
<file path=[Content_Types].xml><?xml version="1.0" encoding="utf-8"?>
<Types xmlns="http://schemas.openxmlformats.org/package/2006/content-types">
  <Default Extension="png" ContentType="image/png"/>
  <Default Extension="svg" ContentType="image/svg+xml"/>
  <Default Extension="jpeg" ContentType="image/jpeg"/>
  <Default Extension="emf" ContentType="image/x-emf"/>
  <Default Extension="rels" ContentType="application/vnd.openxmlformats-package.relationships+xml"/>
  <Default Extension="xml" ContentType="application/xml"/>
  <Default Extension="jpg" ContentType="image/jpeg"/>
  <Override PartName="/ppt/presentation.xml" ContentType="application/vnd.openxmlformats-officedocument.presentationml.presentation.main+xml"/>
  <Override PartName="/customXml/itemProps1.xml" ContentType="application/vnd.openxmlformats-officedocument.customXmlProperties+xml"/>
  <Override PartName="/customXml/itemProps2.xml" ContentType="application/vnd.openxmlformats-officedocument.customXmlProperties+xml"/>
  <Override PartName="/customXml/itemProps3.xml" ContentType="application/vnd.openxmlformats-officedocument.customXmlProperties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slides/slide31.xml" ContentType="application/vnd.openxmlformats-officedocument.presentationml.slide+xml"/>
  <Override PartName="/ppt/slides/slide32.xml" ContentType="application/vnd.openxmlformats-officedocument.presentationml.slide+xml"/>
  <Override PartName="/ppt/slides/slide33.xml" ContentType="application/vnd.openxmlformats-officedocument.presentationml.slide+xml"/>
  <Override PartName="/ppt/slides/slide34.xml" ContentType="application/vnd.openxmlformats-officedocument.presentationml.slide+xml"/>
  <Override PartName="/ppt/slides/slide35.xml" ContentType="application/vnd.openxmlformats-officedocument.presentationml.slide+xml"/>
  <Override PartName="/ppt/slides/slide36.xml" ContentType="application/vnd.openxmlformats-officedocument.presentationml.slide+xml"/>
  <Override PartName="/ppt/slides/slide37.xml" ContentType="application/vnd.openxmlformats-officedocument.presentationml.slide+xml"/>
  <Override PartName="/ppt/slides/slide38.xml" ContentType="application/vnd.openxmlformats-officedocument.presentationml.slide+xml"/>
  <Override PartName="/ppt/slides/slide39.xml" ContentType="application/vnd.openxmlformats-officedocument.presentationml.slide+xml"/>
  <Override PartName="/ppt/slides/slide40.xml" ContentType="application/vnd.openxmlformats-officedocument.presentationml.slide+xml"/>
  <Override PartName="/ppt/slides/slide41.xml" ContentType="application/vnd.openxmlformats-officedocument.presentationml.slide+xml"/>
  <Override PartName="/ppt/slides/slide42.xml" ContentType="application/vnd.openxmlformats-officedocument.presentationml.slide+xml"/>
  <Override PartName="/ppt/slides/slide43.xml" ContentType="application/vnd.openxmlformats-officedocument.presentationml.slide+xml"/>
  <Override PartName="/ppt/slides/slide44.xml" ContentType="application/vnd.openxmlformats-officedocument.presentationml.slide+xml"/>
  <Override PartName="/ppt/slides/slide45.xml" ContentType="application/vnd.openxmlformats-officedocument.presentationml.slide+xml"/>
  <Override PartName="/ppt/slides/slide46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diagrams/data1.xml" ContentType="application/vnd.openxmlformats-officedocument.drawingml.diagramData+xml"/>
  <Override PartName="/ppt/diagrams/layout1.xml" ContentType="application/vnd.openxmlformats-officedocument.drawingml.diagramLayout+xml"/>
  <Override PartName="/ppt/diagrams/quickStyle1.xml" ContentType="application/vnd.openxmlformats-officedocument.drawingml.diagramStyle+xml"/>
  <Override PartName="/ppt/diagrams/colors1.xml" ContentType="application/vnd.openxmlformats-officedocument.drawingml.diagramColors+xml"/>
  <Override PartName="/ppt/diagrams/drawing1.xml" ContentType="application/vnd.ms-office.drawingml.diagramDrawing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ppt/notesSlides/notesSlide10.xml" ContentType="application/vnd.openxmlformats-officedocument.presentationml.notesSlide+xml"/>
  <Override PartName="/ppt/notesSlides/notesSlide11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  <Override PartName="/ppt/changesInfos/changesInfo1.xml" ContentType="application/vnd.ms-powerpoint.changesinfo+xml"/>
  <Override PartName="/ppt/revisionInfo.xml" ContentType="application/vnd.ms-powerpoint.revisioninfo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>
  <p:sldMasterIdLst>
    <p:sldMasterId id="2147483648" r:id="rId4"/>
  </p:sldMasterIdLst>
  <p:notesMasterIdLst>
    <p:notesMasterId r:id="rId51"/>
  </p:notesMasterIdLst>
  <p:sldIdLst>
    <p:sldId id="480" r:id="rId5"/>
    <p:sldId id="303" r:id="rId6"/>
    <p:sldId id="276" r:id="rId7"/>
    <p:sldId id="555" r:id="rId8"/>
    <p:sldId id="256" r:id="rId9"/>
    <p:sldId id="556" r:id="rId10"/>
    <p:sldId id="496" r:id="rId11"/>
    <p:sldId id="497" r:id="rId12"/>
    <p:sldId id="498" r:id="rId13"/>
    <p:sldId id="499" r:id="rId14"/>
    <p:sldId id="500" r:id="rId15"/>
    <p:sldId id="501" r:id="rId16"/>
    <p:sldId id="544" r:id="rId17"/>
    <p:sldId id="545" r:id="rId18"/>
    <p:sldId id="502" r:id="rId19"/>
    <p:sldId id="557" r:id="rId20"/>
    <p:sldId id="558" r:id="rId21"/>
    <p:sldId id="559" r:id="rId22"/>
    <p:sldId id="560" r:id="rId23"/>
    <p:sldId id="561" r:id="rId24"/>
    <p:sldId id="562" r:id="rId25"/>
    <p:sldId id="504" r:id="rId26"/>
    <p:sldId id="505" r:id="rId27"/>
    <p:sldId id="546" r:id="rId28"/>
    <p:sldId id="563" r:id="rId29"/>
    <p:sldId id="506" r:id="rId30"/>
    <p:sldId id="547" r:id="rId31"/>
    <p:sldId id="548" r:id="rId32"/>
    <p:sldId id="549" r:id="rId33"/>
    <p:sldId id="507" r:id="rId34"/>
    <p:sldId id="508" r:id="rId35"/>
    <p:sldId id="509" r:id="rId36"/>
    <p:sldId id="515" r:id="rId37"/>
    <p:sldId id="550" r:id="rId38"/>
    <p:sldId id="551" r:id="rId39"/>
    <p:sldId id="517" r:id="rId40"/>
    <p:sldId id="552" r:id="rId41"/>
    <p:sldId id="519" r:id="rId42"/>
    <p:sldId id="520" r:id="rId43"/>
    <p:sldId id="524" r:id="rId44"/>
    <p:sldId id="521" r:id="rId45"/>
    <p:sldId id="522" r:id="rId46"/>
    <p:sldId id="532" r:id="rId47"/>
    <p:sldId id="530" r:id="rId48"/>
    <p:sldId id="533" r:id="rId49"/>
    <p:sldId id="349" r:id="rId50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521415D9-36F7-43E2-AB2F-B90AF26B5E84}">
      <p14:sectionLst xmlns:p14="http://schemas.microsoft.com/office/powerpoint/2010/main">
        <p14:section name="Default Section" id="{73925AE7-E9D8-48BC-A988-41815CE32A48}">
          <p14:sldIdLst>
            <p14:sldId id="480"/>
            <p14:sldId id="303"/>
            <p14:sldId id="276"/>
            <p14:sldId id="555"/>
            <p14:sldId id="256"/>
            <p14:sldId id="556"/>
            <p14:sldId id="496"/>
            <p14:sldId id="497"/>
            <p14:sldId id="498"/>
            <p14:sldId id="499"/>
            <p14:sldId id="500"/>
            <p14:sldId id="501"/>
            <p14:sldId id="544"/>
            <p14:sldId id="545"/>
            <p14:sldId id="502"/>
            <p14:sldId id="557"/>
            <p14:sldId id="558"/>
            <p14:sldId id="559"/>
            <p14:sldId id="560"/>
            <p14:sldId id="561"/>
            <p14:sldId id="562"/>
            <p14:sldId id="504"/>
            <p14:sldId id="505"/>
            <p14:sldId id="546"/>
            <p14:sldId id="563"/>
            <p14:sldId id="506"/>
            <p14:sldId id="547"/>
            <p14:sldId id="548"/>
            <p14:sldId id="549"/>
            <p14:sldId id="507"/>
            <p14:sldId id="508"/>
            <p14:sldId id="509"/>
            <p14:sldId id="515"/>
            <p14:sldId id="550"/>
            <p14:sldId id="551"/>
            <p14:sldId id="517"/>
            <p14:sldId id="552"/>
            <p14:sldId id="519"/>
            <p14:sldId id="520"/>
            <p14:sldId id="524"/>
            <p14:sldId id="521"/>
            <p14:sldId id="522"/>
            <p14:sldId id="532"/>
            <p14:sldId id="530"/>
            <p14:sldId id="533"/>
            <p14:sldId id="349"/>
          </p14:sldIdLst>
        </p14:section>
        <p14:section name="Untitled Section" id="{2F6AD2C2-46A9-4BC4-94FF-3A698A8E8EFB}">
          <p14:sldIdLst/>
        </p14:section>
      </p14:sectionLst>
    </p:ex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00AEEF"/>
    <a:srgbClr val="FFD200"/>
    <a:srgbClr val="203E5F"/>
    <a:srgbClr val="F58221"/>
    <a:srgbClr val="000000"/>
    <a:srgbClr val="669BBC"/>
    <a:srgbClr val="2D3956"/>
    <a:srgbClr val="8E5A6D"/>
    <a:srgbClr val="FAC748"/>
    <a:srgbClr val="852F4A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revisionInfo.xml><?xml version="1.0" encoding="utf-8"?>
<p1510:revInfo xmlns:a="http://schemas.openxmlformats.org/drawingml/2006/main" xmlns:r="http://schemas.openxmlformats.org/officeDocument/2006/relationships" xmlns:p1510="http://schemas.microsoft.com/office/powerpoint/2015/10/main">
  <p1510:revLst>
    <p1510:client id="{AB2617DA-3115-14AF-F208-F3AE87B70CE9}" v="3" dt="2024-09-14T08:27:33.046"/>
  </p1510:revLst>
</p1510:revInfo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94660"/>
  </p:normalViewPr>
  <p:slideViewPr>
    <p:cSldViewPr snapToGrid="0">
      <p:cViewPr varScale="1">
        <p:scale>
          <a:sx n="82" d="100"/>
          <a:sy n="82" d="100"/>
        </p:scale>
        <p:origin x="420" y="96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6200" cy="76200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9.xml"/><Relationship Id="rId18" Type="http://schemas.openxmlformats.org/officeDocument/2006/relationships/slide" Target="slides/slide14.xml"/><Relationship Id="rId26" Type="http://schemas.openxmlformats.org/officeDocument/2006/relationships/slide" Target="slides/slide22.xml"/><Relationship Id="rId39" Type="http://schemas.openxmlformats.org/officeDocument/2006/relationships/slide" Target="slides/slide35.xml"/><Relationship Id="rId21" Type="http://schemas.openxmlformats.org/officeDocument/2006/relationships/slide" Target="slides/slide17.xml"/><Relationship Id="rId34" Type="http://schemas.openxmlformats.org/officeDocument/2006/relationships/slide" Target="slides/slide30.xml"/><Relationship Id="rId42" Type="http://schemas.openxmlformats.org/officeDocument/2006/relationships/slide" Target="slides/slide38.xml"/><Relationship Id="rId47" Type="http://schemas.openxmlformats.org/officeDocument/2006/relationships/slide" Target="slides/slide43.xml"/><Relationship Id="rId50" Type="http://schemas.openxmlformats.org/officeDocument/2006/relationships/slide" Target="slides/slide46.xml"/><Relationship Id="rId55" Type="http://schemas.openxmlformats.org/officeDocument/2006/relationships/tableStyles" Target="tableStyles.xml"/><Relationship Id="rId7" Type="http://schemas.openxmlformats.org/officeDocument/2006/relationships/slide" Target="slides/slide3.xml"/><Relationship Id="rId2" Type="http://schemas.openxmlformats.org/officeDocument/2006/relationships/customXml" Target="../customXml/item2.xml"/><Relationship Id="rId16" Type="http://schemas.openxmlformats.org/officeDocument/2006/relationships/slide" Target="slides/slide12.xml"/><Relationship Id="rId29" Type="http://schemas.openxmlformats.org/officeDocument/2006/relationships/slide" Target="slides/slide25.xml"/><Relationship Id="rId11" Type="http://schemas.openxmlformats.org/officeDocument/2006/relationships/slide" Target="slides/slide7.xml"/><Relationship Id="rId24" Type="http://schemas.openxmlformats.org/officeDocument/2006/relationships/slide" Target="slides/slide20.xml"/><Relationship Id="rId32" Type="http://schemas.openxmlformats.org/officeDocument/2006/relationships/slide" Target="slides/slide28.xml"/><Relationship Id="rId37" Type="http://schemas.openxmlformats.org/officeDocument/2006/relationships/slide" Target="slides/slide33.xml"/><Relationship Id="rId40" Type="http://schemas.openxmlformats.org/officeDocument/2006/relationships/slide" Target="slides/slide36.xml"/><Relationship Id="rId45" Type="http://schemas.openxmlformats.org/officeDocument/2006/relationships/slide" Target="slides/slide41.xml"/><Relationship Id="rId53" Type="http://schemas.openxmlformats.org/officeDocument/2006/relationships/viewProps" Target="viewProps.xml"/><Relationship Id="rId66" Type="http://schemas.microsoft.com/office/2016/11/relationships/changesInfo" Target="changesInfos/changesInfo1.xml"/><Relationship Id="rId5" Type="http://schemas.openxmlformats.org/officeDocument/2006/relationships/slide" Target="slides/slide1.xml"/><Relationship Id="rId19" Type="http://schemas.openxmlformats.org/officeDocument/2006/relationships/slide" Target="slides/slide15.xml"/><Relationship Id="rId4" Type="http://schemas.openxmlformats.org/officeDocument/2006/relationships/slideMaster" Target="slideMasters/slideMaster1.xml"/><Relationship Id="rId9" Type="http://schemas.openxmlformats.org/officeDocument/2006/relationships/slide" Target="slides/slide5.xml"/><Relationship Id="rId14" Type="http://schemas.openxmlformats.org/officeDocument/2006/relationships/slide" Target="slides/slide10.xml"/><Relationship Id="rId22" Type="http://schemas.openxmlformats.org/officeDocument/2006/relationships/slide" Target="slides/slide18.xml"/><Relationship Id="rId27" Type="http://schemas.openxmlformats.org/officeDocument/2006/relationships/slide" Target="slides/slide23.xml"/><Relationship Id="rId30" Type="http://schemas.openxmlformats.org/officeDocument/2006/relationships/slide" Target="slides/slide26.xml"/><Relationship Id="rId35" Type="http://schemas.openxmlformats.org/officeDocument/2006/relationships/slide" Target="slides/slide31.xml"/><Relationship Id="rId43" Type="http://schemas.openxmlformats.org/officeDocument/2006/relationships/slide" Target="slides/slide39.xml"/><Relationship Id="rId48" Type="http://schemas.openxmlformats.org/officeDocument/2006/relationships/slide" Target="slides/slide44.xml"/><Relationship Id="rId8" Type="http://schemas.openxmlformats.org/officeDocument/2006/relationships/slide" Target="slides/slide4.xml"/><Relationship Id="rId51" Type="http://schemas.openxmlformats.org/officeDocument/2006/relationships/notesMaster" Target="notesMasters/notesMaster1.xml"/><Relationship Id="rId3" Type="http://schemas.openxmlformats.org/officeDocument/2006/relationships/customXml" Target="../customXml/item3.xml"/><Relationship Id="rId12" Type="http://schemas.openxmlformats.org/officeDocument/2006/relationships/slide" Target="slides/slide8.xml"/><Relationship Id="rId17" Type="http://schemas.openxmlformats.org/officeDocument/2006/relationships/slide" Target="slides/slide13.xml"/><Relationship Id="rId25" Type="http://schemas.openxmlformats.org/officeDocument/2006/relationships/slide" Target="slides/slide21.xml"/><Relationship Id="rId33" Type="http://schemas.openxmlformats.org/officeDocument/2006/relationships/slide" Target="slides/slide29.xml"/><Relationship Id="rId38" Type="http://schemas.openxmlformats.org/officeDocument/2006/relationships/slide" Target="slides/slide34.xml"/><Relationship Id="rId46" Type="http://schemas.openxmlformats.org/officeDocument/2006/relationships/slide" Target="slides/slide42.xml"/><Relationship Id="rId20" Type="http://schemas.openxmlformats.org/officeDocument/2006/relationships/slide" Target="slides/slide16.xml"/><Relationship Id="rId41" Type="http://schemas.openxmlformats.org/officeDocument/2006/relationships/slide" Target="slides/slide37.xml"/><Relationship Id="rId54" Type="http://schemas.openxmlformats.org/officeDocument/2006/relationships/theme" Target="theme/theme1.xml"/><Relationship Id="rId1" Type="http://schemas.openxmlformats.org/officeDocument/2006/relationships/customXml" Target="../customXml/item1.xml"/><Relationship Id="rId6" Type="http://schemas.openxmlformats.org/officeDocument/2006/relationships/slide" Target="slides/slide2.xml"/><Relationship Id="rId15" Type="http://schemas.openxmlformats.org/officeDocument/2006/relationships/slide" Target="slides/slide11.xml"/><Relationship Id="rId23" Type="http://schemas.openxmlformats.org/officeDocument/2006/relationships/slide" Target="slides/slide19.xml"/><Relationship Id="rId28" Type="http://schemas.openxmlformats.org/officeDocument/2006/relationships/slide" Target="slides/slide24.xml"/><Relationship Id="rId36" Type="http://schemas.openxmlformats.org/officeDocument/2006/relationships/slide" Target="slides/slide32.xml"/><Relationship Id="rId49" Type="http://schemas.openxmlformats.org/officeDocument/2006/relationships/slide" Target="slides/slide45.xml"/><Relationship Id="rId10" Type="http://schemas.openxmlformats.org/officeDocument/2006/relationships/slide" Target="slides/slide6.xml"/><Relationship Id="rId31" Type="http://schemas.openxmlformats.org/officeDocument/2006/relationships/slide" Target="slides/slide27.xml"/><Relationship Id="rId44" Type="http://schemas.openxmlformats.org/officeDocument/2006/relationships/slide" Target="slides/slide40.xml"/><Relationship Id="rId52" Type="http://schemas.openxmlformats.org/officeDocument/2006/relationships/presProps" Target="presProps.xml"/><Relationship Id="rId65" Type="http://schemas.microsoft.com/office/2015/10/relationships/revisionInfo" Target="revisionInfo.xml"/></Relationships>
</file>

<file path=ppt/changesInfos/changesInfo1.xml><?xml version="1.0" encoding="utf-8"?>
<pc:chgInfo xmlns:a="http://schemas.openxmlformats.org/drawingml/2006/main" xmlns:r="http://schemas.openxmlformats.org/officeDocument/2006/relationships" xmlns:ac="http://schemas.microsoft.com/office/drawing/2013/main/command" xmlns:pc="http://schemas.microsoft.com/office/powerpoint/2013/main/command">
  <pc:docChgLst>
    <pc:chgData name="Mohamed Ahmed" userId="S::mohammad.ahmed@midocean.edu.km::b97056a5-6e64-4c8c-ae98-39dabe693af2" providerId="AD" clId="Web-{AAB95B99-0F72-5DA0-87AE-3ED0F10E3E86}"/>
    <pc:docChg chg="modSld">
      <pc:chgData name="Mohamed Ahmed" userId="S::mohammad.ahmed@midocean.edu.km::b97056a5-6e64-4c8c-ae98-39dabe693af2" providerId="AD" clId="Web-{AAB95B99-0F72-5DA0-87AE-3ED0F10E3E86}" dt="2024-08-03T22:11:52.769" v="8"/>
      <pc:docMkLst>
        <pc:docMk/>
      </pc:docMkLst>
      <pc:sldChg chg="delSp modSp">
        <pc:chgData name="Mohamed Ahmed" userId="S::mohammad.ahmed@midocean.edu.km::b97056a5-6e64-4c8c-ae98-39dabe693af2" providerId="AD" clId="Web-{AAB95B99-0F72-5DA0-87AE-3ED0F10E3E86}" dt="2024-08-03T22:11:52.769" v="8"/>
        <pc:sldMkLst>
          <pc:docMk/>
          <pc:sldMk cId="0" sldId="306"/>
        </pc:sldMkLst>
        <pc:spChg chg="del mod">
          <ac:chgData name="Mohamed Ahmed" userId="S::mohammad.ahmed@midocean.edu.km::b97056a5-6e64-4c8c-ae98-39dabe693af2" providerId="AD" clId="Web-{AAB95B99-0F72-5DA0-87AE-3ED0F10E3E86}" dt="2024-08-03T22:11:52.769" v="8"/>
          <ac:spMkLst>
            <pc:docMk/>
            <pc:sldMk cId="0" sldId="306"/>
            <ac:spMk id="3" creationId="{00000000-0000-0000-0000-000000000000}"/>
          </ac:spMkLst>
        </pc:spChg>
      </pc:sldChg>
    </pc:docChg>
  </pc:docChgLst>
  <pc:docChgLst>
    <pc:chgData name="MoumenCharef Eddine" userId="S::moumen.charefeddine@midocean.edu.km::4e634a0d-971e-4aed-a065-e78a2b447985" providerId="AD" clId="Web-{CA943C24-D059-A662-D3D4-F11F56A45DCC}"/>
    <pc:docChg chg="modSld">
      <pc:chgData name="MoumenCharef Eddine" userId="S::moumen.charefeddine@midocean.edu.km::4e634a0d-971e-4aed-a065-e78a2b447985" providerId="AD" clId="Web-{CA943C24-D059-A662-D3D4-F11F56A45DCC}" dt="2024-09-04T15:55:01.101" v="1" actId="1076"/>
      <pc:docMkLst>
        <pc:docMk/>
      </pc:docMkLst>
      <pc:sldChg chg="modSp">
        <pc:chgData name="MoumenCharef Eddine" userId="S::moumen.charefeddine@midocean.edu.km::4e634a0d-971e-4aed-a065-e78a2b447985" providerId="AD" clId="Web-{CA943C24-D059-A662-D3D4-F11F56A45DCC}" dt="2024-09-04T15:55:01.101" v="1" actId="1076"/>
        <pc:sldMkLst>
          <pc:docMk/>
          <pc:sldMk cId="1389432737" sldId="495"/>
        </pc:sldMkLst>
        <pc:picChg chg="mod">
          <ac:chgData name="MoumenCharef Eddine" userId="S::moumen.charefeddine@midocean.edu.km::4e634a0d-971e-4aed-a065-e78a2b447985" providerId="AD" clId="Web-{CA943C24-D059-A662-D3D4-F11F56A45DCC}" dt="2024-09-04T15:54:58.976" v="0" actId="1076"/>
          <ac:picMkLst>
            <pc:docMk/>
            <pc:sldMk cId="1389432737" sldId="495"/>
            <ac:picMk id="5" creationId="{00000000-0000-0000-0000-000000000000}"/>
          </ac:picMkLst>
        </pc:picChg>
        <pc:picChg chg="mod">
          <ac:chgData name="MoumenCharef Eddine" userId="S::moumen.charefeddine@midocean.edu.km::4e634a0d-971e-4aed-a065-e78a2b447985" providerId="AD" clId="Web-{CA943C24-D059-A662-D3D4-F11F56A45DCC}" dt="2024-09-04T15:55:01.101" v="1" actId="1076"/>
          <ac:picMkLst>
            <pc:docMk/>
            <pc:sldMk cId="1389432737" sldId="495"/>
            <ac:picMk id="8" creationId="{00000000-0000-0000-0000-000000000000}"/>
          </ac:picMkLst>
        </pc:picChg>
      </pc:sldChg>
    </pc:docChg>
  </pc:docChgLst>
  <pc:docChgLst>
    <pc:chgData name="KodsHassine" userId="S::kods.hassine@midocean.edu.km::a38286e8-f868-4b29-808a-12842d2d340e" providerId="AD" clId="Web-{AB2617DA-3115-14AF-F208-F3AE87B70CE9}"/>
    <pc:docChg chg="modSld">
      <pc:chgData name="KodsHassine" userId="S::kods.hassine@midocean.edu.km::a38286e8-f868-4b29-808a-12842d2d340e" providerId="AD" clId="Web-{AB2617DA-3115-14AF-F208-F3AE87B70CE9}" dt="2024-09-14T08:25:39.403" v="1" actId="20577"/>
      <pc:docMkLst>
        <pc:docMk/>
      </pc:docMkLst>
      <pc:sldChg chg="modSp">
        <pc:chgData name="KodsHassine" userId="S::kods.hassine@midocean.edu.km::a38286e8-f868-4b29-808a-12842d2d340e" providerId="AD" clId="Web-{AB2617DA-3115-14AF-F208-F3AE87B70CE9}" dt="2024-09-14T08:25:39.403" v="1" actId="20577"/>
        <pc:sldMkLst>
          <pc:docMk/>
          <pc:sldMk cId="0" sldId="480"/>
        </pc:sldMkLst>
        <pc:spChg chg="mod">
          <ac:chgData name="KodsHassine" userId="S::kods.hassine@midocean.edu.km::a38286e8-f868-4b29-808a-12842d2d340e" providerId="AD" clId="Web-{AB2617DA-3115-14AF-F208-F3AE87B70CE9}" dt="2024-09-14T08:25:39.403" v="1" actId="20577"/>
          <ac:spMkLst>
            <pc:docMk/>
            <pc:sldMk cId="0" sldId="480"/>
            <ac:spMk id="31" creationId="{00000000-0000-0000-0000-000000000000}"/>
          </ac:spMkLst>
        </pc:spChg>
      </pc:sldChg>
    </pc:docChg>
  </pc:docChgLst>
</pc:chgInfo>
</file>

<file path=ppt/diagrams/colors1.xml><?xml version="1.0" encoding="utf-8"?>
<dgm:colorsDef xmlns:dgm="http://schemas.openxmlformats.org/drawingml/2006/diagram" xmlns:a="http://schemas.openxmlformats.org/drawingml/2006/main" uniqueId="urn:microsoft.com/office/officeart/2005/8/colors/colorful2">
  <dgm:title val=""/>
  <dgm:desc val=""/>
  <dgm:catLst>
    <dgm:cat type="colorful" pri="10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1">
    <dgm:fillClrLst>
      <a:schemeClr val="accent2"/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>
      <a:schemeClr val="accent2"/>
      <a:schemeClr val="accent3"/>
    </dgm:fillClrLst>
    <dgm:linClrLst>
      <a:schemeClr val="accent2"/>
      <a:schemeClr val="accent3"/>
    </dgm:linClrLst>
    <dgm:effectClrLst/>
    <dgm:txLinClrLst/>
    <dgm:txFillClrLst/>
    <dgm:txEffectClrLst/>
  </dgm:styleLbl>
  <dgm:styleLbl name="lnNode1">
    <dgm:fillClrLst>
      <a:schemeClr val="accent2"/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>
      <a:schemeClr val="accent2">
        <a:alpha val="50000"/>
      </a:schemeClr>
      <a:schemeClr val="accent3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node3">
    <dgm:fillClrLst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node4">
    <dgm:fillClrLst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>
      <a:schemeClr val="accent2">
        <a:tint val="50000"/>
      </a:schemeClr>
      <a:schemeClr val="accent3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>
      <a:schemeClr val="accent2">
        <a:tint val="50000"/>
      </a:schemeClr>
      <a:schemeClr val="accent3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>
      <a:schemeClr val="accent2">
        <a:tint val="50000"/>
      </a:schemeClr>
      <a:schemeClr val="accent3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>
      <a:schemeClr val="accent2"/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fgSibTrans2D1">
    <dgm:fillClrLst>
      <a:schemeClr val="accent2"/>
      <a:schemeClr val="accent3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SibTrans2D1">
    <dgm:fillClrLst>
      <a:schemeClr val="accent2"/>
      <a:schemeClr val="accent3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1D1">
    <dgm:fillClrLst/>
    <dgm:linClrLst>
      <a:schemeClr val="accent2"/>
      <a:schemeClr val="accent3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2"/>
    </dgm:fillClrLst>
    <dgm:linClrLst meth="repeat">
      <a:schemeClr val="accent2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2"/>
    </dgm:fillClrLst>
    <dgm:linClrLst meth="repeat">
      <a:schemeClr val="lt1">
        <a:shade val="80000"/>
      </a:schemeClr>
    </dgm:linClrLst>
    <dgm:effectClrLst/>
    <dgm:txLinClrLst/>
    <dgm:txFillClrLst/>
    <dgm:txEffectClrLst/>
  </dgm:styleLbl>
  <dgm:styleLbl name="asst1">
    <dgm:fillClrLst meth="repeat">
      <a:schemeClr val="accent3"/>
    </dgm:fillClrLst>
    <dgm:linClrLst meth="repeat">
      <a:schemeClr val="lt1">
        <a:shade val="80000"/>
      </a:schemeClr>
    </dgm:linClrLst>
    <dgm:effectClrLst/>
    <dgm:txLinClrLst/>
    <dgm:txFillClrLst/>
    <dgm:txEffectClrLst/>
  </dgm:styleLbl>
  <dgm:styleLbl name="asst2">
    <dgm:fillClrLst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asst3">
    <dgm:fillClrLst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asst4">
    <dgm:fillClrLst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2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parChTrans2D3">
    <dgm:fillClrLst meth="repeat"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parChTrans2D4">
    <dgm:fillClrLst meth="repeat">
      <a:schemeClr val="accent5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2"/>
    </dgm:fillClrLst>
    <dgm:linClrLst meth="repeat">
      <a:schemeClr val="accent2"/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2">
        <a:tint val="90000"/>
      </a:schemeClr>
    </dgm:fillClrLst>
    <dgm:linClrLst meth="repeat">
      <a:schemeClr val="accent3"/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2">
        <a:tint val="70000"/>
      </a:schemeClr>
    </dgm:fillClrLst>
    <dgm:linClrLst meth="repeat">
      <a:schemeClr val="accent4"/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2">
        <a:tint val="50000"/>
      </a:schemeClr>
    </dgm:fillClrLst>
    <dgm:linClrLst meth="repeat">
      <a:schemeClr val="accent5"/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fgAccFollowNode1">
    <dgm:fillClrLst>
      <a:schemeClr val="accent2">
        <a:tint val="40000"/>
        <a:alpha val="90000"/>
      </a:schemeClr>
      <a:schemeClr val="accent3">
        <a:tint val="40000"/>
        <a:alpha val="90000"/>
      </a:schemeClr>
    </dgm:fillClrLst>
    <dgm:linClrLst>
      <a:schemeClr val="accent2">
        <a:tint val="40000"/>
        <a:alpha val="90000"/>
      </a:schemeClr>
      <a:schemeClr val="accent3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>
      <a:schemeClr val="accent2">
        <a:tint val="40000"/>
        <a:alpha val="90000"/>
      </a:schemeClr>
      <a:schemeClr val="accent3">
        <a:tint val="40000"/>
        <a:alpha val="90000"/>
      </a:schemeClr>
    </dgm:fillClrLst>
    <dgm:linClrLst>
      <a:schemeClr val="accent2">
        <a:tint val="40000"/>
        <a:alpha val="90000"/>
      </a:schemeClr>
      <a:schemeClr val="accent3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>
      <a:schemeClr val="accent2">
        <a:tint val="40000"/>
        <a:alpha val="90000"/>
      </a:schemeClr>
      <a:schemeClr val="accent3">
        <a:tint val="40000"/>
        <a:alpha val="90000"/>
      </a:schemeClr>
    </dgm:fillClrLst>
    <dgm:linClrLst>
      <a:schemeClr val="accent2">
        <a:tint val="40000"/>
        <a:alpha val="90000"/>
      </a:schemeClr>
      <a:schemeClr val="accent3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>
      <a:schemeClr val="accent3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>
      <a:schemeClr val="accent4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>
      <a:schemeClr val="accent5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2"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2">
        <a:shade val="90000"/>
      </a:schemeClr>
    </dgm:fillClrLst>
    <dgm:linClrLst meth="repeat">
      <a:schemeClr val="dk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2">
        <a:tint val="50000"/>
        <a:alpha val="40000"/>
      </a:schemeClr>
    </dgm:fillClrLst>
    <dgm:linClrLst meth="repeat">
      <a:schemeClr val="accent2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2">
        <a:tint val="4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data1.xml><?xml version="1.0" encoding="utf-8"?>
<dgm:dataModel xmlns:dgm="http://schemas.openxmlformats.org/drawingml/2006/diagram" xmlns:a="http://schemas.openxmlformats.org/drawingml/2006/main">
  <dgm:ptLst>
    <dgm:pt modelId="{F5662140-0B9D-495E-8D9A-08C7FE887330}" type="doc">
      <dgm:prSet loTypeId="urn:microsoft.com/office/officeart/2005/8/layout/radial3" loCatId="cycle" qsTypeId="urn:microsoft.com/office/officeart/2005/8/quickstyle/3d3" qsCatId="3D" csTypeId="urn:microsoft.com/office/officeart/2005/8/colors/colorful2" csCatId="colorful" phldr="1"/>
      <dgm:spPr/>
      <dgm:t>
        <a:bodyPr/>
        <a:lstStyle/>
        <a:p>
          <a:endParaRPr lang="en-US"/>
        </a:p>
      </dgm:t>
    </dgm:pt>
    <dgm:pt modelId="{82A4253E-1AC9-413A-8616-B8FF1E91128B}">
      <dgm:prSet phldrT="[نص]" custT="1"/>
      <dgm:spPr>
        <a:xfrm>
          <a:off x="2257987" y="1173923"/>
          <a:ext cx="2924512" cy="2924512"/>
        </a:xfrm>
        <a:prstGeom prst="ellipse">
          <a:avLst/>
        </a:prstGeom>
        <a:solidFill>
          <a:srgbClr val="262626">
            <a:alpha val="50000"/>
            <a:hueOff val="0"/>
            <a:satOff val="0"/>
            <a:lumOff val="0"/>
            <a:alphaOff val="0"/>
          </a:srgbClr>
        </a:solidFill>
        <a:ln>
          <a:noFill/>
        </a:ln>
        <a:effectLst/>
        <a:scene3d>
          <a:camera prst="orthographicFront">
            <a:rot lat="0" lon="0" rev="0"/>
          </a:camera>
          <a:lightRig rig="contrasting" dir="t">
            <a:rot lat="0" lon="0" rev="1200000"/>
          </a:lightRig>
        </a:scene3d>
        <a:sp3d contourW="12700" prstMaterial="clear">
          <a:bevelT w="177800" h="254000"/>
          <a:bevelB w="152400"/>
        </a:sp3d>
      </dgm:spPr>
      <dgm:t>
        <a:bodyPr/>
        <a:lstStyle/>
        <a:p>
          <a:r>
            <a:rPr lang="ar-SY" sz="3600" b="1" dirty="0">
              <a:solidFill>
                <a:sysClr val="windowText" lastClr="000000"/>
              </a:solidFill>
              <a:latin typeface="Arial"/>
              <a:ea typeface="Arial Unicode MS"/>
              <a:cs typeface="+mn-cs"/>
            </a:rPr>
            <a:t>القواعد</a:t>
          </a:r>
          <a:r>
            <a:rPr lang="ar-SY" sz="3600" b="0" dirty="0">
              <a:solidFill>
                <a:sysClr val="windowText" lastClr="000000"/>
              </a:solidFill>
              <a:latin typeface="Arial"/>
              <a:ea typeface="Arial Unicode MS"/>
              <a:cs typeface="+mn-cs"/>
            </a:rPr>
            <a:t> </a:t>
          </a:r>
          <a:r>
            <a:rPr lang="ar-SY" sz="3600" b="1" dirty="0">
              <a:solidFill>
                <a:sysClr val="windowText" lastClr="000000"/>
              </a:solidFill>
              <a:latin typeface="Arial"/>
              <a:ea typeface="Arial Unicode MS"/>
              <a:cs typeface="+mn-cs"/>
            </a:rPr>
            <a:t>الأساسية</a:t>
          </a:r>
          <a:r>
            <a:rPr lang="ar-SY" sz="3600" b="0" dirty="0">
              <a:solidFill>
                <a:sysClr val="windowText" lastClr="000000"/>
              </a:solidFill>
              <a:latin typeface="Arial"/>
              <a:ea typeface="Arial Unicode MS"/>
              <a:cs typeface="+mn-cs"/>
            </a:rPr>
            <a:t> </a:t>
          </a:r>
          <a:r>
            <a:rPr lang="ar-SY" sz="3600" b="1" dirty="0" smtClean="0">
              <a:solidFill>
                <a:sysClr val="windowText" lastClr="000000"/>
              </a:solidFill>
              <a:latin typeface="Arial"/>
              <a:ea typeface="Arial Unicode MS"/>
              <a:cs typeface="+mn-cs"/>
            </a:rPr>
            <a:t>للاقتباس</a:t>
          </a:r>
          <a:endParaRPr lang="en-US" sz="3600" b="1" dirty="0">
            <a:solidFill>
              <a:sysClr val="windowText" lastClr="000000"/>
            </a:solidFill>
            <a:latin typeface="Arial"/>
            <a:ea typeface="Arial Unicode MS"/>
            <a:cs typeface="+mn-cs"/>
          </a:endParaRPr>
        </a:p>
      </dgm:t>
    </dgm:pt>
    <dgm:pt modelId="{C98FBCD3-6376-4C56-B18E-08B24425EDEE}" type="parTrans" cxnId="{03896A6D-18E9-4397-B7EC-D365FBFCBCB9}">
      <dgm:prSet/>
      <dgm:spPr/>
      <dgm:t>
        <a:bodyPr/>
        <a:lstStyle/>
        <a:p>
          <a:endParaRPr lang="en-US"/>
        </a:p>
      </dgm:t>
    </dgm:pt>
    <dgm:pt modelId="{29DE8463-D878-4F88-806B-7127216E3B4B}" type="sibTrans" cxnId="{03896A6D-18E9-4397-B7EC-D365FBFCBCB9}">
      <dgm:prSet/>
      <dgm:spPr/>
      <dgm:t>
        <a:bodyPr/>
        <a:lstStyle/>
        <a:p>
          <a:endParaRPr lang="en-US"/>
        </a:p>
      </dgm:t>
    </dgm:pt>
    <dgm:pt modelId="{26F975A6-E0D8-4047-9340-4E89B18717D0}">
      <dgm:prSet phldrT="[نص]" custT="1"/>
      <dgm:spPr>
        <a:xfrm>
          <a:off x="2989115" y="522"/>
          <a:ext cx="1462256" cy="1462256"/>
        </a:xfrm>
        <a:prstGeom prst="ellipse">
          <a:avLst/>
        </a:prstGeom>
        <a:solidFill>
          <a:srgbClr val="262626">
            <a:alpha val="50000"/>
            <a:hueOff val="4981679"/>
            <a:satOff val="24315"/>
            <a:lumOff val="17696"/>
            <a:alphaOff val="0"/>
          </a:srgbClr>
        </a:solidFill>
        <a:ln>
          <a:noFill/>
        </a:ln>
        <a:effectLst/>
        <a:scene3d>
          <a:camera prst="orthographicFront">
            <a:rot lat="0" lon="0" rev="0"/>
          </a:camera>
          <a:lightRig rig="contrasting" dir="t">
            <a:rot lat="0" lon="0" rev="1200000"/>
          </a:lightRig>
        </a:scene3d>
        <a:sp3d contourW="12700" prstMaterial="clear">
          <a:bevelT w="177800" h="254000"/>
          <a:bevelB w="152400"/>
        </a:sp3d>
      </dgm:spPr>
      <dgm:t>
        <a:bodyPr/>
        <a:lstStyle/>
        <a:p>
          <a:r>
            <a:rPr lang="ar-SY" sz="2800" b="1" dirty="0">
              <a:solidFill>
                <a:sysClr val="windowText" lastClr="000000"/>
              </a:solidFill>
              <a:latin typeface="Arial"/>
              <a:ea typeface="Arial Unicode MS"/>
              <a:cs typeface="+mn-cs"/>
            </a:rPr>
            <a:t>الأمانة</a:t>
          </a:r>
          <a:r>
            <a:rPr lang="ar-SY" sz="2800" b="1" baseline="0" dirty="0">
              <a:solidFill>
                <a:sysClr val="windowText" lastClr="000000"/>
              </a:solidFill>
              <a:latin typeface="Arial"/>
              <a:ea typeface="Arial Unicode MS"/>
              <a:cs typeface="+mn-cs"/>
            </a:rPr>
            <a:t> العلمية</a:t>
          </a:r>
          <a:endParaRPr lang="en-US" sz="2800" b="1" dirty="0">
            <a:solidFill>
              <a:sysClr val="windowText" lastClr="000000"/>
            </a:solidFill>
            <a:latin typeface="Arial"/>
            <a:ea typeface="Arial Unicode MS"/>
            <a:cs typeface="+mn-cs"/>
          </a:endParaRPr>
        </a:p>
      </dgm:t>
    </dgm:pt>
    <dgm:pt modelId="{6DAB1974-B492-4E8A-BD4C-4CD7CD39D8C9}" type="parTrans" cxnId="{61EBEB42-00F1-4D53-95AC-9FF3DDCDEB66}">
      <dgm:prSet/>
      <dgm:spPr/>
      <dgm:t>
        <a:bodyPr/>
        <a:lstStyle/>
        <a:p>
          <a:endParaRPr lang="en-US"/>
        </a:p>
      </dgm:t>
    </dgm:pt>
    <dgm:pt modelId="{065E0402-A1DF-4638-A4CF-78D7F6261ACB}" type="sibTrans" cxnId="{61EBEB42-00F1-4D53-95AC-9FF3DDCDEB66}">
      <dgm:prSet/>
      <dgm:spPr/>
      <dgm:t>
        <a:bodyPr/>
        <a:lstStyle/>
        <a:p>
          <a:endParaRPr lang="en-US"/>
        </a:p>
      </dgm:t>
    </dgm:pt>
    <dgm:pt modelId="{84D9359A-645A-4BE1-808E-A262FC18A918}">
      <dgm:prSet phldrT="[نص]" custT="1"/>
      <dgm:spPr>
        <a:xfrm>
          <a:off x="4893645" y="1905051"/>
          <a:ext cx="1462256" cy="1462256"/>
        </a:xfrm>
        <a:prstGeom prst="ellipse">
          <a:avLst/>
        </a:prstGeom>
        <a:solidFill>
          <a:srgbClr val="262626">
            <a:alpha val="50000"/>
            <a:hueOff val="9963357"/>
            <a:satOff val="48630"/>
            <a:lumOff val="35392"/>
            <a:alphaOff val="0"/>
          </a:srgbClr>
        </a:solidFill>
        <a:ln>
          <a:noFill/>
        </a:ln>
        <a:effectLst/>
        <a:scene3d>
          <a:camera prst="orthographicFront">
            <a:rot lat="0" lon="0" rev="0"/>
          </a:camera>
          <a:lightRig rig="contrasting" dir="t">
            <a:rot lat="0" lon="0" rev="1200000"/>
          </a:lightRig>
        </a:scene3d>
        <a:sp3d contourW="12700" prstMaterial="clear">
          <a:bevelT w="177800" h="254000"/>
          <a:bevelB w="152400"/>
        </a:sp3d>
      </dgm:spPr>
      <dgm:t>
        <a:bodyPr/>
        <a:lstStyle/>
        <a:p>
          <a:r>
            <a:rPr lang="ar-SY" sz="2800" b="1" dirty="0">
              <a:solidFill>
                <a:sysClr val="windowText" lastClr="000000"/>
              </a:solidFill>
              <a:latin typeface="Arial"/>
              <a:ea typeface="Arial Unicode MS"/>
              <a:cs typeface="+mn-cs"/>
            </a:rPr>
            <a:t>الدقة</a:t>
          </a:r>
          <a:r>
            <a:rPr lang="ar-SY" sz="2800" b="1" baseline="0" dirty="0">
              <a:solidFill>
                <a:sysClr val="windowText" lastClr="000000"/>
              </a:solidFill>
              <a:latin typeface="Arial"/>
              <a:ea typeface="Arial Unicode MS"/>
              <a:cs typeface="+mn-cs"/>
            </a:rPr>
            <a:t> وعدم تشويه المعنى</a:t>
          </a:r>
          <a:endParaRPr lang="en-US" sz="2800" b="1" dirty="0">
            <a:solidFill>
              <a:sysClr val="windowText" lastClr="000000"/>
            </a:solidFill>
            <a:latin typeface="Arial"/>
            <a:ea typeface="Arial Unicode MS"/>
            <a:cs typeface="+mn-cs"/>
          </a:endParaRPr>
        </a:p>
      </dgm:t>
    </dgm:pt>
    <dgm:pt modelId="{BBB1F983-0B2E-4633-B715-6A3BCB4DC289}" type="parTrans" cxnId="{393C04A6-BA5C-4FAD-A98A-C757F2330937}">
      <dgm:prSet/>
      <dgm:spPr/>
      <dgm:t>
        <a:bodyPr/>
        <a:lstStyle/>
        <a:p>
          <a:endParaRPr lang="en-US"/>
        </a:p>
      </dgm:t>
    </dgm:pt>
    <dgm:pt modelId="{3D5A98F0-CD1B-4460-BB57-B67265651C51}" type="sibTrans" cxnId="{393C04A6-BA5C-4FAD-A98A-C757F2330937}">
      <dgm:prSet/>
      <dgm:spPr/>
      <dgm:t>
        <a:bodyPr/>
        <a:lstStyle/>
        <a:p>
          <a:endParaRPr lang="en-US"/>
        </a:p>
      </dgm:t>
    </dgm:pt>
    <dgm:pt modelId="{DDB860B1-F2D1-449A-8DD0-3A74B5A79958}">
      <dgm:prSet phldrT="[نص]" custT="1"/>
      <dgm:spPr>
        <a:xfrm>
          <a:off x="2989115" y="3809581"/>
          <a:ext cx="1462256" cy="1462256"/>
        </a:xfrm>
        <a:prstGeom prst="ellipse">
          <a:avLst/>
        </a:prstGeom>
        <a:solidFill>
          <a:srgbClr val="262626">
            <a:alpha val="50000"/>
            <a:hueOff val="14945035"/>
            <a:satOff val="72945"/>
            <a:lumOff val="53089"/>
            <a:alphaOff val="0"/>
          </a:srgbClr>
        </a:solidFill>
        <a:ln>
          <a:noFill/>
        </a:ln>
        <a:effectLst/>
        <a:scene3d>
          <a:camera prst="orthographicFront">
            <a:rot lat="0" lon="0" rev="0"/>
          </a:camera>
          <a:lightRig rig="contrasting" dir="t">
            <a:rot lat="0" lon="0" rev="1200000"/>
          </a:lightRig>
        </a:scene3d>
        <a:sp3d contourW="12700" prstMaterial="clear">
          <a:bevelT w="177800" h="254000"/>
          <a:bevelB w="152400"/>
        </a:sp3d>
      </dgm:spPr>
      <dgm:t>
        <a:bodyPr/>
        <a:lstStyle/>
        <a:p>
          <a:r>
            <a:rPr lang="ar-SY" sz="2800" b="1" dirty="0">
              <a:solidFill>
                <a:sysClr val="windowText" lastClr="000000"/>
              </a:solidFill>
              <a:latin typeface="Arial"/>
              <a:ea typeface="Arial Unicode MS"/>
              <a:cs typeface="+mn-cs"/>
            </a:rPr>
            <a:t>الموضوعية</a:t>
          </a:r>
          <a:endParaRPr lang="en-US" sz="2800" b="1" dirty="0">
            <a:solidFill>
              <a:sysClr val="windowText" lastClr="000000"/>
            </a:solidFill>
            <a:latin typeface="Arial"/>
            <a:ea typeface="Arial Unicode MS"/>
            <a:cs typeface="+mn-cs"/>
          </a:endParaRPr>
        </a:p>
      </dgm:t>
    </dgm:pt>
    <dgm:pt modelId="{8F3EFC7A-DEC5-43B1-9C11-7BB9AF6679B6}" type="parTrans" cxnId="{AA0F2BB6-B70E-4181-9E3F-C72F6DC7BB03}">
      <dgm:prSet/>
      <dgm:spPr/>
      <dgm:t>
        <a:bodyPr/>
        <a:lstStyle/>
        <a:p>
          <a:endParaRPr lang="en-US"/>
        </a:p>
      </dgm:t>
    </dgm:pt>
    <dgm:pt modelId="{B8C79E73-3601-4504-9F9E-655832719E45}" type="sibTrans" cxnId="{AA0F2BB6-B70E-4181-9E3F-C72F6DC7BB03}">
      <dgm:prSet/>
      <dgm:spPr/>
      <dgm:t>
        <a:bodyPr/>
        <a:lstStyle/>
        <a:p>
          <a:endParaRPr lang="en-US"/>
        </a:p>
      </dgm:t>
    </dgm:pt>
    <dgm:pt modelId="{71ADC99F-1747-4EBE-B09F-EA88B3ED2F83}">
      <dgm:prSet phldrT="[نص]" custT="1"/>
      <dgm:spPr>
        <a:xfrm>
          <a:off x="1084586" y="1905051"/>
          <a:ext cx="1462256" cy="1462256"/>
        </a:xfrm>
        <a:prstGeom prst="ellipse">
          <a:avLst/>
        </a:prstGeom>
        <a:solidFill>
          <a:srgbClr val="262626">
            <a:alpha val="50000"/>
            <a:hueOff val="19926714"/>
            <a:satOff val="97260"/>
            <a:lumOff val="70785"/>
            <a:alphaOff val="0"/>
          </a:srgbClr>
        </a:solidFill>
        <a:ln>
          <a:noFill/>
        </a:ln>
        <a:effectLst/>
        <a:scene3d>
          <a:camera prst="orthographicFront">
            <a:rot lat="0" lon="0" rev="0"/>
          </a:camera>
          <a:lightRig rig="contrasting" dir="t">
            <a:rot lat="0" lon="0" rev="1200000"/>
          </a:lightRig>
        </a:scene3d>
        <a:sp3d contourW="12700" prstMaterial="clear">
          <a:bevelT w="177800" h="254000"/>
          <a:bevelB w="152400"/>
        </a:sp3d>
      </dgm:spPr>
      <dgm:t>
        <a:bodyPr/>
        <a:lstStyle/>
        <a:p>
          <a:pPr rtl="1"/>
          <a:r>
            <a:rPr lang="ar-SY" sz="2800" b="1" dirty="0">
              <a:solidFill>
                <a:sysClr val="windowText" lastClr="000000"/>
              </a:solidFill>
              <a:latin typeface="Arial"/>
              <a:ea typeface="Arial Unicode MS"/>
              <a:cs typeface="+mn-cs"/>
            </a:rPr>
            <a:t>الاعتدال</a:t>
          </a:r>
          <a:endParaRPr lang="en-US" sz="2800" b="1" dirty="0">
            <a:solidFill>
              <a:sysClr val="windowText" lastClr="000000"/>
            </a:solidFill>
            <a:latin typeface="Arial"/>
            <a:ea typeface="Arial Unicode MS"/>
            <a:cs typeface="+mn-cs"/>
          </a:endParaRPr>
        </a:p>
      </dgm:t>
    </dgm:pt>
    <dgm:pt modelId="{1019C592-B426-41A8-BACA-BD06EDE7C936}" type="parTrans" cxnId="{B2C4D027-5E4A-40FF-A943-9715A6B88DE5}">
      <dgm:prSet/>
      <dgm:spPr/>
      <dgm:t>
        <a:bodyPr/>
        <a:lstStyle/>
        <a:p>
          <a:endParaRPr lang="en-US"/>
        </a:p>
      </dgm:t>
    </dgm:pt>
    <dgm:pt modelId="{A46FAD97-4BF7-4969-9E9B-5A253984673F}" type="sibTrans" cxnId="{B2C4D027-5E4A-40FF-A943-9715A6B88DE5}">
      <dgm:prSet/>
      <dgm:spPr/>
      <dgm:t>
        <a:bodyPr/>
        <a:lstStyle/>
        <a:p>
          <a:endParaRPr lang="en-US"/>
        </a:p>
      </dgm:t>
    </dgm:pt>
    <dgm:pt modelId="{9AB6394B-A828-4BCF-A912-65261E864BC6}" type="pres">
      <dgm:prSet presAssocID="{F5662140-0B9D-495E-8D9A-08C7FE887330}" presName="composite" presStyleCnt="0">
        <dgm:presLayoutVars>
          <dgm:chMax val="1"/>
          <dgm:dir/>
          <dgm:resizeHandles val="exact"/>
        </dgm:presLayoutVars>
      </dgm:prSet>
      <dgm:spPr/>
      <dgm:t>
        <a:bodyPr/>
        <a:lstStyle/>
        <a:p>
          <a:endParaRPr lang="en-US"/>
        </a:p>
      </dgm:t>
    </dgm:pt>
    <dgm:pt modelId="{B4367DA5-6183-46DB-A5C5-045700AF541F}" type="pres">
      <dgm:prSet presAssocID="{F5662140-0B9D-495E-8D9A-08C7FE887330}" presName="radial" presStyleCnt="0">
        <dgm:presLayoutVars>
          <dgm:animLvl val="ctr"/>
        </dgm:presLayoutVars>
      </dgm:prSet>
      <dgm:spPr/>
    </dgm:pt>
    <dgm:pt modelId="{C52B1502-E370-471F-A9B1-5F221BFAE8F8}" type="pres">
      <dgm:prSet presAssocID="{82A4253E-1AC9-413A-8616-B8FF1E91128B}" presName="centerShape" presStyleLbl="vennNode1" presStyleIdx="0" presStyleCnt="5"/>
      <dgm:spPr/>
      <dgm:t>
        <a:bodyPr/>
        <a:lstStyle/>
        <a:p>
          <a:endParaRPr lang="en-US"/>
        </a:p>
      </dgm:t>
    </dgm:pt>
    <dgm:pt modelId="{3311B611-60F5-4E96-80A4-775261FE8211}" type="pres">
      <dgm:prSet presAssocID="{26F975A6-E0D8-4047-9340-4E89B18717D0}" presName="node" presStyleLbl="vennNode1" presStyleIdx="1" presStyleCnt="5" custScaleX="133783" custScaleY="111509" custRadScaleRad="95701" custRadScaleInc="-276">
        <dgm:presLayoutVars>
          <dgm:bulletEnabled val="1"/>
        </dgm:presLayoutVars>
      </dgm:prSet>
      <dgm:spPr/>
      <dgm:t>
        <a:bodyPr/>
        <a:lstStyle/>
        <a:p>
          <a:endParaRPr lang="en-US"/>
        </a:p>
      </dgm:t>
    </dgm:pt>
    <dgm:pt modelId="{7BD96D2D-E032-49A9-A584-50E3C2ED4375}" type="pres">
      <dgm:prSet presAssocID="{84D9359A-645A-4BE1-808E-A262FC18A918}" presName="node" presStyleLbl="vennNode1" presStyleIdx="2" presStyleCnt="5" custScaleX="145592" custScaleY="138895" custRadScaleRad="117218" custRadScaleInc="-1168">
        <dgm:presLayoutVars>
          <dgm:bulletEnabled val="1"/>
        </dgm:presLayoutVars>
      </dgm:prSet>
      <dgm:spPr/>
      <dgm:t>
        <a:bodyPr/>
        <a:lstStyle/>
        <a:p>
          <a:endParaRPr lang="en-US"/>
        </a:p>
      </dgm:t>
    </dgm:pt>
    <dgm:pt modelId="{9098DD2B-FF4F-4BEE-A8FF-AEAB2ECC8CD7}" type="pres">
      <dgm:prSet presAssocID="{DDB860B1-F2D1-449A-8DD0-3A74B5A79958}" presName="node" presStyleLbl="vennNode1" presStyleIdx="3" presStyleCnt="5" custScaleX="138503" custScaleY="131147">
        <dgm:presLayoutVars>
          <dgm:bulletEnabled val="1"/>
        </dgm:presLayoutVars>
      </dgm:prSet>
      <dgm:spPr/>
      <dgm:t>
        <a:bodyPr/>
        <a:lstStyle/>
        <a:p>
          <a:endParaRPr lang="en-US"/>
        </a:p>
      </dgm:t>
    </dgm:pt>
    <dgm:pt modelId="{949DC587-B942-484B-8156-C83608B2906D}" type="pres">
      <dgm:prSet presAssocID="{71ADC99F-1747-4EBE-B09F-EA88B3ED2F83}" presName="node" presStyleLbl="vennNode1" presStyleIdx="4" presStyleCnt="5" custScaleX="147755" custScaleY="146359">
        <dgm:presLayoutVars>
          <dgm:bulletEnabled val="1"/>
        </dgm:presLayoutVars>
      </dgm:prSet>
      <dgm:spPr/>
      <dgm:t>
        <a:bodyPr/>
        <a:lstStyle/>
        <a:p>
          <a:endParaRPr lang="en-US"/>
        </a:p>
      </dgm:t>
    </dgm:pt>
  </dgm:ptLst>
  <dgm:cxnLst>
    <dgm:cxn modelId="{AA0F2BB6-B70E-4181-9E3F-C72F6DC7BB03}" srcId="{82A4253E-1AC9-413A-8616-B8FF1E91128B}" destId="{DDB860B1-F2D1-449A-8DD0-3A74B5A79958}" srcOrd="2" destOrd="0" parTransId="{8F3EFC7A-DEC5-43B1-9C11-7BB9AF6679B6}" sibTransId="{B8C79E73-3601-4504-9F9E-655832719E45}"/>
    <dgm:cxn modelId="{08C324B3-3E86-4F71-BC85-D864460B2E52}" type="presOf" srcId="{26F975A6-E0D8-4047-9340-4E89B18717D0}" destId="{3311B611-60F5-4E96-80A4-775261FE8211}" srcOrd="0" destOrd="0" presId="urn:microsoft.com/office/officeart/2005/8/layout/radial3"/>
    <dgm:cxn modelId="{B2C4D027-5E4A-40FF-A943-9715A6B88DE5}" srcId="{82A4253E-1AC9-413A-8616-B8FF1E91128B}" destId="{71ADC99F-1747-4EBE-B09F-EA88B3ED2F83}" srcOrd="3" destOrd="0" parTransId="{1019C592-B426-41A8-BACA-BD06EDE7C936}" sibTransId="{A46FAD97-4BF7-4969-9E9B-5A253984673F}"/>
    <dgm:cxn modelId="{61EBEB42-00F1-4D53-95AC-9FF3DDCDEB66}" srcId="{82A4253E-1AC9-413A-8616-B8FF1E91128B}" destId="{26F975A6-E0D8-4047-9340-4E89B18717D0}" srcOrd="0" destOrd="0" parTransId="{6DAB1974-B492-4E8A-BD4C-4CD7CD39D8C9}" sibTransId="{065E0402-A1DF-4638-A4CF-78D7F6261ACB}"/>
    <dgm:cxn modelId="{2ED68613-946F-4222-911D-309ECE9504A2}" type="presOf" srcId="{84D9359A-645A-4BE1-808E-A262FC18A918}" destId="{7BD96D2D-E032-49A9-A584-50E3C2ED4375}" srcOrd="0" destOrd="0" presId="urn:microsoft.com/office/officeart/2005/8/layout/radial3"/>
    <dgm:cxn modelId="{39365BBD-572A-4E09-8771-AFED06358B34}" type="presOf" srcId="{71ADC99F-1747-4EBE-B09F-EA88B3ED2F83}" destId="{949DC587-B942-484B-8156-C83608B2906D}" srcOrd="0" destOrd="0" presId="urn:microsoft.com/office/officeart/2005/8/layout/radial3"/>
    <dgm:cxn modelId="{393C04A6-BA5C-4FAD-A98A-C757F2330937}" srcId="{82A4253E-1AC9-413A-8616-B8FF1E91128B}" destId="{84D9359A-645A-4BE1-808E-A262FC18A918}" srcOrd="1" destOrd="0" parTransId="{BBB1F983-0B2E-4633-B715-6A3BCB4DC289}" sibTransId="{3D5A98F0-CD1B-4460-BB57-B67265651C51}"/>
    <dgm:cxn modelId="{C39BDD26-3FC6-41DD-A9AE-DB9623F1359B}" type="presOf" srcId="{DDB860B1-F2D1-449A-8DD0-3A74B5A79958}" destId="{9098DD2B-FF4F-4BEE-A8FF-AEAB2ECC8CD7}" srcOrd="0" destOrd="0" presId="urn:microsoft.com/office/officeart/2005/8/layout/radial3"/>
    <dgm:cxn modelId="{E5268C10-77A5-45B7-A826-CD6AF1618FC2}" type="presOf" srcId="{F5662140-0B9D-495E-8D9A-08C7FE887330}" destId="{9AB6394B-A828-4BCF-A912-65261E864BC6}" srcOrd="0" destOrd="0" presId="urn:microsoft.com/office/officeart/2005/8/layout/radial3"/>
    <dgm:cxn modelId="{03896A6D-18E9-4397-B7EC-D365FBFCBCB9}" srcId="{F5662140-0B9D-495E-8D9A-08C7FE887330}" destId="{82A4253E-1AC9-413A-8616-B8FF1E91128B}" srcOrd="0" destOrd="0" parTransId="{C98FBCD3-6376-4C56-B18E-08B24425EDEE}" sibTransId="{29DE8463-D878-4F88-806B-7127216E3B4B}"/>
    <dgm:cxn modelId="{2F05BF2C-7DF0-4497-9BB6-D949F8998C21}" type="presOf" srcId="{82A4253E-1AC9-413A-8616-B8FF1E91128B}" destId="{C52B1502-E370-471F-A9B1-5F221BFAE8F8}" srcOrd="0" destOrd="0" presId="urn:microsoft.com/office/officeart/2005/8/layout/radial3"/>
    <dgm:cxn modelId="{9BA53C41-1F17-49F6-99E3-E637AF636B8F}" type="presParOf" srcId="{9AB6394B-A828-4BCF-A912-65261E864BC6}" destId="{B4367DA5-6183-46DB-A5C5-045700AF541F}" srcOrd="0" destOrd="0" presId="urn:microsoft.com/office/officeart/2005/8/layout/radial3"/>
    <dgm:cxn modelId="{600BAF1B-5549-4AF1-851B-0C909DCD4C74}" type="presParOf" srcId="{B4367DA5-6183-46DB-A5C5-045700AF541F}" destId="{C52B1502-E370-471F-A9B1-5F221BFAE8F8}" srcOrd="0" destOrd="0" presId="urn:microsoft.com/office/officeart/2005/8/layout/radial3"/>
    <dgm:cxn modelId="{49AF87A9-60D3-4B16-990D-922C55EB6FDC}" type="presParOf" srcId="{B4367DA5-6183-46DB-A5C5-045700AF541F}" destId="{3311B611-60F5-4E96-80A4-775261FE8211}" srcOrd="1" destOrd="0" presId="urn:microsoft.com/office/officeart/2005/8/layout/radial3"/>
    <dgm:cxn modelId="{98C9E78E-92AC-4CD2-BF68-AD8AB1825ADF}" type="presParOf" srcId="{B4367DA5-6183-46DB-A5C5-045700AF541F}" destId="{7BD96D2D-E032-49A9-A584-50E3C2ED4375}" srcOrd="2" destOrd="0" presId="urn:microsoft.com/office/officeart/2005/8/layout/radial3"/>
    <dgm:cxn modelId="{099C88C4-4B47-4DDF-8260-D713A87970D7}" type="presParOf" srcId="{B4367DA5-6183-46DB-A5C5-045700AF541F}" destId="{9098DD2B-FF4F-4BEE-A8FF-AEAB2ECC8CD7}" srcOrd="3" destOrd="0" presId="urn:microsoft.com/office/officeart/2005/8/layout/radial3"/>
    <dgm:cxn modelId="{534A762D-D4E9-4F83-87EB-3E05A1F00122}" type="presParOf" srcId="{B4367DA5-6183-46DB-A5C5-045700AF541F}" destId="{949DC587-B942-484B-8156-C83608B2906D}" srcOrd="4" destOrd="0" presId="urn:microsoft.com/office/officeart/2005/8/layout/radial3"/>
  </dgm:cxnLst>
  <dgm:bg/>
  <dgm:whole/>
  <dgm:extLst>
    <a:ext uri="http://schemas.microsoft.com/office/drawing/2008/diagram">
      <dsp:dataModelExt xmlns:dsp="http://schemas.microsoft.com/office/drawing/2008/diagram" relId="rId7" minVer="http://schemas.openxmlformats.org/drawingml/2006/diagram"/>
    </a:ext>
  </dgm:extLst>
</dgm:dataModel>
</file>

<file path=ppt/diagrams/drawing1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C52B1502-E370-471F-A9B1-5F221BFAE8F8}">
      <dsp:nvSpPr>
        <dsp:cNvPr id="0" name=""/>
        <dsp:cNvSpPr/>
      </dsp:nvSpPr>
      <dsp:spPr>
        <a:xfrm>
          <a:off x="2265895" y="1102134"/>
          <a:ext cx="2924512" cy="2924512"/>
        </a:xfrm>
        <a:prstGeom prst="ellipse">
          <a:avLst/>
        </a:prstGeom>
        <a:solidFill>
          <a:srgbClr val="262626">
            <a:alpha val="50000"/>
            <a:hueOff val="0"/>
            <a:satOff val="0"/>
            <a:lumOff val="0"/>
            <a:alphaOff val="0"/>
          </a:srgbClr>
        </a:solidFill>
        <a:ln>
          <a:noFill/>
        </a:ln>
        <a:effectLst/>
        <a:scene3d>
          <a:camera prst="orthographicFront">
            <a:rot lat="0" lon="0" rev="0"/>
          </a:camera>
          <a:lightRig rig="contrasting" dir="t">
            <a:rot lat="0" lon="0" rev="1200000"/>
          </a:lightRig>
        </a:scene3d>
        <a:sp3d contourW="12700" prstMaterial="clear">
          <a:bevelT w="177800" h="254000"/>
          <a:bevelB w="152400"/>
        </a:sp3d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tx1"/>
        </a:fontRef>
      </dsp:style>
      <dsp:txBody>
        <a:bodyPr spcFirstLastPara="0" vert="horz" wrap="square" lIns="45720" tIns="45720" rIns="45720" bIns="45720" numCol="1" spcCol="1270" anchor="ctr" anchorCtr="0">
          <a:noAutofit/>
        </a:bodyPr>
        <a:lstStyle/>
        <a:p>
          <a:pPr lvl="0" algn="ctr" defTabSz="16002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ar-SY" sz="3600" b="1" kern="1200" dirty="0">
              <a:solidFill>
                <a:sysClr val="windowText" lastClr="000000"/>
              </a:solidFill>
              <a:latin typeface="Arial"/>
              <a:ea typeface="Arial Unicode MS"/>
              <a:cs typeface="+mn-cs"/>
            </a:rPr>
            <a:t>القواعد</a:t>
          </a:r>
          <a:r>
            <a:rPr lang="ar-SY" sz="3600" b="0" kern="1200" dirty="0">
              <a:solidFill>
                <a:sysClr val="windowText" lastClr="000000"/>
              </a:solidFill>
              <a:latin typeface="Arial"/>
              <a:ea typeface="Arial Unicode MS"/>
              <a:cs typeface="+mn-cs"/>
            </a:rPr>
            <a:t> </a:t>
          </a:r>
          <a:r>
            <a:rPr lang="ar-SY" sz="3600" b="1" kern="1200" dirty="0">
              <a:solidFill>
                <a:sysClr val="windowText" lastClr="000000"/>
              </a:solidFill>
              <a:latin typeface="Arial"/>
              <a:ea typeface="Arial Unicode MS"/>
              <a:cs typeface="+mn-cs"/>
            </a:rPr>
            <a:t>الأساسية</a:t>
          </a:r>
          <a:r>
            <a:rPr lang="ar-SY" sz="3600" b="0" kern="1200" dirty="0">
              <a:solidFill>
                <a:sysClr val="windowText" lastClr="000000"/>
              </a:solidFill>
              <a:latin typeface="Arial"/>
              <a:ea typeface="Arial Unicode MS"/>
              <a:cs typeface="+mn-cs"/>
            </a:rPr>
            <a:t> </a:t>
          </a:r>
          <a:r>
            <a:rPr lang="ar-SY" sz="3600" b="1" kern="1200" dirty="0" smtClean="0">
              <a:solidFill>
                <a:sysClr val="windowText" lastClr="000000"/>
              </a:solidFill>
              <a:latin typeface="Arial"/>
              <a:ea typeface="Arial Unicode MS"/>
              <a:cs typeface="+mn-cs"/>
            </a:rPr>
            <a:t>للاقتباس</a:t>
          </a:r>
          <a:endParaRPr lang="en-US" sz="3600" b="1" kern="1200" dirty="0">
            <a:solidFill>
              <a:sysClr val="windowText" lastClr="000000"/>
            </a:solidFill>
            <a:latin typeface="Arial"/>
            <a:ea typeface="Arial Unicode MS"/>
            <a:cs typeface="+mn-cs"/>
          </a:endParaRPr>
        </a:p>
      </dsp:txBody>
      <dsp:txXfrm>
        <a:off x="2694180" y="1530419"/>
        <a:ext cx="2067942" cy="2067942"/>
      </dsp:txXfrm>
    </dsp:sp>
    <dsp:sp modelId="{3311B611-60F5-4E96-80A4-775261FE8211}">
      <dsp:nvSpPr>
        <dsp:cNvPr id="0" name=""/>
        <dsp:cNvSpPr/>
      </dsp:nvSpPr>
      <dsp:spPr>
        <a:xfrm>
          <a:off x="2742124" y="-73520"/>
          <a:ext cx="1956250" cy="1630547"/>
        </a:xfrm>
        <a:prstGeom prst="ellipse">
          <a:avLst/>
        </a:prstGeom>
        <a:solidFill>
          <a:srgbClr val="262626">
            <a:alpha val="50000"/>
            <a:hueOff val="4981679"/>
            <a:satOff val="24315"/>
            <a:lumOff val="17696"/>
            <a:alphaOff val="0"/>
          </a:srgbClr>
        </a:solidFill>
        <a:ln>
          <a:noFill/>
        </a:ln>
        <a:effectLst/>
        <a:scene3d>
          <a:camera prst="orthographicFront">
            <a:rot lat="0" lon="0" rev="0"/>
          </a:camera>
          <a:lightRig rig="contrasting" dir="t">
            <a:rot lat="0" lon="0" rev="1200000"/>
          </a:lightRig>
        </a:scene3d>
        <a:sp3d contourW="12700" prstMaterial="clear">
          <a:bevelT w="177800" h="254000"/>
          <a:bevelB w="152400"/>
        </a:sp3d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tx1"/>
        </a:fontRef>
      </dsp:style>
      <dsp:txBody>
        <a:bodyPr spcFirstLastPara="0" vert="horz" wrap="square" lIns="35560" tIns="35560" rIns="35560" bIns="35560" numCol="1" spcCol="1270" anchor="ctr" anchorCtr="0">
          <a:noAutofit/>
        </a:bodyPr>
        <a:lstStyle/>
        <a:p>
          <a:pPr lvl="0" algn="ctr" defTabSz="12446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ar-SY" sz="2800" b="1" kern="1200" dirty="0">
              <a:solidFill>
                <a:sysClr val="windowText" lastClr="000000"/>
              </a:solidFill>
              <a:latin typeface="Arial"/>
              <a:ea typeface="Arial Unicode MS"/>
              <a:cs typeface="+mn-cs"/>
            </a:rPr>
            <a:t>الأمانة</a:t>
          </a:r>
          <a:r>
            <a:rPr lang="ar-SY" sz="2800" b="1" kern="1200" baseline="0" dirty="0">
              <a:solidFill>
                <a:sysClr val="windowText" lastClr="000000"/>
              </a:solidFill>
              <a:latin typeface="Arial"/>
              <a:ea typeface="Arial Unicode MS"/>
              <a:cs typeface="+mn-cs"/>
            </a:rPr>
            <a:t> العلمية</a:t>
          </a:r>
          <a:endParaRPr lang="en-US" sz="2800" b="1" kern="1200" dirty="0">
            <a:solidFill>
              <a:sysClr val="windowText" lastClr="000000"/>
            </a:solidFill>
            <a:latin typeface="Arial"/>
            <a:ea typeface="Arial Unicode MS"/>
            <a:cs typeface="+mn-cs"/>
          </a:endParaRPr>
        </a:p>
      </dsp:txBody>
      <dsp:txXfrm>
        <a:off x="3028610" y="165268"/>
        <a:ext cx="1383278" cy="1152971"/>
      </dsp:txXfrm>
    </dsp:sp>
    <dsp:sp modelId="{7BD96D2D-E032-49A9-A584-50E3C2ED4375}">
      <dsp:nvSpPr>
        <dsp:cNvPr id="0" name=""/>
        <dsp:cNvSpPr/>
      </dsp:nvSpPr>
      <dsp:spPr>
        <a:xfrm>
          <a:off x="4895763" y="1507933"/>
          <a:ext cx="2128927" cy="2031000"/>
        </a:xfrm>
        <a:prstGeom prst="ellipse">
          <a:avLst/>
        </a:prstGeom>
        <a:solidFill>
          <a:srgbClr val="262626">
            <a:alpha val="50000"/>
            <a:hueOff val="9963357"/>
            <a:satOff val="48630"/>
            <a:lumOff val="35392"/>
            <a:alphaOff val="0"/>
          </a:srgbClr>
        </a:solidFill>
        <a:ln>
          <a:noFill/>
        </a:ln>
        <a:effectLst/>
        <a:scene3d>
          <a:camera prst="orthographicFront">
            <a:rot lat="0" lon="0" rev="0"/>
          </a:camera>
          <a:lightRig rig="contrasting" dir="t">
            <a:rot lat="0" lon="0" rev="1200000"/>
          </a:lightRig>
        </a:scene3d>
        <a:sp3d contourW="12700" prstMaterial="clear">
          <a:bevelT w="177800" h="254000"/>
          <a:bevelB w="152400"/>
        </a:sp3d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tx1"/>
        </a:fontRef>
      </dsp:style>
      <dsp:txBody>
        <a:bodyPr spcFirstLastPara="0" vert="horz" wrap="square" lIns="35560" tIns="35560" rIns="35560" bIns="35560" numCol="1" spcCol="1270" anchor="ctr" anchorCtr="0">
          <a:noAutofit/>
        </a:bodyPr>
        <a:lstStyle/>
        <a:p>
          <a:pPr lvl="0" algn="ctr" defTabSz="12446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ar-SY" sz="2800" b="1" kern="1200" dirty="0">
              <a:solidFill>
                <a:sysClr val="windowText" lastClr="000000"/>
              </a:solidFill>
              <a:latin typeface="Arial"/>
              <a:ea typeface="Arial Unicode MS"/>
              <a:cs typeface="+mn-cs"/>
            </a:rPr>
            <a:t>الدقة</a:t>
          </a:r>
          <a:r>
            <a:rPr lang="ar-SY" sz="2800" b="1" kern="1200" baseline="0" dirty="0">
              <a:solidFill>
                <a:sysClr val="windowText" lastClr="000000"/>
              </a:solidFill>
              <a:latin typeface="Arial"/>
              <a:ea typeface="Arial Unicode MS"/>
              <a:cs typeface="+mn-cs"/>
            </a:rPr>
            <a:t> وعدم تشويه المعنى</a:t>
          </a:r>
          <a:endParaRPr lang="en-US" sz="2800" b="1" kern="1200" dirty="0">
            <a:solidFill>
              <a:sysClr val="windowText" lastClr="000000"/>
            </a:solidFill>
            <a:latin typeface="Arial"/>
            <a:ea typeface="Arial Unicode MS"/>
            <a:cs typeface="+mn-cs"/>
          </a:endParaRPr>
        </a:p>
      </dsp:txBody>
      <dsp:txXfrm>
        <a:off x="5207537" y="1805366"/>
        <a:ext cx="1505379" cy="1436134"/>
      </dsp:txXfrm>
    </dsp:sp>
    <dsp:sp modelId="{9098DD2B-FF4F-4BEE-A8FF-AEAB2ECC8CD7}">
      <dsp:nvSpPr>
        <dsp:cNvPr id="0" name=""/>
        <dsp:cNvSpPr/>
      </dsp:nvSpPr>
      <dsp:spPr>
        <a:xfrm>
          <a:off x="2715516" y="3510067"/>
          <a:ext cx="2025268" cy="1917704"/>
        </a:xfrm>
        <a:prstGeom prst="ellipse">
          <a:avLst/>
        </a:prstGeom>
        <a:solidFill>
          <a:srgbClr val="262626">
            <a:alpha val="50000"/>
            <a:hueOff val="14945035"/>
            <a:satOff val="72945"/>
            <a:lumOff val="53089"/>
            <a:alphaOff val="0"/>
          </a:srgbClr>
        </a:solidFill>
        <a:ln>
          <a:noFill/>
        </a:ln>
        <a:effectLst/>
        <a:scene3d>
          <a:camera prst="orthographicFront">
            <a:rot lat="0" lon="0" rev="0"/>
          </a:camera>
          <a:lightRig rig="contrasting" dir="t">
            <a:rot lat="0" lon="0" rev="1200000"/>
          </a:lightRig>
        </a:scene3d>
        <a:sp3d contourW="12700" prstMaterial="clear">
          <a:bevelT w="177800" h="254000"/>
          <a:bevelB w="152400"/>
        </a:sp3d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tx1"/>
        </a:fontRef>
      </dsp:style>
      <dsp:txBody>
        <a:bodyPr spcFirstLastPara="0" vert="horz" wrap="square" lIns="35560" tIns="35560" rIns="35560" bIns="35560" numCol="1" spcCol="1270" anchor="ctr" anchorCtr="0">
          <a:noAutofit/>
        </a:bodyPr>
        <a:lstStyle/>
        <a:p>
          <a:pPr lvl="0" algn="ctr" defTabSz="12446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ar-SY" sz="2800" b="1" kern="1200" dirty="0">
              <a:solidFill>
                <a:sysClr val="windowText" lastClr="000000"/>
              </a:solidFill>
              <a:latin typeface="Arial"/>
              <a:ea typeface="Arial Unicode MS"/>
              <a:cs typeface="+mn-cs"/>
            </a:rPr>
            <a:t>الموضوعية</a:t>
          </a:r>
          <a:endParaRPr lang="en-US" sz="2800" b="1" kern="1200" dirty="0">
            <a:solidFill>
              <a:sysClr val="windowText" lastClr="000000"/>
            </a:solidFill>
            <a:latin typeface="Arial"/>
            <a:ea typeface="Arial Unicode MS"/>
            <a:cs typeface="+mn-cs"/>
          </a:endParaRPr>
        </a:p>
      </dsp:txBody>
      <dsp:txXfrm>
        <a:off x="3012110" y="3790908"/>
        <a:ext cx="1432080" cy="1356022"/>
      </dsp:txXfrm>
    </dsp:sp>
    <dsp:sp modelId="{949DC587-B942-484B-8156-C83608B2906D}">
      <dsp:nvSpPr>
        <dsp:cNvPr id="0" name=""/>
        <dsp:cNvSpPr/>
      </dsp:nvSpPr>
      <dsp:spPr>
        <a:xfrm>
          <a:off x="743342" y="1494318"/>
          <a:ext cx="2160556" cy="2140143"/>
        </a:xfrm>
        <a:prstGeom prst="ellipse">
          <a:avLst/>
        </a:prstGeom>
        <a:solidFill>
          <a:srgbClr val="262626">
            <a:alpha val="50000"/>
            <a:hueOff val="19926714"/>
            <a:satOff val="97260"/>
            <a:lumOff val="70785"/>
            <a:alphaOff val="0"/>
          </a:srgbClr>
        </a:solidFill>
        <a:ln>
          <a:noFill/>
        </a:ln>
        <a:effectLst/>
        <a:scene3d>
          <a:camera prst="orthographicFront">
            <a:rot lat="0" lon="0" rev="0"/>
          </a:camera>
          <a:lightRig rig="contrasting" dir="t">
            <a:rot lat="0" lon="0" rev="1200000"/>
          </a:lightRig>
        </a:scene3d>
        <a:sp3d contourW="12700" prstMaterial="clear">
          <a:bevelT w="177800" h="254000"/>
          <a:bevelB w="152400"/>
        </a:sp3d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tx1"/>
        </a:fontRef>
      </dsp:style>
      <dsp:txBody>
        <a:bodyPr spcFirstLastPara="0" vert="horz" wrap="square" lIns="35560" tIns="35560" rIns="35560" bIns="35560" numCol="1" spcCol="1270" anchor="ctr" anchorCtr="0">
          <a:noAutofit/>
        </a:bodyPr>
        <a:lstStyle/>
        <a:p>
          <a:pPr lvl="0" algn="ctr" defTabSz="1244600" rtl="1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ar-SY" sz="2800" b="1" kern="1200" dirty="0">
              <a:solidFill>
                <a:sysClr val="windowText" lastClr="000000"/>
              </a:solidFill>
              <a:latin typeface="Arial"/>
              <a:ea typeface="Arial Unicode MS"/>
              <a:cs typeface="+mn-cs"/>
            </a:rPr>
            <a:t>الاعتدال</a:t>
          </a:r>
          <a:endParaRPr lang="en-US" sz="2800" b="1" kern="1200" dirty="0">
            <a:solidFill>
              <a:sysClr val="windowText" lastClr="000000"/>
            </a:solidFill>
            <a:latin typeface="Arial"/>
            <a:ea typeface="Arial Unicode MS"/>
            <a:cs typeface="+mn-cs"/>
          </a:endParaRPr>
        </a:p>
      </dsp:txBody>
      <dsp:txXfrm>
        <a:off x="1059748" y="1807735"/>
        <a:ext cx="1527744" cy="1513309"/>
      </dsp:txXfrm>
    </dsp:sp>
  </dsp:spTree>
</dsp:drawing>
</file>

<file path=ppt/diagrams/layout1.xml><?xml version="1.0" encoding="utf-8"?>
<dgm:layoutDef xmlns:dgm="http://schemas.openxmlformats.org/drawingml/2006/diagram" xmlns:a="http://schemas.openxmlformats.org/drawingml/2006/main" uniqueId="urn:microsoft.com/office/officeart/2005/8/layout/radial3">
  <dgm:title val=""/>
  <dgm:desc val=""/>
  <dgm:catLst>
    <dgm:cat type="relationship" pri="31000"/>
    <dgm:cat type="cycle" pri="12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12">
          <dgm:prSet phldr="1"/>
        </dgm:pt>
        <dgm:pt modelId="13">
          <dgm:prSet phldr="1"/>
        </dgm:pt>
        <dgm:pt modelId="14">
          <dgm:prSet phldr="1"/>
        </dgm:pt>
      </dgm:ptLst>
      <dgm:cxnLst>
        <dgm:cxn modelId="2" srcId="0" destId="1" srcOrd="0" destOrd="0"/>
        <dgm:cxn modelId="3" srcId="1" destId="11" srcOrd="0" destOrd="0"/>
        <dgm:cxn modelId="4" srcId="1" destId="12" srcOrd="1" destOrd="0"/>
        <dgm:cxn modelId="5" srcId="1" destId="13" srcOrd="2" destOrd="0"/>
        <dgm:cxn modelId="6" srcId="1" destId="14" srcOrd="3" destOrd="0"/>
      </dgm:cxnLst>
      <dgm:bg/>
      <dgm:whole/>
    </dgm:dataModel>
  </dgm:sampData>
  <dgm:styleData>
    <dgm:dataModel>
      <dgm:ptLst>
        <dgm:pt modelId="0" type="doc"/>
        <dgm:pt modelId="1"/>
        <dgm:pt modelId="11"/>
        <dgm:pt modelId="12"/>
        <dgm:pt modelId="13"/>
      </dgm:ptLst>
      <dgm:cxnLst>
        <dgm:cxn modelId="2" srcId="0" destId="1" srcOrd="0" destOrd="0"/>
        <dgm:cxn modelId="15" srcId="1" destId="11" srcOrd="0" destOrd="0"/>
        <dgm:cxn modelId="16" srcId="1" destId="12" srcOrd="1" destOrd="0"/>
        <dgm:cxn modelId="17" srcId="1" destId="13" srcOrd="2" destOrd="0"/>
      </dgm:cxnLst>
      <dgm:bg/>
      <dgm:whole/>
    </dgm:dataModel>
  </dgm:styleData>
  <dgm:clrData>
    <dgm:dataModel>
      <dgm:ptLst>
        <dgm:pt modelId="0" type="doc"/>
        <dgm:pt modelId="1"/>
        <dgm:pt modelId="11"/>
        <dgm:pt modelId="12"/>
        <dgm:pt modelId="13"/>
        <dgm:pt modelId="14"/>
        <dgm:pt modelId="15"/>
        <dgm:pt modelId="16"/>
      </dgm:ptLst>
      <dgm:cxnLst>
        <dgm:cxn modelId="2" srcId="0" destId="1" srcOrd="0" destOrd="0"/>
        <dgm:cxn modelId="16" srcId="1" destId="11" srcOrd="0" destOrd="0"/>
        <dgm:cxn modelId="17" srcId="1" destId="12" srcOrd="1" destOrd="0"/>
        <dgm:cxn modelId="18" srcId="1" destId="13" srcOrd="2" destOrd="0"/>
        <dgm:cxn modelId="19" srcId="1" destId="14" srcOrd="3" destOrd="0"/>
        <dgm:cxn modelId="20" srcId="1" destId="15" srcOrd="4" destOrd="0"/>
        <dgm:cxn modelId="21" srcId="1" destId="16" srcOrd="5" destOrd="0"/>
      </dgm:cxnLst>
      <dgm:bg/>
      <dgm:whole/>
    </dgm:dataModel>
  </dgm:clrData>
  <dgm:layoutNode name="composite">
    <dgm:varLst>
      <dgm:chMax val="1"/>
      <dgm:dir/>
      <dgm:resizeHandles val="exact"/>
    </dgm:varLst>
    <dgm:alg type="composite">
      <dgm:param type="ar" val="1"/>
    </dgm:alg>
    <dgm:shape xmlns:r="http://schemas.openxmlformats.org/officeDocument/2006/relationships" r:blip="">
      <dgm:adjLst/>
    </dgm:shape>
    <dgm:presOf/>
    <dgm:constrLst/>
    <dgm:ruleLst/>
    <dgm:layoutNode name="radial">
      <dgm:varLst>
        <dgm:animLvl val="ctr"/>
      </dgm:varLst>
      <dgm:choose name="Name0">
        <dgm:if name="Name1" func="var" arg="dir" op="equ" val="norm">
          <dgm:choose name="Name2">
            <dgm:if name="Name3" axis="ch ch" ptType="node node" st="1 1" cnt="1 0" func="cnt" op="lte" val="1">
              <dgm:alg type="cycle">
                <dgm:param type="stAng" val="90"/>
                <dgm:param type="spanAng" val="360"/>
                <dgm:param type="ctrShpMap" val="fNode"/>
              </dgm:alg>
            </dgm:if>
            <dgm:else name="Name4">
              <dgm:alg type="cycle">
                <dgm:param type="stAng" val="0"/>
                <dgm:param type="spanAng" val="360"/>
                <dgm:param type="ctrShpMap" val="fNode"/>
              </dgm:alg>
            </dgm:else>
          </dgm:choose>
        </dgm:if>
        <dgm:else name="Name5">
          <dgm:alg type="cycle">
            <dgm:param type="stAng" val="0"/>
            <dgm:param type="spanAng" val="-360"/>
            <dgm:param type="ctrShpMap" val="fNode"/>
          </dgm:alg>
        </dgm:else>
      </dgm:choose>
      <dgm:shape xmlns:r="http://schemas.openxmlformats.org/officeDocument/2006/relationships" r:blip="">
        <dgm:adjLst/>
      </dgm:shape>
      <dgm:presOf/>
      <dgm:constrLst>
        <dgm:constr type="w" for="ch" forName="centerShape" refType="w"/>
        <dgm:constr type="h" for="ch" forName="centerShape" refType="h"/>
        <dgm:constr type="w" for="ch" forName="node" refType="w" fact="0.5"/>
        <dgm:constr type="h" for="ch" forName="node" refType="h" fact="0.5"/>
        <dgm:constr type="sp" refType="w" refFor="ch" refForName="node" fact="-0.2"/>
        <dgm:constr type="sibSp" refType="w" refFor="ch" refForName="node" fact="-0.2"/>
        <dgm:constr type="primFontSz" for="ch" forName="centerShape" val="65"/>
        <dgm:constr type="primFontSz" for="des" forName="node" val="65"/>
        <dgm:constr type="primFontSz" for="ch" forName="node" refType="primFontSz" refFor="ch" refForName="centerShape" op="lte"/>
      </dgm:constrLst>
      <dgm:ruleLst/>
      <dgm:forEach name="Name6" axis="ch" ptType="node" cnt="1">
        <dgm:layoutNode name="centerShape" styleLbl="vennNode1">
          <dgm:alg type="tx"/>
          <dgm:shape xmlns:r="http://schemas.openxmlformats.org/officeDocument/2006/relationships" type="ellipse" r:blip="">
            <dgm:adjLst/>
          </dgm:shape>
          <dgm:presOf axis="self"/>
          <dgm:constrLst>
            <dgm:constr type="tMarg" refType="primFontSz" fact="0.1"/>
            <dgm:constr type="bMarg" refType="primFontSz" fact="0.1"/>
            <dgm:constr type="lMarg" refType="primFontSz" fact="0.1"/>
            <dgm:constr type="rMarg" refType="primFontSz" fact="0.1"/>
          </dgm:constrLst>
          <dgm:ruleLst>
            <dgm:rule type="primFontSz" val="5" fact="NaN" max="NaN"/>
          </dgm:ruleLst>
        </dgm:layoutNode>
        <dgm:forEach name="Name7" axis="ch" ptType="node">
          <dgm:layoutNode name="node" styleLbl="vennNode1">
            <dgm:varLst>
              <dgm:bulletEnabled val="1"/>
            </dgm:varLst>
            <dgm:alg type="tx">
              <dgm:param type="txAnchorVertCh" val="mid"/>
            </dgm:alg>
            <dgm:shape xmlns:r="http://schemas.openxmlformats.org/officeDocument/2006/relationships" type="ellipse" r:blip="">
              <dgm:adjLst/>
            </dgm:shape>
            <dgm:presOf axis="desOrSelf" ptType="node"/>
            <dgm:constrLst>
              <dgm:constr type="tMarg" refType="primFontSz" fact="0.1"/>
              <dgm:constr type="bMarg" refType="primFontSz" fact="0.1"/>
              <dgm:constr type="lMarg" refType="primFontSz" fact="0.1"/>
              <dgm:constr type="rMarg" refType="primFontSz" fact="0.1"/>
            </dgm:constrLst>
            <dgm:ruleLst>
              <dgm:rule type="primFontSz" val="5" fact="NaN" max="NaN"/>
            </dgm:ruleLst>
          </dgm:layoutNode>
        </dgm:forEach>
      </dgm:forEach>
    </dgm:layoutNode>
  </dgm:layoutNode>
</dgm:layoutDef>
</file>

<file path=ppt/diagrams/quickStyle1.xml><?xml version="1.0" encoding="utf-8"?>
<dgm:styleDef xmlns:dgm="http://schemas.openxmlformats.org/drawingml/2006/diagram" xmlns:a="http://schemas.openxmlformats.org/drawingml/2006/main" uniqueId="urn:microsoft.com/office/officeart/2005/8/quickstyle/3d3">
  <dgm:title val=""/>
  <dgm:desc val=""/>
  <dgm:catLst>
    <dgm:cat type="3D" pri="11300"/>
  </dgm:catLst>
  <dgm:scene3d>
    <a:camera prst="orthographicFront"/>
    <a:lightRig rig="threePt" dir="t"/>
  </dgm:scene3d>
  <dgm:styleLbl name="node0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lnNode1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vennNode1">
    <dgm:scene3d>
      <a:camera prst="orthographicFront">
        <a:rot lat="0" lon="0" rev="0"/>
      </a:camera>
      <a:lightRig rig="contrasting" dir="t">
        <a:rot lat="0" lon="0" rev="1200000"/>
      </a:lightRig>
    </dgm:scene3d>
    <dgm:sp3d contourW="12700" prstMaterial="clear">
      <a:bevelT w="177800" h="254000"/>
      <a:bevelB w="1524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1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2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node3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node4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fgImgPlace1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alignImgPlace1">
    <dgm:scene3d>
      <a:camera prst="orthographicFront">
        <a:rot lat="0" lon="0" rev="0"/>
      </a:camera>
      <a:lightRig rig="contrasting" dir="t">
        <a:rot lat="0" lon="0" rev="1200000"/>
      </a:lightRig>
    </dgm:scene3d>
    <dgm:sp3d contourW="12700" prstMaterial="flat">
      <a:bevelT w="177800" h="254000"/>
      <a:bevelB w="1524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bgImgPlace1">
    <dgm:scene3d>
      <a:camera prst="orthographicFront">
        <a:rot lat="0" lon="0" rev="0"/>
      </a:camera>
      <a:lightRig rig="contrasting" dir="t">
        <a:rot lat="0" lon="0" rev="1200000"/>
      </a:lightRig>
    </dgm:scene3d>
    <dgm:sp3d z="-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sibTrans2D1">
    <dgm:scene3d>
      <a:camera prst="orthographicFront">
        <a:rot lat="0" lon="0" rev="0"/>
      </a:camera>
      <a:lightRig rig="contrasting" dir="t">
        <a:rot lat="0" lon="0" rev="1200000"/>
      </a:lightRig>
    </dgm:scene3d>
    <dgm:sp3d z="-182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ibTrans2D1">
    <dgm:scene3d>
      <a:camera prst="orthographicFront">
        <a:rot lat="0" lon="0" rev="0"/>
      </a:camera>
      <a:lightRig rig="contrasting" dir="t">
        <a:rot lat="0" lon="0" rev="1200000"/>
      </a:lightRig>
    </dgm:scene3d>
    <dgm:sp3d z="-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1D1">
    <dgm:scene3d>
      <a:camera prst="orthographicFront">
        <a:rot lat="0" lon="0" rev="0"/>
      </a:camera>
      <a:lightRig rig="contrasting" dir="t">
        <a:rot lat="0" lon="0" rev="1200000"/>
      </a:lightRig>
    </dgm:scene3d>
    <dgm:sp3d z="-110000"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>
        <a:rot lat="0" lon="0" rev="0"/>
      </a:camera>
      <a:lightRig rig="contrasting" dir="t">
        <a:rot lat="0" lon="0" rev="1200000"/>
      </a:lightRig>
    </dgm:scene3d>
    <dgm:sp3d z="10000"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1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2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3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1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parChTrans2D2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parChTrans2D3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parChTrans2D4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parChTrans1D1">
    <dgm:scene3d>
      <a:camera prst="orthographicFront">
        <a:rot lat="0" lon="0" rev="0"/>
      </a:camera>
      <a:lightRig rig="contrasting" dir="t">
        <a:rot lat="0" lon="0" rev="1200000"/>
      </a:lightRig>
    </dgm:scene3d>
    <dgm:sp3d z="-110000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>
        <a:rot lat="0" lon="0" rev="0"/>
      </a:camera>
      <a:lightRig rig="contrasting" dir="t">
        <a:rot lat="0" lon="0" rev="1200000"/>
      </a:lightRig>
    </dgm:scene3d>
    <dgm:sp3d z="-110000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>
        <a:rot lat="0" lon="0" rev="0"/>
      </a:camera>
      <a:lightRig rig="contrasting" dir="t">
        <a:rot lat="0" lon="0" rev="1200000"/>
      </a:lightRig>
    </dgm:scene3d>
    <dgm:sp3d z="-110000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>
        <a:rot lat="0" lon="0" rev="0"/>
      </a:camera>
      <a:lightRig rig="contrasting" dir="t">
        <a:rot lat="0" lon="0" rev="1200000"/>
      </a:lightRig>
    </dgm:scene3d>
    <dgm:sp3d z="-110000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bgAcc1">
    <dgm:scene3d>
      <a:camera prst="orthographicFront">
        <a:rot lat="0" lon="0" rev="0"/>
      </a:camera>
      <a:lightRig rig="contrasting" dir="t">
        <a:rot lat="0" lon="0" rev="1200000"/>
      </a:lightRig>
    </dgm:scene3d>
    <dgm:sp3d z="-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2700" prstMaterial="flat">
      <a:bevelT w="177800" h="254000"/>
      <a:bevelB w="1524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>
        <a:rot lat="0" lon="0" rev="0"/>
      </a:camera>
      <a:lightRig rig="contrasting" dir="t">
        <a:rot lat="0" lon="0" rev="1200000"/>
      </a:lightRig>
    </dgm:scene3d>
    <dgm:sp3d z="-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>
        <a:rot lat="0" lon="0" rev="0"/>
      </a:camera>
      <a:lightRig rig="contrasting" dir="t">
        <a:rot lat="0" lon="0" rev="1200000"/>
      </a:lightRig>
    </dgm:scene3d>
    <dgm:sp3d z="-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>
        <a:rot lat="0" lon="0" rev="0"/>
      </a:camera>
      <a:lightRig rig="contrasting" dir="t">
        <a:rot lat="0" lon="0" rev="1200000"/>
      </a:lightRig>
    </dgm:scene3d>
    <dgm:sp3d z="-300000" prstMaterial="plastic"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>
        <a:rot lat="0" lon="0" rev="0"/>
      </a:camera>
      <a:lightRig rig="contrasting" dir="t">
        <a:rot lat="0" lon="0" rev="1200000"/>
      </a:lightRig>
    </dgm:scene3d>
    <dgm:sp3d contourW="12700" prstMaterial="flat">
      <a:bevelT w="100800" h="154000"/>
      <a:bevelB w="1524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>
        <a:rot lat="0" lon="0" rev="0"/>
      </a:camera>
      <a:lightRig rig="contrasting" dir="t">
        <a:rot lat="0" lon="0" rev="1200000"/>
      </a:lightRig>
    </dgm:scene3d>
    <dgm:sp3d z="-152400" prstMaterial="matte"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7E8DF744-AB4A-4A0F-92CE-6DEBABF2DA97}" type="datetimeFigureOut">
              <a:rPr lang="en-US" smtClean="0"/>
              <a:t>1/23/2025</a:t>
            </a:fld>
            <a:endParaRPr lang="en-US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US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E88088B5-5D3D-41C5-9929-9FAB3A249D9E}" type="slidenum">
              <a:rPr lang="en-US" smtClean="0"/>
              <a:t>‹#›</a:t>
            </a:fld>
            <a:endParaRPr 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4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2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6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8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6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9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0.xml"/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1.xml"/><Relationship Id="rId1" Type="http://schemas.openxmlformats.org/officeDocument/2006/relationships/notesMaster" Target="../notesMasters/notesMaster1.xml"/></Relationships>
</file>

<file path=ppt/notesSlides/_rels/notesSlide1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2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E88088B5-5D3D-41C5-9929-9FAB3A249D9E}" type="slidenum">
              <a:rPr lang="en-US" smtClean="0"/>
              <a:t>1</a:t>
            </a:fld>
            <a:endParaRPr lang="en-US"/>
          </a:p>
        </p:txBody>
      </p:sp>
    </p:spTree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E88088B5-5D3D-41C5-9929-9FAB3A249D9E}" type="slidenum">
              <a:rPr lang="en-US" smtClean="0"/>
              <a:t>2</a:t>
            </a:fld>
            <a:endParaRPr lang="en-US"/>
          </a:p>
        </p:txBody>
      </p:sp>
    </p:spTree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E88088B5-5D3D-41C5-9929-9FAB3A249D9E}" type="slidenum">
              <a:rPr lang="en-US" smtClean="0"/>
              <a:t>14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644835630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E88088B5-5D3D-41C5-9929-9FAB3A249D9E}" type="slidenum">
              <a:rPr lang="en-US" smtClean="0"/>
              <a:t>22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522459003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E88088B5-5D3D-41C5-9929-9FAB3A249D9E}" type="slidenum">
              <a:rPr lang="en-US" smtClean="0"/>
              <a:t>26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6181558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E88088B5-5D3D-41C5-9929-9FAB3A249D9E}" type="slidenum">
              <a:rPr lang="en-US" smtClean="0"/>
              <a:t>28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154288618"/>
      </p:ext>
    </p:extLst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E88088B5-5D3D-41C5-9929-9FAB3A249D9E}" type="slidenum">
              <a:rPr lang="en-US" smtClean="0"/>
              <a:t>36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465687483"/>
      </p:ext>
    </p:extLst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E88088B5-5D3D-41C5-9929-9FAB3A249D9E}" type="slidenum">
              <a:rPr lang="en-US" smtClean="0"/>
              <a:t>39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700015005"/>
      </p:ext>
    </p:extLst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E88088B5-5D3D-41C5-9929-9FAB3A249D9E}" type="slidenum">
              <a:rPr lang="en-US" smtClean="0"/>
              <a:t>40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81538350"/>
      </p:ext>
    </p:extLst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E88088B5-5D3D-41C5-9929-9FAB3A249D9E}" type="slidenum">
              <a:rPr lang="en-US" smtClean="0"/>
              <a:t>41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600276977"/>
      </p:ext>
    </p:extLst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E88088B5-5D3D-41C5-9929-9FAB3A249D9E}" type="slidenum">
              <a:rPr lang="en-US" smtClean="0"/>
              <a:t>42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61783448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1/23/2025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1/23/2025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1/23/2025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1/23/2025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1/23/2025</a:t>
            </a:fld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1/23/2025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1/23/2025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1/23/2025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1/23/2025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1/23/2025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1/23/2025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8_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" name="Picture Placeholder 10"/>
          <p:cNvSpPr>
            <a:spLocks noGrp="1"/>
          </p:cNvSpPr>
          <p:nvPr>
            <p:ph type="pic" sz="quarter" idx="10"/>
          </p:nvPr>
        </p:nvSpPr>
        <p:spPr>
          <a:xfrm>
            <a:off x="0" y="0"/>
            <a:ext cx="12192000" cy="6858000"/>
          </a:xfrm>
          <a:custGeom>
            <a:avLst/>
            <a:gdLst>
              <a:gd name="connsiteX0" fmla="*/ 0 w 8118764"/>
              <a:gd name="connsiteY0" fmla="*/ 0 h 2521527"/>
              <a:gd name="connsiteX1" fmla="*/ 8118764 w 8118764"/>
              <a:gd name="connsiteY1" fmla="*/ 0 h 2521527"/>
              <a:gd name="connsiteX2" fmla="*/ 8118764 w 8118764"/>
              <a:gd name="connsiteY2" fmla="*/ 2521527 h 2521527"/>
              <a:gd name="connsiteX3" fmla="*/ 0 w 8118764"/>
              <a:gd name="connsiteY3" fmla="*/ 2521527 h 2521527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8118764" h="2521527">
                <a:moveTo>
                  <a:pt x="0" y="0"/>
                </a:moveTo>
                <a:lnTo>
                  <a:pt x="8118764" y="0"/>
                </a:lnTo>
                <a:lnTo>
                  <a:pt x="8118764" y="2521527"/>
                </a:lnTo>
                <a:lnTo>
                  <a:pt x="0" y="2521527"/>
                </a:lnTo>
                <a:close/>
              </a:path>
            </a:pathLst>
          </a:custGeom>
        </p:spPr>
        <p:txBody>
          <a:bodyPr wrap="square">
            <a:noAutofit/>
          </a:bodyPr>
          <a:lstStyle/>
          <a:p>
            <a:endParaRPr lang="en-US"/>
          </a:p>
        </p:txBody>
      </p:sp>
    </p:spTree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23_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" name="Picture Placeholder 13"/>
          <p:cNvSpPr>
            <a:spLocks noGrp="1"/>
          </p:cNvSpPr>
          <p:nvPr>
            <p:ph type="pic" sz="quarter" idx="10"/>
          </p:nvPr>
        </p:nvSpPr>
        <p:spPr>
          <a:xfrm>
            <a:off x="1" y="0"/>
            <a:ext cx="9740898" cy="5962650"/>
          </a:xfrm>
          <a:custGeom>
            <a:avLst/>
            <a:gdLst>
              <a:gd name="connsiteX0" fmla="*/ 8177976 w 9740898"/>
              <a:gd name="connsiteY0" fmla="*/ 0 h 5962650"/>
              <a:gd name="connsiteX1" fmla="*/ 9740898 w 9740898"/>
              <a:gd name="connsiteY1" fmla="*/ 0 h 5962650"/>
              <a:gd name="connsiteX2" fmla="*/ 9740898 w 9740898"/>
              <a:gd name="connsiteY2" fmla="*/ 1513279 h 5962650"/>
              <a:gd name="connsiteX3" fmla="*/ 8959437 w 9740898"/>
              <a:gd name="connsiteY3" fmla="*/ 2294740 h 5962650"/>
              <a:gd name="connsiteX4" fmla="*/ 8177976 w 9740898"/>
              <a:gd name="connsiteY4" fmla="*/ 1513279 h 5962650"/>
              <a:gd name="connsiteX5" fmla="*/ 6542379 w 9740898"/>
              <a:gd name="connsiteY5" fmla="*/ 0 h 5962650"/>
              <a:gd name="connsiteX6" fmla="*/ 8105301 w 9740898"/>
              <a:gd name="connsiteY6" fmla="*/ 0 h 5962650"/>
              <a:gd name="connsiteX7" fmla="*/ 8105301 w 9740898"/>
              <a:gd name="connsiteY7" fmla="*/ 2370965 h 5962650"/>
              <a:gd name="connsiteX8" fmla="*/ 7323840 w 9740898"/>
              <a:gd name="connsiteY8" fmla="*/ 3152426 h 5962650"/>
              <a:gd name="connsiteX9" fmla="*/ 6542379 w 9740898"/>
              <a:gd name="connsiteY9" fmla="*/ 2370965 h 5962650"/>
              <a:gd name="connsiteX10" fmla="*/ 4906785 w 9740898"/>
              <a:gd name="connsiteY10" fmla="*/ 0 h 5962650"/>
              <a:gd name="connsiteX11" fmla="*/ 6469706 w 9740898"/>
              <a:gd name="connsiteY11" fmla="*/ 0 h 5962650"/>
              <a:gd name="connsiteX12" fmla="*/ 6469706 w 9740898"/>
              <a:gd name="connsiteY12" fmla="*/ 3345442 h 5962650"/>
              <a:gd name="connsiteX13" fmla="*/ 5688245 w 9740898"/>
              <a:gd name="connsiteY13" fmla="*/ 4126903 h 5962650"/>
              <a:gd name="connsiteX14" fmla="*/ 4906785 w 9740898"/>
              <a:gd name="connsiteY14" fmla="*/ 3345442 h 5962650"/>
              <a:gd name="connsiteX15" fmla="*/ 3271189 w 9740898"/>
              <a:gd name="connsiteY15" fmla="*/ 0 h 5962650"/>
              <a:gd name="connsiteX16" fmla="*/ 4834111 w 9740898"/>
              <a:gd name="connsiteY16" fmla="*/ 0 h 5962650"/>
              <a:gd name="connsiteX17" fmla="*/ 4834111 w 9740898"/>
              <a:gd name="connsiteY17" fmla="*/ 4489022 h 5962650"/>
              <a:gd name="connsiteX18" fmla="*/ 4052650 w 9740898"/>
              <a:gd name="connsiteY18" fmla="*/ 5270483 h 5962650"/>
              <a:gd name="connsiteX19" fmla="*/ 3271189 w 9740898"/>
              <a:gd name="connsiteY19" fmla="*/ 4489022 h 5962650"/>
              <a:gd name="connsiteX20" fmla="*/ 1635594 w 9740898"/>
              <a:gd name="connsiteY20" fmla="*/ 0 h 5962650"/>
              <a:gd name="connsiteX21" fmla="*/ 3198517 w 9740898"/>
              <a:gd name="connsiteY21" fmla="*/ 0 h 5962650"/>
              <a:gd name="connsiteX22" fmla="*/ 3198517 w 9740898"/>
              <a:gd name="connsiteY22" fmla="*/ 5181189 h 5962650"/>
              <a:gd name="connsiteX23" fmla="*/ 2417056 w 9740898"/>
              <a:gd name="connsiteY23" fmla="*/ 5962650 h 5962650"/>
              <a:gd name="connsiteX24" fmla="*/ 1635594 w 9740898"/>
              <a:gd name="connsiteY24" fmla="*/ 5181189 h 5962650"/>
              <a:gd name="connsiteX25" fmla="*/ 0 w 9740898"/>
              <a:gd name="connsiteY25" fmla="*/ 0 h 5962650"/>
              <a:gd name="connsiteX26" fmla="*/ 1562922 w 9740898"/>
              <a:gd name="connsiteY26" fmla="*/ 0 h 5962650"/>
              <a:gd name="connsiteX27" fmla="*/ 1562922 w 9740898"/>
              <a:gd name="connsiteY27" fmla="*/ 3108571 h 5962650"/>
              <a:gd name="connsiteX28" fmla="*/ 781461 w 9740898"/>
              <a:gd name="connsiteY28" fmla="*/ 3890032 h 5962650"/>
              <a:gd name="connsiteX29" fmla="*/ 0 w 9740898"/>
              <a:gd name="connsiteY29" fmla="*/ 3108571 h 596265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</a:cxnLst>
            <a:rect l="l" t="t" r="r" b="b"/>
            <a:pathLst>
              <a:path w="9740898" h="5962650">
                <a:moveTo>
                  <a:pt x="8177976" y="0"/>
                </a:moveTo>
                <a:lnTo>
                  <a:pt x="9740898" y="0"/>
                </a:lnTo>
                <a:lnTo>
                  <a:pt x="9740898" y="1513279"/>
                </a:lnTo>
                <a:cubicBezTo>
                  <a:pt x="9740898" y="1944869"/>
                  <a:pt x="9391026" y="2294740"/>
                  <a:pt x="8959437" y="2294740"/>
                </a:cubicBezTo>
                <a:cubicBezTo>
                  <a:pt x="8527848" y="2294740"/>
                  <a:pt x="8177976" y="1944869"/>
                  <a:pt x="8177976" y="1513279"/>
                </a:cubicBezTo>
                <a:close/>
                <a:moveTo>
                  <a:pt x="6542379" y="0"/>
                </a:moveTo>
                <a:lnTo>
                  <a:pt x="8105301" y="0"/>
                </a:lnTo>
                <a:lnTo>
                  <a:pt x="8105301" y="2370965"/>
                </a:lnTo>
                <a:cubicBezTo>
                  <a:pt x="8105301" y="2802554"/>
                  <a:pt x="7755429" y="3152426"/>
                  <a:pt x="7323840" y="3152426"/>
                </a:cubicBezTo>
                <a:cubicBezTo>
                  <a:pt x="6892251" y="3152426"/>
                  <a:pt x="6542379" y="2802554"/>
                  <a:pt x="6542379" y="2370965"/>
                </a:cubicBezTo>
                <a:close/>
                <a:moveTo>
                  <a:pt x="4906785" y="0"/>
                </a:moveTo>
                <a:lnTo>
                  <a:pt x="6469706" y="0"/>
                </a:lnTo>
                <a:lnTo>
                  <a:pt x="6469706" y="3345442"/>
                </a:lnTo>
                <a:cubicBezTo>
                  <a:pt x="6469706" y="3777031"/>
                  <a:pt x="6119834" y="4126903"/>
                  <a:pt x="5688245" y="4126903"/>
                </a:cubicBezTo>
                <a:cubicBezTo>
                  <a:pt x="5256656" y="4126903"/>
                  <a:pt x="4906785" y="3777031"/>
                  <a:pt x="4906785" y="3345442"/>
                </a:cubicBezTo>
                <a:close/>
                <a:moveTo>
                  <a:pt x="3271189" y="0"/>
                </a:moveTo>
                <a:lnTo>
                  <a:pt x="4834111" y="0"/>
                </a:lnTo>
                <a:lnTo>
                  <a:pt x="4834111" y="4489022"/>
                </a:lnTo>
                <a:cubicBezTo>
                  <a:pt x="4834111" y="4920611"/>
                  <a:pt x="4484240" y="5270483"/>
                  <a:pt x="4052650" y="5270483"/>
                </a:cubicBezTo>
                <a:cubicBezTo>
                  <a:pt x="3621061" y="5270483"/>
                  <a:pt x="3271189" y="4920611"/>
                  <a:pt x="3271189" y="4489022"/>
                </a:cubicBezTo>
                <a:close/>
                <a:moveTo>
                  <a:pt x="1635594" y="0"/>
                </a:moveTo>
                <a:lnTo>
                  <a:pt x="3198517" y="0"/>
                </a:lnTo>
                <a:lnTo>
                  <a:pt x="3198517" y="5181189"/>
                </a:lnTo>
                <a:cubicBezTo>
                  <a:pt x="3198517" y="5612778"/>
                  <a:pt x="2848644" y="5962650"/>
                  <a:pt x="2417056" y="5962650"/>
                </a:cubicBezTo>
                <a:cubicBezTo>
                  <a:pt x="1985466" y="5962650"/>
                  <a:pt x="1635594" y="5612778"/>
                  <a:pt x="1635594" y="5181189"/>
                </a:cubicBezTo>
                <a:close/>
                <a:moveTo>
                  <a:pt x="0" y="0"/>
                </a:moveTo>
                <a:lnTo>
                  <a:pt x="1562922" y="0"/>
                </a:lnTo>
                <a:lnTo>
                  <a:pt x="1562922" y="3108571"/>
                </a:lnTo>
                <a:cubicBezTo>
                  <a:pt x="1562922" y="3540160"/>
                  <a:pt x="1213050" y="3890032"/>
                  <a:pt x="781461" y="3890032"/>
                </a:cubicBezTo>
                <a:cubicBezTo>
                  <a:pt x="349872" y="3890032"/>
                  <a:pt x="0" y="3540160"/>
                  <a:pt x="0" y="3108571"/>
                </a:cubicBezTo>
                <a:close/>
              </a:path>
            </a:pathLst>
          </a:custGeom>
          <a:solidFill>
            <a:schemeClr val="bg1">
              <a:lumMod val="85000"/>
              <a:alpha val="50000"/>
            </a:schemeClr>
          </a:solidFill>
        </p:spPr>
        <p:txBody>
          <a:bodyPr wrap="square">
            <a:noAutofit/>
          </a:bodyPr>
          <a:lstStyle>
            <a:lvl1pPr marL="0" indent="0">
              <a:buNone/>
              <a:defRPr sz="1600">
                <a:solidFill>
                  <a:schemeClr val="bg1">
                    <a:lumMod val="50000"/>
                  </a:schemeClr>
                </a:solidFill>
              </a:defRPr>
            </a:lvl1pPr>
          </a:lstStyle>
          <a:p>
            <a:endParaRPr lang="id-ID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1" decel="10000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4" grpId="0" animBg="1"/>
    </p:bldLst>
  </p:timing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3_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Picture Placeholder 3"/>
          <p:cNvSpPr>
            <a:spLocks noGrp="1"/>
          </p:cNvSpPr>
          <p:nvPr>
            <p:ph type="pic" sz="quarter" idx="11"/>
          </p:nvPr>
        </p:nvSpPr>
        <p:spPr>
          <a:xfrm>
            <a:off x="7088924" y="508820"/>
            <a:ext cx="3701847" cy="5184057"/>
          </a:xfrm>
          <a:prstGeom prst="rect">
            <a:avLst/>
          </a:prstGeom>
          <a:solidFill>
            <a:schemeClr val="bg1">
              <a:lumMod val="85000"/>
              <a:alpha val="50000"/>
            </a:schemeClr>
          </a:solidFill>
          <a:ln w="127000">
            <a:gradFill>
              <a:gsLst>
                <a:gs pos="1000">
                  <a:schemeClr val="bg1"/>
                </a:gs>
                <a:gs pos="100000">
                  <a:srgbClr val="F5F5F5"/>
                </a:gs>
              </a:gsLst>
              <a:lin ang="5400000" scaled="1"/>
            </a:gradFill>
            <a:miter lim="800000"/>
          </a:ln>
          <a:effectLst/>
        </p:spPr>
        <p:txBody>
          <a:bodyPr/>
          <a:lstStyle>
            <a:lvl1pPr marL="0" indent="0" algn="ctr">
              <a:buNone/>
              <a:defRPr sz="1600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</a:lstStyle>
          <a:p>
            <a:endParaRPr lang="id-ID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decel="100000" fill="hold" grpId="0" nodeType="withEffect">
                                  <p:stCondLst>
                                    <p:cond delay="75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animBg="1"/>
    </p:bldLst>
  </p:timing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48_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Picture Placeholder 3"/>
          <p:cNvSpPr>
            <a:spLocks noGrp="1"/>
          </p:cNvSpPr>
          <p:nvPr>
            <p:ph type="pic" sz="quarter" idx="10"/>
          </p:nvPr>
        </p:nvSpPr>
        <p:spPr>
          <a:xfrm>
            <a:off x="3452649" y="-3"/>
            <a:ext cx="8739351" cy="6858000"/>
          </a:xfrm>
          <a:custGeom>
            <a:avLst/>
            <a:gdLst>
              <a:gd name="connsiteX0" fmla="*/ 0 w 8739351"/>
              <a:gd name="connsiteY0" fmla="*/ 0 h 6858000"/>
              <a:gd name="connsiteX1" fmla="*/ 8739351 w 8739351"/>
              <a:gd name="connsiteY1" fmla="*/ 0 h 6858000"/>
              <a:gd name="connsiteX2" fmla="*/ 8739351 w 8739351"/>
              <a:gd name="connsiteY2" fmla="*/ 6858000 h 68580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</a:cxnLst>
            <a:rect l="l" t="t" r="r" b="b"/>
            <a:pathLst>
              <a:path w="8739351" h="6858000">
                <a:moveTo>
                  <a:pt x="0" y="0"/>
                </a:moveTo>
                <a:lnTo>
                  <a:pt x="8739351" y="0"/>
                </a:lnTo>
                <a:lnTo>
                  <a:pt x="8739351" y="6858000"/>
                </a:lnTo>
                <a:close/>
              </a:path>
            </a:pathLst>
          </a:custGeom>
          <a:solidFill>
            <a:schemeClr val="bg1">
              <a:lumMod val="85000"/>
              <a:alpha val="50000"/>
            </a:schemeClr>
          </a:solidFill>
        </p:spPr>
        <p:txBody>
          <a:bodyPr wrap="square">
            <a:noAutofit/>
          </a:bodyPr>
          <a:lstStyle>
            <a:lvl1pPr marL="0" indent="0">
              <a:buNone/>
              <a:defRPr sz="1200"/>
            </a:lvl1pPr>
          </a:lstStyle>
          <a:p>
            <a:endParaRPr lang="id-ID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2" decel="100000" fill="hold" grpId="0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slideLayout" Target="../slideLayouts/slideLayout13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17" Type="http://schemas.openxmlformats.org/officeDocument/2006/relationships/image" Target="../media/image1.png"/><Relationship Id="rId2" Type="http://schemas.openxmlformats.org/officeDocument/2006/relationships/slideLayout" Target="../slideLayouts/slideLayout2.xml"/><Relationship Id="rId16" Type="http://schemas.openxmlformats.org/officeDocument/2006/relationships/theme" Target="../theme/theme1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5" Type="http://schemas.openxmlformats.org/officeDocument/2006/relationships/slideLayout" Target="../slideLayouts/slideLayout1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slideLayout" Target="../slideLayouts/slideLayout14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17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7AD86B2E-B702-4422-B277-3A08C7449694}" type="datetimeFigureOut">
              <a:rPr lang="en-US" smtClean="0"/>
              <a:t>1/23/2025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  <p:sldLayoutId id="2147483660" r:id="rId12"/>
    <p:sldLayoutId id="2147483661" r:id="rId13"/>
    <p:sldLayoutId id="2147483664" r:id="rId14"/>
    <p:sldLayoutId id="2147483665" r:id="rId15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2.xml"/><Relationship Id="rId4" Type="http://schemas.openxmlformats.org/officeDocument/2006/relationships/image" Target="../media/image3.png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13.xml"/><Relationship Id="rId5" Type="http://schemas.openxmlformats.org/officeDocument/2006/relationships/image" Target="../media/image6.png"/><Relationship Id="rId4" Type="http://schemas.openxmlformats.org/officeDocument/2006/relationships/image" Target="../media/image5.jpeg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14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1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7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7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7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diagramData" Target="../diagrams/data1.xml"/><Relationship Id="rId7" Type="http://schemas.microsoft.com/office/2007/relationships/diagramDrawing" Target="../diagrams/drawing1.xml"/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7.xml"/><Relationship Id="rId6" Type="http://schemas.openxmlformats.org/officeDocument/2006/relationships/diagramColors" Target="../diagrams/colors1.xml"/><Relationship Id="rId5" Type="http://schemas.openxmlformats.org/officeDocument/2006/relationships/diagramQuickStyle" Target="../diagrams/quickStyle1.xml"/><Relationship Id="rId4" Type="http://schemas.openxmlformats.org/officeDocument/2006/relationships/diagramLayout" Target="../diagrams/layout1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7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7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7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7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7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7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7.xml"/></Relationships>
</file>

<file path=ppt/slides/_rels/slide20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jpg"/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7.xml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7.xml"/></Relationships>
</file>

<file path=ppt/slides/_rels/slide22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7.xml"/></Relationships>
</file>

<file path=ppt/slides/_rels/slide23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png"/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7.xml"/></Relationships>
</file>

<file path=ppt/slides/_rels/slide2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png"/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7.xml"/></Relationships>
</file>

<file path=ppt/slides/_rels/slide25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7.xml"/></Relationships>
</file>

<file path=ppt/slides/_rels/slide26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7.xml"/></Relationships>
</file>

<file path=ppt/slides/_rels/slide2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png"/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7.xml"/></Relationships>
</file>

<file path=ppt/slides/_rels/slide28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7.xml"/></Relationships>
</file>

<file path=ppt/slides/_rels/slide2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png"/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7.xml"/></Relationships>
</file>

<file path=ppt/slides/_rels/slide30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7.xml"/></Relationships>
</file>

<file path=ppt/slides/_rels/slide3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png"/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7.xml"/></Relationships>
</file>

<file path=ppt/slides/_rels/slide32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7.xml"/></Relationships>
</file>

<file path=ppt/slides/_rels/slide33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7.xml"/></Relationships>
</file>

<file path=ppt/slides/_rels/slide34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7.xml"/></Relationships>
</file>

<file path=ppt/slides/_rels/slide35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7.xml"/></Relationships>
</file>

<file path=ppt/slides/_rels/slide36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7.xml"/><Relationship Id="rId4" Type="http://schemas.openxmlformats.org/officeDocument/2006/relationships/hyperlink" Target="http://www.t3lim.com/" TargetMode="External"/></Relationships>
</file>

<file path=ppt/slides/_rels/slide37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7.xml"/></Relationships>
</file>

<file path=ppt/slides/_rels/slide3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png"/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7.xml"/></Relationships>
</file>

<file path=ppt/slides/_rels/slide39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15.png"/></Relationships>
</file>

<file path=ppt/slides/_rels/slide40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notesSlide" Target="../notesSlides/notesSlide9.xml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18.emf"/><Relationship Id="rId5" Type="http://schemas.openxmlformats.org/officeDocument/2006/relationships/image" Target="../media/image17.png"/><Relationship Id="rId4" Type="http://schemas.openxmlformats.org/officeDocument/2006/relationships/image" Target="../media/image16.png"/></Relationships>
</file>

<file path=ppt/slides/_rels/slide41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notesSlide" Target="../notesSlides/notesSlide10.xml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20.emf"/><Relationship Id="rId5" Type="http://schemas.openxmlformats.org/officeDocument/2006/relationships/image" Target="../media/image19.emf"/><Relationship Id="rId4" Type="http://schemas.openxmlformats.org/officeDocument/2006/relationships/image" Target="../media/image18.emf"/></Relationships>
</file>

<file path=ppt/slides/_rels/slide42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notesSlide" Target="../notesSlides/notesSlide11.xml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21.png"/><Relationship Id="rId4" Type="http://schemas.openxmlformats.org/officeDocument/2006/relationships/image" Target="../media/image18.emf"/></Relationships>
</file>

<file path=ppt/slides/_rels/slide4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2.jpeg"/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16.png"/><Relationship Id="rId4" Type="http://schemas.openxmlformats.org/officeDocument/2006/relationships/image" Target="../media/image23.jpeg"/></Relationships>
</file>

<file path=ppt/slides/_rels/slide44.xml.rels><?xml version="1.0" encoding="UTF-8" standalone="yes"?>
<Relationships xmlns="http://schemas.openxmlformats.org/package/2006/relationships"><Relationship Id="rId3" Type="http://schemas.openxmlformats.org/officeDocument/2006/relationships/image" Target="../media/image24.jpeg"/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25.PNG"/></Relationships>
</file>

<file path=ppt/slides/_rels/slide45.xml.rels><?xml version="1.0" encoding="UTF-8" standalone="yes"?>
<Relationships xmlns="http://schemas.openxmlformats.org/package/2006/relationships"><Relationship Id="rId3" Type="http://schemas.openxmlformats.org/officeDocument/2006/relationships/image" Target="../media/image26.png"/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28.png"/><Relationship Id="rId4" Type="http://schemas.openxmlformats.org/officeDocument/2006/relationships/image" Target="../media/image27.jpeg"/></Relationships>
</file>

<file path=ppt/slides/_rels/slide46.xml.rels><?xml version="1.0" encoding="UTF-8" standalone="yes"?>
<Relationships xmlns="http://schemas.openxmlformats.org/package/2006/relationships"><Relationship Id="rId3" Type="http://schemas.openxmlformats.org/officeDocument/2006/relationships/image" Target="../media/image30.png"/><Relationship Id="rId2" Type="http://schemas.openxmlformats.org/officeDocument/2006/relationships/image" Target="../media/image29.jpeg"/><Relationship Id="rId1" Type="http://schemas.openxmlformats.org/officeDocument/2006/relationships/slideLayout" Target="../slideLayouts/slideLayout15.xml"/><Relationship Id="rId5" Type="http://schemas.openxmlformats.org/officeDocument/2006/relationships/image" Target="../media/image31.png"/><Relationship Id="rId4" Type="http://schemas.openxmlformats.org/officeDocument/2006/relationships/image" Target="../media/image12.sv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" name="Oval 17"/>
          <p:cNvSpPr/>
          <p:nvPr/>
        </p:nvSpPr>
        <p:spPr>
          <a:xfrm>
            <a:off x="6054429" y="-720725"/>
            <a:ext cx="7782357" cy="7578725"/>
          </a:xfrm>
          <a:prstGeom prst="ellipse">
            <a:avLst/>
          </a:prstGeom>
          <a:solidFill>
            <a:srgbClr val="00B0F0"/>
          </a:solid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0" name="TextBox 29"/>
          <p:cNvSpPr txBox="1"/>
          <p:nvPr/>
        </p:nvSpPr>
        <p:spPr>
          <a:xfrm>
            <a:off x="763270" y="3794125"/>
            <a:ext cx="5216525" cy="39878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000" dirty="0">
                <a:latin typeface="Alexandria" charset="0"/>
                <a:cs typeface="Alexandria" charset="0"/>
              </a:rPr>
              <a:t>Prepared by Dr. </a:t>
            </a:r>
            <a:r>
              <a:rPr lang="en-US" sz="2000" dirty="0" smtClean="0">
                <a:latin typeface="Alexandria" charset="0"/>
                <a:cs typeface="Alexandria" charset="0"/>
              </a:rPr>
              <a:t>Fayez Ali </a:t>
            </a:r>
            <a:r>
              <a:rPr lang="en-US" sz="2000" dirty="0" err="1" smtClean="0">
                <a:latin typeface="Alexandria" charset="0"/>
                <a:cs typeface="Alexandria" charset="0"/>
              </a:rPr>
              <a:t>Jrad</a:t>
            </a:r>
            <a:endParaRPr lang="en-US" sz="2000" dirty="0">
              <a:latin typeface="Alexandria" charset="0"/>
              <a:cs typeface="Alexandria" charset="0"/>
            </a:endParaRPr>
          </a:p>
        </p:txBody>
      </p:sp>
      <p:sp>
        <p:nvSpPr>
          <p:cNvPr id="31" name="TextBox 30"/>
          <p:cNvSpPr txBox="1"/>
          <p:nvPr/>
        </p:nvSpPr>
        <p:spPr>
          <a:xfrm>
            <a:off x="673669" y="2424037"/>
            <a:ext cx="184731" cy="769441"/>
          </a:xfrm>
          <a:prstGeom prst="rect">
            <a:avLst/>
          </a:prstGeom>
          <a:noFill/>
        </p:spPr>
        <p:txBody>
          <a:bodyPr wrap="none" lIns="91440" tIns="45720" rIns="91440" bIns="45720" rtlCol="0" anchor="t">
            <a:spAutoFit/>
          </a:bodyPr>
          <a:lstStyle/>
          <a:p>
            <a:endParaRPr lang="en-US" sz="4400" b="1" dirty="0">
              <a:solidFill>
                <a:srgbClr val="00B0F0"/>
              </a:solidFill>
              <a:latin typeface="Alexandria" charset="0"/>
              <a:cs typeface="Alexandria" charset="0"/>
            </a:endParaRPr>
          </a:p>
        </p:txBody>
      </p:sp>
      <p:sp>
        <p:nvSpPr>
          <p:cNvPr id="34" name="Rectangle: Rounded Corners 33"/>
          <p:cNvSpPr/>
          <p:nvPr/>
        </p:nvSpPr>
        <p:spPr>
          <a:xfrm>
            <a:off x="0" y="5963973"/>
            <a:ext cx="3516608" cy="529167"/>
          </a:xfrm>
          <a:prstGeom prst="roundRect">
            <a:avLst/>
          </a:prstGeom>
          <a:solidFill>
            <a:srgbClr val="00B0F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2800" b="1" dirty="0">
                <a:solidFill>
                  <a:schemeClr val="bg1"/>
                </a:solidFill>
                <a:latin typeface="Alexandria" charset="0"/>
                <a:cs typeface="Alexandria" charset="0"/>
              </a:rPr>
              <a:t>Lecture </a:t>
            </a:r>
            <a:r>
              <a:rPr lang="en-US" sz="2800" b="1" dirty="0" smtClean="0">
                <a:solidFill>
                  <a:schemeClr val="bg1"/>
                </a:solidFill>
                <a:latin typeface="Alexandria" charset="0"/>
                <a:cs typeface="Alexandria" charset="0"/>
              </a:rPr>
              <a:t>8</a:t>
            </a:r>
            <a:endParaRPr lang="en-US" sz="2800" b="1" dirty="0">
              <a:solidFill>
                <a:schemeClr val="bg1"/>
              </a:solidFill>
              <a:latin typeface="Alexandria" charset="0"/>
              <a:cs typeface="Alexandria" charset="0"/>
            </a:endParaRPr>
          </a:p>
        </p:txBody>
      </p:sp>
      <p:sp>
        <p:nvSpPr>
          <p:cNvPr id="46" name="TextBox 45"/>
          <p:cNvSpPr txBox="1"/>
          <p:nvPr/>
        </p:nvSpPr>
        <p:spPr>
          <a:xfrm>
            <a:off x="329269" y="5104240"/>
            <a:ext cx="4256293" cy="707886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2000" b="1" dirty="0" smtClean="0">
                <a:latin typeface="Alexandria" charset="0"/>
                <a:cs typeface="Alexandria" charset="0"/>
              </a:rPr>
              <a:t>REC 001</a:t>
            </a:r>
            <a:endParaRPr lang="en-US" sz="2000" b="1" dirty="0">
              <a:latin typeface="Alexandria" charset="0"/>
              <a:cs typeface="Alexandria" charset="0"/>
            </a:endParaRPr>
          </a:p>
          <a:p>
            <a:r>
              <a:rPr lang="en-US" sz="2000" dirty="0">
                <a:latin typeface="Alexandria" charset="0"/>
                <a:cs typeface="Alexandria" charset="0"/>
              </a:rPr>
              <a:t>Research Essentials Completed </a:t>
            </a:r>
          </a:p>
        </p:txBody>
      </p:sp>
      <p:sp>
        <p:nvSpPr>
          <p:cNvPr id="14" name="Oval 13"/>
          <p:cNvSpPr/>
          <p:nvPr/>
        </p:nvSpPr>
        <p:spPr>
          <a:xfrm>
            <a:off x="6200343" y="-320675"/>
            <a:ext cx="7410450" cy="7410450"/>
          </a:xfrm>
          <a:prstGeom prst="ellipse">
            <a:avLst/>
          </a:prstGeom>
          <a:blipFill>
            <a:blip r:embed="rId3"/>
            <a:stretch>
              <a:fillRect t="-1000"/>
            </a:stretch>
          </a:blipFill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4" name="Graphic 21"/>
          <p:cNvPicPr>
            <a:picLocks noChangeAspect="1"/>
          </p:cNvPicPr>
          <p:nvPr/>
        </p:nvPicPr>
        <p:blipFill rotWithShape="1">
          <a:blip r:embed="rId4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194617" y="269653"/>
            <a:ext cx="2954655" cy="1379622"/>
          </a:xfrm>
          <a:prstGeom prst="rect">
            <a:avLst/>
          </a:prstGeom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 showMasterPhAnim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59992" y="-58058"/>
            <a:ext cx="12663752" cy="7053944"/>
          </a:xfrm>
          <a:prstGeom prst="rect">
            <a:avLst/>
          </a:prstGeom>
        </p:spPr>
      </p:pic>
      <p:sp>
        <p:nvSpPr>
          <p:cNvPr id="2" name="Rectangle: Single Corner Rounded 1"/>
          <p:cNvSpPr/>
          <p:nvPr/>
        </p:nvSpPr>
        <p:spPr>
          <a:xfrm flipV="1">
            <a:off x="-1" y="-43544"/>
            <a:ext cx="12191999" cy="5816453"/>
          </a:xfrm>
          <a:prstGeom prst="round1Rect">
            <a:avLst>
              <a:gd name="adj" fmla="val 32222"/>
            </a:avLst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ID"/>
          </a:p>
        </p:txBody>
      </p:sp>
      <p:pic>
        <p:nvPicPr>
          <p:cNvPr id="5" name="Picture Placeholder 4"/>
          <p:cNvPicPr>
            <a:picLocks noGrp="1" noChangeAspect="1"/>
          </p:cNvPicPr>
          <p:nvPr>
            <p:ph type="pic" sz="quarter" idx="10"/>
          </p:nvPr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4175" r="4175"/>
          <a:stretch>
            <a:fillRect/>
          </a:stretch>
        </p:blipFill>
        <p:spPr>
          <a:xfrm>
            <a:off x="0" y="-43542"/>
            <a:ext cx="8659664" cy="5300798"/>
          </a:xfrm>
        </p:spPr>
      </p:pic>
      <p:sp>
        <p:nvSpPr>
          <p:cNvPr id="9" name="TextBox 8"/>
          <p:cNvSpPr txBox="1"/>
          <p:nvPr/>
        </p:nvSpPr>
        <p:spPr>
          <a:xfrm>
            <a:off x="6509268" y="2558108"/>
            <a:ext cx="5200462" cy="1399294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>
              <a:lnSpc>
                <a:spcPct val="150000"/>
              </a:lnSpc>
            </a:pPr>
            <a:r>
              <a:rPr lang="ar-SY" altLang="ko-KR" sz="3000" b="1" dirty="0" smtClean="0">
                <a:solidFill>
                  <a:srgbClr val="00B0F0"/>
                </a:solidFill>
                <a:latin typeface="Alexandria" charset="0"/>
                <a:cs typeface="Alexandria" charset="0"/>
              </a:rPr>
              <a:t>توثيق </a:t>
            </a:r>
            <a:r>
              <a:rPr lang="ar-SY" altLang="ko-KR" sz="3000" b="1" dirty="0">
                <a:solidFill>
                  <a:srgbClr val="00B0F0"/>
                </a:solidFill>
                <a:latin typeface="Alexandria" charset="0"/>
                <a:cs typeface="Alexandria" charset="0"/>
              </a:rPr>
              <a:t>البحث العلمي</a:t>
            </a:r>
          </a:p>
          <a:p>
            <a:pPr algn="ctr">
              <a:lnSpc>
                <a:spcPct val="150000"/>
              </a:lnSpc>
            </a:pPr>
            <a:r>
              <a:rPr lang="en-US" altLang="ko-KR" sz="3000" b="1" dirty="0">
                <a:solidFill>
                  <a:srgbClr val="00B0F0"/>
                </a:solidFill>
                <a:latin typeface="Alexandria" charset="0"/>
                <a:cs typeface="Alexandria" charset="0"/>
              </a:rPr>
              <a:t>Research</a:t>
            </a:r>
            <a:r>
              <a:rPr lang="ko-KR" altLang="en-US" sz="3000" b="1" dirty="0">
                <a:solidFill>
                  <a:srgbClr val="00B0F0"/>
                </a:solidFill>
                <a:latin typeface="Alexandria" charset="0"/>
                <a:cs typeface="Alexandria" charset="0"/>
              </a:rPr>
              <a:t> </a:t>
            </a:r>
            <a:r>
              <a:rPr lang="en-US" altLang="ko-KR" sz="3000" b="1" dirty="0" smtClean="0">
                <a:solidFill>
                  <a:srgbClr val="00B0F0"/>
                </a:solidFill>
                <a:latin typeface="Alexandria" charset="0"/>
                <a:cs typeface="Alexandria" charset="0"/>
              </a:rPr>
              <a:t>Documentation</a:t>
            </a:r>
            <a:endParaRPr lang="en-US" altLang="ko-KR" sz="3000" b="1" dirty="0">
              <a:solidFill>
                <a:srgbClr val="00B0F0"/>
              </a:solidFill>
              <a:latin typeface="Alexandria" charset="0"/>
              <a:cs typeface="Alexandria" charset="0"/>
            </a:endParaRPr>
          </a:p>
        </p:txBody>
      </p:sp>
      <p:sp>
        <p:nvSpPr>
          <p:cNvPr id="10" name="Rectangle: Rounded Corners 9"/>
          <p:cNvSpPr/>
          <p:nvPr/>
        </p:nvSpPr>
        <p:spPr>
          <a:xfrm>
            <a:off x="6384738" y="4232260"/>
            <a:ext cx="3516608" cy="529167"/>
          </a:xfrm>
          <a:prstGeom prst="roundRect">
            <a:avLst/>
          </a:prstGeom>
          <a:solidFill>
            <a:schemeClr val="bg1"/>
          </a:solidFill>
          <a:ln>
            <a:solidFill>
              <a:srgbClr val="8E5A6D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2800" b="1" dirty="0">
                <a:solidFill>
                  <a:schemeClr val="tx1"/>
                </a:solidFill>
                <a:latin typeface="Alexandria" charset="0"/>
                <a:cs typeface="Alexandria" charset="0"/>
              </a:rPr>
              <a:t>Lecture </a:t>
            </a:r>
            <a:r>
              <a:rPr lang="en-US" sz="2800" b="1" dirty="0" smtClean="0">
                <a:solidFill>
                  <a:schemeClr val="tx1"/>
                </a:solidFill>
                <a:latin typeface="Alexandria" charset="0"/>
                <a:cs typeface="Alexandria" charset="0"/>
              </a:rPr>
              <a:t>8</a:t>
            </a:r>
            <a:endParaRPr lang="en-US" sz="2800" b="1" dirty="0">
              <a:solidFill>
                <a:schemeClr val="tx1"/>
              </a:solidFill>
              <a:latin typeface="Alexandria" charset="0"/>
              <a:cs typeface="Alexandria" charset="0"/>
            </a:endParaRPr>
          </a:p>
        </p:txBody>
      </p:sp>
      <p:sp>
        <p:nvSpPr>
          <p:cNvPr id="11" name="TextBox 10"/>
          <p:cNvSpPr txBox="1"/>
          <p:nvPr/>
        </p:nvSpPr>
        <p:spPr>
          <a:xfrm>
            <a:off x="6370224" y="4802552"/>
            <a:ext cx="4256293" cy="707886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2000" dirty="0">
                <a:latin typeface="Alexandria" charset="0"/>
                <a:cs typeface="Alexandria" charset="0"/>
              </a:rPr>
              <a:t>REC 001</a:t>
            </a:r>
          </a:p>
          <a:p>
            <a:r>
              <a:rPr lang="en-US" sz="2000" dirty="0">
                <a:latin typeface="Alexandria" charset="0"/>
                <a:cs typeface="Alexandria" charset="0"/>
              </a:rPr>
              <a:t>Research Essentials Completed </a:t>
            </a:r>
          </a:p>
        </p:txBody>
      </p:sp>
      <p:sp>
        <p:nvSpPr>
          <p:cNvPr id="12" name="TextBox 11"/>
          <p:cNvSpPr txBox="1"/>
          <p:nvPr/>
        </p:nvSpPr>
        <p:spPr>
          <a:xfrm>
            <a:off x="459185" y="6187539"/>
            <a:ext cx="4886463" cy="52197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b="1" dirty="0">
                <a:solidFill>
                  <a:srgbClr val="00B0F0"/>
                </a:solidFill>
                <a:latin typeface="Alexandria" charset="0"/>
                <a:cs typeface="Alexandria" charset="0"/>
              </a:rPr>
              <a:t>Dr. </a:t>
            </a:r>
            <a:r>
              <a:rPr lang="en-US" sz="2800" b="1" dirty="0" smtClean="0">
                <a:solidFill>
                  <a:srgbClr val="00B0F0"/>
                </a:solidFill>
                <a:latin typeface="Alexandria" charset="0"/>
                <a:cs typeface="Alexandria" charset="0"/>
              </a:rPr>
              <a:t>Fayez Ali </a:t>
            </a:r>
            <a:r>
              <a:rPr lang="en-US" sz="2800" b="1" dirty="0" err="1" smtClean="0">
                <a:solidFill>
                  <a:srgbClr val="00B0F0"/>
                </a:solidFill>
                <a:latin typeface="Alexandria" charset="0"/>
                <a:cs typeface="Alexandria" charset="0"/>
              </a:rPr>
              <a:t>Jrad</a:t>
            </a:r>
            <a:endParaRPr lang="en-US" sz="2800" b="1" dirty="0">
              <a:solidFill>
                <a:srgbClr val="00B0F0"/>
              </a:solidFill>
              <a:latin typeface="Alexandria" charset="0"/>
              <a:cs typeface="Alexandria" charset="0"/>
            </a:endParaRPr>
          </a:p>
        </p:txBody>
      </p:sp>
      <p:sp>
        <p:nvSpPr>
          <p:cNvPr id="13" name="TextBox 12"/>
          <p:cNvSpPr txBox="1"/>
          <p:nvPr/>
        </p:nvSpPr>
        <p:spPr>
          <a:xfrm>
            <a:off x="459185" y="5830966"/>
            <a:ext cx="4886463" cy="4603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400">
                <a:solidFill>
                  <a:srgbClr val="00B0F0"/>
                </a:solidFill>
                <a:latin typeface="Alexandria" charset="0"/>
                <a:cs typeface="Alexandria" charset="0"/>
              </a:rPr>
              <a:t>Prepared by</a:t>
            </a:r>
          </a:p>
        </p:txBody>
      </p:sp>
      <p:pic>
        <p:nvPicPr>
          <p:cNvPr id="6" name="Graphic 21"/>
          <p:cNvPicPr>
            <a:picLocks noChangeAspect="1"/>
          </p:cNvPicPr>
          <p:nvPr/>
        </p:nvPicPr>
        <p:blipFill rotWithShape="1">
          <a:blip r:embed="rId5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782999" y="59789"/>
            <a:ext cx="2305141" cy="1076343"/>
          </a:xfrm>
          <a:prstGeom prst="rect">
            <a:avLst/>
          </a:prstGeom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/>
          <p:cNvSpPr/>
          <p:nvPr/>
        </p:nvSpPr>
        <p:spPr>
          <a:xfrm>
            <a:off x="617280" y="1685495"/>
            <a:ext cx="10812720" cy="4370412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" name="TextBox 2"/>
          <p:cNvSpPr txBox="1"/>
          <p:nvPr/>
        </p:nvSpPr>
        <p:spPr>
          <a:xfrm>
            <a:off x="2513150" y="1019069"/>
            <a:ext cx="3902032" cy="52197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r"/>
            <a:r>
              <a:rPr lang="ar-SY" sz="2800" b="1" dirty="0" smtClean="0">
                <a:latin typeface="Alexandria" charset="0"/>
                <a:cs typeface="Alexandria" charset="0"/>
              </a:rPr>
              <a:t>مخطط العرض</a:t>
            </a:r>
            <a:endParaRPr lang="en-US" sz="2800" b="1" dirty="0">
              <a:latin typeface="Alexandria" charset="0"/>
              <a:cs typeface="Alexandria" charset="0"/>
            </a:endParaRPr>
          </a:p>
        </p:txBody>
      </p:sp>
      <p:sp>
        <p:nvSpPr>
          <p:cNvPr id="5" name="Rectangle 4"/>
          <p:cNvSpPr/>
          <p:nvPr/>
        </p:nvSpPr>
        <p:spPr>
          <a:xfrm>
            <a:off x="942308" y="935396"/>
            <a:ext cx="1404457" cy="1166000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ea typeface="Roboto Light" panose="02000000000000000000" pitchFamily="2" charset="0"/>
            </a:endParaRPr>
          </a:p>
        </p:txBody>
      </p:sp>
      <p:sp>
        <p:nvSpPr>
          <p:cNvPr id="6" name="TextBox 5"/>
          <p:cNvSpPr txBox="1"/>
          <p:nvPr/>
        </p:nvSpPr>
        <p:spPr>
          <a:xfrm>
            <a:off x="1111584" y="975974"/>
            <a:ext cx="1193616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>
                <a:solidFill>
                  <a:schemeClr val="bg1"/>
                </a:solidFill>
                <a:latin typeface="Alexandria" charset="0"/>
                <a:cs typeface="Alexandria" charset="0"/>
              </a:rPr>
              <a:t>Chapter</a:t>
            </a:r>
            <a:endParaRPr lang="en-US" sz="2800">
              <a:solidFill>
                <a:schemeClr val="bg1"/>
              </a:solidFill>
              <a:latin typeface="Alexandria" charset="0"/>
              <a:cs typeface="Alexandria" charset="0"/>
            </a:endParaRPr>
          </a:p>
        </p:txBody>
      </p:sp>
      <p:sp>
        <p:nvSpPr>
          <p:cNvPr id="10" name="TextBox 9"/>
          <p:cNvSpPr txBox="1"/>
          <p:nvPr/>
        </p:nvSpPr>
        <p:spPr>
          <a:xfrm>
            <a:off x="1214179" y="1231789"/>
            <a:ext cx="966228" cy="76835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4400" b="1" dirty="0" smtClean="0">
                <a:solidFill>
                  <a:schemeClr val="bg1"/>
                </a:solidFill>
                <a:latin typeface="Alexandria" charset="0"/>
                <a:cs typeface="Alexandria" charset="0"/>
              </a:rPr>
              <a:t>08</a:t>
            </a:r>
            <a:endParaRPr lang="en-US" sz="4400" b="1" dirty="0">
              <a:solidFill>
                <a:schemeClr val="bg1"/>
              </a:solidFill>
              <a:latin typeface="Alexandria" charset="0"/>
              <a:cs typeface="Alexandria" charset="0"/>
            </a:endParaRPr>
          </a:p>
        </p:txBody>
      </p:sp>
      <p:sp>
        <p:nvSpPr>
          <p:cNvPr id="48" name="TextBox 47"/>
          <p:cNvSpPr txBox="1"/>
          <p:nvPr/>
        </p:nvSpPr>
        <p:spPr>
          <a:xfrm>
            <a:off x="617280" y="1796854"/>
            <a:ext cx="10541000" cy="397031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854075" indent="-396875" algn="r" rtl="1">
              <a:lnSpc>
                <a:spcPct val="200000"/>
              </a:lnSpc>
              <a:buFont typeface="Wingdings" panose="05000000000000000000" pitchFamily="2" charset="2"/>
              <a:buChar char="§"/>
            </a:pPr>
            <a:r>
              <a:rPr lang="ar-SY" b="1" dirty="0">
                <a:latin typeface="Alexandria" pitchFamily="2" charset="-78"/>
                <a:cs typeface="Alexandria" pitchFamily="2" charset="-78"/>
              </a:rPr>
              <a:t>مقدمة</a:t>
            </a:r>
            <a:endParaRPr lang="en-US" b="1" dirty="0">
              <a:latin typeface="Alexandria" pitchFamily="2" charset="-78"/>
              <a:cs typeface="Alexandria" pitchFamily="2" charset="-78"/>
            </a:endParaRPr>
          </a:p>
          <a:p>
            <a:pPr marL="854075" indent="-396875" algn="r" rtl="1">
              <a:lnSpc>
                <a:spcPct val="200000"/>
              </a:lnSpc>
              <a:buFont typeface="Wingdings" panose="05000000000000000000" pitchFamily="2" charset="2"/>
              <a:buChar char="§"/>
            </a:pPr>
            <a:r>
              <a:rPr lang="ar-SY" b="1" dirty="0">
                <a:latin typeface="Alexandria" pitchFamily="2" charset="-78"/>
                <a:cs typeface="Alexandria" pitchFamily="2" charset="-78"/>
              </a:rPr>
              <a:t>الاقتباس</a:t>
            </a:r>
            <a:endParaRPr lang="en-US" b="1" dirty="0">
              <a:latin typeface="Alexandria" pitchFamily="2" charset="-78"/>
              <a:cs typeface="Alexandria" pitchFamily="2" charset="-78"/>
            </a:endParaRPr>
          </a:p>
          <a:p>
            <a:pPr marL="854075" indent="-396875" algn="r" rtl="1">
              <a:lnSpc>
                <a:spcPct val="200000"/>
              </a:lnSpc>
              <a:buFont typeface="Wingdings" panose="05000000000000000000" pitchFamily="2" charset="2"/>
              <a:buChar char="§"/>
            </a:pPr>
            <a:r>
              <a:rPr lang="ar-SY" b="1" dirty="0">
                <a:latin typeface="Alexandria" pitchFamily="2" charset="-78"/>
                <a:cs typeface="Alexandria" pitchFamily="2" charset="-78"/>
              </a:rPr>
              <a:t>الإشارة إلى المصادر</a:t>
            </a:r>
            <a:endParaRPr lang="en-US" b="1" dirty="0">
              <a:latin typeface="Alexandria" pitchFamily="2" charset="-78"/>
              <a:cs typeface="Alexandria" pitchFamily="2" charset="-78"/>
            </a:endParaRPr>
          </a:p>
          <a:p>
            <a:pPr marL="854075" indent="-396875" algn="r" rtl="1">
              <a:lnSpc>
                <a:spcPct val="200000"/>
              </a:lnSpc>
              <a:buFont typeface="Wingdings" panose="05000000000000000000" pitchFamily="2" charset="2"/>
              <a:buChar char="§"/>
            </a:pPr>
            <a:r>
              <a:rPr lang="ar-SY" b="1" dirty="0">
                <a:latin typeface="Alexandria" pitchFamily="2" charset="-78"/>
                <a:cs typeface="Alexandria" pitchFamily="2" charset="-78"/>
              </a:rPr>
              <a:t>الإشارة إلى الهوامش</a:t>
            </a:r>
          </a:p>
          <a:p>
            <a:pPr marL="854075" indent="-396875" algn="r" rtl="1">
              <a:lnSpc>
                <a:spcPct val="200000"/>
              </a:lnSpc>
              <a:buFont typeface="Wingdings" panose="05000000000000000000" pitchFamily="2" charset="2"/>
              <a:buChar char="§"/>
            </a:pPr>
            <a:r>
              <a:rPr lang="ar-SY" b="1" dirty="0">
                <a:latin typeface="Alexandria" pitchFamily="2" charset="-78"/>
                <a:cs typeface="Alexandria" pitchFamily="2" charset="-78"/>
              </a:rPr>
              <a:t>توثيق المصادر</a:t>
            </a:r>
            <a:endParaRPr lang="en-US" b="1" dirty="0">
              <a:latin typeface="Alexandria" pitchFamily="2" charset="-78"/>
              <a:cs typeface="Alexandria" pitchFamily="2" charset="-78"/>
            </a:endParaRPr>
          </a:p>
          <a:p>
            <a:pPr marL="854075" indent="-396875" algn="r" rtl="1">
              <a:lnSpc>
                <a:spcPct val="200000"/>
              </a:lnSpc>
              <a:buFont typeface="Wingdings" panose="05000000000000000000" pitchFamily="2" charset="2"/>
              <a:buChar char="§"/>
            </a:pPr>
            <a:r>
              <a:rPr lang="ar-SA" altLang="ja-JP" b="1" dirty="0">
                <a:latin typeface="Alexandria" pitchFamily="2" charset="-78"/>
                <a:cs typeface="Alexandria" pitchFamily="2" charset="-78"/>
              </a:rPr>
              <a:t>برمجيات توثيق المراجع</a:t>
            </a:r>
            <a:r>
              <a:rPr lang="ar-SA" altLang="ja-JP" b="1" dirty="0">
                <a:ln w="13462">
                  <a:solidFill>
                    <a:schemeClr val="bg1"/>
                  </a:solidFill>
                  <a:prstDash val="solid"/>
                </a:ln>
                <a:latin typeface="Alexandria" pitchFamily="2" charset="-78"/>
                <a:cs typeface="Alexandria" pitchFamily="2" charset="-78"/>
              </a:rPr>
              <a:t/>
            </a:r>
            <a:br>
              <a:rPr lang="ar-SA" altLang="ja-JP" b="1" dirty="0">
                <a:ln w="13462">
                  <a:solidFill>
                    <a:schemeClr val="bg1"/>
                  </a:solidFill>
                  <a:prstDash val="solid"/>
                </a:ln>
                <a:latin typeface="Alexandria" pitchFamily="2" charset="-78"/>
                <a:cs typeface="Alexandria" pitchFamily="2" charset="-78"/>
              </a:rPr>
            </a:br>
            <a:r>
              <a:rPr lang="en-US" altLang="ja-JP" b="1" dirty="0" err="1">
                <a:latin typeface="Alexandria" pitchFamily="2" charset="-78"/>
                <a:cs typeface="Alexandria" pitchFamily="2" charset="-78"/>
              </a:rPr>
              <a:t>Mendly</a:t>
            </a:r>
            <a:r>
              <a:rPr lang="en-US" altLang="ja-JP" b="1" dirty="0">
                <a:latin typeface="Alexandria" pitchFamily="2" charset="-78"/>
                <a:cs typeface="Alexandria" pitchFamily="2" charset="-78"/>
              </a:rPr>
              <a:t> &amp; EndNote</a:t>
            </a:r>
            <a:endParaRPr lang="ar-SY" b="1" dirty="0">
              <a:latin typeface="Alexandria" pitchFamily="2" charset="-78"/>
              <a:cs typeface="Alexandria" pitchFamily="2" charset="-78"/>
            </a:endParaRPr>
          </a:p>
        </p:txBody>
      </p:sp>
      <p:pic>
        <p:nvPicPr>
          <p:cNvPr id="7" name="Graphic 21"/>
          <p:cNvPicPr>
            <a:picLocks noChangeAspect="1"/>
          </p:cNvPicPr>
          <p:nvPr/>
        </p:nvPicPr>
        <p:blipFill rotWithShape="1">
          <a:blip r:embed="rId2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/>
          <p:cNvSpPr/>
          <p:nvPr/>
        </p:nvSpPr>
        <p:spPr>
          <a:xfrm>
            <a:off x="2626178" y="500900"/>
            <a:ext cx="9922203" cy="45719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" name="Rectangle: Rounded Corners 22"/>
          <p:cNvSpPr/>
          <p:nvPr/>
        </p:nvSpPr>
        <p:spPr>
          <a:xfrm>
            <a:off x="8607914" y="952845"/>
            <a:ext cx="4128422" cy="4952309"/>
          </a:xfrm>
          <a:prstGeom prst="roundRect">
            <a:avLst>
              <a:gd name="adj" fmla="val 6140"/>
            </a:avLst>
          </a:prstGeom>
          <a:solidFill>
            <a:srgbClr val="00B0F0">
              <a:alpha val="61961"/>
            </a:srgbClr>
          </a:solidFill>
          <a:ln w="38100">
            <a:noFill/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4" name="Rectangle: Rounded Corners 24"/>
          <p:cNvSpPr/>
          <p:nvPr/>
        </p:nvSpPr>
        <p:spPr>
          <a:xfrm>
            <a:off x="1181061" y="1285191"/>
            <a:ext cx="10292779" cy="4932624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5" name="TextBox 4"/>
          <p:cNvSpPr txBox="1"/>
          <p:nvPr/>
        </p:nvSpPr>
        <p:spPr>
          <a:xfrm>
            <a:off x="1675976" y="1468530"/>
            <a:ext cx="9196616" cy="475514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285750" indent="-285750" algn="r" rtl="1">
              <a:lnSpc>
                <a:spcPct val="150000"/>
              </a:lnSpc>
              <a:buFont typeface="Wingdings" panose="05000000000000000000" pitchFamily="2" charset="2"/>
              <a:buChar char="§"/>
            </a:pPr>
            <a:r>
              <a:rPr lang="ar-SA" dirty="0">
                <a:latin typeface="Alexandria" pitchFamily="2" charset="-78"/>
                <a:cs typeface="Alexandria" pitchFamily="2" charset="-78"/>
              </a:rPr>
              <a:t>يعد</a:t>
            </a:r>
            <a:r>
              <a:rPr lang="ar-SY" dirty="0">
                <a:latin typeface="Alexandria" pitchFamily="2" charset="-78"/>
                <a:cs typeface="Alexandria" pitchFamily="2" charset="-78"/>
              </a:rPr>
              <a:t>ّ</a:t>
            </a:r>
            <a:r>
              <a:rPr lang="ar-SA" dirty="0">
                <a:latin typeface="Alexandria" pitchFamily="2" charset="-78"/>
                <a:cs typeface="Alexandria" pitchFamily="2" charset="-78"/>
              </a:rPr>
              <a:t> توثيق المراجع في البحث العلمي من أبرز الخطوات التي يجب أن يقوم بها الباحثون عند تنفيذ خطة البحث العلمي</a:t>
            </a:r>
            <a:r>
              <a:rPr lang="ar-SY" dirty="0" smtClean="0">
                <a:latin typeface="Alexandria" pitchFamily="2" charset="-78"/>
                <a:cs typeface="Alexandria" pitchFamily="2" charset="-78"/>
              </a:rPr>
              <a:t>.</a:t>
            </a:r>
            <a:endParaRPr lang="en-US" dirty="0" smtClean="0">
              <a:latin typeface="Alexandria" pitchFamily="2" charset="-78"/>
              <a:cs typeface="Alexandria" pitchFamily="2" charset="-78"/>
            </a:endParaRPr>
          </a:p>
          <a:p>
            <a:pPr marL="285750" indent="-285750" algn="r" rtl="1">
              <a:lnSpc>
                <a:spcPct val="150000"/>
              </a:lnSpc>
              <a:buFont typeface="Wingdings" panose="05000000000000000000" pitchFamily="2" charset="2"/>
              <a:buChar char="§"/>
            </a:pPr>
            <a:r>
              <a:rPr lang="ar-SA" dirty="0">
                <a:latin typeface="Alexandria" pitchFamily="2" charset="-78"/>
                <a:ea typeface="Calibri"/>
                <a:cs typeface="Alexandria" pitchFamily="2" charset="-78"/>
              </a:rPr>
              <a:t>أول ما تقع عليه أعين الممتحنين عند مناقشة البحث العلمي هو مدى استعانة الباحث بالمراجع</a:t>
            </a:r>
            <a:r>
              <a:rPr lang="ar-SY" dirty="0">
                <a:latin typeface="Alexandria" pitchFamily="2" charset="-78"/>
                <a:ea typeface="Calibri"/>
                <a:cs typeface="Alexandria" pitchFamily="2" charset="-78"/>
              </a:rPr>
              <a:t> </a:t>
            </a:r>
            <a:r>
              <a:rPr lang="ar-SA" dirty="0">
                <a:latin typeface="Alexandria" pitchFamily="2" charset="-78"/>
                <a:ea typeface="Calibri"/>
                <a:cs typeface="Alexandria" pitchFamily="2" charset="-78"/>
              </a:rPr>
              <a:t>حيث إن في ذلك الدليل الواضح على مدى ما قام به من جهود</a:t>
            </a:r>
            <a:r>
              <a:rPr lang="ar-SY" dirty="0">
                <a:latin typeface="Alexandria" pitchFamily="2" charset="-78"/>
                <a:ea typeface="Calibri"/>
                <a:cs typeface="Alexandria" pitchFamily="2" charset="-78"/>
              </a:rPr>
              <a:t> </a:t>
            </a:r>
            <a:r>
              <a:rPr lang="ar-SA" dirty="0">
                <a:latin typeface="Alexandria" pitchFamily="2" charset="-78"/>
                <a:ea typeface="Calibri"/>
                <a:cs typeface="Alexandria" pitchFamily="2" charset="-78"/>
              </a:rPr>
              <a:t>من أجل الحصول على المعلومات</a:t>
            </a:r>
            <a:r>
              <a:rPr lang="ar-SY" dirty="0">
                <a:latin typeface="Alexandria" pitchFamily="2" charset="-78"/>
                <a:ea typeface="Calibri"/>
                <a:cs typeface="Alexandria" pitchFamily="2" charset="-78"/>
              </a:rPr>
              <a:t>.</a:t>
            </a:r>
            <a:endParaRPr lang="ko-KR" altLang="en-US" b="1" dirty="0">
              <a:latin typeface="Alexandria" pitchFamily="2" charset="-78"/>
              <a:cs typeface="Alexandria" pitchFamily="2" charset="-78"/>
            </a:endParaRPr>
          </a:p>
          <a:p>
            <a:pPr marL="342900" indent="-342900" algn="r" rtl="1">
              <a:lnSpc>
                <a:spcPct val="150000"/>
              </a:lnSpc>
              <a:buFont typeface="Wingdings" panose="05000000000000000000" pitchFamily="2" charset="2"/>
              <a:buChar char="§"/>
            </a:pPr>
            <a:r>
              <a:rPr lang="ar-SA" sz="2000" b="1" dirty="0">
                <a:latin typeface="Alexandria" pitchFamily="2" charset="-78"/>
                <a:cs typeface="Alexandria" pitchFamily="2" charset="-78"/>
              </a:rPr>
              <a:t>المرجع</a:t>
            </a:r>
            <a:r>
              <a:rPr lang="ar-SY" sz="2000" b="1" dirty="0">
                <a:latin typeface="Alexandria" pitchFamily="2" charset="-78"/>
                <a:cs typeface="Alexandria" pitchFamily="2" charset="-78"/>
              </a:rPr>
              <a:t>:</a:t>
            </a:r>
          </a:p>
          <a:p>
            <a:pPr marL="285750" indent="-285750" algn="r" rtl="1">
              <a:lnSpc>
                <a:spcPct val="150000"/>
              </a:lnSpc>
              <a:buFont typeface="Wingdings" panose="05000000000000000000" pitchFamily="2" charset="2"/>
              <a:buChar char="ü"/>
            </a:pPr>
            <a:r>
              <a:rPr lang="ar-SY" dirty="0">
                <a:latin typeface="Alexandria" pitchFamily="2" charset="-78"/>
                <a:cs typeface="Alexandria" pitchFamily="2" charset="-78"/>
              </a:rPr>
              <a:t>هو المكان الذي يرجع له الباحث من أجل الوصول للمعلومات والبيانات التي يبحث عنها من أجل إثراء بحثه ومنها الكتب والمخطوطات وغيرها. </a:t>
            </a:r>
          </a:p>
          <a:p>
            <a:pPr marL="342900" indent="-342900" algn="r" rtl="1">
              <a:lnSpc>
                <a:spcPct val="150000"/>
              </a:lnSpc>
              <a:buFont typeface="Wingdings" panose="05000000000000000000" pitchFamily="2" charset="2"/>
              <a:buChar char="§"/>
            </a:pPr>
            <a:r>
              <a:rPr lang="ar-SY" sz="2000" b="1" dirty="0" smtClean="0">
                <a:latin typeface="Alexandria" pitchFamily="2" charset="-78"/>
                <a:ea typeface="Calibri"/>
                <a:cs typeface="Alexandria" pitchFamily="2" charset="-78"/>
              </a:rPr>
              <a:t>التوثيق</a:t>
            </a:r>
            <a:r>
              <a:rPr lang="ar-SY" sz="2000" b="1" dirty="0">
                <a:latin typeface="Alexandria" pitchFamily="2" charset="-78"/>
                <a:ea typeface="Calibri"/>
                <a:cs typeface="Alexandria" pitchFamily="2" charset="-78"/>
              </a:rPr>
              <a:t>:</a:t>
            </a:r>
          </a:p>
          <a:p>
            <a:pPr marL="285750" indent="-285750" algn="r" rtl="1">
              <a:lnSpc>
                <a:spcPct val="150000"/>
              </a:lnSpc>
              <a:buFont typeface="Wingdings" panose="05000000000000000000" pitchFamily="2" charset="2"/>
              <a:buChar char="ü"/>
            </a:pPr>
            <a:r>
              <a:rPr lang="ar-SY" dirty="0">
                <a:latin typeface="Alexandria" pitchFamily="2" charset="-78"/>
                <a:ea typeface="Calibri"/>
                <a:cs typeface="Alexandria" pitchFamily="2" charset="-78"/>
              </a:rPr>
              <a:t>هو </a:t>
            </a:r>
            <a:r>
              <a:rPr lang="ar-SA" dirty="0">
                <a:latin typeface="Alexandria" pitchFamily="2" charset="-78"/>
                <a:ea typeface="Calibri"/>
                <a:cs typeface="Alexandria" pitchFamily="2" charset="-78"/>
              </a:rPr>
              <a:t>الإشارة إلى مصدر المعلومة أو البيان الذي أورده الباحث العلمي في البحث أو الأطروحة، للحفاظ على مجهودات وحقوق المؤلفين الأصليين</a:t>
            </a:r>
            <a:r>
              <a:rPr lang="ar-SA" dirty="0" smtClean="0">
                <a:latin typeface="Alexandria" pitchFamily="2" charset="-78"/>
                <a:ea typeface="Calibri"/>
                <a:cs typeface="Alexandria" pitchFamily="2" charset="-78"/>
              </a:rPr>
              <a:t>.</a:t>
            </a:r>
            <a:endParaRPr lang="ko-KR" altLang="en-US" dirty="0">
              <a:latin typeface="Alexandria" pitchFamily="2" charset="-78"/>
              <a:cs typeface="Alexandria" pitchFamily="2" charset="-78"/>
            </a:endParaRPr>
          </a:p>
        </p:txBody>
      </p:sp>
      <p:pic>
        <p:nvPicPr>
          <p:cNvPr id="6" name="Graphic 21"/>
          <p:cNvPicPr>
            <a:picLocks noChangeAspect="1"/>
          </p:cNvPicPr>
          <p:nvPr/>
        </p:nvPicPr>
        <p:blipFill rotWithShape="1">
          <a:blip r:embed="rId2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180431" y="79526"/>
            <a:ext cx="2305141" cy="1076343"/>
          </a:xfrm>
          <a:prstGeom prst="rect">
            <a:avLst/>
          </a:prstGeom>
        </p:spPr>
      </p:pic>
      <p:sp>
        <p:nvSpPr>
          <p:cNvPr id="7" name="TextBox 6"/>
          <p:cNvSpPr txBox="1"/>
          <p:nvPr/>
        </p:nvSpPr>
        <p:spPr>
          <a:xfrm>
            <a:off x="3902921" y="729958"/>
            <a:ext cx="3902032" cy="52197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ar-SY" sz="2800" b="1" dirty="0" smtClean="0">
                <a:latin typeface="Alexandria" charset="0"/>
                <a:cs typeface="Alexandria" charset="0"/>
              </a:rPr>
              <a:t>مقدمة</a:t>
            </a:r>
            <a:endParaRPr lang="en-US" sz="2800" b="1" dirty="0">
              <a:latin typeface="Alexandria" charset="0"/>
              <a:cs typeface="Alexandria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13909863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" name="Rectangle 17"/>
          <p:cNvSpPr/>
          <p:nvPr/>
        </p:nvSpPr>
        <p:spPr>
          <a:xfrm>
            <a:off x="2626178" y="500900"/>
            <a:ext cx="9922203" cy="45719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3" name="Rectangle: Rounded Corners 22"/>
          <p:cNvSpPr/>
          <p:nvPr/>
        </p:nvSpPr>
        <p:spPr>
          <a:xfrm>
            <a:off x="8607914" y="952845"/>
            <a:ext cx="4128422" cy="4952309"/>
          </a:xfrm>
          <a:prstGeom prst="roundRect">
            <a:avLst>
              <a:gd name="adj" fmla="val 6140"/>
            </a:avLst>
          </a:prstGeom>
          <a:solidFill>
            <a:srgbClr val="00B0F0">
              <a:alpha val="61961"/>
            </a:srgbClr>
          </a:solidFill>
          <a:ln w="38100">
            <a:noFill/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5" name="Rectangle: Rounded Corners 24"/>
          <p:cNvSpPr/>
          <p:nvPr/>
        </p:nvSpPr>
        <p:spPr>
          <a:xfrm>
            <a:off x="1181061" y="1285191"/>
            <a:ext cx="10292779" cy="4287616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4" name="TextBox 23"/>
          <p:cNvSpPr txBox="1"/>
          <p:nvPr/>
        </p:nvSpPr>
        <p:spPr>
          <a:xfrm>
            <a:off x="1675976" y="1468530"/>
            <a:ext cx="9196616" cy="375487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285750" indent="-285750" algn="just" rtl="1">
              <a:lnSpc>
                <a:spcPct val="200000"/>
              </a:lnSpc>
              <a:buFont typeface="Wingdings" panose="05000000000000000000" pitchFamily="2" charset="2"/>
              <a:buChar char="§"/>
            </a:pPr>
            <a:r>
              <a:rPr lang="ar-SY" sz="1700" dirty="0">
                <a:latin typeface="Alexandria" pitchFamily="2" charset="-78"/>
                <a:cs typeface="Alexandria" pitchFamily="2" charset="-78"/>
              </a:rPr>
              <a:t>البحث العلمي جهد إنساني متصل، يتطلب من الباحث أن يقوم بمسح جهود الباحثين </a:t>
            </a:r>
            <a:r>
              <a:rPr lang="ar-SY" sz="1700" dirty="0" smtClean="0">
                <a:latin typeface="Alexandria" pitchFamily="2" charset="-78"/>
                <a:cs typeface="Alexandria" pitchFamily="2" charset="-78"/>
              </a:rPr>
              <a:t>السابقين والإشارة </a:t>
            </a:r>
            <a:r>
              <a:rPr lang="ar-SY" sz="1700" dirty="0">
                <a:latin typeface="Alexandria" pitchFamily="2" charset="-78"/>
                <a:cs typeface="Alexandria" pitchFamily="2" charset="-78"/>
              </a:rPr>
              <a:t>إليها والإضافة عليها والتمهيد للباحثين اللاحقين مستقبلاً وتقتضي أخلاقيات </a:t>
            </a:r>
            <a:r>
              <a:rPr lang="ar-SY" sz="1700" dirty="0" smtClean="0">
                <a:latin typeface="Alexandria" pitchFamily="2" charset="-78"/>
                <a:cs typeface="Alexandria" pitchFamily="2" charset="-78"/>
              </a:rPr>
              <a:t>البحث  </a:t>
            </a:r>
            <a:r>
              <a:rPr lang="ar-SY" sz="1700" dirty="0">
                <a:latin typeface="Alexandria" pitchFamily="2" charset="-78"/>
                <a:cs typeface="Alexandria" pitchFamily="2" charset="-78"/>
              </a:rPr>
              <a:t>العلمي الإشارة إلى مصادر المعلومات التي استفاد منها الباحث </a:t>
            </a:r>
            <a:r>
              <a:rPr lang="ar-SY" sz="1700" dirty="0" smtClean="0">
                <a:latin typeface="Alexandria" pitchFamily="2" charset="-78"/>
                <a:cs typeface="Alexandria" pitchFamily="2" charset="-78"/>
              </a:rPr>
              <a:t>وتوثيقها.</a:t>
            </a:r>
            <a:endParaRPr lang="en-US" sz="1700" dirty="0" smtClean="0">
              <a:latin typeface="Alexandria" pitchFamily="2" charset="-78"/>
              <a:cs typeface="Alexandria" pitchFamily="2" charset="-78"/>
            </a:endParaRPr>
          </a:p>
          <a:p>
            <a:pPr marL="285750" indent="-285750" algn="just" rtl="1">
              <a:lnSpc>
                <a:spcPct val="200000"/>
              </a:lnSpc>
              <a:buFont typeface="Wingdings" panose="05000000000000000000" pitchFamily="2" charset="2"/>
              <a:buChar char="§"/>
            </a:pPr>
            <a:r>
              <a:rPr lang="ar-SY" sz="1700" dirty="0">
                <a:latin typeface="Alexandria" pitchFamily="2" charset="-78"/>
                <a:cs typeface="Alexandria" pitchFamily="2" charset="-78"/>
              </a:rPr>
              <a:t>هناك طرق مختلفة لتوثيق البحث العلمي, ما يهم القارئ هو:</a:t>
            </a:r>
          </a:p>
          <a:p>
            <a:pPr marL="800100" lvl="1" indent="-342900" algn="just" rtl="1">
              <a:lnSpc>
                <a:spcPct val="200000"/>
              </a:lnSpc>
              <a:buFont typeface="+mj-lt"/>
              <a:buAutoNum type="arabicPeriod"/>
            </a:pPr>
            <a:r>
              <a:rPr lang="ar-SY" sz="1700" dirty="0" smtClean="0">
                <a:latin typeface="Alexandria" pitchFamily="2" charset="-78"/>
                <a:cs typeface="Alexandria" pitchFamily="2" charset="-78"/>
              </a:rPr>
              <a:t>وضوح </a:t>
            </a:r>
            <a:r>
              <a:rPr lang="ar-SY" sz="1700" dirty="0">
                <a:latin typeface="Alexandria" pitchFamily="2" charset="-78"/>
                <a:cs typeface="Alexandria" pitchFamily="2" charset="-78"/>
              </a:rPr>
              <a:t>الطريقة و سهولتها</a:t>
            </a:r>
            <a:endParaRPr lang="en-US" sz="1700" dirty="0">
              <a:latin typeface="Alexandria" pitchFamily="2" charset="-78"/>
              <a:cs typeface="Alexandria" pitchFamily="2" charset="-78"/>
            </a:endParaRPr>
          </a:p>
          <a:p>
            <a:pPr marL="800100" lvl="1" indent="-342900" algn="just" rtl="1">
              <a:lnSpc>
                <a:spcPct val="200000"/>
              </a:lnSpc>
              <a:buFont typeface="+mj-lt"/>
              <a:buAutoNum type="arabicPeriod"/>
            </a:pPr>
            <a:r>
              <a:rPr lang="ar-SY" sz="1700" dirty="0">
                <a:latin typeface="Alexandria" pitchFamily="2" charset="-78"/>
                <a:cs typeface="Alexandria" pitchFamily="2" charset="-78"/>
              </a:rPr>
              <a:t>الالتزام في استعمالها خلال البحث من بدايته وحتى نهايته</a:t>
            </a:r>
            <a:endParaRPr lang="en-US" sz="1700" dirty="0">
              <a:latin typeface="Alexandria" pitchFamily="2" charset="-78"/>
              <a:cs typeface="Alexandria" pitchFamily="2" charset="-78"/>
            </a:endParaRPr>
          </a:p>
          <a:p>
            <a:pPr marL="800100" lvl="1" indent="-342900" algn="just" rtl="1">
              <a:lnSpc>
                <a:spcPct val="200000"/>
              </a:lnSpc>
              <a:buFont typeface="+mj-lt"/>
              <a:buAutoNum type="arabicPeriod"/>
            </a:pPr>
            <a:r>
              <a:rPr lang="ar-SY" sz="1700" dirty="0">
                <a:latin typeface="Alexandria" pitchFamily="2" charset="-78"/>
                <a:cs typeface="Alexandria" pitchFamily="2" charset="-78"/>
              </a:rPr>
              <a:t>شمولية المعلومات التي تقدمها الطريقة عن المصدر المستخدم أو المقتبس منه </a:t>
            </a:r>
            <a:endParaRPr lang="en-US" sz="1700" dirty="0">
              <a:latin typeface="Alexandria" pitchFamily="2" charset="-78"/>
              <a:cs typeface="Alexandria" pitchFamily="2" charset="-78"/>
            </a:endParaRPr>
          </a:p>
        </p:txBody>
      </p:sp>
      <p:pic>
        <p:nvPicPr>
          <p:cNvPr id="5" name="Graphic 21"/>
          <p:cNvPicPr>
            <a:picLocks noChangeAspect="1"/>
          </p:cNvPicPr>
          <p:nvPr/>
        </p:nvPicPr>
        <p:blipFill rotWithShape="1">
          <a:blip r:embed="rId2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180431" y="79526"/>
            <a:ext cx="2305141" cy="1076343"/>
          </a:xfrm>
          <a:prstGeom prst="rect">
            <a:avLst/>
          </a:prstGeom>
        </p:spPr>
      </p:pic>
      <p:sp>
        <p:nvSpPr>
          <p:cNvPr id="7" name="TextBox 6"/>
          <p:cNvSpPr txBox="1"/>
          <p:nvPr/>
        </p:nvSpPr>
        <p:spPr>
          <a:xfrm>
            <a:off x="3902921" y="729958"/>
            <a:ext cx="3902032" cy="52197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ar-SY" sz="2800" b="1" dirty="0" smtClean="0">
                <a:latin typeface="Alexandria" charset="0"/>
                <a:cs typeface="Alexandria" charset="0"/>
              </a:rPr>
              <a:t>مقدمة</a:t>
            </a:r>
            <a:endParaRPr lang="en-US" sz="2800" b="1" dirty="0">
              <a:latin typeface="Alexandria" charset="0"/>
              <a:cs typeface="Alexandria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/>
          <p:cNvSpPr/>
          <p:nvPr/>
        </p:nvSpPr>
        <p:spPr>
          <a:xfrm>
            <a:off x="2626178" y="500900"/>
            <a:ext cx="9922203" cy="45719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" name="Rectangle: Rounded Corners 22"/>
          <p:cNvSpPr/>
          <p:nvPr/>
        </p:nvSpPr>
        <p:spPr>
          <a:xfrm>
            <a:off x="8607914" y="952845"/>
            <a:ext cx="4128422" cy="4952309"/>
          </a:xfrm>
          <a:prstGeom prst="roundRect">
            <a:avLst>
              <a:gd name="adj" fmla="val 6140"/>
            </a:avLst>
          </a:prstGeom>
          <a:solidFill>
            <a:srgbClr val="00B0F0">
              <a:alpha val="61961"/>
            </a:srgbClr>
          </a:solidFill>
          <a:ln w="38100">
            <a:noFill/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4" name="Rectangle: Rounded Corners 24"/>
          <p:cNvSpPr/>
          <p:nvPr/>
        </p:nvSpPr>
        <p:spPr>
          <a:xfrm>
            <a:off x="1181061" y="1285191"/>
            <a:ext cx="10292779" cy="4287616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5" name="TextBox 4"/>
          <p:cNvSpPr txBox="1"/>
          <p:nvPr/>
        </p:nvSpPr>
        <p:spPr>
          <a:xfrm>
            <a:off x="1625872" y="1720839"/>
            <a:ext cx="9196616" cy="34163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342900" indent="-342900" algn="just" rtl="1">
              <a:lnSpc>
                <a:spcPct val="150000"/>
              </a:lnSpc>
              <a:buFont typeface="+mj-lt"/>
              <a:buAutoNum type="arabicPeriod"/>
            </a:pPr>
            <a:r>
              <a:rPr lang="ar-SY" dirty="0">
                <a:latin typeface="Alexandria" pitchFamily="2" charset="-78"/>
                <a:cs typeface="Alexandria" pitchFamily="2" charset="-78"/>
              </a:rPr>
              <a:t>تحقيق ا</a:t>
            </a:r>
            <a:r>
              <a:rPr lang="ar-SA" dirty="0">
                <a:latin typeface="Alexandria" pitchFamily="2" charset="-78"/>
                <a:cs typeface="Alexandria" pitchFamily="2" charset="-78"/>
              </a:rPr>
              <a:t>لأمانة العلمية</a:t>
            </a:r>
            <a:r>
              <a:rPr lang="ar-SY" dirty="0">
                <a:latin typeface="Alexandria" pitchFamily="2" charset="-78"/>
                <a:cs typeface="Alexandria" pitchFamily="2" charset="-78"/>
              </a:rPr>
              <a:t> التي </a:t>
            </a:r>
            <a:r>
              <a:rPr lang="ar-SA" dirty="0">
                <a:latin typeface="Alexandria" pitchFamily="2" charset="-78"/>
                <a:cs typeface="Alexandria" pitchFamily="2" charset="-78"/>
              </a:rPr>
              <a:t>تقتضي عند الحصول على المعلومات من مصدر معين أن تتم الإشارة إلى مؤلف المصدر حفاظا</a:t>
            </a:r>
            <a:r>
              <a:rPr lang="ar-SY" dirty="0">
                <a:latin typeface="Alexandria" pitchFamily="2" charset="-78"/>
                <a:cs typeface="Alexandria" pitchFamily="2" charset="-78"/>
              </a:rPr>
              <a:t>ً</a:t>
            </a:r>
            <a:r>
              <a:rPr lang="ar-SA" dirty="0">
                <a:latin typeface="Alexandria" pitchFamily="2" charset="-78"/>
                <a:cs typeface="Alexandria" pitchFamily="2" charset="-78"/>
              </a:rPr>
              <a:t> على حقوق الغير</a:t>
            </a:r>
            <a:r>
              <a:rPr lang="ar-SA" dirty="0" smtClean="0">
                <a:latin typeface="Alexandria" pitchFamily="2" charset="-78"/>
                <a:cs typeface="Alexandria" pitchFamily="2" charset="-78"/>
              </a:rPr>
              <a:t>.</a:t>
            </a:r>
            <a:endParaRPr lang="en-US" dirty="0" smtClean="0">
              <a:latin typeface="Alexandria" pitchFamily="2" charset="-78"/>
              <a:cs typeface="Alexandria" pitchFamily="2" charset="-78"/>
            </a:endParaRPr>
          </a:p>
          <a:p>
            <a:pPr marL="342900" indent="-342900" algn="just" rtl="1">
              <a:lnSpc>
                <a:spcPct val="150000"/>
              </a:lnSpc>
              <a:buFont typeface="+mj-lt"/>
              <a:buAutoNum type="arabicPeriod"/>
            </a:pPr>
            <a:r>
              <a:rPr lang="ar-SA" dirty="0">
                <a:latin typeface="Alexandria" pitchFamily="2" charset="-78"/>
                <a:cs typeface="Alexandria" pitchFamily="2" charset="-78"/>
              </a:rPr>
              <a:t> إمكانية رجوع القارئ إلى مصدر المعلومة من أجل الاطلاع بشكل أكبر على موضوع البحث.</a:t>
            </a:r>
            <a:endParaRPr lang="ko-KR" altLang="en-US" b="1" dirty="0">
              <a:solidFill>
                <a:schemeClr val="tx1">
                  <a:lumMod val="65000"/>
                  <a:lumOff val="35000"/>
                </a:schemeClr>
              </a:solidFill>
              <a:latin typeface="Alexandria" pitchFamily="2" charset="-78"/>
              <a:cs typeface="Alexandria" pitchFamily="2" charset="-78"/>
            </a:endParaRPr>
          </a:p>
          <a:p>
            <a:pPr marL="342900" indent="-342900" algn="just" rtl="1">
              <a:lnSpc>
                <a:spcPct val="150000"/>
              </a:lnSpc>
              <a:buFont typeface="+mj-lt"/>
              <a:buAutoNum type="arabicPeriod"/>
            </a:pPr>
            <a:r>
              <a:rPr lang="ar-SA" dirty="0">
                <a:latin typeface="Alexandria" pitchFamily="2" charset="-78"/>
                <a:cs typeface="Alexandria" pitchFamily="2" charset="-78"/>
              </a:rPr>
              <a:t> تعد دليل</a:t>
            </a:r>
            <a:r>
              <a:rPr lang="ar-SY" dirty="0">
                <a:latin typeface="Alexandria" pitchFamily="2" charset="-78"/>
                <a:cs typeface="Alexandria" pitchFamily="2" charset="-78"/>
              </a:rPr>
              <a:t>اً </a:t>
            </a:r>
            <a:r>
              <a:rPr lang="ar-SA" dirty="0">
                <a:latin typeface="Alexandria" pitchFamily="2" charset="-78"/>
                <a:cs typeface="Alexandria" pitchFamily="2" charset="-78"/>
              </a:rPr>
              <a:t>على حسن اطلاع الباحث وتتبعه للعديد من الدراسات السابقة</a:t>
            </a:r>
            <a:r>
              <a:rPr lang="ar-SY" dirty="0">
                <a:latin typeface="Alexandria" pitchFamily="2" charset="-78"/>
                <a:cs typeface="Alexandria" pitchFamily="2" charset="-78"/>
              </a:rPr>
              <a:t>.</a:t>
            </a:r>
            <a:endParaRPr lang="ko-KR" altLang="en-US" b="1" dirty="0">
              <a:solidFill>
                <a:schemeClr val="tx1">
                  <a:lumMod val="65000"/>
                  <a:lumOff val="35000"/>
                </a:schemeClr>
              </a:solidFill>
              <a:latin typeface="Alexandria" pitchFamily="2" charset="-78"/>
              <a:cs typeface="Alexandria" pitchFamily="2" charset="-78"/>
            </a:endParaRPr>
          </a:p>
          <a:p>
            <a:pPr marL="342900" indent="-342900" algn="just" rtl="1">
              <a:lnSpc>
                <a:spcPct val="150000"/>
              </a:lnSpc>
              <a:buFont typeface="+mj-lt"/>
              <a:buAutoNum type="arabicPeriod"/>
            </a:pPr>
            <a:r>
              <a:rPr lang="ar-SA" dirty="0">
                <a:latin typeface="Alexandria" pitchFamily="2" charset="-78"/>
                <a:cs typeface="Alexandria" pitchFamily="2" charset="-78"/>
              </a:rPr>
              <a:t>التعرف على مدى حداثة البيانات الواردة في البحث العلمي</a:t>
            </a:r>
            <a:r>
              <a:rPr lang="ar-SY" dirty="0">
                <a:latin typeface="Alexandria" pitchFamily="2" charset="-78"/>
                <a:cs typeface="Alexandria" pitchFamily="2" charset="-78"/>
              </a:rPr>
              <a:t> </a:t>
            </a:r>
            <a:r>
              <a:rPr lang="ar-SA" dirty="0">
                <a:latin typeface="Alexandria" pitchFamily="2" charset="-78"/>
                <a:cs typeface="Alexandria" pitchFamily="2" charset="-78"/>
              </a:rPr>
              <a:t>من خلال كتابة تواريخ النشر الخاصة بالمراجع</a:t>
            </a:r>
            <a:r>
              <a:rPr lang="ar-SY" dirty="0">
                <a:latin typeface="Alexandria" pitchFamily="2" charset="-78"/>
                <a:cs typeface="Alexandria" pitchFamily="2" charset="-78"/>
              </a:rPr>
              <a:t>.</a:t>
            </a:r>
            <a:r>
              <a:rPr lang="en-US" dirty="0">
                <a:latin typeface="Alexandria" pitchFamily="2" charset="-78"/>
                <a:cs typeface="Alexandria" pitchFamily="2" charset="-78"/>
              </a:rPr>
              <a:t> </a:t>
            </a:r>
          </a:p>
          <a:p>
            <a:pPr marL="342900" indent="-342900" algn="just" rtl="1">
              <a:lnSpc>
                <a:spcPct val="150000"/>
              </a:lnSpc>
              <a:buFont typeface="+mj-lt"/>
              <a:buAutoNum type="arabicPeriod"/>
            </a:pPr>
            <a:r>
              <a:rPr lang="ar-SA" dirty="0">
                <a:latin typeface="Alexandria" pitchFamily="2" charset="-78"/>
                <a:cs typeface="Alexandria" pitchFamily="2" charset="-78"/>
              </a:rPr>
              <a:t>مصدر مهم للمعلومات بالنسبة للباحثين الذين ينتمون إلى ذات التخصص</a:t>
            </a:r>
            <a:r>
              <a:rPr lang="ar-SA" dirty="0" smtClean="0">
                <a:latin typeface="Alexandria" pitchFamily="2" charset="-78"/>
                <a:cs typeface="Alexandria" pitchFamily="2" charset="-78"/>
              </a:rPr>
              <a:t>.</a:t>
            </a:r>
            <a:endParaRPr lang="en-US" dirty="0">
              <a:latin typeface="Alexandria" pitchFamily="2" charset="-78"/>
              <a:cs typeface="Alexandria" pitchFamily="2" charset="-78"/>
            </a:endParaRPr>
          </a:p>
        </p:txBody>
      </p:sp>
      <p:pic>
        <p:nvPicPr>
          <p:cNvPr id="6" name="Graphic 21"/>
          <p:cNvPicPr>
            <a:picLocks noChangeAspect="1"/>
          </p:cNvPicPr>
          <p:nvPr/>
        </p:nvPicPr>
        <p:blipFill rotWithShape="1">
          <a:blip r:embed="rId2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180431" y="79526"/>
            <a:ext cx="2305141" cy="1076343"/>
          </a:xfrm>
          <a:prstGeom prst="rect">
            <a:avLst/>
          </a:prstGeom>
        </p:spPr>
      </p:pic>
      <p:sp>
        <p:nvSpPr>
          <p:cNvPr id="7" name="TextBox 6"/>
          <p:cNvSpPr txBox="1"/>
          <p:nvPr/>
        </p:nvSpPr>
        <p:spPr>
          <a:xfrm>
            <a:off x="3902921" y="704906"/>
            <a:ext cx="3902032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 rtl="1"/>
            <a:r>
              <a:rPr lang="ar-SY" sz="2400" dirty="0">
                <a:ln w="6350">
                  <a:solidFill>
                    <a:schemeClr val="tx1"/>
                  </a:solidFill>
                </a:ln>
                <a:solidFill>
                  <a:srgbClr val="002060"/>
                </a:solidFill>
                <a:latin typeface="Alexandria" pitchFamily="2" charset="-78"/>
                <a:cs typeface="Alexandria" pitchFamily="2" charset="-78"/>
              </a:rPr>
              <a:t>أهمية توثيق </a:t>
            </a:r>
            <a:r>
              <a:rPr lang="ar-SY" sz="2400" dirty="0" smtClean="0">
                <a:ln w="6350">
                  <a:solidFill>
                    <a:schemeClr val="tx1"/>
                  </a:solidFill>
                </a:ln>
                <a:solidFill>
                  <a:srgbClr val="002060"/>
                </a:solidFill>
                <a:latin typeface="Alexandria" pitchFamily="2" charset="-78"/>
                <a:cs typeface="Alexandria" pitchFamily="2" charset="-78"/>
              </a:rPr>
              <a:t>المراجع</a:t>
            </a:r>
            <a:endParaRPr lang="en-US" sz="2400" dirty="0">
              <a:ln w="6350">
                <a:solidFill>
                  <a:schemeClr val="tx1"/>
                </a:solidFill>
              </a:ln>
              <a:solidFill>
                <a:srgbClr val="002060"/>
              </a:solidFill>
              <a:latin typeface="Alexandria" pitchFamily="2" charset="-78"/>
              <a:cs typeface="Alexandria" pitchFamily="2" charset="-78"/>
            </a:endParaRPr>
          </a:p>
        </p:txBody>
      </p:sp>
    </p:spTree>
    <p:extLst>
      <p:ext uri="{BB962C8B-B14F-4D97-AF65-F5344CB8AC3E}">
        <p14:creationId xmlns:p14="http://schemas.microsoft.com/office/powerpoint/2010/main" val="419485762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/>
          <p:cNvSpPr/>
          <p:nvPr/>
        </p:nvSpPr>
        <p:spPr>
          <a:xfrm>
            <a:off x="2626178" y="500900"/>
            <a:ext cx="9922203" cy="45719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4" name="Rectangle: Rounded Corners 24"/>
          <p:cNvSpPr/>
          <p:nvPr/>
        </p:nvSpPr>
        <p:spPr>
          <a:xfrm>
            <a:off x="1181061" y="1285191"/>
            <a:ext cx="10317832" cy="4814984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5" name="Graphic 21"/>
          <p:cNvPicPr>
            <a:picLocks noChangeAspect="1"/>
          </p:cNvPicPr>
          <p:nvPr/>
        </p:nvPicPr>
        <p:blipFill rotWithShape="1">
          <a:blip r:embed="rId2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180431" y="79526"/>
            <a:ext cx="2305141" cy="1076343"/>
          </a:xfrm>
          <a:prstGeom prst="rect">
            <a:avLst/>
          </a:prstGeom>
        </p:spPr>
      </p:pic>
      <p:sp>
        <p:nvSpPr>
          <p:cNvPr id="6" name="TextBox 5"/>
          <p:cNvSpPr txBox="1"/>
          <p:nvPr/>
        </p:nvSpPr>
        <p:spPr>
          <a:xfrm>
            <a:off x="3376155" y="665382"/>
            <a:ext cx="4449948" cy="49244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 rtl="1"/>
            <a:r>
              <a:rPr kumimoji="1" lang="ar-SY" sz="2600" b="1" kern="0" dirty="0">
                <a:solidFill>
                  <a:schemeClr val="bg2">
                    <a:lumMod val="10000"/>
                  </a:schemeClr>
                </a:solidFill>
                <a:latin typeface="Alexandria" pitchFamily="2" charset="-78"/>
                <a:cs typeface="Alexandria" pitchFamily="2" charset="-78"/>
              </a:rPr>
              <a:t>الاقتباس</a:t>
            </a:r>
            <a:r>
              <a:rPr lang="ar-SY" sz="2600" dirty="0" smtClean="0">
                <a:solidFill>
                  <a:prstClr val="black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lexandria" pitchFamily="2" charset="-78"/>
                <a:cs typeface="Alexandria" pitchFamily="2" charset="-78"/>
              </a:rPr>
              <a:t> </a:t>
            </a:r>
            <a:r>
              <a:rPr kumimoji="1" lang="en-US" sz="2600" b="1" kern="0" dirty="0">
                <a:solidFill>
                  <a:schemeClr val="bg2">
                    <a:lumMod val="10000"/>
                  </a:schemeClr>
                </a:solidFill>
                <a:latin typeface="Alexandria" pitchFamily="2" charset="-78"/>
                <a:cs typeface="Alexandria" pitchFamily="2" charset="-78"/>
              </a:rPr>
              <a:t>Citation</a:t>
            </a:r>
            <a:endParaRPr kumimoji="1" lang="ar-SY" sz="2600" b="1" kern="0" dirty="0">
              <a:solidFill>
                <a:schemeClr val="bg2">
                  <a:lumMod val="10000"/>
                </a:schemeClr>
              </a:solidFill>
              <a:latin typeface="Alexandria" pitchFamily="2" charset="-78"/>
              <a:cs typeface="Alexandria" pitchFamily="2" charset="-78"/>
            </a:endParaRPr>
          </a:p>
        </p:txBody>
      </p:sp>
      <p:sp>
        <p:nvSpPr>
          <p:cNvPr id="7" name="TextBox 6"/>
          <p:cNvSpPr txBox="1"/>
          <p:nvPr/>
        </p:nvSpPr>
        <p:spPr>
          <a:xfrm>
            <a:off x="1675976" y="1468530"/>
            <a:ext cx="9522292" cy="452431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285750" indent="-285750" algn="just" rtl="1">
              <a:lnSpc>
                <a:spcPct val="200000"/>
              </a:lnSpc>
              <a:buFont typeface="Wingdings" panose="05000000000000000000" pitchFamily="2" charset="2"/>
              <a:buChar char="§"/>
            </a:pPr>
            <a:r>
              <a:rPr lang="ar-SY" altLang="ko-KR" dirty="0">
                <a:solidFill>
                  <a:schemeClr val="tx1">
                    <a:lumMod val="50000"/>
                  </a:schemeClr>
                </a:solidFill>
                <a:latin typeface="Alexandria" pitchFamily="2" charset="-78"/>
                <a:cs typeface="Alexandria" pitchFamily="2" charset="-78"/>
              </a:rPr>
              <a:t>يقصد به شكل الاستعانة بالمصادر والمراجع التي يستفيد منها الباحث لتحقيق أغراض بحثه كما أنه بمثابة استشهاد بأفكار وآراء الآخرين المتعلقة بموضوع البحث</a:t>
            </a:r>
            <a:r>
              <a:rPr lang="ar-SY" altLang="ko-KR" dirty="0" smtClean="0">
                <a:solidFill>
                  <a:schemeClr val="tx1">
                    <a:lumMod val="50000"/>
                  </a:schemeClr>
                </a:solidFill>
                <a:latin typeface="Alexandria" pitchFamily="2" charset="-78"/>
                <a:cs typeface="Alexandria" pitchFamily="2" charset="-78"/>
              </a:rPr>
              <a:t>.</a:t>
            </a:r>
            <a:endParaRPr lang="en-US" altLang="ko-KR" dirty="0" smtClean="0">
              <a:solidFill>
                <a:schemeClr val="tx1">
                  <a:lumMod val="50000"/>
                </a:schemeClr>
              </a:solidFill>
              <a:latin typeface="Alexandria" pitchFamily="2" charset="-78"/>
              <a:cs typeface="Alexandria" pitchFamily="2" charset="-78"/>
            </a:endParaRPr>
          </a:p>
          <a:p>
            <a:pPr marL="285750" indent="-285750" algn="just" rtl="1">
              <a:lnSpc>
                <a:spcPct val="200000"/>
              </a:lnSpc>
              <a:buFont typeface="Wingdings" panose="05000000000000000000" pitchFamily="2" charset="2"/>
              <a:buChar char="§"/>
            </a:pPr>
            <a:r>
              <a:rPr lang="ar-SY" dirty="0">
                <a:solidFill>
                  <a:schemeClr val="tx1">
                    <a:lumMod val="50000"/>
                  </a:schemeClr>
                </a:solidFill>
                <a:latin typeface="Alexandria" pitchFamily="2" charset="-78"/>
                <a:cs typeface="Alexandria" pitchFamily="2" charset="-78"/>
              </a:rPr>
              <a:t>أهمية الاقتباس:</a:t>
            </a:r>
            <a:endParaRPr lang="en-US" dirty="0">
              <a:solidFill>
                <a:schemeClr val="tx1">
                  <a:lumMod val="50000"/>
                </a:schemeClr>
              </a:solidFill>
              <a:latin typeface="Alexandria" pitchFamily="2" charset="-78"/>
              <a:cs typeface="Alexandria" pitchFamily="2" charset="-78"/>
            </a:endParaRPr>
          </a:p>
          <a:p>
            <a:pPr marL="342900" indent="-342900" algn="just" rtl="1">
              <a:lnSpc>
                <a:spcPct val="200000"/>
              </a:lnSpc>
              <a:buFont typeface="+mj-lt"/>
              <a:buAutoNum type="arabicPeriod"/>
            </a:pPr>
            <a:r>
              <a:rPr kumimoji="1" lang="ar-SY" altLang="ja-JP" kern="0" dirty="0">
                <a:solidFill>
                  <a:schemeClr val="tx1">
                    <a:lumMod val="50000"/>
                  </a:schemeClr>
                </a:solidFill>
                <a:latin typeface="Alexandria" pitchFamily="2" charset="-78"/>
                <a:ea typeface="ＭＳ Ｐゴシック" panose="020B0600070205080204" pitchFamily="34" charset="-128"/>
                <a:cs typeface="Alexandria" pitchFamily="2" charset="-78"/>
              </a:rPr>
              <a:t>التأصيل العلمي والموضوعي للأفكار بالتعرف على الآراء السابقة و أصحابها</a:t>
            </a:r>
            <a:endParaRPr kumimoji="1" lang="ja-JP" altLang="en-US" kern="0" dirty="0">
              <a:solidFill>
                <a:schemeClr val="tx1">
                  <a:lumMod val="50000"/>
                </a:schemeClr>
              </a:solidFill>
              <a:latin typeface="Alexandria" pitchFamily="2" charset="-78"/>
              <a:ea typeface="ＭＳ Ｐゴシック" panose="020B0600070205080204" pitchFamily="34" charset="-128"/>
              <a:cs typeface="Alexandria" pitchFamily="2" charset="-78"/>
            </a:endParaRPr>
          </a:p>
          <a:p>
            <a:pPr marL="342900" indent="-342900" algn="just" rtl="1">
              <a:lnSpc>
                <a:spcPct val="200000"/>
              </a:lnSpc>
              <a:buFont typeface="+mj-lt"/>
              <a:buAutoNum type="arabicPeriod"/>
            </a:pPr>
            <a:r>
              <a:rPr kumimoji="1" lang="ar-SY" altLang="ja-JP" kern="0" dirty="0">
                <a:solidFill>
                  <a:schemeClr val="tx1">
                    <a:lumMod val="50000"/>
                  </a:schemeClr>
                </a:solidFill>
                <a:latin typeface="Alexandria" pitchFamily="2" charset="-78"/>
                <a:ea typeface="ＭＳ Ｐゴシック" panose="020B0600070205080204" pitchFamily="34" charset="-128"/>
                <a:cs typeface="Alexandria" pitchFamily="2" charset="-78"/>
              </a:rPr>
              <a:t>التفاعل بين الباحثين وتوليد أفكار جديدة من خلال النقاش والتحليل وتبادل الآراء</a:t>
            </a:r>
            <a:endParaRPr kumimoji="1" lang="ja-JP" altLang="en-US" kern="0" dirty="0">
              <a:solidFill>
                <a:schemeClr val="tx1">
                  <a:lumMod val="50000"/>
                </a:schemeClr>
              </a:solidFill>
              <a:latin typeface="Alexandria" pitchFamily="2" charset="-78"/>
              <a:ea typeface="ＭＳ Ｐゴシック" panose="020B0600070205080204" pitchFamily="34" charset="-128"/>
              <a:cs typeface="Alexandria" pitchFamily="2" charset="-78"/>
            </a:endParaRPr>
          </a:p>
          <a:p>
            <a:pPr marL="342900" indent="-342900" algn="just" rtl="1">
              <a:lnSpc>
                <a:spcPct val="200000"/>
              </a:lnSpc>
              <a:buFont typeface="+mj-lt"/>
              <a:buAutoNum type="arabicPeriod"/>
            </a:pPr>
            <a:r>
              <a:rPr kumimoji="1" lang="ar-SY" altLang="ja-JP" kern="0" dirty="0">
                <a:solidFill>
                  <a:schemeClr val="tx1">
                    <a:lumMod val="50000"/>
                  </a:schemeClr>
                </a:solidFill>
                <a:latin typeface="Alexandria" pitchFamily="2" charset="-78"/>
                <a:ea typeface="ＭＳ Ｐゴシック" panose="020B0600070205080204" pitchFamily="34" charset="-128"/>
                <a:cs typeface="Alexandria" pitchFamily="2" charset="-78"/>
              </a:rPr>
              <a:t>تجميع مختلف الآراء حول موضوع الدراسة والتعرف على نقاط القوة والضعف</a:t>
            </a:r>
            <a:endParaRPr kumimoji="1" lang="ja-JP" altLang="en-US" kern="0" dirty="0">
              <a:solidFill>
                <a:schemeClr val="tx1">
                  <a:lumMod val="50000"/>
                </a:schemeClr>
              </a:solidFill>
              <a:latin typeface="Alexandria" pitchFamily="2" charset="-78"/>
              <a:ea typeface="ＭＳ Ｐゴシック" panose="020B0600070205080204" pitchFamily="34" charset="-128"/>
              <a:cs typeface="Alexandria" pitchFamily="2" charset="-78"/>
            </a:endParaRPr>
          </a:p>
          <a:p>
            <a:pPr marL="342900" indent="-342900" algn="just" rtl="1">
              <a:lnSpc>
                <a:spcPct val="200000"/>
              </a:lnSpc>
              <a:buFont typeface="+mj-lt"/>
              <a:buAutoNum type="arabicPeriod"/>
            </a:pPr>
            <a:r>
              <a:rPr kumimoji="1" lang="ar-SY" altLang="ja-JP" kern="0" dirty="0">
                <a:solidFill>
                  <a:schemeClr val="tx1">
                    <a:lumMod val="50000"/>
                  </a:schemeClr>
                </a:solidFill>
                <a:latin typeface="Alexandria" pitchFamily="2" charset="-78"/>
                <a:ea typeface="ＭＳ Ｐゴシック" panose="020B0600070205080204" pitchFamily="34" charset="-128"/>
                <a:cs typeface="Alexandria" pitchFamily="2" charset="-78"/>
              </a:rPr>
              <a:t>الاستعانة بالاقتباس من آراء الآخرين لتدعيم وجهة نظر الباحث</a:t>
            </a:r>
            <a:endParaRPr kumimoji="1" lang="ja-JP" altLang="en-US" kern="0" dirty="0">
              <a:solidFill>
                <a:schemeClr val="tx1">
                  <a:lumMod val="50000"/>
                </a:schemeClr>
              </a:solidFill>
              <a:latin typeface="Alexandria" pitchFamily="2" charset="-78"/>
              <a:ea typeface="ＭＳ Ｐゴシック" panose="020B0600070205080204" pitchFamily="34" charset="-128"/>
              <a:cs typeface="Alexandria" pitchFamily="2" charset="-78"/>
            </a:endParaRPr>
          </a:p>
          <a:p>
            <a:pPr marL="342900" indent="-342900" algn="just" rtl="1">
              <a:lnSpc>
                <a:spcPct val="200000"/>
              </a:lnSpc>
              <a:buFont typeface="+mj-lt"/>
              <a:buAutoNum type="arabicPeriod"/>
            </a:pPr>
            <a:r>
              <a:rPr kumimoji="1" lang="ar-SY" altLang="ja-JP" kern="0" dirty="0">
                <a:solidFill>
                  <a:schemeClr val="tx1">
                    <a:lumMod val="50000"/>
                  </a:schemeClr>
                </a:solidFill>
                <a:latin typeface="Alexandria" pitchFamily="2" charset="-78"/>
                <a:ea typeface="ＭＳ Ｐゴシック" panose="020B0600070205080204" pitchFamily="34" charset="-128"/>
                <a:cs typeface="Alexandria" pitchFamily="2" charset="-78"/>
              </a:rPr>
              <a:t>تحقيق متطلبات و قواعد البحث </a:t>
            </a:r>
            <a:r>
              <a:rPr kumimoji="1" lang="ar-SY" altLang="ja-JP" kern="0" dirty="0" smtClean="0">
                <a:solidFill>
                  <a:schemeClr val="tx1">
                    <a:lumMod val="50000"/>
                  </a:schemeClr>
                </a:solidFill>
                <a:latin typeface="Alexandria" pitchFamily="2" charset="-78"/>
                <a:ea typeface="ＭＳ Ｐゴシック" panose="020B0600070205080204" pitchFamily="34" charset="-128"/>
                <a:cs typeface="Alexandria" pitchFamily="2" charset="-78"/>
              </a:rPr>
              <a:t>العلمي</a:t>
            </a:r>
            <a:endParaRPr kumimoji="1" lang="ar-SY" altLang="ja-JP" kern="0" dirty="0">
              <a:solidFill>
                <a:schemeClr val="tx1">
                  <a:lumMod val="50000"/>
                </a:schemeClr>
              </a:solidFill>
              <a:latin typeface="Alexandria" pitchFamily="2" charset="-78"/>
              <a:ea typeface="ＭＳ Ｐゴシック" panose="020B0600070205080204" pitchFamily="34" charset="-128"/>
              <a:cs typeface="Alexandria" pitchFamily="2" charset="-78"/>
            </a:endParaRPr>
          </a:p>
        </p:txBody>
      </p:sp>
    </p:spTree>
    <p:extLst>
      <p:ext uri="{BB962C8B-B14F-4D97-AF65-F5344CB8AC3E}">
        <p14:creationId xmlns:p14="http://schemas.microsoft.com/office/powerpoint/2010/main" val="251299556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/>
          <p:cNvSpPr/>
          <p:nvPr/>
        </p:nvSpPr>
        <p:spPr>
          <a:xfrm>
            <a:off x="2626178" y="500900"/>
            <a:ext cx="9922203" cy="45719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4" name="Rectangle: Rounded Corners 24"/>
          <p:cNvSpPr/>
          <p:nvPr/>
        </p:nvSpPr>
        <p:spPr>
          <a:xfrm>
            <a:off x="273671" y="1285190"/>
            <a:ext cx="11763842" cy="5381439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5" name="Graphic 21"/>
          <p:cNvPicPr>
            <a:picLocks noChangeAspect="1"/>
          </p:cNvPicPr>
          <p:nvPr/>
        </p:nvPicPr>
        <p:blipFill rotWithShape="1">
          <a:blip r:embed="rId2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180431" y="79526"/>
            <a:ext cx="2305141" cy="1076343"/>
          </a:xfrm>
          <a:prstGeom prst="rect">
            <a:avLst/>
          </a:prstGeom>
        </p:spPr>
      </p:pic>
      <p:sp>
        <p:nvSpPr>
          <p:cNvPr id="8" name="TextBox 7"/>
          <p:cNvSpPr txBox="1"/>
          <p:nvPr/>
        </p:nvSpPr>
        <p:spPr>
          <a:xfrm>
            <a:off x="3376155" y="665382"/>
            <a:ext cx="4449948" cy="49244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 rtl="1"/>
            <a:r>
              <a:rPr kumimoji="1" lang="ar-SY" sz="2600" b="1" kern="0" dirty="0">
                <a:solidFill>
                  <a:schemeClr val="bg2">
                    <a:lumMod val="10000"/>
                  </a:schemeClr>
                </a:solidFill>
                <a:latin typeface="Alexandria" pitchFamily="2" charset="-78"/>
                <a:cs typeface="Alexandria" pitchFamily="2" charset="-78"/>
              </a:rPr>
              <a:t>الاقتباس</a:t>
            </a:r>
            <a:r>
              <a:rPr lang="ar-SY" sz="2600" dirty="0" smtClean="0">
                <a:solidFill>
                  <a:prstClr val="black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lexandria" pitchFamily="2" charset="-78"/>
                <a:cs typeface="Alexandria" pitchFamily="2" charset="-78"/>
              </a:rPr>
              <a:t> </a:t>
            </a:r>
            <a:r>
              <a:rPr kumimoji="1" lang="en-US" sz="2600" b="1" kern="0" dirty="0">
                <a:solidFill>
                  <a:schemeClr val="bg2">
                    <a:lumMod val="10000"/>
                  </a:schemeClr>
                </a:solidFill>
                <a:latin typeface="Alexandria" pitchFamily="2" charset="-78"/>
                <a:cs typeface="Alexandria" pitchFamily="2" charset="-78"/>
              </a:rPr>
              <a:t>Citation</a:t>
            </a:r>
            <a:endParaRPr kumimoji="1" lang="ar-SY" sz="2600" b="1" kern="0" dirty="0">
              <a:solidFill>
                <a:schemeClr val="bg2">
                  <a:lumMod val="10000"/>
                </a:schemeClr>
              </a:solidFill>
              <a:latin typeface="Alexandria" pitchFamily="2" charset="-78"/>
              <a:cs typeface="Alexandria" pitchFamily="2" charset="-78"/>
            </a:endParaRPr>
          </a:p>
        </p:txBody>
      </p:sp>
      <p:sp>
        <p:nvSpPr>
          <p:cNvPr id="9" name="رابط مستقيم 4"/>
          <p:cNvSpPr/>
          <p:nvPr/>
        </p:nvSpPr>
        <p:spPr>
          <a:xfrm>
            <a:off x="1912237" y="2353851"/>
            <a:ext cx="3990471" cy="343855"/>
          </a:xfrm>
          <a:custGeom>
            <a:avLst/>
            <a:gdLst/>
            <a:ahLst/>
            <a:cxnLst/>
            <a:rect l="0" t="0" r="0" b="0"/>
            <a:pathLst>
              <a:path>
                <a:moveTo>
                  <a:pt x="3808547" y="0"/>
                </a:moveTo>
                <a:lnTo>
                  <a:pt x="3808547" y="309730"/>
                </a:lnTo>
                <a:lnTo>
                  <a:pt x="0" y="309730"/>
                </a:lnTo>
                <a:lnTo>
                  <a:pt x="0" y="420611"/>
                </a:lnTo>
              </a:path>
            </a:pathLst>
          </a:custGeom>
          <a:noFill/>
          <a:ln w="19050" cap="flat" cmpd="sng" algn="ctr">
            <a:solidFill>
              <a:srgbClr val="0F6FC6">
                <a:shade val="60000"/>
                <a:hueOff val="0"/>
                <a:satOff val="0"/>
                <a:lumOff val="0"/>
                <a:alphaOff val="0"/>
              </a:srgbClr>
            </a:solidFill>
            <a:prstDash val="solid"/>
          </a:ln>
          <a:effectLst/>
        </p:spPr>
        <p:style>
          <a:lnRef idx="2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>
            <a:schemeClr val="tx1">
              <a:hueOff val="0"/>
              <a:satOff val="0"/>
              <a:lumOff val="0"/>
              <a:alphaOff val="0"/>
            </a:schemeClr>
          </a:fontRef>
        </p:style>
      </p:sp>
      <p:sp>
        <p:nvSpPr>
          <p:cNvPr id="10" name="مستطيل مستدير الزوايا 15"/>
          <p:cNvSpPr/>
          <p:nvPr/>
        </p:nvSpPr>
        <p:spPr>
          <a:xfrm>
            <a:off x="599653" y="2808964"/>
            <a:ext cx="2400323" cy="1076448"/>
          </a:xfrm>
          <a:prstGeom prst="roundRect">
            <a:avLst>
              <a:gd name="adj" fmla="val 10000"/>
            </a:avLst>
          </a:prstGeom>
          <a:gradFill rotWithShape="1">
            <a:gsLst>
              <a:gs pos="0">
                <a:srgbClr val="7CCA62">
                  <a:tint val="73000"/>
                  <a:satMod val="150000"/>
                </a:srgbClr>
              </a:gs>
              <a:gs pos="25000">
                <a:srgbClr val="7CCA62">
                  <a:tint val="96000"/>
                  <a:shade val="80000"/>
                  <a:satMod val="105000"/>
                </a:srgbClr>
              </a:gs>
              <a:gs pos="38000">
                <a:srgbClr val="7CCA62">
                  <a:tint val="96000"/>
                  <a:shade val="59000"/>
                  <a:satMod val="120000"/>
                </a:srgbClr>
              </a:gs>
              <a:gs pos="55000">
                <a:srgbClr val="7CCA62">
                  <a:shade val="57000"/>
                  <a:satMod val="120000"/>
                </a:srgbClr>
              </a:gs>
              <a:gs pos="80000">
                <a:srgbClr val="7CCA62">
                  <a:shade val="56000"/>
                  <a:satMod val="145000"/>
                </a:srgbClr>
              </a:gs>
              <a:gs pos="88000">
                <a:srgbClr val="7CCA62">
                  <a:shade val="63000"/>
                  <a:satMod val="160000"/>
                </a:srgbClr>
              </a:gs>
              <a:gs pos="100000">
                <a:srgbClr val="7CCA62">
                  <a:tint val="99555"/>
                  <a:satMod val="155000"/>
                </a:srgbClr>
              </a:gs>
            </a:gsLst>
            <a:lin ang="5400000" scaled="1"/>
          </a:gradFill>
          <a:ln w="9525" cap="flat" cmpd="sng" algn="ctr">
            <a:solidFill>
              <a:srgbClr val="7CCA62">
                <a:shade val="60000"/>
                <a:satMod val="300000"/>
              </a:srgbClr>
            </a:solidFill>
            <a:prstDash val="solid"/>
          </a:ln>
          <a:effectLst>
            <a:glow rad="70000">
              <a:srgbClr val="7CCA62">
                <a:tint val="30000"/>
                <a:shade val="95000"/>
                <a:satMod val="300000"/>
                <a:alpha val="50000"/>
              </a:srgbClr>
            </a:glow>
          </a:effectLst>
        </p:spPr>
        <p:style>
          <a:lnRef idx="1">
            <a:schemeClr val="accent5"/>
          </a:lnRef>
          <a:fillRef idx="3">
            <a:schemeClr val="accent5"/>
          </a:fillRef>
          <a:effectRef idx="2">
            <a:schemeClr val="accent5"/>
          </a:effectRef>
          <a:fontRef idx="minor">
            <a:schemeClr val="lt1"/>
          </a:fontRef>
        </p:style>
      </p:sp>
      <p:grpSp>
        <p:nvGrpSpPr>
          <p:cNvPr id="11" name="مجموعة 16"/>
          <p:cNvGrpSpPr/>
          <p:nvPr/>
        </p:nvGrpSpPr>
        <p:grpSpPr>
          <a:xfrm>
            <a:off x="708375" y="2912250"/>
            <a:ext cx="2400323" cy="1076448"/>
            <a:chOff x="5245392" y="1347262"/>
            <a:chExt cx="1933292" cy="621344"/>
          </a:xfrm>
        </p:grpSpPr>
        <p:sp>
          <p:nvSpPr>
            <p:cNvPr id="12" name="مستطيل مستدير الزوايا 17"/>
            <p:cNvSpPr/>
            <p:nvPr/>
          </p:nvSpPr>
          <p:spPr>
            <a:xfrm>
              <a:off x="5245392" y="1347262"/>
              <a:ext cx="1933292" cy="621344"/>
            </a:xfrm>
            <a:prstGeom prst="roundRect">
              <a:avLst>
                <a:gd name="adj" fmla="val 10000"/>
              </a:avLst>
            </a:prstGeom>
            <a:solidFill>
              <a:sysClr val="window" lastClr="FFFFFF">
                <a:alpha val="90000"/>
                <a:hueOff val="0"/>
                <a:satOff val="0"/>
                <a:lumOff val="0"/>
                <a:alphaOff val="0"/>
              </a:sysClr>
            </a:solidFill>
            <a:ln w="19050" cap="flat" cmpd="sng" algn="ctr">
              <a:solidFill>
                <a:srgbClr val="0F6FC6">
                  <a:hueOff val="0"/>
                  <a:satOff val="0"/>
                  <a:lumOff val="0"/>
                  <a:alphaOff val="0"/>
                </a:srgbClr>
              </a:solidFill>
              <a:prstDash val="solid"/>
            </a:ln>
            <a:effectLst/>
          </p:spPr>
          <p:style>
            <a:lnRef idx="2">
              <a:scrgbClr r="0" g="0" b="0"/>
            </a:lnRef>
            <a:fillRef idx="1">
              <a:scrgbClr r="0" g="0" b="0"/>
            </a:fillRef>
            <a:effectRef idx="0">
              <a:scrgbClr r="0" g="0" b="0"/>
            </a:effectRef>
            <a:fontRef idx="minor">
              <a:schemeClr val="dk1">
                <a:hueOff val="0"/>
                <a:satOff val="0"/>
                <a:lumOff val="0"/>
                <a:alphaOff val="0"/>
              </a:schemeClr>
            </a:fontRef>
          </p:style>
        </p:sp>
        <p:sp>
          <p:nvSpPr>
            <p:cNvPr id="13" name="مستطيل 18"/>
            <p:cNvSpPr/>
            <p:nvPr/>
          </p:nvSpPr>
          <p:spPr>
            <a:xfrm>
              <a:off x="5263591" y="1365461"/>
              <a:ext cx="1896894" cy="584946"/>
            </a:xfrm>
            <a:prstGeom prst="rect">
              <a:avLst/>
            </a:prstGeom>
          </p:spPr>
          <p:style>
            <a:lnRef idx="0">
              <a:scrgbClr r="0" g="0" b="0"/>
            </a:lnRef>
            <a:fillRef idx="0">
              <a:scrgbClr r="0" g="0" b="0"/>
            </a:fillRef>
            <a:effectRef idx="0">
              <a:scrgbClr r="0" g="0" b="0"/>
            </a:effectRef>
            <a:fontRef idx="minor">
              <a:schemeClr val="dk1">
                <a:hueOff val="0"/>
                <a:satOff val="0"/>
                <a:lumOff val="0"/>
                <a:alphaOff val="0"/>
              </a:schemeClr>
            </a:fontRef>
          </p:style>
          <p:txBody>
            <a:bodyPr spcFirstLastPara="0" vert="horz" wrap="square" lIns="68580" tIns="68580" rIns="68580" bIns="68580" numCol="1" spcCol="1270" anchor="ctr" anchorCtr="0">
              <a:noAutofit/>
            </a:bodyPr>
            <a:lstStyle/>
            <a:p>
              <a:pPr lvl="0" algn="ctr" defTabSz="800100" rtl="1">
                <a:lnSpc>
                  <a:spcPct val="90000"/>
                </a:lnSpc>
                <a:spcBef>
                  <a:spcPct val="0"/>
                </a:spcBef>
                <a:spcAft>
                  <a:spcPct val="35000"/>
                </a:spcAft>
                <a:buNone/>
              </a:pPr>
              <a:r>
                <a:rPr lang="ar-SY" sz="2800" b="1" kern="1200" dirty="0">
                  <a:solidFill>
                    <a:srgbClr val="1C2E6A"/>
                  </a:solidFill>
                  <a:latin typeface="Verdana"/>
                  <a:ea typeface="+mn-ea"/>
                  <a:cs typeface="+mn-cs"/>
                </a:rPr>
                <a:t>الاقتباس غير المباشر</a:t>
              </a:r>
              <a:endParaRPr lang="en-US" sz="2800" b="1" kern="1200" dirty="0">
                <a:solidFill>
                  <a:srgbClr val="1C2E6A"/>
                </a:solidFill>
                <a:latin typeface="Verdana"/>
                <a:ea typeface="+mn-ea"/>
                <a:cs typeface="+mn-cs"/>
              </a:endParaRPr>
            </a:p>
          </p:txBody>
        </p:sp>
      </p:grpSp>
      <p:sp>
        <p:nvSpPr>
          <p:cNvPr id="14" name="مستطيل مستدير الزوايا 19"/>
          <p:cNvSpPr/>
          <p:nvPr/>
        </p:nvSpPr>
        <p:spPr>
          <a:xfrm>
            <a:off x="9537467" y="2894050"/>
            <a:ext cx="2034986" cy="888075"/>
          </a:xfrm>
          <a:prstGeom prst="roundRect">
            <a:avLst>
              <a:gd name="adj" fmla="val 10000"/>
            </a:avLst>
          </a:prstGeom>
          <a:gradFill rotWithShape="1">
            <a:gsLst>
              <a:gs pos="0">
                <a:srgbClr val="7CCA62">
                  <a:tint val="73000"/>
                  <a:satMod val="150000"/>
                </a:srgbClr>
              </a:gs>
              <a:gs pos="25000">
                <a:srgbClr val="7CCA62">
                  <a:tint val="96000"/>
                  <a:shade val="80000"/>
                  <a:satMod val="105000"/>
                </a:srgbClr>
              </a:gs>
              <a:gs pos="38000">
                <a:srgbClr val="7CCA62">
                  <a:tint val="96000"/>
                  <a:shade val="59000"/>
                  <a:satMod val="120000"/>
                </a:srgbClr>
              </a:gs>
              <a:gs pos="55000">
                <a:srgbClr val="7CCA62">
                  <a:shade val="57000"/>
                  <a:satMod val="120000"/>
                </a:srgbClr>
              </a:gs>
              <a:gs pos="80000">
                <a:srgbClr val="7CCA62">
                  <a:shade val="56000"/>
                  <a:satMod val="145000"/>
                </a:srgbClr>
              </a:gs>
              <a:gs pos="88000">
                <a:srgbClr val="7CCA62">
                  <a:shade val="63000"/>
                  <a:satMod val="160000"/>
                </a:srgbClr>
              </a:gs>
              <a:gs pos="100000">
                <a:srgbClr val="7CCA62">
                  <a:tint val="99555"/>
                  <a:satMod val="155000"/>
                </a:srgbClr>
              </a:gs>
            </a:gsLst>
            <a:lin ang="5400000" scaled="1"/>
          </a:gradFill>
          <a:ln w="9525" cap="flat" cmpd="sng" algn="ctr">
            <a:solidFill>
              <a:srgbClr val="7CCA62">
                <a:shade val="60000"/>
                <a:satMod val="300000"/>
              </a:srgbClr>
            </a:solidFill>
            <a:prstDash val="solid"/>
          </a:ln>
          <a:effectLst>
            <a:glow rad="70000">
              <a:srgbClr val="7CCA62">
                <a:tint val="30000"/>
                <a:shade val="95000"/>
                <a:satMod val="300000"/>
                <a:alpha val="50000"/>
              </a:srgbClr>
            </a:glow>
          </a:effectLst>
        </p:spPr>
        <p:style>
          <a:lnRef idx="1">
            <a:schemeClr val="accent5"/>
          </a:lnRef>
          <a:fillRef idx="3">
            <a:schemeClr val="accent5"/>
          </a:fillRef>
          <a:effectRef idx="2">
            <a:schemeClr val="accent5"/>
          </a:effectRef>
          <a:fontRef idx="minor">
            <a:schemeClr val="lt1"/>
          </a:fontRef>
        </p:style>
      </p:sp>
      <p:grpSp>
        <p:nvGrpSpPr>
          <p:cNvPr id="15" name="مجموعة 20"/>
          <p:cNvGrpSpPr/>
          <p:nvPr/>
        </p:nvGrpSpPr>
        <p:grpSpPr>
          <a:xfrm>
            <a:off x="9646189" y="2997336"/>
            <a:ext cx="2034986" cy="888075"/>
            <a:chOff x="7409709" y="1351872"/>
            <a:chExt cx="1503654" cy="621344"/>
          </a:xfrm>
        </p:grpSpPr>
        <p:sp>
          <p:nvSpPr>
            <p:cNvPr id="16" name="مستطيل مستدير الزوايا 21"/>
            <p:cNvSpPr/>
            <p:nvPr/>
          </p:nvSpPr>
          <p:spPr>
            <a:xfrm>
              <a:off x="7409709" y="1351872"/>
              <a:ext cx="1503654" cy="621344"/>
            </a:xfrm>
            <a:prstGeom prst="roundRect">
              <a:avLst>
                <a:gd name="adj" fmla="val 10000"/>
              </a:avLst>
            </a:prstGeom>
            <a:solidFill>
              <a:sysClr val="window" lastClr="FFFFFF">
                <a:alpha val="90000"/>
                <a:hueOff val="0"/>
                <a:satOff val="0"/>
                <a:lumOff val="0"/>
                <a:alphaOff val="0"/>
              </a:sysClr>
            </a:solidFill>
            <a:ln w="19050" cap="flat" cmpd="sng" algn="ctr">
              <a:solidFill>
                <a:srgbClr val="0F6FC6">
                  <a:hueOff val="0"/>
                  <a:satOff val="0"/>
                  <a:lumOff val="0"/>
                  <a:alphaOff val="0"/>
                </a:srgbClr>
              </a:solidFill>
              <a:prstDash val="solid"/>
            </a:ln>
            <a:effectLst/>
          </p:spPr>
          <p:style>
            <a:lnRef idx="2">
              <a:scrgbClr r="0" g="0" b="0"/>
            </a:lnRef>
            <a:fillRef idx="1">
              <a:scrgbClr r="0" g="0" b="0"/>
            </a:fillRef>
            <a:effectRef idx="0">
              <a:scrgbClr r="0" g="0" b="0"/>
            </a:effectRef>
            <a:fontRef idx="minor">
              <a:schemeClr val="dk1">
                <a:hueOff val="0"/>
                <a:satOff val="0"/>
                <a:lumOff val="0"/>
                <a:alphaOff val="0"/>
              </a:schemeClr>
            </a:fontRef>
          </p:style>
        </p:sp>
        <p:sp>
          <p:nvSpPr>
            <p:cNvPr id="17" name="مستطيل 24"/>
            <p:cNvSpPr/>
            <p:nvPr/>
          </p:nvSpPr>
          <p:spPr>
            <a:xfrm>
              <a:off x="7427908" y="1370071"/>
              <a:ext cx="1467256" cy="584946"/>
            </a:xfrm>
            <a:prstGeom prst="rect">
              <a:avLst/>
            </a:prstGeom>
          </p:spPr>
          <p:style>
            <a:lnRef idx="0">
              <a:scrgbClr r="0" g="0" b="0"/>
            </a:lnRef>
            <a:fillRef idx="0">
              <a:scrgbClr r="0" g="0" b="0"/>
            </a:fillRef>
            <a:effectRef idx="0">
              <a:scrgbClr r="0" g="0" b="0"/>
            </a:effectRef>
            <a:fontRef idx="minor">
              <a:schemeClr val="dk1">
                <a:hueOff val="0"/>
                <a:satOff val="0"/>
                <a:lumOff val="0"/>
                <a:alphaOff val="0"/>
              </a:schemeClr>
            </a:fontRef>
          </p:style>
          <p:txBody>
            <a:bodyPr spcFirstLastPara="0" vert="horz" wrap="square" lIns="68580" tIns="68580" rIns="68580" bIns="68580" numCol="1" spcCol="1270" anchor="ctr" anchorCtr="0">
              <a:noAutofit/>
            </a:bodyPr>
            <a:lstStyle/>
            <a:p>
              <a:pPr lvl="0" algn="ctr" defTabSz="800100" rtl="1">
                <a:lnSpc>
                  <a:spcPct val="90000"/>
                </a:lnSpc>
                <a:spcBef>
                  <a:spcPct val="0"/>
                </a:spcBef>
                <a:spcAft>
                  <a:spcPct val="35000"/>
                </a:spcAft>
                <a:buNone/>
              </a:pPr>
              <a:r>
                <a:rPr lang="ar-SY" sz="2800" b="1" kern="1200" dirty="0">
                  <a:solidFill>
                    <a:srgbClr val="1C2E6A"/>
                  </a:solidFill>
                  <a:latin typeface="Verdana"/>
                  <a:ea typeface="+mn-ea"/>
                  <a:cs typeface="+mn-cs"/>
                </a:rPr>
                <a:t>الاقتباس المباشر</a:t>
              </a:r>
              <a:endParaRPr lang="en-US" sz="2800" b="1" kern="1200" dirty="0">
                <a:solidFill>
                  <a:srgbClr val="1C2E6A"/>
                </a:solidFill>
                <a:latin typeface="Verdana"/>
                <a:ea typeface="+mn-ea"/>
                <a:cs typeface="+mn-cs"/>
              </a:endParaRPr>
            </a:p>
          </p:txBody>
        </p:sp>
      </p:grpSp>
      <p:sp>
        <p:nvSpPr>
          <p:cNvPr id="18" name="مستطيل مستدير الزوايا 33"/>
          <p:cNvSpPr/>
          <p:nvPr/>
        </p:nvSpPr>
        <p:spPr>
          <a:xfrm>
            <a:off x="4334264" y="1461315"/>
            <a:ext cx="3825789" cy="789250"/>
          </a:xfrm>
          <a:prstGeom prst="roundRect">
            <a:avLst>
              <a:gd name="adj" fmla="val 10000"/>
            </a:avLst>
          </a:prstGeom>
          <a:gradFill rotWithShape="1">
            <a:gsLst>
              <a:gs pos="0">
                <a:srgbClr val="10CF9B">
                  <a:tint val="73000"/>
                  <a:satMod val="150000"/>
                </a:srgbClr>
              </a:gs>
              <a:gs pos="25000">
                <a:srgbClr val="10CF9B">
                  <a:tint val="96000"/>
                  <a:shade val="80000"/>
                  <a:satMod val="105000"/>
                </a:srgbClr>
              </a:gs>
              <a:gs pos="38000">
                <a:srgbClr val="10CF9B">
                  <a:tint val="96000"/>
                  <a:shade val="59000"/>
                  <a:satMod val="120000"/>
                </a:srgbClr>
              </a:gs>
              <a:gs pos="55000">
                <a:srgbClr val="10CF9B">
                  <a:shade val="57000"/>
                  <a:satMod val="120000"/>
                </a:srgbClr>
              </a:gs>
              <a:gs pos="80000">
                <a:srgbClr val="10CF9B">
                  <a:shade val="56000"/>
                  <a:satMod val="145000"/>
                </a:srgbClr>
              </a:gs>
              <a:gs pos="88000">
                <a:srgbClr val="10CF9B">
                  <a:shade val="63000"/>
                  <a:satMod val="160000"/>
                </a:srgbClr>
              </a:gs>
              <a:gs pos="100000">
                <a:srgbClr val="10CF9B">
                  <a:tint val="99555"/>
                  <a:satMod val="155000"/>
                </a:srgbClr>
              </a:gs>
            </a:gsLst>
            <a:lin ang="5400000" scaled="1"/>
          </a:gradFill>
          <a:ln w="9525" cap="flat" cmpd="sng" algn="ctr">
            <a:solidFill>
              <a:srgbClr val="10CF9B">
                <a:shade val="60000"/>
                <a:satMod val="300000"/>
              </a:srgbClr>
            </a:solidFill>
            <a:prstDash val="solid"/>
            <a:miter lim="800000"/>
          </a:ln>
          <a:effectLst>
            <a:glow rad="70000">
              <a:srgbClr val="10CF9B">
                <a:tint val="30000"/>
                <a:shade val="95000"/>
                <a:satMod val="300000"/>
                <a:alpha val="50000"/>
              </a:srgbClr>
            </a:glow>
          </a:effectLst>
        </p:spPr>
      </p:sp>
      <p:grpSp>
        <p:nvGrpSpPr>
          <p:cNvPr id="19" name="مجموعة 34"/>
          <p:cNvGrpSpPr/>
          <p:nvPr/>
        </p:nvGrpSpPr>
        <p:grpSpPr>
          <a:xfrm>
            <a:off x="4442985" y="1564601"/>
            <a:ext cx="3949080" cy="789250"/>
            <a:chOff x="3069640" y="187985"/>
            <a:chExt cx="2914273" cy="789250"/>
          </a:xfrm>
        </p:grpSpPr>
        <p:sp>
          <p:nvSpPr>
            <p:cNvPr id="20" name="مستطيل مستدير الزوايا 35"/>
            <p:cNvSpPr/>
            <p:nvPr/>
          </p:nvSpPr>
          <p:spPr>
            <a:xfrm>
              <a:off x="3069640" y="187985"/>
              <a:ext cx="2914273" cy="789250"/>
            </a:xfrm>
            <a:prstGeom prst="roundRect">
              <a:avLst>
                <a:gd name="adj" fmla="val 10000"/>
              </a:avLst>
            </a:prstGeom>
            <a:gradFill rotWithShape="1">
              <a:gsLst>
                <a:gs pos="0">
                  <a:srgbClr val="7CCA62">
                    <a:tint val="1000"/>
                  </a:srgbClr>
                </a:gs>
                <a:gs pos="68000">
                  <a:srgbClr val="7CCA62">
                    <a:tint val="77000"/>
                  </a:srgbClr>
                </a:gs>
                <a:gs pos="81000">
                  <a:srgbClr val="7CCA62">
                    <a:tint val="79000"/>
                  </a:srgbClr>
                </a:gs>
                <a:gs pos="86000">
                  <a:srgbClr val="7CCA62">
                    <a:tint val="73000"/>
                  </a:srgbClr>
                </a:gs>
                <a:gs pos="100000">
                  <a:srgbClr val="7CCA62">
                    <a:tint val="35000"/>
                  </a:srgbClr>
                </a:gs>
              </a:gsLst>
              <a:lin ang="5400000" scaled="1"/>
            </a:gradFill>
            <a:ln w="9525" cap="flat" cmpd="sng" algn="ctr">
              <a:solidFill>
                <a:srgbClr val="7CCA62">
                  <a:shade val="60000"/>
                  <a:satMod val="300000"/>
                </a:srgbClr>
              </a:solidFill>
              <a:prstDash val="solid"/>
              <a:miter lim="800000"/>
            </a:ln>
            <a:effectLst>
              <a:glow rad="63500">
                <a:srgbClr val="7CCA62">
                  <a:tint val="30000"/>
                  <a:shade val="95000"/>
                  <a:satMod val="300000"/>
                  <a:alpha val="50000"/>
                </a:srgbClr>
              </a:glow>
            </a:effectLst>
          </p:spPr>
        </p:sp>
        <p:sp>
          <p:nvSpPr>
            <p:cNvPr id="21" name="مستطيل 36"/>
            <p:cNvSpPr/>
            <p:nvPr/>
          </p:nvSpPr>
          <p:spPr>
            <a:xfrm>
              <a:off x="3092756" y="211101"/>
              <a:ext cx="2868041" cy="743018"/>
            </a:xfrm>
            <a:prstGeom prst="rect">
              <a:avLst/>
            </a:prstGeom>
            <a:noFill/>
            <a:ln>
              <a:noFill/>
            </a:ln>
            <a:effectLst/>
          </p:spPr>
          <p:txBody>
            <a:bodyPr spcFirstLastPara="0" vert="horz" wrap="square" lIns="91440" tIns="91440" rIns="91440" bIns="91440" numCol="1" spcCol="1270" anchor="ctr" anchorCtr="0">
              <a:noAutofit/>
            </a:bodyPr>
            <a:lstStyle/>
            <a:p>
              <a:pPr marL="0" marR="0" lvl="0" indent="0" algn="ctr" defTabSz="1911350" eaLnBrk="1" fontAlgn="auto" latinLnBrk="0" hangingPunct="1">
                <a:lnSpc>
                  <a:spcPct val="90000"/>
                </a:lnSpc>
                <a:spcBef>
                  <a:spcPct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r>
                <a:rPr lang="ar-SY" sz="2000" b="1" dirty="0">
                  <a:solidFill>
                    <a:sysClr val="windowText" lastClr="000000">
                      <a:hueOff val="0"/>
                      <a:satOff val="0"/>
                      <a:lumOff val="0"/>
                      <a:alphaOff val="0"/>
                    </a:sysClr>
                  </a:solidFill>
                  <a:latin typeface="Alexandria" pitchFamily="2" charset="-78"/>
                  <a:ea typeface="Arial Unicode MS"/>
                  <a:cs typeface="Alexandria" pitchFamily="2" charset="-78"/>
                </a:rPr>
                <a:t>يوجد</a:t>
              </a:r>
              <a:r>
                <a:rPr lang="ar-SY" sz="2000" b="1" dirty="0">
                  <a:solidFill>
                    <a:sysClr val="windowText" lastClr="000000">
                      <a:hueOff val="0"/>
                      <a:satOff val="0"/>
                      <a:lumOff val="0"/>
                      <a:alphaOff val="0"/>
                    </a:sysClr>
                  </a:solidFill>
                  <a:latin typeface="Constantia"/>
                  <a:ea typeface="Arial Unicode MS"/>
                </a:rPr>
                <a:t> </a:t>
              </a:r>
              <a:r>
                <a:rPr lang="ar-SY" sz="2000" b="1" dirty="0">
                  <a:solidFill>
                    <a:sysClr val="windowText" lastClr="000000">
                      <a:hueOff val="0"/>
                      <a:satOff val="0"/>
                      <a:lumOff val="0"/>
                      <a:alphaOff val="0"/>
                    </a:sysClr>
                  </a:solidFill>
                  <a:latin typeface="Alexandria" pitchFamily="2" charset="-78"/>
                  <a:ea typeface="Arial Unicode MS"/>
                  <a:cs typeface="Alexandria" pitchFamily="2" charset="-78"/>
                </a:rPr>
                <a:t>نوعان</a:t>
              </a:r>
              <a:r>
                <a:rPr lang="ar-SY" sz="2000" b="1" dirty="0">
                  <a:solidFill>
                    <a:sysClr val="windowText" lastClr="000000">
                      <a:hueOff val="0"/>
                      <a:satOff val="0"/>
                      <a:lumOff val="0"/>
                      <a:alphaOff val="0"/>
                    </a:sysClr>
                  </a:solidFill>
                  <a:latin typeface="Constantia"/>
                  <a:ea typeface="Arial Unicode MS"/>
                </a:rPr>
                <a:t> </a:t>
              </a:r>
              <a:r>
                <a:rPr lang="ar-SY" sz="2000" b="1" dirty="0">
                  <a:solidFill>
                    <a:sysClr val="windowText" lastClr="000000">
                      <a:hueOff val="0"/>
                      <a:satOff val="0"/>
                      <a:lumOff val="0"/>
                      <a:alphaOff val="0"/>
                    </a:sysClr>
                  </a:solidFill>
                  <a:latin typeface="Alexandria" pitchFamily="2" charset="-78"/>
                  <a:ea typeface="Arial Unicode MS"/>
                  <a:cs typeface="Alexandria" pitchFamily="2" charset="-78"/>
                </a:rPr>
                <a:t>رئيسيان</a:t>
              </a:r>
              <a:r>
                <a:rPr lang="ar-SY" sz="2000" b="1" dirty="0">
                  <a:solidFill>
                    <a:sysClr val="windowText" lastClr="000000">
                      <a:hueOff val="0"/>
                      <a:satOff val="0"/>
                      <a:lumOff val="0"/>
                      <a:alphaOff val="0"/>
                    </a:sysClr>
                  </a:solidFill>
                  <a:latin typeface="Constantia"/>
                  <a:ea typeface="Arial Unicode MS"/>
                </a:rPr>
                <a:t> </a:t>
              </a:r>
              <a:r>
                <a:rPr lang="ar-SY" sz="2000" b="1" dirty="0">
                  <a:solidFill>
                    <a:sysClr val="windowText" lastClr="000000">
                      <a:hueOff val="0"/>
                      <a:satOff val="0"/>
                      <a:lumOff val="0"/>
                      <a:alphaOff val="0"/>
                    </a:sysClr>
                  </a:solidFill>
                  <a:latin typeface="Alexandria" pitchFamily="2" charset="-78"/>
                  <a:ea typeface="Arial Unicode MS"/>
                  <a:cs typeface="Alexandria" pitchFamily="2" charset="-78"/>
                </a:rPr>
                <a:t>للاقتباس</a:t>
              </a:r>
              <a:endParaRPr lang="en-US" sz="2000" b="1" dirty="0">
                <a:solidFill>
                  <a:sysClr val="windowText" lastClr="000000">
                    <a:hueOff val="0"/>
                    <a:satOff val="0"/>
                    <a:lumOff val="0"/>
                    <a:alphaOff val="0"/>
                  </a:sysClr>
                </a:solidFill>
                <a:latin typeface="Alexandria" pitchFamily="2" charset="-78"/>
                <a:ea typeface="Arial Unicode MS"/>
                <a:cs typeface="Alexandria" pitchFamily="2" charset="-78"/>
              </a:endParaRPr>
            </a:p>
          </p:txBody>
        </p:sp>
      </p:grpSp>
      <p:sp>
        <p:nvSpPr>
          <p:cNvPr id="22" name="رابط مستقيم 3"/>
          <p:cNvSpPr/>
          <p:nvPr/>
        </p:nvSpPr>
        <p:spPr>
          <a:xfrm>
            <a:off x="6743022" y="2384781"/>
            <a:ext cx="2927797" cy="734855"/>
          </a:xfrm>
          <a:custGeom>
            <a:avLst/>
            <a:gdLst/>
            <a:ahLst/>
            <a:cxnLst/>
            <a:rect l="0" t="0" r="0" b="0"/>
            <a:pathLst>
              <a:path>
                <a:moveTo>
                  <a:pt x="0" y="0"/>
                </a:moveTo>
                <a:lnTo>
                  <a:pt x="0" y="347383"/>
                </a:lnTo>
                <a:lnTo>
                  <a:pt x="3646625" y="347383"/>
                </a:lnTo>
                <a:lnTo>
                  <a:pt x="3646625" y="458264"/>
                </a:lnTo>
              </a:path>
            </a:pathLst>
          </a:custGeom>
          <a:noFill/>
          <a:ln w="19050" cap="flat" cmpd="sng" algn="ctr">
            <a:solidFill>
              <a:srgbClr val="0F6FC6">
                <a:shade val="60000"/>
                <a:hueOff val="0"/>
                <a:satOff val="0"/>
                <a:lumOff val="0"/>
                <a:alphaOff val="0"/>
              </a:srgbClr>
            </a:solidFill>
            <a:prstDash val="solid"/>
          </a:ln>
          <a:effectLst/>
        </p:spPr>
        <p:style>
          <a:lnRef idx="2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>
            <a:schemeClr val="tx1">
              <a:hueOff val="0"/>
              <a:satOff val="0"/>
              <a:lumOff val="0"/>
              <a:alphaOff val="0"/>
            </a:schemeClr>
          </a:fontRef>
        </p:style>
      </p:sp>
      <p:grpSp>
        <p:nvGrpSpPr>
          <p:cNvPr id="23" name="مجموعة 38"/>
          <p:cNvGrpSpPr/>
          <p:nvPr/>
        </p:nvGrpSpPr>
        <p:grpSpPr>
          <a:xfrm>
            <a:off x="8388140" y="3970824"/>
            <a:ext cx="3695819" cy="2539924"/>
            <a:chOff x="6929842" y="1327515"/>
            <a:chExt cx="2206658" cy="1475230"/>
          </a:xfrm>
        </p:grpSpPr>
        <p:sp>
          <p:nvSpPr>
            <p:cNvPr id="24" name="مستطيل مستدير الزوايا 39"/>
            <p:cNvSpPr/>
            <p:nvPr/>
          </p:nvSpPr>
          <p:spPr>
            <a:xfrm>
              <a:off x="7014453" y="1351871"/>
              <a:ext cx="2037437" cy="1350745"/>
            </a:xfrm>
            <a:prstGeom prst="roundRect">
              <a:avLst>
                <a:gd name="adj" fmla="val 10000"/>
              </a:avLst>
            </a:prstGeom>
            <a:solidFill>
              <a:sysClr val="window" lastClr="FFFFFF">
                <a:alpha val="90000"/>
                <a:hueOff val="0"/>
                <a:satOff val="0"/>
                <a:lumOff val="0"/>
                <a:alphaOff val="0"/>
              </a:sysClr>
            </a:solidFill>
            <a:ln w="19050" cap="flat" cmpd="sng" algn="ctr">
              <a:solidFill>
                <a:srgbClr val="0F6FC6">
                  <a:hueOff val="0"/>
                  <a:satOff val="0"/>
                  <a:lumOff val="0"/>
                  <a:alphaOff val="0"/>
                </a:srgbClr>
              </a:solidFill>
              <a:prstDash val="solid"/>
            </a:ln>
            <a:effectLst/>
          </p:spPr>
          <p:style>
            <a:lnRef idx="2">
              <a:scrgbClr r="0" g="0" b="0"/>
            </a:lnRef>
            <a:fillRef idx="1">
              <a:scrgbClr r="0" g="0" b="0"/>
            </a:fillRef>
            <a:effectRef idx="0">
              <a:scrgbClr r="0" g="0" b="0"/>
            </a:effectRef>
            <a:fontRef idx="minor">
              <a:schemeClr val="dk1">
                <a:hueOff val="0"/>
                <a:satOff val="0"/>
                <a:lumOff val="0"/>
                <a:alphaOff val="0"/>
              </a:schemeClr>
            </a:fontRef>
          </p:style>
        </p:sp>
        <p:sp>
          <p:nvSpPr>
            <p:cNvPr id="25" name="مستطيل 40"/>
            <p:cNvSpPr/>
            <p:nvPr/>
          </p:nvSpPr>
          <p:spPr>
            <a:xfrm>
              <a:off x="6929842" y="1327515"/>
              <a:ext cx="2206658" cy="1475230"/>
            </a:xfrm>
            <a:prstGeom prst="rect">
              <a:avLst/>
            </a:prstGeom>
          </p:spPr>
          <p:style>
            <a:lnRef idx="0">
              <a:scrgbClr r="0" g="0" b="0"/>
            </a:lnRef>
            <a:fillRef idx="0">
              <a:scrgbClr r="0" g="0" b="0"/>
            </a:fillRef>
            <a:effectRef idx="0">
              <a:scrgbClr r="0" g="0" b="0"/>
            </a:effectRef>
            <a:fontRef idx="minor">
              <a:schemeClr val="dk1">
                <a:hueOff val="0"/>
                <a:satOff val="0"/>
                <a:lumOff val="0"/>
                <a:alphaOff val="0"/>
              </a:schemeClr>
            </a:fontRef>
          </p:style>
          <p:txBody>
            <a:bodyPr spcFirstLastPara="0" vert="horz" wrap="square" lIns="68580" tIns="68580" rIns="68580" bIns="68580" numCol="1" spcCol="1270" anchor="ctr" anchorCtr="0">
              <a:noAutofit/>
            </a:bodyPr>
            <a:lstStyle/>
            <a:p>
              <a:pPr lvl="0" algn="ctr" defTabSz="800100" rtl="1">
                <a:lnSpc>
                  <a:spcPct val="90000"/>
                </a:lnSpc>
                <a:spcBef>
                  <a:spcPct val="0"/>
                </a:spcBef>
                <a:spcAft>
                  <a:spcPct val="35000"/>
                </a:spcAft>
                <a:buNone/>
              </a:pPr>
              <a:r>
                <a:rPr lang="ar-SY" sz="2800" kern="1200" dirty="0">
                  <a:solidFill>
                    <a:schemeClr val="tx1"/>
                  </a:solidFill>
                  <a:latin typeface="Verdana"/>
                  <a:ea typeface="+mn-ea"/>
                  <a:cs typeface="+mn-cs"/>
                </a:rPr>
                <a:t>عند نقل الباحث نصاً مكتوباً تماماً بنفس الشكل والكيفية واللغة التي ورد فيها ويسمى هذا النوع تضميناً</a:t>
              </a:r>
              <a:endParaRPr lang="en-US" sz="2800" kern="1200" dirty="0">
                <a:solidFill>
                  <a:schemeClr val="tx1"/>
                </a:solidFill>
                <a:latin typeface="Verdana"/>
                <a:ea typeface="+mn-ea"/>
                <a:cs typeface="+mn-cs"/>
              </a:endParaRPr>
            </a:p>
          </p:txBody>
        </p:sp>
      </p:grpSp>
      <p:grpSp>
        <p:nvGrpSpPr>
          <p:cNvPr id="26" name="مجموعة 41"/>
          <p:cNvGrpSpPr/>
          <p:nvPr/>
        </p:nvGrpSpPr>
        <p:grpSpPr>
          <a:xfrm>
            <a:off x="248618" y="4153143"/>
            <a:ext cx="3695819" cy="2569240"/>
            <a:chOff x="6879458" y="1389757"/>
            <a:chExt cx="2206658" cy="1492257"/>
          </a:xfrm>
        </p:grpSpPr>
        <p:sp>
          <p:nvSpPr>
            <p:cNvPr id="27" name="مستطيل مستدير الزوايا 47"/>
            <p:cNvSpPr/>
            <p:nvPr/>
          </p:nvSpPr>
          <p:spPr>
            <a:xfrm>
              <a:off x="6964068" y="1389757"/>
              <a:ext cx="2037437" cy="1350745"/>
            </a:xfrm>
            <a:prstGeom prst="roundRect">
              <a:avLst>
                <a:gd name="adj" fmla="val 10000"/>
              </a:avLst>
            </a:prstGeom>
            <a:solidFill>
              <a:sysClr val="window" lastClr="FFFFFF">
                <a:alpha val="90000"/>
                <a:hueOff val="0"/>
                <a:satOff val="0"/>
                <a:lumOff val="0"/>
                <a:alphaOff val="0"/>
              </a:sysClr>
            </a:solidFill>
            <a:ln w="19050" cap="flat" cmpd="sng" algn="ctr">
              <a:solidFill>
                <a:srgbClr val="0F6FC6">
                  <a:hueOff val="0"/>
                  <a:satOff val="0"/>
                  <a:lumOff val="0"/>
                  <a:alphaOff val="0"/>
                </a:srgbClr>
              </a:solidFill>
              <a:prstDash val="solid"/>
            </a:ln>
            <a:effectLst/>
          </p:spPr>
          <p:style>
            <a:lnRef idx="2">
              <a:scrgbClr r="0" g="0" b="0"/>
            </a:lnRef>
            <a:fillRef idx="1">
              <a:scrgbClr r="0" g="0" b="0"/>
            </a:fillRef>
            <a:effectRef idx="0">
              <a:scrgbClr r="0" g="0" b="0"/>
            </a:effectRef>
            <a:fontRef idx="minor">
              <a:schemeClr val="dk1">
                <a:hueOff val="0"/>
                <a:satOff val="0"/>
                <a:lumOff val="0"/>
                <a:alphaOff val="0"/>
              </a:schemeClr>
            </a:fontRef>
          </p:style>
        </p:sp>
        <p:sp>
          <p:nvSpPr>
            <p:cNvPr id="28" name="مستطيل 48"/>
            <p:cNvSpPr/>
            <p:nvPr/>
          </p:nvSpPr>
          <p:spPr>
            <a:xfrm>
              <a:off x="6879458" y="1431140"/>
              <a:ext cx="2206658" cy="1450874"/>
            </a:xfrm>
            <a:prstGeom prst="rect">
              <a:avLst/>
            </a:prstGeom>
          </p:spPr>
          <p:style>
            <a:lnRef idx="0">
              <a:scrgbClr r="0" g="0" b="0"/>
            </a:lnRef>
            <a:fillRef idx="0">
              <a:scrgbClr r="0" g="0" b="0"/>
            </a:fillRef>
            <a:effectRef idx="0">
              <a:scrgbClr r="0" g="0" b="0"/>
            </a:effectRef>
            <a:fontRef idx="minor">
              <a:schemeClr val="dk1">
                <a:hueOff val="0"/>
                <a:satOff val="0"/>
                <a:lumOff val="0"/>
                <a:alphaOff val="0"/>
              </a:schemeClr>
            </a:fontRef>
          </p:style>
          <p:txBody>
            <a:bodyPr spcFirstLastPara="0" vert="horz" wrap="square" lIns="68580" tIns="68580" rIns="68580" bIns="68580" numCol="1" spcCol="1270" anchor="ctr" anchorCtr="0">
              <a:noAutofit/>
            </a:bodyPr>
            <a:lstStyle/>
            <a:p>
              <a:pPr lvl="0" algn="ctr" defTabSz="800100" rtl="1">
                <a:lnSpc>
                  <a:spcPct val="90000"/>
                </a:lnSpc>
                <a:spcBef>
                  <a:spcPct val="0"/>
                </a:spcBef>
                <a:spcAft>
                  <a:spcPct val="35000"/>
                </a:spcAft>
                <a:buNone/>
              </a:pPr>
              <a:r>
                <a:rPr lang="ar-SY" sz="2800" dirty="0">
                  <a:solidFill>
                    <a:schemeClr val="tx1"/>
                  </a:solidFill>
                  <a:latin typeface="Verdana"/>
                </a:rPr>
                <a:t>أن </a:t>
              </a:r>
              <a:r>
                <a:rPr lang="ar-SY" sz="2800" kern="1200" dirty="0">
                  <a:solidFill>
                    <a:schemeClr val="tx1"/>
                  </a:solidFill>
                  <a:latin typeface="Verdana"/>
                </a:rPr>
                <a:t>يستعين الباحث بأفكار ومعلومات معينة ويقوم بصياغتها بأسلوب جديد ولغة جديدة دون تشويه النص أو المعنى</a:t>
              </a:r>
              <a:endParaRPr lang="en-US" sz="2800" kern="1200" dirty="0">
                <a:solidFill>
                  <a:schemeClr val="tx1"/>
                </a:solidFill>
                <a:latin typeface="Verdana"/>
              </a:endParaRPr>
            </a:p>
          </p:txBody>
        </p:sp>
      </p:grpSp>
    </p:spTree>
    <p:extLst>
      <p:ext uri="{BB962C8B-B14F-4D97-AF65-F5344CB8AC3E}">
        <p14:creationId xmlns:p14="http://schemas.microsoft.com/office/powerpoint/2010/main" val="64071109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/>
          <p:cNvSpPr/>
          <p:nvPr/>
        </p:nvSpPr>
        <p:spPr>
          <a:xfrm>
            <a:off x="2626178" y="500900"/>
            <a:ext cx="9922203" cy="45719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9" name="Rectangle: Rounded Corners 24"/>
          <p:cNvSpPr/>
          <p:nvPr/>
        </p:nvSpPr>
        <p:spPr>
          <a:xfrm>
            <a:off x="801667" y="1285190"/>
            <a:ext cx="10571966" cy="4840037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10" name="Graphic 21"/>
          <p:cNvPicPr>
            <a:picLocks noChangeAspect="1"/>
          </p:cNvPicPr>
          <p:nvPr/>
        </p:nvPicPr>
        <p:blipFill rotWithShape="1">
          <a:blip r:embed="rId2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180431" y="79526"/>
            <a:ext cx="2305141" cy="1076343"/>
          </a:xfrm>
          <a:prstGeom prst="rect">
            <a:avLst/>
          </a:prstGeom>
        </p:spPr>
      </p:pic>
      <p:sp>
        <p:nvSpPr>
          <p:cNvPr id="12" name="TextBox 11"/>
          <p:cNvSpPr txBox="1"/>
          <p:nvPr/>
        </p:nvSpPr>
        <p:spPr>
          <a:xfrm>
            <a:off x="1675976" y="1468530"/>
            <a:ext cx="9447136" cy="300082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r" rtl="1">
              <a:lnSpc>
                <a:spcPct val="150000"/>
              </a:lnSpc>
            </a:pPr>
            <a:r>
              <a:rPr lang="ar-SY" b="1" u="sng" dirty="0">
                <a:solidFill>
                  <a:schemeClr val="tx1">
                    <a:lumMod val="50000"/>
                  </a:schemeClr>
                </a:solidFill>
                <a:latin typeface="Alexandria" pitchFamily="2" charset="-78"/>
                <a:cs typeface="Alexandria" pitchFamily="2" charset="-78"/>
              </a:rPr>
              <a:t>كيفية كتابة النص المقتبس</a:t>
            </a:r>
            <a:r>
              <a:rPr lang="ar-SY" b="1" u="sng" dirty="0" smtClean="0">
                <a:solidFill>
                  <a:schemeClr val="tx1">
                    <a:lumMod val="50000"/>
                  </a:schemeClr>
                </a:solidFill>
                <a:latin typeface="Alexandria" pitchFamily="2" charset="-78"/>
                <a:cs typeface="Alexandria" pitchFamily="2" charset="-78"/>
              </a:rPr>
              <a:t>:</a:t>
            </a:r>
            <a:endParaRPr lang="en-US" b="1" u="sng" dirty="0" smtClean="0">
              <a:solidFill>
                <a:schemeClr val="tx1">
                  <a:lumMod val="50000"/>
                </a:schemeClr>
              </a:solidFill>
              <a:latin typeface="Alexandria" pitchFamily="2" charset="-78"/>
              <a:cs typeface="Alexandria" pitchFamily="2" charset="-78"/>
            </a:endParaRPr>
          </a:p>
          <a:p>
            <a:pPr marL="514350" indent="-514350" algn="r" rtl="1">
              <a:lnSpc>
                <a:spcPct val="150000"/>
              </a:lnSpc>
              <a:buFont typeface="+mj-lt"/>
              <a:buAutoNum type="arabicParenR"/>
            </a:pPr>
            <a:r>
              <a:rPr lang="ar-SY" b="1" dirty="0">
                <a:solidFill>
                  <a:schemeClr val="tx1">
                    <a:lumMod val="50000"/>
                  </a:schemeClr>
                </a:solidFill>
                <a:latin typeface="Alexandria" pitchFamily="2" charset="-78"/>
                <a:cs typeface="Alexandria" pitchFamily="2" charset="-78"/>
              </a:rPr>
              <a:t> إذا كان النص قصيراً ( أقل من خمسة أسطر):</a:t>
            </a:r>
          </a:p>
          <a:p>
            <a:pPr marL="285750" indent="-285750" algn="r" rtl="1">
              <a:lnSpc>
                <a:spcPct val="150000"/>
              </a:lnSpc>
              <a:buFont typeface="Arial" panose="020B0604020202020204" pitchFamily="34" charset="0"/>
              <a:buChar char="•"/>
            </a:pPr>
            <a:r>
              <a:rPr lang="ar-SY" b="1" dirty="0">
                <a:solidFill>
                  <a:schemeClr val="tx1">
                    <a:lumMod val="50000"/>
                  </a:schemeClr>
                </a:solidFill>
                <a:latin typeface="Alexandria" pitchFamily="2" charset="-78"/>
                <a:cs typeface="Alexandria" pitchFamily="2" charset="-78"/>
              </a:rPr>
              <a:t>يكتب كسائر النصوص في البحث ويميز بوضعه بين أقواس صغيرة في بدايته ونهايته</a:t>
            </a:r>
            <a:r>
              <a:rPr lang="ar-SY" b="1" dirty="0" smtClean="0">
                <a:solidFill>
                  <a:schemeClr val="tx1">
                    <a:lumMod val="50000"/>
                  </a:schemeClr>
                </a:solidFill>
                <a:latin typeface="Alexandria" pitchFamily="2" charset="-78"/>
                <a:cs typeface="Alexandria" pitchFamily="2" charset="-78"/>
              </a:rPr>
              <a:t>.</a:t>
            </a:r>
            <a:endParaRPr lang="en-US" b="1" dirty="0" smtClean="0">
              <a:solidFill>
                <a:schemeClr val="tx1">
                  <a:lumMod val="50000"/>
                </a:schemeClr>
              </a:solidFill>
              <a:latin typeface="Alexandria" pitchFamily="2" charset="-78"/>
              <a:cs typeface="Alexandria" pitchFamily="2" charset="-78"/>
            </a:endParaRPr>
          </a:p>
          <a:p>
            <a:pPr algn="r" rtl="1">
              <a:lnSpc>
                <a:spcPct val="150000"/>
              </a:lnSpc>
            </a:pPr>
            <a:r>
              <a:rPr lang="ar-SY" b="1" dirty="0">
                <a:solidFill>
                  <a:schemeClr val="tx1">
                    <a:lumMod val="50000"/>
                  </a:schemeClr>
                </a:solidFill>
                <a:latin typeface="Alexandria" pitchFamily="2" charset="-78"/>
                <a:cs typeface="Alexandria" pitchFamily="2" charset="-78"/>
              </a:rPr>
              <a:t>مثال:</a:t>
            </a:r>
            <a:endParaRPr lang="en-US" b="1" dirty="0">
              <a:solidFill>
                <a:schemeClr val="tx1">
                  <a:lumMod val="50000"/>
                </a:schemeClr>
              </a:solidFill>
              <a:latin typeface="Alexandria" pitchFamily="2" charset="-78"/>
              <a:cs typeface="Alexandria" pitchFamily="2" charset="-78"/>
            </a:endParaRPr>
          </a:p>
          <a:p>
            <a:pPr algn="r" rtl="1">
              <a:lnSpc>
                <a:spcPct val="150000"/>
              </a:lnSpc>
            </a:pPr>
            <a:endParaRPr lang="ar-SY" b="1" dirty="0">
              <a:solidFill>
                <a:schemeClr val="tx1">
                  <a:lumMod val="50000"/>
                </a:schemeClr>
              </a:solidFill>
              <a:latin typeface="Alexandria" pitchFamily="2" charset="-78"/>
              <a:cs typeface="Alexandria" pitchFamily="2" charset="-78"/>
            </a:endParaRPr>
          </a:p>
          <a:p>
            <a:pPr algn="r" rtl="1">
              <a:lnSpc>
                <a:spcPct val="150000"/>
              </a:lnSpc>
            </a:pPr>
            <a:endParaRPr lang="en-US" b="1" u="sng" dirty="0">
              <a:solidFill>
                <a:schemeClr val="tx1">
                  <a:lumMod val="50000"/>
                </a:schemeClr>
              </a:solidFill>
              <a:latin typeface="Alexandria" pitchFamily="2" charset="-78"/>
              <a:cs typeface="Alexandria" pitchFamily="2" charset="-78"/>
            </a:endParaRPr>
          </a:p>
        </p:txBody>
      </p:sp>
      <p:sp>
        <p:nvSpPr>
          <p:cNvPr id="13" name="TextBox 12"/>
          <p:cNvSpPr txBox="1"/>
          <p:nvPr/>
        </p:nvSpPr>
        <p:spPr>
          <a:xfrm>
            <a:off x="3376155" y="665382"/>
            <a:ext cx="4449948" cy="49244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 rtl="1"/>
            <a:r>
              <a:rPr kumimoji="1" lang="ar-SY" sz="2600" b="1" kern="0" dirty="0">
                <a:solidFill>
                  <a:schemeClr val="bg2">
                    <a:lumMod val="10000"/>
                  </a:schemeClr>
                </a:solidFill>
                <a:latin typeface="Alexandria" pitchFamily="2" charset="-78"/>
                <a:cs typeface="Alexandria" pitchFamily="2" charset="-78"/>
              </a:rPr>
              <a:t>الاقتباس</a:t>
            </a:r>
            <a:r>
              <a:rPr lang="ar-SY" sz="2600" dirty="0" smtClean="0">
                <a:solidFill>
                  <a:prstClr val="black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lexandria" pitchFamily="2" charset="-78"/>
                <a:cs typeface="Alexandria" pitchFamily="2" charset="-78"/>
              </a:rPr>
              <a:t> </a:t>
            </a:r>
            <a:r>
              <a:rPr kumimoji="1" lang="en-US" sz="2600" b="1" kern="0" dirty="0">
                <a:solidFill>
                  <a:schemeClr val="bg2">
                    <a:lumMod val="10000"/>
                  </a:schemeClr>
                </a:solidFill>
                <a:latin typeface="Alexandria" pitchFamily="2" charset="-78"/>
                <a:cs typeface="Alexandria" pitchFamily="2" charset="-78"/>
              </a:rPr>
              <a:t>Citation</a:t>
            </a:r>
            <a:endParaRPr kumimoji="1" lang="ar-SY" sz="2600" b="1" kern="0" dirty="0">
              <a:solidFill>
                <a:schemeClr val="bg2">
                  <a:lumMod val="10000"/>
                </a:schemeClr>
              </a:solidFill>
              <a:latin typeface="Alexandria" pitchFamily="2" charset="-78"/>
              <a:cs typeface="Alexandria" pitchFamily="2" charset="-78"/>
            </a:endParaRPr>
          </a:p>
        </p:txBody>
      </p:sp>
      <p:pic>
        <p:nvPicPr>
          <p:cNvPr id="14" name="Picture 4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33155" y="3638869"/>
            <a:ext cx="10320168" cy="2393651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328555158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/>
          <p:cNvSpPr/>
          <p:nvPr/>
        </p:nvSpPr>
        <p:spPr>
          <a:xfrm>
            <a:off x="2626178" y="500900"/>
            <a:ext cx="9922203" cy="45719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4" name="Rectangle: Rounded Corners 24"/>
          <p:cNvSpPr/>
          <p:nvPr/>
        </p:nvSpPr>
        <p:spPr>
          <a:xfrm>
            <a:off x="1005697" y="1274632"/>
            <a:ext cx="10330358" cy="4619963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5" name="Graphic 21"/>
          <p:cNvPicPr>
            <a:picLocks noChangeAspect="1"/>
          </p:cNvPicPr>
          <p:nvPr/>
        </p:nvPicPr>
        <p:blipFill rotWithShape="1">
          <a:blip r:embed="rId2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180431" y="79526"/>
            <a:ext cx="2305141" cy="1076343"/>
          </a:xfrm>
          <a:prstGeom prst="rect">
            <a:avLst/>
          </a:prstGeom>
        </p:spPr>
      </p:pic>
      <p:sp>
        <p:nvSpPr>
          <p:cNvPr id="8" name="TextBox 7"/>
          <p:cNvSpPr txBox="1"/>
          <p:nvPr/>
        </p:nvSpPr>
        <p:spPr>
          <a:xfrm>
            <a:off x="3376155" y="665382"/>
            <a:ext cx="4449948" cy="49244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 rtl="1"/>
            <a:r>
              <a:rPr kumimoji="1" lang="ar-SY" sz="2600" b="1" kern="0" dirty="0">
                <a:solidFill>
                  <a:schemeClr val="bg2">
                    <a:lumMod val="10000"/>
                  </a:schemeClr>
                </a:solidFill>
                <a:latin typeface="Alexandria" pitchFamily="2" charset="-78"/>
                <a:cs typeface="Alexandria" pitchFamily="2" charset="-78"/>
              </a:rPr>
              <a:t>الاقتباس</a:t>
            </a:r>
            <a:r>
              <a:rPr lang="ar-SY" sz="2600" dirty="0" smtClean="0">
                <a:solidFill>
                  <a:prstClr val="black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lexandria" pitchFamily="2" charset="-78"/>
                <a:cs typeface="Alexandria" pitchFamily="2" charset="-78"/>
              </a:rPr>
              <a:t> </a:t>
            </a:r>
            <a:r>
              <a:rPr kumimoji="1" lang="en-US" sz="2600" b="1" kern="0" dirty="0">
                <a:solidFill>
                  <a:schemeClr val="bg2">
                    <a:lumMod val="10000"/>
                  </a:schemeClr>
                </a:solidFill>
                <a:latin typeface="Alexandria" pitchFamily="2" charset="-78"/>
                <a:cs typeface="Alexandria" pitchFamily="2" charset="-78"/>
              </a:rPr>
              <a:t>Citation</a:t>
            </a:r>
            <a:endParaRPr kumimoji="1" lang="ar-SY" sz="2600" b="1" kern="0" dirty="0">
              <a:solidFill>
                <a:schemeClr val="bg2">
                  <a:lumMod val="10000"/>
                </a:schemeClr>
              </a:solidFill>
              <a:latin typeface="Alexandria" pitchFamily="2" charset="-78"/>
              <a:cs typeface="Alexandria" pitchFamily="2" charset="-78"/>
            </a:endParaRPr>
          </a:p>
        </p:txBody>
      </p:sp>
      <p:sp>
        <p:nvSpPr>
          <p:cNvPr id="9" name="Rectangle 8"/>
          <p:cNvSpPr/>
          <p:nvPr/>
        </p:nvSpPr>
        <p:spPr>
          <a:xfrm>
            <a:off x="1227551" y="1274632"/>
            <a:ext cx="9720197" cy="452431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r" rtl="1">
              <a:lnSpc>
                <a:spcPct val="200000"/>
              </a:lnSpc>
            </a:pPr>
            <a:r>
              <a:rPr lang="ar-SY" b="1" u="sng" dirty="0">
                <a:latin typeface="Alexandria" pitchFamily="2" charset="-78"/>
                <a:cs typeface="Alexandria" pitchFamily="2" charset="-78"/>
              </a:rPr>
              <a:t>كيفية كتابة النص المقتبس</a:t>
            </a:r>
            <a:r>
              <a:rPr lang="ar-SY" b="1" u="sng" dirty="0" smtClean="0">
                <a:latin typeface="Alexandria" pitchFamily="2" charset="-78"/>
                <a:cs typeface="Alexandria" pitchFamily="2" charset="-78"/>
              </a:rPr>
              <a:t>:</a:t>
            </a:r>
            <a:endParaRPr lang="en-US" b="1" u="sng" dirty="0" smtClean="0">
              <a:latin typeface="Alexandria" pitchFamily="2" charset="-78"/>
              <a:cs typeface="Alexandria" pitchFamily="2" charset="-78"/>
            </a:endParaRPr>
          </a:p>
          <a:p>
            <a:pPr algn="r" rtl="1">
              <a:lnSpc>
                <a:spcPct val="200000"/>
              </a:lnSpc>
            </a:pPr>
            <a:r>
              <a:rPr lang="ar-SY" b="1" dirty="0">
                <a:latin typeface="Alexandria" pitchFamily="2" charset="-78"/>
                <a:cs typeface="Alexandria" pitchFamily="2" charset="-78"/>
              </a:rPr>
              <a:t>2)  إذا كان النص طويلاً ( أكثر من خمسة أسطر):</a:t>
            </a:r>
          </a:p>
          <a:p>
            <a:pPr algn="r" rtl="1">
              <a:lnSpc>
                <a:spcPct val="200000"/>
              </a:lnSpc>
            </a:pPr>
            <a:r>
              <a:rPr lang="ar-SY" b="1" dirty="0">
                <a:latin typeface="Alexandria" pitchFamily="2" charset="-78"/>
                <a:cs typeface="Alexandria" pitchFamily="2" charset="-78"/>
              </a:rPr>
              <a:t>يجب تمييزه عن غيره من النصوص ويمكن للباحث أن يتبع ما يلي لتمييز النص المقتبس:</a:t>
            </a:r>
          </a:p>
          <a:p>
            <a:pPr marL="742950" lvl="1" indent="-285750" algn="r" rtl="1">
              <a:lnSpc>
                <a:spcPct val="200000"/>
              </a:lnSpc>
              <a:buFont typeface="Wingdings" panose="05000000000000000000" pitchFamily="2" charset="2"/>
              <a:buChar char="ü"/>
            </a:pPr>
            <a:r>
              <a:rPr lang="ar-SY" dirty="0">
                <a:latin typeface="Alexandria" pitchFamily="2" charset="-78"/>
                <a:cs typeface="Alexandria" pitchFamily="2" charset="-78"/>
              </a:rPr>
              <a:t>كتابة النص المقتبس بخط أصغر أو بمسافة أقل بين الاسطر</a:t>
            </a:r>
          </a:p>
          <a:p>
            <a:pPr marL="742950" lvl="1" indent="-285750" algn="r" rtl="1">
              <a:lnSpc>
                <a:spcPct val="200000"/>
              </a:lnSpc>
              <a:buFont typeface="Wingdings" panose="05000000000000000000" pitchFamily="2" charset="2"/>
              <a:buChar char="ü"/>
            </a:pPr>
            <a:r>
              <a:rPr lang="ar-SY" dirty="0">
                <a:latin typeface="Alexandria" pitchFamily="2" charset="-78"/>
                <a:cs typeface="Alexandria" pitchFamily="2" charset="-78"/>
              </a:rPr>
              <a:t>يبدأ النص بعد 5 مسافات عن بداية الاسطر العادية وينتهي قبل 5 مسافات من نهاية الأسطر العادية</a:t>
            </a:r>
          </a:p>
          <a:p>
            <a:pPr marL="742950" lvl="1" indent="-285750" algn="r" rtl="1">
              <a:lnSpc>
                <a:spcPct val="200000"/>
              </a:lnSpc>
              <a:buFont typeface="Wingdings" panose="05000000000000000000" pitchFamily="2" charset="2"/>
              <a:buChar char="ü"/>
            </a:pPr>
            <a:r>
              <a:rPr lang="ar-SY" dirty="0">
                <a:latin typeface="Alexandria" pitchFamily="2" charset="-78"/>
                <a:cs typeface="Alexandria" pitchFamily="2" charset="-78"/>
              </a:rPr>
              <a:t>لا تستخدم الأقواس في هذه الحالة</a:t>
            </a:r>
          </a:p>
          <a:p>
            <a:pPr algn="r" rtl="1">
              <a:lnSpc>
                <a:spcPct val="200000"/>
              </a:lnSpc>
            </a:pPr>
            <a:endParaRPr lang="en-US" b="1" u="sng" dirty="0">
              <a:latin typeface="Alexandria" pitchFamily="2" charset="-78"/>
              <a:cs typeface="Alexandria" pitchFamily="2" charset="-78"/>
            </a:endParaRPr>
          </a:p>
        </p:txBody>
      </p:sp>
    </p:spTree>
    <p:extLst>
      <p:ext uri="{BB962C8B-B14F-4D97-AF65-F5344CB8AC3E}">
        <p14:creationId xmlns:p14="http://schemas.microsoft.com/office/powerpoint/2010/main" val="207936796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/>
          <p:cNvSpPr/>
          <p:nvPr/>
        </p:nvSpPr>
        <p:spPr>
          <a:xfrm>
            <a:off x="2626178" y="500900"/>
            <a:ext cx="9922203" cy="45719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" name="Rectangle: Rounded Corners 22"/>
          <p:cNvSpPr/>
          <p:nvPr/>
        </p:nvSpPr>
        <p:spPr>
          <a:xfrm>
            <a:off x="8607914" y="952845"/>
            <a:ext cx="4128422" cy="4952309"/>
          </a:xfrm>
          <a:prstGeom prst="roundRect">
            <a:avLst>
              <a:gd name="adj" fmla="val 6140"/>
            </a:avLst>
          </a:prstGeom>
          <a:solidFill>
            <a:srgbClr val="00B0F0">
              <a:alpha val="61961"/>
            </a:srgbClr>
          </a:solidFill>
          <a:ln w="38100">
            <a:noFill/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4" name="Rectangle: Rounded Corners 24"/>
          <p:cNvSpPr/>
          <p:nvPr/>
        </p:nvSpPr>
        <p:spPr>
          <a:xfrm>
            <a:off x="1181061" y="1285190"/>
            <a:ext cx="10084815" cy="4881147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5" name="Graphic 21"/>
          <p:cNvPicPr>
            <a:picLocks noChangeAspect="1"/>
          </p:cNvPicPr>
          <p:nvPr/>
        </p:nvPicPr>
        <p:blipFill rotWithShape="1">
          <a:blip r:embed="rId2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180431" y="79526"/>
            <a:ext cx="2305141" cy="1076343"/>
          </a:xfrm>
          <a:prstGeom prst="rect">
            <a:avLst/>
          </a:prstGeom>
        </p:spPr>
      </p:pic>
      <p:sp>
        <p:nvSpPr>
          <p:cNvPr id="6" name="TextBox 5"/>
          <p:cNvSpPr txBox="1"/>
          <p:nvPr/>
        </p:nvSpPr>
        <p:spPr>
          <a:xfrm>
            <a:off x="3507449" y="729958"/>
            <a:ext cx="4253225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>
              <a:defRPr/>
            </a:pPr>
            <a:r>
              <a:rPr lang="ar-SY" altLang="en-US" sz="2400" b="1" kern="0" dirty="0">
                <a:latin typeface="Alexandria" pitchFamily="2" charset="-78"/>
                <a:cs typeface="Alexandria" pitchFamily="2" charset="-78"/>
              </a:rPr>
              <a:t>الإشارة إلى المصادر</a:t>
            </a:r>
            <a:endParaRPr lang="en-US" altLang="en-US" sz="2400" b="1" kern="0" dirty="0">
              <a:latin typeface="Alexandria" pitchFamily="2" charset="-78"/>
              <a:cs typeface="Alexandria" pitchFamily="2" charset="-78"/>
            </a:endParaRPr>
          </a:p>
        </p:txBody>
      </p:sp>
      <p:sp>
        <p:nvSpPr>
          <p:cNvPr id="7" name="Rectangle 6"/>
          <p:cNvSpPr/>
          <p:nvPr/>
        </p:nvSpPr>
        <p:spPr>
          <a:xfrm>
            <a:off x="1480526" y="1562095"/>
            <a:ext cx="9485884" cy="447814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285750" lvl="0" indent="-285750" algn="just" rtl="1">
              <a:lnSpc>
                <a:spcPct val="250000"/>
              </a:lnSpc>
              <a:buFont typeface="Arial" panose="020B0604020202020204" pitchFamily="34" charset="0"/>
              <a:buChar char="•"/>
            </a:pPr>
            <a:r>
              <a:rPr lang="ar-SY" altLang="ko-KR" b="1" dirty="0">
                <a:latin typeface="Alexandria" pitchFamily="2" charset="-78"/>
                <a:cs typeface="Alexandria" pitchFamily="2" charset="-78"/>
              </a:rPr>
              <a:t>هناك ثلاث طرق رئيسية مستخدمة في البحوث والدراسات العلمية هي</a:t>
            </a:r>
            <a:r>
              <a:rPr lang="ar-SY" altLang="ko-KR" b="1" dirty="0" smtClean="0">
                <a:latin typeface="Alexandria" pitchFamily="2" charset="-78"/>
                <a:cs typeface="Alexandria" pitchFamily="2" charset="-78"/>
              </a:rPr>
              <a:t>:</a:t>
            </a:r>
            <a:endParaRPr lang="en-US" altLang="ko-KR" b="1" dirty="0" smtClean="0">
              <a:latin typeface="Alexandria" pitchFamily="2" charset="-78"/>
              <a:cs typeface="Alexandria" pitchFamily="2" charset="-78"/>
            </a:endParaRPr>
          </a:p>
          <a:p>
            <a:pPr marL="342900" indent="-342900" algn="just" rtl="1">
              <a:lnSpc>
                <a:spcPct val="250000"/>
              </a:lnSpc>
            </a:pPr>
            <a:r>
              <a:rPr lang="ar-SY" sz="1600" b="1" dirty="0">
                <a:solidFill>
                  <a:sysClr val="windowText" lastClr="000000">
                    <a:hueOff val="0"/>
                    <a:satOff val="0"/>
                    <a:lumOff val="0"/>
                    <a:alphaOff val="0"/>
                  </a:sysClr>
                </a:solidFill>
                <a:latin typeface="Alexandria" pitchFamily="2" charset="-78"/>
                <a:cs typeface="Alexandria" pitchFamily="2" charset="-78"/>
              </a:rPr>
              <a:t>1- </a:t>
            </a:r>
            <a:r>
              <a:rPr lang="ar-SY" sz="1600" dirty="0">
                <a:solidFill>
                  <a:sysClr val="windowText" lastClr="000000">
                    <a:hueOff val="0"/>
                    <a:satOff val="0"/>
                    <a:lumOff val="0"/>
                    <a:alphaOff val="0"/>
                  </a:sysClr>
                </a:solidFill>
                <a:latin typeface="Alexandria" pitchFamily="2" charset="-78"/>
                <a:cs typeface="Alexandria" pitchFamily="2" charset="-78"/>
              </a:rPr>
              <a:t>الترقيم المتسلسل لكل المصادر في جميع صفحات البحث و تجميعها في نهاية البحث حسب ترتيبها في المتن</a:t>
            </a:r>
            <a:endParaRPr lang="en-US" sz="1600" dirty="0">
              <a:solidFill>
                <a:sysClr val="windowText" lastClr="000000">
                  <a:hueOff val="0"/>
                  <a:satOff val="0"/>
                  <a:lumOff val="0"/>
                  <a:alphaOff val="0"/>
                </a:sysClr>
              </a:solidFill>
              <a:latin typeface="Alexandria" pitchFamily="2" charset="-78"/>
              <a:cs typeface="Alexandria" pitchFamily="2" charset="-78"/>
            </a:endParaRPr>
          </a:p>
          <a:p>
            <a:pPr marL="342900" indent="-342900" algn="just" rtl="1">
              <a:lnSpc>
                <a:spcPct val="250000"/>
              </a:lnSpc>
            </a:pPr>
            <a:r>
              <a:rPr lang="ar-SY" sz="1600" dirty="0">
                <a:solidFill>
                  <a:sysClr val="windowText" lastClr="000000">
                    <a:hueOff val="0"/>
                    <a:satOff val="0"/>
                    <a:lumOff val="0"/>
                    <a:alphaOff val="0"/>
                  </a:sysClr>
                </a:solidFill>
                <a:latin typeface="Alexandria" pitchFamily="2" charset="-78"/>
                <a:cs typeface="Alexandria" pitchFamily="2" charset="-78"/>
              </a:rPr>
              <a:t>2- الترقيم المتسلسل لكل صفحة مع ذكر المصادر في أسفل الصفحة نفسها</a:t>
            </a:r>
            <a:endParaRPr lang="en-US" sz="1600" dirty="0">
              <a:solidFill>
                <a:sysClr val="windowText" lastClr="000000">
                  <a:hueOff val="0"/>
                  <a:satOff val="0"/>
                  <a:lumOff val="0"/>
                  <a:alphaOff val="0"/>
                </a:sysClr>
              </a:solidFill>
              <a:latin typeface="Alexandria" pitchFamily="2" charset="-78"/>
              <a:cs typeface="Alexandria" pitchFamily="2" charset="-78"/>
            </a:endParaRPr>
          </a:p>
          <a:p>
            <a:pPr marL="342900" indent="-342900" algn="just" rtl="1">
              <a:lnSpc>
                <a:spcPct val="250000"/>
              </a:lnSpc>
            </a:pPr>
            <a:r>
              <a:rPr lang="ar-SY" sz="1600" dirty="0">
                <a:solidFill>
                  <a:sysClr val="windowText" lastClr="000000">
                    <a:hueOff val="0"/>
                    <a:satOff val="0"/>
                    <a:lumOff val="0"/>
                    <a:alphaOff val="0"/>
                  </a:sysClr>
                </a:solidFill>
                <a:latin typeface="Alexandria" pitchFamily="2" charset="-78"/>
                <a:cs typeface="Alexandria" pitchFamily="2" charset="-78"/>
              </a:rPr>
              <a:t>3- طريقة جمعية علم النفس الأمريكية </a:t>
            </a:r>
            <a:r>
              <a:rPr lang="en-US" sz="1600" dirty="0">
                <a:solidFill>
                  <a:sysClr val="windowText" lastClr="000000">
                    <a:hueOff val="0"/>
                    <a:satOff val="0"/>
                    <a:lumOff val="0"/>
                    <a:alphaOff val="0"/>
                  </a:sysClr>
                </a:solidFill>
                <a:latin typeface="Alexandria" pitchFamily="2" charset="-78"/>
                <a:cs typeface="Alexandria" pitchFamily="2" charset="-78"/>
              </a:rPr>
              <a:t>(APA)</a:t>
            </a:r>
            <a:r>
              <a:rPr lang="ar-SY" sz="1600" dirty="0">
                <a:solidFill>
                  <a:sysClr val="windowText" lastClr="000000">
                    <a:hueOff val="0"/>
                    <a:satOff val="0"/>
                    <a:lumOff val="0"/>
                    <a:alphaOff val="0"/>
                  </a:sysClr>
                </a:solidFill>
                <a:latin typeface="Alexandria" pitchFamily="2" charset="-78"/>
                <a:cs typeface="Alexandria" pitchFamily="2" charset="-78"/>
              </a:rPr>
              <a:t>: يوضع اسم عائلة المؤلف والسنة التي صدر فيها الكتاب والصفحة التي أخذ منها النص في نهاية كل اقتباس، مثال: (الجابري، 1995، ص90) وتجمع المصادر وترتب هجائيا في نهاية </a:t>
            </a:r>
            <a:r>
              <a:rPr lang="ar-SY" sz="1600" dirty="0" smtClean="0">
                <a:solidFill>
                  <a:sysClr val="windowText" lastClr="000000">
                    <a:hueOff val="0"/>
                    <a:satOff val="0"/>
                    <a:lumOff val="0"/>
                    <a:alphaOff val="0"/>
                  </a:sysClr>
                </a:solidFill>
                <a:latin typeface="Alexandria" pitchFamily="2" charset="-78"/>
                <a:cs typeface="Alexandria" pitchFamily="2" charset="-78"/>
              </a:rPr>
              <a:t>البحث</a:t>
            </a:r>
            <a:endParaRPr lang="en-US" sz="1600" dirty="0">
              <a:solidFill>
                <a:sysClr val="windowText" lastClr="000000">
                  <a:hueOff val="0"/>
                  <a:satOff val="0"/>
                  <a:lumOff val="0"/>
                  <a:alphaOff val="0"/>
                </a:sysClr>
              </a:solidFill>
              <a:latin typeface="Alexandria" pitchFamily="2" charset="-78"/>
              <a:cs typeface="Alexandria" pitchFamily="2" charset="-78"/>
            </a:endParaRPr>
          </a:p>
        </p:txBody>
      </p:sp>
    </p:spTree>
    <p:extLst>
      <p:ext uri="{BB962C8B-B14F-4D97-AF65-F5344CB8AC3E}">
        <p14:creationId xmlns:p14="http://schemas.microsoft.com/office/powerpoint/2010/main" val="390152123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/>
          <p:cNvSpPr/>
          <p:nvPr/>
        </p:nvSpPr>
        <p:spPr>
          <a:xfrm>
            <a:off x="2626178" y="500900"/>
            <a:ext cx="9922203" cy="45719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4" name="Rectangle: Rounded Corners 24"/>
          <p:cNvSpPr/>
          <p:nvPr/>
        </p:nvSpPr>
        <p:spPr>
          <a:xfrm>
            <a:off x="1282700" y="1285190"/>
            <a:ext cx="9830776" cy="5572809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5" name="Graphic 21"/>
          <p:cNvPicPr>
            <a:picLocks noChangeAspect="1"/>
          </p:cNvPicPr>
          <p:nvPr/>
        </p:nvPicPr>
        <p:blipFill rotWithShape="1">
          <a:blip r:embed="rId2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180431" y="79526"/>
            <a:ext cx="2305141" cy="1076343"/>
          </a:xfrm>
          <a:prstGeom prst="rect">
            <a:avLst/>
          </a:prstGeom>
        </p:spPr>
      </p:pic>
      <p:sp>
        <p:nvSpPr>
          <p:cNvPr id="6" name="TextBox 5"/>
          <p:cNvSpPr txBox="1"/>
          <p:nvPr/>
        </p:nvSpPr>
        <p:spPr>
          <a:xfrm>
            <a:off x="3190928" y="729958"/>
            <a:ext cx="4253225" cy="43088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kumimoji="1" lang="ar-SY" sz="2200" b="1" kern="0" dirty="0" smtClean="0">
                <a:solidFill>
                  <a:schemeClr val="bg2">
                    <a:lumMod val="10000"/>
                  </a:schemeClr>
                </a:solidFill>
                <a:latin typeface="Alexandria" pitchFamily="2" charset="-78"/>
                <a:cs typeface="Alexandria" pitchFamily="2" charset="-78"/>
              </a:rPr>
              <a:t>القواعد الأساسية للاقتباس</a:t>
            </a:r>
            <a:endParaRPr kumimoji="1" lang="en-US" sz="2200" b="1" kern="0" dirty="0">
              <a:solidFill>
                <a:schemeClr val="bg2">
                  <a:lumMod val="10000"/>
                </a:schemeClr>
              </a:solidFill>
              <a:latin typeface="Alexandria" pitchFamily="2" charset="-78"/>
              <a:cs typeface="Alexandria" pitchFamily="2" charset="-78"/>
            </a:endParaRPr>
          </a:p>
        </p:txBody>
      </p:sp>
      <p:graphicFrame>
        <p:nvGraphicFramePr>
          <p:cNvPr id="8" name="رسم تخطيطي 8"/>
          <p:cNvGraphicFramePr/>
          <p:nvPr>
            <p:extLst>
              <p:ext uri="{D42A27DB-BD31-4B8C-83A1-F6EECF244321}">
                <p14:modId xmlns:p14="http://schemas.microsoft.com/office/powerpoint/2010/main" val="954272199"/>
              </p:ext>
            </p:extLst>
          </p:nvPr>
        </p:nvGraphicFramePr>
        <p:xfrm>
          <a:off x="1971772" y="1391695"/>
          <a:ext cx="7440488" cy="5272360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3" r:lo="rId4" r:qs="rId5" r:cs="rId6"/>
          </a:graphicData>
        </a:graphic>
      </p:graphicFrame>
    </p:spTree>
    <p:extLst>
      <p:ext uri="{BB962C8B-B14F-4D97-AF65-F5344CB8AC3E}">
        <p14:creationId xmlns:p14="http://schemas.microsoft.com/office/powerpoint/2010/main" val="73081106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/>
          <p:cNvSpPr/>
          <p:nvPr/>
        </p:nvSpPr>
        <p:spPr>
          <a:xfrm>
            <a:off x="2626178" y="500900"/>
            <a:ext cx="9922203" cy="45719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" name="Rectangle: Rounded Corners 22"/>
          <p:cNvSpPr/>
          <p:nvPr/>
        </p:nvSpPr>
        <p:spPr>
          <a:xfrm>
            <a:off x="8607914" y="952845"/>
            <a:ext cx="4128422" cy="4952309"/>
          </a:xfrm>
          <a:prstGeom prst="roundRect">
            <a:avLst>
              <a:gd name="adj" fmla="val 6140"/>
            </a:avLst>
          </a:prstGeom>
          <a:solidFill>
            <a:srgbClr val="00B0F0">
              <a:alpha val="61961"/>
            </a:srgbClr>
          </a:solidFill>
          <a:ln w="38100">
            <a:noFill/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4" name="Rectangle: Rounded Corners 24"/>
          <p:cNvSpPr/>
          <p:nvPr/>
        </p:nvSpPr>
        <p:spPr>
          <a:xfrm>
            <a:off x="797168" y="1398893"/>
            <a:ext cx="10328031" cy="4364234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5" name="Graphic 21"/>
          <p:cNvPicPr>
            <a:picLocks noChangeAspect="1"/>
          </p:cNvPicPr>
          <p:nvPr/>
        </p:nvPicPr>
        <p:blipFill rotWithShape="1">
          <a:blip r:embed="rId2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180431" y="79526"/>
            <a:ext cx="2305141" cy="1076343"/>
          </a:xfrm>
          <a:prstGeom prst="rect">
            <a:avLst/>
          </a:prstGeom>
        </p:spPr>
      </p:pic>
      <p:sp>
        <p:nvSpPr>
          <p:cNvPr id="6" name="TextBox 5"/>
          <p:cNvSpPr txBox="1"/>
          <p:nvPr/>
        </p:nvSpPr>
        <p:spPr>
          <a:xfrm>
            <a:off x="2142672" y="789642"/>
            <a:ext cx="6607628" cy="43088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>
              <a:defRPr/>
            </a:pPr>
            <a:r>
              <a:rPr lang="ar-SY" altLang="en-US" sz="2200" b="1" kern="0" dirty="0">
                <a:latin typeface="Alexandria" pitchFamily="2" charset="-78"/>
                <a:cs typeface="Alexandria" pitchFamily="2" charset="-78"/>
              </a:rPr>
              <a:t>الإشارة إلى المصادر</a:t>
            </a:r>
            <a:endParaRPr lang="en-US" altLang="en-US" sz="2200" b="1" kern="0" dirty="0">
              <a:latin typeface="Alexandria" pitchFamily="2" charset="-78"/>
              <a:cs typeface="Alexandria" pitchFamily="2" charset="-78"/>
            </a:endParaRPr>
          </a:p>
        </p:txBody>
      </p:sp>
      <p:sp>
        <p:nvSpPr>
          <p:cNvPr id="7" name="Rectangle 6"/>
          <p:cNvSpPr/>
          <p:nvPr/>
        </p:nvSpPr>
        <p:spPr>
          <a:xfrm>
            <a:off x="1167062" y="1798293"/>
            <a:ext cx="9601925" cy="360098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285750" indent="-285750" algn="r" rtl="1">
              <a:lnSpc>
                <a:spcPct val="200000"/>
              </a:lnSpc>
              <a:buFont typeface="Wingdings" panose="05000000000000000000" pitchFamily="2" charset="2"/>
              <a:buChar char="§"/>
            </a:pPr>
            <a:r>
              <a:rPr lang="ar-SY" b="1" dirty="0">
                <a:latin typeface="Alexandria" pitchFamily="2" charset="-78"/>
                <a:cs typeface="Alexandria" pitchFamily="2" charset="-78"/>
              </a:rPr>
              <a:t>من قواعد الاقتباس أيضا</a:t>
            </a:r>
            <a:r>
              <a:rPr lang="ar-SY" b="1" dirty="0" smtClean="0">
                <a:latin typeface="Alexandria" pitchFamily="2" charset="-78"/>
                <a:cs typeface="Alexandria" pitchFamily="2" charset="-78"/>
              </a:rPr>
              <a:t>:</a:t>
            </a:r>
            <a:endParaRPr lang="en-US" b="1" dirty="0" smtClean="0">
              <a:latin typeface="Alexandria" pitchFamily="2" charset="-78"/>
              <a:cs typeface="Alexandria" pitchFamily="2" charset="-78"/>
            </a:endParaRPr>
          </a:p>
          <a:p>
            <a:pPr marL="396875" indent="-396875" algn="r" rtl="1">
              <a:lnSpc>
                <a:spcPct val="200000"/>
              </a:lnSpc>
            </a:pPr>
            <a:r>
              <a:rPr kumimoji="1" lang="ar-SY" altLang="ja-JP" sz="1600" b="1" kern="0" dirty="0">
                <a:solidFill>
                  <a:schemeClr val="tx1">
                    <a:lumMod val="50000"/>
                  </a:schemeClr>
                </a:solidFill>
                <a:latin typeface="Alexandria" pitchFamily="2" charset="-78"/>
                <a:ea typeface="ＭＳ Ｐゴシック" panose="020B0600070205080204" pitchFamily="34" charset="-128"/>
                <a:cs typeface="Alexandria" pitchFamily="2" charset="-78"/>
              </a:rPr>
              <a:t> 1- وضع ما يشير إلى أن المادة مقتبسة بشكل مباشر أو غير مباشر </a:t>
            </a:r>
            <a:endParaRPr kumimoji="1" lang="ja-JP" altLang="en-US" sz="1600" b="1" kern="0" dirty="0">
              <a:solidFill>
                <a:schemeClr val="tx1">
                  <a:lumMod val="50000"/>
                </a:schemeClr>
              </a:solidFill>
              <a:latin typeface="Alexandria" pitchFamily="2" charset="-78"/>
              <a:ea typeface="ＭＳ Ｐゴシック" panose="020B0600070205080204" pitchFamily="34" charset="-128"/>
              <a:cs typeface="Alexandria" pitchFamily="2" charset="-78"/>
            </a:endParaRPr>
          </a:p>
          <a:p>
            <a:pPr marL="396875" indent="-396875" algn="r" rtl="1">
              <a:lnSpc>
                <a:spcPct val="200000"/>
              </a:lnSpc>
            </a:pPr>
            <a:r>
              <a:rPr kumimoji="1" lang="ar-SY" altLang="ja-JP" sz="1600" b="1" kern="0" dirty="0">
                <a:solidFill>
                  <a:schemeClr val="tx1">
                    <a:lumMod val="50000"/>
                  </a:schemeClr>
                </a:solidFill>
                <a:latin typeface="Alexandria" pitchFamily="2" charset="-78"/>
                <a:ea typeface="ＭＳ Ｐゴシック" panose="020B0600070205080204" pitchFamily="34" charset="-128"/>
                <a:cs typeface="Alexandria" pitchFamily="2" charset="-78"/>
              </a:rPr>
              <a:t>2- عند حذف جزء من المادة المقتبسة فيجب الإشارة إلى ذلك بوضع ثلاث نقاط متتابعة مكان المادة المحذوفة</a:t>
            </a:r>
            <a:endParaRPr kumimoji="1" lang="ja-JP" altLang="en-US" sz="1600" b="1" kern="0" dirty="0">
              <a:solidFill>
                <a:schemeClr val="tx1">
                  <a:lumMod val="50000"/>
                </a:schemeClr>
              </a:solidFill>
              <a:latin typeface="Alexandria" pitchFamily="2" charset="-78"/>
              <a:ea typeface="ＭＳ Ｐゴシック" panose="020B0600070205080204" pitchFamily="34" charset="-128"/>
              <a:cs typeface="Alexandria" pitchFamily="2" charset="-78"/>
            </a:endParaRPr>
          </a:p>
          <a:p>
            <a:pPr marL="396875" indent="-396875" algn="r" rtl="1">
              <a:lnSpc>
                <a:spcPct val="200000"/>
              </a:lnSpc>
            </a:pPr>
            <a:r>
              <a:rPr kumimoji="1" lang="ar-SY" altLang="ja-JP" sz="1600" b="1" kern="0" dirty="0">
                <a:solidFill>
                  <a:schemeClr val="tx1">
                    <a:lumMod val="50000"/>
                  </a:schemeClr>
                </a:solidFill>
                <a:latin typeface="Alexandria" pitchFamily="2" charset="-78"/>
                <a:ea typeface="ＭＳ Ｐゴシック" panose="020B0600070205080204" pitchFamily="34" charset="-128"/>
                <a:cs typeface="Alexandria" pitchFamily="2" charset="-78"/>
              </a:rPr>
              <a:t>3- إذا أضاف الباحث جملة أو صحح شيئاً في المادة المقتبسة فعليه الإشارة إلى ذلك بوضعه بين قوسين</a:t>
            </a:r>
            <a:endParaRPr kumimoji="1" lang="ja-JP" altLang="en-US" sz="1600" b="1" kern="0" dirty="0">
              <a:solidFill>
                <a:schemeClr val="tx1">
                  <a:lumMod val="50000"/>
                </a:schemeClr>
              </a:solidFill>
              <a:latin typeface="Alexandria" pitchFamily="2" charset="-78"/>
              <a:ea typeface="ＭＳ Ｐゴシック" panose="020B0600070205080204" pitchFamily="34" charset="-128"/>
              <a:cs typeface="Alexandria" pitchFamily="2" charset="-78"/>
            </a:endParaRPr>
          </a:p>
          <a:p>
            <a:pPr marL="396875" indent="-396875" algn="r" rtl="1">
              <a:lnSpc>
                <a:spcPct val="200000"/>
              </a:lnSpc>
            </a:pPr>
            <a:r>
              <a:rPr kumimoji="1" lang="ar-SY" altLang="ja-JP" sz="1600" b="1" kern="0" dirty="0">
                <a:solidFill>
                  <a:schemeClr val="tx1">
                    <a:lumMod val="50000"/>
                  </a:schemeClr>
                </a:solidFill>
                <a:latin typeface="Alexandria" pitchFamily="2" charset="-78"/>
                <a:ea typeface="ＭＳ Ｐゴシック" panose="020B0600070205080204" pitchFamily="34" charset="-128"/>
                <a:cs typeface="Alexandria" pitchFamily="2" charset="-78"/>
              </a:rPr>
              <a:t>4- بشكل عام لا يحبذ الاقتباس الطويل ويجب أن لا يزيد عن صفحة </a:t>
            </a:r>
            <a:r>
              <a:rPr kumimoji="1" lang="ar-SY" altLang="ja-JP" sz="1600" b="1" kern="0" dirty="0" smtClean="0">
                <a:solidFill>
                  <a:schemeClr val="tx1">
                    <a:lumMod val="50000"/>
                  </a:schemeClr>
                </a:solidFill>
                <a:latin typeface="Alexandria" pitchFamily="2" charset="-78"/>
                <a:ea typeface="ＭＳ Ｐゴシック" panose="020B0600070205080204" pitchFamily="34" charset="-128"/>
                <a:cs typeface="Alexandria" pitchFamily="2" charset="-78"/>
              </a:rPr>
              <a:t>واحدة</a:t>
            </a:r>
            <a:endParaRPr kumimoji="1" lang="ja-JP" altLang="en-US" sz="1600" b="1" kern="0" dirty="0">
              <a:solidFill>
                <a:schemeClr val="tx1">
                  <a:lumMod val="50000"/>
                </a:schemeClr>
              </a:solidFill>
              <a:latin typeface="Alexandria" pitchFamily="2" charset="-78"/>
              <a:ea typeface="ＭＳ Ｐゴシック" panose="020B0600070205080204" pitchFamily="34" charset="-128"/>
              <a:cs typeface="Alexandria" pitchFamily="2" charset="-78"/>
            </a:endParaRPr>
          </a:p>
        </p:txBody>
      </p:sp>
    </p:spTree>
    <p:extLst>
      <p:ext uri="{BB962C8B-B14F-4D97-AF65-F5344CB8AC3E}">
        <p14:creationId xmlns:p14="http://schemas.microsoft.com/office/powerpoint/2010/main" val="49334014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/>
          <p:cNvSpPr/>
          <p:nvPr/>
        </p:nvSpPr>
        <p:spPr>
          <a:xfrm>
            <a:off x="2626178" y="500900"/>
            <a:ext cx="9922203" cy="45719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4" name="Rectangle: Rounded Corners 24"/>
          <p:cNvSpPr/>
          <p:nvPr/>
        </p:nvSpPr>
        <p:spPr>
          <a:xfrm>
            <a:off x="180431" y="1390698"/>
            <a:ext cx="11554369" cy="4717026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5" name="Graphic 21"/>
          <p:cNvPicPr>
            <a:picLocks noChangeAspect="1"/>
          </p:cNvPicPr>
          <p:nvPr/>
        </p:nvPicPr>
        <p:blipFill rotWithShape="1">
          <a:blip r:embed="rId3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180431" y="79526"/>
            <a:ext cx="2305141" cy="1076343"/>
          </a:xfrm>
          <a:prstGeom prst="rect">
            <a:avLst/>
          </a:prstGeom>
        </p:spPr>
      </p:pic>
      <p:sp>
        <p:nvSpPr>
          <p:cNvPr id="6" name="TextBox 5"/>
          <p:cNvSpPr txBox="1"/>
          <p:nvPr/>
        </p:nvSpPr>
        <p:spPr>
          <a:xfrm>
            <a:off x="2142672" y="789642"/>
            <a:ext cx="6607628" cy="43088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 rtl="1"/>
            <a:r>
              <a:rPr lang="ar-SY" sz="2200" b="1" dirty="0">
                <a:solidFill>
                  <a:prstClr val="black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lexandria" pitchFamily="2" charset="-78"/>
                <a:cs typeface="Alexandria" pitchFamily="2" charset="-78"/>
              </a:rPr>
              <a:t>الإشارة إلى </a:t>
            </a:r>
            <a:r>
              <a:rPr lang="ar-SY" sz="2200" b="1" dirty="0" smtClean="0">
                <a:solidFill>
                  <a:prstClr val="black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lexandria" pitchFamily="2" charset="-78"/>
                <a:cs typeface="Alexandria" pitchFamily="2" charset="-78"/>
              </a:rPr>
              <a:t>الهوامش </a:t>
            </a:r>
            <a:r>
              <a:rPr lang="en-US" sz="2200" b="1" dirty="0" smtClean="0">
                <a:solidFill>
                  <a:prstClr val="black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lexandria" pitchFamily="2" charset="-78"/>
                <a:cs typeface="Alexandria" pitchFamily="2" charset="-78"/>
              </a:rPr>
              <a:t>Footnotes</a:t>
            </a:r>
            <a:endParaRPr lang="ar-SY" sz="2200" b="1" dirty="0">
              <a:solidFill>
                <a:prstClr val="black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Alexandria" pitchFamily="2" charset="-78"/>
              <a:cs typeface="Alexandria" pitchFamily="2" charset="-78"/>
            </a:endParaRPr>
          </a:p>
        </p:txBody>
      </p:sp>
      <p:sp>
        <p:nvSpPr>
          <p:cNvPr id="10" name="مربع نص 4"/>
          <p:cNvSpPr txBox="1"/>
          <p:nvPr/>
        </p:nvSpPr>
        <p:spPr>
          <a:xfrm>
            <a:off x="6958293" y="1420266"/>
            <a:ext cx="4431021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r"/>
            <a:r>
              <a:rPr lang="ar-SY" altLang="ko-KR" sz="2800" b="1" dirty="0">
                <a:cs typeface="Arial" pitchFamily="34" charset="0"/>
              </a:rPr>
              <a:t>تستخدم الهوامش في الحالات التالية:</a:t>
            </a:r>
            <a:endParaRPr lang="ko-KR" altLang="en-US" sz="2800" b="1" dirty="0">
              <a:cs typeface="Arial" pitchFamily="34" charset="0"/>
            </a:endParaRPr>
          </a:p>
        </p:txBody>
      </p:sp>
      <p:grpSp>
        <p:nvGrpSpPr>
          <p:cNvPr id="11" name="Group 3"/>
          <p:cNvGrpSpPr/>
          <p:nvPr/>
        </p:nvGrpSpPr>
        <p:grpSpPr>
          <a:xfrm>
            <a:off x="294828" y="2387329"/>
            <a:ext cx="2442949" cy="3459801"/>
            <a:chOff x="1128713" y="1619250"/>
            <a:chExt cx="1655763" cy="2814638"/>
          </a:xfrm>
        </p:grpSpPr>
        <p:sp>
          <p:nvSpPr>
            <p:cNvPr id="12" name="Freeform 13"/>
            <p:cNvSpPr>
              <a:spLocks/>
            </p:cNvSpPr>
            <p:nvPr/>
          </p:nvSpPr>
          <p:spPr bwMode="auto">
            <a:xfrm>
              <a:off x="1128713" y="1663700"/>
              <a:ext cx="1655763" cy="2770188"/>
            </a:xfrm>
            <a:custGeom>
              <a:avLst/>
              <a:gdLst>
                <a:gd name="T0" fmla="*/ 874 w 876"/>
                <a:gd name="T1" fmla="*/ 0 h 1466"/>
                <a:gd name="T2" fmla="*/ 874 w 876"/>
                <a:gd name="T3" fmla="*/ 1402 h 1466"/>
                <a:gd name="T4" fmla="*/ 859 w 876"/>
                <a:gd name="T5" fmla="*/ 1421 h 1466"/>
                <a:gd name="T6" fmla="*/ 824 w 876"/>
                <a:gd name="T7" fmla="*/ 1454 h 1466"/>
                <a:gd name="T8" fmla="*/ 815 w 876"/>
                <a:gd name="T9" fmla="*/ 1456 h 1466"/>
                <a:gd name="T10" fmla="*/ 791 w 876"/>
                <a:gd name="T11" fmla="*/ 1451 h 1466"/>
                <a:gd name="T12" fmla="*/ 760 w 876"/>
                <a:gd name="T13" fmla="*/ 1437 h 1466"/>
                <a:gd name="T14" fmla="*/ 709 w 876"/>
                <a:gd name="T15" fmla="*/ 1445 h 1466"/>
                <a:gd name="T16" fmla="*/ 685 w 876"/>
                <a:gd name="T17" fmla="*/ 1449 h 1466"/>
                <a:gd name="T18" fmla="*/ 573 w 876"/>
                <a:gd name="T19" fmla="*/ 1425 h 1466"/>
                <a:gd name="T20" fmla="*/ 537 w 876"/>
                <a:gd name="T21" fmla="*/ 1430 h 1466"/>
                <a:gd name="T22" fmla="*/ 521 w 876"/>
                <a:gd name="T23" fmla="*/ 1424 h 1466"/>
                <a:gd name="T24" fmla="*/ 499 w 876"/>
                <a:gd name="T25" fmla="*/ 1431 h 1466"/>
                <a:gd name="T26" fmla="*/ 444 w 876"/>
                <a:gd name="T27" fmla="*/ 1432 h 1466"/>
                <a:gd name="T28" fmla="*/ 370 w 876"/>
                <a:gd name="T29" fmla="*/ 1441 h 1466"/>
                <a:gd name="T30" fmla="*/ 254 w 876"/>
                <a:gd name="T31" fmla="*/ 1416 h 1466"/>
                <a:gd name="T32" fmla="*/ 208 w 876"/>
                <a:gd name="T33" fmla="*/ 1402 h 1466"/>
                <a:gd name="T34" fmla="*/ 171 w 876"/>
                <a:gd name="T35" fmla="*/ 1403 h 1466"/>
                <a:gd name="T36" fmla="*/ 160 w 876"/>
                <a:gd name="T37" fmla="*/ 1395 h 1466"/>
                <a:gd name="T38" fmla="*/ 139 w 876"/>
                <a:gd name="T39" fmla="*/ 1405 h 1466"/>
                <a:gd name="T40" fmla="*/ 104 w 876"/>
                <a:gd name="T41" fmla="*/ 1406 h 1466"/>
                <a:gd name="T42" fmla="*/ 83 w 876"/>
                <a:gd name="T43" fmla="*/ 1412 h 1466"/>
                <a:gd name="T44" fmla="*/ 32 w 876"/>
                <a:gd name="T45" fmla="*/ 1401 h 1466"/>
                <a:gd name="T46" fmla="*/ 0 w 876"/>
                <a:gd name="T47" fmla="*/ 1398 h 1466"/>
                <a:gd name="T48" fmla="*/ 0 w 876"/>
                <a:gd name="T49" fmla="*/ 0 h 1466"/>
                <a:gd name="T50" fmla="*/ 874 w 876"/>
                <a:gd name="T51" fmla="*/ 0 h 146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</a:cxnLst>
              <a:rect l="0" t="0" r="r" b="b"/>
              <a:pathLst>
                <a:path w="876" h="1466">
                  <a:moveTo>
                    <a:pt x="874" y="0"/>
                  </a:moveTo>
                  <a:cubicBezTo>
                    <a:pt x="874" y="0"/>
                    <a:pt x="876" y="1398"/>
                    <a:pt x="874" y="1402"/>
                  </a:cubicBezTo>
                  <a:cubicBezTo>
                    <a:pt x="872" y="1406"/>
                    <a:pt x="874" y="1414"/>
                    <a:pt x="859" y="1421"/>
                  </a:cubicBezTo>
                  <a:cubicBezTo>
                    <a:pt x="843" y="1428"/>
                    <a:pt x="845" y="1466"/>
                    <a:pt x="824" y="1454"/>
                  </a:cubicBezTo>
                  <a:cubicBezTo>
                    <a:pt x="803" y="1442"/>
                    <a:pt x="818" y="1456"/>
                    <a:pt x="815" y="1456"/>
                  </a:cubicBezTo>
                  <a:cubicBezTo>
                    <a:pt x="812" y="1456"/>
                    <a:pt x="809" y="1456"/>
                    <a:pt x="791" y="1451"/>
                  </a:cubicBezTo>
                  <a:cubicBezTo>
                    <a:pt x="774" y="1446"/>
                    <a:pt x="772" y="1439"/>
                    <a:pt x="760" y="1437"/>
                  </a:cubicBezTo>
                  <a:cubicBezTo>
                    <a:pt x="748" y="1435"/>
                    <a:pt x="729" y="1436"/>
                    <a:pt x="709" y="1445"/>
                  </a:cubicBezTo>
                  <a:cubicBezTo>
                    <a:pt x="688" y="1454"/>
                    <a:pt x="685" y="1449"/>
                    <a:pt x="685" y="1449"/>
                  </a:cubicBezTo>
                  <a:cubicBezTo>
                    <a:pt x="633" y="1428"/>
                    <a:pt x="573" y="1425"/>
                    <a:pt x="573" y="1425"/>
                  </a:cubicBezTo>
                  <a:cubicBezTo>
                    <a:pt x="573" y="1425"/>
                    <a:pt x="541" y="1430"/>
                    <a:pt x="537" y="1430"/>
                  </a:cubicBezTo>
                  <a:cubicBezTo>
                    <a:pt x="533" y="1430"/>
                    <a:pt x="521" y="1424"/>
                    <a:pt x="521" y="1424"/>
                  </a:cubicBezTo>
                  <a:cubicBezTo>
                    <a:pt x="521" y="1424"/>
                    <a:pt x="504" y="1431"/>
                    <a:pt x="499" y="1431"/>
                  </a:cubicBezTo>
                  <a:cubicBezTo>
                    <a:pt x="494" y="1431"/>
                    <a:pt x="444" y="1432"/>
                    <a:pt x="444" y="1432"/>
                  </a:cubicBezTo>
                  <a:cubicBezTo>
                    <a:pt x="444" y="1432"/>
                    <a:pt x="424" y="1437"/>
                    <a:pt x="370" y="1441"/>
                  </a:cubicBezTo>
                  <a:cubicBezTo>
                    <a:pt x="316" y="1445"/>
                    <a:pt x="259" y="1422"/>
                    <a:pt x="254" y="1416"/>
                  </a:cubicBezTo>
                  <a:cubicBezTo>
                    <a:pt x="250" y="1410"/>
                    <a:pt x="233" y="1405"/>
                    <a:pt x="208" y="1402"/>
                  </a:cubicBezTo>
                  <a:cubicBezTo>
                    <a:pt x="183" y="1399"/>
                    <a:pt x="183" y="1403"/>
                    <a:pt x="171" y="1403"/>
                  </a:cubicBezTo>
                  <a:cubicBezTo>
                    <a:pt x="158" y="1403"/>
                    <a:pt x="164" y="1401"/>
                    <a:pt x="160" y="1395"/>
                  </a:cubicBezTo>
                  <a:cubicBezTo>
                    <a:pt x="156" y="1389"/>
                    <a:pt x="152" y="1403"/>
                    <a:pt x="139" y="1405"/>
                  </a:cubicBezTo>
                  <a:cubicBezTo>
                    <a:pt x="126" y="1407"/>
                    <a:pt x="111" y="1405"/>
                    <a:pt x="104" y="1406"/>
                  </a:cubicBezTo>
                  <a:cubicBezTo>
                    <a:pt x="97" y="1407"/>
                    <a:pt x="93" y="1411"/>
                    <a:pt x="83" y="1412"/>
                  </a:cubicBezTo>
                  <a:cubicBezTo>
                    <a:pt x="72" y="1414"/>
                    <a:pt x="47" y="1405"/>
                    <a:pt x="32" y="1401"/>
                  </a:cubicBezTo>
                  <a:cubicBezTo>
                    <a:pt x="18" y="1397"/>
                    <a:pt x="0" y="1398"/>
                    <a:pt x="0" y="1398"/>
                  </a:cubicBezTo>
                  <a:cubicBezTo>
                    <a:pt x="0" y="0"/>
                    <a:pt x="0" y="0"/>
                    <a:pt x="0" y="0"/>
                  </a:cubicBezTo>
                  <a:lnTo>
                    <a:pt x="874" y="0"/>
                  </a:lnTo>
                  <a:close/>
                </a:path>
              </a:pathLst>
            </a:custGeom>
            <a:ln/>
          </p:spPr>
          <p:style>
            <a:lnRef idx="2">
              <a:schemeClr val="accent6"/>
            </a:lnRef>
            <a:fillRef idx="1">
              <a:schemeClr val="lt1"/>
            </a:fillRef>
            <a:effectRef idx="0">
              <a:schemeClr val="accent6"/>
            </a:effectRef>
            <a:fontRef idx="minor">
              <a:schemeClr val="dk1"/>
            </a:fontRef>
          </p:style>
          <p:txBody>
            <a:bodyPr vert="horz" wrap="square" lIns="68580" tIns="34290" rIns="68580" bIns="34290" numCol="1" anchor="t" anchorCtr="0" compatLnSpc="1">
              <a:prstTxWarp prst="textNoShape">
                <a:avLst/>
              </a:prstTxWarp>
            </a:bodyPr>
            <a:lstStyle/>
            <a:p>
              <a:pPr marL="0" marR="0" lvl="0" indent="0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350" b="0" i="0" u="none" strike="noStrike" kern="0" cap="none" spc="0" normalizeH="0" baseline="0" noProof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</a:endParaRPr>
            </a:p>
          </p:txBody>
        </p:sp>
        <p:sp>
          <p:nvSpPr>
            <p:cNvPr id="13" name="Freeform 14"/>
            <p:cNvSpPr>
              <a:spLocks/>
            </p:cNvSpPr>
            <p:nvPr/>
          </p:nvSpPr>
          <p:spPr bwMode="auto">
            <a:xfrm>
              <a:off x="1128713" y="1619250"/>
              <a:ext cx="1655763" cy="2770188"/>
            </a:xfrm>
            <a:custGeom>
              <a:avLst/>
              <a:gdLst>
                <a:gd name="T0" fmla="*/ 874 w 876"/>
                <a:gd name="T1" fmla="*/ 0 h 1466"/>
                <a:gd name="T2" fmla="*/ 874 w 876"/>
                <a:gd name="T3" fmla="*/ 1402 h 1466"/>
                <a:gd name="T4" fmla="*/ 859 w 876"/>
                <a:gd name="T5" fmla="*/ 1421 h 1466"/>
                <a:gd name="T6" fmla="*/ 824 w 876"/>
                <a:gd name="T7" fmla="*/ 1455 h 1466"/>
                <a:gd name="T8" fmla="*/ 815 w 876"/>
                <a:gd name="T9" fmla="*/ 1457 h 1466"/>
                <a:gd name="T10" fmla="*/ 791 w 876"/>
                <a:gd name="T11" fmla="*/ 1452 h 1466"/>
                <a:gd name="T12" fmla="*/ 760 w 876"/>
                <a:gd name="T13" fmla="*/ 1438 h 1466"/>
                <a:gd name="T14" fmla="*/ 709 w 876"/>
                <a:gd name="T15" fmla="*/ 1446 h 1466"/>
                <a:gd name="T16" fmla="*/ 685 w 876"/>
                <a:gd name="T17" fmla="*/ 1450 h 1466"/>
                <a:gd name="T18" fmla="*/ 573 w 876"/>
                <a:gd name="T19" fmla="*/ 1425 h 1466"/>
                <a:gd name="T20" fmla="*/ 537 w 876"/>
                <a:gd name="T21" fmla="*/ 1430 h 1466"/>
                <a:gd name="T22" fmla="*/ 521 w 876"/>
                <a:gd name="T23" fmla="*/ 1424 h 1466"/>
                <a:gd name="T24" fmla="*/ 499 w 876"/>
                <a:gd name="T25" fmla="*/ 1431 h 1466"/>
                <a:gd name="T26" fmla="*/ 444 w 876"/>
                <a:gd name="T27" fmla="*/ 1432 h 1466"/>
                <a:gd name="T28" fmla="*/ 370 w 876"/>
                <a:gd name="T29" fmla="*/ 1442 h 1466"/>
                <a:gd name="T30" fmla="*/ 254 w 876"/>
                <a:gd name="T31" fmla="*/ 1416 h 1466"/>
                <a:gd name="T32" fmla="*/ 208 w 876"/>
                <a:gd name="T33" fmla="*/ 1402 h 1466"/>
                <a:gd name="T34" fmla="*/ 171 w 876"/>
                <a:gd name="T35" fmla="*/ 1403 h 1466"/>
                <a:gd name="T36" fmla="*/ 160 w 876"/>
                <a:gd name="T37" fmla="*/ 1395 h 1466"/>
                <a:gd name="T38" fmla="*/ 139 w 876"/>
                <a:gd name="T39" fmla="*/ 1405 h 1466"/>
                <a:gd name="T40" fmla="*/ 104 w 876"/>
                <a:gd name="T41" fmla="*/ 1406 h 1466"/>
                <a:gd name="T42" fmla="*/ 83 w 876"/>
                <a:gd name="T43" fmla="*/ 1413 h 1466"/>
                <a:gd name="T44" fmla="*/ 32 w 876"/>
                <a:gd name="T45" fmla="*/ 1402 h 1466"/>
                <a:gd name="T46" fmla="*/ 0 w 876"/>
                <a:gd name="T47" fmla="*/ 1398 h 1466"/>
                <a:gd name="T48" fmla="*/ 0 w 876"/>
                <a:gd name="T49" fmla="*/ 0 h 1466"/>
                <a:gd name="T50" fmla="*/ 874 w 876"/>
                <a:gd name="T51" fmla="*/ 0 h 146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</a:cxnLst>
              <a:rect l="0" t="0" r="r" b="b"/>
              <a:pathLst>
                <a:path w="876" h="1466">
                  <a:moveTo>
                    <a:pt x="874" y="0"/>
                  </a:moveTo>
                  <a:cubicBezTo>
                    <a:pt x="874" y="0"/>
                    <a:pt x="876" y="1398"/>
                    <a:pt x="874" y="1402"/>
                  </a:cubicBezTo>
                  <a:cubicBezTo>
                    <a:pt x="872" y="1406"/>
                    <a:pt x="874" y="1414"/>
                    <a:pt x="859" y="1421"/>
                  </a:cubicBezTo>
                  <a:cubicBezTo>
                    <a:pt x="843" y="1428"/>
                    <a:pt x="845" y="1466"/>
                    <a:pt x="824" y="1455"/>
                  </a:cubicBezTo>
                  <a:cubicBezTo>
                    <a:pt x="803" y="1443"/>
                    <a:pt x="818" y="1457"/>
                    <a:pt x="815" y="1457"/>
                  </a:cubicBezTo>
                  <a:cubicBezTo>
                    <a:pt x="812" y="1457"/>
                    <a:pt x="809" y="1457"/>
                    <a:pt x="791" y="1452"/>
                  </a:cubicBezTo>
                  <a:cubicBezTo>
                    <a:pt x="774" y="1447"/>
                    <a:pt x="772" y="1440"/>
                    <a:pt x="760" y="1438"/>
                  </a:cubicBezTo>
                  <a:cubicBezTo>
                    <a:pt x="748" y="1436"/>
                    <a:pt x="729" y="1437"/>
                    <a:pt x="709" y="1446"/>
                  </a:cubicBezTo>
                  <a:cubicBezTo>
                    <a:pt x="688" y="1455"/>
                    <a:pt x="685" y="1450"/>
                    <a:pt x="685" y="1450"/>
                  </a:cubicBezTo>
                  <a:cubicBezTo>
                    <a:pt x="633" y="1428"/>
                    <a:pt x="573" y="1425"/>
                    <a:pt x="573" y="1425"/>
                  </a:cubicBezTo>
                  <a:cubicBezTo>
                    <a:pt x="573" y="1425"/>
                    <a:pt x="541" y="1430"/>
                    <a:pt x="537" y="1430"/>
                  </a:cubicBezTo>
                  <a:cubicBezTo>
                    <a:pt x="533" y="1430"/>
                    <a:pt x="521" y="1424"/>
                    <a:pt x="521" y="1424"/>
                  </a:cubicBezTo>
                  <a:cubicBezTo>
                    <a:pt x="521" y="1424"/>
                    <a:pt x="504" y="1431"/>
                    <a:pt x="499" y="1431"/>
                  </a:cubicBezTo>
                  <a:cubicBezTo>
                    <a:pt x="494" y="1431"/>
                    <a:pt x="444" y="1432"/>
                    <a:pt x="444" y="1432"/>
                  </a:cubicBezTo>
                  <a:cubicBezTo>
                    <a:pt x="444" y="1432"/>
                    <a:pt x="424" y="1438"/>
                    <a:pt x="370" y="1442"/>
                  </a:cubicBezTo>
                  <a:cubicBezTo>
                    <a:pt x="316" y="1446"/>
                    <a:pt x="259" y="1422"/>
                    <a:pt x="254" y="1416"/>
                  </a:cubicBezTo>
                  <a:cubicBezTo>
                    <a:pt x="250" y="1410"/>
                    <a:pt x="233" y="1405"/>
                    <a:pt x="208" y="1402"/>
                  </a:cubicBezTo>
                  <a:cubicBezTo>
                    <a:pt x="183" y="1399"/>
                    <a:pt x="183" y="1403"/>
                    <a:pt x="171" y="1403"/>
                  </a:cubicBezTo>
                  <a:cubicBezTo>
                    <a:pt x="158" y="1403"/>
                    <a:pt x="164" y="1401"/>
                    <a:pt x="160" y="1395"/>
                  </a:cubicBezTo>
                  <a:cubicBezTo>
                    <a:pt x="156" y="1389"/>
                    <a:pt x="152" y="1403"/>
                    <a:pt x="139" y="1405"/>
                  </a:cubicBezTo>
                  <a:cubicBezTo>
                    <a:pt x="126" y="1407"/>
                    <a:pt x="111" y="1405"/>
                    <a:pt x="104" y="1406"/>
                  </a:cubicBezTo>
                  <a:cubicBezTo>
                    <a:pt x="97" y="1407"/>
                    <a:pt x="93" y="1411"/>
                    <a:pt x="83" y="1413"/>
                  </a:cubicBezTo>
                  <a:cubicBezTo>
                    <a:pt x="72" y="1414"/>
                    <a:pt x="47" y="1406"/>
                    <a:pt x="32" y="1402"/>
                  </a:cubicBezTo>
                  <a:cubicBezTo>
                    <a:pt x="18" y="1398"/>
                    <a:pt x="0" y="1398"/>
                    <a:pt x="0" y="1398"/>
                  </a:cubicBezTo>
                  <a:cubicBezTo>
                    <a:pt x="0" y="0"/>
                    <a:pt x="0" y="0"/>
                    <a:pt x="0" y="0"/>
                  </a:cubicBezTo>
                  <a:lnTo>
                    <a:pt x="874" y="0"/>
                  </a:lnTo>
                  <a:close/>
                </a:path>
              </a:pathLst>
            </a:custGeom>
            <a:ln/>
          </p:spPr>
          <p:style>
            <a:lnRef idx="2">
              <a:schemeClr val="accent6"/>
            </a:lnRef>
            <a:fillRef idx="1">
              <a:schemeClr val="lt1"/>
            </a:fillRef>
            <a:effectRef idx="0">
              <a:schemeClr val="accent6"/>
            </a:effectRef>
            <a:fontRef idx="minor">
              <a:schemeClr val="dk1"/>
            </a:fontRef>
          </p:style>
          <p:txBody>
            <a:bodyPr vert="horz" wrap="square" lIns="68580" tIns="34290" rIns="68580" bIns="34290" numCol="1" anchor="t" anchorCtr="0" compatLnSpc="1">
              <a:prstTxWarp prst="textNoShape">
                <a:avLst/>
              </a:prstTxWarp>
            </a:bodyPr>
            <a:lstStyle/>
            <a:p>
              <a:pPr marL="0" marR="0" lvl="0" indent="0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350" b="0" i="0" u="none" strike="noStrike" kern="0" cap="none" spc="0" normalizeH="0" baseline="0" noProof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</a:endParaRPr>
            </a:p>
          </p:txBody>
        </p:sp>
      </p:grpSp>
      <p:grpSp>
        <p:nvGrpSpPr>
          <p:cNvPr id="14" name="Group 7"/>
          <p:cNvGrpSpPr/>
          <p:nvPr/>
        </p:nvGrpSpPr>
        <p:grpSpPr>
          <a:xfrm>
            <a:off x="9116704" y="2387328"/>
            <a:ext cx="2428556" cy="3531361"/>
            <a:chOff x="1128713" y="1619250"/>
            <a:chExt cx="1655763" cy="2814638"/>
          </a:xfrm>
          <a:solidFill>
            <a:srgbClr val="CC4E3D"/>
          </a:solidFill>
        </p:grpSpPr>
        <p:sp>
          <p:nvSpPr>
            <p:cNvPr id="15" name="Freeform 13"/>
            <p:cNvSpPr>
              <a:spLocks/>
            </p:cNvSpPr>
            <p:nvPr/>
          </p:nvSpPr>
          <p:spPr bwMode="auto">
            <a:xfrm>
              <a:off x="1128713" y="1663700"/>
              <a:ext cx="1655763" cy="2770188"/>
            </a:xfrm>
            <a:custGeom>
              <a:avLst/>
              <a:gdLst>
                <a:gd name="T0" fmla="*/ 874 w 876"/>
                <a:gd name="T1" fmla="*/ 0 h 1466"/>
                <a:gd name="T2" fmla="*/ 874 w 876"/>
                <a:gd name="T3" fmla="*/ 1402 h 1466"/>
                <a:gd name="T4" fmla="*/ 859 w 876"/>
                <a:gd name="T5" fmla="*/ 1421 h 1466"/>
                <a:gd name="T6" fmla="*/ 824 w 876"/>
                <a:gd name="T7" fmla="*/ 1454 h 1466"/>
                <a:gd name="T8" fmla="*/ 815 w 876"/>
                <a:gd name="T9" fmla="*/ 1456 h 1466"/>
                <a:gd name="T10" fmla="*/ 791 w 876"/>
                <a:gd name="T11" fmla="*/ 1451 h 1466"/>
                <a:gd name="T12" fmla="*/ 760 w 876"/>
                <a:gd name="T13" fmla="*/ 1437 h 1466"/>
                <a:gd name="T14" fmla="*/ 709 w 876"/>
                <a:gd name="T15" fmla="*/ 1445 h 1466"/>
                <a:gd name="T16" fmla="*/ 685 w 876"/>
                <a:gd name="T17" fmla="*/ 1449 h 1466"/>
                <a:gd name="T18" fmla="*/ 573 w 876"/>
                <a:gd name="T19" fmla="*/ 1425 h 1466"/>
                <a:gd name="T20" fmla="*/ 537 w 876"/>
                <a:gd name="T21" fmla="*/ 1430 h 1466"/>
                <a:gd name="T22" fmla="*/ 521 w 876"/>
                <a:gd name="T23" fmla="*/ 1424 h 1466"/>
                <a:gd name="T24" fmla="*/ 499 w 876"/>
                <a:gd name="T25" fmla="*/ 1431 h 1466"/>
                <a:gd name="T26" fmla="*/ 444 w 876"/>
                <a:gd name="T27" fmla="*/ 1432 h 1466"/>
                <a:gd name="T28" fmla="*/ 370 w 876"/>
                <a:gd name="T29" fmla="*/ 1441 h 1466"/>
                <a:gd name="T30" fmla="*/ 254 w 876"/>
                <a:gd name="T31" fmla="*/ 1416 h 1466"/>
                <a:gd name="T32" fmla="*/ 208 w 876"/>
                <a:gd name="T33" fmla="*/ 1402 h 1466"/>
                <a:gd name="T34" fmla="*/ 171 w 876"/>
                <a:gd name="T35" fmla="*/ 1403 h 1466"/>
                <a:gd name="T36" fmla="*/ 160 w 876"/>
                <a:gd name="T37" fmla="*/ 1395 h 1466"/>
                <a:gd name="T38" fmla="*/ 139 w 876"/>
                <a:gd name="T39" fmla="*/ 1405 h 1466"/>
                <a:gd name="T40" fmla="*/ 104 w 876"/>
                <a:gd name="T41" fmla="*/ 1406 h 1466"/>
                <a:gd name="T42" fmla="*/ 83 w 876"/>
                <a:gd name="T43" fmla="*/ 1412 h 1466"/>
                <a:gd name="T44" fmla="*/ 32 w 876"/>
                <a:gd name="T45" fmla="*/ 1401 h 1466"/>
                <a:gd name="T46" fmla="*/ 0 w 876"/>
                <a:gd name="T47" fmla="*/ 1398 h 1466"/>
                <a:gd name="T48" fmla="*/ 0 w 876"/>
                <a:gd name="T49" fmla="*/ 0 h 1466"/>
                <a:gd name="T50" fmla="*/ 874 w 876"/>
                <a:gd name="T51" fmla="*/ 0 h 146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</a:cxnLst>
              <a:rect l="0" t="0" r="r" b="b"/>
              <a:pathLst>
                <a:path w="876" h="1466">
                  <a:moveTo>
                    <a:pt x="874" y="0"/>
                  </a:moveTo>
                  <a:cubicBezTo>
                    <a:pt x="874" y="0"/>
                    <a:pt x="876" y="1398"/>
                    <a:pt x="874" y="1402"/>
                  </a:cubicBezTo>
                  <a:cubicBezTo>
                    <a:pt x="872" y="1406"/>
                    <a:pt x="874" y="1414"/>
                    <a:pt x="859" y="1421"/>
                  </a:cubicBezTo>
                  <a:cubicBezTo>
                    <a:pt x="843" y="1428"/>
                    <a:pt x="845" y="1466"/>
                    <a:pt x="824" y="1454"/>
                  </a:cubicBezTo>
                  <a:cubicBezTo>
                    <a:pt x="803" y="1442"/>
                    <a:pt x="818" y="1456"/>
                    <a:pt x="815" y="1456"/>
                  </a:cubicBezTo>
                  <a:cubicBezTo>
                    <a:pt x="812" y="1456"/>
                    <a:pt x="809" y="1456"/>
                    <a:pt x="791" y="1451"/>
                  </a:cubicBezTo>
                  <a:cubicBezTo>
                    <a:pt x="774" y="1446"/>
                    <a:pt x="772" y="1439"/>
                    <a:pt x="760" y="1437"/>
                  </a:cubicBezTo>
                  <a:cubicBezTo>
                    <a:pt x="748" y="1435"/>
                    <a:pt x="729" y="1436"/>
                    <a:pt x="709" y="1445"/>
                  </a:cubicBezTo>
                  <a:cubicBezTo>
                    <a:pt x="688" y="1454"/>
                    <a:pt x="685" y="1449"/>
                    <a:pt x="685" y="1449"/>
                  </a:cubicBezTo>
                  <a:cubicBezTo>
                    <a:pt x="633" y="1428"/>
                    <a:pt x="573" y="1425"/>
                    <a:pt x="573" y="1425"/>
                  </a:cubicBezTo>
                  <a:cubicBezTo>
                    <a:pt x="573" y="1425"/>
                    <a:pt x="541" y="1430"/>
                    <a:pt x="537" y="1430"/>
                  </a:cubicBezTo>
                  <a:cubicBezTo>
                    <a:pt x="533" y="1430"/>
                    <a:pt x="521" y="1424"/>
                    <a:pt x="521" y="1424"/>
                  </a:cubicBezTo>
                  <a:cubicBezTo>
                    <a:pt x="521" y="1424"/>
                    <a:pt x="504" y="1431"/>
                    <a:pt x="499" y="1431"/>
                  </a:cubicBezTo>
                  <a:cubicBezTo>
                    <a:pt x="494" y="1431"/>
                    <a:pt x="444" y="1432"/>
                    <a:pt x="444" y="1432"/>
                  </a:cubicBezTo>
                  <a:cubicBezTo>
                    <a:pt x="444" y="1432"/>
                    <a:pt x="424" y="1437"/>
                    <a:pt x="370" y="1441"/>
                  </a:cubicBezTo>
                  <a:cubicBezTo>
                    <a:pt x="316" y="1445"/>
                    <a:pt x="259" y="1422"/>
                    <a:pt x="254" y="1416"/>
                  </a:cubicBezTo>
                  <a:cubicBezTo>
                    <a:pt x="250" y="1410"/>
                    <a:pt x="233" y="1405"/>
                    <a:pt x="208" y="1402"/>
                  </a:cubicBezTo>
                  <a:cubicBezTo>
                    <a:pt x="183" y="1399"/>
                    <a:pt x="183" y="1403"/>
                    <a:pt x="171" y="1403"/>
                  </a:cubicBezTo>
                  <a:cubicBezTo>
                    <a:pt x="158" y="1403"/>
                    <a:pt x="164" y="1401"/>
                    <a:pt x="160" y="1395"/>
                  </a:cubicBezTo>
                  <a:cubicBezTo>
                    <a:pt x="156" y="1389"/>
                    <a:pt x="152" y="1403"/>
                    <a:pt x="139" y="1405"/>
                  </a:cubicBezTo>
                  <a:cubicBezTo>
                    <a:pt x="126" y="1407"/>
                    <a:pt x="111" y="1405"/>
                    <a:pt x="104" y="1406"/>
                  </a:cubicBezTo>
                  <a:cubicBezTo>
                    <a:pt x="97" y="1407"/>
                    <a:pt x="93" y="1411"/>
                    <a:pt x="83" y="1412"/>
                  </a:cubicBezTo>
                  <a:cubicBezTo>
                    <a:pt x="72" y="1414"/>
                    <a:pt x="47" y="1405"/>
                    <a:pt x="32" y="1401"/>
                  </a:cubicBezTo>
                  <a:cubicBezTo>
                    <a:pt x="18" y="1397"/>
                    <a:pt x="0" y="1398"/>
                    <a:pt x="0" y="1398"/>
                  </a:cubicBezTo>
                  <a:cubicBezTo>
                    <a:pt x="0" y="0"/>
                    <a:pt x="0" y="0"/>
                    <a:pt x="0" y="0"/>
                  </a:cubicBezTo>
                  <a:lnTo>
                    <a:pt x="874" y="0"/>
                  </a:lnTo>
                  <a:close/>
                </a:path>
              </a:pathLst>
            </a:custGeom>
            <a:ln/>
          </p:spPr>
          <p:style>
            <a:lnRef idx="2">
              <a:schemeClr val="accent6"/>
            </a:lnRef>
            <a:fillRef idx="1">
              <a:schemeClr val="lt1"/>
            </a:fillRef>
            <a:effectRef idx="0">
              <a:schemeClr val="accent6"/>
            </a:effectRef>
            <a:fontRef idx="minor">
              <a:schemeClr val="dk1"/>
            </a:fontRef>
          </p:style>
          <p:txBody>
            <a:bodyPr vert="horz" wrap="square" lIns="68580" tIns="34290" rIns="68580" bIns="34290" numCol="1" anchor="t" anchorCtr="0" compatLnSpc="1">
              <a:prstTxWarp prst="textNoShape">
                <a:avLst/>
              </a:prstTxWarp>
            </a:bodyPr>
            <a:lstStyle/>
            <a:p>
              <a:pPr marL="0" marR="0" lvl="0" indent="0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350" b="0" i="0" u="none" strike="noStrike" kern="0" cap="none" spc="0" normalizeH="0" baseline="0" noProof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</a:endParaRPr>
            </a:p>
          </p:txBody>
        </p:sp>
        <p:sp>
          <p:nvSpPr>
            <p:cNvPr id="16" name="Freeform 14"/>
            <p:cNvSpPr>
              <a:spLocks/>
            </p:cNvSpPr>
            <p:nvPr/>
          </p:nvSpPr>
          <p:spPr bwMode="auto">
            <a:xfrm>
              <a:off x="1128713" y="1619250"/>
              <a:ext cx="1655763" cy="2770188"/>
            </a:xfrm>
            <a:custGeom>
              <a:avLst/>
              <a:gdLst>
                <a:gd name="T0" fmla="*/ 874 w 876"/>
                <a:gd name="T1" fmla="*/ 0 h 1466"/>
                <a:gd name="T2" fmla="*/ 874 w 876"/>
                <a:gd name="T3" fmla="*/ 1402 h 1466"/>
                <a:gd name="T4" fmla="*/ 859 w 876"/>
                <a:gd name="T5" fmla="*/ 1421 h 1466"/>
                <a:gd name="T6" fmla="*/ 824 w 876"/>
                <a:gd name="T7" fmla="*/ 1455 h 1466"/>
                <a:gd name="T8" fmla="*/ 815 w 876"/>
                <a:gd name="T9" fmla="*/ 1457 h 1466"/>
                <a:gd name="T10" fmla="*/ 791 w 876"/>
                <a:gd name="T11" fmla="*/ 1452 h 1466"/>
                <a:gd name="T12" fmla="*/ 760 w 876"/>
                <a:gd name="T13" fmla="*/ 1438 h 1466"/>
                <a:gd name="T14" fmla="*/ 709 w 876"/>
                <a:gd name="T15" fmla="*/ 1446 h 1466"/>
                <a:gd name="T16" fmla="*/ 685 w 876"/>
                <a:gd name="T17" fmla="*/ 1450 h 1466"/>
                <a:gd name="T18" fmla="*/ 573 w 876"/>
                <a:gd name="T19" fmla="*/ 1425 h 1466"/>
                <a:gd name="T20" fmla="*/ 537 w 876"/>
                <a:gd name="T21" fmla="*/ 1430 h 1466"/>
                <a:gd name="T22" fmla="*/ 521 w 876"/>
                <a:gd name="T23" fmla="*/ 1424 h 1466"/>
                <a:gd name="T24" fmla="*/ 499 w 876"/>
                <a:gd name="T25" fmla="*/ 1431 h 1466"/>
                <a:gd name="T26" fmla="*/ 444 w 876"/>
                <a:gd name="T27" fmla="*/ 1432 h 1466"/>
                <a:gd name="T28" fmla="*/ 370 w 876"/>
                <a:gd name="T29" fmla="*/ 1442 h 1466"/>
                <a:gd name="T30" fmla="*/ 254 w 876"/>
                <a:gd name="T31" fmla="*/ 1416 h 1466"/>
                <a:gd name="T32" fmla="*/ 208 w 876"/>
                <a:gd name="T33" fmla="*/ 1402 h 1466"/>
                <a:gd name="T34" fmla="*/ 171 w 876"/>
                <a:gd name="T35" fmla="*/ 1403 h 1466"/>
                <a:gd name="T36" fmla="*/ 160 w 876"/>
                <a:gd name="T37" fmla="*/ 1395 h 1466"/>
                <a:gd name="T38" fmla="*/ 139 w 876"/>
                <a:gd name="T39" fmla="*/ 1405 h 1466"/>
                <a:gd name="T40" fmla="*/ 104 w 876"/>
                <a:gd name="T41" fmla="*/ 1406 h 1466"/>
                <a:gd name="T42" fmla="*/ 83 w 876"/>
                <a:gd name="T43" fmla="*/ 1413 h 1466"/>
                <a:gd name="T44" fmla="*/ 32 w 876"/>
                <a:gd name="T45" fmla="*/ 1402 h 1466"/>
                <a:gd name="T46" fmla="*/ 0 w 876"/>
                <a:gd name="T47" fmla="*/ 1398 h 1466"/>
                <a:gd name="T48" fmla="*/ 0 w 876"/>
                <a:gd name="T49" fmla="*/ 0 h 1466"/>
                <a:gd name="T50" fmla="*/ 874 w 876"/>
                <a:gd name="T51" fmla="*/ 0 h 146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</a:cxnLst>
              <a:rect l="0" t="0" r="r" b="b"/>
              <a:pathLst>
                <a:path w="876" h="1466">
                  <a:moveTo>
                    <a:pt x="874" y="0"/>
                  </a:moveTo>
                  <a:cubicBezTo>
                    <a:pt x="874" y="0"/>
                    <a:pt x="876" y="1398"/>
                    <a:pt x="874" y="1402"/>
                  </a:cubicBezTo>
                  <a:cubicBezTo>
                    <a:pt x="872" y="1406"/>
                    <a:pt x="874" y="1414"/>
                    <a:pt x="859" y="1421"/>
                  </a:cubicBezTo>
                  <a:cubicBezTo>
                    <a:pt x="843" y="1428"/>
                    <a:pt x="845" y="1466"/>
                    <a:pt x="824" y="1455"/>
                  </a:cubicBezTo>
                  <a:cubicBezTo>
                    <a:pt x="803" y="1443"/>
                    <a:pt x="818" y="1457"/>
                    <a:pt x="815" y="1457"/>
                  </a:cubicBezTo>
                  <a:cubicBezTo>
                    <a:pt x="812" y="1457"/>
                    <a:pt x="809" y="1457"/>
                    <a:pt x="791" y="1452"/>
                  </a:cubicBezTo>
                  <a:cubicBezTo>
                    <a:pt x="774" y="1447"/>
                    <a:pt x="772" y="1440"/>
                    <a:pt x="760" y="1438"/>
                  </a:cubicBezTo>
                  <a:cubicBezTo>
                    <a:pt x="748" y="1436"/>
                    <a:pt x="729" y="1437"/>
                    <a:pt x="709" y="1446"/>
                  </a:cubicBezTo>
                  <a:cubicBezTo>
                    <a:pt x="688" y="1455"/>
                    <a:pt x="685" y="1450"/>
                    <a:pt x="685" y="1450"/>
                  </a:cubicBezTo>
                  <a:cubicBezTo>
                    <a:pt x="633" y="1428"/>
                    <a:pt x="573" y="1425"/>
                    <a:pt x="573" y="1425"/>
                  </a:cubicBezTo>
                  <a:cubicBezTo>
                    <a:pt x="573" y="1425"/>
                    <a:pt x="541" y="1430"/>
                    <a:pt x="537" y="1430"/>
                  </a:cubicBezTo>
                  <a:cubicBezTo>
                    <a:pt x="533" y="1430"/>
                    <a:pt x="521" y="1424"/>
                    <a:pt x="521" y="1424"/>
                  </a:cubicBezTo>
                  <a:cubicBezTo>
                    <a:pt x="521" y="1424"/>
                    <a:pt x="504" y="1431"/>
                    <a:pt x="499" y="1431"/>
                  </a:cubicBezTo>
                  <a:cubicBezTo>
                    <a:pt x="494" y="1431"/>
                    <a:pt x="444" y="1432"/>
                    <a:pt x="444" y="1432"/>
                  </a:cubicBezTo>
                  <a:cubicBezTo>
                    <a:pt x="444" y="1432"/>
                    <a:pt x="424" y="1438"/>
                    <a:pt x="370" y="1442"/>
                  </a:cubicBezTo>
                  <a:cubicBezTo>
                    <a:pt x="316" y="1446"/>
                    <a:pt x="259" y="1422"/>
                    <a:pt x="254" y="1416"/>
                  </a:cubicBezTo>
                  <a:cubicBezTo>
                    <a:pt x="250" y="1410"/>
                    <a:pt x="233" y="1405"/>
                    <a:pt x="208" y="1402"/>
                  </a:cubicBezTo>
                  <a:cubicBezTo>
                    <a:pt x="183" y="1399"/>
                    <a:pt x="183" y="1403"/>
                    <a:pt x="171" y="1403"/>
                  </a:cubicBezTo>
                  <a:cubicBezTo>
                    <a:pt x="158" y="1403"/>
                    <a:pt x="164" y="1401"/>
                    <a:pt x="160" y="1395"/>
                  </a:cubicBezTo>
                  <a:cubicBezTo>
                    <a:pt x="156" y="1389"/>
                    <a:pt x="152" y="1403"/>
                    <a:pt x="139" y="1405"/>
                  </a:cubicBezTo>
                  <a:cubicBezTo>
                    <a:pt x="126" y="1407"/>
                    <a:pt x="111" y="1405"/>
                    <a:pt x="104" y="1406"/>
                  </a:cubicBezTo>
                  <a:cubicBezTo>
                    <a:pt x="97" y="1407"/>
                    <a:pt x="93" y="1411"/>
                    <a:pt x="83" y="1413"/>
                  </a:cubicBezTo>
                  <a:cubicBezTo>
                    <a:pt x="72" y="1414"/>
                    <a:pt x="47" y="1406"/>
                    <a:pt x="32" y="1402"/>
                  </a:cubicBezTo>
                  <a:cubicBezTo>
                    <a:pt x="18" y="1398"/>
                    <a:pt x="0" y="1398"/>
                    <a:pt x="0" y="1398"/>
                  </a:cubicBezTo>
                  <a:cubicBezTo>
                    <a:pt x="0" y="0"/>
                    <a:pt x="0" y="0"/>
                    <a:pt x="0" y="0"/>
                  </a:cubicBezTo>
                  <a:lnTo>
                    <a:pt x="874" y="0"/>
                  </a:lnTo>
                  <a:close/>
                </a:path>
              </a:pathLst>
            </a:custGeom>
            <a:ln/>
          </p:spPr>
          <p:style>
            <a:lnRef idx="2">
              <a:schemeClr val="accent6"/>
            </a:lnRef>
            <a:fillRef idx="1">
              <a:schemeClr val="lt1"/>
            </a:fillRef>
            <a:effectRef idx="0">
              <a:schemeClr val="accent6"/>
            </a:effectRef>
            <a:fontRef idx="minor">
              <a:schemeClr val="dk1"/>
            </a:fontRef>
          </p:style>
          <p:txBody>
            <a:bodyPr vert="horz" wrap="square" lIns="68580" tIns="34290" rIns="68580" bIns="34290" numCol="1" anchor="t" anchorCtr="0" compatLnSpc="1">
              <a:prstTxWarp prst="textNoShape">
                <a:avLst/>
              </a:prstTxWarp>
            </a:bodyPr>
            <a:lstStyle/>
            <a:p>
              <a:pPr marL="0" marR="0" lvl="0" indent="0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350" b="0" i="0" u="none" strike="noStrike" kern="0" cap="none" spc="0" normalizeH="0" baseline="0" noProof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</a:endParaRPr>
            </a:p>
          </p:txBody>
        </p:sp>
      </p:grpSp>
      <p:grpSp>
        <p:nvGrpSpPr>
          <p:cNvPr id="17" name="Group 11"/>
          <p:cNvGrpSpPr/>
          <p:nvPr/>
        </p:nvGrpSpPr>
        <p:grpSpPr>
          <a:xfrm>
            <a:off x="6149216" y="2387329"/>
            <a:ext cx="2380635" cy="3531361"/>
            <a:chOff x="1128713" y="1619250"/>
            <a:chExt cx="1655763" cy="2814638"/>
          </a:xfrm>
          <a:solidFill>
            <a:srgbClr val="F5AE3B"/>
          </a:solidFill>
        </p:grpSpPr>
        <p:sp>
          <p:nvSpPr>
            <p:cNvPr id="18" name="Freeform 13"/>
            <p:cNvSpPr>
              <a:spLocks/>
            </p:cNvSpPr>
            <p:nvPr/>
          </p:nvSpPr>
          <p:spPr bwMode="auto">
            <a:xfrm>
              <a:off x="1128713" y="1663700"/>
              <a:ext cx="1655763" cy="2770188"/>
            </a:xfrm>
            <a:custGeom>
              <a:avLst/>
              <a:gdLst>
                <a:gd name="T0" fmla="*/ 874 w 876"/>
                <a:gd name="T1" fmla="*/ 0 h 1466"/>
                <a:gd name="T2" fmla="*/ 874 w 876"/>
                <a:gd name="T3" fmla="*/ 1402 h 1466"/>
                <a:gd name="T4" fmla="*/ 859 w 876"/>
                <a:gd name="T5" fmla="*/ 1421 h 1466"/>
                <a:gd name="T6" fmla="*/ 824 w 876"/>
                <a:gd name="T7" fmla="*/ 1454 h 1466"/>
                <a:gd name="T8" fmla="*/ 815 w 876"/>
                <a:gd name="T9" fmla="*/ 1456 h 1466"/>
                <a:gd name="T10" fmla="*/ 791 w 876"/>
                <a:gd name="T11" fmla="*/ 1451 h 1466"/>
                <a:gd name="T12" fmla="*/ 760 w 876"/>
                <a:gd name="T13" fmla="*/ 1437 h 1466"/>
                <a:gd name="T14" fmla="*/ 709 w 876"/>
                <a:gd name="T15" fmla="*/ 1445 h 1466"/>
                <a:gd name="T16" fmla="*/ 685 w 876"/>
                <a:gd name="T17" fmla="*/ 1449 h 1466"/>
                <a:gd name="T18" fmla="*/ 573 w 876"/>
                <a:gd name="T19" fmla="*/ 1425 h 1466"/>
                <a:gd name="T20" fmla="*/ 537 w 876"/>
                <a:gd name="T21" fmla="*/ 1430 h 1466"/>
                <a:gd name="T22" fmla="*/ 521 w 876"/>
                <a:gd name="T23" fmla="*/ 1424 h 1466"/>
                <a:gd name="T24" fmla="*/ 499 w 876"/>
                <a:gd name="T25" fmla="*/ 1431 h 1466"/>
                <a:gd name="T26" fmla="*/ 444 w 876"/>
                <a:gd name="T27" fmla="*/ 1432 h 1466"/>
                <a:gd name="T28" fmla="*/ 370 w 876"/>
                <a:gd name="T29" fmla="*/ 1441 h 1466"/>
                <a:gd name="T30" fmla="*/ 254 w 876"/>
                <a:gd name="T31" fmla="*/ 1416 h 1466"/>
                <a:gd name="T32" fmla="*/ 208 w 876"/>
                <a:gd name="T33" fmla="*/ 1402 h 1466"/>
                <a:gd name="T34" fmla="*/ 171 w 876"/>
                <a:gd name="T35" fmla="*/ 1403 h 1466"/>
                <a:gd name="T36" fmla="*/ 160 w 876"/>
                <a:gd name="T37" fmla="*/ 1395 h 1466"/>
                <a:gd name="T38" fmla="*/ 139 w 876"/>
                <a:gd name="T39" fmla="*/ 1405 h 1466"/>
                <a:gd name="T40" fmla="*/ 104 w 876"/>
                <a:gd name="T41" fmla="*/ 1406 h 1466"/>
                <a:gd name="T42" fmla="*/ 83 w 876"/>
                <a:gd name="T43" fmla="*/ 1412 h 1466"/>
                <a:gd name="T44" fmla="*/ 32 w 876"/>
                <a:gd name="T45" fmla="*/ 1401 h 1466"/>
                <a:gd name="T46" fmla="*/ 0 w 876"/>
                <a:gd name="T47" fmla="*/ 1398 h 1466"/>
                <a:gd name="T48" fmla="*/ 0 w 876"/>
                <a:gd name="T49" fmla="*/ 0 h 1466"/>
                <a:gd name="T50" fmla="*/ 874 w 876"/>
                <a:gd name="T51" fmla="*/ 0 h 146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</a:cxnLst>
              <a:rect l="0" t="0" r="r" b="b"/>
              <a:pathLst>
                <a:path w="876" h="1466">
                  <a:moveTo>
                    <a:pt x="874" y="0"/>
                  </a:moveTo>
                  <a:cubicBezTo>
                    <a:pt x="874" y="0"/>
                    <a:pt x="876" y="1398"/>
                    <a:pt x="874" y="1402"/>
                  </a:cubicBezTo>
                  <a:cubicBezTo>
                    <a:pt x="872" y="1406"/>
                    <a:pt x="874" y="1414"/>
                    <a:pt x="859" y="1421"/>
                  </a:cubicBezTo>
                  <a:cubicBezTo>
                    <a:pt x="843" y="1428"/>
                    <a:pt x="845" y="1466"/>
                    <a:pt x="824" y="1454"/>
                  </a:cubicBezTo>
                  <a:cubicBezTo>
                    <a:pt x="803" y="1442"/>
                    <a:pt x="818" y="1456"/>
                    <a:pt x="815" y="1456"/>
                  </a:cubicBezTo>
                  <a:cubicBezTo>
                    <a:pt x="812" y="1456"/>
                    <a:pt x="809" y="1456"/>
                    <a:pt x="791" y="1451"/>
                  </a:cubicBezTo>
                  <a:cubicBezTo>
                    <a:pt x="774" y="1446"/>
                    <a:pt x="772" y="1439"/>
                    <a:pt x="760" y="1437"/>
                  </a:cubicBezTo>
                  <a:cubicBezTo>
                    <a:pt x="748" y="1435"/>
                    <a:pt x="729" y="1436"/>
                    <a:pt x="709" y="1445"/>
                  </a:cubicBezTo>
                  <a:cubicBezTo>
                    <a:pt x="688" y="1454"/>
                    <a:pt x="685" y="1449"/>
                    <a:pt x="685" y="1449"/>
                  </a:cubicBezTo>
                  <a:cubicBezTo>
                    <a:pt x="633" y="1428"/>
                    <a:pt x="573" y="1425"/>
                    <a:pt x="573" y="1425"/>
                  </a:cubicBezTo>
                  <a:cubicBezTo>
                    <a:pt x="573" y="1425"/>
                    <a:pt x="541" y="1430"/>
                    <a:pt x="537" y="1430"/>
                  </a:cubicBezTo>
                  <a:cubicBezTo>
                    <a:pt x="533" y="1430"/>
                    <a:pt x="521" y="1424"/>
                    <a:pt x="521" y="1424"/>
                  </a:cubicBezTo>
                  <a:cubicBezTo>
                    <a:pt x="521" y="1424"/>
                    <a:pt x="504" y="1431"/>
                    <a:pt x="499" y="1431"/>
                  </a:cubicBezTo>
                  <a:cubicBezTo>
                    <a:pt x="494" y="1431"/>
                    <a:pt x="444" y="1432"/>
                    <a:pt x="444" y="1432"/>
                  </a:cubicBezTo>
                  <a:cubicBezTo>
                    <a:pt x="444" y="1432"/>
                    <a:pt x="424" y="1437"/>
                    <a:pt x="370" y="1441"/>
                  </a:cubicBezTo>
                  <a:cubicBezTo>
                    <a:pt x="316" y="1445"/>
                    <a:pt x="259" y="1422"/>
                    <a:pt x="254" y="1416"/>
                  </a:cubicBezTo>
                  <a:cubicBezTo>
                    <a:pt x="250" y="1410"/>
                    <a:pt x="233" y="1405"/>
                    <a:pt x="208" y="1402"/>
                  </a:cubicBezTo>
                  <a:cubicBezTo>
                    <a:pt x="183" y="1399"/>
                    <a:pt x="183" y="1403"/>
                    <a:pt x="171" y="1403"/>
                  </a:cubicBezTo>
                  <a:cubicBezTo>
                    <a:pt x="158" y="1403"/>
                    <a:pt x="164" y="1401"/>
                    <a:pt x="160" y="1395"/>
                  </a:cubicBezTo>
                  <a:cubicBezTo>
                    <a:pt x="156" y="1389"/>
                    <a:pt x="152" y="1403"/>
                    <a:pt x="139" y="1405"/>
                  </a:cubicBezTo>
                  <a:cubicBezTo>
                    <a:pt x="126" y="1407"/>
                    <a:pt x="111" y="1405"/>
                    <a:pt x="104" y="1406"/>
                  </a:cubicBezTo>
                  <a:cubicBezTo>
                    <a:pt x="97" y="1407"/>
                    <a:pt x="93" y="1411"/>
                    <a:pt x="83" y="1412"/>
                  </a:cubicBezTo>
                  <a:cubicBezTo>
                    <a:pt x="72" y="1414"/>
                    <a:pt x="47" y="1405"/>
                    <a:pt x="32" y="1401"/>
                  </a:cubicBezTo>
                  <a:cubicBezTo>
                    <a:pt x="18" y="1397"/>
                    <a:pt x="0" y="1398"/>
                    <a:pt x="0" y="1398"/>
                  </a:cubicBezTo>
                  <a:cubicBezTo>
                    <a:pt x="0" y="0"/>
                    <a:pt x="0" y="0"/>
                    <a:pt x="0" y="0"/>
                  </a:cubicBezTo>
                  <a:lnTo>
                    <a:pt x="874" y="0"/>
                  </a:lnTo>
                  <a:close/>
                </a:path>
              </a:pathLst>
            </a:custGeom>
            <a:ln/>
          </p:spPr>
          <p:style>
            <a:lnRef idx="2">
              <a:schemeClr val="accent6"/>
            </a:lnRef>
            <a:fillRef idx="1">
              <a:schemeClr val="lt1"/>
            </a:fillRef>
            <a:effectRef idx="0">
              <a:schemeClr val="accent6"/>
            </a:effectRef>
            <a:fontRef idx="minor">
              <a:schemeClr val="dk1"/>
            </a:fontRef>
          </p:style>
          <p:txBody>
            <a:bodyPr vert="horz" wrap="square" lIns="68580" tIns="34290" rIns="68580" bIns="34290" numCol="1" anchor="t" anchorCtr="0" compatLnSpc="1">
              <a:prstTxWarp prst="textNoShape">
                <a:avLst/>
              </a:prstTxWarp>
            </a:bodyPr>
            <a:lstStyle/>
            <a:p>
              <a:pPr marL="0" marR="0" lvl="0" indent="0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350" b="0" i="0" u="none" strike="noStrike" kern="0" cap="none" spc="0" normalizeH="0" baseline="0" noProof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</a:endParaRPr>
            </a:p>
          </p:txBody>
        </p:sp>
        <p:sp>
          <p:nvSpPr>
            <p:cNvPr id="19" name="Freeform 14"/>
            <p:cNvSpPr>
              <a:spLocks/>
            </p:cNvSpPr>
            <p:nvPr/>
          </p:nvSpPr>
          <p:spPr bwMode="auto">
            <a:xfrm>
              <a:off x="1128713" y="1619250"/>
              <a:ext cx="1655763" cy="2770188"/>
            </a:xfrm>
            <a:custGeom>
              <a:avLst/>
              <a:gdLst>
                <a:gd name="T0" fmla="*/ 874 w 876"/>
                <a:gd name="T1" fmla="*/ 0 h 1466"/>
                <a:gd name="T2" fmla="*/ 874 w 876"/>
                <a:gd name="T3" fmla="*/ 1402 h 1466"/>
                <a:gd name="T4" fmla="*/ 859 w 876"/>
                <a:gd name="T5" fmla="*/ 1421 h 1466"/>
                <a:gd name="T6" fmla="*/ 824 w 876"/>
                <a:gd name="T7" fmla="*/ 1455 h 1466"/>
                <a:gd name="T8" fmla="*/ 815 w 876"/>
                <a:gd name="T9" fmla="*/ 1457 h 1466"/>
                <a:gd name="T10" fmla="*/ 791 w 876"/>
                <a:gd name="T11" fmla="*/ 1452 h 1466"/>
                <a:gd name="T12" fmla="*/ 760 w 876"/>
                <a:gd name="T13" fmla="*/ 1438 h 1466"/>
                <a:gd name="T14" fmla="*/ 709 w 876"/>
                <a:gd name="T15" fmla="*/ 1446 h 1466"/>
                <a:gd name="T16" fmla="*/ 685 w 876"/>
                <a:gd name="T17" fmla="*/ 1450 h 1466"/>
                <a:gd name="T18" fmla="*/ 573 w 876"/>
                <a:gd name="T19" fmla="*/ 1425 h 1466"/>
                <a:gd name="T20" fmla="*/ 537 w 876"/>
                <a:gd name="T21" fmla="*/ 1430 h 1466"/>
                <a:gd name="T22" fmla="*/ 521 w 876"/>
                <a:gd name="T23" fmla="*/ 1424 h 1466"/>
                <a:gd name="T24" fmla="*/ 499 w 876"/>
                <a:gd name="T25" fmla="*/ 1431 h 1466"/>
                <a:gd name="T26" fmla="*/ 444 w 876"/>
                <a:gd name="T27" fmla="*/ 1432 h 1466"/>
                <a:gd name="T28" fmla="*/ 370 w 876"/>
                <a:gd name="T29" fmla="*/ 1442 h 1466"/>
                <a:gd name="T30" fmla="*/ 254 w 876"/>
                <a:gd name="T31" fmla="*/ 1416 h 1466"/>
                <a:gd name="T32" fmla="*/ 208 w 876"/>
                <a:gd name="T33" fmla="*/ 1402 h 1466"/>
                <a:gd name="T34" fmla="*/ 171 w 876"/>
                <a:gd name="T35" fmla="*/ 1403 h 1466"/>
                <a:gd name="T36" fmla="*/ 160 w 876"/>
                <a:gd name="T37" fmla="*/ 1395 h 1466"/>
                <a:gd name="T38" fmla="*/ 139 w 876"/>
                <a:gd name="T39" fmla="*/ 1405 h 1466"/>
                <a:gd name="T40" fmla="*/ 104 w 876"/>
                <a:gd name="T41" fmla="*/ 1406 h 1466"/>
                <a:gd name="T42" fmla="*/ 83 w 876"/>
                <a:gd name="T43" fmla="*/ 1413 h 1466"/>
                <a:gd name="T44" fmla="*/ 32 w 876"/>
                <a:gd name="T45" fmla="*/ 1402 h 1466"/>
                <a:gd name="T46" fmla="*/ 0 w 876"/>
                <a:gd name="T47" fmla="*/ 1398 h 1466"/>
                <a:gd name="T48" fmla="*/ 0 w 876"/>
                <a:gd name="T49" fmla="*/ 0 h 1466"/>
                <a:gd name="T50" fmla="*/ 874 w 876"/>
                <a:gd name="T51" fmla="*/ 0 h 146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</a:cxnLst>
              <a:rect l="0" t="0" r="r" b="b"/>
              <a:pathLst>
                <a:path w="876" h="1466">
                  <a:moveTo>
                    <a:pt x="874" y="0"/>
                  </a:moveTo>
                  <a:cubicBezTo>
                    <a:pt x="874" y="0"/>
                    <a:pt x="876" y="1398"/>
                    <a:pt x="874" y="1402"/>
                  </a:cubicBezTo>
                  <a:cubicBezTo>
                    <a:pt x="872" y="1406"/>
                    <a:pt x="874" y="1414"/>
                    <a:pt x="859" y="1421"/>
                  </a:cubicBezTo>
                  <a:cubicBezTo>
                    <a:pt x="843" y="1428"/>
                    <a:pt x="845" y="1466"/>
                    <a:pt x="824" y="1455"/>
                  </a:cubicBezTo>
                  <a:cubicBezTo>
                    <a:pt x="803" y="1443"/>
                    <a:pt x="818" y="1457"/>
                    <a:pt x="815" y="1457"/>
                  </a:cubicBezTo>
                  <a:cubicBezTo>
                    <a:pt x="812" y="1457"/>
                    <a:pt x="809" y="1457"/>
                    <a:pt x="791" y="1452"/>
                  </a:cubicBezTo>
                  <a:cubicBezTo>
                    <a:pt x="774" y="1447"/>
                    <a:pt x="772" y="1440"/>
                    <a:pt x="760" y="1438"/>
                  </a:cubicBezTo>
                  <a:cubicBezTo>
                    <a:pt x="748" y="1436"/>
                    <a:pt x="729" y="1437"/>
                    <a:pt x="709" y="1446"/>
                  </a:cubicBezTo>
                  <a:cubicBezTo>
                    <a:pt x="688" y="1455"/>
                    <a:pt x="685" y="1450"/>
                    <a:pt x="685" y="1450"/>
                  </a:cubicBezTo>
                  <a:cubicBezTo>
                    <a:pt x="633" y="1428"/>
                    <a:pt x="573" y="1425"/>
                    <a:pt x="573" y="1425"/>
                  </a:cubicBezTo>
                  <a:cubicBezTo>
                    <a:pt x="573" y="1425"/>
                    <a:pt x="541" y="1430"/>
                    <a:pt x="537" y="1430"/>
                  </a:cubicBezTo>
                  <a:cubicBezTo>
                    <a:pt x="533" y="1430"/>
                    <a:pt x="521" y="1424"/>
                    <a:pt x="521" y="1424"/>
                  </a:cubicBezTo>
                  <a:cubicBezTo>
                    <a:pt x="521" y="1424"/>
                    <a:pt x="504" y="1431"/>
                    <a:pt x="499" y="1431"/>
                  </a:cubicBezTo>
                  <a:cubicBezTo>
                    <a:pt x="494" y="1431"/>
                    <a:pt x="444" y="1432"/>
                    <a:pt x="444" y="1432"/>
                  </a:cubicBezTo>
                  <a:cubicBezTo>
                    <a:pt x="444" y="1432"/>
                    <a:pt x="424" y="1438"/>
                    <a:pt x="370" y="1442"/>
                  </a:cubicBezTo>
                  <a:cubicBezTo>
                    <a:pt x="316" y="1446"/>
                    <a:pt x="259" y="1422"/>
                    <a:pt x="254" y="1416"/>
                  </a:cubicBezTo>
                  <a:cubicBezTo>
                    <a:pt x="250" y="1410"/>
                    <a:pt x="233" y="1405"/>
                    <a:pt x="208" y="1402"/>
                  </a:cubicBezTo>
                  <a:cubicBezTo>
                    <a:pt x="183" y="1399"/>
                    <a:pt x="183" y="1403"/>
                    <a:pt x="171" y="1403"/>
                  </a:cubicBezTo>
                  <a:cubicBezTo>
                    <a:pt x="158" y="1403"/>
                    <a:pt x="164" y="1401"/>
                    <a:pt x="160" y="1395"/>
                  </a:cubicBezTo>
                  <a:cubicBezTo>
                    <a:pt x="156" y="1389"/>
                    <a:pt x="152" y="1403"/>
                    <a:pt x="139" y="1405"/>
                  </a:cubicBezTo>
                  <a:cubicBezTo>
                    <a:pt x="126" y="1407"/>
                    <a:pt x="111" y="1405"/>
                    <a:pt x="104" y="1406"/>
                  </a:cubicBezTo>
                  <a:cubicBezTo>
                    <a:pt x="97" y="1407"/>
                    <a:pt x="93" y="1411"/>
                    <a:pt x="83" y="1413"/>
                  </a:cubicBezTo>
                  <a:cubicBezTo>
                    <a:pt x="72" y="1414"/>
                    <a:pt x="47" y="1406"/>
                    <a:pt x="32" y="1402"/>
                  </a:cubicBezTo>
                  <a:cubicBezTo>
                    <a:pt x="18" y="1398"/>
                    <a:pt x="0" y="1398"/>
                    <a:pt x="0" y="1398"/>
                  </a:cubicBezTo>
                  <a:cubicBezTo>
                    <a:pt x="0" y="0"/>
                    <a:pt x="0" y="0"/>
                    <a:pt x="0" y="0"/>
                  </a:cubicBezTo>
                  <a:lnTo>
                    <a:pt x="874" y="0"/>
                  </a:lnTo>
                  <a:close/>
                </a:path>
              </a:pathLst>
            </a:custGeom>
            <a:ln/>
          </p:spPr>
          <p:style>
            <a:lnRef idx="2">
              <a:schemeClr val="accent6"/>
            </a:lnRef>
            <a:fillRef idx="1">
              <a:schemeClr val="lt1"/>
            </a:fillRef>
            <a:effectRef idx="0">
              <a:schemeClr val="accent6"/>
            </a:effectRef>
            <a:fontRef idx="minor">
              <a:schemeClr val="dk1"/>
            </a:fontRef>
          </p:style>
          <p:txBody>
            <a:bodyPr vert="horz" wrap="square" lIns="68580" tIns="34290" rIns="68580" bIns="34290" numCol="1" anchor="t" anchorCtr="0" compatLnSpc="1">
              <a:prstTxWarp prst="textNoShape">
                <a:avLst/>
              </a:prstTxWarp>
            </a:bodyPr>
            <a:lstStyle/>
            <a:p>
              <a:pPr marL="0" marR="0" lvl="0" indent="0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350" b="0" i="0" u="none" strike="noStrike" kern="0" cap="none" spc="0" normalizeH="0" baseline="0" noProof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</a:endParaRPr>
            </a:p>
          </p:txBody>
        </p:sp>
      </p:grpSp>
      <p:grpSp>
        <p:nvGrpSpPr>
          <p:cNvPr id="20" name="Group 14"/>
          <p:cNvGrpSpPr/>
          <p:nvPr/>
        </p:nvGrpSpPr>
        <p:grpSpPr>
          <a:xfrm>
            <a:off x="3284422" y="2387330"/>
            <a:ext cx="2359837" cy="3531360"/>
            <a:chOff x="1128713" y="1619250"/>
            <a:chExt cx="1655763" cy="2814638"/>
          </a:xfrm>
          <a:solidFill>
            <a:srgbClr val="A9C370"/>
          </a:solidFill>
        </p:grpSpPr>
        <p:sp>
          <p:nvSpPr>
            <p:cNvPr id="21" name="Freeform 13"/>
            <p:cNvSpPr>
              <a:spLocks/>
            </p:cNvSpPr>
            <p:nvPr/>
          </p:nvSpPr>
          <p:spPr bwMode="auto">
            <a:xfrm>
              <a:off x="1128713" y="1663700"/>
              <a:ext cx="1655763" cy="2770188"/>
            </a:xfrm>
            <a:custGeom>
              <a:avLst/>
              <a:gdLst>
                <a:gd name="T0" fmla="*/ 874 w 876"/>
                <a:gd name="T1" fmla="*/ 0 h 1466"/>
                <a:gd name="T2" fmla="*/ 874 w 876"/>
                <a:gd name="T3" fmla="*/ 1402 h 1466"/>
                <a:gd name="T4" fmla="*/ 859 w 876"/>
                <a:gd name="T5" fmla="*/ 1421 h 1466"/>
                <a:gd name="T6" fmla="*/ 824 w 876"/>
                <a:gd name="T7" fmla="*/ 1454 h 1466"/>
                <a:gd name="T8" fmla="*/ 815 w 876"/>
                <a:gd name="T9" fmla="*/ 1456 h 1466"/>
                <a:gd name="T10" fmla="*/ 791 w 876"/>
                <a:gd name="T11" fmla="*/ 1451 h 1466"/>
                <a:gd name="T12" fmla="*/ 760 w 876"/>
                <a:gd name="T13" fmla="*/ 1437 h 1466"/>
                <a:gd name="T14" fmla="*/ 709 w 876"/>
                <a:gd name="T15" fmla="*/ 1445 h 1466"/>
                <a:gd name="T16" fmla="*/ 685 w 876"/>
                <a:gd name="T17" fmla="*/ 1449 h 1466"/>
                <a:gd name="T18" fmla="*/ 573 w 876"/>
                <a:gd name="T19" fmla="*/ 1425 h 1466"/>
                <a:gd name="T20" fmla="*/ 537 w 876"/>
                <a:gd name="T21" fmla="*/ 1430 h 1466"/>
                <a:gd name="T22" fmla="*/ 521 w 876"/>
                <a:gd name="T23" fmla="*/ 1424 h 1466"/>
                <a:gd name="T24" fmla="*/ 499 w 876"/>
                <a:gd name="T25" fmla="*/ 1431 h 1466"/>
                <a:gd name="T26" fmla="*/ 444 w 876"/>
                <a:gd name="T27" fmla="*/ 1432 h 1466"/>
                <a:gd name="T28" fmla="*/ 370 w 876"/>
                <a:gd name="T29" fmla="*/ 1441 h 1466"/>
                <a:gd name="T30" fmla="*/ 254 w 876"/>
                <a:gd name="T31" fmla="*/ 1416 h 1466"/>
                <a:gd name="T32" fmla="*/ 208 w 876"/>
                <a:gd name="T33" fmla="*/ 1402 h 1466"/>
                <a:gd name="T34" fmla="*/ 171 w 876"/>
                <a:gd name="T35" fmla="*/ 1403 h 1466"/>
                <a:gd name="T36" fmla="*/ 160 w 876"/>
                <a:gd name="T37" fmla="*/ 1395 h 1466"/>
                <a:gd name="T38" fmla="*/ 139 w 876"/>
                <a:gd name="T39" fmla="*/ 1405 h 1466"/>
                <a:gd name="T40" fmla="*/ 104 w 876"/>
                <a:gd name="T41" fmla="*/ 1406 h 1466"/>
                <a:gd name="T42" fmla="*/ 83 w 876"/>
                <a:gd name="T43" fmla="*/ 1412 h 1466"/>
                <a:gd name="T44" fmla="*/ 32 w 876"/>
                <a:gd name="T45" fmla="*/ 1401 h 1466"/>
                <a:gd name="T46" fmla="*/ 0 w 876"/>
                <a:gd name="T47" fmla="*/ 1398 h 1466"/>
                <a:gd name="T48" fmla="*/ 0 w 876"/>
                <a:gd name="T49" fmla="*/ 0 h 1466"/>
                <a:gd name="T50" fmla="*/ 874 w 876"/>
                <a:gd name="T51" fmla="*/ 0 h 146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</a:cxnLst>
              <a:rect l="0" t="0" r="r" b="b"/>
              <a:pathLst>
                <a:path w="876" h="1466">
                  <a:moveTo>
                    <a:pt x="874" y="0"/>
                  </a:moveTo>
                  <a:cubicBezTo>
                    <a:pt x="874" y="0"/>
                    <a:pt x="876" y="1398"/>
                    <a:pt x="874" y="1402"/>
                  </a:cubicBezTo>
                  <a:cubicBezTo>
                    <a:pt x="872" y="1406"/>
                    <a:pt x="874" y="1414"/>
                    <a:pt x="859" y="1421"/>
                  </a:cubicBezTo>
                  <a:cubicBezTo>
                    <a:pt x="843" y="1428"/>
                    <a:pt x="845" y="1466"/>
                    <a:pt x="824" y="1454"/>
                  </a:cubicBezTo>
                  <a:cubicBezTo>
                    <a:pt x="803" y="1442"/>
                    <a:pt x="818" y="1456"/>
                    <a:pt x="815" y="1456"/>
                  </a:cubicBezTo>
                  <a:cubicBezTo>
                    <a:pt x="812" y="1456"/>
                    <a:pt x="809" y="1456"/>
                    <a:pt x="791" y="1451"/>
                  </a:cubicBezTo>
                  <a:cubicBezTo>
                    <a:pt x="774" y="1446"/>
                    <a:pt x="772" y="1439"/>
                    <a:pt x="760" y="1437"/>
                  </a:cubicBezTo>
                  <a:cubicBezTo>
                    <a:pt x="748" y="1435"/>
                    <a:pt x="729" y="1436"/>
                    <a:pt x="709" y="1445"/>
                  </a:cubicBezTo>
                  <a:cubicBezTo>
                    <a:pt x="688" y="1454"/>
                    <a:pt x="685" y="1449"/>
                    <a:pt x="685" y="1449"/>
                  </a:cubicBezTo>
                  <a:cubicBezTo>
                    <a:pt x="633" y="1428"/>
                    <a:pt x="573" y="1425"/>
                    <a:pt x="573" y="1425"/>
                  </a:cubicBezTo>
                  <a:cubicBezTo>
                    <a:pt x="573" y="1425"/>
                    <a:pt x="541" y="1430"/>
                    <a:pt x="537" y="1430"/>
                  </a:cubicBezTo>
                  <a:cubicBezTo>
                    <a:pt x="533" y="1430"/>
                    <a:pt x="521" y="1424"/>
                    <a:pt x="521" y="1424"/>
                  </a:cubicBezTo>
                  <a:cubicBezTo>
                    <a:pt x="521" y="1424"/>
                    <a:pt x="504" y="1431"/>
                    <a:pt x="499" y="1431"/>
                  </a:cubicBezTo>
                  <a:cubicBezTo>
                    <a:pt x="494" y="1431"/>
                    <a:pt x="444" y="1432"/>
                    <a:pt x="444" y="1432"/>
                  </a:cubicBezTo>
                  <a:cubicBezTo>
                    <a:pt x="444" y="1432"/>
                    <a:pt x="424" y="1437"/>
                    <a:pt x="370" y="1441"/>
                  </a:cubicBezTo>
                  <a:cubicBezTo>
                    <a:pt x="316" y="1445"/>
                    <a:pt x="259" y="1422"/>
                    <a:pt x="254" y="1416"/>
                  </a:cubicBezTo>
                  <a:cubicBezTo>
                    <a:pt x="250" y="1410"/>
                    <a:pt x="233" y="1405"/>
                    <a:pt x="208" y="1402"/>
                  </a:cubicBezTo>
                  <a:cubicBezTo>
                    <a:pt x="183" y="1399"/>
                    <a:pt x="183" y="1403"/>
                    <a:pt x="171" y="1403"/>
                  </a:cubicBezTo>
                  <a:cubicBezTo>
                    <a:pt x="158" y="1403"/>
                    <a:pt x="164" y="1401"/>
                    <a:pt x="160" y="1395"/>
                  </a:cubicBezTo>
                  <a:cubicBezTo>
                    <a:pt x="156" y="1389"/>
                    <a:pt x="152" y="1403"/>
                    <a:pt x="139" y="1405"/>
                  </a:cubicBezTo>
                  <a:cubicBezTo>
                    <a:pt x="126" y="1407"/>
                    <a:pt x="111" y="1405"/>
                    <a:pt x="104" y="1406"/>
                  </a:cubicBezTo>
                  <a:cubicBezTo>
                    <a:pt x="97" y="1407"/>
                    <a:pt x="93" y="1411"/>
                    <a:pt x="83" y="1412"/>
                  </a:cubicBezTo>
                  <a:cubicBezTo>
                    <a:pt x="72" y="1414"/>
                    <a:pt x="47" y="1405"/>
                    <a:pt x="32" y="1401"/>
                  </a:cubicBezTo>
                  <a:cubicBezTo>
                    <a:pt x="18" y="1397"/>
                    <a:pt x="0" y="1398"/>
                    <a:pt x="0" y="1398"/>
                  </a:cubicBezTo>
                  <a:cubicBezTo>
                    <a:pt x="0" y="0"/>
                    <a:pt x="0" y="0"/>
                    <a:pt x="0" y="0"/>
                  </a:cubicBezTo>
                  <a:lnTo>
                    <a:pt x="874" y="0"/>
                  </a:lnTo>
                  <a:close/>
                </a:path>
              </a:pathLst>
            </a:custGeom>
            <a:ln/>
          </p:spPr>
          <p:style>
            <a:lnRef idx="2">
              <a:schemeClr val="accent6"/>
            </a:lnRef>
            <a:fillRef idx="1">
              <a:schemeClr val="lt1"/>
            </a:fillRef>
            <a:effectRef idx="0">
              <a:schemeClr val="accent6"/>
            </a:effectRef>
            <a:fontRef idx="minor">
              <a:schemeClr val="dk1"/>
            </a:fontRef>
          </p:style>
          <p:txBody>
            <a:bodyPr vert="horz" wrap="square" lIns="68580" tIns="34290" rIns="68580" bIns="34290" numCol="1" anchor="t" anchorCtr="0" compatLnSpc="1">
              <a:prstTxWarp prst="textNoShape">
                <a:avLst/>
              </a:prstTxWarp>
            </a:bodyPr>
            <a:lstStyle/>
            <a:p>
              <a:pPr marL="0" marR="0" lvl="0" indent="0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350" b="0" i="0" u="none" strike="noStrike" kern="0" cap="none" spc="0" normalizeH="0" baseline="0" noProof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</a:endParaRPr>
            </a:p>
          </p:txBody>
        </p:sp>
        <p:sp>
          <p:nvSpPr>
            <p:cNvPr id="22" name="Freeform 14"/>
            <p:cNvSpPr>
              <a:spLocks/>
            </p:cNvSpPr>
            <p:nvPr/>
          </p:nvSpPr>
          <p:spPr bwMode="auto">
            <a:xfrm>
              <a:off x="1128713" y="1619250"/>
              <a:ext cx="1655763" cy="2770188"/>
            </a:xfrm>
            <a:custGeom>
              <a:avLst/>
              <a:gdLst>
                <a:gd name="T0" fmla="*/ 874 w 876"/>
                <a:gd name="T1" fmla="*/ 0 h 1466"/>
                <a:gd name="T2" fmla="*/ 874 w 876"/>
                <a:gd name="T3" fmla="*/ 1402 h 1466"/>
                <a:gd name="T4" fmla="*/ 859 w 876"/>
                <a:gd name="T5" fmla="*/ 1421 h 1466"/>
                <a:gd name="T6" fmla="*/ 824 w 876"/>
                <a:gd name="T7" fmla="*/ 1455 h 1466"/>
                <a:gd name="T8" fmla="*/ 815 w 876"/>
                <a:gd name="T9" fmla="*/ 1457 h 1466"/>
                <a:gd name="T10" fmla="*/ 791 w 876"/>
                <a:gd name="T11" fmla="*/ 1452 h 1466"/>
                <a:gd name="T12" fmla="*/ 760 w 876"/>
                <a:gd name="T13" fmla="*/ 1438 h 1466"/>
                <a:gd name="T14" fmla="*/ 709 w 876"/>
                <a:gd name="T15" fmla="*/ 1446 h 1466"/>
                <a:gd name="T16" fmla="*/ 685 w 876"/>
                <a:gd name="T17" fmla="*/ 1450 h 1466"/>
                <a:gd name="T18" fmla="*/ 573 w 876"/>
                <a:gd name="T19" fmla="*/ 1425 h 1466"/>
                <a:gd name="T20" fmla="*/ 537 w 876"/>
                <a:gd name="T21" fmla="*/ 1430 h 1466"/>
                <a:gd name="T22" fmla="*/ 521 w 876"/>
                <a:gd name="T23" fmla="*/ 1424 h 1466"/>
                <a:gd name="T24" fmla="*/ 499 w 876"/>
                <a:gd name="T25" fmla="*/ 1431 h 1466"/>
                <a:gd name="T26" fmla="*/ 444 w 876"/>
                <a:gd name="T27" fmla="*/ 1432 h 1466"/>
                <a:gd name="T28" fmla="*/ 370 w 876"/>
                <a:gd name="T29" fmla="*/ 1442 h 1466"/>
                <a:gd name="T30" fmla="*/ 254 w 876"/>
                <a:gd name="T31" fmla="*/ 1416 h 1466"/>
                <a:gd name="T32" fmla="*/ 208 w 876"/>
                <a:gd name="T33" fmla="*/ 1402 h 1466"/>
                <a:gd name="T34" fmla="*/ 171 w 876"/>
                <a:gd name="T35" fmla="*/ 1403 h 1466"/>
                <a:gd name="T36" fmla="*/ 160 w 876"/>
                <a:gd name="T37" fmla="*/ 1395 h 1466"/>
                <a:gd name="T38" fmla="*/ 139 w 876"/>
                <a:gd name="T39" fmla="*/ 1405 h 1466"/>
                <a:gd name="T40" fmla="*/ 104 w 876"/>
                <a:gd name="T41" fmla="*/ 1406 h 1466"/>
                <a:gd name="T42" fmla="*/ 83 w 876"/>
                <a:gd name="T43" fmla="*/ 1413 h 1466"/>
                <a:gd name="T44" fmla="*/ 32 w 876"/>
                <a:gd name="T45" fmla="*/ 1402 h 1466"/>
                <a:gd name="T46" fmla="*/ 0 w 876"/>
                <a:gd name="T47" fmla="*/ 1398 h 1466"/>
                <a:gd name="T48" fmla="*/ 0 w 876"/>
                <a:gd name="T49" fmla="*/ 0 h 1466"/>
                <a:gd name="T50" fmla="*/ 874 w 876"/>
                <a:gd name="T51" fmla="*/ 0 h 146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</a:cxnLst>
              <a:rect l="0" t="0" r="r" b="b"/>
              <a:pathLst>
                <a:path w="876" h="1466">
                  <a:moveTo>
                    <a:pt x="874" y="0"/>
                  </a:moveTo>
                  <a:cubicBezTo>
                    <a:pt x="874" y="0"/>
                    <a:pt x="876" y="1398"/>
                    <a:pt x="874" y="1402"/>
                  </a:cubicBezTo>
                  <a:cubicBezTo>
                    <a:pt x="872" y="1406"/>
                    <a:pt x="874" y="1414"/>
                    <a:pt x="859" y="1421"/>
                  </a:cubicBezTo>
                  <a:cubicBezTo>
                    <a:pt x="843" y="1428"/>
                    <a:pt x="845" y="1466"/>
                    <a:pt x="824" y="1455"/>
                  </a:cubicBezTo>
                  <a:cubicBezTo>
                    <a:pt x="803" y="1443"/>
                    <a:pt x="818" y="1457"/>
                    <a:pt x="815" y="1457"/>
                  </a:cubicBezTo>
                  <a:cubicBezTo>
                    <a:pt x="812" y="1457"/>
                    <a:pt x="809" y="1457"/>
                    <a:pt x="791" y="1452"/>
                  </a:cubicBezTo>
                  <a:cubicBezTo>
                    <a:pt x="774" y="1447"/>
                    <a:pt x="772" y="1440"/>
                    <a:pt x="760" y="1438"/>
                  </a:cubicBezTo>
                  <a:cubicBezTo>
                    <a:pt x="748" y="1436"/>
                    <a:pt x="729" y="1437"/>
                    <a:pt x="709" y="1446"/>
                  </a:cubicBezTo>
                  <a:cubicBezTo>
                    <a:pt x="688" y="1455"/>
                    <a:pt x="685" y="1450"/>
                    <a:pt x="685" y="1450"/>
                  </a:cubicBezTo>
                  <a:cubicBezTo>
                    <a:pt x="633" y="1428"/>
                    <a:pt x="573" y="1425"/>
                    <a:pt x="573" y="1425"/>
                  </a:cubicBezTo>
                  <a:cubicBezTo>
                    <a:pt x="573" y="1425"/>
                    <a:pt x="541" y="1430"/>
                    <a:pt x="537" y="1430"/>
                  </a:cubicBezTo>
                  <a:cubicBezTo>
                    <a:pt x="533" y="1430"/>
                    <a:pt x="521" y="1424"/>
                    <a:pt x="521" y="1424"/>
                  </a:cubicBezTo>
                  <a:cubicBezTo>
                    <a:pt x="521" y="1424"/>
                    <a:pt x="504" y="1431"/>
                    <a:pt x="499" y="1431"/>
                  </a:cubicBezTo>
                  <a:cubicBezTo>
                    <a:pt x="494" y="1431"/>
                    <a:pt x="444" y="1432"/>
                    <a:pt x="444" y="1432"/>
                  </a:cubicBezTo>
                  <a:cubicBezTo>
                    <a:pt x="444" y="1432"/>
                    <a:pt x="424" y="1438"/>
                    <a:pt x="370" y="1442"/>
                  </a:cubicBezTo>
                  <a:cubicBezTo>
                    <a:pt x="316" y="1446"/>
                    <a:pt x="259" y="1422"/>
                    <a:pt x="254" y="1416"/>
                  </a:cubicBezTo>
                  <a:cubicBezTo>
                    <a:pt x="250" y="1410"/>
                    <a:pt x="233" y="1405"/>
                    <a:pt x="208" y="1402"/>
                  </a:cubicBezTo>
                  <a:cubicBezTo>
                    <a:pt x="183" y="1399"/>
                    <a:pt x="183" y="1403"/>
                    <a:pt x="171" y="1403"/>
                  </a:cubicBezTo>
                  <a:cubicBezTo>
                    <a:pt x="158" y="1403"/>
                    <a:pt x="164" y="1401"/>
                    <a:pt x="160" y="1395"/>
                  </a:cubicBezTo>
                  <a:cubicBezTo>
                    <a:pt x="156" y="1389"/>
                    <a:pt x="152" y="1403"/>
                    <a:pt x="139" y="1405"/>
                  </a:cubicBezTo>
                  <a:cubicBezTo>
                    <a:pt x="126" y="1407"/>
                    <a:pt x="111" y="1405"/>
                    <a:pt x="104" y="1406"/>
                  </a:cubicBezTo>
                  <a:cubicBezTo>
                    <a:pt x="97" y="1407"/>
                    <a:pt x="93" y="1411"/>
                    <a:pt x="83" y="1413"/>
                  </a:cubicBezTo>
                  <a:cubicBezTo>
                    <a:pt x="72" y="1414"/>
                    <a:pt x="47" y="1406"/>
                    <a:pt x="32" y="1402"/>
                  </a:cubicBezTo>
                  <a:cubicBezTo>
                    <a:pt x="18" y="1398"/>
                    <a:pt x="0" y="1398"/>
                    <a:pt x="0" y="1398"/>
                  </a:cubicBezTo>
                  <a:cubicBezTo>
                    <a:pt x="0" y="0"/>
                    <a:pt x="0" y="0"/>
                    <a:pt x="0" y="0"/>
                  </a:cubicBezTo>
                  <a:lnTo>
                    <a:pt x="874" y="0"/>
                  </a:lnTo>
                  <a:close/>
                </a:path>
              </a:pathLst>
            </a:custGeom>
            <a:ln/>
          </p:spPr>
          <p:style>
            <a:lnRef idx="2">
              <a:schemeClr val="accent6"/>
            </a:lnRef>
            <a:fillRef idx="1">
              <a:schemeClr val="lt1"/>
            </a:fillRef>
            <a:effectRef idx="0">
              <a:schemeClr val="accent6"/>
            </a:effectRef>
            <a:fontRef idx="minor">
              <a:schemeClr val="dk1"/>
            </a:fontRef>
          </p:style>
          <p:txBody>
            <a:bodyPr vert="horz" wrap="square" lIns="68580" tIns="34290" rIns="68580" bIns="34290" numCol="1" anchor="t" anchorCtr="0" compatLnSpc="1">
              <a:prstTxWarp prst="textNoShape">
                <a:avLst/>
              </a:prstTxWarp>
            </a:bodyPr>
            <a:lstStyle/>
            <a:p>
              <a:pPr marL="0" marR="0" lvl="0" indent="0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350" b="0" i="0" u="none" strike="noStrike" kern="0" cap="none" spc="0" normalizeH="0" baseline="0" noProof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</a:endParaRPr>
            </a:p>
          </p:txBody>
        </p:sp>
      </p:grpSp>
      <p:sp>
        <p:nvSpPr>
          <p:cNvPr id="23" name="Oval 1"/>
          <p:cNvSpPr/>
          <p:nvPr/>
        </p:nvSpPr>
        <p:spPr>
          <a:xfrm>
            <a:off x="1187339" y="2512362"/>
            <a:ext cx="532279" cy="475100"/>
          </a:xfrm>
          <a:prstGeom prst="ellipse">
            <a:avLst/>
          </a:prstGeom>
          <a:ln/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marL="0" marR="0" lvl="0" indent="0" algn="ctr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800" b="0" i="0" u="none" strike="noStrike" kern="0" cap="none" spc="0" normalizeH="0" baseline="0" noProof="0" dirty="0">
                <a:ln>
                  <a:noFill/>
                </a:ln>
                <a:solidFill>
                  <a:schemeClr val="bg2">
                    <a:lumMod val="10000"/>
                  </a:schemeClr>
                </a:solidFill>
                <a:effectLst/>
                <a:uLnTx/>
                <a:uFillTx/>
                <a:latin typeface="Roboto"/>
                <a:ea typeface="+mn-ea"/>
                <a:cs typeface="+mn-cs"/>
              </a:rPr>
              <a:t>4</a:t>
            </a:r>
          </a:p>
        </p:txBody>
      </p:sp>
      <p:sp>
        <p:nvSpPr>
          <p:cNvPr id="24" name="Oval 17"/>
          <p:cNvSpPr/>
          <p:nvPr/>
        </p:nvSpPr>
        <p:spPr>
          <a:xfrm>
            <a:off x="4204229" y="2512361"/>
            <a:ext cx="504250" cy="475100"/>
          </a:xfrm>
          <a:prstGeom prst="ellipse">
            <a:avLst/>
          </a:prstGeom>
          <a:ln/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marL="0" marR="0" lvl="0" indent="0" algn="ctr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en-US" sz="2800" kern="0" dirty="0">
                <a:solidFill>
                  <a:schemeClr val="bg2">
                    <a:lumMod val="10000"/>
                  </a:schemeClr>
                </a:solidFill>
                <a:latin typeface="Roboto"/>
              </a:rPr>
              <a:t>3</a:t>
            </a:r>
            <a:endParaRPr kumimoji="0" lang="en-US" sz="2800" b="0" i="0" u="none" strike="noStrike" kern="0" cap="none" spc="0" normalizeH="0" baseline="0" noProof="0" dirty="0">
              <a:ln>
                <a:noFill/>
              </a:ln>
              <a:solidFill>
                <a:schemeClr val="bg2">
                  <a:lumMod val="10000"/>
                </a:schemeClr>
              </a:solidFill>
              <a:effectLst/>
              <a:uLnTx/>
              <a:uFillTx/>
              <a:latin typeface="Roboto"/>
            </a:endParaRPr>
          </a:p>
        </p:txBody>
      </p:sp>
      <p:sp>
        <p:nvSpPr>
          <p:cNvPr id="25" name="Oval 18"/>
          <p:cNvSpPr/>
          <p:nvPr/>
        </p:nvSpPr>
        <p:spPr>
          <a:xfrm>
            <a:off x="7037204" y="2512362"/>
            <a:ext cx="537304" cy="475098"/>
          </a:xfrm>
          <a:prstGeom prst="ellipse">
            <a:avLst/>
          </a:prstGeom>
          <a:ln/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marL="0" marR="0" lvl="0" indent="0" algn="ctr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3200" b="0" i="0" u="none" strike="noStrike" kern="0" cap="none" spc="0" normalizeH="0" baseline="0" noProof="0" dirty="0">
                <a:ln>
                  <a:noFill/>
                </a:ln>
                <a:solidFill>
                  <a:schemeClr val="bg2">
                    <a:lumMod val="10000"/>
                  </a:schemeClr>
                </a:solidFill>
                <a:effectLst/>
                <a:uLnTx/>
                <a:uFillTx/>
                <a:latin typeface="Roboto"/>
                <a:ea typeface="+mn-ea"/>
                <a:cs typeface="+mn-cs"/>
              </a:rPr>
              <a:t>2</a:t>
            </a:r>
          </a:p>
        </p:txBody>
      </p:sp>
      <p:sp>
        <p:nvSpPr>
          <p:cNvPr id="26" name="Inhaltsplatzhalter 4"/>
          <p:cNvSpPr txBox="1">
            <a:spLocks/>
          </p:cNvSpPr>
          <p:nvPr/>
        </p:nvSpPr>
        <p:spPr>
          <a:xfrm>
            <a:off x="368490" y="3282166"/>
            <a:ext cx="2295626" cy="1477328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 marL="272967" indent="-272967" algn="l" defTabSz="914127" rtl="0" eaLnBrk="1" latinLnBrk="0" hangingPunct="1">
              <a:lnSpc>
                <a:spcPct val="90000"/>
              </a:lnSpc>
              <a:spcBef>
                <a:spcPts val="0"/>
              </a:spcBef>
              <a:spcAft>
                <a:spcPts val="1000"/>
              </a:spcAft>
              <a:buFont typeface="Wingdings" panose="05000000000000000000" pitchFamily="2" charset="2"/>
              <a:buChar char="§"/>
              <a:defRPr sz="2300" kern="1200">
                <a:solidFill>
                  <a:schemeClr val="bg1"/>
                </a:solidFill>
                <a:latin typeface="Calibri Light" panose="020F0302020204030204" pitchFamily="34" charset="0"/>
                <a:ea typeface="+mn-ea"/>
                <a:cs typeface="+mn-cs"/>
              </a:defRPr>
            </a:lvl1pPr>
            <a:lvl2pPr marL="807798" indent="-272967" algn="l" defTabSz="914127" rtl="0" eaLnBrk="1" latinLnBrk="0" hangingPunct="1">
              <a:lnSpc>
                <a:spcPct val="90000"/>
              </a:lnSpc>
              <a:spcBef>
                <a:spcPts val="0"/>
              </a:spcBef>
              <a:spcAft>
                <a:spcPts val="1000"/>
              </a:spcAft>
              <a:buFont typeface="Symbol" panose="05050102010706020507" pitchFamily="18" charset="2"/>
              <a:buChar char="-"/>
              <a:defRPr sz="2000" kern="1200">
                <a:solidFill>
                  <a:schemeClr val="bg1"/>
                </a:solidFill>
                <a:latin typeface="Calibri Light" panose="020F0302020204030204" pitchFamily="34" charset="0"/>
                <a:ea typeface="+mn-ea"/>
                <a:cs typeface="+mn-cs"/>
              </a:defRPr>
            </a:lvl2pPr>
            <a:lvl3pPr marL="1080764" indent="-177748" algn="l" defTabSz="914127" rtl="0" eaLnBrk="1" latinLnBrk="0" hangingPunct="1">
              <a:lnSpc>
                <a:spcPct val="90000"/>
              </a:lnSpc>
              <a:spcBef>
                <a:spcPts val="0"/>
              </a:spcBef>
              <a:spcAft>
                <a:spcPts val="1000"/>
              </a:spcAft>
              <a:buFont typeface="Symbol" panose="05050102010706020507" pitchFamily="18" charset="2"/>
              <a:buChar char="-"/>
              <a:defRPr sz="1900" kern="1200">
                <a:solidFill>
                  <a:schemeClr val="bg1"/>
                </a:solidFill>
                <a:latin typeface="Calibri Light" panose="020F0302020204030204" pitchFamily="34" charset="0"/>
                <a:ea typeface="+mn-ea"/>
                <a:cs typeface="+mn-cs"/>
              </a:defRPr>
            </a:lvl3pPr>
            <a:lvl4pPr marL="1436256" indent="-177748" algn="l" defTabSz="914127" rtl="0" eaLnBrk="1" latinLnBrk="0" hangingPunct="1">
              <a:lnSpc>
                <a:spcPct val="90000"/>
              </a:lnSpc>
              <a:spcBef>
                <a:spcPts val="0"/>
              </a:spcBef>
              <a:spcAft>
                <a:spcPts val="1000"/>
              </a:spcAft>
              <a:buFont typeface="Symbol" panose="05050102010706020507" pitchFamily="18" charset="2"/>
              <a:buChar char="-"/>
              <a:defRPr sz="1600" kern="1200">
                <a:solidFill>
                  <a:schemeClr val="bg1"/>
                </a:solidFill>
                <a:latin typeface="Calibri Light" panose="020F0302020204030204" pitchFamily="34" charset="0"/>
                <a:ea typeface="+mn-ea"/>
                <a:cs typeface="+mn-cs"/>
              </a:defRPr>
            </a:lvl4pPr>
            <a:lvl5pPr marL="1793335" indent="-179335" algn="l" defTabSz="914127" rtl="0" eaLnBrk="1" latinLnBrk="0" hangingPunct="1">
              <a:lnSpc>
                <a:spcPct val="90000"/>
              </a:lnSpc>
              <a:spcBef>
                <a:spcPts val="0"/>
              </a:spcBef>
              <a:spcAft>
                <a:spcPts val="1000"/>
              </a:spcAft>
              <a:buFont typeface="Symbol" panose="05050102010706020507" pitchFamily="18" charset="2"/>
              <a:buChar char="-"/>
              <a:defRPr sz="1600" kern="1200">
                <a:solidFill>
                  <a:schemeClr val="bg1"/>
                </a:solidFill>
                <a:latin typeface="Calibri Light" panose="020F0302020204030204" pitchFamily="34" charset="0"/>
                <a:ea typeface="+mn-ea"/>
                <a:cs typeface="+mn-cs"/>
              </a:defRPr>
            </a:lvl5pPr>
            <a:lvl6pPr marL="2513847" indent="-228532" algn="l" defTabSz="914127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0910" indent="-228532" algn="l" defTabSz="914127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7972" indent="-228532" algn="l" defTabSz="914127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5034" indent="-228532" algn="l" defTabSz="914127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marR="0" lvl="0" indent="0" algn="ctr" defTabSz="914127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1000"/>
              </a:spcAft>
              <a:buClrTx/>
              <a:buSzTx/>
              <a:buFont typeface="Wingdings" panose="05000000000000000000" pitchFamily="2" charset="2"/>
              <a:buNone/>
              <a:tabLst/>
              <a:defRPr/>
            </a:pPr>
            <a:r>
              <a:rPr kumimoji="0" lang="ar-SY" sz="2400" b="1" i="0" u="none" strike="noStrike" kern="1200" cap="none" spc="0" normalizeH="0" baseline="0" noProof="0" dirty="0">
                <a:ln>
                  <a:noFill/>
                </a:ln>
                <a:solidFill>
                  <a:schemeClr val="bg2">
                    <a:lumMod val="10000"/>
                  </a:schemeClr>
                </a:solidFill>
                <a:effectLst/>
                <a:uLnTx/>
                <a:uFillTx/>
                <a:latin typeface="Roboto"/>
                <a:ea typeface="+mn-ea"/>
                <a:cs typeface="+mn-cs"/>
              </a:rPr>
              <a:t>توجيه القارئ للرجوع إلى مصادر</a:t>
            </a:r>
            <a:r>
              <a:rPr kumimoji="0" lang="ar-SY" sz="2400" b="1" i="0" u="none" strike="noStrike" kern="1200" cap="none" spc="0" normalizeH="0" noProof="0" dirty="0">
                <a:ln>
                  <a:noFill/>
                </a:ln>
                <a:solidFill>
                  <a:schemeClr val="bg2">
                    <a:lumMod val="10000"/>
                  </a:schemeClr>
                </a:solidFill>
                <a:effectLst/>
                <a:uLnTx/>
                <a:uFillTx/>
                <a:latin typeface="Roboto"/>
                <a:ea typeface="+mn-ea"/>
                <a:cs typeface="+mn-cs"/>
              </a:rPr>
              <a:t> معينة التي تعطي معلومات أكثر حول الموضوع</a:t>
            </a:r>
            <a:endParaRPr kumimoji="0" lang="en-US" sz="2400" b="1" i="0" u="none" strike="noStrike" kern="1200" cap="none" spc="0" normalizeH="0" baseline="0" noProof="0" dirty="0">
              <a:ln>
                <a:noFill/>
              </a:ln>
              <a:solidFill>
                <a:schemeClr val="bg2">
                  <a:lumMod val="10000"/>
                </a:schemeClr>
              </a:solidFill>
              <a:effectLst/>
              <a:uLnTx/>
              <a:uFillTx/>
              <a:latin typeface="Roboto"/>
              <a:ea typeface="+mn-ea"/>
              <a:cs typeface="+mn-cs"/>
            </a:endParaRPr>
          </a:p>
        </p:txBody>
      </p:sp>
      <p:sp>
        <p:nvSpPr>
          <p:cNvPr id="27" name="Inhaltsplatzhalter 4"/>
          <p:cNvSpPr txBox="1">
            <a:spLocks/>
          </p:cNvSpPr>
          <p:nvPr/>
        </p:nvSpPr>
        <p:spPr>
          <a:xfrm>
            <a:off x="3425588" y="3282166"/>
            <a:ext cx="2218671" cy="2215991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 marL="272967" indent="-272967" algn="l" defTabSz="914127" rtl="0" eaLnBrk="1" latinLnBrk="0" hangingPunct="1">
              <a:lnSpc>
                <a:spcPct val="90000"/>
              </a:lnSpc>
              <a:spcBef>
                <a:spcPts val="0"/>
              </a:spcBef>
              <a:spcAft>
                <a:spcPts val="1000"/>
              </a:spcAft>
              <a:buFont typeface="Wingdings" panose="05000000000000000000" pitchFamily="2" charset="2"/>
              <a:buChar char="§"/>
              <a:defRPr sz="2300" kern="1200">
                <a:solidFill>
                  <a:schemeClr val="bg1"/>
                </a:solidFill>
                <a:latin typeface="Calibri Light" panose="020F0302020204030204" pitchFamily="34" charset="0"/>
                <a:ea typeface="+mn-ea"/>
                <a:cs typeface="+mn-cs"/>
              </a:defRPr>
            </a:lvl1pPr>
            <a:lvl2pPr marL="807798" indent="-272967" algn="l" defTabSz="914127" rtl="0" eaLnBrk="1" latinLnBrk="0" hangingPunct="1">
              <a:lnSpc>
                <a:spcPct val="90000"/>
              </a:lnSpc>
              <a:spcBef>
                <a:spcPts val="0"/>
              </a:spcBef>
              <a:spcAft>
                <a:spcPts val="1000"/>
              </a:spcAft>
              <a:buFont typeface="Symbol" panose="05050102010706020507" pitchFamily="18" charset="2"/>
              <a:buChar char="-"/>
              <a:defRPr sz="2000" kern="1200">
                <a:solidFill>
                  <a:schemeClr val="bg1"/>
                </a:solidFill>
                <a:latin typeface="Calibri Light" panose="020F0302020204030204" pitchFamily="34" charset="0"/>
                <a:ea typeface="+mn-ea"/>
                <a:cs typeface="+mn-cs"/>
              </a:defRPr>
            </a:lvl2pPr>
            <a:lvl3pPr marL="1080764" indent="-177748" algn="l" defTabSz="914127" rtl="0" eaLnBrk="1" latinLnBrk="0" hangingPunct="1">
              <a:lnSpc>
                <a:spcPct val="90000"/>
              </a:lnSpc>
              <a:spcBef>
                <a:spcPts val="0"/>
              </a:spcBef>
              <a:spcAft>
                <a:spcPts val="1000"/>
              </a:spcAft>
              <a:buFont typeface="Symbol" panose="05050102010706020507" pitchFamily="18" charset="2"/>
              <a:buChar char="-"/>
              <a:defRPr sz="1900" kern="1200">
                <a:solidFill>
                  <a:schemeClr val="bg1"/>
                </a:solidFill>
                <a:latin typeface="Calibri Light" panose="020F0302020204030204" pitchFamily="34" charset="0"/>
                <a:ea typeface="+mn-ea"/>
                <a:cs typeface="+mn-cs"/>
              </a:defRPr>
            </a:lvl3pPr>
            <a:lvl4pPr marL="1436256" indent="-177748" algn="l" defTabSz="914127" rtl="0" eaLnBrk="1" latinLnBrk="0" hangingPunct="1">
              <a:lnSpc>
                <a:spcPct val="90000"/>
              </a:lnSpc>
              <a:spcBef>
                <a:spcPts val="0"/>
              </a:spcBef>
              <a:spcAft>
                <a:spcPts val="1000"/>
              </a:spcAft>
              <a:buFont typeface="Symbol" panose="05050102010706020507" pitchFamily="18" charset="2"/>
              <a:buChar char="-"/>
              <a:defRPr sz="1600" kern="1200">
                <a:solidFill>
                  <a:schemeClr val="bg1"/>
                </a:solidFill>
                <a:latin typeface="Calibri Light" panose="020F0302020204030204" pitchFamily="34" charset="0"/>
                <a:ea typeface="+mn-ea"/>
                <a:cs typeface="+mn-cs"/>
              </a:defRPr>
            </a:lvl4pPr>
            <a:lvl5pPr marL="1793335" indent="-179335" algn="l" defTabSz="914127" rtl="0" eaLnBrk="1" latinLnBrk="0" hangingPunct="1">
              <a:lnSpc>
                <a:spcPct val="90000"/>
              </a:lnSpc>
              <a:spcBef>
                <a:spcPts val="0"/>
              </a:spcBef>
              <a:spcAft>
                <a:spcPts val="1000"/>
              </a:spcAft>
              <a:buFont typeface="Symbol" panose="05050102010706020507" pitchFamily="18" charset="2"/>
              <a:buChar char="-"/>
              <a:defRPr sz="1600" kern="1200">
                <a:solidFill>
                  <a:schemeClr val="bg1"/>
                </a:solidFill>
                <a:latin typeface="Calibri Light" panose="020F0302020204030204" pitchFamily="34" charset="0"/>
                <a:ea typeface="+mn-ea"/>
                <a:cs typeface="+mn-cs"/>
              </a:defRPr>
            </a:lvl5pPr>
            <a:lvl6pPr marL="2513847" indent="-228532" algn="l" defTabSz="914127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0910" indent="-228532" algn="l" defTabSz="914127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7972" indent="-228532" algn="l" defTabSz="914127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5034" indent="-228532" algn="l" defTabSz="914127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marR="0" lvl="0" indent="0" algn="ctr" defTabSz="914127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1000"/>
              </a:spcAft>
              <a:buClrTx/>
              <a:buSzTx/>
              <a:buFont typeface="Wingdings" panose="05000000000000000000" pitchFamily="2" charset="2"/>
              <a:buNone/>
              <a:tabLst/>
              <a:defRPr/>
            </a:pPr>
            <a:r>
              <a:rPr kumimoji="0" lang="ar-SY" sz="2400" b="1" i="0" u="none" strike="noStrike" kern="1200" cap="none" spc="0" normalizeH="0" baseline="0" noProof="0" dirty="0">
                <a:ln>
                  <a:noFill/>
                </a:ln>
                <a:solidFill>
                  <a:schemeClr val="bg2">
                    <a:lumMod val="10000"/>
                  </a:schemeClr>
                </a:solidFill>
                <a:effectLst/>
                <a:uLnTx/>
                <a:uFillTx/>
                <a:latin typeface="Roboto"/>
              </a:rPr>
              <a:t>شكر</a:t>
            </a:r>
            <a:r>
              <a:rPr lang="ar-SY" sz="2400" b="1" dirty="0">
                <a:solidFill>
                  <a:schemeClr val="bg2">
                    <a:lumMod val="10000"/>
                  </a:schemeClr>
                </a:solidFill>
                <a:latin typeface="Roboto"/>
              </a:rPr>
              <a:t> </a:t>
            </a:r>
            <a:r>
              <a:rPr kumimoji="0" lang="ar-SY" sz="2400" b="1" i="0" u="none" strike="noStrike" kern="1200" cap="none" spc="0" normalizeH="0" noProof="0" dirty="0">
                <a:ln>
                  <a:noFill/>
                </a:ln>
                <a:solidFill>
                  <a:schemeClr val="bg2">
                    <a:lumMod val="10000"/>
                  </a:schemeClr>
                </a:solidFill>
                <a:effectLst/>
                <a:uLnTx/>
                <a:uFillTx/>
                <a:latin typeface="Roboto"/>
              </a:rPr>
              <a:t>الأفراد أو المؤسسات التي ساعدت الباحث و قدمت له أية معلومة أو مساعدة مادية أو معنوية</a:t>
            </a:r>
            <a:endParaRPr kumimoji="0" lang="en-US" sz="2400" b="1" i="0" u="none" strike="noStrike" kern="1200" cap="none" spc="0" normalizeH="0" baseline="0" noProof="0" dirty="0">
              <a:ln>
                <a:noFill/>
              </a:ln>
              <a:solidFill>
                <a:schemeClr val="bg2">
                  <a:lumMod val="10000"/>
                </a:schemeClr>
              </a:solidFill>
              <a:effectLst/>
              <a:uLnTx/>
              <a:uFillTx/>
              <a:latin typeface="Roboto"/>
            </a:endParaRPr>
          </a:p>
        </p:txBody>
      </p:sp>
      <p:sp>
        <p:nvSpPr>
          <p:cNvPr id="28" name="Inhaltsplatzhalter 4"/>
          <p:cNvSpPr txBox="1">
            <a:spLocks/>
          </p:cNvSpPr>
          <p:nvPr/>
        </p:nvSpPr>
        <p:spPr>
          <a:xfrm>
            <a:off x="6551675" y="3375899"/>
            <a:ext cx="1730851" cy="1477328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 marL="272967" indent="-272967" algn="l" defTabSz="914127" rtl="0" eaLnBrk="1" latinLnBrk="0" hangingPunct="1">
              <a:lnSpc>
                <a:spcPct val="90000"/>
              </a:lnSpc>
              <a:spcBef>
                <a:spcPts val="0"/>
              </a:spcBef>
              <a:spcAft>
                <a:spcPts val="1000"/>
              </a:spcAft>
              <a:buFont typeface="Wingdings" panose="05000000000000000000" pitchFamily="2" charset="2"/>
              <a:buChar char="§"/>
              <a:defRPr sz="2300" kern="1200">
                <a:solidFill>
                  <a:schemeClr val="bg1"/>
                </a:solidFill>
                <a:latin typeface="Calibri Light" panose="020F0302020204030204" pitchFamily="34" charset="0"/>
                <a:ea typeface="+mn-ea"/>
                <a:cs typeface="+mn-cs"/>
              </a:defRPr>
            </a:lvl1pPr>
            <a:lvl2pPr marL="807798" indent="-272967" algn="l" defTabSz="914127" rtl="0" eaLnBrk="1" latinLnBrk="0" hangingPunct="1">
              <a:lnSpc>
                <a:spcPct val="90000"/>
              </a:lnSpc>
              <a:spcBef>
                <a:spcPts val="0"/>
              </a:spcBef>
              <a:spcAft>
                <a:spcPts val="1000"/>
              </a:spcAft>
              <a:buFont typeface="Symbol" panose="05050102010706020507" pitchFamily="18" charset="2"/>
              <a:buChar char="-"/>
              <a:defRPr sz="2000" kern="1200">
                <a:solidFill>
                  <a:schemeClr val="bg1"/>
                </a:solidFill>
                <a:latin typeface="Calibri Light" panose="020F0302020204030204" pitchFamily="34" charset="0"/>
                <a:ea typeface="+mn-ea"/>
                <a:cs typeface="+mn-cs"/>
              </a:defRPr>
            </a:lvl2pPr>
            <a:lvl3pPr marL="1080764" indent="-177748" algn="l" defTabSz="914127" rtl="0" eaLnBrk="1" latinLnBrk="0" hangingPunct="1">
              <a:lnSpc>
                <a:spcPct val="90000"/>
              </a:lnSpc>
              <a:spcBef>
                <a:spcPts val="0"/>
              </a:spcBef>
              <a:spcAft>
                <a:spcPts val="1000"/>
              </a:spcAft>
              <a:buFont typeface="Symbol" panose="05050102010706020507" pitchFamily="18" charset="2"/>
              <a:buChar char="-"/>
              <a:defRPr sz="1900" kern="1200">
                <a:solidFill>
                  <a:schemeClr val="bg1"/>
                </a:solidFill>
                <a:latin typeface="Calibri Light" panose="020F0302020204030204" pitchFamily="34" charset="0"/>
                <a:ea typeface="+mn-ea"/>
                <a:cs typeface="+mn-cs"/>
              </a:defRPr>
            </a:lvl3pPr>
            <a:lvl4pPr marL="1436256" indent="-177748" algn="l" defTabSz="914127" rtl="0" eaLnBrk="1" latinLnBrk="0" hangingPunct="1">
              <a:lnSpc>
                <a:spcPct val="90000"/>
              </a:lnSpc>
              <a:spcBef>
                <a:spcPts val="0"/>
              </a:spcBef>
              <a:spcAft>
                <a:spcPts val="1000"/>
              </a:spcAft>
              <a:buFont typeface="Symbol" panose="05050102010706020507" pitchFamily="18" charset="2"/>
              <a:buChar char="-"/>
              <a:defRPr sz="1600" kern="1200">
                <a:solidFill>
                  <a:schemeClr val="bg1"/>
                </a:solidFill>
                <a:latin typeface="Calibri Light" panose="020F0302020204030204" pitchFamily="34" charset="0"/>
                <a:ea typeface="+mn-ea"/>
                <a:cs typeface="+mn-cs"/>
              </a:defRPr>
            </a:lvl4pPr>
            <a:lvl5pPr marL="1793335" indent="-179335" algn="l" defTabSz="914127" rtl="0" eaLnBrk="1" latinLnBrk="0" hangingPunct="1">
              <a:lnSpc>
                <a:spcPct val="90000"/>
              </a:lnSpc>
              <a:spcBef>
                <a:spcPts val="0"/>
              </a:spcBef>
              <a:spcAft>
                <a:spcPts val="1000"/>
              </a:spcAft>
              <a:buFont typeface="Symbol" panose="05050102010706020507" pitchFamily="18" charset="2"/>
              <a:buChar char="-"/>
              <a:defRPr sz="1600" kern="1200">
                <a:solidFill>
                  <a:schemeClr val="bg1"/>
                </a:solidFill>
                <a:latin typeface="Calibri Light" panose="020F0302020204030204" pitchFamily="34" charset="0"/>
                <a:ea typeface="+mn-ea"/>
                <a:cs typeface="+mn-cs"/>
              </a:defRPr>
            </a:lvl5pPr>
            <a:lvl6pPr marL="2513847" indent="-228532" algn="l" defTabSz="914127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0910" indent="-228532" algn="l" defTabSz="914127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7972" indent="-228532" algn="l" defTabSz="914127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5034" indent="-228532" algn="l" defTabSz="914127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marR="0" lvl="0" indent="0" algn="ctr" defTabSz="914127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1000"/>
              </a:spcAft>
              <a:buClrTx/>
              <a:buSzTx/>
              <a:buFont typeface="Wingdings" panose="05000000000000000000" pitchFamily="2" charset="2"/>
              <a:buNone/>
              <a:tabLst/>
              <a:defRPr/>
            </a:pPr>
            <a:r>
              <a:rPr kumimoji="0" lang="ar-SY" sz="2400" b="1" i="0" u="none" strike="noStrike" kern="1200" cap="none" spc="0" normalizeH="0" baseline="0" noProof="0" dirty="0">
                <a:ln>
                  <a:noFill/>
                </a:ln>
                <a:solidFill>
                  <a:schemeClr val="bg2">
                    <a:lumMod val="10000"/>
                  </a:schemeClr>
                </a:solidFill>
                <a:effectLst/>
                <a:uLnTx/>
                <a:uFillTx/>
                <a:latin typeface="Roboto"/>
                <a:ea typeface="+mn-ea"/>
                <a:cs typeface="+mn-cs"/>
              </a:rPr>
              <a:t>توضيح فكرة أو معنى مصطلح أو عبارة</a:t>
            </a:r>
            <a:r>
              <a:rPr kumimoji="0" lang="ar-SY" sz="2400" b="1" i="0" u="none" strike="noStrike" kern="1200" cap="none" spc="0" normalizeH="0" noProof="0" dirty="0">
                <a:ln>
                  <a:noFill/>
                </a:ln>
                <a:solidFill>
                  <a:schemeClr val="bg2">
                    <a:lumMod val="10000"/>
                  </a:schemeClr>
                </a:solidFill>
                <a:effectLst/>
                <a:uLnTx/>
                <a:uFillTx/>
                <a:latin typeface="Roboto"/>
                <a:ea typeface="+mn-ea"/>
                <a:cs typeface="+mn-cs"/>
              </a:rPr>
              <a:t> معينة وردت في النص</a:t>
            </a:r>
            <a:endParaRPr kumimoji="0" lang="en-US" sz="2400" b="1" i="0" u="none" strike="noStrike" kern="1200" cap="none" spc="0" normalizeH="0" baseline="0" noProof="0" dirty="0">
              <a:ln>
                <a:noFill/>
              </a:ln>
              <a:solidFill>
                <a:schemeClr val="bg2">
                  <a:lumMod val="10000"/>
                </a:schemeClr>
              </a:solidFill>
              <a:effectLst/>
              <a:uLnTx/>
              <a:uFillTx/>
              <a:latin typeface="Roboto"/>
              <a:ea typeface="+mn-ea"/>
              <a:cs typeface="+mn-cs"/>
            </a:endParaRPr>
          </a:p>
        </p:txBody>
      </p:sp>
      <p:sp>
        <p:nvSpPr>
          <p:cNvPr id="29" name="Inhaltsplatzhalter 4"/>
          <p:cNvSpPr txBox="1">
            <a:spLocks/>
          </p:cNvSpPr>
          <p:nvPr/>
        </p:nvSpPr>
        <p:spPr>
          <a:xfrm>
            <a:off x="9355520" y="3123915"/>
            <a:ext cx="2108211" cy="2215991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 marL="272967" indent="-272967" algn="l" defTabSz="914127" rtl="0" eaLnBrk="1" latinLnBrk="0" hangingPunct="1">
              <a:lnSpc>
                <a:spcPct val="90000"/>
              </a:lnSpc>
              <a:spcBef>
                <a:spcPts val="0"/>
              </a:spcBef>
              <a:spcAft>
                <a:spcPts val="1000"/>
              </a:spcAft>
              <a:buFont typeface="Wingdings" panose="05000000000000000000" pitchFamily="2" charset="2"/>
              <a:buChar char="§"/>
              <a:defRPr sz="2300" kern="1200">
                <a:solidFill>
                  <a:schemeClr val="bg1"/>
                </a:solidFill>
                <a:latin typeface="Calibri Light" panose="020F0302020204030204" pitchFamily="34" charset="0"/>
                <a:ea typeface="+mn-ea"/>
                <a:cs typeface="+mn-cs"/>
              </a:defRPr>
            </a:lvl1pPr>
            <a:lvl2pPr marL="807798" indent="-272967" algn="l" defTabSz="914127" rtl="0" eaLnBrk="1" latinLnBrk="0" hangingPunct="1">
              <a:lnSpc>
                <a:spcPct val="90000"/>
              </a:lnSpc>
              <a:spcBef>
                <a:spcPts val="0"/>
              </a:spcBef>
              <a:spcAft>
                <a:spcPts val="1000"/>
              </a:spcAft>
              <a:buFont typeface="Symbol" panose="05050102010706020507" pitchFamily="18" charset="2"/>
              <a:buChar char="-"/>
              <a:defRPr sz="2000" kern="1200">
                <a:solidFill>
                  <a:schemeClr val="bg1"/>
                </a:solidFill>
                <a:latin typeface="Calibri Light" panose="020F0302020204030204" pitchFamily="34" charset="0"/>
                <a:ea typeface="+mn-ea"/>
                <a:cs typeface="+mn-cs"/>
              </a:defRPr>
            </a:lvl2pPr>
            <a:lvl3pPr marL="1080764" indent="-177748" algn="l" defTabSz="914127" rtl="0" eaLnBrk="1" latinLnBrk="0" hangingPunct="1">
              <a:lnSpc>
                <a:spcPct val="90000"/>
              </a:lnSpc>
              <a:spcBef>
                <a:spcPts val="0"/>
              </a:spcBef>
              <a:spcAft>
                <a:spcPts val="1000"/>
              </a:spcAft>
              <a:buFont typeface="Symbol" panose="05050102010706020507" pitchFamily="18" charset="2"/>
              <a:buChar char="-"/>
              <a:defRPr sz="1900" kern="1200">
                <a:solidFill>
                  <a:schemeClr val="bg1"/>
                </a:solidFill>
                <a:latin typeface="Calibri Light" panose="020F0302020204030204" pitchFamily="34" charset="0"/>
                <a:ea typeface="+mn-ea"/>
                <a:cs typeface="+mn-cs"/>
              </a:defRPr>
            </a:lvl3pPr>
            <a:lvl4pPr marL="1436256" indent="-177748" algn="l" defTabSz="914127" rtl="0" eaLnBrk="1" latinLnBrk="0" hangingPunct="1">
              <a:lnSpc>
                <a:spcPct val="90000"/>
              </a:lnSpc>
              <a:spcBef>
                <a:spcPts val="0"/>
              </a:spcBef>
              <a:spcAft>
                <a:spcPts val="1000"/>
              </a:spcAft>
              <a:buFont typeface="Symbol" panose="05050102010706020507" pitchFamily="18" charset="2"/>
              <a:buChar char="-"/>
              <a:defRPr sz="1600" kern="1200">
                <a:solidFill>
                  <a:schemeClr val="bg1"/>
                </a:solidFill>
                <a:latin typeface="Calibri Light" panose="020F0302020204030204" pitchFamily="34" charset="0"/>
                <a:ea typeface="+mn-ea"/>
                <a:cs typeface="+mn-cs"/>
              </a:defRPr>
            </a:lvl4pPr>
            <a:lvl5pPr marL="1793335" indent="-179335" algn="l" defTabSz="914127" rtl="0" eaLnBrk="1" latinLnBrk="0" hangingPunct="1">
              <a:lnSpc>
                <a:spcPct val="90000"/>
              </a:lnSpc>
              <a:spcBef>
                <a:spcPts val="0"/>
              </a:spcBef>
              <a:spcAft>
                <a:spcPts val="1000"/>
              </a:spcAft>
              <a:buFont typeface="Symbol" panose="05050102010706020507" pitchFamily="18" charset="2"/>
              <a:buChar char="-"/>
              <a:defRPr sz="1600" kern="1200">
                <a:solidFill>
                  <a:schemeClr val="bg1"/>
                </a:solidFill>
                <a:latin typeface="Calibri Light" panose="020F0302020204030204" pitchFamily="34" charset="0"/>
                <a:ea typeface="+mn-ea"/>
                <a:cs typeface="+mn-cs"/>
              </a:defRPr>
            </a:lvl5pPr>
            <a:lvl6pPr marL="2513847" indent="-228532" algn="l" defTabSz="914127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0910" indent="-228532" algn="l" defTabSz="914127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7972" indent="-228532" algn="l" defTabSz="914127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5034" indent="-228532" algn="l" defTabSz="914127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marR="0" lvl="0" indent="0" algn="ctr" defTabSz="914127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1000"/>
              </a:spcAft>
              <a:buClrTx/>
              <a:buSzTx/>
              <a:buFont typeface="Wingdings" panose="05000000000000000000" pitchFamily="2" charset="2"/>
              <a:buNone/>
              <a:tabLst/>
              <a:defRPr/>
            </a:pPr>
            <a:r>
              <a:rPr kumimoji="0" lang="ar-SY" sz="2400" b="1" i="0" u="none" strike="noStrike" kern="1200" cap="none" spc="0" normalizeH="0" baseline="0" noProof="0" dirty="0">
                <a:ln>
                  <a:noFill/>
                </a:ln>
                <a:solidFill>
                  <a:schemeClr val="bg2">
                    <a:lumMod val="10000"/>
                  </a:schemeClr>
                </a:solidFill>
                <a:effectLst/>
                <a:uLnTx/>
                <a:uFillTx/>
                <a:latin typeface="Roboto"/>
                <a:ea typeface="+mn-ea"/>
                <a:cs typeface="+mn-cs"/>
              </a:rPr>
              <a:t>الإشارة إلى</a:t>
            </a:r>
            <a:r>
              <a:rPr kumimoji="0" lang="ar-SY" sz="2400" b="1" i="0" u="none" strike="noStrike" kern="1200" cap="none" spc="0" normalizeH="0" noProof="0" dirty="0">
                <a:ln>
                  <a:noFill/>
                </a:ln>
                <a:solidFill>
                  <a:schemeClr val="bg2">
                    <a:lumMod val="10000"/>
                  </a:schemeClr>
                </a:solidFill>
                <a:effectLst/>
                <a:uLnTx/>
                <a:uFillTx/>
                <a:latin typeface="Roboto"/>
                <a:ea typeface="+mn-ea"/>
                <a:cs typeface="+mn-cs"/>
              </a:rPr>
              <a:t> مصدر تم الاقتباس منه أو الرجوع إليه ويتم وضع معلومات كافية عن المصدر في هذه الحالة</a:t>
            </a:r>
            <a:endParaRPr kumimoji="0" lang="en-US" sz="2400" b="1" i="0" u="none" strike="noStrike" kern="1200" cap="none" spc="0" normalizeH="0" baseline="0" noProof="0" dirty="0">
              <a:ln>
                <a:noFill/>
              </a:ln>
              <a:solidFill>
                <a:schemeClr val="bg2">
                  <a:lumMod val="10000"/>
                </a:schemeClr>
              </a:solidFill>
              <a:effectLst/>
              <a:uLnTx/>
              <a:uFillTx/>
              <a:latin typeface="Roboto"/>
              <a:ea typeface="+mn-ea"/>
              <a:cs typeface="+mn-cs"/>
            </a:endParaRPr>
          </a:p>
        </p:txBody>
      </p:sp>
      <p:sp>
        <p:nvSpPr>
          <p:cNvPr id="30" name="Oval 19"/>
          <p:cNvSpPr/>
          <p:nvPr/>
        </p:nvSpPr>
        <p:spPr>
          <a:xfrm>
            <a:off x="10049433" y="2444009"/>
            <a:ext cx="554878" cy="543450"/>
          </a:xfrm>
          <a:prstGeom prst="ellipse">
            <a:avLst/>
          </a:prstGeom>
          <a:ln/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marL="0" marR="0" lvl="0" indent="0" algn="ctr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en-US" sz="3200" kern="0" dirty="0">
                <a:solidFill>
                  <a:schemeClr val="bg2">
                    <a:lumMod val="10000"/>
                  </a:schemeClr>
                </a:solidFill>
                <a:latin typeface="Roboto"/>
              </a:rPr>
              <a:t>1</a:t>
            </a:r>
            <a:endParaRPr kumimoji="0" lang="en-US" sz="3200" b="0" i="0" u="none" strike="noStrike" kern="0" cap="none" spc="0" normalizeH="0" baseline="0" noProof="0" dirty="0">
              <a:ln>
                <a:noFill/>
              </a:ln>
              <a:solidFill>
                <a:schemeClr val="bg2">
                  <a:lumMod val="10000"/>
                </a:schemeClr>
              </a:solidFill>
              <a:effectLst/>
              <a:uLnTx/>
              <a:uFillTx/>
              <a:latin typeface="Roboto"/>
            </a:endParaRPr>
          </a:p>
        </p:txBody>
      </p:sp>
    </p:spTree>
    <p:extLst>
      <p:ext uri="{BB962C8B-B14F-4D97-AF65-F5344CB8AC3E}">
        <p14:creationId xmlns:p14="http://schemas.microsoft.com/office/powerpoint/2010/main" val="137997703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/>
          <p:cNvSpPr/>
          <p:nvPr/>
        </p:nvSpPr>
        <p:spPr>
          <a:xfrm>
            <a:off x="2626178" y="500900"/>
            <a:ext cx="9922203" cy="45719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4" name="Rectangle: Rounded Corners 24"/>
          <p:cNvSpPr/>
          <p:nvPr/>
        </p:nvSpPr>
        <p:spPr>
          <a:xfrm>
            <a:off x="1181062" y="1285190"/>
            <a:ext cx="10261638" cy="5197671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5" name="Graphic 21"/>
          <p:cNvPicPr>
            <a:picLocks noChangeAspect="1"/>
          </p:cNvPicPr>
          <p:nvPr/>
        </p:nvPicPr>
        <p:blipFill rotWithShape="1">
          <a:blip r:embed="rId2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180431" y="79526"/>
            <a:ext cx="2305141" cy="1076343"/>
          </a:xfrm>
          <a:prstGeom prst="rect">
            <a:avLst/>
          </a:prstGeom>
        </p:spPr>
      </p:pic>
      <p:sp>
        <p:nvSpPr>
          <p:cNvPr id="9" name="TextBox 8"/>
          <p:cNvSpPr txBox="1"/>
          <p:nvPr/>
        </p:nvSpPr>
        <p:spPr>
          <a:xfrm>
            <a:off x="2142672" y="789642"/>
            <a:ext cx="6607628" cy="43088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 rtl="1"/>
            <a:r>
              <a:rPr lang="ar-SY" sz="2200" b="1" dirty="0">
                <a:solidFill>
                  <a:prstClr val="black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lexandria" pitchFamily="2" charset="-78"/>
                <a:cs typeface="Alexandria" pitchFamily="2" charset="-78"/>
              </a:rPr>
              <a:t>الإشارة إلى </a:t>
            </a:r>
            <a:r>
              <a:rPr lang="ar-SY" sz="2200" b="1" dirty="0" smtClean="0">
                <a:solidFill>
                  <a:prstClr val="black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lexandria" pitchFamily="2" charset="-78"/>
                <a:cs typeface="Alexandria" pitchFamily="2" charset="-78"/>
              </a:rPr>
              <a:t>الهوامش </a:t>
            </a:r>
            <a:r>
              <a:rPr lang="en-US" sz="2200" b="1" dirty="0" smtClean="0">
                <a:solidFill>
                  <a:prstClr val="black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lexandria" pitchFamily="2" charset="-78"/>
                <a:cs typeface="Alexandria" pitchFamily="2" charset="-78"/>
              </a:rPr>
              <a:t>Footnotes</a:t>
            </a:r>
            <a:endParaRPr lang="ar-SY" sz="2200" b="1" dirty="0">
              <a:solidFill>
                <a:prstClr val="black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Alexandria" pitchFamily="2" charset="-78"/>
              <a:cs typeface="Alexandria" pitchFamily="2" charset="-78"/>
            </a:endParaRPr>
          </a:p>
        </p:txBody>
      </p:sp>
      <p:sp>
        <p:nvSpPr>
          <p:cNvPr id="10" name="شكل بيضاوي 6"/>
          <p:cNvSpPr/>
          <p:nvPr/>
        </p:nvSpPr>
        <p:spPr>
          <a:xfrm>
            <a:off x="7438030" y="2226860"/>
            <a:ext cx="3630306" cy="3491552"/>
          </a:xfrm>
          <a:prstGeom prst="ellipse">
            <a:avLst/>
          </a:prstGeom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algn="ctr" rtl="1"/>
            <a:r>
              <a:rPr lang="en-US" sz="2800" dirty="0">
                <a:solidFill>
                  <a:srgbClr val="DDDDDD">
                    <a:lumMod val="10000"/>
                  </a:srgbClr>
                </a:solidFill>
              </a:rPr>
              <a:t> </a:t>
            </a:r>
            <a:r>
              <a:rPr lang="en-US" sz="2800" b="1" dirty="0">
                <a:solidFill>
                  <a:srgbClr val="00B050"/>
                </a:solidFill>
              </a:rPr>
              <a:t>-1</a:t>
            </a:r>
            <a:r>
              <a:rPr lang="ar-SY" sz="2800" dirty="0">
                <a:solidFill>
                  <a:srgbClr val="DDDDDD">
                    <a:lumMod val="10000"/>
                  </a:srgbClr>
                </a:solidFill>
              </a:rPr>
              <a:t>وضع نجمة (*) في نهاية الجملة أو الفقرة في متن البحث, وذلك على الزاوية العليا اليسرى من الكلمة مباشرة</a:t>
            </a:r>
            <a:endParaRPr lang="en-US" dirty="0"/>
          </a:p>
        </p:txBody>
      </p:sp>
      <p:sp>
        <p:nvSpPr>
          <p:cNvPr id="11" name="شكل بيضاوي 36"/>
          <p:cNvSpPr/>
          <p:nvPr/>
        </p:nvSpPr>
        <p:spPr>
          <a:xfrm>
            <a:off x="1965278" y="2226860"/>
            <a:ext cx="3564341" cy="3491552"/>
          </a:xfrm>
          <a:prstGeom prst="ellipse">
            <a:avLst/>
          </a:prstGeom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lvl="0" algn="ctr" rtl="1"/>
            <a:r>
              <a:rPr lang="en-US" sz="2800" b="1" dirty="0">
                <a:solidFill>
                  <a:srgbClr val="00B050"/>
                </a:solidFill>
              </a:rPr>
              <a:t> -2</a:t>
            </a:r>
            <a:r>
              <a:rPr lang="ar-SY" sz="2800" dirty="0">
                <a:solidFill>
                  <a:srgbClr val="DDDDDD">
                    <a:lumMod val="10000"/>
                  </a:srgbClr>
                </a:solidFill>
              </a:rPr>
              <a:t>إعطاء رقم للحاشية في نهايتها بين قوسين وفي أعلى الكلمة</a:t>
            </a:r>
            <a:endParaRPr lang="en-US" sz="2800" dirty="0">
              <a:solidFill>
                <a:srgbClr val="DDDDDD">
                  <a:lumMod val="10000"/>
                </a:srgb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83258017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/>
          <p:cNvSpPr/>
          <p:nvPr/>
        </p:nvSpPr>
        <p:spPr>
          <a:xfrm>
            <a:off x="2626178" y="500900"/>
            <a:ext cx="9922203" cy="45719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" name="Rectangle: Rounded Corners 24"/>
          <p:cNvSpPr/>
          <p:nvPr/>
        </p:nvSpPr>
        <p:spPr>
          <a:xfrm>
            <a:off x="393701" y="1285190"/>
            <a:ext cx="11544300" cy="5331510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4" name="Graphic 21"/>
          <p:cNvPicPr>
            <a:picLocks noChangeAspect="1"/>
          </p:cNvPicPr>
          <p:nvPr/>
        </p:nvPicPr>
        <p:blipFill rotWithShape="1">
          <a:blip r:embed="rId2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180431" y="79526"/>
            <a:ext cx="2305141" cy="1076343"/>
          </a:xfrm>
          <a:prstGeom prst="rect">
            <a:avLst/>
          </a:prstGeom>
        </p:spPr>
      </p:pic>
      <p:sp>
        <p:nvSpPr>
          <p:cNvPr id="5" name="TextBox 4"/>
          <p:cNvSpPr txBox="1"/>
          <p:nvPr/>
        </p:nvSpPr>
        <p:spPr>
          <a:xfrm>
            <a:off x="3190928" y="729958"/>
            <a:ext cx="4952771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 rtl="1"/>
            <a:r>
              <a:rPr lang="ar-SY" sz="2400" b="1" dirty="0">
                <a:solidFill>
                  <a:prstClr val="black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lexandria" pitchFamily="2" charset="-78"/>
                <a:cs typeface="Alexandria" pitchFamily="2" charset="-78"/>
              </a:rPr>
              <a:t>توثيق المصادر</a:t>
            </a:r>
          </a:p>
        </p:txBody>
      </p:sp>
      <p:sp>
        <p:nvSpPr>
          <p:cNvPr id="6" name="مربع نص 1"/>
          <p:cNvSpPr txBox="1"/>
          <p:nvPr/>
        </p:nvSpPr>
        <p:spPr>
          <a:xfrm>
            <a:off x="4310411" y="1483327"/>
            <a:ext cx="3922869" cy="369332"/>
          </a:xfrm>
          <a:prstGeom prst="rect">
            <a:avLst/>
          </a:prstGeom>
          <a:noFill/>
          <a:ln w="28575">
            <a:solidFill>
              <a:srgbClr val="00B050"/>
            </a:solidFill>
          </a:ln>
        </p:spPr>
        <p:txBody>
          <a:bodyPr wrap="none" rtlCol="0">
            <a:spAutoFit/>
          </a:bodyPr>
          <a:lstStyle/>
          <a:p>
            <a:r>
              <a:rPr lang="ar-SY" dirty="0">
                <a:solidFill>
                  <a:srgbClr val="DDDDDD">
                    <a:lumMod val="10000"/>
                  </a:srgbClr>
                </a:solidFill>
                <a:latin typeface="Alexandria" pitchFamily="2" charset="-78"/>
                <a:cs typeface="Alexandria" pitchFamily="2" charset="-78"/>
              </a:rPr>
              <a:t>الطرق المستخدمة في توثيق البحوث</a:t>
            </a:r>
            <a:endParaRPr lang="en-US" dirty="0">
              <a:solidFill>
                <a:srgbClr val="DDDDDD">
                  <a:lumMod val="10000"/>
                </a:srgbClr>
              </a:solidFill>
              <a:latin typeface="Alexandria" pitchFamily="2" charset="-78"/>
              <a:cs typeface="Alexandria" pitchFamily="2" charset="-78"/>
            </a:endParaRPr>
          </a:p>
        </p:txBody>
      </p:sp>
      <p:sp>
        <p:nvSpPr>
          <p:cNvPr id="12" name="Oval 11">
            <a:extLst>
              <a:ext uri="{FF2B5EF4-FFF2-40B4-BE49-F238E27FC236}">
                <a16:creationId xmlns:a16="http://schemas.microsoft.com/office/drawing/2014/main" id="{C32F4A66-F57E-4F1C-A5F0-91151B46E13C}"/>
              </a:ext>
            </a:extLst>
          </p:cNvPr>
          <p:cNvSpPr/>
          <p:nvPr/>
        </p:nvSpPr>
        <p:spPr>
          <a:xfrm>
            <a:off x="2698585" y="2426014"/>
            <a:ext cx="468000" cy="468000"/>
          </a:xfrm>
          <a:prstGeom prst="ellipse">
            <a:avLst/>
          </a:prstGeom>
          <a:solidFill>
            <a:schemeClr val="accent2"/>
          </a:solidFill>
          <a:ln w="3175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 sz="2700" b="1" dirty="0">
              <a:solidFill>
                <a:prstClr val="black">
                  <a:lumMod val="75000"/>
                  <a:lumOff val="25000"/>
                </a:prstClr>
              </a:solidFill>
              <a:cs typeface="Arial" pitchFamily="34" charset="0"/>
            </a:endParaRPr>
          </a:p>
        </p:txBody>
      </p:sp>
      <p:sp>
        <p:nvSpPr>
          <p:cNvPr id="13" name="TextBox 12">
            <a:extLst>
              <a:ext uri="{FF2B5EF4-FFF2-40B4-BE49-F238E27FC236}">
                <a16:creationId xmlns:a16="http://schemas.microsoft.com/office/drawing/2014/main" id="{10BD4E77-1AD0-4BD5-9C7E-36C9377A8AFF}"/>
              </a:ext>
            </a:extLst>
          </p:cNvPr>
          <p:cNvSpPr txBox="1"/>
          <p:nvPr/>
        </p:nvSpPr>
        <p:spPr>
          <a:xfrm>
            <a:off x="1239845" y="2426014"/>
            <a:ext cx="1147467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ko-KR" sz="3200" b="1" dirty="0" smtClean="0">
                <a:solidFill>
                  <a:prstClr val="black">
                    <a:lumMod val="75000"/>
                    <a:lumOff val="25000"/>
                  </a:prstClr>
                </a:solidFill>
                <a:cs typeface="Arial" pitchFamily="34" charset="0"/>
              </a:rPr>
              <a:t>MLA</a:t>
            </a:r>
            <a:endParaRPr lang="ko-KR" altLang="en-US" sz="3200" b="1" dirty="0">
              <a:solidFill>
                <a:prstClr val="black">
                  <a:lumMod val="75000"/>
                  <a:lumOff val="25000"/>
                </a:prstClr>
              </a:solidFill>
              <a:cs typeface="Arial" pitchFamily="34" charset="0"/>
            </a:endParaRPr>
          </a:p>
        </p:txBody>
      </p:sp>
      <p:sp>
        <p:nvSpPr>
          <p:cNvPr id="14" name="Oval 13">
            <a:extLst>
              <a:ext uri="{FF2B5EF4-FFF2-40B4-BE49-F238E27FC236}">
                <a16:creationId xmlns:a16="http://schemas.microsoft.com/office/drawing/2014/main" id="{8238DF90-F737-43BF-8F08-70DB44C0EC19}"/>
              </a:ext>
            </a:extLst>
          </p:cNvPr>
          <p:cNvSpPr/>
          <p:nvPr/>
        </p:nvSpPr>
        <p:spPr>
          <a:xfrm>
            <a:off x="9255583" y="2321334"/>
            <a:ext cx="468000" cy="468000"/>
          </a:xfrm>
          <a:prstGeom prst="ellipse">
            <a:avLst/>
          </a:prstGeom>
          <a:solidFill>
            <a:schemeClr val="accent2"/>
          </a:solidFill>
          <a:ln w="3175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 sz="2700" b="1" dirty="0">
              <a:solidFill>
                <a:prstClr val="black">
                  <a:lumMod val="75000"/>
                  <a:lumOff val="25000"/>
                </a:prstClr>
              </a:solidFill>
              <a:cs typeface="Arial" pitchFamily="34" charset="0"/>
            </a:endParaRPr>
          </a:p>
        </p:txBody>
      </p:sp>
      <p:sp>
        <p:nvSpPr>
          <p:cNvPr id="15" name="TextBox 14">
            <a:extLst>
              <a:ext uri="{FF2B5EF4-FFF2-40B4-BE49-F238E27FC236}">
                <a16:creationId xmlns:a16="http://schemas.microsoft.com/office/drawing/2014/main" id="{64DFB833-C83A-45D7-BB6F-48B18CF1F54C}"/>
              </a:ext>
            </a:extLst>
          </p:cNvPr>
          <p:cNvSpPr txBox="1"/>
          <p:nvPr/>
        </p:nvSpPr>
        <p:spPr>
          <a:xfrm>
            <a:off x="7681631" y="2321334"/>
            <a:ext cx="2557388" cy="95410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ko-KR" sz="2800" b="1" dirty="0" smtClean="0">
                <a:solidFill>
                  <a:prstClr val="black">
                    <a:lumMod val="75000"/>
                    <a:lumOff val="25000"/>
                  </a:prstClr>
                </a:solidFill>
                <a:cs typeface="Arial" pitchFamily="34" charset="0"/>
              </a:rPr>
              <a:t>Harvard</a:t>
            </a:r>
          </a:p>
          <a:p>
            <a:endParaRPr lang="ko-KR" altLang="en-US" sz="2800" b="1" dirty="0">
              <a:solidFill>
                <a:prstClr val="black">
                  <a:lumMod val="75000"/>
                  <a:lumOff val="25000"/>
                </a:prstClr>
              </a:solidFill>
              <a:cs typeface="Arial" pitchFamily="34" charset="0"/>
            </a:endParaRPr>
          </a:p>
        </p:txBody>
      </p:sp>
      <p:sp>
        <p:nvSpPr>
          <p:cNvPr id="16" name="TextBox 15">
            <a:extLst>
              <a:ext uri="{FF2B5EF4-FFF2-40B4-BE49-F238E27FC236}">
                <a16:creationId xmlns:a16="http://schemas.microsoft.com/office/drawing/2014/main" id="{BF2A8B7F-7303-490C-AB9C-6AE6B52F7791}"/>
              </a:ext>
            </a:extLst>
          </p:cNvPr>
          <p:cNvSpPr txBox="1"/>
          <p:nvPr/>
        </p:nvSpPr>
        <p:spPr>
          <a:xfrm>
            <a:off x="5848583" y="4595846"/>
            <a:ext cx="2557388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ko-KR" sz="2800" b="1" dirty="0" smtClean="0">
                <a:solidFill>
                  <a:prstClr val="black">
                    <a:lumMod val="75000"/>
                    <a:lumOff val="25000"/>
                  </a:prstClr>
                </a:solidFill>
                <a:cs typeface="Arial" pitchFamily="34" charset="0"/>
              </a:rPr>
              <a:t>Vancouver</a:t>
            </a:r>
            <a:endParaRPr lang="ko-KR" altLang="en-US" sz="2800" b="1" dirty="0">
              <a:solidFill>
                <a:prstClr val="black">
                  <a:lumMod val="75000"/>
                  <a:lumOff val="25000"/>
                </a:prstClr>
              </a:solidFill>
              <a:cs typeface="Arial" pitchFamily="34" charset="0"/>
            </a:endParaRPr>
          </a:p>
        </p:txBody>
      </p:sp>
      <p:sp>
        <p:nvSpPr>
          <p:cNvPr id="17" name="Oval 16">
            <a:extLst>
              <a:ext uri="{FF2B5EF4-FFF2-40B4-BE49-F238E27FC236}">
                <a16:creationId xmlns:a16="http://schemas.microsoft.com/office/drawing/2014/main" id="{1F422C60-ED98-4AD8-97DB-6C2054991EFF}"/>
              </a:ext>
            </a:extLst>
          </p:cNvPr>
          <p:cNvSpPr/>
          <p:nvPr/>
        </p:nvSpPr>
        <p:spPr>
          <a:xfrm>
            <a:off x="7948373" y="4651066"/>
            <a:ext cx="468000" cy="468000"/>
          </a:xfrm>
          <a:prstGeom prst="ellipse">
            <a:avLst/>
          </a:prstGeom>
          <a:solidFill>
            <a:schemeClr val="accent5">
              <a:lumMod val="90000"/>
            </a:schemeClr>
          </a:solidFill>
          <a:ln w="3175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 sz="2700" b="1" dirty="0">
              <a:solidFill>
                <a:prstClr val="black">
                  <a:lumMod val="75000"/>
                  <a:lumOff val="25000"/>
                </a:prstClr>
              </a:solidFill>
              <a:cs typeface="Arial" pitchFamily="34" charset="0"/>
            </a:endParaRPr>
          </a:p>
        </p:txBody>
      </p:sp>
      <p:sp>
        <p:nvSpPr>
          <p:cNvPr id="18" name="TextBox 17">
            <a:extLst>
              <a:ext uri="{FF2B5EF4-FFF2-40B4-BE49-F238E27FC236}">
                <a16:creationId xmlns:a16="http://schemas.microsoft.com/office/drawing/2014/main" id="{A5A584DC-8DAD-4C64-A40D-1F0D538614BE}"/>
              </a:ext>
            </a:extLst>
          </p:cNvPr>
          <p:cNvSpPr txBox="1"/>
          <p:nvPr/>
        </p:nvSpPr>
        <p:spPr>
          <a:xfrm>
            <a:off x="4486533" y="2401257"/>
            <a:ext cx="2557388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ko-KR" sz="2800" b="1" dirty="0" smtClean="0">
                <a:solidFill>
                  <a:prstClr val="black">
                    <a:lumMod val="75000"/>
                    <a:lumOff val="25000"/>
                  </a:prstClr>
                </a:solidFill>
                <a:cs typeface="Arial" pitchFamily="34" charset="0"/>
              </a:rPr>
              <a:t>Chicago</a:t>
            </a:r>
            <a:endParaRPr lang="ko-KR" altLang="en-US" sz="2800" b="1" dirty="0">
              <a:solidFill>
                <a:prstClr val="black">
                  <a:lumMod val="75000"/>
                  <a:lumOff val="25000"/>
                </a:prstClr>
              </a:solidFill>
              <a:cs typeface="Arial" pitchFamily="34" charset="0"/>
            </a:endParaRPr>
          </a:p>
        </p:txBody>
      </p:sp>
      <p:cxnSp>
        <p:nvCxnSpPr>
          <p:cNvPr id="19" name="Straight Connector 18">
            <a:extLst>
              <a:ext uri="{FF2B5EF4-FFF2-40B4-BE49-F238E27FC236}">
                <a16:creationId xmlns:a16="http://schemas.microsoft.com/office/drawing/2014/main" id="{35A38058-F9AD-4E8B-BC0A-B270D79F53B8}"/>
              </a:ext>
            </a:extLst>
          </p:cNvPr>
          <p:cNvCxnSpPr/>
          <p:nvPr/>
        </p:nvCxnSpPr>
        <p:spPr>
          <a:xfrm flipH="1">
            <a:off x="3793817" y="2555334"/>
            <a:ext cx="3416" cy="1134419"/>
          </a:xfrm>
          <a:prstGeom prst="line">
            <a:avLst/>
          </a:prstGeom>
          <a:ln w="19050">
            <a:solidFill>
              <a:schemeClr val="tx1">
                <a:lumMod val="50000"/>
                <a:lumOff val="50000"/>
              </a:schemeClr>
            </a:solidFill>
            <a:prstDash val="sysDas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0" name="Straight Connector 19">
            <a:extLst>
              <a:ext uri="{FF2B5EF4-FFF2-40B4-BE49-F238E27FC236}">
                <a16:creationId xmlns:a16="http://schemas.microsoft.com/office/drawing/2014/main" id="{2310BB7F-B6C6-491B-912C-B8F06189F979}"/>
              </a:ext>
            </a:extLst>
          </p:cNvPr>
          <p:cNvCxnSpPr/>
          <p:nvPr/>
        </p:nvCxnSpPr>
        <p:spPr>
          <a:xfrm flipH="1">
            <a:off x="5492178" y="4346674"/>
            <a:ext cx="1708" cy="1153769"/>
          </a:xfrm>
          <a:prstGeom prst="line">
            <a:avLst/>
          </a:prstGeom>
          <a:ln w="19050">
            <a:solidFill>
              <a:schemeClr val="tx1">
                <a:lumMod val="50000"/>
                <a:lumOff val="50000"/>
              </a:schemeClr>
            </a:solidFill>
            <a:prstDash val="sysDas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1" name="Straight Connector 20">
            <a:extLst>
              <a:ext uri="{FF2B5EF4-FFF2-40B4-BE49-F238E27FC236}">
                <a16:creationId xmlns:a16="http://schemas.microsoft.com/office/drawing/2014/main" id="{137FB83D-E3C4-4585-9E77-0313FEDE9449}"/>
              </a:ext>
            </a:extLst>
          </p:cNvPr>
          <p:cNvCxnSpPr/>
          <p:nvPr/>
        </p:nvCxnSpPr>
        <p:spPr>
          <a:xfrm>
            <a:off x="1609286" y="4046767"/>
            <a:ext cx="7882780" cy="0"/>
          </a:xfrm>
          <a:prstGeom prst="line">
            <a:avLst/>
          </a:prstGeom>
          <a:ln w="19050">
            <a:solidFill>
              <a:schemeClr val="tx1">
                <a:lumMod val="50000"/>
                <a:lumOff val="50000"/>
              </a:schemeClr>
            </a:solidFill>
            <a:prstDash val="sysDas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2" name="Straight Connector 21">
            <a:extLst>
              <a:ext uri="{FF2B5EF4-FFF2-40B4-BE49-F238E27FC236}">
                <a16:creationId xmlns:a16="http://schemas.microsoft.com/office/drawing/2014/main" id="{B3F4450E-FA8A-4DB6-8E29-E53CC2F88A5F}"/>
              </a:ext>
            </a:extLst>
          </p:cNvPr>
          <p:cNvCxnSpPr/>
          <p:nvPr/>
        </p:nvCxnSpPr>
        <p:spPr>
          <a:xfrm flipH="1">
            <a:off x="7510660" y="2555334"/>
            <a:ext cx="3406" cy="1134419"/>
          </a:xfrm>
          <a:prstGeom prst="line">
            <a:avLst/>
          </a:prstGeom>
          <a:ln w="19050">
            <a:solidFill>
              <a:schemeClr val="tx1">
                <a:lumMod val="50000"/>
                <a:lumOff val="50000"/>
              </a:schemeClr>
            </a:solidFill>
            <a:prstDash val="sysDas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3" name="Oval 22">
            <a:extLst>
              <a:ext uri="{FF2B5EF4-FFF2-40B4-BE49-F238E27FC236}">
                <a16:creationId xmlns:a16="http://schemas.microsoft.com/office/drawing/2014/main" id="{80DDC15E-72A5-46A9-BABF-3239235CD173}"/>
              </a:ext>
            </a:extLst>
          </p:cNvPr>
          <p:cNvSpPr/>
          <p:nvPr/>
        </p:nvSpPr>
        <p:spPr>
          <a:xfrm>
            <a:off x="4564688" y="4654438"/>
            <a:ext cx="468000" cy="468000"/>
          </a:xfrm>
          <a:prstGeom prst="ellipse">
            <a:avLst/>
          </a:prstGeom>
          <a:solidFill>
            <a:schemeClr val="accent4"/>
          </a:solidFill>
          <a:ln w="3175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 sz="2700" b="1" dirty="0">
              <a:solidFill>
                <a:prstClr val="black">
                  <a:lumMod val="75000"/>
                  <a:lumOff val="25000"/>
                </a:prstClr>
              </a:solidFill>
              <a:cs typeface="Arial" pitchFamily="34" charset="0"/>
            </a:endParaRPr>
          </a:p>
        </p:txBody>
      </p:sp>
      <p:sp>
        <p:nvSpPr>
          <p:cNvPr id="24" name="Oval 23">
            <a:extLst>
              <a:ext uri="{FF2B5EF4-FFF2-40B4-BE49-F238E27FC236}">
                <a16:creationId xmlns:a16="http://schemas.microsoft.com/office/drawing/2014/main" id="{76BF2832-6490-416B-AC3E-F1D9C922F8B6}"/>
              </a:ext>
            </a:extLst>
          </p:cNvPr>
          <p:cNvSpPr/>
          <p:nvPr/>
        </p:nvSpPr>
        <p:spPr>
          <a:xfrm>
            <a:off x="6292587" y="2345902"/>
            <a:ext cx="468000" cy="468000"/>
          </a:xfrm>
          <a:prstGeom prst="ellipse">
            <a:avLst/>
          </a:prstGeom>
          <a:solidFill>
            <a:schemeClr val="accent3">
              <a:lumMod val="90000"/>
            </a:schemeClr>
          </a:solidFill>
          <a:ln w="3175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 sz="2700" b="1" dirty="0">
              <a:solidFill>
                <a:prstClr val="black">
                  <a:lumMod val="75000"/>
                  <a:lumOff val="25000"/>
                </a:prstClr>
              </a:solidFill>
              <a:cs typeface="Arial" pitchFamily="34" charset="0"/>
            </a:endParaRPr>
          </a:p>
        </p:txBody>
      </p:sp>
      <p:sp>
        <p:nvSpPr>
          <p:cNvPr id="25" name="TextBox 24">
            <a:extLst>
              <a:ext uri="{FF2B5EF4-FFF2-40B4-BE49-F238E27FC236}">
                <a16:creationId xmlns:a16="http://schemas.microsoft.com/office/drawing/2014/main" id="{7AB628DB-A5F7-4F21-84BB-75007C0EA3E3}"/>
              </a:ext>
            </a:extLst>
          </p:cNvPr>
          <p:cNvSpPr txBox="1"/>
          <p:nvPr/>
        </p:nvSpPr>
        <p:spPr>
          <a:xfrm>
            <a:off x="2864389" y="4647999"/>
            <a:ext cx="1278694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ko-KR" sz="2800" b="1" dirty="0" smtClean="0">
                <a:solidFill>
                  <a:prstClr val="black">
                    <a:lumMod val="75000"/>
                    <a:lumOff val="25000"/>
                  </a:prstClr>
                </a:solidFill>
                <a:cs typeface="Arial" pitchFamily="34" charset="0"/>
              </a:rPr>
              <a:t>APA</a:t>
            </a:r>
            <a:endParaRPr lang="ko-KR" altLang="en-US" sz="2800" b="1" dirty="0">
              <a:solidFill>
                <a:prstClr val="black">
                  <a:lumMod val="75000"/>
                  <a:lumOff val="25000"/>
                </a:prstClr>
              </a:solidFill>
              <a:cs typeface="Arial" pitchFamily="34" charset="0"/>
            </a:endParaRPr>
          </a:p>
        </p:txBody>
      </p:sp>
      <p:grpSp>
        <p:nvGrpSpPr>
          <p:cNvPr id="26" name="Group 29">
            <a:extLst>
              <a:ext uri="{FF2B5EF4-FFF2-40B4-BE49-F238E27FC236}">
                <a16:creationId xmlns:a16="http://schemas.microsoft.com/office/drawing/2014/main" id="{C6BEAA2B-2E54-4BA5-BFF9-7544AC73C9E8}"/>
              </a:ext>
            </a:extLst>
          </p:cNvPr>
          <p:cNvGrpSpPr/>
          <p:nvPr/>
        </p:nvGrpSpPr>
        <p:grpSpPr>
          <a:xfrm>
            <a:off x="8745583" y="5183835"/>
            <a:ext cx="2712178" cy="1106957"/>
            <a:chOff x="3366914" y="2916559"/>
            <a:chExt cx="2424286" cy="1655441"/>
          </a:xfrm>
        </p:grpSpPr>
        <p:sp>
          <p:nvSpPr>
            <p:cNvPr id="27" name="Rectangle 30">
              <a:extLst>
                <a:ext uri="{FF2B5EF4-FFF2-40B4-BE49-F238E27FC236}">
                  <a16:creationId xmlns:a16="http://schemas.microsoft.com/office/drawing/2014/main" id="{92BC611D-D76B-480A-B930-717963617FCE}"/>
                </a:ext>
              </a:extLst>
            </p:cNvPr>
            <p:cNvSpPr/>
            <p:nvPr/>
          </p:nvSpPr>
          <p:spPr>
            <a:xfrm>
              <a:off x="3366914" y="3203451"/>
              <a:ext cx="2424286" cy="1296143"/>
            </a:xfrm>
            <a:prstGeom prst="rect">
              <a:avLst/>
            </a:prstGeom>
            <a:solidFill>
              <a:schemeClr val="bg1"/>
            </a:solidFill>
            <a:ln w="38100">
              <a:solidFill>
                <a:schemeClr val="accent4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 sz="2700">
                <a:solidFill>
                  <a:prstClr val="white"/>
                </a:solidFill>
              </a:endParaRPr>
            </a:p>
          </p:txBody>
        </p:sp>
        <p:sp>
          <p:nvSpPr>
            <p:cNvPr id="28" name="Rectangle 31">
              <a:extLst>
                <a:ext uri="{FF2B5EF4-FFF2-40B4-BE49-F238E27FC236}">
                  <a16:creationId xmlns:a16="http://schemas.microsoft.com/office/drawing/2014/main" id="{33A0EE00-62A2-4AD9-825C-AD244C6D0288}"/>
                </a:ext>
              </a:extLst>
            </p:cNvPr>
            <p:cNvSpPr/>
            <p:nvPr/>
          </p:nvSpPr>
          <p:spPr>
            <a:xfrm>
              <a:off x="3419872" y="3140968"/>
              <a:ext cx="2304256" cy="1296143"/>
            </a:xfrm>
            <a:prstGeom prst="rect">
              <a:avLst/>
            </a:prstGeom>
            <a:solidFill>
              <a:schemeClr val="bg1"/>
            </a:solidFill>
            <a:ln w="38100">
              <a:solidFill>
                <a:schemeClr val="accent4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 sz="2700">
                <a:solidFill>
                  <a:prstClr val="white"/>
                </a:solidFill>
              </a:endParaRPr>
            </a:p>
          </p:txBody>
        </p:sp>
        <p:sp>
          <p:nvSpPr>
            <p:cNvPr id="29" name="Rectangle 3">
              <a:extLst>
                <a:ext uri="{FF2B5EF4-FFF2-40B4-BE49-F238E27FC236}">
                  <a16:creationId xmlns:a16="http://schemas.microsoft.com/office/drawing/2014/main" id="{A42765AD-F07A-4D74-861B-292EE8407CDC}"/>
                </a:ext>
              </a:extLst>
            </p:cNvPr>
            <p:cNvSpPr/>
            <p:nvPr/>
          </p:nvSpPr>
          <p:spPr>
            <a:xfrm>
              <a:off x="4572000" y="2916559"/>
              <a:ext cx="1080120" cy="1520552"/>
            </a:xfrm>
            <a:custGeom>
              <a:avLst/>
              <a:gdLst>
                <a:gd name="connsiteX0" fmla="*/ 0 w 1080120"/>
                <a:gd name="connsiteY0" fmla="*/ 0 h 1368152"/>
                <a:gd name="connsiteX1" fmla="*/ 1080120 w 1080120"/>
                <a:gd name="connsiteY1" fmla="*/ 0 h 1368152"/>
                <a:gd name="connsiteX2" fmla="*/ 1080120 w 1080120"/>
                <a:gd name="connsiteY2" fmla="*/ 1368152 h 1368152"/>
                <a:gd name="connsiteX3" fmla="*/ 0 w 1080120"/>
                <a:gd name="connsiteY3" fmla="*/ 1368152 h 1368152"/>
                <a:gd name="connsiteX4" fmla="*/ 0 w 1080120"/>
                <a:gd name="connsiteY4" fmla="*/ 0 h 1368152"/>
                <a:gd name="connsiteX0" fmla="*/ 0 w 1080120"/>
                <a:gd name="connsiteY0" fmla="*/ 95250 h 1463402"/>
                <a:gd name="connsiteX1" fmla="*/ 1080120 w 1080120"/>
                <a:gd name="connsiteY1" fmla="*/ 0 h 1463402"/>
                <a:gd name="connsiteX2" fmla="*/ 1080120 w 1080120"/>
                <a:gd name="connsiteY2" fmla="*/ 1463402 h 1463402"/>
                <a:gd name="connsiteX3" fmla="*/ 0 w 1080120"/>
                <a:gd name="connsiteY3" fmla="*/ 1463402 h 1463402"/>
                <a:gd name="connsiteX4" fmla="*/ 0 w 1080120"/>
                <a:gd name="connsiteY4" fmla="*/ 95250 h 1463402"/>
                <a:gd name="connsiteX0" fmla="*/ 0 w 1080120"/>
                <a:gd name="connsiteY0" fmla="*/ 131815 h 1499967"/>
                <a:gd name="connsiteX1" fmla="*/ 1080120 w 1080120"/>
                <a:gd name="connsiteY1" fmla="*/ 36565 h 1499967"/>
                <a:gd name="connsiteX2" fmla="*/ 1080120 w 1080120"/>
                <a:gd name="connsiteY2" fmla="*/ 1499967 h 1499967"/>
                <a:gd name="connsiteX3" fmla="*/ 0 w 1080120"/>
                <a:gd name="connsiteY3" fmla="*/ 1499967 h 1499967"/>
                <a:gd name="connsiteX4" fmla="*/ 0 w 1080120"/>
                <a:gd name="connsiteY4" fmla="*/ 131815 h 1499967"/>
                <a:gd name="connsiteX0" fmla="*/ 0 w 1080120"/>
                <a:gd name="connsiteY0" fmla="*/ 152612 h 1520764"/>
                <a:gd name="connsiteX1" fmla="*/ 1080120 w 1080120"/>
                <a:gd name="connsiteY1" fmla="*/ 57362 h 1520764"/>
                <a:gd name="connsiteX2" fmla="*/ 1080120 w 1080120"/>
                <a:gd name="connsiteY2" fmla="*/ 1520764 h 1520764"/>
                <a:gd name="connsiteX3" fmla="*/ 0 w 1080120"/>
                <a:gd name="connsiteY3" fmla="*/ 1520764 h 1520764"/>
                <a:gd name="connsiteX4" fmla="*/ 0 w 1080120"/>
                <a:gd name="connsiteY4" fmla="*/ 152612 h 1520764"/>
                <a:gd name="connsiteX0" fmla="*/ 0 w 1080120"/>
                <a:gd name="connsiteY0" fmla="*/ 123156 h 1491308"/>
                <a:gd name="connsiteX1" fmla="*/ 1080120 w 1080120"/>
                <a:gd name="connsiteY1" fmla="*/ 27906 h 1491308"/>
                <a:gd name="connsiteX2" fmla="*/ 1080120 w 1080120"/>
                <a:gd name="connsiteY2" fmla="*/ 1491308 h 1491308"/>
                <a:gd name="connsiteX3" fmla="*/ 0 w 1080120"/>
                <a:gd name="connsiteY3" fmla="*/ 1491308 h 1491308"/>
                <a:gd name="connsiteX4" fmla="*/ 0 w 1080120"/>
                <a:gd name="connsiteY4" fmla="*/ 123156 h 1491308"/>
                <a:gd name="connsiteX0" fmla="*/ 0 w 1080120"/>
                <a:gd name="connsiteY0" fmla="*/ 152400 h 1520552"/>
                <a:gd name="connsiteX1" fmla="*/ 1080120 w 1080120"/>
                <a:gd name="connsiteY1" fmla="*/ 0 h 1520552"/>
                <a:gd name="connsiteX2" fmla="*/ 1080120 w 1080120"/>
                <a:gd name="connsiteY2" fmla="*/ 1520552 h 1520552"/>
                <a:gd name="connsiteX3" fmla="*/ 0 w 1080120"/>
                <a:gd name="connsiteY3" fmla="*/ 1520552 h 1520552"/>
                <a:gd name="connsiteX4" fmla="*/ 0 w 1080120"/>
                <a:gd name="connsiteY4" fmla="*/ 152400 h 1520552"/>
                <a:gd name="connsiteX0" fmla="*/ 0 w 1080120"/>
                <a:gd name="connsiteY0" fmla="*/ 152400 h 1520552"/>
                <a:gd name="connsiteX1" fmla="*/ 1080120 w 1080120"/>
                <a:gd name="connsiteY1" fmla="*/ 0 h 1520552"/>
                <a:gd name="connsiteX2" fmla="*/ 1070595 w 1080120"/>
                <a:gd name="connsiteY2" fmla="*/ 1349102 h 1520552"/>
                <a:gd name="connsiteX3" fmla="*/ 0 w 1080120"/>
                <a:gd name="connsiteY3" fmla="*/ 1520552 h 1520552"/>
                <a:gd name="connsiteX4" fmla="*/ 0 w 1080120"/>
                <a:gd name="connsiteY4" fmla="*/ 152400 h 1520552"/>
                <a:gd name="connsiteX0" fmla="*/ 0 w 1080120"/>
                <a:gd name="connsiteY0" fmla="*/ 152400 h 1520552"/>
                <a:gd name="connsiteX1" fmla="*/ 1080120 w 1080120"/>
                <a:gd name="connsiteY1" fmla="*/ 0 h 1520552"/>
                <a:gd name="connsiteX2" fmla="*/ 1070595 w 1080120"/>
                <a:gd name="connsiteY2" fmla="*/ 1349102 h 1520552"/>
                <a:gd name="connsiteX3" fmla="*/ 0 w 1080120"/>
                <a:gd name="connsiteY3" fmla="*/ 1520552 h 1520552"/>
                <a:gd name="connsiteX4" fmla="*/ 0 w 1080120"/>
                <a:gd name="connsiteY4" fmla="*/ 152400 h 1520552"/>
                <a:gd name="connsiteX0" fmla="*/ 0 w 1080120"/>
                <a:gd name="connsiteY0" fmla="*/ 152400 h 1520552"/>
                <a:gd name="connsiteX1" fmla="*/ 1080120 w 1080120"/>
                <a:gd name="connsiteY1" fmla="*/ 0 h 1520552"/>
                <a:gd name="connsiteX2" fmla="*/ 1070595 w 1080120"/>
                <a:gd name="connsiteY2" fmla="*/ 1349102 h 1520552"/>
                <a:gd name="connsiteX3" fmla="*/ 0 w 1080120"/>
                <a:gd name="connsiteY3" fmla="*/ 1520552 h 1520552"/>
                <a:gd name="connsiteX4" fmla="*/ 0 w 1080120"/>
                <a:gd name="connsiteY4" fmla="*/ 152400 h 1520552"/>
                <a:gd name="connsiteX0" fmla="*/ 0 w 1080120"/>
                <a:gd name="connsiteY0" fmla="*/ 152400 h 1520552"/>
                <a:gd name="connsiteX1" fmla="*/ 1080120 w 1080120"/>
                <a:gd name="connsiteY1" fmla="*/ 0 h 1520552"/>
                <a:gd name="connsiteX2" fmla="*/ 1070595 w 1080120"/>
                <a:gd name="connsiteY2" fmla="*/ 1349102 h 1520552"/>
                <a:gd name="connsiteX3" fmla="*/ 0 w 1080120"/>
                <a:gd name="connsiteY3" fmla="*/ 1520552 h 1520552"/>
                <a:gd name="connsiteX4" fmla="*/ 0 w 1080120"/>
                <a:gd name="connsiteY4" fmla="*/ 152400 h 1520552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1080120" h="1520552">
                  <a:moveTo>
                    <a:pt x="0" y="152400"/>
                  </a:moveTo>
                  <a:cubicBezTo>
                    <a:pt x="369565" y="6350"/>
                    <a:pt x="653405" y="-44450"/>
                    <a:pt x="1080120" y="0"/>
                  </a:cubicBezTo>
                  <a:lnTo>
                    <a:pt x="1070595" y="1349102"/>
                  </a:lnTo>
                  <a:cubicBezTo>
                    <a:pt x="694680" y="1311002"/>
                    <a:pt x="309240" y="1358627"/>
                    <a:pt x="0" y="1520552"/>
                  </a:cubicBezTo>
                  <a:lnTo>
                    <a:pt x="0" y="152400"/>
                  </a:lnTo>
                  <a:close/>
                </a:path>
              </a:pathLst>
            </a:custGeom>
            <a:solidFill>
              <a:schemeClr val="bg1"/>
            </a:solidFill>
            <a:ln w="38100">
              <a:solidFill>
                <a:schemeClr val="accent4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 sz="2700">
                <a:solidFill>
                  <a:prstClr val="white"/>
                </a:solidFill>
              </a:endParaRPr>
            </a:p>
          </p:txBody>
        </p:sp>
        <p:sp>
          <p:nvSpPr>
            <p:cNvPr id="30" name="Rectangle 3">
              <a:extLst>
                <a:ext uri="{FF2B5EF4-FFF2-40B4-BE49-F238E27FC236}">
                  <a16:creationId xmlns:a16="http://schemas.microsoft.com/office/drawing/2014/main" id="{0931E16B-C5C5-48E5-9A70-86AF4E1B6407}"/>
                </a:ext>
              </a:extLst>
            </p:cNvPr>
            <p:cNvSpPr/>
            <p:nvPr/>
          </p:nvSpPr>
          <p:spPr>
            <a:xfrm flipH="1">
              <a:off x="3491880" y="2916559"/>
              <a:ext cx="1080120" cy="1520552"/>
            </a:xfrm>
            <a:custGeom>
              <a:avLst/>
              <a:gdLst>
                <a:gd name="connsiteX0" fmla="*/ 0 w 1080120"/>
                <a:gd name="connsiteY0" fmla="*/ 0 h 1368152"/>
                <a:gd name="connsiteX1" fmla="*/ 1080120 w 1080120"/>
                <a:gd name="connsiteY1" fmla="*/ 0 h 1368152"/>
                <a:gd name="connsiteX2" fmla="*/ 1080120 w 1080120"/>
                <a:gd name="connsiteY2" fmla="*/ 1368152 h 1368152"/>
                <a:gd name="connsiteX3" fmla="*/ 0 w 1080120"/>
                <a:gd name="connsiteY3" fmla="*/ 1368152 h 1368152"/>
                <a:gd name="connsiteX4" fmla="*/ 0 w 1080120"/>
                <a:gd name="connsiteY4" fmla="*/ 0 h 1368152"/>
                <a:gd name="connsiteX0" fmla="*/ 0 w 1080120"/>
                <a:gd name="connsiteY0" fmla="*/ 95250 h 1463402"/>
                <a:gd name="connsiteX1" fmla="*/ 1080120 w 1080120"/>
                <a:gd name="connsiteY1" fmla="*/ 0 h 1463402"/>
                <a:gd name="connsiteX2" fmla="*/ 1080120 w 1080120"/>
                <a:gd name="connsiteY2" fmla="*/ 1463402 h 1463402"/>
                <a:gd name="connsiteX3" fmla="*/ 0 w 1080120"/>
                <a:gd name="connsiteY3" fmla="*/ 1463402 h 1463402"/>
                <a:gd name="connsiteX4" fmla="*/ 0 w 1080120"/>
                <a:gd name="connsiteY4" fmla="*/ 95250 h 1463402"/>
                <a:gd name="connsiteX0" fmla="*/ 0 w 1080120"/>
                <a:gd name="connsiteY0" fmla="*/ 131815 h 1499967"/>
                <a:gd name="connsiteX1" fmla="*/ 1080120 w 1080120"/>
                <a:gd name="connsiteY1" fmla="*/ 36565 h 1499967"/>
                <a:gd name="connsiteX2" fmla="*/ 1080120 w 1080120"/>
                <a:gd name="connsiteY2" fmla="*/ 1499967 h 1499967"/>
                <a:gd name="connsiteX3" fmla="*/ 0 w 1080120"/>
                <a:gd name="connsiteY3" fmla="*/ 1499967 h 1499967"/>
                <a:gd name="connsiteX4" fmla="*/ 0 w 1080120"/>
                <a:gd name="connsiteY4" fmla="*/ 131815 h 1499967"/>
                <a:gd name="connsiteX0" fmla="*/ 0 w 1080120"/>
                <a:gd name="connsiteY0" fmla="*/ 152612 h 1520764"/>
                <a:gd name="connsiteX1" fmla="*/ 1080120 w 1080120"/>
                <a:gd name="connsiteY1" fmla="*/ 57362 h 1520764"/>
                <a:gd name="connsiteX2" fmla="*/ 1080120 w 1080120"/>
                <a:gd name="connsiteY2" fmla="*/ 1520764 h 1520764"/>
                <a:gd name="connsiteX3" fmla="*/ 0 w 1080120"/>
                <a:gd name="connsiteY3" fmla="*/ 1520764 h 1520764"/>
                <a:gd name="connsiteX4" fmla="*/ 0 w 1080120"/>
                <a:gd name="connsiteY4" fmla="*/ 152612 h 1520764"/>
                <a:gd name="connsiteX0" fmla="*/ 0 w 1080120"/>
                <a:gd name="connsiteY0" fmla="*/ 123156 h 1491308"/>
                <a:gd name="connsiteX1" fmla="*/ 1080120 w 1080120"/>
                <a:gd name="connsiteY1" fmla="*/ 27906 h 1491308"/>
                <a:gd name="connsiteX2" fmla="*/ 1080120 w 1080120"/>
                <a:gd name="connsiteY2" fmla="*/ 1491308 h 1491308"/>
                <a:gd name="connsiteX3" fmla="*/ 0 w 1080120"/>
                <a:gd name="connsiteY3" fmla="*/ 1491308 h 1491308"/>
                <a:gd name="connsiteX4" fmla="*/ 0 w 1080120"/>
                <a:gd name="connsiteY4" fmla="*/ 123156 h 1491308"/>
                <a:gd name="connsiteX0" fmla="*/ 0 w 1080120"/>
                <a:gd name="connsiteY0" fmla="*/ 152400 h 1520552"/>
                <a:gd name="connsiteX1" fmla="*/ 1080120 w 1080120"/>
                <a:gd name="connsiteY1" fmla="*/ 0 h 1520552"/>
                <a:gd name="connsiteX2" fmla="*/ 1080120 w 1080120"/>
                <a:gd name="connsiteY2" fmla="*/ 1520552 h 1520552"/>
                <a:gd name="connsiteX3" fmla="*/ 0 w 1080120"/>
                <a:gd name="connsiteY3" fmla="*/ 1520552 h 1520552"/>
                <a:gd name="connsiteX4" fmla="*/ 0 w 1080120"/>
                <a:gd name="connsiteY4" fmla="*/ 152400 h 1520552"/>
                <a:gd name="connsiteX0" fmla="*/ 0 w 1080120"/>
                <a:gd name="connsiteY0" fmla="*/ 152400 h 1520552"/>
                <a:gd name="connsiteX1" fmla="*/ 1080120 w 1080120"/>
                <a:gd name="connsiteY1" fmla="*/ 0 h 1520552"/>
                <a:gd name="connsiteX2" fmla="*/ 1070595 w 1080120"/>
                <a:gd name="connsiteY2" fmla="*/ 1349102 h 1520552"/>
                <a:gd name="connsiteX3" fmla="*/ 0 w 1080120"/>
                <a:gd name="connsiteY3" fmla="*/ 1520552 h 1520552"/>
                <a:gd name="connsiteX4" fmla="*/ 0 w 1080120"/>
                <a:gd name="connsiteY4" fmla="*/ 152400 h 1520552"/>
                <a:gd name="connsiteX0" fmla="*/ 0 w 1080120"/>
                <a:gd name="connsiteY0" fmla="*/ 152400 h 1520552"/>
                <a:gd name="connsiteX1" fmla="*/ 1080120 w 1080120"/>
                <a:gd name="connsiteY1" fmla="*/ 0 h 1520552"/>
                <a:gd name="connsiteX2" fmla="*/ 1070595 w 1080120"/>
                <a:gd name="connsiteY2" fmla="*/ 1349102 h 1520552"/>
                <a:gd name="connsiteX3" fmla="*/ 0 w 1080120"/>
                <a:gd name="connsiteY3" fmla="*/ 1520552 h 1520552"/>
                <a:gd name="connsiteX4" fmla="*/ 0 w 1080120"/>
                <a:gd name="connsiteY4" fmla="*/ 152400 h 1520552"/>
                <a:gd name="connsiteX0" fmla="*/ 0 w 1080120"/>
                <a:gd name="connsiteY0" fmla="*/ 152400 h 1520552"/>
                <a:gd name="connsiteX1" fmla="*/ 1080120 w 1080120"/>
                <a:gd name="connsiteY1" fmla="*/ 0 h 1520552"/>
                <a:gd name="connsiteX2" fmla="*/ 1070595 w 1080120"/>
                <a:gd name="connsiteY2" fmla="*/ 1349102 h 1520552"/>
                <a:gd name="connsiteX3" fmla="*/ 0 w 1080120"/>
                <a:gd name="connsiteY3" fmla="*/ 1520552 h 1520552"/>
                <a:gd name="connsiteX4" fmla="*/ 0 w 1080120"/>
                <a:gd name="connsiteY4" fmla="*/ 152400 h 1520552"/>
                <a:gd name="connsiteX0" fmla="*/ 0 w 1080120"/>
                <a:gd name="connsiteY0" fmla="*/ 152400 h 1520552"/>
                <a:gd name="connsiteX1" fmla="*/ 1080120 w 1080120"/>
                <a:gd name="connsiteY1" fmla="*/ 0 h 1520552"/>
                <a:gd name="connsiteX2" fmla="*/ 1070595 w 1080120"/>
                <a:gd name="connsiteY2" fmla="*/ 1349102 h 1520552"/>
                <a:gd name="connsiteX3" fmla="*/ 0 w 1080120"/>
                <a:gd name="connsiteY3" fmla="*/ 1520552 h 1520552"/>
                <a:gd name="connsiteX4" fmla="*/ 0 w 1080120"/>
                <a:gd name="connsiteY4" fmla="*/ 152400 h 1520552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1080120" h="1520552">
                  <a:moveTo>
                    <a:pt x="0" y="152400"/>
                  </a:moveTo>
                  <a:cubicBezTo>
                    <a:pt x="369565" y="6350"/>
                    <a:pt x="653405" y="-44450"/>
                    <a:pt x="1080120" y="0"/>
                  </a:cubicBezTo>
                  <a:lnTo>
                    <a:pt x="1070595" y="1349102"/>
                  </a:lnTo>
                  <a:cubicBezTo>
                    <a:pt x="694680" y="1311002"/>
                    <a:pt x="309240" y="1358627"/>
                    <a:pt x="0" y="1520552"/>
                  </a:cubicBezTo>
                  <a:lnTo>
                    <a:pt x="0" y="152400"/>
                  </a:lnTo>
                  <a:close/>
                </a:path>
              </a:pathLst>
            </a:custGeom>
            <a:solidFill>
              <a:schemeClr val="bg1"/>
            </a:solidFill>
            <a:ln w="38100">
              <a:solidFill>
                <a:schemeClr val="accent4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 sz="2700">
                <a:solidFill>
                  <a:prstClr val="white"/>
                </a:solidFill>
              </a:endParaRPr>
            </a:p>
          </p:txBody>
        </p:sp>
        <p:sp>
          <p:nvSpPr>
            <p:cNvPr id="31" name="Oval 7">
              <a:extLst>
                <a:ext uri="{FF2B5EF4-FFF2-40B4-BE49-F238E27FC236}">
                  <a16:creationId xmlns:a16="http://schemas.microsoft.com/office/drawing/2014/main" id="{10C921E0-943B-4CE4-85E5-6AEB8304F9FA}"/>
                </a:ext>
              </a:extLst>
            </p:cNvPr>
            <p:cNvSpPr/>
            <p:nvPr/>
          </p:nvSpPr>
          <p:spPr>
            <a:xfrm>
              <a:off x="4439051" y="4449847"/>
              <a:ext cx="257915" cy="122153"/>
            </a:xfrm>
            <a:custGeom>
              <a:avLst/>
              <a:gdLst/>
              <a:ahLst/>
              <a:cxnLst/>
              <a:rect l="l" t="t" r="r" b="b"/>
              <a:pathLst>
                <a:path w="900094" h="360040">
                  <a:moveTo>
                    <a:pt x="0" y="0"/>
                  </a:moveTo>
                  <a:lnTo>
                    <a:pt x="900094" y="0"/>
                  </a:lnTo>
                  <a:cubicBezTo>
                    <a:pt x="900094" y="198845"/>
                    <a:pt x="698601" y="360040"/>
                    <a:pt x="450047" y="360040"/>
                  </a:cubicBezTo>
                  <a:cubicBezTo>
                    <a:pt x="201493" y="360040"/>
                    <a:pt x="0" y="198845"/>
                    <a:pt x="0" y="0"/>
                  </a:cubicBezTo>
                  <a:close/>
                </a:path>
              </a:pathLst>
            </a:custGeom>
            <a:solidFill>
              <a:schemeClr val="accent4"/>
            </a:solidFill>
            <a:ln>
              <a:solidFill>
                <a:schemeClr val="accent4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 sz="2700">
                <a:solidFill>
                  <a:prstClr val="white"/>
                </a:solidFill>
              </a:endParaRPr>
            </a:p>
          </p:txBody>
        </p:sp>
      </p:grpSp>
      <p:grpSp>
        <p:nvGrpSpPr>
          <p:cNvPr id="32" name="Graphic 5343">
            <a:extLst>
              <a:ext uri="{FF2B5EF4-FFF2-40B4-BE49-F238E27FC236}">
                <a16:creationId xmlns:a16="http://schemas.microsoft.com/office/drawing/2014/main" id="{5460205D-8A75-48AE-B009-D4C3DEAF994C}"/>
              </a:ext>
            </a:extLst>
          </p:cNvPr>
          <p:cNvGrpSpPr/>
          <p:nvPr/>
        </p:nvGrpSpPr>
        <p:grpSpPr>
          <a:xfrm rot="2010100">
            <a:off x="10833812" y="5152210"/>
            <a:ext cx="216863" cy="983271"/>
            <a:chOff x="7783270" y="3992865"/>
            <a:chExt cx="267645" cy="1213522"/>
          </a:xfrm>
        </p:grpSpPr>
        <p:sp>
          <p:nvSpPr>
            <p:cNvPr id="33" name="Freeform: Shape 33">
              <a:extLst>
                <a:ext uri="{FF2B5EF4-FFF2-40B4-BE49-F238E27FC236}">
                  <a16:creationId xmlns:a16="http://schemas.microsoft.com/office/drawing/2014/main" id="{8169AC10-6A20-4F40-A4E7-148F740D1AA5}"/>
                </a:ext>
              </a:extLst>
            </p:cNvPr>
            <p:cNvSpPr/>
            <p:nvPr/>
          </p:nvSpPr>
          <p:spPr>
            <a:xfrm>
              <a:off x="7783287" y="4105294"/>
              <a:ext cx="190501" cy="990600"/>
            </a:xfrm>
            <a:custGeom>
              <a:avLst/>
              <a:gdLst>
                <a:gd name="connsiteX0" fmla="*/ 155734 w 190500"/>
                <a:gd name="connsiteY0" fmla="*/ 973931 h 990600"/>
                <a:gd name="connsiteX1" fmla="*/ 21431 w 190500"/>
                <a:gd name="connsiteY1" fmla="*/ 970121 h 990600"/>
                <a:gd name="connsiteX2" fmla="*/ 43339 w 190500"/>
                <a:gd name="connsiteY2" fmla="*/ 21431 h 990600"/>
                <a:gd name="connsiteX3" fmla="*/ 177641 w 190500"/>
                <a:gd name="connsiteY3" fmla="*/ 25241 h 99060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</a:cxnLst>
              <a:rect l="l" t="t" r="r" b="b"/>
              <a:pathLst>
                <a:path w="190500" h="990600">
                  <a:moveTo>
                    <a:pt x="155734" y="973931"/>
                  </a:moveTo>
                  <a:lnTo>
                    <a:pt x="21431" y="970121"/>
                  </a:lnTo>
                  <a:lnTo>
                    <a:pt x="43339" y="21431"/>
                  </a:lnTo>
                  <a:lnTo>
                    <a:pt x="177641" y="25241"/>
                  </a:lnTo>
                  <a:close/>
                </a:path>
              </a:pathLst>
            </a:custGeom>
            <a:solidFill>
              <a:schemeClr val="accent1"/>
            </a:solidFill>
            <a:ln w="28575" cap="rnd">
              <a:solidFill>
                <a:srgbClr val="333331"/>
              </a:solidFill>
              <a:prstDash val="solid"/>
              <a:round/>
            </a:ln>
          </p:spPr>
          <p:txBody>
            <a:bodyPr rtlCol="0" anchor="ctr"/>
            <a:lstStyle/>
            <a:p>
              <a:endParaRPr lang="en-US">
                <a:solidFill>
                  <a:prstClr val="black"/>
                </a:solidFill>
              </a:endParaRPr>
            </a:p>
          </p:txBody>
        </p:sp>
        <p:sp>
          <p:nvSpPr>
            <p:cNvPr id="34" name="Freeform: Shape 34">
              <a:extLst>
                <a:ext uri="{FF2B5EF4-FFF2-40B4-BE49-F238E27FC236}">
                  <a16:creationId xmlns:a16="http://schemas.microsoft.com/office/drawing/2014/main" id="{F07C5690-2E2B-4B95-98E9-80A32B02B467}"/>
                </a:ext>
              </a:extLst>
            </p:cNvPr>
            <p:cNvSpPr/>
            <p:nvPr/>
          </p:nvSpPr>
          <p:spPr>
            <a:xfrm>
              <a:off x="7831864" y="3992865"/>
              <a:ext cx="123825" cy="152400"/>
            </a:xfrm>
            <a:custGeom>
              <a:avLst/>
              <a:gdLst>
                <a:gd name="connsiteX0" fmla="*/ 66199 w 123825"/>
                <a:gd name="connsiteY0" fmla="*/ 21467 h 152400"/>
                <a:gd name="connsiteX1" fmla="*/ 66199 w 123825"/>
                <a:gd name="connsiteY1" fmla="*/ 21467 h 152400"/>
                <a:gd name="connsiteX2" fmla="*/ 24289 w 123825"/>
                <a:gd name="connsiteY2" fmla="*/ 61472 h 152400"/>
                <a:gd name="connsiteX3" fmla="*/ 21431 w 123825"/>
                <a:gd name="connsiteY3" fmla="*/ 134815 h 152400"/>
                <a:gd name="connsiteX4" fmla="*/ 102394 w 123825"/>
                <a:gd name="connsiteY4" fmla="*/ 137672 h 152400"/>
                <a:gd name="connsiteX5" fmla="*/ 105251 w 123825"/>
                <a:gd name="connsiteY5" fmla="*/ 64330 h 152400"/>
                <a:gd name="connsiteX6" fmla="*/ 66199 w 123825"/>
                <a:gd name="connsiteY6" fmla="*/ 21467 h 15240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</a:cxnLst>
              <a:rect l="l" t="t" r="r" b="b"/>
              <a:pathLst>
                <a:path w="123825" h="152400">
                  <a:moveTo>
                    <a:pt x="66199" y="21467"/>
                  </a:moveTo>
                  <a:lnTo>
                    <a:pt x="66199" y="21467"/>
                  </a:lnTo>
                  <a:cubicBezTo>
                    <a:pt x="44291" y="20515"/>
                    <a:pt x="25241" y="38612"/>
                    <a:pt x="24289" y="61472"/>
                  </a:cubicBezTo>
                  <a:lnTo>
                    <a:pt x="21431" y="134815"/>
                  </a:lnTo>
                  <a:lnTo>
                    <a:pt x="102394" y="137672"/>
                  </a:lnTo>
                  <a:lnTo>
                    <a:pt x="105251" y="64330"/>
                  </a:lnTo>
                  <a:cubicBezTo>
                    <a:pt x="106204" y="40517"/>
                    <a:pt x="89059" y="22420"/>
                    <a:pt x="66199" y="21467"/>
                  </a:cubicBezTo>
                  <a:close/>
                </a:path>
              </a:pathLst>
            </a:custGeom>
            <a:solidFill>
              <a:schemeClr val="bg1"/>
            </a:solidFill>
            <a:ln w="28575" cap="rnd">
              <a:solidFill>
                <a:srgbClr val="333331"/>
              </a:solidFill>
              <a:prstDash val="solid"/>
              <a:round/>
            </a:ln>
          </p:spPr>
          <p:txBody>
            <a:bodyPr rtlCol="0" anchor="ctr"/>
            <a:lstStyle/>
            <a:p>
              <a:endParaRPr lang="en-US">
                <a:solidFill>
                  <a:prstClr val="black"/>
                </a:solidFill>
              </a:endParaRPr>
            </a:p>
          </p:txBody>
        </p:sp>
        <p:sp>
          <p:nvSpPr>
            <p:cNvPr id="35" name="Freeform: Shape 35">
              <a:extLst>
                <a:ext uri="{FF2B5EF4-FFF2-40B4-BE49-F238E27FC236}">
                  <a16:creationId xmlns:a16="http://schemas.microsoft.com/office/drawing/2014/main" id="{150529F7-726F-4524-BCA8-25B698F4AFF7}"/>
                </a:ext>
              </a:extLst>
            </p:cNvPr>
            <p:cNvSpPr/>
            <p:nvPr/>
          </p:nvSpPr>
          <p:spPr>
            <a:xfrm>
              <a:off x="7783270" y="5053987"/>
              <a:ext cx="171451" cy="152400"/>
            </a:xfrm>
            <a:custGeom>
              <a:avLst/>
              <a:gdLst>
                <a:gd name="connsiteX0" fmla="*/ 21431 w 171450"/>
                <a:gd name="connsiteY0" fmla="*/ 21431 h 152400"/>
                <a:gd name="connsiteX1" fmla="*/ 61436 w 171450"/>
                <a:gd name="connsiteY1" fmla="*/ 118586 h 152400"/>
                <a:gd name="connsiteX2" fmla="*/ 109061 w 171450"/>
                <a:gd name="connsiteY2" fmla="*/ 119539 h 152400"/>
                <a:gd name="connsiteX3" fmla="*/ 154781 w 171450"/>
                <a:gd name="connsiteY3" fmla="*/ 25241 h 152400"/>
                <a:gd name="connsiteX4" fmla="*/ 21431 w 171450"/>
                <a:gd name="connsiteY4" fmla="*/ 21431 h 15240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171450" h="152400">
                  <a:moveTo>
                    <a:pt x="21431" y="21431"/>
                  </a:moveTo>
                  <a:lnTo>
                    <a:pt x="61436" y="118586"/>
                  </a:lnTo>
                  <a:cubicBezTo>
                    <a:pt x="70009" y="139541"/>
                    <a:pt x="99536" y="140494"/>
                    <a:pt x="109061" y="119539"/>
                  </a:cubicBezTo>
                  <a:lnTo>
                    <a:pt x="154781" y="25241"/>
                  </a:lnTo>
                  <a:lnTo>
                    <a:pt x="21431" y="21431"/>
                  </a:lnTo>
                  <a:close/>
                </a:path>
              </a:pathLst>
            </a:custGeom>
            <a:solidFill>
              <a:schemeClr val="tx1">
                <a:lumMod val="75000"/>
                <a:lumOff val="25000"/>
              </a:schemeClr>
            </a:solidFill>
            <a:ln w="28575" cap="rnd">
              <a:solidFill>
                <a:srgbClr val="333331"/>
              </a:solidFill>
              <a:prstDash val="solid"/>
              <a:round/>
            </a:ln>
          </p:spPr>
          <p:txBody>
            <a:bodyPr rtlCol="0" anchor="ctr"/>
            <a:lstStyle/>
            <a:p>
              <a:endParaRPr lang="en-US">
                <a:solidFill>
                  <a:prstClr val="black"/>
                </a:solidFill>
              </a:endParaRPr>
            </a:p>
          </p:txBody>
        </p:sp>
        <p:sp>
          <p:nvSpPr>
            <p:cNvPr id="36" name="Freeform: Shape 36">
              <a:extLst>
                <a:ext uri="{FF2B5EF4-FFF2-40B4-BE49-F238E27FC236}">
                  <a16:creationId xmlns:a16="http://schemas.microsoft.com/office/drawing/2014/main" id="{17A28FAC-2D33-4F5F-88D3-92F0B0CAA8AF}"/>
                </a:ext>
              </a:extLst>
            </p:cNvPr>
            <p:cNvSpPr/>
            <p:nvPr/>
          </p:nvSpPr>
          <p:spPr>
            <a:xfrm>
              <a:off x="7812789" y="4156731"/>
              <a:ext cx="238126" cy="314325"/>
            </a:xfrm>
            <a:custGeom>
              <a:avLst/>
              <a:gdLst>
                <a:gd name="connsiteX0" fmla="*/ 21431 w 238125"/>
                <a:gd name="connsiteY0" fmla="*/ 21431 h 314325"/>
                <a:gd name="connsiteX1" fmla="*/ 164306 w 238125"/>
                <a:gd name="connsiteY1" fmla="*/ 23336 h 314325"/>
                <a:gd name="connsiteX2" fmla="*/ 224314 w 238125"/>
                <a:gd name="connsiteY2" fmla="*/ 100489 h 314325"/>
                <a:gd name="connsiteX3" fmla="*/ 218599 w 238125"/>
                <a:gd name="connsiteY3" fmla="*/ 297656 h 31432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</a:cxnLst>
              <a:rect l="l" t="t" r="r" b="b"/>
              <a:pathLst>
                <a:path w="238125" h="314325">
                  <a:moveTo>
                    <a:pt x="21431" y="21431"/>
                  </a:moveTo>
                  <a:lnTo>
                    <a:pt x="164306" y="23336"/>
                  </a:lnTo>
                  <a:cubicBezTo>
                    <a:pt x="198596" y="24289"/>
                    <a:pt x="226219" y="58579"/>
                    <a:pt x="224314" y="100489"/>
                  </a:cubicBezTo>
                  <a:lnTo>
                    <a:pt x="218599" y="297656"/>
                  </a:lnTo>
                </a:path>
              </a:pathLst>
            </a:custGeom>
            <a:noFill/>
            <a:ln w="28575" cap="rnd">
              <a:solidFill>
                <a:srgbClr val="333331"/>
              </a:solidFill>
              <a:prstDash val="solid"/>
              <a:round/>
            </a:ln>
          </p:spPr>
          <p:txBody>
            <a:bodyPr rtlCol="0" anchor="ctr"/>
            <a:lstStyle/>
            <a:p>
              <a:endParaRPr lang="en-US">
                <a:solidFill>
                  <a:prstClr val="black"/>
                </a:solidFill>
              </a:endParaRPr>
            </a:p>
          </p:txBody>
        </p:sp>
      </p:grpSp>
      <p:sp>
        <p:nvSpPr>
          <p:cNvPr id="37" name="مربع نص 46"/>
          <p:cNvSpPr txBox="1"/>
          <p:nvPr/>
        </p:nvSpPr>
        <p:spPr>
          <a:xfrm>
            <a:off x="9311489" y="2349069"/>
            <a:ext cx="356188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2400" b="1" dirty="0" smtClean="0">
                <a:solidFill>
                  <a:prstClr val="white"/>
                </a:solidFill>
              </a:rPr>
              <a:t>1</a:t>
            </a:r>
            <a:endParaRPr lang="en-US" sz="2400" b="1" dirty="0">
              <a:solidFill>
                <a:prstClr val="white"/>
              </a:solidFill>
            </a:endParaRPr>
          </a:p>
        </p:txBody>
      </p:sp>
      <p:sp>
        <p:nvSpPr>
          <p:cNvPr id="38" name="مربع نص 47"/>
          <p:cNvSpPr txBox="1"/>
          <p:nvPr/>
        </p:nvSpPr>
        <p:spPr>
          <a:xfrm>
            <a:off x="6348493" y="2352237"/>
            <a:ext cx="356188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2400" b="1" dirty="0">
                <a:solidFill>
                  <a:prstClr val="white"/>
                </a:solidFill>
              </a:rPr>
              <a:t>2</a:t>
            </a:r>
          </a:p>
        </p:txBody>
      </p:sp>
      <p:sp>
        <p:nvSpPr>
          <p:cNvPr id="39" name="مربع نص 48"/>
          <p:cNvSpPr txBox="1"/>
          <p:nvPr/>
        </p:nvSpPr>
        <p:spPr>
          <a:xfrm>
            <a:off x="2750972" y="2432349"/>
            <a:ext cx="356188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2400" b="1" dirty="0">
                <a:solidFill>
                  <a:prstClr val="white"/>
                </a:solidFill>
              </a:rPr>
              <a:t>3</a:t>
            </a:r>
          </a:p>
        </p:txBody>
      </p:sp>
      <p:sp>
        <p:nvSpPr>
          <p:cNvPr id="40" name="مربع نص 49"/>
          <p:cNvSpPr txBox="1"/>
          <p:nvPr/>
        </p:nvSpPr>
        <p:spPr>
          <a:xfrm>
            <a:off x="8004279" y="4657401"/>
            <a:ext cx="356188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2400" b="1" dirty="0">
                <a:solidFill>
                  <a:prstClr val="white"/>
                </a:solidFill>
              </a:rPr>
              <a:t>4</a:t>
            </a:r>
          </a:p>
        </p:txBody>
      </p:sp>
      <p:sp>
        <p:nvSpPr>
          <p:cNvPr id="41" name="مربع نص 50"/>
          <p:cNvSpPr txBox="1"/>
          <p:nvPr/>
        </p:nvSpPr>
        <p:spPr>
          <a:xfrm>
            <a:off x="4599419" y="4647999"/>
            <a:ext cx="356188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2400" b="1" dirty="0">
                <a:solidFill>
                  <a:prstClr val="white"/>
                </a:solidFill>
              </a:rPr>
              <a:t>5</a:t>
            </a:r>
          </a:p>
        </p:txBody>
      </p:sp>
    </p:spTree>
    <p:extLst>
      <p:ext uri="{BB962C8B-B14F-4D97-AF65-F5344CB8AC3E}">
        <p14:creationId xmlns:p14="http://schemas.microsoft.com/office/powerpoint/2010/main" val="380416177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/>
          <p:cNvSpPr/>
          <p:nvPr/>
        </p:nvSpPr>
        <p:spPr>
          <a:xfrm>
            <a:off x="2626178" y="500900"/>
            <a:ext cx="9922203" cy="45719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" name="Rectangle: Rounded Corners 24"/>
          <p:cNvSpPr/>
          <p:nvPr/>
        </p:nvSpPr>
        <p:spPr>
          <a:xfrm>
            <a:off x="393701" y="1285190"/>
            <a:ext cx="11544300" cy="4772710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4" name="Graphic 21"/>
          <p:cNvPicPr>
            <a:picLocks noChangeAspect="1"/>
          </p:cNvPicPr>
          <p:nvPr/>
        </p:nvPicPr>
        <p:blipFill rotWithShape="1">
          <a:blip r:embed="rId2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180431" y="79526"/>
            <a:ext cx="2305141" cy="1076343"/>
          </a:xfrm>
          <a:prstGeom prst="rect">
            <a:avLst/>
          </a:prstGeom>
        </p:spPr>
      </p:pic>
      <p:sp>
        <p:nvSpPr>
          <p:cNvPr id="5" name="TextBox 4"/>
          <p:cNvSpPr txBox="1"/>
          <p:nvPr/>
        </p:nvSpPr>
        <p:spPr>
          <a:xfrm>
            <a:off x="3190928" y="729958"/>
            <a:ext cx="4952771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 rtl="1"/>
            <a:r>
              <a:rPr lang="ar-SY" sz="2400" b="1" dirty="0">
                <a:solidFill>
                  <a:prstClr val="black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lexandria" pitchFamily="2" charset="-78"/>
                <a:cs typeface="Alexandria" pitchFamily="2" charset="-78"/>
              </a:rPr>
              <a:t>توثيق المصادر</a:t>
            </a:r>
          </a:p>
        </p:txBody>
      </p:sp>
      <p:sp>
        <p:nvSpPr>
          <p:cNvPr id="6" name="مربع نص 1"/>
          <p:cNvSpPr txBox="1"/>
          <p:nvPr/>
        </p:nvSpPr>
        <p:spPr>
          <a:xfrm>
            <a:off x="4310411" y="1483327"/>
            <a:ext cx="4280339" cy="369332"/>
          </a:xfrm>
          <a:prstGeom prst="rect">
            <a:avLst/>
          </a:prstGeom>
          <a:solidFill>
            <a:schemeClr val="accent5">
              <a:lumMod val="40000"/>
              <a:lumOff val="60000"/>
            </a:schemeClr>
          </a:solidFill>
          <a:ln w="28575">
            <a:solidFill>
              <a:srgbClr val="00B050"/>
            </a:solidFill>
          </a:ln>
        </p:spPr>
        <p:txBody>
          <a:bodyPr wrap="none" rtlCol="0">
            <a:spAutoFit/>
          </a:bodyPr>
          <a:lstStyle/>
          <a:p>
            <a:r>
              <a:rPr lang="ar-SY" b="1" dirty="0">
                <a:solidFill>
                  <a:srgbClr val="DDDDDD">
                    <a:lumMod val="10000"/>
                  </a:srgbClr>
                </a:solidFill>
                <a:latin typeface="Alexandria" pitchFamily="2" charset="-78"/>
                <a:cs typeface="Alexandria" pitchFamily="2" charset="-78"/>
              </a:rPr>
              <a:t>الطرق المستخدمة في توثيق البحوث</a:t>
            </a:r>
            <a:endParaRPr lang="en-US" b="1" dirty="0">
              <a:solidFill>
                <a:srgbClr val="DDDDDD">
                  <a:lumMod val="10000"/>
                </a:srgbClr>
              </a:solidFill>
              <a:latin typeface="Alexandria" pitchFamily="2" charset="-78"/>
              <a:cs typeface="Alexandria" pitchFamily="2" charset="-78"/>
            </a:endParaRPr>
          </a:p>
        </p:txBody>
      </p:sp>
      <p:sp>
        <p:nvSpPr>
          <p:cNvPr id="37" name="Oval 4">
            <a:extLst>
              <a:ext uri="{FF2B5EF4-FFF2-40B4-BE49-F238E27FC236}">
                <a16:creationId xmlns:a16="http://schemas.microsoft.com/office/drawing/2014/main" id="{006FED46-6319-499D-84A4-625C7005FE69}"/>
              </a:ext>
            </a:extLst>
          </p:cNvPr>
          <p:cNvSpPr/>
          <p:nvPr/>
        </p:nvSpPr>
        <p:spPr>
          <a:xfrm>
            <a:off x="9350824" y="1667993"/>
            <a:ext cx="2587177" cy="2478158"/>
          </a:xfrm>
          <a:prstGeom prst="ellipse">
            <a:avLst/>
          </a:prstGeom>
          <a:solidFill>
            <a:schemeClr val="accent6">
              <a:lumMod val="75000"/>
              <a:alpha val="7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ar-SY" sz="3600" dirty="0" smtClean="0">
                <a:solidFill>
                  <a:prstClr val="white"/>
                </a:solidFill>
              </a:rPr>
              <a:t>طريقة</a:t>
            </a:r>
          </a:p>
          <a:p>
            <a:pPr algn="ctr"/>
            <a:r>
              <a:rPr lang="en-US" sz="3600" dirty="0" smtClean="0">
                <a:solidFill>
                  <a:prstClr val="white"/>
                </a:solidFill>
              </a:rPr>
              <a:t>Harvard</a:t>
            </a:r>
            <a:endParaRPr lang="ar-SY" sz="3600" dirty="0" smtClean="0">
              <a:solidFill>
                <a:prstClr val="white"/>
              </a:solidFill>
            </a:endParaRPr>
          </a:p>
          <a:p>
            <a:pPr algn="ctr"/>
            <a:endParaRPr lang="en-US" sz="3600" dirty="0">
              <a:solidFill>
                <a:prstClr val="white"/>
              </a:solidFill>
            </a:endParaRPr>
          </a:p>
        </p:txBody>
      </p:sp>
      <p:sp>
        <p:nvSpPr>
          <p:cNvPr id="38" name="Rectangle 37"/>
          <p:cNvSpPr/>
          <p:nvPr/>
        </p:nvSpPr>
        <p:spPr>
          <a:xfrm>
            <a:off x="723900" y="2140378"/>
            <a:ext cx="8534400" cy="294888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457200" indent="-457200" algn="r" rtl="1">
              <a:lnSpc>
                <a:spcPct val="150000"/>
              </a:lnSpc>
              <a:spcAft>
                <a:spcPts val="800"/>
              </a:spcAft>
              <a:buFont typeface="Wingdings" pitchFamily="2" charset="2"/>
              <a:buChar char="ü"/>
            </a:pPr>
            <a:r>
              <a:rPr lang="ar-SA" dirty="0">
                <a:latin typeface="Alexandria" pitchFamily="2" charset="-78"/>
                <a:ea typeface="Calibri"/>
                <a:cs typeface="Alexandria" pitchFamily="2" charset="-78"/>
              </a:rPr>
              <a:t>تم</a:t>
            </a:r>
            <a:r>
              <a:rPr lang="ar-SY" dirty="0">
                <a:latin typeface="Alexandria" pitchFamily="2" charset="-78"/>
                <a:ea typeface="Calibri"/>
                <a:cs typeface="Alexandria" pitchFamily="2" charset="-78"/>
              </a:rPr>
              <a:t> </a:t>
            </a:r>
            <a:r>
              <a:rPr lang="ar-SA" dirty="0">
                <a:latin typeface="Alexandria" pitchFamily="2" charset="-78"/>
                <a:ea typeface="Calibri"/>
                <a:cs typeface="Alexandria" pitchFamily="2" charset="-78"/>
              </a:rPr>
              <a:t>تطوير</a:t>
            </a:r>
            <a:r>
              <a:rPr lang="ar-SY" dirty="0">
                <a:latin typeface="Alexandria" pitchFamily="2" charset="-78"/>
                <a:ea typeface="Calibri"/>
                <a:cs typeface="Alexandria" pitchFamily="2" charset="-78"/>
              </a:rPr>
              <a:t>ه </a:t>
            </a:r>
            <a:r>
              <a:rPr lang="ar-SA" dirty="0">
                <a:latin typeface="Alexandria" pitchFamily="2" charset="-78"/>
                <a:ea typeface="Calibri"/>
                <a:cs typeface="Alexandria" pitchFamily="2" charset="-78"/>
              </a:rPr>
              <a:t>في جامعة هارفارد عام 1930م</a:t>
            </a:r>
            <a:endParaRPr lang="ar-SY" dirty="0">
              <a:latin typeface="Alexandria" pitchFamily="2" charset="-78"/>
              <a:ea typeface="Calibri"/>
              <a:cs typeface="Alexandria" pitchFamily="2" charset="-78"/>
            </a:endParaRPr>
          </a:p>
          <a:p>
            <a:pPr marL="457200" indent="-457200" algn="r" rtl="1">
              <a:lnSpc>
                <a:spcPct val="150000"/>
              </a:lnSpc>
              <a:spcAft>
                <a:spcPts val="800"/>
              </a:spcAft>
              <a:buFont typeface="Wingdings" pitchFamily="2" charset="2"/>
              <a:buChar char="ü"/>
            </a:pPr>
            <a:r>
              <a:rPr lang="ar-SA" dirty="0">
                <a:latin typeface="Alexandria" pitchFamily="2" charset="-78"/>
                <a:ea typeface="Calibri"/>
                <a:cs typeface="Alexandria" pitchFamily="2" charset="-78"/>
              </a:rPr>
              <a:t>يعتبر من أكثر طرق التوثيق استخداما في العالم</a:t>
            </a:r>
            <a:r>
              <a:rPr lang="ar-SY" dirty="0">
                <a:latin typeface="Alexandria" pitchFamily="2" charset="-78"/>
                <a:ea typeface="Calibri"/>
                <a:cs typeface="Alexandria" pitchFamily="2" charset="-78"/>
              </a:rPr>
              <a:t> </a:t>
            </a:r>
            <a:r>
              <a:rPr lang="ar-SA" dirty="0">
                <a:latin typeface="Alexandria" pitchFamily="2" charset="-78"/>
                <a:ea typeface="Calibri"/>
                <a:cs typeface="Alexandria" pitchFamily="2" charset="-78"/>
              </a:rPr>
              <a:t>بسبب تميزه بالدقة والمرونة</a:t>
            </a:r>
            <a:r>
              <a:rPr lang="ar-SY" dirty="0">
                <a:latin typeface="Alexandria" pitchFamily="2" charset="-78"/>
                <a:ea typeface="Calibri"/>
                <a:cs typeface="Alexandria" pitchFamily="2" charset="-78"/>
              </a:rPr>
              <a:t>.</a:t>
            </a:r>
          </a:p>
          <a:p>
            <a:pPr marL="457200" indent="-457200" algn="r" rtl="1">
              <a:lnSpc>
                <a:spcPct val="150000"/>
              </a:lnSpc>
              <a:spcAft>
                <a:spcPts val="800"/>
              </a:spcAft>
              <a:buFont typeface="Wingdings" pitchFamily="2" charset="2"/>
              <a:buChar char="ü"/>
            </a:pPr>
            <a:r>
              <a:rPr lang="ar-SA" dirty="0">
                <a:latin typeface="Alexandria" pitchFamily="2" charset="-78"/>
                <a:ea typeface="Calibri"/>
                <a:cs typeface="Alexandria" pitchFamily="2" charset="-78"/>
              </a:rPr>
              <a:t>يعتمد</a:t>
            </a:r>
            <a:r>
              <a:rPr lang="ar-SY" dirty="0">
                <a:latin typeface="Alexandria" pitchFamily="2" charset="-78"/>
                <a:ea typeface="Calibri"/>
                <a:cs typeface="Alexandria" pitchFamily="2" charset="-78"/>
              </a:rPr>
              <a:t> </a:t>
            </a:r>
            <a:r>
              <a:rPr lang="ar-SA" dirty="0">
                <a:latin typeface="Alexandria" pitchFamily="2" charset="-78"/>
                <a:ea typeface="Calibri"/>
                <a:cs typeface="Alexandria" pitchFamily="2" charset="-78"/>
              </a:rPr>
              <a:t>على التوثيق بشكل مباشر داخل النص بعد انتهاء النص المقتبس</a:t>
            </a:r>
            <a:r>
              <a:rPr lang="ar-SY" dirty="0">
                <a:latin typeface="Alexandria" pitchFamily="2" charset="-78"/>
                <a:ea typeface="Calibri"/>
                <a:cs typeface="Alexandria" pitchFamily="2" charset="-78"/>
              </a:rPr>
              <a:t>.</a:t>
            </a:r>
          </a:p>
          <a:p>
            <a:pPr marL="457200" indent="-457200" algn="r" rtl="1">
              <a:lnSpc>
                <a:spcPct val="150000"/>
              </a:lnSpc>
              <a:spcAft>
                <a:spcPts val="800"/>
              </a:spcAft>
              <a:buFont typeface="Wingdings" pitchFamily="2" charset="2"/>
              <a:buChar char="ü"/>
            </a:pPr>
            <a:r>
              <a:rPr lang="ar-SA" dirty="0">
                <a:latin typeface="Alexandria" pitchFamily="2" charset="-78"/>
                <a:ea typeface="Calibri"/>
                <a:cs typeface="Alexandria" pitchFamily="2" charset="-78"/>
              </a:rPr>
              <a:t>يكون ذلك بوضع عائلة المؤلف متبوعا</a:t>
            </a:r>
            <a:r>
              <a:rPr lang="ar-SY" dirty="0">
                <a:latin typeface="Alexandria" pitchFamily="2" charset="-78"/>
                <a:ea typeface="Calibri"/>
                <a:cs typeface="Alexandria" pitchFamily="2" charset="-78"/>
              </a:rPr>
              <a:t>ً</a:t>
            </a:r>
            <a:r>
              <a:rPr lang="ar-SA" dirty="0">
                <a:latin typeface="Alexandria" pitchFamily="2" charset="-78"/>
                <a:ea typeface="Calibri"/>
                <a:cs typeface="Alexandria" pitchFamily="2" charset="-78"/>
              </a:rPr>
              <a:t> بالسنة بين قوسين، أما في قائمة المراجع يتم ترتيب كافة المراجع التي استخدمها الباحث في بحثه هجائيا</a:t>
            </a:r>
            <a:r>
              <a:rPr lang="ar-SY" dirty="0">
                <a:latin typeface="Alexandria" pitchFamily="2" charset="-78"/>
                <a:ea typeface="Calibri"/>
                <a:cs typeface="Alexandria" pitchFamily="2" charset="-78"/>
              </a:rPr>
              <a:t>ً</a:t>
            </a:r>
            <a:r>
              <a:rPr lang="ar-SA" dirty="0">
                <a:latin typeface="Alexandria" pitchFamily="2" charset="-78"/>
                <a:ea typeface="Calibri"/>
                <a:cs typeface="Alexandria" pitchFamily="2" charset="-78"/>
              </a:rPr>
              <a:t>.</a:t>
            </a:r>
            <a:endParaRPr lang="ar-SY" dirty="0">
              <a:latin typeface="Alexandria" pitchFamily="2" charset="-78"/>
              <a:ea typeface="Calibri"/>
              <a:cs typeface="Alexandria" pitchFamily="2" charset="-78"/>
            </a:endParaRPr>
          </a:p>
          <a:p>
            <a:pPr marL="457200" indent="-457200" algn="r" rtl="1">
              <a:lnSpc>
                <a:spcPct val="150000"/>
              </a:lnSpc>
              <a:spcAft>
                <a:spcPts val="800"/>
              </a:spcAft>
              <a:buFont typeface="Wingdings" pitchFamily="2" charset="2"/>
              <a:buChar char="ü"/>
            </a:pPr>
            <a:r>
              <a:rPr lang="ar-SA" dirty="0">
                <a:latin typeface="Alexandria" pitchFamily="2" charset="-78"/>
                <a:ea typeface="Calibri"/>
                <a:cs typeface="Alexandria" pitchFamily="2" charset="-78"/>
              </a:rPr>
              <a:t> </a:t>
            </a:r>
            <a:r>
              <a:rPr lang="ar-SY" dirty="0">
                <a:latin typeface="Alexandria" pitchFamily="2" charset="-78"/>
                <a:ea typeface="Calibri"/>
                <a:cs typeface="Alexandria" pitchFamily="2" charset="-78"/>
              </a:rPr>
              <a:t>مثال: </a:t>
            </a:r>
            <a:r>
              <a:rPr lang="ar-SA" dirty="0">
                <a:latin typeface="Alexandria" pitchFamily="2" charset="-78"/>
                <a:ea typeface="Calibri"/>
                <a:cs typeface="Alexandria" pitchFamily="2" charset="-78"/>
              </a:rPr>
              <a:t>(أبو ريّاش، 2015، ص3)</a:t>
            </a:r>
            <a:r>
              <a:rPr lang="ar-SY" dirty="0">
                <a:latin typeface="Alexandria" pitchFamily="2" charset="-78"/>
                <a:ea typeface="Calibri"/>
                <a:cs typeface="Alexandria" pitchFamily="2" charset="-78"/>
              </a:rPr>
              <a:t>.</a:t>
            </a:r>
            <a:endParaRPr lang="en-US" dirty="0">
              <a:latin typeface="Alexandria" pitchFamily="2" charset="-78"/>
              <a:ea typeface="Calibri"/>
              <a:cs typeface="Alexandria" pitchFamily="2" charset="-78"/>
            </a:endParaRPr>
          </a:p>
        </p:txBody>
      </p:sp>
    </p:spTree>
    <p:extLst>
      <p:ext uri="{BB962C8B-B14F-4D97-AF65-F5344CB8AC3E}">
        <p14:creationId xmlns:p14="http://schemas.microsoft.com/office/powerpoint/2010/main" val="398613117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/>
          <p:cNvSpPr/>
          <p:nvPr/>
        </p:nvSpPr>
        <p:spPr>
          <a:xfrm>
            <a:off x="2626178" y="500900"/>
            <a:ext cx="9922203" cy="45719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" name="Rectangle: Rounded Corners 24"/>
          <p:cNvSpPr/>
          <p:nvPr/>
        </p:nvSpPr>
        <p:spPr>
          <a:xfrm>
            <a:off x="393701" y="1191623"/>
            <a:ext cx="11544300" cy="4772710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4" name="Graphic 21"/>
          <p:cNvPicPr>
            <a:picLocks noChangeAspect="1"/>
          </p:cNvPicPr>
          <p:nvPr/>
        </p:nvPicPr>
        <p:blipFill rotWithShape="1">
          <a:blip r:embed="rId2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180431" y="79526"/>
            <a:ext cx="2305141" cy="1076343"/>
          </a:xfrm>
          <a:prstGeom prst="rect">
            <a:avLst/>
          </a:prstGeom>
        </p:spPr>
      </p:pic>
      <p:sp>
        <p:nvSpPr>
          <p:cNvPr id="5" name="TextBox 4"/>
          <p:cNvSpPr txBox="1"/>
          <p:nvPr/>
        </p:nvSpPr>
        <p:spPr>
          <a:xfrm>
            <a:off x="3190928" y="729958"/>
            <a:ext cx="4952771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 rtl="1"/>
            <a:r>
              <a:rPr lang="ar-SY" sz="2400" b="1" dirty="0">
                <a:solidFill>
                  <a:prstClr val="black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lexandria" pitchFamily="2" charset="-78"/>
                <a:cs typeface="Alexandria" pitchFamily="2" charset="-78"/>
              </a:rPr>
              <a:t>توثيق المصادر</a:t>
            </a:r>
          </a:p>
        </p:txBody>
      </p:sp>
      <p:sp>
        <p:nvSpPr>
          <p:cNvPr id="6" name="مربع نص 1"/>
          <p:cNvSpPr txBox="1"/>
          <p:nvPr/>
        </p:nvSpPr>
        <p:spPr>
          <a:xfrm>
            <a:off x="4310411" y="1483327"/>
            <a:ext cx="4280339" cy="369332"/>
          </a:xfrm>
          <a:prstGeom prst="rect">
            <a:avLst/>
          </a:prstGeom>
          <a:solidFill>
            <a:schemeClr val="accent5">
              <a:lumMod val="40000"/>
              <a:lumOff val="60000"/>
            </a:schemeClr>
          </a:solidFill>
          <a:ln w="28575">
            <a:solidFill>
              <a:srgbClr val="00B050"/>
            </a:solidFill>
          </a:ln>
        </p:spPr>
        <p:txBody>
          <a:bodyPr wrap="none" rtlCol="0">
            <a:spAutoFit/>
          </a:bodyPr>
          <a:lstStyle/>
          <a:p>
            <a:r>
              <a:rPr lang="ar-SY" b="1" dirty="0">
                <a:solidFill>
                  <a:srgbClr val="DDDDDD">
                    <a:lumMod val="10000"/>
                  </a:srgbClr>
                </a:solidFill>
                <a:latin typeface="Alexandria" pitchFamily="2" charset="-78"/>
                <a:cs typeface="Alexandria" pitchFamily="2" charset="-78"/>
              </a:rPr>
              <a:t>الطرق المستخدمة في توثيق البحوث</a:t>
            </a:r>
            <a:endParaRPr lang="en-US" b="1" dirty="0">
              <a:solidFill>
                <a:srgbClr val="DDDDDD">
                  <a:lumMod val="10000"/>
                </a:srgbClr>
              </a:solidFill>
              <a:latin typeface="Alexandria" pitchFamily="2" charset="-78"/>
              <a:cs typeface="Alexandria" pitchFamily="2" charset="-78"/>
            </a:endParaRPr>
          </a:p>
        </p:txBody>
      </p:sp>
      <p:sp>
        <p:nvSpPr>
          <p:cNvPr id="7" name="Oval 4">
            <a:extLst>
              <a:ext uri="{FF2B5EF4-FFF2-40B4-BE49-F238E27FC236}">
                <a16:creationId xmlns:a16="http://schemas.microsoft.com/office/drawing/2014/main" id="{006FED46-6319-499D-84A4-625C7005FE69}"/>
              </a:ext>
            </a:extLst>
          </p:cNvPr>
          <p:cNvSpPr/>
          <p:nvPr/>
        </p:nvSpPr>
        <p:spPr>
          <a:xfrm>
            <a:off x="9350824" y="1667993"/>
            <a:ext cx="2587177" cy="2478158"/>
          </a:xfrm>
          <a:prstGeom prst="ellipse">
            <a:avLst/>
          </a:prstGeom>
          <a:solidFill>
            <a:schemeClr val="accent6">
              <a:lumMod val="75000"/>
              <a:alpha val="7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ar-SY" sz="3600" dirty="0">
                <a:solidFill>
                  <a:prstClr val="white"/>
                </a:solidFill>
              </a:rPr>
              <a:t>طريقة</a:t>
            </a:r>
          </a:p>
          <a:p>
            <a:pPr algn="ctr"/>
            <a:r>
              <a:rPr lang="en-US" sz="3600" dirty="0">
                <a:solidFill>
                  <a:prstClr val="white"/>
                </a:solidFill>
              </a:rPr>
              <a:t>Chicago</a:t>
            </a:r>
            <a:endParaRPr lang="ar-SY" sz="3600" dirty="0">
              <a:solidFill>
                <a:prstClr val="white"/>
              </a:solidFill>
            </a:endParaRPr>
          </a:p>
          <a:p>
            <a:pPr algn="ctr"/>
            <a:endParaRPr lang="en-US" sz="3600" dirty="0">
              <a:solidFill>
                <a:prstClr val="white"/>
              </a:solidFill>
            </a:endParaRPr>
          </a:p>
        </p:txBody>
      </p:sp>
      <p:sp>
        <p:nvSpPr>
          <p:cNvPr id="8" name="Rectangle 7"/>
          <p:cNvSpPr/>
          <p:nvPr/>
        </p:nvSpPr>
        <p:spPr>
          <a:xfrm>
            <a:off x="723900" y="2140378"/>
            <a:ext cx="8534400" cy="372409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457200" indent="-457200" algn="just" rtl="1">
              <a:lnSpc>
                <a:spcPct val="150000"/>
              </a:lnSpc>
              <a:spcAft>
                <a:spcPts val="800"/>
              </a:spcAft>
              <a:buFont typeface="Wingdings" pitchFamily="2" charset="2"/>
              <a:buChar char="ü"/>
            </a:pPr>
            <a:r>
              <a:rPr lang="ar-SA" dirty="0">
                <a:latin typeface="Alexandria" pitchFamily="2" charset="-78"/>
                <a:ea typeface="Calibri"/>
                <a:cs typeface="Alexandria" pitchFamily="2" charset="-78"/>
              </a:rPr>
              <a:t>يتم التعريف بالكتب والمقالات ومصادر المعلومات في نهاية الدراسة بالطريقة التالية:</a:t>
            </a:r>
          </a:p>
          <a:p>
            <a:pPr marL="285750" indent="-285750" algn="just" rtl="1">
              <a:lnSpc>
                <a:spcPct val="150000"/>
              </a:lnSpc>
              <a:spcAft>
                <a:spcPts val="800"/>
              </a:spcAft>
              <a:buFont typeface="Wingdings" panose="05000000000000000000" pitchFamily="2" charset="2"/>
              <a:buChar char="§"/>
            </a:pPr>
            <a:r>
              <a:rPr lang="ar-SA" dirty="0">
                <a:latin typeface="Alexandria" pitchFamily="2" charset="-78"/>
                <a:ea typeface="Calibri"/>
                <a:cs typeface="Alexandria" pitchFamily="2" charset="-78"/>
              </a:rPr>
              <a:t>المؤلف (المصحح، الجامع، أو المترجم الذي يذكر بدلاً من المؤلف)، تاريخ طباعة الأثر، العنوان</a:t>
            </a:r>
          </a:p>
          <a:p>
            <a:pPr marL="457200" indent="-457200" algn="just" rtl="1">
              <a:lnSpc>
                <a:spcPct val="150000"/>
              </a:lnSpc>
              <a:spcAft>
                <a:spcPts val="800"/>
              </a:spcAft>
              <a:buFont typeface="Wingdings" pitchFamily="2" charset="2"/>
              <a:buChar char="ü"/>
            </a:pPr>
            <a:r>
              <a:rPr lang="ar-SA" dirty="0">
                <a:latin typeface="Alexandria" pitchFamily="2" charset="-78"/>
                <a:ea typeface="Calibri"/>
                <a:cs typeface="Alexandria" pitchFamily="2" charset="-78"/>
              </a:rPr>
              <a:t>مثال: </a:t>
            </a:r>
          </a:p>
          <a:p>
            <a:pPr algn="just" rtl="1">
              <a:lnSpc>
                <a:spcPct val="150000"/>
              </a:lnSpc>
              <a:spcAft>
                <a:spcPts val="800"/>
              </a:spcAft>
            </a:pPr>
            <a:r>
              <a:rPr lang="ar-SA" dirty="0" err="1">
                <a:latin typeface="Alexandria" pitchFamily="2" charset="-78"/>
                <a:ea typeface="Calibri"/>
                <a:cs typeface="Alexandria" pitchFamily="2" charset="-78"/>
              </a:rPr>
              <a:t>نوروزيجاکلي</a:t>
            </a:r>
            <a:r>
              <a:rPr lang="ar-SA" dirty="0">
                <a:latin typeface="Alexandria" pitchFamily="2" charset="-78"/>
                <a:ea typeface="Calibri"/>
                <a:cs typeface="Alexandria" pitchFamily="2" charset="-78"/>
              </a:rPr>
              <a:t>، </a:t>
            </a:r>
            <a:r>
              <a:rPr lang="ar-SA" dirty="0" err="1">
                <a:latin typeface="Alexandria" pitchFamily="2" charset="-78"/>
                <a:ea typeface="Calibri"/>
                <a:cs typeface="Alexandria" pitchFamily="2" charset="-78"/>
              </a:rPr>
              <a:t>عبدالرضا</a:t>
            </a:r>
            <a:r>
              <a:rPr lang="ar-SA" dirty="0">
                <a:latin typeface="Alexandria" pitchFamily="2" charset="-78"/>
                <a:ea typeface="Calibri"/>
                <a:cs typeface="Alexandria" pitchFamily="2" charset="-78"/>
              </a:rPr>
              <a:t> (۲۰۰۵). المجتمع المعلوماتي والعولمة. ضمن مجموعة مقالات جامعية علم المكتبات والإعلام الإيرانية، تصحيح محسن حاجي زين </a:t>
            </a:r>
            <a:r>
              <a:rPr lang="ar-SA" dirty="0" err="1">
                <a:latin typeface="Alexandria" pitchFamily="2" charset="-78"/>
                <a:ea typeface="Calibri"/>
                <a:cs typeface="Alexandria" pitchFamily="2" charset="-78"/>
              </a:rPr>
              <a:t>العابديني</a:t>
            </a:r>
            <a:r>
              <a:rPr lang="ar-SA" dirty="0">
                <a:latin typeface="Alexandria" pitchFamily="2" charset="-78"/>
                <a:ea typeface="Calibri"/>
                <a:cs typeface="Alexandria" pitchFamily="2" charset="-78"/>
              </a:rPr>
              <a:t>، (ص۱۲۱-۱۵۳). طهران: المكتبة الوطنية الإيرانية.</a:t>
            </a:r>
          </a:p>
        </p:txBody>
      </p:sp>
    </p:spTree>
    <p:extLst>
      <p:ext uri="{BB962C8B-B14F-4D97-AF65-F5344CB8AC3E}">
        <p14:creationId xmlns:p14="http://schemas.microsoft.com/office/powerpoint/2010/main" val="377654052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/>
          <p:cNvSpPr/>
          <p:nvPr/>
        </p:nvSpPr>
        <p:spPr>
          <a:xfrm>
            <a:off x="2626178" y="500900"/>
            <a:ext cx="9922203" cy="45719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" name="Rectangle: Rounded Corners 24"/>
          <p:cNvSpPr/>
          <p:nvPr/>
        </p:nvSpPr>
        <p:spPr>
          <a:xfrm>
            <a:off x="393701" y="1285190"/>
            <a:ext cx="11544300" cy="4772710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4" name="Graphic 21"/>
          <p:cNvPicPr>
            <a:picLocks noChangeAspect="1"/>
          </p:cNvPicPr>
          <p:nvPr/>
        </p:nvPicPr>
        <p:blipFill rotWithShape="1">
          <a:blip r:embed="rId2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180431" y="79526"/>
            <a:ext cx="2305141" cy="1076343"/>
          </a:xfrm>
          <a:prstGeom prst="rect">
            <a:avLst/>
          </a:prstGeom>
        </p:spPr>
      </p:pic>
      <p:sp>
        <p:nvSpPr>
          <p:cNvPr id="5" name="TextBox 4"/>
          <p:cNvSpPr txBox="1"/>
          <p:nvPr/>
        </p:nvSpPr>
        <p:spPr>
          <a:xfrm>
            <a:off x="3190928" y="729958"/>
            <a:ext cx="4952771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 rtl="1"/>
            <a:r>
              <a:rPr lang="ar-SY" sz="2400" b="1" dirty="0">
                <a:solidFill>
                  <a:prstClr val="black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lexandria" pitchFamily="2" charset="-78"/>
                <a:cs typeface="Alexandria" pitchFamily="2" charset="-78"/>
              </a:rPr>
              <a:t>توثيق المصادر</a:t>
            </a:r>
          </a:p>
        </p:txBody>
      </p:sp>
      <p:sp>
        <p:nvSpPr>
          <p:cNvPr id="6" name="مربع نص 1"/>
          <p:cNvSpPr txBox="1"/>
          <p:nvPr/>
        </p:nvSpPr>
        <p:spPr>
          <a:xfrm>
            <a:off x="4310411" y="1483327"/>
            <a:ext cx="4280339" cy="369332"/>
          </a:xfrm>
          <a:prstGeom prst="rect">
            <a:avLst/>
          </a:prstGeom>
          <a:solidFill>
            <a:schemeClr val="accent5">
              <a:lumMod val="40000"/>
              <a:lumOff val="60000"/>
            </a:schemeClr>
          </a:solidFill>
          <a:ln w="28575">
            <a:solidFill>
              <a:srgbClr val="00B050"/>
            </a:solidFill>
          </a:ln>
        </p:spPr>
        <p:txBody>
          <a:bodyPr wrap="none" rtlCol="0">
            <a:spAutoFit/>
          </a:bodyPr>
          <a:lstStyle/>
          <a:p>
            <a:r>
              <a:rPr lang="ar-SY" b="1" dirty="0">
                <a:solidFill>
                  <a:srgbClr val="DDDDDD">
                    <a:lumMod val="10000"/>
                  </a:srgbClr>
                </a:solidFill>
                <a:latin typeface="Alexandria" pitchFamily="2" charset="-78"/>
                <a:cs typeface="Alexandria" pitchFamily="2" charset="-78"/>
              </a:rPr>
              <a:t>الطرق المستخدمة في توثيق البحوث</a:t>
            </a:r>
            <a:endParaRPr lang="en-US" b="1" dirty="0">
              <a:solidFill>
                <a:srgbClr val="DDDDDD">
                  <a:lumMod val="10000"/>
                </a:srgbClr>
              </a:solidFill>
              <a:latin typeface="Alexandria" pitchFamily="2" charset="-78"/>
              <a:cs typeface="Alexandria" pitchFamily="2" charset="-78"/>
            </a:endParaRPr>
          </a:p>
        </p:txBody>
      </p:sp>
      <p:sp>
        <p:nvSpPr>
          <p:cNvPr id="7" name="Oval 4">
            <a:extLst>
              <a:ext uri="{FF2B5EF4-FFF2-40B4-BE49-F238E27FC236}">
                <a16:creationId xmlns:a16="http://schemas.microsoft.com/office/drawing/2014/main" id="{006FED46-6319-499D-84A4-625C7005FE69}"/>
              </a:ext>
            </a:extLst>
          </p:cNvPr>
          <p:cNvSpPr/>
          <p:nvPr/>
        </p:nvSpPr>
        <p:spPr>
          <a:xfrm>
            <a:off x="9350824" y="1667993"/>
            <a:ext cx="2587177" cy="2478158"/>
          </a:xfrm>
          <a:prstGeom prst="ellipse">
            <a:avLst/>
          </a:prstGeom>
          <a:solidFill>
            <a:schemeClr val="accent6">
              <a:lumMod val="75000"/>
              <a:alpha val="7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ar-SY" sz="3600" dirty="0">
                <a:solidFill>
                  <a:prstClr val="white"/>
                </a:solidFill>
              </a:rPr>
              <a:t>طريقة</a:t>
            </a:r>
          </a:p>
          <a:p>
            <a:pPr algn="ctr"/>
            <a:r>
              <a:rPr lang="en-US" sz="3600" dirty="0">
                <a:solidFill>
                  <a:prstClr val="white"/>
                </a:solidFill>
              </a:rPr>
              <a:t>MLA</a:t>
            </a:r>
            <a:endParaRPr lang="ar-SY" sz="3600" dirty="0">
              <a:solidFill>
                <a:prstClr val="white"/>
              </a:solidFill>
            </a:endParaRPr>
          </a:p>
          <a:p>
            <a:pPr algn="ctr"/>
            <a:endParaRPr lang="en-US" sz="3600" dirty="0">
              <a:solidFill>
                <a:prstClr val="white"/>
              </a:solidFill>
            </a:endParaRPr>
          </a:p>
        </p:txBody>
      </p:sp>
      <p:sp>
        <p:nvSpPr>
          <p:cNvPr id="8" name="Rectangle 7"/>
          <p:cNvSpPr/>
          <p:nvPr/>
        </p:nvSpPr>
        <p:spPr>
          <a:xfrm>
            <a:off x="723900" y="2140378"/>
            <a:ext cx="8534400" cy="333488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285750" indent="-285750" algn="r" rtl="1">
              <a:lnSpc>
                <a:spcPct val="200000"/>
              </a:lnSpc>
              <a:buFont typeface="Arial" panose="020B0604020202020204" pitchFamily="34" charset="0"/>
              <a:buChar char="•"/>
            </a:pPr>
            <a:r>
              <a:rPr lang="en-US" dirty="0">
                <a:solidFill>
                  <a:prstClr val="black"/>
                </a:solidFill>
              </a:rPr>
              <a:t> </a:t>
            </a:r>
            <a:r>
              <a:rPr lang="ar-SY" dirty="0">
                <a:latin typeface="Alexandria" pitchFamily="2" charset="-78"/>
                <a:ea typeface="Calibri"/>
                <a:cs typeface="Alexandria" pitchFamily="2" charset="-78"/>
              </a:rPr>
              <a:t>اعتمدت منظمة اللغة الحديثة </a:t>
            </a:r>
            <a:r>
              <a:rPr lang="en-US" dirty="0">
                <a:latin typeface="Alexandria" pitchFamily="2" charset="-78"/>
                <a:ea typeface="Calibri"/>
                <a:cs typeface="Alexandria" pitchFamily="2" charset="-78"/>
              </a:rPr>
              <a:t>(Modern Language Association)</a:t>
            </a:r>
            <a:r>
              <a:rPr lang="ar-SY" dirty="0">
                <a:latin typeface="Alexandria" pitchFamily="2" charset="-78"/>
                <a:ea typeface="Calibri"/>
                <a:cs typeface="Alexandria" pitchFamily="2" charset="-78"/>
              </a:rPr>
              <a:t> </a:t>
            </a:r>
          </a:p>
          <a:p>
            <a:pPr marL="285750" indent="-285750" algn="r" rtl="1">
              <a:lnSpc>
                <a:spcPct val="200000"/>
              </a:lnSpc>
              <a:buFont typeface="Arial" panose="020B0604020202020204" pitchFamily="34" charset="0"/>
              <a:buChar char="•"/>
            </a:pPr>
            <a:r>
              <a:rPr lang="ar-SA" dirty="0">
                <a:latin typeface="Alexandria" pitchFamily="2" charset="-78"/>
                <a:ea typeface="Calibri"/>
                <a:cs typeface="Alexandria" pitchFamily="2" charset="-78"/>
              </a:rPr>
              <a:t>كطريقة لكتابة المراجع العلمية في الدراسات والابحاث المتخصصة في المجالات التربوية المتنوعة بالإضافة الى مجموعة العلوم الانسانية المعروفة</a:t>
            </a:r>
            <a:r>
              <a:rPr lang="ar-SY" dirty="0">
                <a:latin typeface="Alexandria" pitchFamily="2" charset="-78"/>
                <a:ea typeface="Calibri"/>
                <a:cs typeface="Alexandria" pitchFamily="2" charset="-78"/>
              </a:rPr>
              <a:t>.</a:t>
            </a:r>
          </a:p>
          <a:p>
            <a:pPr marL="457200" indent="-457200" algn="r" rtl="1">
              <a:lnSpc>
                <a:spcPct val="200000"/>
              </a:lnSpc>
              <a:buFont typeface="Wingdings" pitchFamily="2" charset="2"/>
              <a:buChar char="ü"/>
            </a:pPr>
            <a:r>
              <a:rPr lang="ar-SA" dirty="0">
                <a:latin typeface="Alexandria" pitchFamily="2" charset="-78"/>
                <a:ea typeface="Calibri"/>
                <a:cs typeface="Alexandria" pitchFamily="2" charset="-78"/>
              </a:rPr>
              <a:t>يتم التوثيق بذكر المعلومات بالترتيب التالي</a:t>
            </a:r>
            <a:r>
              <a:rPr lang="ar-SY" dirty="0">
                <a:latin typeface="Alexandria" pitchFamily="2" charset="-78"/>
                <a:ea typeface="Calibri"/>
                <a:cs typeface="Alexandria" pitchFamily="2" charset="-78"/>
              </a:rPr>
              <a:t>:</a:t>
            </a:r>
            <a:endParaRPr lang="en-US" dirty="0">
              <a:latin typeface="Alexandria" pitchFamily="2" charset="-78"/>
              <a:ea typeface="Calibri"/>
              <a:cs typeface="Alexandria" pitchFamily="2" charset="-78"/>
            </a:endParaRPr>
          </a:p>
          <a:p>
            <a:pPr marL="285750" indent="-285750" algn="r" rtl="1">
              <a:lnSpc>
                <a:spcPct val="200000"/>
              </a:lnSpc>
              <a:buFont typeface="Arial" panose="020B0604020202020204" pitchFamily="34" charset="0"/>
              <a:buChar char="•"/>
            </a:pPr>
            <a:r>
              <a:rPr lang="ar-SA" dirty="0">
                <a:latin typeface="Alexandria" pitchFamily="2" charset="-78"/>
                <a:ea typeface="Calibri"/>
                <a:cs typeface="Alexandria" pitchFamily="2" charset="-78"/>
              </a:rPr>
              <a:t>اسم عائلة المؤلف، الاسم الاول للمؤلف. اسم الكتاب. مكان النشر: دار النشر، سنة الطباعة</a:t>
            </a:r>
            <a:r>
              <a:rPr lang="ar-SY" dirty="0">
                <a:latin typeface="Alexandria" pitchFamily="2" charset="-78"/>
                <a:ea typeface="Calibri"/>
                <a:cs typeface="Alexandria" pitchFamily="2" charset="-78"/>
              </a:rPr>
              <a:t>.</a:t>
            </a:r>
            <a:endParaRPr lang="en-US" dirty="0">
              <a:latin typeface="Alexandria" pitchFamily="2" charset="-78"/>
              <a:ea typeface="Calibri"/>
              <a:cs typeface="Alexandria" pitchFamily="2" charset="-78"/>
            </a:endParaRPr>
          </a:p>
        </p:txBody>
      </p:sp>
    </p:spTree>
    <p:extLst>
      <p:ext uri="{BB962C8B-B14F-4D97-AF65-F5344CB8AC3E}">
        <p14:creationId xmlns:p14="http://schemas.microsoft.com/office/powerpoint/2010/main" val="111969864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/>
          <p:cNvSpPr/>
          <p:nvPr/>
        </p:nvSpPr>
        <p:spPr>
          <a:xfrm>
            <a:off x="2626178" y="500900"/>
            <a:ext cx="9922203" cy="45719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" name="Rectangle: Rounded Corners 24"/>
          <p:cNvSpPr/>
          <p:nvPr/>
        </p:nvSpPr>
        <p:spPr>
          <a:xfrm>
            <a:off x="393701" y="1285190"/>
            <a:ext cx="11544300" cy="4772710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4" name="Graphic 21"/>
          <p:cNvPicPr>
            <a:picLocks noChangeAspect="1"/>
          </p:cNvPicPr>
          <p:nvPr/>
        </p:nvPicPr>
        <p:blipFill rotWithShape="1">
          <a:blip r:embed="rId2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180431" y="79526"/>
            <a:ext cx="2305141" cy="1076343"/>
          </a:xfrm>
          <a:prstGeom prst="rect">
            <a:avLst/>
          </a:prstGeom>
        </p:spPr>
      </p:pic>
      <p:sp>
        <p:nvSpPr>
          <p:cNvPr id="5" name="TextBox 4"/>
          <p:cNvSpPr txBox="1"/>
          <p:nvPr/>
        </p:nvSpPr>
        <p:spPr>
          <a:xfrm>
            <a:off x="3190928" y="729958"/>
            <a:ext cx="4952771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 rtl="1"/>
            <a:r>
              <a:rPr lang="ar-SY" sz="2400" b="1" dirty="0">
                <a:solidFill>
                  <a:prstClr val="black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lexandria" pitchFamily="2" charset="-78"/>
                <a:cs typeface="Alexandria" pitchFamily="2" charset="-78"/>
              </a:rPr>
              <a:t>توثيق المصادر</a:t>
            </a:r>
          </a:p>
        </p:txBody>
      </p:sp>
      <p:sp>
        <p:nvSpPr>
          <p:cNvPr id="6" name="مربع نص 1"/>
          <p:cNvSpPr txBox="1"/>
          <p:nvPr/>
        </p:nvSpPr>
        <p:spPr>
          <a:xfrm>
            <a:off x="4310411" y="1483327"/>
            <a:ext cx="4280339" cy="369332"/>
          </a:xfrm>
          <a:prstGeom prst="rect">
            <a:avLst/>
          </a:prstGeom>
          <a:solidFill>
            <a:schemeClr val="accent5">
              <a:lumMod val="40000"/>
              <a:lumOff val="60000"/>
            </a:schemeClr>
          </a:solidFill>
          <a:ln w="28575">
            <a:solidFill>
              <a:srgbClr val="00B050"/>
            </a:solidFill>
          </a:ln>
        </p:spPr>
        <p:txBody>
          <a:bodyPr wrap="none" rtlCol="0">
            <a:spAutoFit/>
          </a:bodyPr>
          <a:lstStyle/>
          <a:p>
            <a:r>
              <a:rPr lang="ar-SY" b="1" dirty="0">
                <a:solidFill>
                  <a:srgbClr val="DDDDDD">
                    <a:lumMod val="10000"/>
                  </a:srgbClr>
                </a:solidFill>
                <a:latin typeface="Alexandria" pitchFamily="2" charset="-78"/>
                <a:cs typeface="Alexandria" pitchFamily="2" charset="-78"/>
              </a:rPr>
              <a:t>الطرق المستخدمة في توثيق البحوث</a:t>
            </a:r>
            <a:endParaRPr lang="en-US" b="1" dirty="0">
              <a:solidFill>
                <a:srgbClr val="DDDDDD">
                  <a:lumMod val="10000"/>
                </a:srgbClr>
              </a:solidFill>
              <a:latin typeface="Alexandria" pitchFamily="2" charset="-78"/>
              <a:cs typeface="Alexandria" pitchFamily="2" charset="-78"/>
            </a:endParaRPr>
          </a:p>
        </p:txBody>
      </p:sp>
      <p:sp>
        <p:nvSpPr>
          <p:cNvPr id="7" name="Oval 4">
            <a:extLst>
              <a:ext uri="{FF2B5EF4-FFF2-40B4-BE49-F238E27FC236}">
                <a16:creationId xmlns:a16="http://schemas.microsoft.com/office/drawing/2014/main" id="{006FED46-6319-499D-84A4-625C7005FE69}"/>
              </a:ext>
            </a:extLst>
          </p:cNvPr>
          <p:cNvSpPr/>
          <p:nvPr/>
        </p:nvSpPr>
        <p:spPr>
          <a:xfrm>
            <a:off x="9350824" y="1667993"/>
            <a:ext cx="2587177" cy="2478158"/>
          </a:xfrm>
          <a:prstGeom prst="ellipse">
            <a:avLst/>
          </a:prstGeom>
          <a:solidFill>
            <a:schemeClr val="accent6">
              <a:lumMod val="75000"/>
              <a:alpha val="7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ar-SY" sz="3600" dirty="0">
                <a:solidFill>
                  <a:prstClr val="white"/>
                </a:solidFill>
              </a:rPr>
              <a:t>طريقة</a:t>
            </a:r>
          </a:p>
          <a:p>
            <a:pPr algn="ctr"/>
            <a:r>
              <a:rPr lang="en-US" sz="3600" dirty="0">
                <a:solidFill>
                  <a:prstClr val="white"/>
                </a:solidFill>
              </a:rPr>
              <a:t>MLA</a:t>
            </a:r>
            <a:endParaRPr lang="ar-SY" sz="3600" dirty="0">
              <a:solidFill>
                <a:prstClr val="white"/>
              </a:solidFill>
            </a:endParaRPr>
          </a:p>
          <a:p>
            <a:pPr algn="ctr"/>
            <a:endParaRPr lang="en-US" sz="3600" dirty="0">
              <a:solidFill>
                <a:prstClr val="white"/>
              </a:solidFill>
            </a:endParaRPr>
          </a:p>
        </p:txBody>
      </p:sp>
      <p:pic>
        <p:nvPicPr>
          <p:cNvPr id="9" name="صورة 3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03165" y="1326701"/>
            <a:ext cx="8232136" cy="456048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4658438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/>
          <p:cNvSpPr/>
          <p:nvPr/>
        </p:nvSpPr>
        <p:spPr>
          <a:xfrm>
            <a:off x="2626178" y="500900"/>
            <a:ext cx="9922203" cy="45719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" name="Rectangle: Rounded Corners 24"/>
          <p:cNvSpPr/>
          <p:nvPr/>
        </p:nvSpPr>
        <p:spPr>
          <a:xfrm>
            <a:off x="393701" y="1285190"/>
            <a:ext cx="11544300" cy="4772710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4" name="Graphic 21"/>
          <p:cNvPicPr>
            <a:picLocks noChangeAspect="1"/>
          </p:cNvPicPr>
          <p:nvPr/>
        </p:nvPicPr>
        <p:blipFill rotWithShape="1">
          <a:blip r:embed="rId2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180431" y="79526"/>
            <a:ext cx="2305141" cy="1076343"/>
          </a:xfrm>
          <a:prstGeom prst="rect">
            <a:avLst/>
          </a:prstGeom>
        </p:spPr>
      </p:pic>
      <p:sp>
        <p:nvSpPr>
          <p:cNvPr id="5" name="TextBox 4"/>
          <p:cNvSpPr txBox="1"/>
          <p:nvPr/>
        </p:nvSpPr>
        <p:spPr>
          <a:xfrm>
            <a:off x="3190928" y="729958"/>
            <a:ext cx="4952771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 rtl="1"/>
            <a:r>
              <a:rPr lang="ar-SY" sz="2400" b="1" dirty="0">
                <a:solidFill>
                  <a:prstClr val="black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lexandria" pitchFamily="2" charset="-78"/>
                <a:cs typeface="Alexandria" pitchFamily="2" charset="-78"/>
              </a:rPr>
              <a:t>توثيق المصادر</a:t>
            </a:r>
          </a:p>
        </p:txBody>
      </p:sp>
      <p:sp>
        <p:nvSpPr>
          <p:cNvPr id="6" name="مربع نص 1"/>
          <p:cNvSpPr txBox="1"/>
          <p:nvPr/>
        </p:nvSpPr>
        <p:spPr>
          <a:xfrm>
            <a:off x="4310411" y="1483327"/>
            <a:ext cx="4280339" cy="369332"/>
          </a:xfrm>
          <a:prstGeom prst="rect">
            <a:avLst/>
          </a:prstGeom>
          <a:solidFill>
            <a:schemeClr val="accent5">
              <a:lumMod val="40000"/>
              <a:lumOff val="60000"/>
            </a:schemeClr>
          </a:solidFill>
          <a:ln w="28575">
            <a:solidFill>
              <a:srgbClr val="00B050"/>
            </a:solidFill>
          </a:ln>
        </p:spPr>
        <p:txBody>
          <a:bodyPr wrap="none" rtlCol="0">
            <a:spAutoFit/>
          </a:bodyPr>
          <a:lstStyle/>
          <a:p>
            <a:r>
              <a:rPr lang="ar-SY" b="1" dirty="0">
                <a:solidFill>
                  <a:srgbClr val="DDDDDD">
                    <a:lumMod val="10000"/>
                  </a:srgbClr>
                </a:solidFill>
                <a:latin typeface="Alexandria" pitchFamily="2" charset="-78"/>
                <a:cs typeface="Alexandria" pitchFamily="2" charset="-78"/>
              </a:rPr>
              <a:t>الطرق المستخدمة في توثيق البحوث</a:t>
            </a:r>
            <a:endParaRPr lang="en-US" b="1" dirty="0">
              <a:solidFill>
                <a:srgbClr val="DDDDDD">
                  <a:lumMod val="10000"/>
                </a:srgbClr>
              </a:solidFill>
              <a:latin typeface="Alexandria" pitchFamily="2" charset="-78"/>
              <a:cs typeface="Alexandria" pitchFamily="2" charset="-78"/>
            </a:endParaRPr>
          </a:p>
        </p:txBody>
      </p:sp>
      <p:sp>
        <p:nvSpPr>
          <p:cNvPr id="7" name="Oval 4">
            <a:extLst>
              <a:ext uri="{FF2B5EF4-FFF2-40B4-BE49-F238E27FC236}">
                <a16:creationId xmlns:a16="http://schemas.microsoft.com/office/drawing/2014/main" id="{006FED46-6319-499D-84A4-625C7005FE69}"/>
              </a:ext>
            </a:extLst>
          </p:cNvPr>
          <p:cNvSpPr/>
          <p:nvPr/>
        </p:nvSpPr>
        <p:spPr>
          <a:xfrm>
            <a:off x="9355015" y="1667993"/>
            <a:ext cx="2582986" cy="2478158"/>
          </a:xfrm>
          <a:prstGeom prst="ellipse">
            <a:avLst/>
          </a:prstGeom>
          <a:solidFill>
            <a:schemeClr val="accent6">
              <a:lumMod val="75000"/>
              <a:alpha val="7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ar-SY" sz="2800" b="1" dirty="0">
                <a:solidFill>
                  <a:prstClr val="white"/>
                </a:solidFill>
              </a:rPr>
              <a:t>طريقة</a:t>
            </a:r>
          </a:p>
          <a:p>
            <a:pPr algn="ctr"/>
            <a:r>
              <a:rPr lang="en-US" altLang="ko-KR" sz="2800" b="1" dirty="0" smtClean="0">
                <a:solidFill>
                  <a:prstClr val="white"/>
                </a:solidFill>
                <a:cs typeface="Arial" pitchFamily="34" charset="0"/>
              </a:rPr>
              <a:t>Vancouver</a:t>
            </a:r>
            <a:endParaRPr lang="ar-SY" sz="2800" b="1" dirty="0">
              <a:solidFill>
                <a:prstClr val="white"/>
              </a:solidFill>
            </a:endParaRPr>
          </a:p>
        </p:txBody>
      </p:sp>
      <p:sp>
        <p:nvSpPr>
          <p:cNvPr id="8" name="Rectangle 7"/>
          <p:cNvSpPr/>
          <p:nvPr/>
        </p:nvSpPr>
        <p:spPr>
          <a:xfrm>
            <a:off x="723900" y="2140378"/>
            <a:ext cx="8534400" cy="397031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457200" indent="-457200" algn="r" rtl="1">
              <a:lnSpc>
                <a:spcPct val="200000"/>
              </a:lnSpc>
              <a:buFont typeface="Wingdings" pitchFamily="2" charset="2"/>
              <a:buChar char="ü"/>
            </a:pPr>
            <a:r>
              <a:rPr lang="ar-SY" dirty="0">
                <a:latin typeface="Alexandria" pitchFamily="2" charset="-78"/>
                <a:ea typeface="Calibri"/>
                <a:cs typeface="Alexandria" pitchFamily="2" charset="-78"/>
              </a:rPr>
              <a:t>هو أسلوب مرجعي يستخدم عادة في الطب والعلوم</a:t>
            </a:r>
          </a:p>
          <a:p>
            <a:pPr marL="457200" indent="-457200" algn="r" rtl="1">
              <a:lnSpc>
                <a:spcPct val="200000"/>
              </a:lnSpc>
              <a:buFont typeface="Wingdings" pitchFamily="2" charset="2"/>
              <a:buChar char="ü"/>
            </a:pPr>
            <a:r>
              <a:rPr lang="ar-SY" dirty="0">
                <a:latin typeface="Alexandria" pitchFamily="2" charset="-78"/>
                <a:ea typeface="Calibri"/>
                <a:cs typeface="Alexandria" pitchFamily="2" charset="-78"/>
              </a:rPr>
              <a:t>يعبر عنه بكتابة اسم المؤلف متبوعاً بالأحرف الأولى، عنوان المقال، عنوان المجلة، تاريخ النشر، رقم وحدة التخزين، رقم الإصدار بين قوسين، رقم الصفحة.</a:t>
            </a:r>
          </a:p>
          <a:p>
            <a:pPr algn="r" rtl="1">
              <a:lnSpc>
                <a:spcPct val="200000"/>
              </a:lnSpc>
            </a:pPr>
            <a:r>
              <a:rPr lang="ar-SY" dirty="0">
                <a:latin typeface="Alexandria" pitchFamily="2" charset="-78"/>
                <a:ea typeface="Calibri"/>
                <a:cs typeface="Alexandria" pitchFamily="2" charset="-78"/>
              </a:rPr>
              <a:t>مثال:</a:t>
            </a:r>
          </a:p>
          <a:p>
            <a:pPr algn="l">
              <a:lnSpc>
                <a:spcPct val="200000"/>
              </a:lnSpc>
            </a:pPr>
            <a:r>
              <a:rPr lang="en-US" dirty="0">
                <a:latin typeface="Alexandria" pitchFamily="2" charset="-78"/>
                <a:ea typeface="Calibri"/>
                <a:cs typeface="Alexandria" pitchFamily="2" charset="-78"/>
              </a:rPr>
              <a:t>Haas AN, </a:t>
            </a:r>
            <a:r>
              <a:rPr lang="en-US" dirty="0" err="1">
                <a:latin typeface="Alexandria" pitchFamily="2" charset="-78"/>
                <a:ea typeface="Calibri"/>
                <a:cs typeface="Alexandria" pitchFamily="2" charset="-78"/>
              </a:rPr>
              <a:t>Susin</a:t>
            </a:r>
            <a:r>
              <a:rPr lang="en-US" dirty="0">
                <a:latin typeface="Alexandria" pitchFamily="2" charset="-78"/>
                <a:ea typeface="Calibri"/>
                <a:cs typeface="Alexandria" pitchFamily="2" charset="-78"/>
              </a:rPr>
              <a:t> C, </a:t>
            </a:r>
            <a:r>
              <a:rPr lang="en-US" dirty="0" err="1">
                <a:latin typeface="Alexandria" pitchFamily="2" charset="-78"/>
                <a:ea typeface="Calibri"/>
                <a:cs typeface="Alexandria" pitchFamily="2" charset="-78"/>
              </a:rPr>
              <a:t>Albandar</a:t>
            </a:r>
            <a:r>
              <a:rPr lang="en-US" dirty="0">
                <a:latin typeface="Alexandria" pitchFamily="2" charset="-78"/>
                <a:ea typeface="Calibri"/>
                <a:cs typeface="Alexandria" pitchFamily="2" charset="-78"/>
              </a:rPr>
              <a:t> JM, et </a:t>
            </a:r>
            <a:r>
              <a:rPr lang="en-US" dirty="0" err="1">
                <a:latin typeface="Alexandria" pitchFamily="2" charset="-78"/>
                <a:ea typeface="Calibri"/>
                <a:cs typeface="Alexandria" pitchFamily="2" charset="-78"/>
              </a:rPr>
              <a:t>al.Azithromycin</a:t>
            </a:r>
            <a:r>
              <a:rPr lang="en-US" dirty="0">
                <a:latin typeface="Alexandria" pitchFamily="2" charset="-78"/>
                <a:ea typeface="Calibri"/>
                <a:cs typeface="Alexandria" pitchFamily="2" charset="-78"/>
              </a:rPr>
              <a:t> as a adjunctive treatment of aggressive periodontitis:12-months randomized clinical trial. N </a:t>
            </a:r>
            <a:r>
              <a:rPr lang="en-US" dirty="0" err="1">
                <a:latin typeface="Alexandria" pitchFamily="2" charset="-78"/>
                <a:ea typeface="Calibri"/>
                <a:cs typeface="Alexandria" pitchFamily="2" charset="-78"/>
              </a:rPr>
              <a:t>Engl</a:t>
            </a:r>
            <a:r>
              <a:rPr lang="en-US" dirty="0">
                <a:latin typeface="Alexandria" pitchFamily="2" charset="-78"/>
                <a:ea typeface="Calibri"/>
                <a:cs typeface="Alexandria" pitchFamily="2" charset="-78"/>
              </a:rPr>
              <a:t> J Med. 2008 Aug; 35(8);696-704</a:t>
            </a:r>
          </a:p>
        </p:txBody>
      </p:sp>
    </p:spTree>
    <p:extLst>
      <p:ext uri="{BB962C8B-B14F-4D97-AF65-F5344CB8AC3E}">
        <p14:creationId xmlns:p14="http://schemas.microsoft.com/office/powerpoint/2010/main" val="171221680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/>
          <p:cNvSpPr/>
          <p:nvPr/>
        </p:nvSpPr>
        <p:spPr>
          <a:xfrm>
            <a:off x="2626178" y="500900"/>
            <a:ext cx="9922203" cy="45719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4" name="Rectangle: Rounded Corners 24"/>
          <p:cNvSpPr/>
          <p:nvPr/>
        </p:nvSpPr>
        <p:spPr>
          <a:xfrm>
            <a:off x="1181062" y="1285190"/>
            <a:ext cx="10693438" cy="5064809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5" name="Graphic 21"/>
          <p:cNvPicPr>
            <a:picLocks noChangeAspect="1"/>
          </p:cNvPicPr>
          <p:nvPr/>
        </p:nvPicPr>
        <p:blipFill rotWithShape="1">
          <a:blip r:embed="rId3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180431" y="79526"/>
            <a:ext cx="2305141" cy="1076343"/>
          </a:xfrm>
          <a:prstGeom prst="rect">
            <a:avLst/>
          </a:prstGeom>
        </p:spPr>
      </p:pic>
      <p:sp>
        <p:nvSpPr>
          <p:cNvPr id="6" name="TextBox 5"/>
          <p:cNvSpPr txBox="1"/>
          <p:nvPr/>
        </p:nvSpPr>
        <p:spPr>
          <a:xfrm>
            <a:off x="3190928" y="729958"/>
            <a:ext cx="4952771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 rtl="1"/>
            <a:r>
              <a:rPr lang="ar-SY" sz="2400" b="1" dirty="0">
                <a:solidFill>
                  <a:prstClr val="black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lexandria" pitchFamily="2" charset="-78"/>
                <a:cs typeface="Alexandria" pitchFamily="2" charset="-78"/>
              </a:rPr>
              <a:t>توثيق المصادر</a:t>
            </a:r>
          </a:p>
        </p:txBody>
      </p:sp>
      <p:sp>
        <p:nvSpPr>
          <p:cNvPr id="7" name="TextBox 6"/>
          <p:cNvSpPr txBox="1"/>
          <p:nvPr/>
        </p:nvSpPr>
        <p:spPr>
          <a:xfrm>
            <a:off x="1536700" y="1419095"/>
            <a:ext cx="10083800" cy="230832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285750" indent="-285750" algn="r" rtl="1">
              <a:lnSpc>
                <a:spcPct val="200000"/>
              </a:lnSpc>
              <a:buFont typeface="Wingdings" panose="05000000000000000000" pitchFamily="2" charset="2"/>
              <a:buChar char="§"/>
            </a:pPr>
            <a:r>
              <a:rPr lang="ar-SY" altLang="ko-KR" dirty="0">
                <a:latin typeface="Alexandria" pitchFamily="2" charset="-78"/>
                <a:cs typeface="Alexandria" pitchFamily="2" charset="-78"/>
              </a:rPr>
              <a:t>يرتبط الاقتباس بعملية التوثيق التي تعني إثبات مصدر الاقتباسات وإرجاع الأفكار </a:t>
            </a:r>
            <a:r>
              <a:rPr lang="ar-SY" altLang="ko-KR" dirty="0" smtClean="0">
                <a:latin typeface="Alexandria" pitchFamily="2" charset="-78"/>
                <a:cs typeface="Alexandria" pitchFamily="2" charset="-78"/>
              </a:rPr>
              <a:t>والمعلومات لأصحابها</a:t>
            </a:r>
          </a:p>
          <a:p>
            <a:pPr marL="285750" indent="-285750" algn="r" rtl="1">
              <a:lnSpc>
                <a:spcPct val="200000"/>
              </a:lnSpc>
              <a:buFont typeface="Wingdings" panose="05000000000000000000" pitchFamily="2" charset="2"/>
              <a:buChar char="§"/>
            </a:pPr>
            <a:r>
              <a:rPr lang="ar-SY" dirty="0">
                <a:latin typeface="Alexandria" pitchFamily="2" charset="-78"/>
                <a:cs typeface="Alexandria" pitchFamily="2" charset="-78"/>
              </a:rPr>
              <a:t>الطرق المستخدمة في توثيق البحوث</a:t>
            </a:r>
            <a:endParaRPr lang="en-US" dirty="0">
              <a:latin typeface="Alexandria" pitchFamily="2" charset="-78"/>
              <a:cs typeface="Alexandria" pitchFamily="2" charset="-78"/>
            </a:endParaRPr>
          </a:p>
          <a:p>
            <a:pPr marL="285750" indent="-285750" algn="r" rtl="1">
              <a:lnSpc>
                <a:spcPct val="200000"/>
              </a:lnSpc>
              <a:buFont typeface="Wingdings" panose="05000000000000000000" pitchFamily="2" charset="2"/>
              <a:buChar char="§"/>
            </a:pPr>
            <a:endParaRPr lang="ko-KR" altLang="en-US" dirty="0">
              <a:latin typeface="Alexandria" pitchFamily="2" charset="-78"/>
              <a:cs typeface="Alexandria" pitchFamily="2" charset="-78"/>
            </a:endParaRPr>
          </a:p>
        </p:txBody>
      </p:sp>
      <p:sp>
        <p:nvSpPr>
          <p:cNvPr id="9" name="مربع نص 2"/>
          <p:cNvSpPr txBox="1"/>
          <p:nvPr/>
        </p:nvSpPr>
        <p:spPr>
          <a:xfrm>
            <a:off x="6499388" y="3128524"/>
            <a:ext cx="4524765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r" rtl="1"/>
            <a:r>
              <a:rPr lang="ar-SY" dirty="0">
                <a:solidFill>
                  <a:srgbClr val="23387D">
                    <a:lumMod val="50000"/>
                  </a:srgbClr>
                </a:solidFill>
                <a:latin typeface="Alexandria" pitchFamily="2" charset="-78"/>
                <a:cs typeface="Alexandria" pitchFamily="2" charset="-78"/>
              </a:rPr>
              <a:t>طريقة الجمعية النفسية الأمريكية</a:t>
            </a:r>
            <a:r>
              <a:rPr lang="en-US" sz="2800" u="sng" dirty="0">
                <a:solidFill>
                  <a:schemeClr val="bg2">
                    <a:lumMod val="10000"/>
                  </a:schemeClr>
                </a:solidFill>
              </a:rPr>
              <a:t>:(APA)</a:t>
            </a:r>
          </a:p>
        </p:txBody>
      </p:sp>
      <p:sp>
        <p:nvSpPr>
          <p:cNvPr id="10" name="Oval 13">
            <a:extLst>
              <a:ext uri="{FF2B5EF4-FFF2-40B4-BE49-F238E27FC236}">
                <a16:creationId xmlns:a16="http://schemas.microsoft.com/office/drawing/2014/main" id="{A53A2643-7EC1-46AD-B438-45EA3A22CDB0}"/>
              </a:ext>
            </a:extLst>
          </p:cNvPr>
          <p:cNvSpPr/>
          <p:nvPr/>
        </p:nvSpPr>
        <p:spPr>
          <a:xfrm>
            <a:off x="11195538" y="3120343"/>
            <a:ext cx="674627" cy="674977"/>
          </a:xfrm>
          <a:prstGeom prst="ellipse">
            <a:avLst/>
          </a:prstGeom>
          <a:ln/>
        </p:spPr>
        <p:style>
          <a:lnRef idx="1">
            <a:schemeClr val="accent3"/>
          </a:lnRef>
          <a:fillRef idx="3">
            <a:schemeClr val="accent3"/>
          </a:fillRef>
          <a:effectRef idx="2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altLang="ko-KR" sz="2800" dirty="0">
                <a:solidFill>
                  <a:schemeClr val="bg2">
                    <a:lumMod val="10000"/>
                  </a:schemeClr>
                </a:solidFill>
              </a:rPr>
              <a:t>1</a:t>
            </a:r>
            <a:endParaRPr lang="ko-KR" altLang="en-US" sz="2800" dirty="0">
              <a:solidFill>
                <a:schemeClr val="bg2">
                  <a:lumMod val="10000"/>
                </a:schemeClr>
              </a:solidFill>
            </a:endParaRPr>
          </a:p>
        </p:txBody>
      </p:sp>
      <p:sp>
        <p:nvSpPr>
          <p:cNvPr id="11" name="مربع نص 3"/>
          <p:cNvSpPr txBox="1"/>
          <p:nvPr/>
        </p:nvSpPr>
        <p:spPr>
          <a:xfrm>
            <a:off x="1663700" y="3698527"/>
            <a:ext cx="9675711" cy="80021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285750" indent="-285750" algn="r" rtl="1">
              <a:buFont typeface="Wingdings" panose="05000000000000000000" pitchFamily="2" charset="2"/>
              <a:buChar char="§"/>
            </a:pPr>
            <a:r>
              <a:rPr lang="ar-SY" dirty="0">
                <a:solidFill>
                  <a:srgbClr val="23387D">
                    <a:lumMod val="50000"/>
                  </a:srgbClr>
                </a:solidFill>
                <a:latin typeface="Alexandria" pitchFamily="2" charset="-78"/>
                <a:cs typeface="Alexandria" pitchFamily="2" charset="-78"/>
              </a:rPr>
              <a:t>في هذه الطريقة تتم الإشارة إلى المصدر في نهاية الاقتباس بوضع اسم المؤلف والسنة والصفحة بين قوسين</a:t>
            </a:r>
            <a:r>
              <a:rPr lang="ar-SY" sz="2800" dirty="0">
                <a:solidFill>
                  <a:schemeClr val="bg2">
                    <a:lumMod val="10000"/>
                  </a:schemeClr>
                </a:solidFill>
              </a:rPr>
              <a:t> </a:t>
            </a:r>
            <a:endParaRPr lang="en-US" sz="2800" dirty="0">
              <a:solidFill>
                <a:schemeClr val="bg2">
                  <a:lumMod val="10000"/>
                </a:schemeClr>
              </a:solidFill>
            </a:endParaRPr>
          </a:p>
        </p:txBody>
      </p:sp>
      <p:sp>
        <p:nvSpPr>
          <p:cNvPr id="12" name="مربع نص 6"/>
          <p:cNvSpPr txBox="1"/>
          <p:nvPr/>
        </p:nvSpPr>
        <p:spPr>
          <a:xfrm>
            <a:off x="7621598" y="4668675"/>
            <a:ext cx="3717813" cy="138499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marL="457200" indent="-457200" algn="r" rtl="1">
              <a:buFont typeface="Wingdings" panose="05000000000000000000" pitchFamily="2" charset="2"/>
              <a:buChar char="§"/>
            </a:pPr>
            <a:r>
              <a:rPr lang="ar-SY" sz="2800" dirty="0">
                <a:solidFill>
                  <a:schemeClr val="bg2">
                    <a:lumMod val="10000"/>
                  </a:schemeClr>
                </a:solidFill>
              </a:rPr>
              <a:t>مثال:</a:t>
            </a:r>
          </a:p>
          <a:p>
            <a:pPr marL="457200" indent="-457200" algn="r" rtl="1">
              <a:buFont typeface="Wingdings" pitchFamily="2" charset="2"/>
              <a:buChar char="Ø"/>
            </a:pPr>
            <a:r>
              <a:rPr lang="ar-SY" sz="2800" dirty="0">
                <a:solidFill>
                  <a:schemeClr val="bg2">
                    <a:lumMod val="10000"/>
                  </a:schemeClr>
                </a:solidFill>
              </a:rPr>
              <a:t>(عليان، 1995, ص184)</a:t>
            </a:r>
          </a:p>
          <a:p>
            <a:pPr marL="457200" indent="-457200" algn="r" rtl="1">
              <a:buFont typeface="Wingdings" pitchFamily="2" charset="2"/>
              <a:buChar char="Ø"/>
            </a:pPr>
            <a:r>
              <a:rPr lang="en-US" sz="2800" dirty="0">
                <a:solidFill>
                  <a:schemeClr val="bg2">
                    <a:lumMod val="10000"/>
                  </a:schemeClr>
                </a:solidFill>
              </a:rPr>
              <a:t>(</a:t>
            </a:r>
            <a:r>
              <a:rPr lang="en-US" sz="2800" dirty="0" err="1">
                <a:solidFill>
                  <a:schemeClr val="bg2">
                    <a:lumMod val="10000"/>
                  </a:schemeClr>
                </a:solidFill>
              </a:rPr>
              <a:t>kent</a:t>
            </a:r>
            <a:r>
              <a:rPr lang="en-US" sz="2800" dirty="0">
                <a:solidFill>
                  <a:schemeClr val="bg2">
                    <a:lumMod val="10000"/>
                  </a:schemeClr>
                </a:solidFill>
              </a:rPr>
              <a:t>, 1986, p.298)</a:t>
            </a:r>
          </a:p>
        </p:txBody>
      </p:sp>
      <p:sp>
        <p:nvSpPr>
          <p:cNvPr id="13" name="Oval 4">
            <a:extLst>
              <a:ext uri="{FF2B5EF4-FFF2-40B4-BE49-F238E27FC236}">
                <a16:creationId xmlns:a16="http://schemas.microsoft.com/office/drawing/2014/main" id="{006FED46-6319-499D-84A4-625C7005FE69}"/>
              </a:ext>
            </a:extLst>
          </p:cNvPr>
          <p:cNvSpPr/>
          <p:nvPr/>
        </p:nvSpPr>
        <p:spPr>
          <a:xfrm>
            <a:off x="1225910" y="3965408"/>
            <a:ext cx="2800536" cy="2478158"/>
          </a:xfrm>
          <a:prstGeom prst="ellipse">
            <a:avLst/>
          </a:prstGeom>
          <a:solidFill>
            <a:schemeClr val="accent6">
              <a:lumMod val="75000"/>
              <a:alpha val="7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ar-SY" sz="3600" dirty="0" smtClean="0">
                <a:solidFill>
                  <a:prstClr val="white"/>
                </a:solidFill>
              </a:rPr>
              <a:t>طريقة</a:t>
            </a:r>
          </a:p>
          <a:p>
            <a:pPr algn="ctr"/>
            <a:r>
              <a:rPr lang="en-US" sz="3600" dirty="0" smtClean="0">
                <a:solidFill>
                  <a:prstClr val="white"/>
                </a:solidFill>
              </a:rPr>
              <a:t>APA</a:t>
            </a:r>
            <a:endParaRPr lang="ar-SY" sz="3600" dirty="0" smtClean="0">
              <a:solidFill>
                <a:prstClr val="white"/>
              </a:solidFill>
            </a:endParaRPr>
          </a:p>
          <a:p>
            <a:pPr algn="ctr"/>
            <a:endParaRPr lang="en-US" sz="3600" dirty="0">
              <a:solidFill>
                <a:prstClr val="white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587082244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3" grpId="0" animBg="1"/>
    </p:bld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/>
          <p:cNvSpPr/>
          <p:nvPr/>
        </p:nvSpPr>
        <p:spPr>
          <a:xfrm>
            <a:off x="2626178" y="500900"/>
            <a:ext cx="9922203" cy="45719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4" name="Rectangle: Rounded Corners 24"/>
          <p:cNvSpPr/>
          <p:nvPr/>
        </p:nvSpPr>
        <p:spPr>
          <a:xfrm>
            <a:off x="393701" y="1285190"/>
            <a:ext cx="11544300" cy="5331510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5" name="Graphic 21"/>
          <p:cNvPicPr>
            <a:picLocks noChangeAspect="1"/>
          </p:cNvPicPr>
          <p:nvPr/>
        </p:nvPicPr>
        <p:blipFill rotWithShape="1">
          <a:blip r:embed="rId2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180431" y="79526"/>
            <a:ext cx="2305141" cy="1076343"/>
          </a:xfrm>
          <a:prstGeom prst="rect">
            <a:avLst/>
          </a:prstGeom>
        </p:spPr>
      </p:pic>
      <p:sp>
        <p:nvSpPr>
          <p:cNvPr id="6" name="TextBox 5"/>
          <p:cNvSpPr txBox="1"/>
          <p:nvPr/>
        </p:nvSpPr>
        <p:spPr>
          <a:xfrm>
            <a:off x="3190928" y="729958"/>
            <a:ext cx="4952771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 rtl="1"/>
            <a:r>
              <a:rPr lang="ar-SY" sz="2400" b="1" dirty="0">
                <a:solidFill>
                  <a:prstClr val="black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lexandria" pitchFamily="2" charset="-78"/>
                <a:cs typeface="Alexandria" pitchFamily="2" charset="-78"/>
              </a:rPr>
              <a:t>توثيق المصادر</a:t>
            </a:r>
          </a:p>
        </p:txBody>
      </p:sp>
      <p:sp>
        <p:nvSpPr>
          <p:cNvPr id="8" name="مربع نص 1"/>
          <p:cNvSpPr txBox="1"/>
          <p:nvPr/>
        </p:nvSpPr>
        <p:spPr>
          <a:xfrm>
            <a:off x="4310411" y="1483327"/>
            <a:ext cx="3922869" cy="369332"/>
          </a:xfrm>
          <a:prstGeom prst="rect">
            <a:avLst/>
          </a:prstGeom>
          <a:noFill/>
          <a:ln w="28575">
            <a:solidFill>
              <a:srgbClr val="00B050"/>
            </a:solidFill>
          </a:ln>
        </p:spPr>
        <p:txBody>
          <a:bodyPr wrap="none" rtlCol="0">
            <a:spAutoFit/>
          </a:bodyPr>
          <a:lstStyle/>
          <a:p>
            <a:r>
              <a:rPr lang="ar-SY" dirty="0">
                <a:solidFill>
                  <a:srgbClr val="DDDDDD">
                    <a:lumMod val="10000"/>
                  </a:srgbClr>
                </a:solidFill>
                <a:latin typeface="Alexandria" pitchFamily="2" charset="-78"/>
                <a:cs typeface="Alexandria" pitchFamily="2" charset="-78"/>
              </a:rPr>
              <a:t>الطرق المستخدمة في توثيق البحوث</a:t>
            </a:r>
            <a:endParaRPr lang="en-US" dirty="0">
              <a:solidFill>
                <a:srgbClr val="DDDDDD">
                  <a:lumMod val="10000"/>
                </a:srgbClr>
              </a:solidFill>
              <a:latin typeface="Alexandria" pitchFamily="2" charset="-78"/>
              <a:cs typeface="Alexandria" pitchFamily="2" charset="-78"/>
            </a:endParaRPr>
          </a:p>
        </p:txBody>
      </p:sp>
      <p:sp>
        <p:nvSpPr>
          <p:cNvPr id="10" name="مربع نص 2"/>
          <p:cNvSpPr txBox="1"/>
          <p:nvPr/>
        </p:nvSpPr>
        <p:spPr>
          <a:xfrm>
            <a:off x="8317005" y="2430078"/>
            <a:ext cx="2898549" cy="40011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r" rtl="1"/>
            <a:r>
              <a:rPr lang="ar-SY" sz="2000" u="sng" dirty="0">
                <a:solidFill>
                  <a:srgbClr val="DDDDDD">
                    <a:lumMod val="10000"/>
                  </a:srgbClr>
                </a:solidFill>
                <a:latin typeface="Alexandria" pitchFamily="2" charset="-78"/>
                <a:cs typeface="Alexandria" pitchFamily="2" charset="-78"/>
              </a:rPr>
              <a:t>أسلوب الإشارات الرقمية:</a:t>
            </a:r>
            <a:endParaRPr lang="en-US" sz="2000" u="sng" dirty="0">
              <a:solidFill>
                <a:srgbClr val="DDDDDD">
                  <a:lumMod val="10000"/>
                </a:srgbClr>
              </a:solidFill>
              <a:latin typeface="Alexandria" pitchFamily="2" charset="-78"/>
              <a:cs typeface="Alexandria" pitchFamily="2" charset="-78"/>
            </a:endParaRPr>
          </a:p>
        </p:txBody>
      </p:sp>
      <p:sp>
        <p:nvSpPr>
          <p:cNvPr id="11" name="Oval 13">
            <a:extLst>
              <a:ext uri="{FF2B5EF4-FFF2-40B4-BE49-F238E27FC236}">
                <a16:creationId xmlns:a16="http://schemas.microsoft.com/office/drawing/2014/main" id="{A53A2643-7EC1-46AD-B438-45EA3A22CDB0}"/>
              </a:ext>
            </a:extLst>
          </p:cNvPr>
          <p:cNvSpPr/>
          <p:nvPr/>
        </p:nvSpPr>
        <p:spPr>
          <a:xfrm>
            <a:off x="11215554" y="2216766"/>
            <a:ext cx="587677" cy="674977"/>
          </a:xfrm>
          <a:prstGeom prst="ellipse">
            <a:avLst/>
          </a:prstGeom>
          <a:ln/>
        </p:spPr>
        <p:style>
          <a:lnRef idx="1">
            <a:schemeClr val="accent3"/>
          </a:lnRef>
          <a:fillRef idx="3">
            <a:schemeClr val="accent3"/>
          </a:fillRef>
          <a:effectRef idx="2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altLang="ko-KR" sz="2800" dirty="0">
                <a:solidFill>
                  <a:srgbClr val="DDDDDD">
                    <a:lumMod val="10000"/>
                  </a:srgbClr>
                </a:solidFill>
              </a:rPr>
              <a:t>2</a:t>
            </a:r>
            <a:endParaRPr lang="ko-KR" altLang="en-US" sz="2800" dirty="0">
              <a:solidFill>
                <a:srgbClr val="DDDDDD">
                  <a:lumMod val="10000"/>
                </a:srgbClr>
              </a:solidFill>
            </a:endParaRPr>
          </a:p>
        </p:txBody>
      </p:sp>
      <p:sp>
        <p:nvSpPr>
          <p:cNvPr id="12" name="مربع نص 3"/>
          <p:cNvSpPr txBox="1"/>
          <p:nvPr/>
        </p:nvSpPr>
        <p:spPr>
          <a:xfrm>
            <a:off x="249090" y="2896795"/>
            <a:ext cx="10876544" cy="87652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r">
              <a:lnSpc>
                <a:spcPct val="150000"/>
              </a:lnSpc>
            </a:pPr>
            <a:r>
              <a:rPr lang="ar-SY" dirty="0">
                <a:solidFill>
                  <a:srgbClr val="DDDDDD">
                    <a:lumMod val="10000"/>
                  </a:srgbClr>
                </a:solidFill>
                <a:latin typeface="Alexandria" pitchFamily="2" charset="-78"/>
                <a:cs typeface="Alexandria" pitchFamily="2" charset="-78"/>
              </a:rPr>
              <a:t>في هذه الطريقة يضع الباحث أرقاماً محصورة بين هلالين في نهاية كل نص مقتبس ويستمر في ترقيم الاقتباسات بشكل متسلسل</a:t>
            </a:r>
            <a:endParaRPr lang="en-US" dirty="0">
              <a:solidFill>
                <a:srgbClr val="DDDDDD">
                  <a:lumMod val="10000"/>
                </a:srgbClr>
              </a:solidFill>
              <a:latin typeface="Alexandria" pitchFamily="2" charset="-78"/>
              <a:cs typeface="Alexandria" pitchFamily="2" charset="-78"/>
            </a:endParaRPr>
          </a:p>
        </p:txBody>
      </p:sp>
      <p:sp>
        <p:nvSpPr>
          <p:cNvPr id="13" name="مربع نص 6"/>
          <p:cNvSpPr txBox="1"/>
          <p:nvPr/>
        </p:nvSpPr>
        <p:spPr>
          <a:xfrm>
            <a:off x="10327017" y="3850902"/>
            <a:ext cx="798617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r"/>
            <a:r>
              <a:rPr lang="ar-SY" sz="2800" b="1" dirty="0"/>
              <a:t>مثال:</a:t>
            </a:r>
          </a:p>
        </p:txBody>
      </p:sp>
      <p:pic>
        <p:nvPicPr>
          <p:cNvPr id="14" name="Picture 2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25466" y="4410270"/>
            <a:ext cx="10768332" cy="1993624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63025966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/>
          <p:cNvSpPr/>
          <p:nvPr/>
        </p:nvSpPr>
        <p:spPr>
          <a:xfrm>
            <a:off x="2626178" y="500900"/>
            <a:ext cx="9922203" cy="45719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4" name="Rectangle: Rounded Corners 24"/>
          <p:cNvSpPr/>
          <p:nvPr/>
        </p:nvSpPr>
        <p:spPr>
          <a:xfrm>
            <a:off x="342901" y="1419096"/>
            <a:ext cx="11709400" cy="5096003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5" name="Graphic 21"/>
          <p:cNvPicPr>
            <a:picLocks noChangeAspect="1"/>
          </p:cNvPicPr>
          <p:nvPr/>
        </p:nvPicPr>
        <p:blipFill rotWithShape="1">
          <a:blip r:embed="rId2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180431" y="79526"/>
            <a:ext cx="2305141" cy="1076343"/>
          </a:xfrm>
          <a:prstGeom prst="rect">
            <a:avLst/>
          </a:prstGeom>
        </p:spPr>
      </p:pic>
      <p:sp>
        <p:nvSpPr>
          <p:cNvPr id="8" name="مربع نص 2"/>
          <p:cNvSpPr txBox="1"/>
          <p:nvPr/>
        </p:nvSpPr>
        <p:spPr>
          <a:xfrm>
            <a:off x="8192348" y="1908321"/>
            <a:ext cx="2898550" cy="40011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r" rtl="1"/>
            <a:r>
              <a:rPr lang="ar-SY" sz="2000" u="sng" dirty="0">
                <a:solidFill>
                  <a:srgbClr val="DDDDDD">
                    <a:lumMod val="10000"/>
                  </a:srgbClr>
                </a:solidFill>
                <a:latin typeface="Alexandria" pitchFamily="2" charset="-78"/>
                <a:cs typeface="Alexandria" pitchFamily="2" charset="-78"/>
              </a:rPr>
              <a:t>أسلوب الإشارات الرقمية:</a:t>
            </a:r>
            <a:endParaRPr lang="en-US" sz="2000" u="sng" dirty="0">
              <a:solidFill>
                <a:srgbClr val="DDDDDD">
                  <a:lumMod val="10000"/>
                </a:srgbClr>
              </a:solidFill>
              <a:latin typeface="Alexandria" pitchFamily="2" charset="-78"/>
              <a:cs typeface="Alexandria" pitchFamily="2" charset="-78"/>
            </a:endParaRPr>
          </a:p>
        </p:txBody>
      </p:sp>
      <p:sp>
        <p:nvSpPr>
          <p:cNvPr id="9" name="Oval 13">
            <a:extLst>
              <a:ext uri="{FF2B5EF4-FFF2-40B4-BE49-F238E27FC236}">
                <a16:creationId xmlns:a16="http://schemas.microsoft.com/office/drawing/2014/main" id="{A53A2643-7EC1-46AD-B438-45EA3A22CDB0}"/>
              </a:ext>
            </a:extLst>
          </p:cNvPr>
          <p:cNvSpPr/>
          <p:nvPr/>
        </p:nvSpPr>
        <p:spPr>
          <a:xfrm>
            <a:off x="11215552" y="1672597"/>
            <a:ext cx="587677" cy="674977"/>
          </a:xfrm>
          <a:prstGeom prst="ellipse">
            <a:avLst/>
          </a:prstGeom>
          <a:ln/>
        </p:spPr>
        <p:style>
          <a:lnRef idx="1">
            <a:schemeClr val="accent3"/>
          </a:lnRef>
          <a:fillRef idx="3">
            <a:schemeClr val="accent3"/>
          </a:fillRef>
          <a:effectRef idx="2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altLang="ko-KR" sz="2800" dirty="0">
                <a:solidFill>
                  <a:srgbClr val="DDDDDD">
                    <a:lumMod val="10000"/>
                  </a:srgbClr>
                </a:solidFill>
              </a:rPr>
              <a:t>2</a:t>
            </a:r>
            <a:endParaRPr lang="ko-KR" altLang="en-US" sz="2800" dirty="0">
              <a:solidFill>
                <a:srgbClr val="DDDDDD">
                  <a:lumMod val="10000"/>
                </a:srgbClr>
              </a:solidFill>
            </a:endParaRPr>
          </a:p>
        </p:txBody>
      </p:sp>
      <p:sp>
        <p:nvSpPr>
          <p:cNvPr id="10" name="مربع نص 3"/>
          <p:cNvSpPr txBox="1"/>
          <p:nvPr/>
        </p:nvSpPr>
        <p:spPr>
          <a:xfrm>
            <a:off x="249090" y="2398621"/>
            <a:ext cx="10876544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r"/>
            <a:r>
              <a:rPr lang="ar-SY" sz="2000" dirty="0">
                <a:solidFill>
                  <a:srgbClr val="DDDDDD">
                    <a:lumMod val="10000"/>
                  </a:srgbClr>
                </a:solidFill>
                <a:latin typeface="Alexandria" pitchFamily="2" charset="-78"/>
                <a:cs typeface="Alexandria" pitchFamily="2" charset="-78"/>
              </a:rPr>
              <a:t>ويمكن للباحث عند استخدام هذه الطريقة:</a:t>
            </a:r>
            <a:endParaRPr lang="en-US" sz="2000" dirty="0">
              <a:solidFill>
                <a:srgbClr val="DDDDDD">
                  <a:lumMod val="10000"/>
                </a:srgbClr>
              </a:solidFill>
              <a:latin typeface="Alexandria" pitchFamily="2" charset="-78"/>
              <a:cs typeface="Alexandria" pitchFamily="2" charset="-78"/>
            </a:endParaRPr>
          </a:p>
        </p:txBody>
      </p:sp>
      <p:sp>
        <p:nvSpPr>
          <p:cNvPr id="11" name="سهم إلى اليمين 9"/>
          <p:cNvSpPr/>
          <p:nvPr/>
        </p:nvSpPr>
        <p:spPr>
          <a:xfrm rot="10800000">
            <a:off x="11334267" y="3087279"/>
            <a:ext cx="579942" cy="484632"/>
          </a:xfrm>
          <a:prstGeom prst="rightArrow">
            <a:avLst/>
          </a:prstGeom>
        </p:spPr>
        <p:style>
          <a:lnRef idx="2">
            <a:schemeClr val="accent5">
              <a:shade val="50000"/>
            </a:schemeClr>
          </a:lnRef>
          <a:fillRef idx="1">
            <a:schemeClr val="accent5"/>
          </a:fillRef>
          <a:effectRef idx="0">
            <a:schemeClr val="accent5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2" name="مربع نص 10"/>
          <p:cNvSpPr txBox="1"/>
          <p:nvPr/>
        </p:nvSpPr>
        <p:spPr>
          <a:xfrm>
            <a:off x="550536" y="2980583"/>
            <a:ext cx="10665015" cy="1158651"/>
          </a:xfrm>
          <a:prstGeom prst="rect">
            <a:avLst/>
          </a:prstGeom>
          <a:ln/>
        </p:spPr>
        <p:style>
          <a:lnRef idx="2">
            <a:schemeClr val="accent2"/>
          </a:lnRef>
          <a:fillRef idx="1">
            <a:schemeClr val="lt1"/>
          </a:fillRef>
          <a:effectRef idx="0">
            <a:schemeClr val="accent2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pPr marL="285750" lvl="0" indent="-285750" algn="r" rtl="1">
              <a:lnSpc>
                <a:spcPct val="150000"/>
              </a:lnSpc>
              <a:buFont typeface="Arial" panose="020B0604020202020204" pitchFamily="34" charset="0"/>
              <a:buChar char="•"/>
            </a:pPr>
            <a:r>
              <a:rPr lang="ar-SY" sz="1600" b="1" dirty="0">
                <a:solidFill>
                  <a:srgbClr val="DDDDDD">
                    <a:lumMod val="10000"/>
                  </a:srgbClr>
                </a:solidFill>
                <a:latin typeface="Alexandria" pitchFamily="2" charset="-78"/>
                <a:cs typeface="Alexandria" pitchFamily="2" charset="-78"/>
              </a:rPr>
              <a:t>أن يضع المعلومات عن كل مصدر اقتبس منه في أسفل نفس الصفحة التي ورد فيها الاقتباس مشيرا إلى اسم المؤلف وعنوان الكتاب </a:t>
            </a:r>
            <a:r>
              <a:rPr lang="en-US" sz="1600" b="1" dirty="0">
                <a:solidFill>
                  <a:srgbClr val="DDDDDD">
                    <a:lumMod val="10000"/>
                  </a:srgbClr>
                </a:solidFill>
                <a:latin typeface="Alexandria" pitchFamily="2" charset="-78"/>
                <a:cs typeface="Alexandria" pitchFamily="2" charset="-78"/>
              </a:rPr>
              <a:t> </a:t>
            </a:r>
            <a:r>
              <a:rPr lang="ar-SY" sz="1600" b="1" dirty="0">
                <a:solidFill>
                  <a:srgbClr val="DDDDDD">
                    <a:lumMod val="10000"/>
                  </a:srgbClr>
                </a:solidFill>
                <a:latin typeface="Alexandria" pitchFamily="2" charset="-78"/>
                <a:cs typeface="Alexandria" pitchFamily="2" charset="-78"/>
              </a:rPr>
              <a:t>ورقم الصفحة التي اقتبس منها ويقوم في نهاية البحث بترتيب جميع المصادر التي اقتبس منها هجائيا ويقدم معلومات كاملة عن كل مصدر</a:t>
            </a:r>
            <a:endParaRPr lang="en-US" sz="1600" b="1" dirty="0">
              <a:solidFill>
                <a:srgbClr val="DDDDDD">
                  <a:lumMod val="10000"/>
                </a:srgbClr>
              </a:solidFill>
              <a:latin typeface="Alexandria" pitchFamily="2" charset="-78"/>
              <a:cs typeface="Alexandria" pitchFamily="2" charset="-78"/>
            </a:endParaRPr>
          </a:p>
        </p:txBody>
      </p:sp>
      <p:sp>
        <p:nvSpPr>
          <p:cNvPr id="13" name="سهم إلى اليمين 11"/>
          <p:cNvSpPr/>
          <p:nvPr/>
        </p:nvSpPr>
        <p:spPr>
          <a:xfrm rot="10800000">
            <a:off x="11122521" y="5502960"/>
            <a:ext cx="579942" cy="484632"/>
          </a:xfrm>
          <a:prstGeom prst="rightArrow">
            <a:avLst/>
          </a:prstGeom>
        </p:spPr>
        <p:style>
          <a:lnRef idx="2">
            <a:schemeClr val="accent5">
              <a:shade val="50000"/>
            </a:schemeClr>
          </a:lnRef>
          <a:fillRef idx="1">
            <a:schemeClr val="accent5"/>
          </a:fillRef>
          <a:effectRef idx="0">
            <a:schemeClr val="accent5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4" name="مربع نص 12"/>
          <p:cNvSpPr txBox="1"/>
          <p:nvPr/>
        </p:nvSpPr>
        <p:spPr>
          <a:xfrm>
            <a:off x="832514" y="5492223"/>
            <a:ext cx="10015384" cy="789319"/>
          </a:xfrm>
          <a:prstGeom prst="rect">
            <a:avLst/>
          </a:prstGeom>
          <a:ln/>
        </p:spPr>
        <p:style>
          <a:lnRef idx="2">
            <a:schemeClr val="accent2"/>
          </a:lnRef>
          <a:fillRef idx="1">
            <a:schemeClr val="lt1"/>
          </a:fillRef>
          <a:effectRef idx="0">
            <a:schemeClr val="accent2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pPr marL="285750" lvl="0" indent="-285750" algn="r" rtl="1">
              <a:lnSpc>
                <a:spcPct val="150000"/>
              </a:lnSpc>
              <a:buFont typeface="Arial" panose="020B0604020202020204" pitchFamily="34" charset="0"/>
              <a:buChar char="•"/>
            </a:pPr>
            <a:r>
              <a:rPr lang="ar-SY" sz="1600" b="1" dirty="0">
                <a:solidFill>
                  <a:srgbClr val="DDDDDD">
                    <a:lumMod val="10000"/>
                  </a:srgbClr>
                </a:solidFill>
                <a:latin typeface="Alexandria" pitchFamily="2" charset="-78"/>
                <a:cs typeface="Alexandria" pitchFamily="2" charset="-78"/>
              </a:rPr>
              <a:t>أن يستمر في ترقيم الاقتباسات بشكل متسلسل حتى نهاية البحث ويقوم في النهاية بتجميعها وفق ورودها في متن البحث و إعطاء معلومات كاملة عن كل مصدر من المصادر</a:t>
            </a:r>
            <a:endParaRPr lang="en-US" sz="1600" b="1" dirty="0">
              <a:solidFill>
                <a:srgbClr val="DDDDDD">
                  <a:lumMod val="10000"/>
                </a:srgbClr>
              </a:solidFill>
              <a:latin typeface="Alexandria" pitchFamily="2" charset="-78"/>
              <a:cs typeface="Alexandria" pitchFamily="2" charset="-78"/>
            </a:endParaRPr>
          </a:p>
        </p:txBody>
      </p:sp>
      <p:pic>
        <p:nvPicPr>
          <p:cNvPr id="15" name="Picture 2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741777" y="4366131"/>
            <a:ext cx="6407425" cy="98494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16" name="مربع نص 7"/>
          <p:cNvSpPr txBox="1"/>
          <p:nvPr/>
        </p:nvSpPr>
        <p:spPr>
          <a:xfrm>
            <a:off x="10159302" y="4346728"/>
            <a:ext cx="798617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ar-SY" sz="2800" u="sng" dirty="0">
                <a:solidFill>
                  <a:schemeClr val="tx1">
                    <a:lumMod val="50000"/>
                  </a:schemeClr>
                </a:solidFill>
              </a:rPr>
              <a:t>مثال:</a:t>
            </a:r>
            <a:endParaRPr lang="en-US" sz="2800" u="sng" dirty="0">
              <a:solidFill>
                <a:schemeClr val="tx1">
                  <a:lumMod val="50000"/>
                </a:schemeClr>
              </a:solidFill>
            </a:endParaRPr>
          </a:p>
        </p:txBody>
      </p:sp>
      <p:sp>
        <p:nvSpPr>
          <p:cNvPr id="17" name="TextBox 16"/>
          <p:cNvSpPr txBox="1"/>
          <p:nvPr/>
        </p:nvSpPr>
        <p:spPr>
          <a:xfrm>
            <a:off x="3190928" y="729958"/>
            <a:ext cx="4952771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 rtl="1"/>
            <a:r>
              <a:rPr lang="ar-SY" sz="2400" b="1" dirty="0">
                <a:solidFill>
                  <a:prstClr val="black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lexandria" pitchFamily="2" charset="-78"/>
                <a:cs typeface="Alexandria" pitchFamily="2" charset="-78"/>
              </a:rPr>
              <a:t>توثيق المصادر</a:t>
            </a:r>
          </a:p>
        </p:txBody>
      </p:sp>
    </p:spTree>
    <p:extLst>
      <p:ext uri="{BB962C8B-B14F-4D97-AF65-F5344CB8AC3E}">
        <p14:creationId xmlns:p14="http://schemas.microsoft.com/office/powerpoint/2010/main" val="46351211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/>
          <p:cNvSpPr/>
          <p:nvPr/>
        </p:nvSpPr>
        <p:spPr>
          <a:xfrm>
            <a:off x="2626178" y="500900"/>
            <a:ext cx="9922203" cy="45719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" name="Rectangle: Rounded Corners 24"/>
          <p:cNvSpPr/>
          <p:nvPr/>
        </p:nvSpPr>
        <p:spPr>
          <a:xfrm>
            <a:off x="342901" y="1374962"/>
            <a:ext cx="11150599" cy="5096003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4" name="Graphic 21"/>
          <p:cNvPicPr>
            <a:picLocks noChangeAspect="1"/>
          </p:cNvPicPr>
          <p:nvPr/>
        </p:nvPicPr>
        <p:blipFill rotWithShape="1">
          <a:blip r:embed="rId2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180431" y="79526"/>
            <a:ext cx="2305141" cy="1076343"/>
          </a:xfrm>
          <a:prstGeom prst="rect">
            <a:avLst/>
          </a:prstGeom>
        </p:spPr>
      </p:pic>
      <p:sp>
        <p:nvSpPr>
          <p:cNvPr id="14" name="TextBox 13"/>
          <p:cNvSpPr txBox="1"/>
          <p:nvPr/>
        </p:nvSpPr>
        <p:spPr>
          <a:xfrm>
            <a:off x="3190928" y="729958"/>
            <a:ext cx="4952771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ar-SY" sz="2400" b="1" dirty="0">
                <a:latin typeface="Alexandria" pitchFamily="2" charset="-78"/>
                <a:cs typeface="Alexandria" pitchFamily="2" charset="-78"/>
              </a:rPr>
              <a:t>أنواع المراجع</a:t>
            </a:r>
            <a:endParaRPr lang="en-US" sz="2400" b="1" dirty="0">
              <a:latin typeface="Alexandria" pitchFamily="2" charset="-78"/>
              <a:cs typeface="Alexandria" pitchFamily="2" charset="-78"/>
            </a:endParaRPr>
          </a:p>
        </p:txBody>
      </p:sp>
      <p:grpSp>
        <p:nvGrpSpPr>
          <p:cNvPr id="15" name="그룹 9">
            <a:extLst>
              <a:ext uri="{FF2B5EF4-FFF2-40B4-BE49-F238E27FC236}">
                <a16:creationId xmlns:a16="http://schemas.microsoft.com/office/drawing/2014/main" id="{F74AC150-F77F-495D-B783-3745C96B7E2D}"/>
              </a:ext>
            </a:extLst>
          </p:cNvPr>
          <p:cNvGrpSpPr/>
          <p:nvPr/>
        </p:nvGrpSpPr>
        <p:grpSpPr>
          <a:xfrm>
            <a:off x="7205152" y="3780038"/>
            <a:ext cx="1711631" cy="954597"/>
            <a:chOff x="7205148" y="3645024"/>
            <a:chExt cx="1711631" cy="954597"/>
          </a:xfrm>
        </p:grpSpPr>
        <p:sp>
          <p:nvSpPr>
            <p:cNvPr id="16" name="Rectangle 74">
              <a:extLst>
                <a:ext uri="{FF2B5EF4-FFF2-40B4-BE49-F238E27FC236}">
                  <a16:creationId xmlns:a16="http://schemas.microsoft.com/office/drawing/2014/main" id="{4BB53804-409D-4875-8735-382ACC9E4985}"/>
                </a:ext>
              </a:extLst>
            </p:cNvPr>
            <p:cNvSpPr/>
            <p:nvPr/>
          </p:nvSpPr>
          <p:spPr>
            <a:xfrm flipH="1">
              <a:off x="7210998" y="4389320"/>
              <a:ext cx="1699930" cy="210301"/>
            </a:xfrm>
            <a:custGeom>
              <a:avLst/>
              <a:gdLst/>
              <a:ahLst/>
              <a:cxnLst/>
              <a:rect l="l" t="t" r="r" b="b"/>
              <a:pathLst>
                <a:path w="5393520" h="667240">
                  <a:moveTo>
                    <a:pt x="4294520" y="262881"/>
                  </a:moveTo>
                  <a:lnTo>
                    <a:pt x="4294520" y="390769"/>
                  </a:lnTo>
                  <a:lnTo>
                    <a:pt x="4155512" y="390769"/>
                  </a:lnTo>
                  <a:lnTo>
                    <a:pt x="4155512" y="262881"/>
                  </a:lnTo>
                  <a:close/>
                  <a:moveTo>
                    <a:pt x="4545033" y="262881"/>
                  </a:moveTo>
                  <a:lnTo>
                    <a:pt x="4545033" y="390769"/>
                  </a:lnTo>
                  <a:lnTo>
                    <a:pt x="4406025" y="390769"/>
                  </a:lnTo>
                  <a:lnTo>
                    <a:pt x="4406025" y="262881"/>
                  </a:lnTo>
                  <a:close/>
                  <a:moveTo>
                    <a:pt x="4795546" y="262881"/>
                  </a:moveTo>
                  <a:lnTo>
                    <a:pt x="4795546" y="390769"/>
                  </a:lnTo>
                  <a:lnTo>
                    <a:pt x="4656538" y="390769"/>
                  </a:lnTo>
                  <a:lnTo>
                    <a:pt x="4656538" y="262881"/>
                  </a:lnTo>
                  <a:close/>
                  <a:moveTo>
                    <a:pt x="5393520" y="0"/>
                  </a:moveTo>
                  <a:lnTo>
                    <a:pt x="1140534" y="0"/>
                  </a:lnTo>
                  <a:lnTo>
                    <a:pt x="1140534" y="658575"/>
                  </a:lnTo>
                  <a:lnTo>
                    <a:pt x="1057129" y="658575"/>
                  </a:lnTo>
                  <a:lnTo>
                    <a:pt x="1057129" y="0"/>
                  </a:lnTo>
                  <a:lnTo>
                    <a:pt x="926444" y="0"/>
                  </a:lnTo>
                  <a:lnTo>
                    <a:pt x="926444" y="658575"/>
                  </a:lnTo>
                  <a:lnTo>
                    <a:pt x="843039" y="658575"/>
                  </a:lnTo>
                  <a:lnTo>
                    <a:pt x="843039" y="0"/>
                  </a:lnTo>
                  <a:lnTo>
                    <a:pt x="712355" y="0"/>
                  </a:lnTo>
                  <a:lnTo>
                    <a:pt x="712355" y="658575"/>
                  </a:lnTo>
                  <a:lnTo>
                    <a:pt x="628950" y="658575"/>
                  </a:lnTo>
                  <a:lnTo>
                    <a:pt x="628950" y="0"/>
                  </a:lnTo>
                  <a:lnTo>
                    <a:pt x="498265" y="0"/>
                  </a:lnTo>
                  <a:lnTo>
                    <a:pt x="498265" y="658575"/>
                  </a:lnTo>
                  <a:lnTo>
                    <a:pt x="414860" y="658575"/>
                  </a:lnTo>
                  <a:lnTo>
                    <a:pt x="414860" y="0"/>
                  </a:lnTo>
                  <a:lnTo>
                    <a:pt x="0" y="0"/>
                  </a:lnTo>
                  <a:lnTo>
                    <a:pt x="0" y="667240"/>
                  </a:lnTo>
                  <a:lnTo>
                    <a:pt x="5393520" y="667240"/>
                  </a:lnTo>
                  <a:close/>
                </a:path>
              </a:pathLst>
            </a:custGeom>
            <a:solidFill>
              <a:schemeClr val="accent4">
                <a:lumMod val="50000"/>
                <a:lumOff val="50000"/>
              </a:schemeClr>
            </a:solidFill>
            <a:ln w="57150"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 sz="2701"/>
            </a:p>
          </p:txBody>
        </p:sp>
        <p:sp>
          <p:nvSpPr>
            <p:cNvPr id="17" name="Rectangle 16">
              <a:extLst>
                <a:ext uri="{FF2B5EF4-FFF2-40B4-BE49-F238E27FC236}">
                  <a16:creationId xmlns:a16="http://schemas.microsoft.com/office/drawing/2014/main" id="{29418C16-7E78-482E-BBC0-18C577406F3F}"/>
                </a:ext>
              </a:extLst>
            </p:cNvPr>
            <p:cNvSpPr/>
            <p:nvPr/>
          </p:nvSpPr>
          <p:spPr>
            <a:xfrm flipH="1">
              <a:off x="7205148" y="4121909"/>
              <a:ext cx="1711631" cy="211748"/>
            </a:xfrm>
            <a:prstGeom prst="rect">
              <a:avLst/>
            </a:prstGeom>
            <a:solidFill>
              <a:schemeClr val="accent4"/>
            </a:solidFill>
            <a:ln w="57150"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 sz="2701"/>
            </a:p>
          </p:txBody>
        </p:sp>
        <p:sp>
          <p:nvSpPr>
            <p:cNvPr id="18" name="Rectangle 94">
              <a:extLst>
                <a:ext uri="{FF2B5EF4-FFF2-40B4-BE49-F238E27FC236}">
                  <a16:creationId xmlns:a16="http://schemas.microsoft.com/office/drawing/2014/main" id="{FA62934C-348D-4037-A2AE-63E2B14E6CEC}"/>
                </a:ext>
              </a:extLst>
            </p:cNvPr>
            <p:cNvSpPr/>
            <p:nvPr/>
          </p:nvSpPr>
          <p:spPr>
            <a:xfrm flipH="1">
              <a:off x="7338190" y="3887414"/>
              <a:ext cx="1445547" cy="178831"/>
            </a:xfrm>
            <a:custGeom>
              <a:avLst/>
              <a:gdLst/>
              <a:ahLst/>
              <a:cxnLst/>
              <a:rect l="l" t="t" r="r" b="b"/>
              <a:pathLst>
                <a:path w="5393520" h="667240">
                  <a:moveTo>
                    <a:pt x="289124" y="0"/>
                  </a:moveTo>
                  <a:lnTo>
                    <a:pt x="0" y="0"/>
                  </a:lnTo>
                  <a:lnTo>
                    <a:pt x="0" y="667240"/>
                  </a:lnTo>
                  <a:lnTo>
                    <a:pt x="289124" y="667240"/>
                  </a:lnTo>
                  <a:close/>
                  <a:moveTo>
                    <a:pt x="629207" y="0"/>
                  </a:moveTo>
                  <a:lnTo>
                    <a:pt x="478456" y="0"/>
                  </a:lnTo>
                  <a:lnTo>
                    <a:pt x="478456" y="667240"/>
                  </a:lnTo>
                  <a:lnTo>
                    <a:pt x="629207" y="667240"/>
                  </a:lnTo>
                  <a:close/>
                  <a:moveTo>
                    <a:pt x="5393520" y="0"/>
                  </a:moveTo>
                  <a:lnTo>
                    <a:pt x="818539" y="0"/>
                  </a:lnTo>
                  <a:lnTo>
                    <a:pt x="818539" y="667240"/>
                  </a:lnTo>
                  <a:lnTo>
                    <a:pt x="5393520" y="667240"/>
                  </a:lnTo>
                  <a:close/>
                </a:path>
              </a:pathLst>
            </a:custGeom>
            <a:solidFill>
              <a:schemeClr val="accent4"/>
            </a:solidFill>
            <a:ln w="57150"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 sz="2701"/>
            </a:p>
          </p:txBody>
        </p:sp>
        <p:sp>
          <p:nvSpPr>
            <p:cNvPr id="19" name="Rectangle 97">
              <a:extLst>
                <a:ext uri="{FF2B5EF4-FFF2-40B4-BE49-F238E27FC236}">
                  <a16:creationId xmlns:a16="http://schemas.microsoft.com/office/drawing/2014/main" id="{DE3ABA0B-5ED5-4C9B-ACFA-CBCE3E5D8A54}"/>
                </a:ext>
              </a:extLst>
            </p:cNvPr>
            <p:cNvSpPr/>
            <p:nvPr/>
          </p:nvSpPr>
          <p:spPr>
            <a:xfrm flipH="1">
              <a:off x="7306278" y="3645024"/>
              <a:ext cx="1509371" cy="186726"/>
            </a:xfrm>
            <a:custGeom>
              <a:avLst/>
              <a:gdLst/>
              <a:ahLst/>
              <a:cxnLst/>
              <a:rect l="l" t="t" r="r" b="b"/>
              <a:pathLst>
                <a:path w="5393520" h="667240">
                  <a:moveTo>
                    <a:pt x="3749325" y="214783"/>
                  </a:moveTo>
                  <a:lnTo>
                    <a:pt x="3749325" y="452458"/>
                  </a:lnTo>
                  <a:lnTo>
                    <a:pt x="3604159" y="452458"/>
                  </a:lnTo>
                  <a:lnTo>
                    <a:pt x="3604159" y="214783"/>
                  </a:lnTo>
                  <a:close/>
                  <a:moveTo>
                    <a:pt x="4010934" y="214783"/>
                  </a:moveTo>
                  <a:lnTo>
                    <a:pt x="4010934" y="452458"/>
                  </a:lnTo>
                  <a:lnTo>
                    <a:pt x="3865768" y="452458"/>
                  </a:lnTo>
                  <a:lnTo>
                    <a:pt x="3865768" y="214783"/>
                  </a:lnTo>
                  <a:close/>
                  <a:moveTo>
                    <a:pt x="4272544" y="214783"/>
                  </a:moveTo>
                  <a:lnTo>
                    <a:pt x="4272544" y="452458"/>
                  </a:lnTo>
                  <a:lnTo>
                    <a:pt x="4127378" y="452458"/>
                  </a:lnTo>
                  <a:lnTo>
                    <a:pt x="4127378" y="214783"/>
                  </a:lnTo>
                  <a:close/>
                  <a:moveTo>
                    <a:pt x="4534153" y="214783"/>
                  </a:moveTo>
                  <a:lnTo>
                    <a:pt x="4534153" y="452458"/>
                  </a:lnTo>
                  <a:lnTo>
                    <a:pt x="4388987" y="452458"/>
                  </a:lnTo>
                  <a:lnTo>
                    <a:pt x="4388987" y="214783"/>
                  </a:lnTo>
                  <a:close/>
                  <a:moveTo>
                    <a:pt x="4795763" y="214783"/>
                  </a:moveTo>
                  <a:lnTo>
                    <a:pt x="4795763" y="452458"/>
                  </a:lnTo>
                  <a:lnTo>
                    <a:pt x="4650597" y="452458"/>
                  </a:lnTo>
                  <a:lnTo>
                    <a:pt x="4650597" y="214783"/>
                  </a:lnTo>
                  <a:close/>
                  <a:moveTo>
                    <a:pt x="5057372" y="214783"/>
                  </a:moveTo>
                  <a:lnTo>
                    <a:pt x="5057372" y="452458"/>
                  </a:lnTo>
                  <a:lnTo>
                    <a:pt x="4912206" y="452458"/>
                  </a:lnTo>
                  <a:lnTo>
                    <a:pt x="4912206" y="214783"/>
                  </a:lnTo>
                  <a:close/>
                  <a:moveTo>
                    <a:pt x="5393520" y="0"/>
                  </a:moveTo>
                  <a:lnTo>
                    <a:pt x="0" y="0"/>
                  </a:lnTo>
                  <a:lnTo>
                    <a:pt x="0" y="667240"/>
                  </a:lnTo>
                  <a:lnTo>
                    <a:pt x="5393520" y="667240"/>
                  </a:lnTo>
                  <a:close/>
                </a:path>
              </a:pathLst>
            </a:custGeom>
            <a:solidFill>
              <a:schemeClr val="accent4">
                <a:lumMod val="50000"/>
                <a:lumOff val="50000"/>
              </a:schemeClr>
            </a:solidFill>
            <a:ln w="57150"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 sz="2701"/>
            </a:p>
          </p:txBody>
        </p:sp>
      </p:grpSp>
      <p:grpSp>
        <p:nvGrpSpPr>
          <p:cNvPr id="20" name="그룹 4">
            <a:extLst>
              <a:ext uri="{FF2B5EF4-FFF2-40B4-BE49-F238E27FC236}">
                <a16:creationId xmlns:a16="http://schemas.microsoft.com/office/drawing/2014/main" id="{A69CC1D5-9DDA-44CB-8688-1EA080705572}"/>
              </a:ext>
            </a:extLst>
          </p:cNvPr>
          <p:cNvGrpSpPr/>
          <p:nvPr/>
        </p:nvGrpSpPr>
        <p:grpSpPr>
          <a:xfrm>
            <a:off x="903000" y="4809641"/>
            <a:ext cx="10386000" cy="1276754"/>
            <a:chOff x="865132" y="4710839"/>
            <a:chExt cx="10386000" cy="1276753"/>
          </a:xfrm>
          <a:solidFill>
            <a:schemeClr val="accent6"/>
          </a:solidFill>
        </p:grpSpPr>
        <p:sp>
          <p:nvSpPr>
            <p:cNvPr id="21" name="Rectangle 20">
              <a:extLst>
                <a:ext uri="{FF2B5EF4-FFF2-40B4-BE49-F238E27FC236}">
                  <a16:creationId xmlns:a16="http://schemas.microsoft.com/office/drawing/2014/main" id="{E5E1E560-4620-47F4-AA23-734556DF45E8}"/>
                </a:ext>
              </a:extLst>
            </p:cNvPr>
            <p:cNvSpPr/>
            <p:nvPr/>
          </p:nvSpPr>
          <p:spPr>
            <a:xfrm rot="10800000">
              <a:off x="865132" y="5879592"/>
              <a:ext cx="2304000" cy="108000"/>
            </a:xfrm>
            <a:prstGeom prst="rect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 sz="2701"/>
            </a:p>
          </p:txBody>
        </p:sp>
        <p:sp>
          <p:nvSpPr>
            <p:cNvPr id="22" name="Rectangle 21">
              <a:extLst>
                <a:ext uri="{FF2B5EF4-FFF2-40B4-BE49-F238E27FC236}">
                  <a16:creationId xmlns:a16="http://schemas.microsoft.com/office/drawing/2014/main" id="{271D7AD6-62E5-4D15-A144-BF16F9AA180C}"/>
                </a:ext>
              </a:extLst>
            </p:cNvPr>
            <p:cNvSpPr/>
            <p:nvPr/>
          </p:nvSpPr>
          <p:spPr>
            <a:xfrm rot="5400000">
              <a:off x="2557132" y="5375592"/>
              <a:ext cx="1116000" cy="108000"/>
            </a:xfrm>
            <a:prstGeom prst="rect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 sz="2701"/>
            </a:p>
          </p:txBody>
        </p:sp>
        <p:sp>
          <p:nvSpPr>
            <p:cNvPr id="23" name="Rectangle 22">
              <a:extLst>
                <a:ext uri="{FF2B5EF4-FFF2-40B4-BE49-F238E27FC236}">
                  <a16:creationId xmlns:a16="http://schemas.microsoft.com/office/drawing/2014/main" id="{4CDAE9AF-1C3A-40A4-AF5F-F59A7B9AE4B2}"/>
                </a:ext>
              </a:extLst>
            </p:cNvPr>
            <p:cNvSpPr/>
            <p:nvPr/>
          </p:nvSpPr>
          <p:spPr>
            <a:xfrm>
              <a:off x="3115132" y="4871592"/>
              <a:ext cx="2052000" cy="108000"/>
            </a:xfrm>
            <a:prstGeom prst="rect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 sz="2701"/>
            </a:p>
          </p:txBody>
        </p:sp>
        <p:sp>
          <p:nvSpPr>
            <p:cNvPr id="24" name="Rectangle 23">
              <a:extLst>
                <a:ext uri="{FF2B5EF4-FFF2-40B4-BE49-F238E27FC236}">
                  <a16:creationId xmlns:a16="http://schemas.microsoft.com/office/drawing/2014/main" id="{BF472052-821A-4D94-8A8C-A9DE08571ACF}"/>
                </a:ext>
              </a:extLst>
            </p:cNvPr>
            <p:cNvSpPr/>
            <p:nvPr/>
          </p:nvSpPr>
          <p:spPr>
            <a:xfrm rot="5400000">
              <a:off x="4735132" y="5195592"/>
              <a:ext cx="756000" cy="108000"/>
            </a:xfrm>
            <a:prstGeom prst="rect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 sz="2701"/>
            </a:p>
          </p:txBody>
        </p:sp>
        <p:sp>
          <p:nvSpPr>
            <p:cNvPr id="25" name="Rectangle 24">
              <a:extLst>
                <a:ext uri="{FF2B5EF4-FFF2-40B4-BE49-F238E27FC236}">
                  <a16:creationId xmlns:a16="http://schemas.microsoft.com/office/drawing/2014/main" id="{78551656-B3FE-46CD-B332-7A76B31DCC46}"/>
                </a:ext>
              </a:extLst>
            </p:cNvPr>
            <p:cNvSpPr/>
            <p:nvPr/>
          </p:nvSpPr>
          <p:spPr>
            <a:xfrm>
              <a:off x="5059132" y="5538839"/>
              <a:ext cx="2052000" cy="108000"/>
            </a:xfrm>
            <a:prstGeom prst="rect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 sz="2701"/>
            </a:p>
          </p:txBody>
        </p:sp>
        <p:sp>
          <p:nvSpPr>
            <p:cNvPr id="26" name="Rectangle 25">
              <a:extLst>
                <a:ext uri="{FF2B5EF4-FFF2-40B4-BE49-F238E27FC236}">
                  <a16:creationId xmlns:a16="http://schemas.microsoft.com/office/drawing/2014/main" id="{93DAA02E-EDEE-4BA3-94A1-3F0B0D716F89}"/>
                </a:ext>
              </a:extLst>
            </p:cNvPr>
            <p:cNvSpPr/>
            <p:nvPr/>
          </p:nvSpPr>
          <p:spPr>
            <a:xfrm rot="5400000">
              <a:off x="6589132" y="5124839"/>
              <a:ext cx="936000" cy="108000"/>
            </a:xfrm>
            <a:prstGeom prst="rect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 sz="2701"/>
            </a:p>
          </p:txBody>
        </p:sp>
        <p:sp>
          <p:nvSpPr>
            <p:cNvPr id="27" name="Rectangle 26">
              <a:extLst>
                <a:ext uri="{FF2B5EF4-FFF2-40B4-BE49-F238E27FC236}">
                  <a16:creationId xmlns:a16="http://schemas.microsoft.com/office/drawing/2014/main" id="{B39520CE-E02A-4B08-BE9C-DED26E652523}"/>
                </a:ext>
              </a:extLst>
            </p:cNvPr>
            <p:cNvSpPr/>
            <p:nvPr/>
          </p:nvSpPr>
          <p:spPr>
            <a:xfrm>
              <a:off x="7003132" y="4710839"/>
              <a:ext cx="2052000" cy="108000"/>
            </a:xfrm>
            <a:prstGeom prst="rect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 sz="2701"/>
            </a:p>
          </p:txBody>
        </p:sp>
        <p:sp>
          <p:nvSpPr>
            <p:cNvPr id="28" name="Rectangle 27">
              <a:extLst>
                <a:ext uri="{FF2B5EF4-FFF2-40B4-BE49-F238E27FC236}">
                  <a16:creationId xmlns:a16="http://schemas.microsoft.com/office/drawing/2014/main" id="{41AAE528-935C-4ED8-BED1-FA2E5A7E575E}"/>
                </a:ext>
              </a:extLst>
            </p:cNvPr>
            <p:cNvSpPr/>
            <p:nvPr/>
          </p:nvSpPr>
          <p:spPr>
            <a:xfrm rot="5400000">
              <a:off x="8533132" y="5124839"/>
              <a:ext cx="936000" cy="108000"/>
            </a:xfrm>
            <a:prstGeom prst="rect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 sz="2701"/>
            </a:p>
          </p:txBody>
        </p:sp>
        <p:sp>
          <p:nvSpPr>
            <p:cNvPr id="29" name="Rectangle 28">
              <a:extLst>
                <a:ext uri="{FF2B5EF4-FFF2-40B4-BE49-F238E27FC236}">
                  <a16:creationId xmlns:a16="http://schemas.microsoft.com/office/drawing/2014/main" id="{AC801FFB-F166-404C-9712-4C25B1F00CF6}"/>
                </a:ext>
              </a:extLst>
            </p:cNvPr>
            <p:cNvSpPr/>
            <p:nvPr/>
          </p:nvSpPr>
          <p:spPr>
            <a:xfrm>
              <a:off x="8947132" y="5538839"/>
              <a:ext cx="2304000" cy="108000"/>
            </a:xfrm>
            <a:prstGeom prst="rect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 sz="2701"/>
            </a:p>
          </p:txBody>
        </p:sp>
      </p:grpSp>
      <p:grpSp>
        <p:nvGrpSpPr>
          <p:cNvPr id="30" name="그룹 5">
            <a:extLst>
              <a:ext uri="{FF2B5EF4-FFF2-40B4-BE49-F238E27FC236}">
                <a16:creationId xmlns:a16="http://schemas.microsoft.com/office/drawing/2014/main" id="{9A071C61-0D5A-431E-904B-8B53983E155F}"/>
              </a:ext>
            </a:extLst>
          </p:cNvPr>
          <p:cNvGrpSpPr/>
          <p:nvPr/>
        </p:nvGrpSpPr>
        <p:grpSpPr>
          <a:xfrm>
            <a:off x="3428702" y="4005245"/>
            <a:ext cx="1489893" cy="881131"/>
            <a:chOff x="3428700" y="3933599"/>
            <a:chExt cx="1489892" cy="881131"/>
          </a:xfrm>
        </p:grpSpPr>
        <p:sp>
          <p:nvSpPr>
            <p:cNvPr id="31" name="Round Same Side Corner Rectangle 51">
              <a:extLst>
                <a:ext uri="{FF2B5EF4-FFF2-40B4-BE49-F238E27FC236}">
                  <a16:creationId xmlns:a16="http://schemas.microsoft.com/office/drawing/2014/main" id="{091AFD3C-9E76-41C9-9E8B-BFC9BF844126}"/>
                </a:ext>
              </a:extLst>
            </p:cNvPr>
            <p:cNvSpPr/>
            <p:nvPr/>
          </p:nvSpPr>
          <p:spPr>
            <a:xfrm rot="5400000" flipH="1">
              <a:off x="4056583" y="3629219"/>
              <a:ext cx="234126" cy="1489892"/>
            </a:xfrm>
            <a:custGeom>
              <a:avLst/>
              <a:gdLst/>
              <a:ahLst/>
              <a:cxnLst/>
              <a:rect l="l" t="t" r="r" b="b"/>
              <a:pathLst>
                <a:path w="468002" h="2500353">
                  <a:moveTo>
                    <a:pt x="0" y="2500353"/>
                  </a:moveTo>
                  <a:lnTo>
                    <a:pt x="0" y="234001"/>
                  </a:lnTo>
                  <a:cubicBezTo>
                    <a:pt x="0" y="104766"/>
                    <a:pt x="104766" y="0"/>
                    <a:pt x="234001" y="0"/>
                  </a:cubicBezTo>
                  <a:cubicBezTo>
                    <a:pt x="363236" y="0"/>
                    <a:pt x="468002" y="104766"/>
                    <a:pt x="468002" y="234001"/>
                  </a:cubicBezTo>
                  <a:cubicBezTo>
                    <a:pt x="468002" y="989452"/>
                    <a:pt x="468001" y="1744902"/>
                    <a:pt x="468001" y="2500353"/>
                  </a:cubicBezTo>
                  <a:lnTo>
                    <a:pt x="467594" y="2500353"/>
                  </a:lnTo>
                  <a:cubicBezTo>
                    <a:pt x="429063" y="2409421"/>
                    <a:pt x="338980" y="2345641"/>
                    <a:pt x="234000" y="2345641"/>
                  </a:cubicBezTo>
                  <a:cubicBezTo>
                    <a:pt x="129020" y="2345641"/>
                    <a:pt x="38938" y="2409421"/>
                    <a:pt x="406" y="2500353"/>
                  </a:cubicBezTo>
                  <a:close/>
                </a:path>
              </a:pathLst>
            </a:custGeom>
            <a:solidFill>
              <a:schemeClr val="bg1"/>
            </a:solidFill>
            <a:ln w="57150">
              <a:solidFill>
                <a:schemeClr val="accent4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  <a:prstTxWarp prst="textNoShape">
                <a:avLst/>
              </a:prstTxWarp>
              <a:noAutofit/>
            </a:bodyPr>
            <a:lstStyle/>
            <a:p>
              <a:pPr algn="ctr"/>
              <a:endParaRPr lang="ko-KR" altLang="en-US" sz="2701" dirty="0"/>
            </a:p>
          </p:txBody>
        </p:sp>
        <p:sp>
          <p:nvSpPr>
            <p:cNvPr id="32" name="Round Same Side Corner Rectangle 51">
              <a:extLst>
                <a:ext uri="{FF2B5EF4-FFF2-40B4-BE49-F238E27FC236}">
                  <a16:creationId xmlns:a16="http://schemas.microsoft.com/office/drawing/2014/main" id="{C1A08760-A245-43EA-AE0C-EFC8025DC692}"/>
                </a:ext>
              </a:extLst>
            </p:cNvPr>
            <p:cNvSpPr/>
            <p:nvPr/>
          </p:nvSpPr>
          <p:spPr>
            <a:xfrm rot="16200000" flipH="1">
              <a:off x="4063113" y="4000802"/>
              <a:ext cx="221067" cy="1406790"/>
            </a:xfrm>
            <a:custGeom>
              <a:avLst/>
              <a:gdLst/>
              <a:ahLst/>
              <a:cxnLst/>
              <a:rect l="l" t="t" r="r" b="b"/>
              <a:pathLst>
                <a:path w="468002" h="2500353">
                  <a:moveTo>
                    <a:pt x="0" y="2500353"/>
                  </a:moveTo>
                  <a:lnTo>
                    <a:pt x="0" y="234001"/>
                  </a:lnTo>
                  <a:cubicBezTo>
                    <a:pt x="0" y="104766"/>
                    <a:pt x="104766" y="0"/>
                    <a:pt x="234001" y="0"/>
                  </a:cubicBezTo>
                  <a:cubicBezTo>
                    <a:pt x="363236" y="0"/>
                    <a:pt x="468002" y="104766"/>
                    <a:pt x="468002" y="234001"/>
                  </a:cubicBezTo>
                  <a:cubicBezTo>
                    <a:pt x="468002" y="989452"/>
                    <a:pt x="468001" y="1744902"/>
                    <a:pt x="468001" y="2500353"/>
                  </a:cubicBezTo>
                  <a:lnTo>
                    <a:pt x="467594" y="2500353"/>
                  </a:lnTo>
                  <a:cubicBezTo>
                    <a:pt x="429063" y="2409421"/>
                    <a:pt x="338980" y="2345641"/>
                    <a:pt x="234000" y="2345641"/>
                  </a:cubicBezTo>
                  <a:cubicBezTo>
                    <a:pt x="129020" y="2345641"/>
                    <a:pt x="38938" y="2409421"/>
                    <a:pt x="406" y="2500353"/>
                  </a:cubicBezTo>
                  <a:close/>
                </a:path>
              </a:pathLst>
            </a:custGeom>
            <a:solidFill>
              <a:schemeClr val="accent2"/>
            </a:solidFill>
            <a:ln w="57150">
              <a:solidFill>
                <a:schemeClr val="accent2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  <a:prstTxWarp prst="textNoShape">
                <a:avLst/>
              </a:prstTxWarp>
              <a:noAutofit/>
            </a:bodyPr>
            <a:lstStyle/>
            <a:p>
              <a:pPr algn="ctr"/>
              <a:endParaRPr lang="ko-KR" altLang="en-US" sz="2701" dirty="0"/>
            </a:p>
          </p:txBody>
        </p:sp>
        <p:sp>
          <p:nvSpPr>
            <p:cNvPr id="33" name="Round Same Side Corner Rectangle 51">
              <a:extLst>
                <a:ext uri="{FF2B5EF4-FFF2-40B4-BE49-F238E27FC236}">
                  <a16:creationId xmlns:a16="http://schemas.microsoft.com/office/drawing/2014/main" id="{5D53535F-DAC6-4C02-884A-F7349AD75570}"/>
                </a:ext>
              </a:extLst>
            </p:cNvPr>
            <p:cNvSpPr/>
            <p:nvPr/>
          </p:nvSpPr>
          <p:spPr>
            <a:xfrm rot="16200000" flipH="1">
              <a:off x="4063113" y="3340738"/>
              <a:ext cx="221067" cy="1406790"/>
            </a:xfrm>
            <a:custGeom>
              <a:avLst/>
              <a:gdLst/>
              <a:ahLst/>
              <a:cxnLst/>
              <a:rect l="l" t="t" r="r" b="b"/>
              <a:pathLst>
                <a:path w="468002" h="2500353">
                  <a:moveTo>
                    <a:pt x="0" y="2500353"/>
                  </a:moveTo>
                  <a:lnTo>
                    <a:pt x="0" y="234001"/>
                  </a:lnTo>
                  <a:cubicBezTo>
                    <a:pt x="0" y="104766"/>
                    <a:pt x="104766" y="0"/>
                    <a:pt x="234001" y="0"/>
                  </a:cubicBezTo>
                  <a:cubicBezTo>
                    <a:pt x="363236" y="0"/>
                    <a:pt x="468002" y="104766"/>
                    <a:pt x="468002" y="234001"/>
                  </a:cubicBezTo>
                  <a:cubicBezTo>
                    <a:pt x="468002" y="989452"/>
                    <a:pt x="468001" y="1744902"/>
                    <a:pt x="468001" y="2500353"/>
                  </a:cubicBezTo>
                  <a:lnTo>
                    <a:pt x="467594" y="2500353"/>
                  </a:lnTo>
                  <a:cubicBezTo>
                    <a:pt x="429063" y="2409421"/>
                    <a:pt x="338980" y="2345641"/>
                    <a:pt x="234000" y="2345641"/>
                  </a:cubicBezTo>
                  <a:cubicBezTo>
                    <a:pt x="129020" y="2345641"/>
                    <a:pt x="38938" y="2409421"/>
                    <a:pt x="406" y="2500353"/>
                  </a:cubicBezTo>
                  <a:close/>
                </a:path>
              </a:pathLst>
            </a:custGeom>
            <a:solidFill>
              <a:schemeClr val="accent2"/>
            </a:solidFill>
            <a:ln w="57150">
              <a:solidFill>
                <a:schemeClr val="accent2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  <a:prstTxWarp prst="textNoShape">
                <a:avLst/>
              </a:prstTxWarp>
              <a:noAutofit/>
            </a:bodyPr>
            <a:lstStyle/>
            <a:p>
              <a:pPr algn="ctr"/>
              <a:endParaRPr lang="ko-KR" altLang="en-US" sz="2701" dirty="0"/>
            </a:p>
          </p:txBody>
        </p:sp>
      </p:grpSp>
      <p:grpSp>
        <p:nvGrpSpPr>
          <p:cNvPr id="34" name="그룹 8">
            <a:extLst>
              <a:ext uri="{FF2B5EF4-FFF2-40B4-BE49-F238E27FC236}">
                <a16:creationId xmlns:a16="http://schemas.microsoft.com/office/drawing/2014/main" id="{76EBF12F-8580-4613-A151-5D6ECE479EA7}"/>
              </a:ext>
            </a:extLst>
          </p:cNvPr>
          <p:cNvGrpSpPr/>
          <p:nvPr/>
        </p:nvGrpSpPr>
        <p:grpSpPr>
          <a:xfrm>
            <a:off x="9206087" y="3864931"/>
            <a:ext cx="1534525" cy="1691872"/>
            <a:chOff x="9215137" y="3720865"/>
            <a:chExt cx="1534525" cy="1691872"/>
          </a:xfrm>
        </p:grpSpPr>
        <p:sp>
          <p:nvSpPr>
            <p:cNvPr id="35" name="Rectangle 52">
              <a:extLst>
                <a:ext uri="{FF2B5EF4-FFF2-40B4-BE49-F238E27FC236}">
                  <a16:creationId xmlns:a16="http://schemas.microsoft.com/office/drawing/2014/main" id="{A691BBA3-69B8-4364-85A9-C2FE10A6E403}"/>
                </a:ext>
              </a:extLst>
            </p:cNvPr>
            <p:cNvSpPr/>
            <p:nvPr/>
          </p:nvSpPr>
          <p:spPr>
            <a:xfrm rot="16200000" flipH="1" flipV="1">
              <a:off x="8544278" y="4528080"/>
              <a:ext cx="1555516" cy="213797"/>
            </a:xfrm>
            <a:custGeom>
              <a:avLst/>
              <a:gdLst/>
              <a:ahLst/>
              <a:cxnLst/>
              <a:rect l="l" t="t" r="r" b="b"/>
              <a:pathLst>
                <a:path w="5393520" h="667240">
                  <a:moveTo>
                    <a:pt x="5393520" y="0"/>
                  </a:moveTo>
                  <a:lnTo>
                    <a:pt x="1875109" y="0"/>
                  </a:lnTo>
                  <a:lnTo>
                    <a:pt x="1875109" y="658575"/>
                  </a:lnTo>
                  <a:lnTo>
                    <a:pt x="1782911" y="658575"/>
                  </a:lnTo>
                  <a:lnTo>
                    <a:pt x="1782911" y="0"/>
                  </a:lnTo>
                  <a:lnTo>
                    <a:pt x="1642284" y="0"/>
                  </a:lnTo>
                  <a:lnTo>
                    <a:pt x="1642284" y="658575"/>
                  </a:lnTo>
                  <a:lnTo>
                    <a:pt x="1550085" y="658575"/>
                  </a:lnTo>
                  <a:lnTo>
                    <a:pt x="1550085" y="0"/>
                  </a:lnTo>
                  <a:lnTo>
                    <a:pt x="1409458" y="0"/>
                  </a:lnTo>
                  <a:lnTo>
                    <a:pt x="1409458" y="658575"/>
                  </a:lnTo>
                  <a:lnTo>
                    <a:pt x="1317259" y="658575"/>
                  </a:lnTo>
                  <a:lnTo>
                    <a:pt x="1317259" y="0"/>
                  </a:lnTo>
                  <a:lnTo>
                    <a:pt x="1176632" y="0"/>
                  </a:lnTo>
                  <a:lnTo>
                    <a:pt x="1176632" y="658575"/>
                  </a:lnTo>
                  <a:lnTo>
                    <a:pt x="1084434" y="658575"/>
                  </a:lnTo>
                  <a:lnTo>
                    <a:pt x="1084434" y="0"/>
                  </a:lnTo>
                  <a:lnTo>
                    <a:pt x="943806" y="0"/>
                  </a:lnTo>
                  <a:lnTo>
                    <a:pt x="943806" y="658575"/>
                  </a:lnTo>
                  <a:lnTo>
                    <a:pt x="851608" y="658575"/>
                  </a:lnTo>
                  <a:lnTo>
                    <a:pt x="851608" y="0"/>
                  </a:lnTo>
                  <a:lnTo>
                    <a:pt x="710981" y="0"/>
                  </a:lnTo>
                  <a:lnTo>
                    <a:pt x="710981" y="658575"/>
                  </a:lnTo>
                  <a:lnTo>
                    <a:pt x="618782" y="658575"/>
                  </a:lnTo>
                  <a:lnTo>
                    <a:pt x="618782" y="0"/>
                  </a:lnTo>
                  <a:lnTo>
                    <a:pt x="478155" y="0"/>
                  </a:lnTo>
                  <a:lnTo>
                    <a:pt x="478155" y="658575"/>
                  </a:lnTo>
                  <a:lnTo>
                    <a:pt x="385957" y="658575"/>
                  </a:lnTo>
                  <a:lnTo>
                    <a:pt x="385957" y="0"/>
                  </a:lnTo>
                  <a:lnTo>
                    <a:pt x="245332" y="0"/>
                  </a:lnTo>
                  <a:lnTo>
                    <a:pt x="245332" y="658575"/>
                  </a:lnTo>
                  <a:lnTo>
                    <a:pt x="153133" y="658575"/>
                  </a:lnTo>
                  <a:lnTo>
                    <a:pt x="153133" y="0"/>
                  </a:lnTo>
                  <a:lnTo>
                    <a:pt x="0" y="0"/>
                  </a:lnTo>
                  <a:lnTo>
                    <a:pt x="0" y="667240"/>
                  </a:lnTo>
                  <a:lnTo>
                    <a:pt x="5393520" y="667240"/>
                  </a:lnTo>
                  <a:close/>
                </a:path>
              </a:pathLst>
            </a:custGeom>
            <a:solidFill>
              <a:schemeClr val="accent5"/>
            </a:solidFill>
            <a:ln w="57150"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 sz="2701" dirty="0"/>
            </a:p>
          </p:txBody>
        </p:sp>
        <p:sp>
          <p:nvSpPr>
            <p:cNvPr id="36" name="Rectangle 98">
              <a:extLst>
                <a:ext uri="{FF2B5EF4-FFF2-40B4-BE49-F238E27FC236}">
                  <a16:creationId xmlns:a16="http://schemas.microsoft.com/office/drawing/2014/main" id="{69AB1423-7E1F-4486-809E-682926E98841}"/>
                </a:ext>
              </a:extLst>
            </p:cNvPr>
            <p:cNvSpPr/>
            <p:nvPr/>
          </p:nvSpPr>
          <p:spPr>
            <a:xfrm rot="5400000" flipH="1">
              <a:off x="8810372" y="4499101"/>
              <a:ext cx="1606471" cy="220801"/>
            </a:xfrm>
            <a:custGeom>
              <a:avLst/>
              <a:gdLst/>
              <a:ahLst/>
              <a:cxnLst/>
              <a:rect l="l" t="t" r="r" b="b"/>
              <a:pathLst>
                <a:path w="5393520" h="667240">
                  <a:moveTo>
                    <a:pt x="4577339" y="222921"/>
                  </a:moveTo>
                  <a:lnTo>
                    <a:pt x="4577339" y="451264"/>
                  </a:lnTo>
                  <a:lnTo>
                    <a:pt x="4329141" y="451264"/>
                  </a:lnTo>
                  <a:lnTo>
                    <a:pt x="4329141" y="222921"/>
                  </a:lnTo>
                  <a:close/>
                  <a:moveTo>
                    <a:pt x="5021455" y="222921"/>
                  </a:moveTo>
                  <a:lnTo>
                    <a:pt x="5021455" y="451264"/>
                  </a:lnTo>
                  <a:lnTo>
                    <a:pt x="4773257" y="451264"/>
                  </a:lnTo>
                  <a:lnTo>
                    <a:pt x="4773257" y="222921"/>
                  </a:lnTo>
                  <a:close/>
                  <a:moveTo>
                    <a:pt x="5393520" y="0"/>
                  </a:moveTo>
                  <a:lnTo>
                    <a:pt x="538365" y="0"/>
                  </a:lnTo>
                  <a:lnTo>
                    <a:pt x="538365" y="667239"/>
                  </a:lnTo>
                  <a:lnTo>
                    <a:pt x="300065" y="667239"/>
                  </a:lnTo>
                  <a:lnTo>
                    <a:pt x="300065" y="0"/>
                  </a:lnTo>
                  <a:lnTo>
                    <a:pt x="0" y="0"/>
                  </a:lnTo>
                  <a:lnTo>
                    <a:pt x="0" y="667240"/>
                  </a:lnTo>
                  <a:lnTo>
                    <a:pt x="5393520" y="667240"/>
                  </a:lnTo>
                  <a:close/>
                </a:path>
              </a:pathLst>
            </a:custGeom>
            <a:solidFill>
              <a:schemeClr val="accent5">
                <a:lumMod val="75000"/>
              </a:schemeClr>
            </a:solidFill>
            <a:ln w="57150"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 sz="2701"/>
            </a:p>
          </p:txBody>
        </p:sp>
        <p:sp>
          <p:nvSpPr>
            <p:cNvPr id="37" name="Rectangle 112">
              <a:extLst>
                <a:ext uri="{FF2B5EF4-FFF2-40B4-BE49-F238E27FC236}">
                  <a16:creationId xmlns:a16="http://schemas.microsoft.com/office/drawing/2014/main" id="{DC749C88-4B04-4A1A-8FCE-6C5A39B25479}"/>
                </a:ext>
              </a:extLst>
            </p:cNvPr>
            <p:cNvSpPr/>
            <p:nvPr/>
          </p:nvSpPr>
          <p:spPr>
            <a:xfrm rot="5400000" flipH="1">
              <a:off x="9068612" y="4450531"/>
              <a:ext cx="1691872" cy="232539"/>
            </a:xfrm>
            <a:custGeom>
              <a:avLst/>
              <a:gdLst/>
              <a:ahLst/>
              <a:cxnLst/>
              <a:rect l="l" t="t" r="r" b="b"/>
              <a:pathLst>
                <a:path w="5393520" h="667240">
                  <a:moveTo>
                    <a:pt x="615033" y="0"/>
                  </a:moveTo>
                  <a:lnTo>
                    <a:pt x="0" y="0"/>
                  </a:lnTo>
                  <a:lnTo>
                    <a:pt x="0" y="667240"/>
                  </a:lnTo>
                  <a:lnTo>
                    <a:pt x="615033" y="667240"/>
                  </a:lnTo>
                  <a:close/>
                  <a:moveTo>
                    <a:pt x="829123" y="0"/>
                  </a:moveTo>
                  <a:lnTo>
                    <a:pt x="698438" y="0"/>
                  </a:lnTo>
                  <a:lnTo>
                    <a:pt x="698438" y="667240"/>
                  </a:lnTo>
                  <a:lnTo>
                    <a:pt x="829123" y="667240"/>
                  </a:lnTo>
                  <a:close/>
                  <a:moveTo>
                    <a:pt x="4597121" y="0"/>
                  </a:moveTo>
                  <a:lnTo>
                    <a:pt x="912528" y="0"/>
                  </a:lnTo>
                  <a:lnTo>
                    <a:pt x="912528" y="667240"/>
                  </a:lnTo>
                  <a:lnTo>
                    <a:pt x="4597121" y="667240"/>
                  </a:lnTo>
                  <a:close/>
                  <a:moveTo>
                    <a:pt x="4811211" y="0"/>
                  </a:moveTo>
                  <a:lnTo>
                    <a:pt x="4680526" y="0"/>
                  </a:lnTo>
                  <a:lnTo>
                    <a:pt x="4680526" y="667240"/>
                  </a:lnTo>
                  <a:lnTo>
                    <a:pt x="4811211" y="667240"/>
                  </a:lnTo>
                  <a:close/>
                  <a:moveTo>
                    <a:pt x="5393520" y="0"/>
                  </a:moveTo>
                  <a:lnTo>
                    <a:pt x="4894616" y="0"/>
                  </a:lnTo>
                  <a:lnTo>
                    <a:pt x="4894616" y="667240"/>
                  </a:lnTo>
                  <a:lnTo>
                    <a:pt x="5393520" y="667240"/>
                  </a:lnTo>
                  <a:close/>
                </a:path>
              </a:pathLst>
            </a:custGeom>
            <a:solidFill>
              <a:schemeClr val="accent5">
                <a:lumMod val="90000"/>
              </a:schemeClr>
            </a:solidFill>
            <a:ln w="57150"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 sz="2701"/>
            </a:p>
          </p:txBody>
        </p:sp>
        <p:sp>
          <p:nvSpPr>
            <p:cNvPr id="38" name="Rectangle 131">
              <a:extLst>
                <a:ext uri="{FF2B5EF4-FFF2-40B4-BE49-F238E27FC236}">
                  <a16:creationId xmlns:a16="http://schemas.microsoft.com/office/drawing/2014/main" id="{BF5CDC39-8B7B-4361-8A7F-E05DF6F0F639}"/>
                </a:ext>
              </a:extLst>
            </p:cNvPr>
            <p:cNvSpPr/>
            <p:nvPr/>
          </p:nvSpPr>
          <p:spPr>
            <a:xfrm rot="5400000" flipH="1">
              <a:off x="9709091" y="4656737"/>
              <a:ext cx="1152000" cy="360000"/>
            </a:xfrm>
            <a:custGeom>
              <a:avLst/>
              <a:gdLst/>
              <a:ahLst/>
              <a:cxnLst/>
              <a:rect l="l" t="t" r="r" b="b"/>
              <a:pathLst>
                <a:path w="1152000" h="360000">
                  <a:moveTo>
                    <a:pt x="773299" y="360000"/>
                  </a:moveTo>
                  <a:lnTo>
                    <a:pt x="773299" y="0"/>
                  </a:lnTo>
                  <a:lnTo>
                    <a:pt x="0" y="0"/>
                  </a:lnTo>
                  <a:lnTo>
                    <a:pt x="0" y="360000"/>
                  </a:lnTo>
                  <a:close/>
                  <a:moveTo>
                    <a:pt x="929520" y="360000"/>
                  </a:moveTo>
                  <a:lnTo>
                    <a:pt x="929520" y="0"/>
                  </a:lnTo>
                  <a:lnTo>
                    <a:pt x="863339" y="0"/>
                  </a:lnTo>
                  <a:lnTo>
                    <a:pt x="863339" y="360000"/>
                  </a:lnTo>
                  <a:close/>
                  <a:moveTo>
                    <a:pt x="1152000" y="360000"/>
                  </a:moveTo>
                  <a:lnTo>
                    <a:pt x="1152000" y="0"/>
                  </a:lnTo>
                  <a:lnTo>
                    <a:pt x="1019560" y="0"/>
                  </a:lnTo>
                  <a:lnTo>
                    <a:pt x="1019560" y="360000"/>
                  </a:lnTo>
                  <a:close/>
                </a:path>
              </a:pathLst>
            </a:custGeom>
            <a:solidFill>
              <a:schemeClr val="accent5">
                <a:lumMod val="75000"/>
              </a:schemeClr>
            </a:solidFill>
            <a:ln w="57150"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 sz="2701"/>
            </a:p>
          </p:txBody>
        </p:sp>
        <p:sp>
          <p:nvSpPr>
            <p:cNvPr id="39" name="Rectangle 74">
              <a:extLst>
                <a:ext uri="{FF2B5EF4-FFF2-40B4-BE49-F238E27FC236}">
                  <a16:creationId xmlns:a16="http://schemas.microsoft.com/office/drawing/2014/main" id="{DCF1E514-733B-4617-9C8D-040DBA433E44}"/>
                </a:ext>
              </a:extLst>
            </p:cNvPr>
            <p:cNvSpPr/>
            <p:nvPr/>
          </p:nvSpPr>
          <p:spPr>
            <a:xfrm rot="5400000" flipH="1">
              <a:off x="9879474" y="4542548"/>
              <a:ext cx="1530076" cy="210301"/>
            </a:xfrm>
            <a:custGeom>
              <a:avLst/>
              <a:gdLst/>
              <a:ahLst/>
              <a:cxnLst/>
              <a:rect l="l" t="t" r="r" b="b"/>
              <a:pathLst>
                <a:path w="5393520" h="667240">
                  <a:moveTo>
                    <a:pt x="4294520" y="262881"/>
                  </a:moveTo>
                  <a:lnTo>
                    <a:pt x="4294520" y="390769"/>
                  </a:lnTo>
                  <a:lnTo>
                    <a:pt x="4155512" y="390769"/>
                  </a:lnTo>
                  <a:lnTo>
                    <a:pt x="4155512" y="262881"/>
                  </a:lnTo>
                  <a:close/>
                  <a:moveTo>
                    <a:pt x="4545033" y="262881"/>
                  </a:moveTo>
                  <a:lnTo>
                    <a:pt x="4545033" y="390769"/>
                  </a:lnTo>
                  <a:lnTo>
                    <a:pt x="4406025" y="390769"/>
                  </a:lnTo>
                  <a:lnTo>
                    <a:pt x="4406025" y="262881"/>
                  </a:lnTo>
                  <a:close/>
                  <a:moveTo>
                    <a:pt x="4795546" y="262881"/>
                  </a:moveTo>
                  <a:lnTo>
                    <a:pt x="4795546" y="390769"/>
                  </a:lnTo>
                  <a:lnTo>
                    <a:pt x="4656538" y="390769"/>
                  </a:lnTo>
                  <a:lnTo>
                    <a:pt x="4656538" y="262881"/>
                  </a:lnTo>
                  <a:close/>
                  <a:moveTo>
                    <a:pt x="5393520" y="0"/>
                  </a:moveTo>
                  <a:lnTo>
                    <a:pt x="1140534" y="0"/>
                  </a:lnTo>
                  <a:lnTo>
                    <a:pt x="1140534" y="658575"/>
                  </a:lnTo>
                  <a:lnTo>
                    <a:pt x="1057129" y="658575"/>
                  </a:lnTo>
                  <a:lnTo>
                    <a:pt x="1057129" y="0"/>
                  </a:lnTo>
                  <a:lnTo>
                    <a:pt x="926444" y="0"/>
                  </a:lnTo>
                  <a:lnTo>
                    <a:pt x="926444" y="658575"/>
                  </a:lnTo>
                  <a:lnTo>
                    <a:pt x="843039" y="658575"/>
                  </a:lnTo>
                  <a:lnTo>
                    <a:pt x="843039" y="0"/>
                  </a:lnTo>
                  <a:lnTo>
                    <a:pt x="712355" y="0"/>
                  </a:lnTo>
                  <a:lnTo>
                    <a:pt x="712355" y="658575"/>
                  </a:lnTo>
                  <a:lnTo>
                    <a:pt x="628950" y="658575"/>
                  </a:lnTo>
                  <a:lnTo>
                    <a:pt x="628950" y="0"/>
                  </a:lnTo>
                  <a:lnTo>
                    <a:pt x="498265" y="0"/>
                  </a:lnTo>
                  <a:lnTo>
                    <a:pt x="498265" y="658575"/>
                  </a:lnTo>
                  <a:lnTo>
                    <a:pt x="414860" y="658575"/>
                  </a:lnTo>
                  <a:lnTo>
                    <a:pt x="414860" y="0"/>
                  </a:lnTo>
                  <a:lnTo>
                    <a:pt x="0" y="0"/>
                  </a:lnTo>
                  <a:lnTo>
                    <a:pt x="0" y="667240"/>
                  </a:lnTo>
                  <a:lnTo>
                    <a:pt x="5393520" y="667240"/>
                  </a:lnTo>
                  <a:close/>
                </a:path>
              </a:pathLst>
            </a:custGeom>
            <a:solidFill>
              <a:schemeClr val="accent5"/>
            </a:solidFill>
            <a:ln w="57150"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 sz="2701"/>
            </a:p>
          </p:txBody>
        </p:sp>
      </p:grpSp>
      <p:sp>
        <p:nvSpPr>
          <p:cNvPr id="40" name="Oval 39">
            <a:extLst>
              <a:ext uri="{FF2B5EF4-FFF2-40B4-BE49-F238E27FC236}">
                <a16:creationId xmlns:a16="http://schemas.microsoft.com/office/drawing/2014/main" id="{9D999EAF-DC89-4D68-9E0F-5ACA5D7F7DA3}"/>
              </a:ext>
            </a:extLst>
          </p:cNvPr>
          <p:cNvSpPr/>
          <p:nvPr/>
        </p:nvSpPr>
        <p:spPr>
          <a:xfrm>
            <a:off x="1948008" y="1542592"/>
            <a:ext cx="648074" cy="648074"/>
          </a:xfrm>
          <a:prstGeom prst="ellipse">
            <a:avLst/>
          </a:prstGeom>
          <a:solidFill>
            <a:schemeClr val="accent1"/>
          </a:solidFill>
          <a:ln w="41275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 sz="2701"/>
          </a:p>
        </p:txBody>
      </p:sp>
      <p:sp>
        <p:nvSpPr>
          <p:cNvPr id="41" name="Oval 40">
            <a:extLst>
              <a:ext uri="{FF2B5EF4-FFF2-40B4-BE49-F238E27FC236}">
                <a16:creationId xmlns:a16="http://schemas.microsoft.com/office/drawing/2014/main" id="{0C032E0F-D290-4F8A-8D6F-864DB5E13A0B}"/>
              </a:ext>
            </a:extLst>
          </p:cNvPr>
          <p:cNvSpPr/>
          <p:nvPr/>
        </p:nvSpPr>
        <p:spPr>
          <a:xfrm>
            <a:off x="3880880" y="1490464"/>
            <a:ext cx="648074" cy="648074"/>
          </a:xfrm>
          <a:prstGeom prst="ellipse">
            <a:avLst/>
          </a:prstGeom>
          <a:solidFill>
            <a:schemeClr val="accent2"/>
          </a:solidFill>
          <a:ln w="41275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 sz="2701"/>
          </a:p>
        </p:txBody>
      </p:sp>
      <p:sp>
        <p:nvSpPr>
          <p:cNvPr id="42" name="Oval 41">
            <a:extLst>
              <a:ext uri="{FF2B5EF4-FFF2-40B4-BE49-F238E27FC236}">
                <a16:creationId xmlns:a16="http://schemas.microsoft.com/office/drawing/2014/main" id="{7CA0A2BC-24A1-4B43-A872-2D1DC404DE73}"/>
              </a:ext>
            </a:extLst>
          </p:cNvPr>
          <p:cNvSpPr/>
          <p:nvPr/>
        </p:nvSpPr>
        <p:spPr>
          <a:xfrm>
            <a:off x="7690038" y="1503733"/>
            <a:ext cx="648074" cy="648074"/>
          </a:xfrm>
          <a:prstGeom prst="ellipse">
            <a:avLst/>
          </a:prstGeom>
          <a:solidFill>
            <a:schemeClr val="accent4"/>
          </a:solidFill>
          <a:ln w="41275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 sz="2701"/>
          </a:p>
        </p:txBody>
      </p:sp>
      <p:sp>
        <p:nvSpPr>
          <p:cNvPr id="43" name="Oval 42">
            <a:extLst>
              <a:ext uri="{FF2B5EF4-FFF2-40B4-BE49-F238E27FC236}">
                <a16:creationId xmlns:a16="http://schemas.microsoft.com/office/drawing/2014/main" id="{4C0BFEAF-8F03-46B5-A983-3708ED66EA75}"/>
              </a:ext>
            </a:extLst>
          </p:cNvPr>
          <p:cNvSpPr/>
          <p:nvPr/>
        </p:nvSpPr>
        <p:spPr>
          <a:xfrm>
            <a:off x="5608378" y="1529323"/>
            <a:ext cx="648074" cy="648074"/>
          </a:xfrm>
          <a:prstGeom prst="ellipse">
            <a:avLst/>
          </a:prstGeom>
          <a:solidFill>
            <a:schemeClr val="accent3"/>
          </a:solidFill>
          <a:ln w="41275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 sz="2701"/>
          </a:p>
        </p:txBody>
      </p:sp>
      <p:sp>
        <p:nvSpPr>
          <p:cNvPr id="44" name="Oval 43">
            <a:extLst>
              <a:ext uri="{FF2B5EF4-FFF2-40B4-BE49-F238E27FC236}">
                <a16:creationId xmlns:a16="http://schemas.microsoft.com/office/drawing/2014/main" id="{21C1245D-8EAE-44B2-A435-6BD096AD3879}"/>
              </a:ext>
            </a:extLst>
          </p:cNvPr>
          <p:cNvSpPr/>
          <p:nvPr/>
        </p:nvSpPr>
        <p:spPr>
          <a:xfrm>
            <a:off x="9691974" y="1529324"/>
            <a:ext cx="648074" cy="648074"/>
          </a:xfrm>
          <a:prstGeom prst="ellipse">
            <a:avLst/>
          </a:prstGeom>
          <a:solidFill>
            <a:schemeClr val="accent5"/>
          </a:solidFill>
          <a:ln w="41275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 sz="2701"/>
          </a:p>
        </p:txBody>
      </p:sp>
      <p:sp>
        <p:nvSpPr>
          <p:cNvPr id="45" name="TextBox 44">
            <a:extLst>
              <a:ext uri="{FF2B5EF4-FFF2-40B4-BE49-F238E27FC236}">
                <a16:creationId xmlns:a16="http://schemas.microsoft.com/office/drawing/2014/main" id="{987D2424-C119-4468-B6B2-186938BDE5BE}"/>
              </a:ext>
            </a:extLst>
          </p:cNvPr>
          <p:cNvSpPr txBox="1"/>
          <p:nvPr/>
        </p:nvSpPr>
        <p:spPr>
          <a:xfrm>
            <a:off x="1966866" y="1622528"/>
            <a:ext cx="610355" cy="461665"/>
          </a:xfrm>
          <a:prstGeom prst="rect">
            <a:avLst/>
          </a:prstGeom>
          <a:noFill/>
        </p:spPr>
        <p:txBody>
          <a:bodyPr wrap="square" rtlCol="0" anchor="ctr">
            <a:spAutoFit/>
          </a:bodyPr>
          <a:lstStyle/>
          <a:p>
            <a:pPr algn="ctr"/>
            <a:r>
              <a:rPr lang="en-US" altLang="ko-KR" sz="2400" b="1" dirty="0">
                <a:cs typeface="Arial" pitchFamily="34" charset="0"/>
              </a:rPr>
              <a:t>5</a:t>
            </a:r>
            <a:endParaRPr lang="ko-KR" altLang="en-US" sz="2400" b="1" dirty="0">
              <a:cs typeface="Arial" pitchFamily="34" charset="0"/>
            </a:endParaRPr>
          </a:p>
        </p:txBody>
      </p:sp>
      <p:sp>
        <p:nvSpPr>
          <p:cNvPr id="46" name="TextBox 45">
            <a:extLst>
              <a:ext uri="{FF2B5EF4-FFF2-40B4-BE49-F238E27FC236}">
                <a16:creationId xmlns:a16="http://schemas.microsoft.com/office/drawing/2014/main" id="{E08507DF-6F92-4B28-9792-28D662BD8B13}"/>
              </a:ext>
            </a:extLst>
          </p:cNvPr>
          <p:cNvSpPr txBox="1"/>
          <p:nvPr/>
        </p:nvSpPr>
        <p:spPr>
          <a:xfrm>
            <a:off x="3899737" y="1570400"/>
            <a:ext cx="610355" cy="461665"/>
          </a:xfrm>
          <a:prstGeom prst="rect">
            <a:avLst/>
          </a:prstGeom>
          <a:noFill/>
        </p:spPr>
        <p:txBody>
          <a:bodyPr wrap="square" rtlCol="0" anchor="ctr">
            <a:spAutoFit/>
          </a:bodyPr>
          <a:lstStyle/>
          <a:p>
            <a:pPr algn="ctr"/>
            <a:r>
              <a:rPr lang="en-US" altLang="ko-KR" sz="2400" b="1" dirty="0">
                <a:solidFill>
                  <a:schemeClr val="bg1"/>
                </a:solidFill>
                <a:cs typeface="Arial" pitchFamily="34" charset="0"/>
              </a:rPr>
              <a:t>4</a:t>
            </a:r>
            <a:endParaRPr lang="ko-KR" altLang="en-US" sz="2400" b="1" dirty="0">
              <a:solidFill>
                <a:schemeClr val="bg1"/>
              </a:solidFill>
              <a:cs typeface="Arial" pitchFamily="34" charset="0"/>
            </a:endParaRPr>
          </a:p>
        </p:txBody>
      </p:sp>
      <p:sp>
        <p:nvSpPr>
          <p:cNvPr id="47" name="TextBox 46">
            <a:extLst>
              <a:ext uri="{FF2B5EF4-FFF2-40B4-BE49-F238E27FC236}">
                <a16:creationId xmlns:a16="http://schemas.microsoft.com/office/drawing/2014/main" id="{8CD508A7-7FD8-4D8E-8B57-F82811368F04}"/>
              </a:ext>
            </a:extLst>
          </p:cNvPr>
          <p:cNvSpPr txBox="1"/>
          <p:nvPr/>
        </p:nvSpPr>
        <p:spPr>
          <a:xfrm>
            <a:off x="7708896" y="1583669"/>
            <a:ext cx="610355" cy="461665"/>
          </a:xfrm>
          <a:prstGeom prst="rect">
            <a:avLst/>
          </a:prstGeom>
          <a:noFill/>
        </p:spPr>
        <p:txBody>
          <a:bodyPr wrap="square" rtlCol="0" anchor="ctr">
            <a:spAutoFit/>
          </a:bodyPr>
          <a:lstStyle/>
          <a:p>
            <a:pPr algn="ctr"/>
            <a:r>
              <a:rPr lang="en-US" altLang="ko-KR" sz="2400" b="1" dirty="0">
                <a:solidFill>
                  <a:schemeClr val="bg1"/>
                </a:solidFill>
                <a:cs typeface="Arial" pitchFamily="34" charset="0"/>
              </a:rPr>
              <a:t>2</a:t>
            </a:r>
            <a:endParaRPr lang="ko-KR" altLang="en-US" sz="2400" b="1" dirty="0">
              <a:solidFill>
                <a:schemeClr val="bg1"/>
              </a:solidFill>
              <a:cs typeface="Arial" pitchFamily="34" charset="0"/>
            </a:endParaRPr>
          </a:p>
        </p:txBody>
      </p:sp>
      <p:sp>
        <p:nvSpPr>
          <p:cNvPr id="48" name="TextBox 47">
            <a:extLst>
              <a:ext uri="{FF2B5EF4-FFF2-40B4-BE49-F238E27FC236}">
                <a16:creationId xmlns:a16="http://schemas.microsoft.com/office/drawing/2014/main" id="{5C83A31C-82B9-4C37-84CC-C3AE03777E1B}"/>
              </a:ext>
            </a:extLst>
          </p:cNvPr>
          <p:cNvSpPr txBox="1"/>
          <p:nvPr/>
        </p:nvSpPr>
        <p:spPr>
          <a:xfrm>
            <a:off x="5627236" y="1609259"/>
            <a:ext cx="610355" cy="461665"/>
          </a:xfrm>
          <a:prstGeom prst="rect">
            <a:avLst/>
          </a:prstGeom>
          <a:noFill/>
        </p:spPr>
        <p:txBody>
          <a:bodyPr wrap="square" rtlCol="0" anchor="ctr">
            <a:spAutoFit/>
          </a:bodyPr>
          <a:lstStyle/>
          <a:p>
            <a:pPr algn="ctr"/>
            <a:r>
              <a:rPr lang="en-US" altLang="ko-KR" sz="2400" b="1" dirty="0">
                <a:cs typeface="Arial" pitchFamily="34" charset="0"/>
              </a:rPr>
              <a:t>3</a:t>
            </a:r>
            <a:endParaRPr lang="ko-KR" altLang="en-US" sz="2400" b="1" dirty="0">
              <a:cs typeface="Arial" pitchFamily="34" charset="0"/>
            </a:endParaRPr>
          </a:p>
        </p:txBody>
      </p:sp>
      <p:sp>
        <p:nvSpPr>
          <p:cNvPr id="49" name="TextBox 48">
            <a:extLst>
              <a:ext uri="{FF2B5EF4-FFF2-40B4-BE49-F238E27FC236}">
                <a16:creationId xmlns:a16="http://schemas.microsoft.com/office/drawing/2014/main" id="{D38E2714-97AB-41A7-8198-3CAC99A18B72}"/>
              </a:ext>
            </a:extLst>
          </p:cNvPr>
          <p:cNvSpPr txBox="1"/>
          <p:nvPr/>
        </p:nvSpPr>
        <p:spPr>
          <a:xfrm>
            <a:off x="9710832" y="1609260"/>
            <a:ext cx="610355" cy="461665"/>
          </a:xfrm>
          <a:prstGeom prst="rect">
            <a:avLst/>
          </a:prstGeom>
          <a:noFill/>
        </p:spPr>
        <p:txBody>
          <a:bodyPr wrap="square" rtlCol="0" anchor="ctr">
            <a:spAutoFit/>
          </a:bodyPr>
          <a:lstStyle/>
          <a:p>
            <a:pPr algn="ctr"/>
            <a:r>
              <a:rPr lang="en-US" altLang="ko-KR" sz="2400" b="1" dirty="0" smtClean="0">
                <a:cs typeface="Arial" pitchFamily="34" charset="0"/>
              </a:rPr>
              <a:t>1</a:t>
            </a:r>
            <a:endParaRPr lang="ko-KR" altLang="en-US" sz="2400" b="1" dirty="0">
              <a:cs typeface="Arial" pitchFamily="34" charset="0"/>
            </a:endParaRPr>
          </a:p>
        </p:txBody>
      </p:sp>
      <p:sp>
        <p:nvSpPr>
          <p:cNvPr id="50" name="TextBox 49">
            <a:extLst>
              <a:ext uri="{FF2B5EF4-FFF2-40B4-BE49-F238E27FC236}">
                <a16:creationId xmlns:a16="http://schemas.microsoft.com/office/drawing/2014/main" id="{12D8B874-6568-42A7-B41B-7E951C437EE2}"/>
              </a:ext>
            </a:extLst>
          </p:cNvPr>
          <p:cNvSpPr txBox="1"/>
          <p:nvPr/>
        </p:nvSpPr>
        <p:spPr>
          <a:xfrm>
            <a:off x="1008272" y="2190666"/>
            <a:ext cx="2434389" cy="107721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ar-SY" altLang="ko-KR" sz="3200" dirty="0" smtClean="0">
                <a:solidFill>
                  <a:schemeClr val="tx1">
                    <a:lumMod val="75000"/>
                    <a:lumOff val="25000"/>
                  </a:schemeClr>
                </a:solidFill>
                <a:cs typeface="Arial" pitchFamily="34" charset="0"/>
              </a:rPr>
              <a:t>رسائل</a:t>
            </a:r>
          </a:p>
          <a:p>
            <a:pPr algn="ctr"/>
            <a:r>
              <a:rPr lang="ar-SY" altLang="ko-KR" sz="3200" dirty="0" smtClean="0">
                <a:solidFill>
                  <a:schemeClr val="tx1">
                    <a:lumMod val="75000"/>
                    <a:lumOff val="25000"/>
                  </a:schemeClr>
                </a:solidFill>
                <a:cs typeface="Arial" pitchFamily="34" charset="0"/>
              </a:rPr>
              <a:t> الدكتوراه</a:t>
            </a:r>
            <a:endParaRPr lang="ko-KR" altLang="en-US" sz="3200" dirty="0">
              <a:solidFill>
                <a:schemeClr val="tx1">
                  <a:lumMod val="75000"/>
                  <a:lumOff val="25000"/>
                </a:schemeClr>
              </a:solidFill>
              <a:cs typeface="Arial" pitchFamily="34" charset="0"/>
            </a:endParaRPr>
          </a:p>
        </p:txBody>
      </p:sp>
      <p:sp>
        <p:nvSpPr>
          <p:cNvPr id="51" name="TextBox 50">
            <a:extLst>
              <a:ext uri="{FF2B5EF4-FFF2-40B4-BE49-F238E27FC236}">
                <a16:creationId xmlns:a16="http://schemas.microsoft.com/office/drawing/2014/main" id="{2B7E4440-1E78-46BA-A7DE-EF57A28C5FA0}"/>
              </a:ext>
            </a:extLst>
          </p:cNvPr>
          <p:cNvSpPr txBox="1"/>
          <p:nvPr/>
        </p:nvSpPr>
        <p:spPr>
          <a:xfrm>
            <a:off x="3354519" y="2138538"/>
            <a:ext cx="1569800" cy="107721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ar-SY" altLang="ko-KR" sz="3200" dirty="0" smtClean="0">
                <a:solidFill>
                  <a:schemeClr val="tx1">
                    <a:lumMod val="75000"/>
                    <a:lumOff val="25000"/>
                  </a:schemeClr>
                </a:solidFill>
                <a:cs typeface="Arial" pitchFamily="34" charset="0"/>
              </a:rPr>
              <a:t>مواقع إلكترونية</a:t>
            </a:r>
            <a:endParaRPr lang="ko-KR" altLang="en-US" sz="3200" dirty="0">
              <a:solidFill>
                <a:schemeClr val="tx1">
                  <a:lumMod val="75000"/>
                  <a:lumOff val="25000"/>
                </a:schemeClr>
              </a:solidFill>
              <a:cs typeface="Arial" pitchFamily="34" charset="0"/>
            </a:endParaRPr>
          </a:p>
        </p:txBody>
      </p:sp>
      <p:sp>
        <p:nvSpPr>
          <p:cNvPr id="52" name="TextBox 51">
            <a:extLst>
              <a:ext uri="{FF2B5EF4-FFF2-40B4-BE49-F238E27FC236}">
                <a16:creationId xmlns:a16="http://schemas.microsoft.com/office/drawing/2014/main" id="{E4C15D29-E415-479C-A492-4D737F061224}"/>
              </a:ext>
            </a:extLst>
          </p:cNvPr>
          <p:cNvSpPr txBox="1"/>
          <p:nvPr/>
        </p:nvSpPr>
        <p:spPr>
          <a:xfrm>
            <a:off x="5038778" y="2243162"/>
            <a:ext cx="1787270" cy="107721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ar-SY" altLang="ko-KR" sz="3200" dirty="0" smtClean="0">
                <a:solidFill>
                  <a:schemeClr val="tx1">
                    <a:lumMod val="75000"/>
                    <a:lumOff val="25000"/>
                  </a:schemeClr>
                </a:solidFill>
                <a:cs typeface="Arial" pitchFamily="34" charset="0"/>
              </a:rPr>
              <a:t>مصادر غير مطبوعة </a:t>
            </a:r>
            <a:endParaRPr lang="ko-KR" altLang="en-US" sz="3200" dirty="0">
              <a:solidFill>
                <a:schemeClr val="tx1">
                  <a:lumMod val="75000"/>
                  <a:lumOff val="25000"/>
                </a:schemeClr>
              </a:solidFill>
              <a:cs typeface="Arial" pitchFamily="34" charset="0"/>
            </a:endParaRPr>
          </a:p>
        </p:txBody>
      </p:sp>
      <p:sp>
        <p:nvSpPr>
          <p:cNvPr id="53" name="TextBox 52">
            <a:extLst>
              <a:ext uri="{FF2B5EF4-FFF2-40B4-BE49-F238E27FC236}">
                <a16:creationId xmlns:a16="http://schemas.microsoft.com/office/drawing/2014/main" id="{D2E13AC6-0C15-41E2-AEC3-203B7D074EC9}"/>
              </a:ext>
            </a:extLst>
          </p:cNvPr>
          <p:cNvSpPr txBox="1"/>
          <p:nvPr/>
        </p:nvSpPr>
        <p:spPr>
          <a:xfrm>
            <a:off x="6854669" y="2238072"/>
            <a:ext cx="2383280" cy="107721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ar-SY" altLang="ko-KR" sz="3200" dirty="0" smtClean="0">
                <a:solidFill>
                  <a:schemeClr val="tx1">
                    <a:lumMod val="75000"/>
                    <a:lumOff val="25000"/>
                  </a:schemeClr>
                </a:solidFill>
                <a:cs typeface="Arial" pitchFamily="34" charset="0"/>
              </a:rPr>
              <a:t>المقالات من المجلات العلمية</a:t>
            </a:r>
            <a:endParaRPr lang="ko-KR" altLang="en-US" sz="3200" dirty="0">
              <a:solidFill>
                <a:schemeClr val="tx1">
                  <a:lumMod val="75000"/>
                  <a:lumOff val="25000"/>
                </a:schemeClr>
              </a:solidFill>
              <a:cs typeface="Arial" pitchFamily="34" charset="0"/>
            </a:endParaRPr>
          </a:p>
        </p:txBody>
      </p:sp>
      <p:sp>
        <p:nvSpPr>
          <p:cNvPr id="54" name="TextBox 53">
            <a:extLst>
              <a:ext uri="{FF2B5EF4-FFF2-40B4-BE49-F238E27FC236}">
                <a16:creationId xmlns:a16="http://schemas.microsoft.com/office/drawing/2014/main" id="{E5CB1FA8-FBE2-414B-AFA0-CE35258F6B2B}"/>
              </a:ext>
            </a:extLst>
          </p:cNvPr>
          <p:cNvSpPr txBox="1"/>
          <p:nvPr/>
        </p:nvSpPr>
        <p:spPr>
          <a:xfrm>
            <a:off x="9604557" y="2307304"/>
            <a:ext cx="1569800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ar-SY" altLang="ko-KR" sz="3200" dirty="0" smtClean="0">
                <a:solidFill>
                  <a:schemeClr val="tx1">
                    <a:lumMod val="75000"/>
                    <a:lumOff val="25000"/>
                  </a:schemeClr>
                </a:solidFill>
                <a:cs typeface="Arial" pitchFamily="34" charset="0"/>
              </a:rPr>
              <a:t>الكتب</a:t>
            </a:r>
            <a:endParaRPr lang="ko-KR" altLang="en-US" sz="3200" dirty="0">
              <a:solidFill>
                <a:schemeClr val="tx1">
                  <a:lumMod val="75000"/>
                  <a:lumOff val="25000"/>
                </a:schemeClr>
              </a:solidFill>
              <a:cs typeface="Arial" pitchFamily="34" charset="0"/>
            </a:endParaRPr>
          </a:p>
        </p:txBody>
      </p:sp>
      <p:grpSp>
        <p:nvGrpSpPr>
          <p:cNvPr id="55" name="그룹 6">
            <a:extLst>
              <a:ext uri="{FF2B5EF4-FFF2-40B4-BE49-F238E27FC236}">
                <a16:creationId xmlns:a16="http://schemas.microsoft.com/office/drawing/2014/main" id="{D9488DA2-D0A7-4BF7-830A-B58DB9240CDE}"/>
              </a:ext>
            </a:extLst>
          </p:cNvPr>
          <p:cNvGrpSpPr/>
          <p:nvPr/>
        </p:nvGrpSpPr>
        <p:grpSpPr>
          <a:xfrm>
            <a:off x="1633825" y="4017229"/>
            <a:ext cx="1366965" cy="1879687"/>
            <a:chOff x="1610121" y="3918427"/>
            <a:chExt cx="1366965" cy="1879687"/>
          </a:xfrm>
        </p:grpSpPr>
        <p:sp>
          <p:nvSpPr>
            <p:cNvPr id="56" name="Rectangle 39">
              <a:extLst>
                <a:ext uri="{FF2B5EF4-FFF2-40B4-BE49-F238E27FC236}">
                  <a16:creationId xmlns:a16="http://schemas.microsoft.com/office/drawing/2014/main" id="{B4FB497D-FCEE-42ED-BBA6-E96C2D931D9F}"/>
                </a:ext>
              </a:extLst>
            </p:cNvPr>
            <p:cNvSpPr/>
            <p:nvPr/>
          </p:nvSpPr>
          <p:spPr>
            <a:xfrm rot="5400000" flipV="1">
              <a:off x="2028967" y="4849995"/>
              <a:ext cx="1687478" cy="208760"/>
            </a:xfrm>
            <a:custGeom>
              <a:avLst/>
              <a:gdLst/>
              <a:ahLst/>
              <a:cxnLst/>
              <a:rect l="l" t="t" r="r" b="b"/>
              <a:pathLst>
                <a:path w="5393520" h="667240">
                  <a:moveTo>
                    <a:pt x="4942528" y="261481"/>
                  </a:moveTo>
                  <a:lnTo>
                    <a:pt x="4942528" y="389369"/>
                  </a:lnTo>
                  <a:lnTo>
                    <a:pt x="5081536" y="389369"/>
                  </a:lnTo>
                  <a:lnTo>
                    <a:pt x="5081536" y="261481"/>
                  </a:lnTo>
                  <a:close/>
                  <a:moveTo>
                    <a:pt x="4692028" y="261481"/>
                  </a:moveTo>
                  <a:lnTo>
                    <a:pt x="4692028" y="389369"/>
                  </a:lnTo>
                  <a:lnTo>
                    <a:pt x="4831036" y="389369"/>
                  </a:lnTo>
                  <a:lnTo>
                    <a:pt x="4831036" y="261481"/>
                  </a:lnTo>
                  <a:close/>
                  <a:moveTo>
                    <a:pt x="4441519" y="261481"/>
                  </a:moveTo>
                  <a:lnTo>
                    <a:pt x="4441519" y="389369"/>
                  </a:lnTo>
                  <a:lnTo>
                    <a:pt x="4580527" y="389369"/>
                  </a:lnTo>
                  <a:lnTo>
                    <a:pt x="4580527" y="261481"/>
                  </a:lnTo>
                  <a:close/>
                  <a:moveTo>
                    <a:pt x="4191008" y="261481"/>
                  </a:moveTo>
                  <a:lnTo>
                    <a:pt x="4191008" y="389369"/>
                  </a:lnTo>
                  <a:lnTo>
                    <a:pt x="4330016" y="389369"/>
                  </a:lnTo>
                  <a:lnTo>
                    <a:pt x="4330016" y="261481"/>
                  </a:lnTo>
                  <a:close/>
                  <a:moveTo>
                    <a:pt x="0" y="0"/>
                  </a:moveTo>
                  <a:lnTo>
                    <a:pt x="570675" y="0"/>
                  </a:lnTo>
                  <a:lnTo>
                    <a:pt x="570675" y="658575"/>
                  </a:lnTo>
                  <a:lnTo>
                    <a:pt x="654080" y="658575"/>
                  </a:lnTo>
                  <a:lnTo>
                    <a:pt x="654080" y="0"/>
                  </a:lnTo>
                  <a:lnTo>
                    <a:pt x="784765" y="0"/>
                  </a:lnTo>
                  <a:lnTo>
                    <a:pt x="784765" y="658575"/>
                  </a:lnTo>
                  <a:lnTo>
                    <a:pt x="868170" y="658575"/>
                  </a:lnTo>
                  <a:lnTo>
                    <a:pt x="868170" y="0"/>
                  </a:lnTo>
                  <a:lnTo>
                    <a:pt x="998854" y="0"/>
                  </a:lnTo>
                  <a:lnTo>
                    <a:pt x="998854" y="658575"/>
                  </a:lnTo>
                  <a:lnTo>
                    <a:pt x="1082259" y="658575"/>
                  </a:lnTo>
                  <a:lnTo>
                    <a:pt x="1082259" y="0"/>
                  </a:lnTo>
                  <a:lnTo>
                    <a:pt x="5393520" y="0"/>
                  </a:lnTo>
                  <a:lnTo>
                    <a:pt x="5393520" y="667240"/>
                  </a:lnTo>
                  <a:lnTo>
                    <a:pt x="0" y="667240"/>
                  </a:lnTo>
                  <a:close/>
                </a:path>
              </a:pathLst>
            </a:custGeom>
            <a:solidFill>
              <a:schemeClr val="accent1"/>
            </a:solidFill>
            <a:ln w="57150"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 sz="2701"/>
            </a:p>
          </p:txBody>
        </p:sp>
        <p:sp>
          <p:nvSpPr>
            <p:cNvPr id="57" name="Rectangle 112">
              <a:extLst>
                <a:ext uri="{FF2B5EF4-FFF2-40B4-BE49-F238E27FC236}">
                  <a16:creationId xmlns:a16="http://schemas.microsoft.com/office/drawing/2014/main" id="{7006B621-E55B-4C86-A1E2-5C5FAF888212}"/>
                </a:ext>
              </a:extLst>
            </p:cNvPr>
            <p:cNvSpPr/>
            <p:nvPr/>
          </p:nvSpPr>
          <p:spPr>
            <a:xfrm rot="5400000" flipH="1">
              <a:off x="1636317" y="4742001"/>
              <a:ext cx="1879687" cy="232539"/>
            </a:xfrm>
            <a:custGeom>
              <a:avLst/>
              <a:gdLst/>
              <a:ahLst/>
              <a:cxnLst/>
              <a:rect l="l" t="t" r="r" b="b"/>
              <a:pathLst>
                <a:path w="5393520" h="667240">
                  <a:moveTo>
                    <a:pt x="615033" y="0"/>
                  </a:moveTo>
                  <a:lnTo>
                    <a:pt x="0" y="0"/>
                  </a:lnTo>
                  <a:lnTo>
                    <a:pt x="0" y="667240"/>
                  </a:lnTo>
                  <a:lnTo>
                    <a:pt x="615033" y="667240"/>
                  </a:lnTo>
                  <a:close/>
                  <a:moveTo>
                    <a:pt x="829123" y="0"/>
                  </a:moveTo>
                  <a:lnTo>
                    <a:pt x="698438" y="0"/>
                  </a:lnTo>
                  <a:lnTo>
                    <a:pt x="698438" y="667240"/>
                  </a:lnTo>
                  <a:lnTo>
                    <a:pt x="829123" y="667240"/>
                  </a:lnTo>
                  <a:close/>
                  <a:moveTo>
                    <a:pt x="4597121" y="0"/>
                  </a:moveTo>
                  <a:lnTo>
                    <a:pt x="912528" y="0"/>
                  </a:lnTo>
                  <a:lnTo>
                    <a:pt x="912528" y="667240"/>
                  </a:lnTo>
                  <a:lnTo>
                    <a:pt x="4597121" y="667240"/>
                  </a:lnTo>
                  <a:close/>
                  <a:moveTo>
                    <a:pt x="4811211" y="0"/>
                  </a:moveTo>
                  <a:lnTo>
                    <a:pt x="4680526" y="0"/>
                  </a:lnTo>
                  <a:lnTo>
                    <a:pt x="4680526" y="667240"/>
                  </a:lnTo>
                  <a:lnTo>
                    <a:pt x="4811211" y="667240"/>
                  </a:lnTo>
                  <a:close/>
                  <a:moveTo>
                    <a:pt x="5393520" y="0"/>
                  </a:moveTo>
                  <a:lnTo>
                    <a:pt x="4894616" y="0"/>
                  </a:lnTo>
                  <a:lnTo>
                    <a:pt x="4894616" y="667240"/>
                  </a:lnTo>
                  <a:lnTo>
                    <a:pt x="5393520" y="667240"/>
                  </a:lnTo>
                  <a:close/>
                </a:path>
              </a:pathLst>
            </a:custGeom>
            <a:solidFill>
              <a:schemeClr val="accent1">
                <a:lumMod val="75000"/>
              </a:schemeClr>
            </a:solidFill>
            <a:ln w="57150"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 sz="2701"/>
            </a:p>
          </p:txBody>
        </p:sp>
        <p:sp>
          <p:nvSpPr>
            <p:cNvPr id="58" name="Rectangle 98">
              <a:extLst>
                <a:ext uri="{FF2B5EF4-FFF2-40B4-BE49-F238E27FC236}">
                  <a16:creationId xmlns:a16="http://schemas.microsoft.com/office/drawing/2014/main" id="{AC644930-BC84-4AC3-9975-9434B46FA270}"/>
                </a:ext>
              </a:extLst>
            </p:cNvPr>
            <p:cNvSpPr/>
            <p:nvPr/>
          </p:nvSpPr>
          <p:spPr>
            <a:xfrm rot="5400000" flipH="1">
              <a:off x="1381192" y="4795310"/>
              <a:ext cx="1784806" cy="220801"/>
            </a:xfrm>
            <a:custGeom>
              <a:avLst/>
              <a:gdLst/>
              <a:ahLst/>
              <a:cxnLst/>
              <a:rect l="l" t="t" r="r" b="b"/>
              <a:pathLst>
                <a:path w="5393520" h="667240">
                  <a:moveTo>
                    <a:pt x="4577339" y="222921"/>
                  </a:moveTo>
                  <a:lnTo>
                    <a:pt x="4577339" y="451264"/>
                  </a:lnTo>
                  <a:lnTo>
                    <a:pt x="4329141" y="451264"/>
                  </a:lnTo>
                  <a:lnTo>
                    <a:pt x="4329141" y="222921"/>
                  </a:lnTo>
                  <a:close/>
                  <a:moveTo>
                    <a:pt x="5021455" y="222921"/>
                  </a:moveTo>
                  <a:lnTo>
                    <a:pt x="5021455" y="451264"/>
                  </a:lnTo>
                  <a:lnTo>
                    <a:pt x="4773257" y="451264"/>
                  </a:lnTo>
                  <a:lnTo>
                    <a:pt x="4773257" y="222921"/>
                  </a:lnTo>
                  <a:close/>
                  <a:moveTo>
                    <a:pt x="5393520" y="0"/>
                  </a:moveTo>
                  <a:lnTo>
                    <a:pt x="538365" y="0"/>
                  </a:lnTo>
                  <a:lnTo>
                    <a:pt x="538365" y="667239"/>
                  </a:lnTo>
                  <a:lnTo>
                    <a:pt x="300065" y="667239"/>
                  </a:lnTo>
                  <a:lnTo>
                    <a:pt x="300065" y="0"/>
                  </a:lnTo>
                  <a:lnTo>
                    <a:pt x="0" y="0"/>
                  </a:lnTo>
                  <a:lnTo>
                    <a:pt x="0" y="667240"/>
                  </a:lnTo>
                  <a:lnTo>
                    <a:pt x="5393520" y="667240"/>
                  </a:lnTo>
                  <a:close/>
                </a:path>
              </a:pathLst>
            </a:custGeom>
            <a:solidFill>
              <a:schemeClr val="accent1">
                <a:lumMod val="90000"/>
              </a:schemeClr>
            </a:solidFill>
            <a:ln w="57150"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 sz="2701"/>
            </a:p>
          </p:txBody>
        </p:sp>
        <p:sp>
          <p:nvSpPr>
            <p:cNvPr id="59" name="Rectangle 97">
              <a:extLst>
                <a:ext uri="{FF2B5EF4-FFF2-40B4-BE49-F238E27FC236}">
                  <a16:creationId xmlns:a16="http://schemas.microsoft.com/office/drawing/2014/main" id="{B35821B4-7B5D-4B1F-9B28-B758384102CE}"/>
                </a:ext>
              </a:extLst>
            </p:cNvPr>
            <p:cNvSpPr/>
            <p:nvPr/>
          </p:nvSpPr>
          <p:spPr>
            <a:xfrm rot="5400000" flipH="1">
              <a:off x="1239249" y="4950065"/>
              <a:ext cx="1509371" cy="186726"/>
            </a:xfrm>
            <a:custGeom>
              <a:avLst/>
              <a:gdLst/>
              <a:ahLst/>
              <a:cxnLst/>
              <a:rect l="l" t="t" r="r" b="b"/>
              <a:pathLst>
                <a:path w="5393520" h="667240">
                  <a:moveTo>
                    <a:pt x="3749325" y="214783"/>
                  </a:moveTo>
                  <a:lnTo>
                    <a:pt x="3749325" y="452458"/>
                  </a:lnTo>
                  <a:lnTo>
                    <a:pt x="3604159" y="452458"/>
                  </a:lnTo>
                  <a:lnTo>
                    <a:pt x="3604159" y="214783"/>
                  </a:lnTo>
                  <a:close/>
                  <a:moveTo>
                    <a:pt x="4010934" y="214783"/>
                  </a:moveTo>
                  <a:lnTo>
                    <a:pt x="4010934" y="452458"/>
                  </a:lnTo>
                  <a:lnTo>
                    <a:pt x="3865768" y="452458"/>
                  </a:lnTo>
                  <a:lnTo>
                    <a:pt x="3865768" y="214783"/>
                  </a:lnTo>
                  <a:close/>
                  <a:moveTo>
                    <a:pt x="4272544" y="214783"/>
                  </a:moveTo>
                  <a:lnTo>
                    <a:pt x="4272544" y="452458"/>
                  </a:lnTo>
                  <a:lnTo>
                    <a:pt x="4127378" y="452458"/>
                  </a:lnTo>
                  <a:lnTo>
                    <a:pt x="4127378" y="214783"/>
                  </a:lnTo>
                  <a:close/>
                  <a:moveTo>
                    <a:pt x="4534153" y="214783"/>
                  </a:moveTo>
                  <a:lnTo>
                    <a:pt x="4534153" y="452458"/>
                  </a:lnTo>
                  <a:lnTo>
                    <a:pt x="4388987" y="452458"/>
                  </a:lnTo>
                  <a:lnTo>
                    <a:pt x="4388987" y="214783"/>
                  </a:lnTo>
                  <a:close/>
                  <a:moveTo>
                    <a:pt x="4795763" y="214783"/>
                  </a:moveTo>
                  <a:lnTo>
                    <a:pt x="4795763" y="452458"/>
                  </a:lnTo>
                  <a:lnTo>
                    <a:pt x="4650597" y="452458"/>
                  </a:lnTo>
                  <a:lnTo>
                    <a:pt x="4650597" y="214783"/>
                  </a:lnTo>
                  <a:close/>
                  <a:moveTo>
                    <a:pt x="5057372" y="214783"/>
                  </a:moveTo>
                  <a:lnTo>
                    <a:pt x="5057372" y="452458"/>
                  </a:lnTo>
                  <a:lnTo>
                    <a:pt x="4912206" y="452458"/>
                  </a:lnTo>
                  <a:lnTo>
                    <a:pt x="4912206" y="214783"/>
                  </a:lnTo>
                  <a:close/>
                  <a:moveTo>
                    <a:pt x="5393520" y="0"/>
                  </a:moveTo>
                  <a:lnTo>
                    <a:pt x="0" y="0"/>
                  </a:lnTo>
                  <a:lnTo>
                    <a:pt x="0" y="667240"/>
                  </a:lnTo>
                  <a:lnTo>
                    <a:pt x="5393520" y="667240"/>
                  </a:lnTo>
                  <a:close/>
                </a:path>
              </a:pathLst>
            </a:custGeom>
            <a:solidFill>
              <a:schemeClr val="accent1">
                <a:lumMod val="75000"/>
              </a:schemeClr>
            </a:solidFill>
            <a:ln w="57150"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 sz="2701"/>
            </a:p>
          </p:txBody>
        </p:sp>
        <p:sp>
          <p:nvSpPr>
            <p:cNvPr id="60" name="Rectangle 26">
              <a:extLst>
                <a:ext uri="{FF2B5EF4-FFF2-40B4-BE49-F238E27FC236}">
                  <a16:creationId xmlns:a16="http://schemas.microsoft.com/office/drawing/2014/main" id="{1EB5AAFF-E158-46C7-BB41-EABAD4F172B3}"/>
                </a:ext>
              </a:extLst>
            </p:cNvPr>
            <p:cNvSpPr/>
            <p:nvPr/>
          </p:nvSpPr>
          <p:spPr>
            <a:xfrm rot="16200000" flipH="1" flipV="1">
              <a:off x="850239" y="4818315"/>
              <a:ext cx="1734320" cy="214555"/>
            </a:xfrm>
            <a:custGeom>
              <a:avLst/>
              <a:gdLst/>
              <a:ahLst/>
              <a:cxnLst/>
              <a:rect l="l" t="t" r="r" b="b"/>
              <a:pathLst>
                <a:path w="5393520" h="667240">
                  <a:moveTo>
                    <a:pt x="4933815" y="0"/>
                  </a:moveTo>
                  <a:lnTo>
                    <a:pt x="834953" y="0"/>
                  </a:lnTo>
                  <a:lnTo>
                    <a:pt x="834953" y="658575"/>
                  </a:lnTo>
                  <a:lnTo>
                    <a:pt x="751548" y="658575"/>
                  </a:lnTo>
                  <a:lnTo>
                    <a:pt x="751548" y="0"/>
                  </a:lnTo>
                  <a:lnTo>
                    <a:pt x="620863" y="0"/>
                  </a:lnTo>
                  <a:lnTo>
                    <a:pt x="620863" y="658575"/>
                  </a:lnTo>
                  <a:lnTo>
                    <a:pt x="537458" y="658575"/>
                  </a:lnTo>
                  <a:lnTo>
                    <a:pt x="537458" y="0"/>
                  </a:lnTo>
                  <a:lnTo>
                    <a:pt x="406774" y="0"/>
                  </a:lnTo>
                  <a:lnTo>
                    <a:pt x="406774" y="658575"/>
                  </a:lnTo>
                  <a:lnTo>
                    <a:pt x="323369" y="658575"/>
                  </a:lnTo>
                  <a:lnTo>
                    <a:pt x="323369" y="0"/>
                  </a:lnTo>
                  <a:lnTo>
                    <a:pt x="192684" y="0"/>
                  </a:lnTo>
                  <a:lnTo>
                    <a:pt x="192684" y="658575"/>
                  </a:lnTo>
                  <a:lnTo>
                    <a:pt x="109279" y="658575"/>
                  </a:lnTo>
                  <a:lnTo>
                    <a:pt x="109279" y="0"/>
                  </a:lnTo>
                  <a:lnTo>
                    <a:pt x="0" y="0"/>
                  </a:lnTo>
                  <a:lnTo>
                    <a:pt x="0" y="667240"/>
                  </a:lnTo>
                  <a:lnTo>
                    <a:pt x="4933815" y="667240"/>
                  </a:lnTo>
                  <a:close/>
                  <a:moveTo>
                    <a:pt x="5147905" y="0"/>
                  </a:moveTo>
                  <a:lnTo>
                    <a:pt x="5017220" y="0"/>
                  </a:lnTo>
                  <a:lnTo>
                    <a:pt x="5017220" y="667240"/>
                  </a:lnTo>
                  <a:lnTo>
                    <a:pt x="5147905" y="667240"/>
                  </a:lnTo>
                  <a:close/>
                  <a:moveTo>
                    <a:pt x="5393520" y="0"/>
                  </a:moveTo>
                  <a:lnTo>
                    <a:pt x="5231310" y="0"/>
                  </a:lnTo>
                  <a:lnTo>
                    <a:pt x="5231310" y="667240"/>
                  </a:lnTo>
                  <a:lnTo>
                    <a:pt x="5393520" y="667240"/>
                  </a:lnTo>
                  <a:close/>
                </a:path>
              </a:pathLst>
            </a:custGeom>
            <a:solidFill>
              <a:schemeClr val="accent3"/>
            </a:solidFill>
            <a:ln w="57150"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 sz="2701"/>
            </a:p>
          </p:txBody>
        </p:sp>
      </p:grpSp>
      <p:grpSp>
        <p:nvGrpSpPr>
          <p:cNvPr id="61" name="그룹 7">
            <a:extLst>
              <a:ext uri="{FF2B5EF4-FFF2-40B4-BE49-F238E27FC236}">
                <a16:creationId xmlns:a16="http://schemas.microsoft.com/office/drawing/2014/main" id="{1DE2138B-AED1-427A-BEC8-F735AAA95699}"/>
              </a:ext>
            </a:extLst>
          </p:cNvPr>
          <p:cNvGrpSpPr/>
          <p:nvPr/>
        </p:nvGrpSpPr>
        <p:grpSpPr>
          <a:xfrm>
            <a:off x="5396050" y="3763318"/>
            <a:ext cx="1491179" cy="1794202"/>
            <a:chOff x="5396046" y="3691673"/>
            <a:chExt cx="1491179" cy="1794202"/>
          </a:xfrm>
        </p:grpSpPr>
        <p:sp>
          <p:nvSpPr>
            <p:cNvPr id="62" name="Rectangle 26">
              <a:extLst>
                <a:ext uri="{FF2B5EF4-FFF2-40B4-BE49-F238E27FC236}">
                  <a16:creationId xmlns:a16="http://schemas.microsoft.com/office/drawing/2014/main" id="{40AC06C8-252B-4A77-8A32-D72B6AB79D76}"/>
                </a:ext>
              </a:extLst>
            </p:cNvPr>
            <p:cNvSpPr/>
            <p:nvPr/>
          </p:nvSpPr>
          <p:spPr>
            <a:xfrm rot="16200000" flipH="1" flipV="1">
              <a:off x="4636164" y="4505621"/>
              <a:ext cx="1734320" cy="214555"/>
            </a:xfrm>
            <a:custGeom>
              <a:avLst/>
              <a:gdLst/>
              <a:ahLst/>
              <a:cxnLst/>
              <a:rect l="l" t="t" r="r" b="b"/>
              <a:pathLst>
                <a:path w="5393520" h="667240">
                  <a:moveTo>
                    <a:pt x="4933815" y="0"/>
                  </a:moveTo>
                  <a:lnTo>
                    <a:pt x="834953" y="0"/>
                  </a:lnTo>
                  <a:lnTo>
                    <a:pt x="834953" y="658575"/>
                  </a:lnTo>
                  <a:lnTo>
                    <a:pt x="751548" y="658575"/>
                  </a:lnTo>
                  <a:lnTo>
                    <a:pt x="751548" y="0"/>
                  </a:lnTo>
                  <a:lnTo>
                    <a:pt x="620863" y="0"/>
                  </a:lnTo>
                  <a:lnTo>
                    <a:pt x="620863" y="658575"/>
                  </a:lnTo>
                  <a:lnTo>
                    <a:pt x="537458" y="658575"/>
                  </a:lnTo>
                  <a:lnTo>
                    <a:pt x="537458" y="0"/>
                  </a:lnTo>
                  <a:lnTo>
                    <a:pt x="406774" y="0"/>
                  </a:lnTo>
                  <a:lnTo>
                    <a:pt x="406774" y="658575"/>
                  </a:lnTo>
                  <a:lnTo>
                    <a:pt x="323369" y="658575"/>
                  </a:lnTo>
                  <a:lnTo>
                    <a:pt x="323369" y="0"/>
                  </a:lnTo>
                  <a:lnTo>
                    <a:pt x="192684" y="0"/>
                  </a:lnTo>
                  <a:lnTo>
                    <a:pt x="192684" y="658575"/>
                  </a:lnTo>
                  <a:lnTo>
                    <a:pt x="109279" y="658575"/>
                  </a:lnTo>
                  <a:lnTo>
                    <a:pt x="109279" y="0"/>
                  </a:lnTo>
                  <a:lnTo>
                    <a:pt x="0" y="0"/>
                  </a:lnTo>
                  <a:lnTo>
                    <a:pt x="0" y="667240"/>
                  </a:lnTo>
                  <a:lnTo>
                    <a:pt x="4933815" y="667240"/>
                  </a:lnTo>
                  <a:close/>
                  <a:moveTo>
                    <a:pt x="5147905" y="0"/>
                  </a:moveTo>
                  <a:lnTo>
                    <a:pt x="5017220" y="0"/>
                  </a:lnTo>
                  <a:lnTo>
                    <a:pt x="5017220" y="667240"/>
                  </a:lnTo>
                  <a:lnTo>
                    <a:pt x="5147905" y="667240"/>
                  </a:lnTo>
                  <a:close/>
                  <a:moveTo>
                    <a:pt x="5393520" y="0"/>
                  </a:moveTo>
                  <a:lnTo>
                    <a:pt x="5231310" y="0"/>
                  </a:lnTo>
                  <a:lnTo>
                    <a:pt x="5231310" y="667240"/>
                  </a:lnTo>
                  <a:lnTo>
                    <a:pt x="5393520" y="667240"/>
                  </a:lnTo>
                  <a:close/>
                </a:path>
              </a:pathLst>
            </a:custGeom>
            <a:solidFill>
              <a:schemeClr val="accent3"/>
            </a:solidFill>
            <a:ln w="57150"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 sz="2701"/>
            </a:p>
          </p:txBody>
        </p:sp>
        <p:sp>
          <p:nvSpPr>
            <p:cNvPr id="63" name="Rectangle 98">
              <a:extLst>
                <a:ext uri="{FF2B5EF4-FFF2-40B4-BE49-F238E27FC236}">
                  <a16:creationId xmlns:a16="http://schemas.microsoft.com/office/drawing/2014/main" id="{F42416BC-5F27-4731-987A-21B681BAF1AC}"/>
                </a:ext>
              </a:extLst>
            </p:cNvPr>
            <p:cNvSpPr/>
            <p:nvPr/>
          </p:nvSpPr>
          <p:spPr>
            <a:xfrm rot="5400000" flipH="1">
              <a:off x="5154475" y="4524295"/>
              <a:ext cx="1694715" cy="209656"/>
            </a:xfrm>
            <a:custGeom>
              <a:avLst/>
              <a:gdLst/>
              <a:ahLst/>
              <a:cxnLst/>
              <a:rect l="l" t="t" r="r" b="b"/>
              <a:pathLst>
                <a:path w="5393520" h="667240">
                  <a:moveTo>
                    <a:pt x="4577339" y="222921"/>
                  </a:moveTo>
                  <a:lnTo>
                    <a:pt x="4577339" y="451264"/>
                  </a:lnTo>
                  <a:lnTo>
                    <a:pt x="4329141" y="451264"/>
                  </a:lnTo>
                  <a:lnTo>
                    <a:pt x="4329141" y="222921"/>
                  </a:lnTo>
                  <a:close/>
                  <a:moveTo>
                    <a:pt x="5021455" y="222921"/>
                  </a:moveTo>
                  <a:lnTo>
                    <a:pt x="5021455" y="451264"/>
                  </a:lnTo>
                  <a:lnTo>
                    <a:pt x="4773257" y="451264"/>
                  </a:lnTo>
                  <a:lnTo>
                    <a:pt x="4773257" y="222921"/>
                  </a:lnTo>
                  <a:close/>
                  <a:moveTo>
                    <a:pt x="5393520" y="0"/>
                  </a:moveTo>
                  <a:lnTo>
                    <a:pt x="538365" y="0"/>
                  </a:lnTo>
                  <a:lnTo>
                    <a:pt x="538365" y="667239"/>
                  </a:lnTo>
                  <a:lnTo>
                    <a:pt x="300065" y="667239"/>
                  </a:lnTo>
                  <a:lnTo>
                    <a:pt x="300065" y="0"/>
                  </a:lnTo>
                  <a:lnTo>
                    <a:pt x="0" y="0"/>
                  </a:lnTo>
                  <a:lnTo>
                    <a:pt x="0" y="667240"/>
                  </a:lnTo>
                  <a:lnTo>
                    <a:pt x="5393520" y="667240"/>
                  </a:lnTo>
                  <a:close/>
                </a:path>
              </a:pathLst>
            </a:custGeom>
            <a:solidFill>
              <a:schemeClr val="accent3">
                <a:lumMod val="75000"/>
              </a:schemeClr>
            </a:solidFill>
            <a:ln w="57150"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 sz="2701"/>
            </a:p>
          </p:txBody>
        </p:sp>
        <p:sp>
          <p:nvSpPr>
            <p:cNvPr id="64" name="Rectangle 110">
              <a:extLst>
                <a:ext uri="{FF2B5EF4-FFF2-40B4-BE49-F238E27FC236}">
                  <a16:creationId xmlns:a16="http://schemas.microsoft.com/office/drawing/2014/main" id="{E3DD3D51-0108-4B6F-9CF6-883D097A6BAB}"/>
                </a:ext>
              </a:extLst>
            </p:cNvPr>
            <p:cNvSpPr/>
            <p:nvPr/>
          </p:nvSpPr>
          <p:spPr>
            <a:xfrm rot="5400000" flipH="1">
              <a:off x="5003815" y="4633711"/>
              <a:ext cx="1499976" cy="185564"/>
            </a:xfrm>
            <a:custGeom>
              <a:avLst/>
              <a:gdLst/>
              <a:ahLst/>
              <a:cxnLst/>
              <a:rect l="l" t="t" r="r" b="b"/>
              <a:pathLst>
                <a:path w="5393520" h="667240">
                  <a:moveTo>
                    <a:pt x="160738" y="0"/>
                  </a:moveTo>
                  <a:lnTo>
                    <a:pt x="0" y="0"/>
                  </a:lnTo>
                  <a:lnTo>
                    <a:pt x="0" y="667240"/>
                  </a:lnTo>
                  <a:lnTo>
                    <a:pt x="160738" y="667240"/>
                  </a:lnTo>
                  <a:close/>
                  <a:moveTo>
                    <a:pt x="374828" y="0"/>
                  </a:moveTo>
                  <a:lnTo>
                    <a:pt x="244143" y="0"/>
                  </a:lnTo>
                  <a:lnTo>
                    <a:pt x="244143" y="667240"/>
                  </a:lnTo>
                  <a:lnTo>
                    <a:pt x="374828" y="667240"/>
                  </a:lnTo>
                  <a:close/>
                  <a:moveTo>
                    <a:pt x="588917" y="0"/>
                  </a:moveTo>
                  <a:lnTo>
                    <a:pt x="458233" y="0"/>
                  </a:lnTo>
                  <a:lnTo>
                    <a:pt x="458233" y="667240"/>
                  </a:lnTo>
                  <a:lnTo>
                    <a:pt x="588917" y="667240"/>
                  </a:lnTo>
                  <a:close/>
                  <a:moveTo>
                    <a:pt x="803007" y="0"/>
                  </a:moveTo>
                  <a:lnTo>
                    <a:pt x="672322" y="0"/>
                  </a:lnTo>
                  <a:lnTo>
                    <a:pt x="672322" y="667240"/>
                  </a:lnTo>
                  <a:lnTo>
                    <a:pt x="803007" y="667240"/>
                  </a:lnTo>
                  <a:close/>
                  <a:moveTo>
                    <a:pt x="5393520" y="0"/>
                  </a:moveTo>
                  <a:lnTo>
                    <a:pt x="886412" y="0"/>
                  </a:lnTo>
                  <a:lnTo>
                    <a:pt x="886412" y="667240"/>
                  </a:lnTo>
                  <a:lnTo>
                    <a:pt x="5393520" y="667240"/>
                  </a:lnTo>
                  <a:close/>
                </a:path>
              </a:pathLst>
            </a:custGeom>
            <a:solidFill>
              <a:schemeClr val="accent3">
                <a:lumMod val="90000"/>
              </a:schemeClr>
            </a:solidFill>
            <a:ln w="57150"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 sz="2701"/>
            </a:p>
          </p:txBody>
        </p:sp>
        <p:sp>
          <p:nvSpPr>
            <p:cNvPr id="65" name="Rectangle 112">
              <a:extLst>
                <a:ext uri="{FF2B5EF4-FFF2-40B4-BE49-F238E27FC236}">
                  <a16:creationId xmlns:a16="http://schemas.microsoft.com/office/drawing/2014/main" id="{A5B0B31B-96E0-4D8A-BB1D-8B75173EF4A2}"/>
                </a:ext>
              </a:extLst>
            </p:cNvPr>
            <p:cNvSpPr/>
            <p:nvPr/>
          </p:nvSpPr>
          <p:spPr>
            <a:xfrm rot="5400000" flipH="1">
              <a:off x="5375077" y="4473676"/>
              <a:ext cx="1784807" cy="220801"/>
            </a:xfrm>
            <a:custGeom>
              <a:avLst/>
              <a:gdLst/>
              <a:ahLst/>
              <a:cxnLst/>
              <a:rect l="l" t="t" r="r" b="b"/>
              <a:pathLst>
                <a:path w="5393520" h="667240">
                  <a:moveTo>
                    <a:pt x="615033" y="0"/>
                  </a:moveTo>
                  <a:lnTo>
                    <a:pt x="0" y="0"/>
                  </a:lnTo>
                  <a:lnTo>
                    <a:pt x="0" y="667240"/>
                  </a:lnTo>
                  <a:lnTo>
                    <a:pt x="615033" y="667240"/>
                  </a:lnTo>
                  <a:close/>
                  <a:moveTo>
                    <a:pt x="829123" y="0"/>
                  </a:moveTo>
                  <a:lnTo>
                    <a:pt x="698438" y="0"/>
                  </a:lnTo>
                  <a:lnTo>
                    <a:pt x="698438" y="667240"/>
                  </a:lnTo>
                  <a:lnTo>
                    <a:pt x="829123" y="667240"/>
                  </a:lnTo>
                  <a:close/>
                  <a:moveTo>
                    <a:pt x="4597121" y="0"/>
                  </a:moveTo>
                  <a:lnTo>
                    <a:pt x="912528" y="0"/>
                  </a:lnTo>
                  <a:lnTo>
                    <a:pt x="912528" y="667240"/>
                  </a:lnTo>
                  <a:lnTo>
                    <a:pt x="4597121" y="667240"/>
                  </a:lnTo>
                  <a:close/>
                  <a:moveTo>
                    <a:pt x="4811211" y="0"/>
                  </a:moveTo>
                  <a:lnTo>
                    <a:pt x="4680526" y="0"/>
                  </a:lnTo>
                  <a:lnTo>
                    <a:pt x="4680526" y="667240"/>
                  </a:lnTo>
                  <a:lnTo>
                    <a:pt x="4811211" y="667240"/>
                  </a:lnTo>
                  <a:close/>
                  <a:moveTo>
                    <a:pt x="5393520" y="0"/>
                  </a:moveTo>
                  <a:lnTo>
                    <a:pt x="4894616" y="0"/>
                  </a:lnTo>
                  <a:lnTo>
                    <a:pt x="4894616" y="667240"/>
                  </a:lnTo>
                  <a:lnTo>
                    <a:pt x="5393520" y="667240"/>
                  </a:lnTo>
                  <a:close/>
                </a:path>
              </a:pathLst>
            </a:custGeom>
            <a:solidFill>
              <a:schemeClr val="accent3">
                <a:lumMod val="90000"/>
              </a:schemeClr>
            </a:solidFill>
            <a:ln w="57150"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 sz="2701"/>
            </a:p>
          </p:txBody>
        </p:sp>
        <p:sp>
          <p:nvSpPr>
            <p:cNvPr id="66" name="Rectangle 97">
              <a:extLst>
                <a:ext uri="{FF2B5EF4-FFF2-40B4-BE49-F238E27FC236}">
                  <a16:creationId xmlns:a16="http://schemas.microsoft.com/office/drawing/2014/main" id="{8EA67D7E-32A7-4C3E-8B9F-2A0F943AFB61}"/>
                </a:ext>
              </a:extLst>
            </p:cNvPr>
            <p:cNvSpPr/>
            <p:nvPr/>
          </p:nvSpPr>
          <p:spPr>
            <a:xfrm rot="5400000" flipH="1">
              <a:off x="5764657" y="4637827"/>
              <a:ext cx="1509371" cy="186726"/>
            </a:xfrm>
            <a:custGeom>
              <a:avLst/>
              <a:gdLst/>
              <a:ahLst/>
              <a:cxnLst/>
              <a:rect l="l" t="t" r="r" b="b"/>
              <a:pathLst>
                <a:path w="5393520" h="667240">
                  <a:moveTo>
                    <a:pt x="3749325" y="214783"/>
                  </a:moveTo>
                  <a:lnTo>
                    <a:pt x="3749325" y="452458"/>
                  </a:lnTo>
                  <a:lnTo>
                    <a:pt x="3604159" y="452458"/>
                  </a:lnTo>
                  <a:lnTo>
                    <a:pt x="3604159" y="214783"/>
                  </a:lnTo>
                  <a:close/>
                  <a:moveTo>
                    <a:pt x="4010934" y="214783"/>
                  </a:moveTo>
                  <a:lnTo>
                    <a:pt x="4010934" y="452458"/>
                  </a:lnTo>
                  <a:lnTo>
                    <a:pt x="3865768" y="452458"/>
                  </a:lnTo>
                  <a:lnTo>
                    <a:pt x="3865768" y="214783"/>
                  </a:lnTo>
                  <a:close/>
                  <a:moveTo>
                    <a:pt x="4272544" y="214783"/>
                  </a:moveTo>
                  <a:lnTo>
                    <a:pt x="4272544" y="452458"/>
                  </a:lnTo>
                  <a:lnTo>
                    <a:pt x="4127378" y="452458"/>
                  </a:lnTo>
                  <a:lnTo>
                    <a:pt x="4127378" y="214783"/>
                  </a:lnTo>
                  <a:close/>
                  <a:moveTo>
                    <a:pt x="4534153" y="214783"/>
                  </a:moveTo>
                  <a:lnTo>
                    <a:pt x="4534153" y="452458"/>
                  </a:lnTo>
                  <a:lnTo>
                    <a:pt x="4388987" y="452458"/>
                  </a:lnTo>
                  <a:lnTo>
                    <a:pt x="4388987" y="214783"/>
                  </a:lnTo>
                  <a:close/>
                  <a:moveTo>
                    <a:pt x="4795763" y="214783"/>
                  </a:moveTo>
                  <a:lnTo>
                    <a:pt x="4795763" y="452458"/>
                  </a:lnTo>
                  <a:lnTo>
                    <a:pt x="4650597" y="452458"/>
                  </a:lnTo>
                  <a:lnTo>
                    <a:pt x="4650597" y="214783"/>
                  </a:lnTo>
                  <a:close/>
                  <a:moveTo>
                    <a:pt x="5057372" y="214783"/>
                  </a:moveTo>
                  <a:lnTo>
                    <a:pt x="5057372" y="452458"/>
                  </a:lnTo>
                  <a:lnTo>
                    <a:pt x="4912206" y="452458"/>
                  </a:lnTo>
                  <a:lnTo>
                    <a:pt x="4912206" y="214783"/>
                  </a:lnTo>
                  <a:close/>
                  <a:moveTo>
                    <a:pt x="5393520" y="0"/>
                  </a:moveTo>
                  <a:lnTo>
                    <a:pt x="0" y="0"/>
                  </a:lnTo>
                  <a:lnTo>
                    <a:pt x="0" y="667240"/>
                  </a:lnTo>
                  <a:lnTo>
                    <a:pt x="5393520" y="667240"/>
                  </a:lnTo>
                  <a:close/>
                </a:path>
              </a:pathLst>
            </a:custGeom>
            <a:solidFill>
              <a:schemeClr val="accent3">
                <a:lumMod val="75000"/>
              </a:schemeClr>
            </a:solidFill>
            <a:ln w="57150"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 sz="2701"/>
            </a:p>
          </p:txBody>
        </p:sp>
        <p:sp>
          <p:nvSpPr>
            <p:cNvPr id="67" name="Rectangle 98">
              <a:extLst>
                <a:ext uri="{FF2B5EF4-FFF2-40B4-BE49-F238E27FC236}">
                  <a16:creationId xmlns:a16="http://schemas.microsoft.com/office/drawing/2014/main" id="{7DF60863-7262-42FA-B45C-65F8230BAF62}"/>
                </a:ext>
              </a:extLst>
            </p:cNvPr>
            <p:cNvSpPr/>
            <p:nvPr/>
          </p:nvSpPr>
          <p:spPr>
            <a:xfrm rot="5400000" flipH="1">
              <a:off x="5973589" y="4562844"/>
              <a:ext cx="1606471" cy="220801"/>
            </a:xfrm>
            <a:custGeom>
              <a:avLst/>
              <a:gdLst/>
              <a:ahLst/>
              <a:cxnLst/>
              <a:rect l="l" t="t" r="r" b="b"/>
              <a:pathLst>
                <a:path w="5393520" h="667240">
                  <a:moveTo>
                    <a:pt x="4577339" y="222921"/>
                  </a:moveTo>
                  <a:lnTo>
                    <a:pt x="4577339" y="451264"/>
                  </a:lnTo>
                  <a:lnTo>
                    <a:pt x="4329141" y="451264"/>
                  </a:lnTo>
                  <a:lnTo>
                    <a:pt x="4329141" y="222921"/>
                  </a:lnTo>
                  <a:close/>
                  <a:moveTo>
                    <a:pt x="5021455" y="222921"/>
                  </a:moveTo>
                  <a:lnTo>
                    <a:pt x="5021455" y="451264"/>
                  </a:lnTo>
                  <a:lnTo>
                    <a:pt x="4773257" y="451264"/>
                  </a:lnTo>
                  <a:lnTo>
                    <a:pt x="4773257" y="222921"/>
                  </a:lnTo>
                  <a:close/>
                  <a:moveTo>
                    <a:pt x="5393520" y="0"/>
                  </a:moveTo>
                  <a:lnTo>
                    <a:pt x="538365" y="0"/>
                  </a:lnTo>
                  <a:lnTo>
                    <a:pt x="538365" y="667239"/>
                  </a:lnTo>
                  <a:lnTo>
                    <a:pt x="300065" y="667239"/>
                  </a:lnTo>
                  <a:lnTo>
                    <a:pt x="300065" y="0"/>
                  </a:lnTo>
                  <a:lnTo>
                    <a:pt x="0" y="0"/>
                  </a:lnTo>
                  <a:lnTo>
                    <a:pt x="0" y="667240"/>
                  </a:lnTo>
                  <a:lnTo>
                    <a:pt x="5393520" y="667240"/>
                  </a:lnTo>
                  <a:close/>
                </a:path>
              </a:pathLst>
            </a:custGeom>
            <a:solidFill>
              <a:schemeClr val="accent3">
                <a:lumMod val="90000"/>
              </a:schemeClr>
            </a:solidFill>
            <a:ln w="57150"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 sz="2701"/>
            </a:p>
          </p:txBody>
        </p:sp>
      </p:grpSp>
    </p:spTree>
    <p:extLst>
      <p:ext uri="{BB962C8B-B14F-4D97-AF65-F5344CB8AC3E}">
        <p14:creationId xmlns:p14="http://schemas.microsoft.com/office/powerpoint/2010/main" val="82368665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Rectangle 2"/>
          <p:cNvSpPr/>
          <p:nvPr/>
        </p:nvSpPr>
        <p:spPr>
          <a:xfrm>
            <a:off x="2626178" y="500900"/>
            <a:ext cx="9922203" cy="45719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4" name="Rectangle: Rounded Corners 22"/>
          <p:cNvSpPr/>
          <p:nvPr/>
        </p:nvSpPr>
        <p:spPr>
          <a:xfrm>
            <a:off x="8607914" y="952845"/>
            <a:ext cx="4128422" cy="4952309"/>
          </a:xfrm>
          <a:prstGeom prst="roundRect">
            <a:avLst>
              <a:gd name="adj" fmla="val 6140"/>
            </a:avLst>
          </a:prstGeom>
          <a:solidFill>
            <a:srgbClr val="00B0F0">
              <a:alpha val="61961"/>
            </a:srgbClr>
          </a:solidFill>
          <a:ln w="38100">
            <a:noFill/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5" name="Rectangle: Rounded Corners 24"/>
          <p:cNvSpPr/>
          <p:nvPr/>
        </p:nvSpPr>
        <p:spPr>
          <a:xfrm>
            <a:off x="830179" y="1285190"/>
            <a:ext cx="9720589" cy="5314201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6" name="Graphic 21"/>
          <p:cNvPicPr>
            <a:picLocks noChangeAspect="1"/>
          </p:cNvPicPr>
          <p:nvPr/>
        </p:nvPicPr>
        <p:blipFill rotWithShape="1">
          <a:blip r:embed="rId3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180431" y="79526"/>
            <a:ext cx="2305141" cy="1076343"/>
          </a:xfrm>
          <a:prstGeom prst="rect">
            <a:avLst/>
          </a:prstGeom>
        </p:spPr>
      </p:pic>
      <p:sp>
        <p:nvSpPr>
          <p:cNvPr id="8" name="مربع نص 1"/>
          <p:cNvSpPr txBox="1"/>
          <p:nvPr/>
        </p:nvSpPr>
        <p:spPr>
          <a:xfrm>
            <a:off x="2989136" y="1487602"/>
            <a:ext cx="6481261" cy="369332"/>
          </a:xfrm>
          <a:prstGeom prst="rect">
            <a:avLst/>
          </a:prstGeom>
          <a:noFill/>
          <a:ln w="28575">
            <a:solidFill>
              <a:srgbClr val="00B050"/>
            </a:solidFill>
          </a:ln>
        </p:spPr>
        <p:txBody>
          <a:bodyPr wrap="none" rtlCol="0">
            <a:spAutoFit/>
          </a:bodyPr>
          <a:lstStyle/>
          <a:p>
            <a:pPr marL="342900" indent="-342900" algn="r" rtl="1">
              <a:buFont typeface="Wingdings" pitchFamily="2" charset="2"/>
              <a:buChar char="v"/>
            </a:pPr>
            <a:r>
              <a:rPr lang="ar-SY" b="1" dirty="0">
                <a:solidFill>
                  <a:srgbClr val="DDDDDD">
                    <a:lumMod val="10000"/>
                  </a:srgbClr>
                </a:solidFill>
                <a:latin typeface="Alexandria" pitchFamily="2" charset="-78"/>
                <a:cs typeface="Alexandria" pitchFamily="2" charset="-78"/>
              </a:rPr>
              <a:t>المعلومات الواجب ذكرها في حالة الاقتباس من الكتب</a:t>
            </a:r>
            <a:endParaRPr lang="en-US" b="1" dirty="0">
              <a:solidFill>
                <a:srgbClr val="DDDDDD">
                  <a:lumMod val="10000"/>
                </a:srgbClr>
              </a:solidFill>
              <a:latin typeface="Alexandria" pitchFamily="2" charset="-78"/>
              <a:cs typeface="Alexandria" pitchFamily="2" charset="-78"/>
            </a:endParaRPr>
          </a:p>
        </p:txBody>
      </p:sp>
      <p:sp>
        <p:nvSpPr>
          <p:cNvPr id="9" name="مربع نص 2"/>
          <p:cNvSpPr txBox="1"/>
          <p:nvPr/>
        </p:nvSpPr>
        <p:spPr>
          <a:xfrm>
            <a:off x="3842868" y="2024824"/>
            <a:ext cx="5747086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r" rtl="1"/>
            <a:r>
              <a:rPr lang="ar-SY" sz="2400" b="1" dirty="0">
                <a:solidFill>
                  <a:srgbClr val="DDDDDD">
                    <a:lumMod val="10000"/>
                  </a:srgbClr>
                </a:solidFill>
              </a:rPr>
              <a:t>اسم المؤلف الأول والمؤلفين الآخرين والمترجم والمحرر</a:t>
            </a:r>
            <a:endParaRPr lang="en-US" sz="2400" b="1" dirty="0">
              <a:solidFill>
                <a:srgbClr val="DDDDDD">
                  <a:lumMod val="10000"/>
                </a:srgbClr>
              </a:solidFill>
            </a:endParaRPr>
          </a:p>
        </p:txBody>
      </p:sp>
      <p:sp>
        <p:nvSpPr>
          <p:cNvPr id="10" name="Oval 13">
            <a:extLst>
              <a:ext uri="{FF2B5EF4-FFF2-40B4-BE49-F238E27FC236}">
                <a16:creationId xmlns:a16="http://schemas.microsoft.com/office/drawing/2014/main" id="{A53A2643-7EC1-46AD-B438-45EA3A22CDB0}"/>
              </a:ext>
            </a:extLst>
          </p:cNvPr>
          <p:cNvSpPr/>
          <p:nvPr/>
        </p:nvSpPr>
        <p:spPr>
          <a:xfrm>
            <a:off x="9628813" y="1949267"/>
            <a:ext cx="548817" cy="551875"/>
          </a:xfrm>
          <a:prstGeom prst="ellipse">
            <a:avLst/>
          </a:prstGeom>
          <a:solidFill>
            <a:srgbClr val="92D050"/>
          </a:solidFill>
          <a:ln/>
        </p:spPr>
        <p:style>
          <a:lnRef idx="1">
            <a:schemeClr val="accent3"/>
          </a:lnRef>
          <a:fillRef idx="3">
            <a:schemeClr val="accent3"/>
          </a:fillRef>
          <a:effectRef idx="2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altLang="ko-KR" sz="2800" dirty="0">
                <a:solidFill>
                  <a:srgbClr val="DDDDDD">
                    <a:lumMod val="10000"/>
                  </a:srgbClr>
                </a:solidFill>
              </a:rPr>
              <a:t>1</a:t>
            </a:r>
            <a:endParaRPr lang="ko-KR" altLang="en-US" sz="2800" dirty="0">
              <a:solidFill>
                <a:srgbClr val="DDDDDD">
                  <a:lumMod val="10000"/>
                </a:srgbClr>
              </a:solidFill>
            </a:endParaRPr>
          </a:p>
        </p:txBody>
      </p:sp>
      <p:sp>
        <p:nvSpPr>
          <p:cNvPr id="11" name="مربع نص 8"/>
          <p:cNvSpPr txBox="1"/>
          <p:nvPr/>
        </p:nvSpPr>
        <p:spPr>
          <a:xfrm>
            <a:off x="2897096" y="2681656"/>
            <a:ext cx="6692858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r" rtl="1"/>
            <a:r>
              <a:rPr lang="ar-SY" sz="2400" b="1" dirty="0">
                <a:solidFill>
                  <a:srgbClr val="DDDDDD">
                    <a:lumMod val="10000"/>
                  </a:srgbClr>
                </a:solidFill>
              </a:rPr>
              <a:t>العنوان الكامل للكتاب (العنوان الرئيسي والعنوان الفرعي إن وجد)</a:t>
            </a:r>
            <a:endParaRPr lang="en-US" sz="2400" b="1" dirty="0">
              <a:solidFill>
                <a:srgbClr val="DDDDDD">
                  <a:lumMod val="10000"/>
                </a:srgbClr>
              </a:solidFill>
            </a:endParaRPr>
          </a:p>
        </p:txBody>
      </p:sp>
      <p:sp>
        <p:nvSpPr>
          <p:cNvPr id="12" name="Oval 13">
            <a:extLst>
              <a:ext uri="{FF2B5EF4-FFF2-40B4-BE49-F238E27FC236}">
                <a16:creationId xmlns:a16="http://schemas.microsoft.com/office/drawing/2014/main" id="{A53A2643-7EC1-46AD-B438-45EA3A22CDB0}"/>
              </a:ext>
            </a:extLst>
          </p:cNvPr>
          <p:cNvSpPr/>
          <p:nvPr/>
        </p:nvSpPr>
        <p:spPr>
          <a:xfrm>
            <a:off x="9642461" y="2692871"/>
            <a:ext cx="535169" cy="499977"/>
          </a:xfrm>
          <a:prstGeom prst="ellipse">
            <a:avLst/>
          </a:prstGeom>
          <a:solidFill>
            <a:srgbClr val="92D050"/>
          </a:solidFill>
          <a:ln/>
        </p:spPr>
        <p:style>
          <a:lnRef idx="1">
            <a:schemeClr val="accent3"/>
          </a:lnRef>
          <a:fillRef idx="3">
            <a:schemeClr val="accent3"/>
          </a:fillRef>
          <a:effectRef idx="2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altLang="ko-KR" sz="2800" dirty="0">
                <a:solidFill>
                  <a:srgbClr val="DDDDDD">
                    <a:lumMod val="10000"/>
                  </a:srgbClr>
                </a:solidFill>
              </a:rPr>
              <a:t>2</a:t>
            </a:r>
            <a:endParaRPr lang="ko-KR" altLang="en-US" sz="2800" dirty="0">
              <a:solidFill>
                <a:srgbClr val="DDDDDD">
                  <a:lumMod val="10000"/>
                </a:srgbClr>
              </a:solidFill>
            </a:endParaRPr>
          </a:p>
        </p:txBody>
      </p:sp>
      <p:sp>
        <p:nvSpPr>
          <p:cNvPr id="13" name="مربع نص 10"/>
          <p:cNvSpPr txBox="1"/>
          <p:nvPr/>
        </p:nvSpPr>
        <p:spPr>
          <a:xfrm>
            <a:off x="7565041" y="3425444"/>
            <a:ext cx="2024913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r" rtl="1"/>
            <a:r>
              <a:rPr lang="ar-SY" sz="2400" b="1" dirty="0">
                <a:solidFill>
                  <a:srgbClr val="DDDDDD">
                    <a:lumMod val="10000"/>
                  </a:srgbClr>
                </a:solidFill>
              </a:rPr>
              <a:t>الطبعة (إن وجدت)</a:t>
            </a:r>
            <a:endParaRPr lang="en-US" sz="2400" b="1" dirty="0">
              <a:solidFill>
                <a:srgbClr val="DDDDDD">
                  <a:lumMod val="10000"/>
                </a:srgbClr>
              </a:solidFill>
            </a:endParaRPr>
          </a:p>
        </p:txBody>
      </p:sp>
      <p:sp>
        <p:nvSpPr>
          <p:cNvPr id="14" name="Oval 13">
            <a:extLst>
              <a:ext uri="{FF2B5EF4-FFF2-40B4-BE49-F238E27FC236}">
                <a16:creationId xmlns:a16="http://schemas.microsoft.com/office/drawing/2014/main" id="{A53A2643-7EC1-46AD-B438-45EA3A22CDB0}"/>
              </a:ext>
            </a:extLst>
          </p:cNvPr>
          <p:cNvSpPr/>
          <p:nvPr/>
        </p:nvSpPr>
        <p:spPr>
          <a:xfrm>
            <a:off x="9677565" y="3425444"/>
            <a:ext cx="500065" cy="459201"/>
          </a:xfrm>
          <a:prstGeom prst="ellipse">
            <a:avLst/>
          </a:prstGeom>
          <a:solidFill>
            <a:srgbClr val="92D050"/>
          </a:solidFill>
          <a:ln/>
        </p:spPr>
        <p:style>
          <a:lnRef idx="1">
            <a:schemeClr val="accent3"/>
          </a:lnRef>
          <a:fillRef idx="3">
            <a:schemeClr val="accent3"/>
          </a:fillRef>
          <a:effectRef idx="2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altLang="ko-KR" sz="2800" dirty="0">
                <a:solidFill>
                  <a:srgbClr val="DDDDDD">
                    <a:lumMod val="10000"/>
                  </a:srgbClr>
                </a:solidFill>
              </a:rPr>
              <a:t>3</a:t>
            </a:r>
            <a:endParaRPr lang="ko-KR" altLang="en-US" sz="2800" dirty="0">
              <a:solidFill>
                <a:srgbClr val="DDDDDD">
                  <a:lumMod val="10000"/>
                </a:srgbClr>
              </a:solidFill>
            </a:endParaRPr>
          </a:p>
        </p:txBody>
      </p:sp>
      <p:sp>
        <p:nvSpPr>
          <p:cNvPr id="15" name="مربع نص 12"/>
          <p:cNvSpPr txBox="1"/>
          <p:nvPr/>
        </p:nvSpPr>
        <p:spPr>
          <a:xfrm>
            <a:off x="5188670" y="4137958"/>
            <a:ext cx="4389343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r" rtl="1"/>
            <a:r>
              <a:rPr lang="ar-SY" sz="2400" b="1" dirty="0">
                <a:solidFill>
                  <a:srgbClr val="DDDDDD">
                    <a:lumMod val="10000"/>
                  </a:srgbClr>
                </a:solidFill>
              </a:rPr>
              <a:t>مكان النشر (المدينة التي نشر فيها الكتاب)</a:t>
            </a:r>
            <a:endParaRPr lang="en-US" sz="2400" b="1" dirty="0">
              <a:solidFill>
                <a:srgbClr val="DDDDDD">
                  <a:lumMod val="10000"/>
                </a:srgbClr>
              </a:solidFill>
            </a:endParaRPr>
          </a:p>
        </p:txBody>
      </p:sp>
      <p:sp>
        <p:nvSpPr>
          <p:cNvPr id="16" name="Oval 15">
            <a:extLst>
              <a:ext uri="{FF2B5EF4-FFF2-40B4-BE49-F238E27FC236}">
                <a16:creationId xmlns:a16="http://schemas.microsoft.com/office/drawing/2014/main" id="{A53A2643-7EC1-46AD-B438-45EA3A22CDB0}"/>
              </a:ext>
            </a:extLst>
          </p:cNvPr>
          <p:cNvSpPr/>
          <p:nvPr/>
        </p:nvSpPr>
        <p:spPr>
          <a:xfrm>
            <a:off x="9677565" y="4128646"/>
            <a:ext cx="500065" cy="469032"/>
          </a:xfrm>
          <a:prstGeom prst="ellipse">
            <a:avLst/>
          </a:prstGeom>
          <a:solidFill>
            <a:srgbClr val="92D050"/>
          </a:solidFill>
          <a:ln/>
        </p:spPr>
        <p:style>
          <a:lnRef idx="1">
            <a:schemeClr val="accent3"/>
          </a:lnRef>
          <a:fillRef idx="3">
            <a:schemeClr val="accent3"/>
          </a:fillRef>
          <a:effectRef idx="2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altLang="ko-KR" sz="2800" dirty="0">
                <a:solidFill>
                  <a:srgbClr val="DDDDDD">
                    <a:lumMod val="10000"/>
                  </a:srgbClr>
                </a:solidFill>
              </a:rPr>
              <a:t>4</a:t>
            </a:r>
            <a:endParaRPr lang="ko-KR" altLang="en-US" sz="2800" dirty="0">
              <a:solidFill>
                <a:srgbClr val="DDDDDD">
                  <a:lumMod val="10000"/>
                </a:srgbClr>
              </a:solidFill>
            </a:endParaRPr>
          </a:p>
        </p:txBody>
      </p:sp>
      <p:sp>
        <p:nvSpPr>
          <p:cNvPr id="17" name="مربع نص 14"/>
          <p:cNvSpPr txBox="1"/>
          <p:nvPr/>
        </p:nvSpPr>
        <p:spPr>
          <a:xfrm>
            <a:off x="7603295" y="4769301"/>
            <a:ext cx="1883849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r" rtl="1"/>
            <a:r>
              <a:rPr lang="ar-SY" sz="2400" b="1" dirty="0">
                <a:solidFill>
                  <a:srgbClr val="DDDDDD">
                    <a:lumMod val="10000"/>
                  </a:srgbClr>
                </a:solidFill>
              </a:rPr>
              <a:t>الناشر أو الموزع</a:t>
            </a:r>
            <a:endParaRPr lang="en-US" sz="2400" b="1" dirty="0">
              <a:solidFill>
                <a:srgbClr val="DDDDDD">
                  <a:lumMod val="10000"/>
                </a:srgbClr>
              </a:solidFill>
            </a:endParaRPr>
          </a:p>
        </p:txBody>
      </p:sp>
      <p:sp>
        <p:nvSpPr>
          <p:cNvPr id="18" name="Oval 13">
            <a:extLst>
              <a:ext uri="{FF2B5EF4-FFF2-40B4-BE49-F238E27FC236}">
                <a16:creationId xmlns:a16="http://schemas.microsoft.com/office/drawing/2014/main" id="{A53A2643-7EC1-46AD-B438-45EA3A22CDB0}"/>
              </a:ext>
            </a:extLst>
          </p:cNvPr>
          <p:cNvSpPr/>
          <p:nvPr/>
        </p:nvSpPr>
        <p:spPr>
          <a:xfrm>
            <a:off x="9691213" y="4769301"/>
            <a:ext cx="486417" cy="528927"/>
          </a:xfrm>
          <a:prstGeom prst="ellipse">
            <a:avLst/>
          </a:prstGeom>
          <a:solidFill>
            <a:srgbClr val="92D050"/>
          </a:solidFill>
          <a:ln/>
        </p:spPr>
        <p:style>
          <a:lnRef idx="1">
            <a:schemeClr val="accent3"/>
          </a:lnRef>
          <a:fillRef idx="3">
            <a:schemeClr val="accent3"/>
          </a:fillRef>
          <a:effectRef idx="2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altLang="ko-KR" sz="2800" dirty="0">
                <a:solidFill>
                  <a:srgbClr val="DDDDDD">
                    <a:lumMod val="10000"/>
                  </a:srgbClr>
                </a:solidFill>
              </a:rPr>
              <a:t>5</a:t>
            </a:r>
            <a:endParaRPr lang="ko-KR" altLang="en-US" sz="2800" dirty="0">
              <a:solidFill>
                <a:srgbClr val="DDDDDD">
                  <a:lumMod val="10000"/>
                </a:srgbClr>
              </a:solidFill>
            </a:endParaRPr>
          </a:p>
        </p:txBody>
      </p:sp>
      <p:sp>
        <p:nvSpPr>
          <p:cNvPr id="19" name="مربع نص 16"/>
          <p:cNvSpPr txBox="1"/>
          <p:nvPr/>
        </p:nvSpPr>
        <p:spPr>
          <a:xfrm>
            <a:off x="7267430" y="5397421"/>
            <a:ext cx="2217274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r" rtl="1"/>
            <a:r>
              <a:rPr lang="ar-SY" sz="2400" b="1" dirty="0">
                <a:solidFill>
                  <a:srgbClr val="DDDDDD">
                    <a:lumMod val="10000"/>
                  </a:srgbClr>
                </a:solidFill>
              </a:rPr>
              <a:t>سنة أو تاريخ النشر </a:t>
            </a:r>
            <a:endParaRPr lang="en-US" sz="2400" b="1" dirty="0">
              <a:solidFill>
                <a:srgbClr val="DDDDDD">
                  <a:lumMod val="10000"/>
                </a:srgbClr>
              </a:solidFill>
            </a:endParaRPr>
          </a:p>
        </p:txBody>
      </p:sp>
      <p:sp>
        <p:nvSpPr>
          <p:cNvPr id="20" name="Oval 13">
            <a:extLst>
              <a:ext uri="{FF2B5EF4-FFF2-40B4-BE49-F238E27FC236}">
                <a16:creationId xmlns:a16="http://schemas.microsoft.com/office/drawing/2014/main" id="{A53A2643-7EC1-46AD-B438-45EA3A22CDB0}"/>
              </a:ext>
            </a:extLst>
          </p:cNvPr>
          <p:cNvSpPr/>
          <p:nvPr/>
        </p:nvSpPr>
        <p:spPr>
          <a:xfrm>
            <a:off x="9691213" y="5383895"/>
            <a:ext cx="486417" cy="498646"/>
          </a:xfrm>
          <a:prstGeom prst="ellipse">
            <a:avLst/>
          </a:prstGeom>
          <a:solidFill>
            <a:srgbClr val="92D050"/>
          </a:solidFill>
          <a:ln/>
        </p:spPr>
        <p:style>
          <a:lnRef idx="1">
            <a:schemeClr val="accent3"/>
          </a:lnRef>
          <a:fillRef idx="3">
            <a:schemeClr val="accent3"/>
          </a:fillRef>
          <a:effectRef idx="2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altLang="ko-KR" sz="2800" dirty="0">
                <a:solidFill>
                  <a:srgbClr val="DDDDDD">
                    <a:lumMod val="10000"/>
                  </a:srgbClr>
                </a:solidFill>
              </a:rPr>
              <a:t>6</a:t>
            </a:r>
            <a:endParaRPr lang="ko-KR" altLang="en-US" sz="2800" dirty="0">
              <a:solidFill>
                <a:srgbClr val="DDDDDD">
                  <a:lumMod val="10000"/>
                </a:srgbClr>
              </a:solidFill>
            </a:endParaRPr>
          </a:p>
        </p:txBody>
      </p:sp>
      <p:sp>
        <p:nvSpPr>
          <p:cNvPr id="21" name="مربع نص 18"/>
          <p:cNvSpPr txBox="1"/>
          <p:nvPr/>
        </p:nvSpPr>
        <p:spPr>
          <a:xfrm>
            <a:off x="6454160" y="6018354"/>
            <a:ext cx="3135794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r" rtl="1"/>
            <a:r>
              <a:rPr lang="ar-SY" sz="2400" b="1" dirty="0">
                <a:solidFill>
                  <a:srgbClr val="DDDDDD">
                    <a:lumMod val="10000"/>
                  </a:srgbClr>
                </a:solidFill>
              </a:rPr>
              <a:t>الصفحة التي تم الاقتباس منها</a:t>
            </a:r>
            <a:endParaRPr lang="en-US" sz="2400" b="1" dirty="0">
              <a:solidFill>
                <a:srgbClr val="DDDDDD">
                  <a:lumMod val="10000"/>
                </a:srgbClr>
              </a:solidFill>
            </a:endParaRPr>
          </a:p>
        </p:txBody>
      </p:sp>
      <p:sp>
        <p:nvSpPr>
          <p:cNvPr id="22" name="Oval 13">
            <a:extLst>
              <a:ext uri="{FF2B5EF4-FFF2-40B4-BE49-F238E27FC236}">
                <a16:creationId xmlns:a16="http://schemas.microsoft.com/office/drawing/2014/main" id="{A53A2643-7EC1-46AD-B438-45EA3A22CDB0}"/>
              </a:ext>
            </a:extLst>
          </p:cNvPr>
          <p:cNvSpPr/>
          <p:nvPr/>
        </p:nvSpPr>
        <p:spPr>
          <a:xfrm>
            <a:off x="9688446" y="6085402"/>
            <a:ext cx="491950" cy="513989"/>
          </a:xfrm>
          <a:prstGeom prst="ellipse">
            <a:avLst/>
          </a:prstGeom>
          <a:solidFill>
            <a:srgbClr val="92D050"/>
          </a:solidFill>
          <a:ln/>
        </p:spPr>
        <p:style>
          <a:lnRef idx="1">
            <a:schemeClr val="accent3"/>
          </a:lnRef>
          <a:fillRef idx="3">
            <a:schemeClr val="accent3"/>
          </a:fillRef>
          <a:effectRef idx="2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altLang="ko-KR" sz="2800" dirty="0">
                <a:solidFill>
                  <a:srgbClr val="DDDDDD">
                    <a:lumMod val="10000"/>
                  </a:srgbClr>
                </a:solidFill>
              </a:rPr>
              <a:t>7</a:t>
            </a:r>
            <a:endParaRPr lang="ko-KR" altLang="en-US" sz="2800" dirty="0">
              <a:solidFill>
                <a:srgbClr val="DDDDDD">
                  <a:lumMod val="10000"/>
                </a:srgbClr>
              </a:solidFill>
            </a:endParaRPr>
          </a:p>
        </p:txBody>
      </p:sp>
      <p:sp>
        <p:nvSpPr>
          <p:cNvPr id="23" name="TextBox 22"/>
          <p:cNvSpPr txBox="1"/>
          <p:nvPr/>
        </p:nvSpPr>
        <p:spPr>
          <a:xfrm>
            <a:off x="3190928" y="783992"/>
            <a:ext cx="4952771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 rtl="1"/>
            <a:r>
              <a:rPr lang="ar-SY" sz="2400" b="1" dirty="0">
                <a:solidFill>
                  <a:prstClr val="black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lexandria" pitchFamily="2" charset="-78"/>
                <a:cs typeface="Alexandria" pitchFamily="2" charset="-78"/>
              </a:rPr>
              <a:t>توثيق المصادر</a:t>
            </a:r>
          </a:p>
        </p:txBody>
      </p:sp>
    </p:spTree>
    <p:extLst>
      <p:ext uri="{BB962C8B-B14F-4D97-AF65-F5344CB8AC3E}">
        <p14:creationId xmlns:p14="http://schemas.microsoft.com/office/powerpoint/2010/main" val="410379525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/>
          <p:cNvSpPr/>
          <p:nvPr/>
        </p:nvSpPr>
        <p:spPr>
          <a:xfrm>
            <a:off x="2626178" y="500900"/>
            <a:ext cx="9922203" cy="45719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4" name="Rectangle: Rounded Corners 24"/>
          <p:cNvSpPr/>
          <p:nvPr/>
        </p:nvSpPr>
        <p:spPr>
          <a:xfrm>
            <a:off x="830179" y="1285190"/>
            <a:ext cx="10536321" cy="4790757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5" name="Graphic 21"/>
          <p:cNvPicPr>
            <a:picLocks noChangeAspect="1"/>
          </p:cNvPicPr>
          <p:nvPr/>
        </p:nvPicPr>
        <p:blipFill rotWithShape="1">
          <a:blip r:embed="rId2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180431" y="79526"/>
            <a:ext cx="2305141" cy="1076343"/>
          </a:xfrm>
          <a:prstGeom prst="rect">
            <a:avLst/>
          </a:prstGeom>
        </p:spPr>
      </p:pic>
      <p:sp>
        <p:nvSpPr>
          <p:cNvPr id="6" name="TextBox 5"/>
          <p:cNvSpPr txBox="1"/>
          <p:nvPr/>
        </p:nvSpPr>
        <p:spPr>
          <a:xfrm>
            <a:off x="3190928" y="729958"/>
            <a:ext cx="4952771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 rtl="1"/>
            <a:r>
              <a:rPr lang="ar-SY" sz="2000" b="1" dirty="0">
                <a:solidFill>
                  <a:prstClr val="black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lexandria" pitchFamily="2" charset="-78"/>
                <a:cs typeface="Alexandria" pitchFamily="2" charset="-78"/>
              </a:rPr>
              <a:t>توثيق المصادر</a:t>
            </a:r>
          </a:p>
        </p:txBody>
      </p:sp>
      <p:sp>
        <p:nvSpPr>
          <p:cNvPr id="8" name="مربع نص 1"/>
          <p:cNvSpPr txBox="1"/>
          <p:nvPr/>
        </p:nvSpPr>
        <p:spPr>
          <a:xfrm>
            <a:off x="2989136" y="1487602"/>
            <a:ext cx="6481261" cy="369332"/>
          </a:xfrm>
          <a:prstGeom prst="rect">
            <a:avLst/>
          </a:prstGeom>
          <a:noFill/>
          <a:ln w="28575">
            <a:solidFill>
              <a:srgbClr val="00B050"/>
            </a:solidFill>
          </a:ln>
        </p:spPr>
        <p:txBody>
          <a:bodyPr wrap="none" rtlCol="0">
            <a:spAutoFit/>
          </a:bodyPr>
          <a:lstStyle/>
          <a:p>
            <a:pPr marL="342900" indent="-342900" algn="r" rtl="1">
              <a:buFont typeface="Wingdings" pitchFamily="2" charset="2"/>
              <a:buChar char="v"/>
            </a:pPr>
            <a:r>
              <a:rPr lang="ar-SY" b="1" dirty="0">
                <a:solidFill>
                  <a:srgbClr val="DDDDDD">
                    <a:lumMod val="10000"/>
                  </a:srgbClr>
                </a:solidFill>
                <a:latin typeface="Alexandria" pitchFamily="2" charset="-78"/>
                <a:cs typeface="Alexandria" pitchFamily="2" charset="-78"/>
              </a:rPr>
              <a:t>المعلومات الواجب ذكرها في حالة الاقتباس من الكتب</a:t>
            </a:r>
            <a:endParaRPr lang="en-US" b="1" dirty="0">
              <a:solidFill>
                <a:srgbClr val="DDDDDD">
                  <a:lumMod val="10000"/>
                </a:srgbClr>
              </a:solidFill>
              <a:latin typeface="Alexandria" pitchFamily="2" charset="-78"/>
              <a:cs typeface="Alexandria" pitchFamily="2" charset="-78"/>
            </a:endParaRPr>
          </a:p>
        </p:txBody>
      </p:sp>
      <p:pic>
        <p:nvPicPr>
          <p:cNvPr id="9" name="Picture 2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311084" y="2593135"/>
            <a:ext cx="9676264" cy="316622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10" name="مربع نص 3"/>
          <p:cNvSpPr txBox="1"/>
          <p:nvPr/>
        </p:nvSpPr>
        <p:spPr>
          <a:xfrm>
            <a:off x="10247628" y="1949328"/>
            <a:ext cx="798617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ar-SY" sz="2800" b="1" dirty="0"/>
              <a:t>مثال:</a:t>
            </a:r>
            <a:endParaRPr lang="en-US" sz="2800" b="1" dirty="0"/>
          </a:p>
        </p:txBody>
      </p:sp>
    </p:spTree>
    <p:extLst>
      <p:ext uri="{BB962C8B-B14F-4D97-AF65-F5344CB8AC3E}">
        <p14:creationId xmlns:p14="http://schemas.microsoft.com/office/powerpoint/2010/main" val="266224292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/>
          <p:cNvSpPr/>
          <p:nvPr/>
        </p:nvSpPr>
        <p:spPr>
          <a:xfrm>
            <a:off x="2626178" y="500900"/>
            <a:ext cx="9922203" cy="45719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4" name="Rectangle: Rounded Corners 24"/>
          <p:cNvSpPr/>
          <p:nvPr/>
        </p:nvSpPr>
        <p:spPr>
          <a:xfrm>
            <a:off x="674361" y="1323290"/>
            <a:ext cx="11301739" cy="5331510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1600" b="1">
              <a:latin typeface="Alexandria" pitchFamily="2" charset="-78"/>
              <a:cs typeface="Alexandria" pitchFamily="2" charset="-78"/>
            </a:endParaRPr>
          </a:p>
        </p:txBody>
      </p:sp>
      <p:pic>
        <p:nvPicPr>
          <p:cNvPr id="5" name="Graphic 21"/>
          <p:cNvPicPr>
            <a:picLocks noChangeAspect="1"/>
          </p:cNvPicPr>
          <p:nvPr/>
        </p:nvPicPr>
        <p:blipFill rotWithShape="1">
          <a:blip r:embed="rId3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180431" y="79526"/>
            <a:ext cx="2305141" cy="1076343"/>
          </a:xfrm>
          <a:prstGeom prst="rect">
            <a:avLst/>
          </a:prstGeom>
        </p:spPr>
      </p:pic>
      <p:sp>
        <p:nvSpPr>
          <p:cNvPr id="8" name="مربع نص 1"/>
          <p:cNvSpPr txBox="1"/>
          <p:nvPr/>
        </p:nvSpPr>
        <p:spPr>
          <a:xfrm>
            <a:off x="5127029" y="1467674"/>
            <a:ext cx="6088525" cy="419987"/>
          </a:xfrm>
          <a:prstGeom prst="rect">
            <a:avLst/>
          </a:prstGeom>
          <a:noFill/>
          <a:ln w="28575">
            <a:solidFill>
              <a:srgbClr val="00B050"/>
            </a:solidFill>
          </a:ln>
        </p:spPr>
        <p:txBody>
          <a:bodyPr wrap="none" rtlCol="0">
            <a:spAutoFit/>
          </a:bodyPr>
          <a:lstStyle/>
          <a:p>
            <a:pPr marL="342900" indent="-342900" algn="r" rtl="1">
              <a:lnSpc>
                <a:spcPct val="150000"/>
              </a:lnSpc>
              <a:buFont typeface="Wingdings" pitchFamily="2" charset="2"/>
              <a:buChar char="v"/>
            </a:pPr>
            <a:r>
              <a:rPr lang="ar-SY" sz="1600" b="1" dirty="0">
                <a:solidFill>
                  <a:srgbClr val="DDDDDD">
                    <a:lumMod val="10000"/>
                  </a:srgbClr>
                </a:solidFill>
                <a:latin typeface="Alexandria" pitchFamily="2" charset="-78"/>
                <a:cs typeface="Alexandria" pitchFamily="2" charset="-78"/>
              </a:rPr>
              <a:t>المعلومات الواجب ذكرها في حالة الاقتباس من الدوريات</a:t>
            </a:r>
            <a:endParaRPr lang="en-US" sz="1600" b="1" dirty="0">
              <a:solidFill>
                <a:srgbClr val="DDDDDD">
                  <a:lumMod val="10000"/>
                </a:srgbClr>
              </a:solidFill>
              <a:latin typeface="Alexandria" pitchFamily="2" charset="-78"/>
              <a:cs typeface="Alexandria" pitchFamily="2" charset="-78"/>
            </a:endParaRPr>
          </a:p>
        </p:txBody>
      </p:sp>
      <p:sp>
        <p:nvSpPr>
          <p:cNvPr id="9" name="مربع نص 19"/>
          <p:cNvSpPr txBox="1"/>
          <p:nvPr/>
        </p:nvSpPr>
        <p:spPr>
          <a:xfrm>
            <a:off x="6332486" y="2151824"/>
            <a:ext cx="4883068" cy="338554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r" rtl="1"/>
            <a:r>
              <a:rPr lang="ar-SY" sz="1600" b="1" dirty="0">
                <a:solidFill>
                  <a:srgbClr val="DDDDDD">
                    <a:lumMod val="10000"/>
                  </a:srgbClr>
                </a:solidFill>
                <a:latin typeface="Alexandria" pitchFamily="2" charset="-78"/>
                <a:cs typeface="Alexandria" pitchFamily="2" charset="-78"/>
              </a:rPr>
              <a:t>الاسم الكامل لمؤلف المقال أو الدراسة وزملاؤه </a:t>
            </a:r>
            <a:endParaRPr lang="en-US" sz="1600" b="1" dirty="0">
              <a:solidFill>
                <a:srgbClr val="DDDDDD">
                  <a:lumMod val="10000"/>
                </a:srgbClr>
              </a:solidFill>
              <a:latin typeface="Alexandria" pitchFamily="2" charset="-78"/>
              <a:cs typeface="Alexandria" pitchFamily="2" charset="-78"/>
            </a:endParaRPr>
          </a:p>
        </p:txBody>
      </p:sp>
      <p:sp>
        <p:nvSpPr>
          <p:cNvPr id="10" name="Oval 13">
            <a:extLst>
              <a:ext uri="{FF2B5EF4-FFF2-40B4-BE49-F238E27FC236}">
                <a16:creationId xmlns:a16="http://schemas.microsoft.com/office/drawing/2014/main" id="{A53A2643-7EC1-46AD-B438-45EA3A22CDB0}"/>
              </a:ext>
            </a:extLst>
          </p:cNvPr>
          <p:cNvSpPr/>
          <p:nvPr/>
        </p:nvSpPr>
        <p:spPr>
          <a:xfrm>
            <a:off x="11254413" y="2000067"/>
            <a:ext cx="548817" cy="551875"/>
          </a:xfrm>
          <a:prstGeom prst="ellipse">
            <a:avLst/>
          </a:prstGeom>
          <a:solidFill>
            <a:srgbClr val="92D050"/>
          </a:solidFill>
          <a:ln/>
        </p:spPr>
        <p:style>
          <a:lnRef idx="1">
            <a:schemeClr val="accent3"/>
          </a:lnRef>
          <a:fillRef idx="3">
            <a:schemeClr val="accent3"/>
          </a:fillRef>
          <a:effectRef idx="2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altLang="ko-KR" sz="1600" b="1" dirty="0">
                <a:solidFill>
                  <a:srgbClr val="DDDDDD">
                    <a:lumMod val="10000"/>
                  </a:srgbClr>
                </a:solidFill>
                <a:latin typeface="Alexandria" pitchFamily="2" charset="-78"/>
                <a:cs typeface="Alexandria" pitchFamily="2" charset="-78"/>
              </a:rPr>
              <a:t>1</a:t>
            </a:r>
            <a:endParaRPr lang="ko-KR" altLang="en-US" sz="1600" b="1" dirty="0">
              <a:solidFill>
                <a:srgbClr val="DDDDDD">
                  <a:lumMod val="10000"/>
                </a:srgbClr>
              </a:solidFill>
              <a:latin typeface="Alexandria" pitchFamily="2" charset="-78"/>
              <a:cs typeface="Alexandria" pitchFamily="2" charset="-78"/>
            </a:endParaRPr>
          </a:p>
        </p:txBody>
      </p:sp>
      <p:sp>
        <p:nvSpPr>
          <p:cNvPr id="11" name="مربع نص 21"/>
          <p:cNvSpPr txBox="1"/>
          <p:nvPr/>
        </p:nvSpPr>
        <p:spPr>
          <a:xfrm>
            <a:off x="7714068" y="2743671"/>
            <a:ext cx="3509294" cy="338554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r" rtl="1"/>
            <a:r>
              <a:rPr lang="ar-SY" sz="1600" b="1" dirty="0">
                <a:solidFill>
                  <a:srgbClr val="DDDDDD">
                    <a:lumMod val="10000"/>
                  </a:srgbClr>
                </a:solidFill>
                <a:latin typeface="Alexandria" pitchFamily="2" charset="-78"/>
                <a:cs typeface="Alexandria" pitchFamily="2" charset="-78"/>
              </a:rPr>
              <a:t>العنوان الكامل للمقالة أو الدراسة</a:t>
            </a:r>
            <a:endParaRPr lang="en-US" sz="1600" b="1" dirty="0">
              <a:solidFill>
                <a:srgbClr val="DDDDDD">
                  <a:lumMod val="10000"/>
                </a:srgbClr>
              </a:solidFill>
              <a:latin typeface="Alexandria" pitchFamily="2" charset="-78"/>
              <a:cs typeface="Alexandria" pitchFamily="2" charset="-78"/>
            </a:endParaRPr>
          </a:p>
        </p:txBody>
      </p:sp>
      <p:sp>
        <p:nvSpPr>
          <p:cNvPr id="12" name="Oval 13">
            <a:extLst>
              <a:ext uri="{FF2B5EF4-FFF2-40B4-BE49-F238E27FC236}">
                <a16:creationId xmlns:a16="http://schemas.microsoft.com/office/drawing/2014/main" id="{A53A2643-7EC1-46AD-B438-45EA3A22CDB0}"/>
              </a:ext>
            </a:extLst>
          </p:cNvPr>
          <p:cNvSpPr/>
          <p:nvPr/>
        </p:nvSpPr>
        <p:spPr>
          <a:xfrm>
            <a:off x="11268061" y="2743671"/>
            <a:ext cx="535169" cy="499977"/>
          </a:xfrm>
          <a:prstGeom prst="ellipse">
            <a:avLst/>
          </a:prstGeom>
          <a:solidFill>
            <a:srgbClr val="92D050"/>
          </a:solidFill>
          <a:ln/>
        </p:spPr>
        <p:style>
          <a:lnRef idx="1">
            <a:schemeClr val="accent3"/>
          </a:lnRef>
          <a:fillRef idx="3">
            <a:schemeClr val="accent3"/>
          </a:fillRef>
          <a:effectRef idx="2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altLang="ko-KR" sz="1600" b="1" dirty="0">
                <a:solidFill>
                  <a:srgbClr val="DDDDDD">
                    <a:lumMod val="10000"/>
                  </a:srgbClr>
                </a:solidFill>
                <a:latin typeface="Alexandria" pitchFamily="2" charset="-78"/>
                <a:cs typeface="Alexandria" pitchFamily="2" charset="-78"/>
              </a:rPr>
              <a:t>2</a:t>
            </a:r>
            <a:endParaRPr lang="ko-KR" altLang="en-US" sz="1600" b="1" dirty="0">
              <a:solidFill>
                <a:srgbClr val="DDDDDD">
                  <a:lumMod val="10000"/>
                </a:srgbClr>
              </a:solidFill>
              <a:latin typeface="Alexandria" pitchFamily="2" charset="-78"/>
              <a:cs typeface="Alexandria" pitchFamily="2" charset="-78"/>
            </a:endParaRPr>
          </a:p>
        </p:txBody>
      </p:sp>
      <p:sp>
        <p:nvSpPr>
          <p:cNvPr id="13" name="مربع نص 24"/>
          <p:cNvSpPr txBox="1"/>
          <p:nvPr/>
        </p:nvSpPr>
        <p:spPr>
          <a:xfrm>
            <a:off x="2207960" y="3425444"/>
            <a:ext cx="9007594" cy="78931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r" rtl="1">
              <a:lnSpc>
                <a:spcPct val="150000"/>
              </a:lnSpc>
            </a:pPr>
            <a:r>
              <a:rPr lang="ar-SY" sz="1600" b="1" dirty="0">
                <a:solidFill>
                  <a:srgbClr val="DDDDDD">
                    <a:lumMod val="10000"/>
                  </a:srgbClr>
                </a:solidFill>
                <a:latin typeface="Alexandria" pitchFamily="2" charset="-78"/>
                <a:cs typeface="Alexandria" pitchFamily="2" charset="-78"/>
              </a:rPr>
              <a:t>العنوان الكامل للدورية ويتم تمييزه عن عنوان المقالة أو الدراسة بوضع خط تحته أو طباعته</a:t>
            </a:r>
          </a:p>
          <a:p>
            <a:pPr algn="r" rtl="1">
              <a:lnSpc>
                <a:spcPct val="150000"/>
              </a:lnSpc>
            </a:pPr>
            <a:r>
              <a:rPr lang="ar-SY" sz="1600" b="1" dirty="0">
                <a:solidFill>
                  <a:srgbClr val="DDDDDD">
                    <a:lumMod val="10000"/>
                  </a:srgbClr>
                </a:solidFill>
                <a:latin typeface="Alexandria" pitchFamily="2" charset="-78"/>
                <a:cs typeface="Alexandria" pitchFamily="2" charset="-78"/>
              </a:rPr>
              <a:t> بالخط العريض </a:t>
            </a:r>
            <a:endParaRPr lang="en-US" sz="1600" b="1" dirty="0">
              <a:solidFill>
                <a:srgbClr val="DDDDDD">
                  <a:lumMod val="10000"/>
                </a:srgbClr>
              </a:solidFill>
              <a:latin typeface="Alexandria" pitchFamily="2" charset="-78"/>
              <a:cs typeface="Alexandria" pitchFamily="2" charset="-78"/>
            </a:endParaRPr>
          </a:p>
        </p:txBody>
      </p:sp>
      <p:sp>
        <p:nvSpPr>
          <p:cNvPr id="14" name="Oval 13">
            <a:extLst>
              <a:ext uri="{FF2B5EF4-FFF2-40B4-BE49-F238E27FC236}">
                <a16:creationId xmlns:a16="http://schemas.microsoft.com/office/drawing/2014/main" id="{A53A2643-7EC1-46AD-B438-45EA3A22CDB0}"/>
              </a:ext>
            </a:extLst>
          </p:cNvPr>
          <p:cNvSpPr/>
          <p:nvPr/>
        </p:nvSpPr>
        <p:spPr>
          <a:xfrm>
            <a:off x="11303165" y="3476244"/>
            <a:ext cx="500065" cy="459201"/>
          </a:xfrm>
          <a:prstGeom prst="ellipse">
            <a:avLst/>
          </a:prstGeom>
          <a:solidFill>
            <a:srgbClr val="92D050"/>
          </a:solidFill>
          <a:ln/>
        </p:spPr>
        <p:style>
          <a:lnRef idx="1">
            <a:schemeClr val="accent3"/>
          </a:lnRef>
          <a:fillRef idx="3">
            <a:schemeClr val="accent3"/>
          </a:fillRef>
          <a:effectRef idx="2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altLang="ko-KR" sz="1600" b="1" dirty="0">
                <a:solidFill>
                  <a:srgbClr val="DDDDDD">
                    <a:lumMod val="10000"/>
                  </a:srgbClr>
                </a:solidFill>
                <a:latin typeface="Alexandria" pitchFamily="2" charset="-78"/>
                <a:cs typeface="Alexandria" pitchFamily="2" charset="-78"/>
              </a:rPr>
              <a:t>3</a:t>
            </a:r>
            <a:endParaRPr lang="ko-KR" altLang="en-US" sz="1600" b="1" dirty="0">
              <a:solidFill>
                <a:srgbClr val="DDDDDD">
                  <a:lumMod val="10000"/>
                </a:srgbClr>
              </a:solidFill>
              <a:latin typeface="Alexandria" pitchFamily="2" charset="-78"/>
              <a:cs typeface="Alexandria" pitchFamily="2" charset="-78"/>
            </a:endParaRPr>
          </a:p>
        </p:txBody>
      </p:sp>
      <p:sp>
        <p:nvSpPr>
          <p:cNvPr id="15" name="مربع نص 26"/>
          <p:cNvSpPr txBox="1"/>
          <p:nvPr/>
        </p:nvSpPr>
        <p:spPr>
          <a:xfrm>
            <a:off x="6436681" y="4434175"/>
            <a:ext cx="4778873" cy="338554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r" rtl="1"/>
            <a:r>
              <a:rPr lang="ar-SY" sz="1600" b="1" dirty="0">
                <a:solidFill>
                  <a:srgbClr val="DDDDDD">
                    <a:lumMod val="10000"/>
                  </a:srgbClr>
                </a:solidFill>
                <a:latin typeface="Alexandria" pitchFamily="2" charset="-78"/>
                <a:cs typeface="Alexandria" pitchFamily="2" charset="-78"/>
              </a:rPr>
              <a:t>المجلد والعدد الذي ظهر فيه المقال أو الدراسة</a:t>
            </a:r>
            <a:endParaRPr lang="en-US" sz="1600" b="1" dirty="0">
              <a:solidFill>
                <a:srgbClr val="DDDDDD">
                  <a:lumMod val="10000"/>
                </a:srgbClr>
              </a:solidFill>
              <a:latin typeface="Alexandria" pitchFamily="2" charset="-78"/>
              <a:cs typeface="Alexandria" pitchFamily="2" charset="-78"/>
            </a:endParaRPr>
          </a:p>
        </p:txBody>
      </p:sp>
      <p:sp>
        <p:nvSpPr>
          <p:cNvPr id="16" name="Oval 13">
            <a:extLst>
              <a:ext uri="{FF2B5EF4-FFF2-40B4-BE49-F238E27FC236}">
                <a16:creationId xmlns:a16="http://schemas.microsoft.com/office/drawing/2014/main" id="{A53A2643-7EC1-46AD-B438-45EA3A22CDB0}"/>
              </a:ext>
            </a:extLst>
          </p:cNvPr>
          <p:cNvSpPr/>
          <p:nvPr/>
        </p:nvSpPr>
        <p:spPr>
          <a:xfrm>
            <a:off x="11285612" y="4386868"/>
            <a:ext cx="500065" cy="469032"/>
          </a:xfrm>
          <a:prstGeom prst="ellipse">
            <a:avLst/>
          </a:prstGeom>
          <a:solidFill>
            <a:srgbClr val="92D050"/>
          </a:solidFill>
          <a:ln/>
        </p:spPr>
        <p:style>
          <a:lnRef idx="1">
            <a:schemeClr val="accent3"/>
          </a:lnRef>
          <a:fillRef idx="3">
            <a:schemeClr val="accent3"/>
          </a:fillRef>
          <a:effectRef idx="2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altLang="ko-KR" sz="1600" b="1" dirty="0">
                <a:solidFill>
                  <a:srgbClr val="DDDDDD">
                    <a:lumMod val="10000"/>
                  </a:srgbClr>
                </a:solidFill>
                <a:latin typeface="Alexandria" pitchFamily="2" charset="-78"/>
                <a:cs typeface="Alexandria" pitchFamily="2" charset="-78"/>
              </a:rPr>
              <a:t>4</a:t>
            </a:r>
            <a:endParaRPr lang="ko-KR" altLang="en-US" sz="1600" b="1" dirty="0">
              <a:solidFill>
                <a:srgbClr val="DDDDDD">
                  <a:lumMod val="10000"/>
                </a:srgbClr>
              </a:solidFill>
              <a:latin typeface="Alexandria" pitchFamily="2" charset="-78"/>
              <a:cs typeface="Alexandria" pitchFamily="2" charset="-78"/>
            </a:endParaRPr>
          </a:p>
        </p:txBody>
      </p:sp>
      <p:sp>
        <p:nvSpPr>
          <p:cNvPr id="17" name="مربع نص 28"/>
          <p:cNvSpPr txBox="1"/>
          <p:nvPr/>
        </p:nvSpPr>
        <p:spPr>
          <a:xfrm>
            <a:off x="6872631" y="5155433"/>
            <a:ext cx="4366901" cy="338554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r" rtl="1"/>
            <a:r>
              <a:rPr lang="ar-SY" sz="1600" b="1" dirty="0">
                <a:solidFill>
                  <a:srgbClr val="DDDDDD">
                    <a:lumMod val="10000"/>
                  </a:srgbClr>
                </a:solidFill>
                <a:latin typeface="Alexandria" pitchFamily="2" charset="-78"/>
                <a:cs typeface="Alexandria" pitchFamily="2" charset="-78"/>
              </a:rPr>
              <a:t>التاريخ الذي صدر فيه العدد (الشهر والسنة)</a:t>
            </a:r>
            <a:endParaRPr lang="en-US" sz="1600" b="1" dirty="0">
              <a:solidFill>
                <a:srgbClr val="DDDDDD">
                  <a:lumMod val="10000"/>
                </a:srgbClr>
              </a:solidFill>
              <a:latin typeface="Alexandria" pitchFamily="2" charset="-78"/>
              <a:cs typeface="Alexandria" pitchFamily="2" charset="-78"/>
            </a:endParaRPr>
          </a:p>
        </p:txBody>
      </p:sp>
      <p:sp>
        <p:nvSpPr>
          <p:cNvPr id="18" name="Oval 13">
            <a:extLst>
              <a:ext uri="{FF2B5EF4-FFF2-40B4-BE49-F238E27FC236}">
                <a16:creationId xmlns:a16="http://schemas.microsoft.com/office/drawing/2014/main" id="{A53A2643-7EC1-46AD-B438-45EA3A22CDB0}"/>
              </a:ext>
            </a:extLst>
          </p:cNvPr>
          <p:cNvSpPr/>
          <p:nvPr/>
        </p:nvSpPr>
        <p:spPr>
          <a:xfrm>
            <a:off x="11316813" y="5084564"/>
            <a:ext cx="486417" cy="528927"/>
          </a:xfrm>
          <a:prstGeom prst="ellipse">
            <a:avLst/>
          </a:prstGeom>
          <a:solidFill>
            <a:srgbClr val="92D050"/>
          </a:solidFill>
          <a:ln/>
        </p:spPr>
        <p:style>
          <a:lnRef idx="1">
            <a:schemeClr val="accent3"/>
          </a:lnRef>
          <a:fillRef idx="3">
            <a:schemeClr val="accent3"/>
          </a:fillRef>
          <a:effectRef idx="2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altLang="ko-KR" sz="1600" b="1" dirty="0">
                <a:solidFill>
                  <a:srgbClr val="DDDDDD">
                    <a:lumMod val="10000"/>
                  </a:srgbClr>
                </a:solidFill>
                <a:latin typeface="Alexandria" pitchFamily="2" charset="-78"/>
                <a:cs typeface="Alexandria" pitchFamily="2" charset="-78"/>
              </a:rPr>
              <a:t>5</a:t>
            </a:r>
            <a:endParaRPr lang="ko-KR" altLang="en-US" sz="1600" b="1" dirty="0">
              <a:solidFill>
                <a:srgbClr val="DDDDDD">
                  <a:lumMod val="10000"/>
                </a:srgbClr>
              </a:solidFill>
              <a:latin typeface="Alexandria" pitchFamily="2" charset="-78"/>
              <a:cs typeface="Alexandria" pitchFamily="2" charset="-78"/>
            </a:endParaRPr>
          </a:p>
        </p:txBody>
      </p:sp>
      <p:sp>
        <p:nvSpPr>
          <p:cNvPr id="19" name="مربع نص 30"/>
          <p:cNvSpPr txBox="1"/>
          <p:nvPr/>
        </p:nvSpPr>
        <p:spPr>
          <a:xfrm>
            <a:off x="6864683" y="5933341"/>
            <a:ext cx="4350871" cy="338554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r" rtl="1"/>
            <a:r>
              <a:rPr lang="ar-SY" sz="1600" b="1" dirty="0">
                <a:solidFill>
                  <a:srgbClr val="DDDDDD">
                    <a:lumMod val="10000"/>
                  </a:srgbClr>
                </a:solidFill>
                <a:latin typeface="Alexandria" pitchFamily="2" charset="-78"/>
                <a:cs typeface="Alexandria" pitchFamily="2" charset="-78"/>
              </a:rPr>
              <a:t>الصفحات التي ظهر فيها المقال أو الدراسة</a:t>
            </a:r>
            <a:endParaRPr lang="en-US" sz="1600" b="1" dirty="0">
              <a:solidFill>
                <a:srgbClr val="DDDDDD">
                  <a:lumMod val="10000"/>
                </a:srgbClr>
              </a:solidFill>
              <a:latin typeface="Alexandria" pitchFamily="2" charset="-78"/>
              <a:cs typeface="Alexandria" pitchFamily="2" charset="-78"/>
            </a:endParaRPr>
          </a:p>
        </p:txBody>
      </p:sp>
      <p:sp>
        <p:nvSpPr>
          <p:cNvPr id="20" name="Oval 13">
            <a:extLst>
              <a:ext uri="{FF2B5EF4-FFF2-40B4-BE49-F238E27FC236}">
                <a16:creationId xmlns:a16="http://schemas.microsoft.com/office/drawing/2014/main" id="{A53A2643-7EC1-46AD-B438-45EA3A22CDB0}"/>
              </a:ext>
            </a:extLst>
          </p:cNvPr>
          <p:cNvSpPr/>
          <p:nvPr/>
        </p:nvSpPr>
        <p:spPr>
          <a:xfrm>
            <a:off x="11316813" y="5922769"/>
            <a:ext cx="486417" cy="498646"/>
          </a:xfrm>
          <a:prstGeom prst="ellipse">
            <a:avLst/>
          </a:prstGeom>
          <a:solidFill>
            <a:srgbClr val="92D050"/>
          </a:solidFill>
          <a:ln/>
        </p:spPr>
        <p:style>
          <a:lnRef idx="1">
            <a:schemeClr val="accent3"/>
          </a:lnRef>
          <a:fillRef idx="3">
            <a:schemeClr val="accent3"/>
          </a:fillRef>
          <a:effectRef idx="2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altLang="ko-KR" sz="1600" b="1" dirty="0">
                <a:solidFill>
                  <a:srgbClr val="DDDDDD">
                    <a:lumMod val="10000"/>
                  </a:srgbClr>
                </a:solidFill>
                <a:latin typeface="Alexandria" pitchFamily="2" charset="-78"/>
                <a:cs typeface="Alexandria" pitchFamily="2" charset="-78"/>
              </a:rPr>
              <a:t>6</a:t>
            </a:r>
            <a:endParaRPr lang="ko-KR" altLang="en-US" sz="1600" b="1" dirty="0">
              <a:solidFill>
                <a:srgbClr val="DDDDDD">
                  <a:lumMod val="10000"/>
                </a:srgbClr>
              </a:solidFill>
              <a:latin typeface="Alexandria" pitchFamily="2" charset="-78"/>
              <a:cs typeface="Alexandria" pitchFamily="2" charset="-78"/>
            </a:endParaRPr>
          </a:p>
        </p:txBody>
      </p:sp>
      <p:sp>
        <p:nvSpPr>
          <p:cNvPr id="21" name="TextBox 20"/>
          <p:cNvSpPr txBox="1"/>
          <p:nvPr/>
        </p:nvSpPr>
        <p:spPr>
          <a:xfrm>
            <a:off x="3190928" y="729958"/>
            <a:ext cx="4952771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 rtl="1"/>
            <a:r>
              <a:rPr lang="ar-SY" sz="2000" b="1" dirty="0">
                <a:solidFill>
                  <a:prstClr val="black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lexandria" pitchFamily="2" charset="-78"/>
                <a:cs typeface="Alexandria" pitchFamily="2" charset="-78"/>
              </a:rPr>
              <a:t>توثيق المصادر</a:t>
            </a:r>
          </a:p>
        </p:txBody>
      </p:sp>
    </p:spTree>
    <p:extLst>
      <p:ext uri="{BB962C8B-B14F-4D97-AF65-F5344CB8AC3E}">
        <p14:creationId xmlns:p14="http://schemas.microsoft.com/office/powerpoint/2010/main" val="325190933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/>
          <p:cNvSpPr/>
          <p:nvPr/>
        </p:nvSpPr>
        <p:spPr>
          <a:xfrm>
            <a:off x="2626178" y="500900"/>
            <a:ext cx="9922203" cy="45719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4" name="Rectangle: Rounded Corners 24"/>
          <p:cNvSpPr/>
          <p:nvPr/>
        </p:nvSpPr>
        <p:spPr>
          <a:xfrm>
            <a:off x="1122516" y="1419097"/>
            <a:ext cx="10284038" cy="4583118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8" name="Graphic 21"/>
          <p:cNvPicPr>
            <a:picLocks noChangeAspect="1"/>
          </p:cNvPicPr>
          <p:nvPr/>
        </p:nvPicPr>
        <p:blipFill rotWithShape="1">
          <a:blip r:embed="rId2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180431" y="79526"/>
            <a:ext cx="2305141" cy="1076343"/>
          </a:xfrm>
          <a:prstGeom prst="rect">
            <a:avLst/>
          </a:prstGeom>
        </p:spPr>
      </p:pic>
      <p:sp>
        <p:nvSpPr>
          <p:cNvPr id="9" name="مربع نص 1"/>
          <p:cNvSpPr txBox="1"/>
          <p:nvPr/>
        </p:nvSpPr>
        <p:spPr>
          <a:xfrm>
            <a:off x="4669832" y="1526289"/>
            <a:ext cx="6088525" cy="419987"/>
          </a:xfrm>
          <a:prstGeom prst="rect">
            <a:avLst/>
          </a:prstGeom>
          <a:noFill/>
          <a:ln w="28575">
            <a:solidFill>
              <a:srgbClr val="00B050"/>
            </a:solidFill>
          </a:ln>
        </p:spPr>
        <p:txBody>
          <a:bodyPr wrap="none" rtlCol="0">
            <a:spAutoFit/>
          </a:bodyPr>
          <a:lstStyle/>
          <a:p>
            <a:pPr marL="342900" indent="-342900" algn="r" rtl="1">
              <a:lnSpc>
                <a:spcPct val="150000"/>
              </a:lnSpc>
              <a:buFont typeface="Wingdings" pitchFamily="2" charset="2"/>
              <a:buChar char="v"/>
            </a:pPr>
            <a:r>
              <a:rPr lang="ar-SY" sz="1600" b="1" dirty="0">
                <a:solidFill>
                  <a:srgbClr val="DDDDDD">
                    <a:lumMod val="10000"/>
                  </a:srgbClr>
                </a:solidFill>
                <a:latin typeface="Alexandria" pitchFamily="2" charset="-78"/>
                <a:cs typeface="Alexandria" pitchFamily="2" charset="-78"/>
              </a:rPr>
              <a:t>المعلومات الواجب ذكرها في حالة الاقتباس من الدوريات</a:t>
            </a:r>
            <a:endParaRPr lang="en-US" sz="1600" b="1" dirty="0">
              <a:solidFill>
                <a:srgbClr val="DDDDDD">
                  <a:lumMod val="10000"/>
                </a:srgbClr>
              </a:solidFill>
              <a:latin typeface="Alexandria" pitchFamily="2" charset="-78"/>
              <a:cs typeface="Alexandria" pitchFamily="2" charset="-78"/>
            </a:endParaRPr>
          </a:p>
        </p:txBody>
      </p:sp>
      <p:sp>
        <p:nvSpPr>
          <p:cNvPr id="10" name="TextBox 9"/>
          <p:cNvSpPr txBox="1"/>
          <p:nvPr/>
        </p:nvSpPr>
        <p:spPr>
          <a:xfrm>
            <a:off x="3190928" y="729958"/>
            <a:ext cx="4952771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 rtl="1"/>
            <a:r>
              <a:rPr lang="ar-SY" sz="2000" b="1" dirty="0">
                <a:solidFill>
                  <a:prstClr val="black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lexandria" pitchFamily="2" charset="-78"/>
                <a:cs typeface="Alexandria" pitchFamily="2" charset="-78"/>
              </a:rPr>
              <a:t>توثيق المصادر</a:t>
            </a:r>
          </a:p>
        </p:txBody>
      </p:sp>
      <p:pic>
        <p:nvPicPr>
          <p:cNvPr id="11" name="Picture 2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588394" y="2607623"/>
            <a:ext cx="9225887" cy="2944921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12" name="مربع نص 2"/>
          <p:cNvSpPr txBox="1"/>
          <p:nvPr/>
        </p:nvSpPr>
        <p:spPr>
          <a:xfrm>
            <a:off x="9956045" y="2060957"/>
            <a:ext cx="776175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ar-SY" sz="2800" dirty="0"/>
              <a:t>مثال:</a:t>
            </a:r>
            <a:endParaRPr lang="en-US" sz="2800" dirty="0"/>
          </a:p>
        </p:txBody>
      </p:sp>
    </p:spTree>
    <p:extLst>
      <p:ext uri="{BB962C8B-B14F-4D97-AF65-F5344CB8AC3E}">
        <p14:creationId xmlns:p14="http://schemas.microsoft.com/office/powerpoint/2010/main" val="225451692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/>
          <p:cNvSpPr/>
          <p:nvPr/>
        </p:nvSpPr>
        <p:spPr>
          <a:xfrm>
            <a:off x="2626178" y="500900"/>
            <a:ext cx="9922203" cy="45719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" name="Rectangle: Rounded Corners 22"/>
          <p:cNvSpPr/>
          <p:nvPr/>
        </p:nvSpPr>
        <p:spPr>
          <a:xfrm>
            <a:off x="8607914" y="952845"/>
            <a:ext cx="4128422" cy="4952309"/>
          </a:xfrm>
          <a:prstGeom prst="roundRect">
            <a:avLst>
              <a:gd name="adj" fmla="val 6140"/>
            </a:avLst>
          </a:prstGeom>
          <a:solidFill>
            <a:srgbClr val="00B0F0">
              <a:alpha val="61961"/>
            </a:srgbClr>
          </a:solidFill>
          <a:ln w="38100">
            <a:noFill/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4" name="Rectangle: Rounded Corners 24"/>
          <p:cNvSpPr/>
          <p:nvPr/>
        </p:nvSpPr>
        <p:spPr>
          <a:xfrm>
            <a:off x="1169339" y="1285190"/>
            <a:ext cx="9345750" cy="4455209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5" name="Graphic 21"/>
          <p:cNvPicPr>
            <a:picLocks noChangeAspect="1"/>
          </p:cNvPicPr>
          <p:nvPr/>
        </p:nvPicPr>
        <p:blipFill rotWithShape="1">
          <a:blip r:embed="rId2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180431" y="79526"/>
            <a:ext cx="2305141" cy="1076343"/>
          </a:xfrm>
          <a:prstGeom prst="rect">
            <a:avLst/>
          </a:prstGeom>
        </p:spPr>
      </p:pic>
      <p:sp>
        <p:nvSpPr>
          <p:cNvPr id="6" name="TextBox 5"/>
          <p:cNvSpPr txBox="1"/>
          <p:nvPr/>
        </p:nvSpPr>
        <p:spPr>
          <a:xfrm>
            <a:off x="3190928" y="729958"/>
            <a:ext cx="5226241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 rtl="1"/>
            <a:r>
              <a:rPr lang="ar-SY" sz="2400" b="1" dirty="0">
                <a:solidFill>
                  <a:prstClr val="black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lexandria" pitchFamily="2" charset="-78"/>
                <a:cs typeface="Alexandria" pitchFamily="2" charset="-78"/>
              </a:rPr>
              <a:t>توثيق المصادر</a:t>
            </a:r>
          </a:p>
        </p:txBody>
      </p:sp>
      <p:sp>
        <p:nvSpPr>
          <p:cNvPr id="8" name="مربع نص 1"/>
          <p:cNvSpPr txBox="1"/>
          <p:nvPr/>
        </p:nvSpPr>
        <p:spPr>
          <a:xfrm>
            <a:off x="2607767" y="1402247"/>
            <a:ext cx="7013459" cy="538609"/>
          </a:xfrm>
          <a:prstGeom prst="rect">
            <a:avLst/>
          </a:prstGeom>
          <a:noFill/>
          <a:ln w="28575">
            <a:solidFill>
              <a:srgbClr val="00B050"/>
            </a:solidFill>
          </a:ln>
        </p:spPr>
        <p:txBody>
          <a:bodyPr wrap="none" rtlCol="0">
            <a:spAutoFit/>
          </a:bodyPr>
          <a:lstStyle/>
          <a:p>
            <a:pPr marL="342900" indent="-342900" algn="r" rtl="1">
              <a:lnSpc>
                <a:spcPct val="200000"/>
              </a:lnSpc>
              <a:buFont typeface="Wingdings" pitchFamily="2" charset="2"/>
              <a:buChar char="v"/>
            </a:pPr>
            <a:r>
              <a:rPr lang="ar-SY" sz="1700" b="1" dirty="0">
                <a:solidFill>
                  <a:srgbClr val="DDDDDD">
                    <a:lumMod val="10000"/>
                  </a:srgbClr>
                </a:solidFill>
                <a:latin typeface="Alexandria" pitchFamily="2" charset="-78"/>
                <a:cs typeface="Alexandria" pitchFamily="2" charset="-78"/>
              </a:rPr>
              <a:t>المعلومات الواجب ذكرها في حالة الاقتباس من رسالة جامعية</a:t>
            </a:r>
            <a:endParaRPr lang="en-US" sz="1700" b="1" dirty="0">
              <a:solidFill>
                <a:srgbClr val="DDDDDD">
                  <a:lumMod val="10000"/>
                </a:srgbClr>
              </a:solidFill>
              <a:latin typeface="Alexandria" pitchFamily="2" charset="-78"/>
              <a:cs typeface="Alexandria" pitchFamily="2" charset="-78"/>
            </a:endParaRPr>
          </a:p>
        </p:txBody>
      </p:sp>
      <p:sp>
        <p:nvSpPr>
          <p:cNvPr id="9" name="مربع نص 19"/>
          <p:cNvSpPr txBox="1"/>
          <p:nvPr/>
        </p:nvSpPr>
        <p:spPr>
          <a:xfrm>
            <a:off x="6786796" y="2100045"/>
            <a:ext cx="2834430" cy="338554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r" rtl="1"/>
            <a:r>
              <a:rPr lang="ar-SY" sz="1600" b="1" dirty="0">
                <a:solidFill>
                  <a:srgbClr val="DDDDDD">
                    <a:lumMod val="10000"/>
                  </a:srgbClr>
                </a:solidFill>
                <a:latin typeface="Alexandria" pitchFamily="2" charset="-78"/>
                <a:cs typeface="Alexandria" pitchFamily="2" charset="-78"/>
              </a:rPr>
              <a:t>الاسم الكامل لمعد الرسالة</a:t>
            </a:r>
            <a:endParaRPr lang="en-US" sz="1600" b="1" dirty="0">
              <a:solidFill>
                <a:srgbClr val="DDDDDD">
                  <a:lumMod val="10000"/>
                </a:srgbClr>
              </a:solidFill>
              <a:latin typeface="Alexandria" pitchFamily="2" charset="-78"/>
              <a:cs typeface="Alexandria" pitchFamily="2" charset="-78"/>
            </a:endParaRPr>
          </a:p>
        </p:txBody>
      </p:sp>
      <p:sp>
        <p:nvSpPr>
          <p:cNvPr id="10" name="Oval 13">
            <a:extLst>
              <a:ext uri="{FF2B5EF4-FFF2-40B4-BE49-F238E27FC236}">
                <a16:creationId xmlns:a16="http://schemas.microsoft.com/office/drawing/2014/main" id="{A53A2643-7EC1-46AD-B438-45EA3A22CDB0}"/>
              </a:ext>
            </a:extLst>
          </p:cNvPr>
          <p:cNvSpPr/>
          <p:nvPr/>
        </p:nvSpPr>
        <p:spPr>
          <a:xfrm>
            <a:off x="9660085" y="1948288"/>
            <a:ext cx="548817" cy="551875"/>
          </a:xfrm>
          <a:prstGeom prst="ellipse">
            <a:avLst/>
          </a:prstGeom>
          <a:solidFill>
            <a:srgbClr val="92D050"/>
          </a:solidFill>
          <a:ln/>
        </p:spPr>
        <p:style>
          <a:lnRef idx="1">
            <a:schemeClr val="accent3"/>
          </a:lnRef>
          <a:fillRef idx="3">
            <a:schemeClr val="accent3"/>
          </a:fillRef>
          <a:effectRef idx="2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altLang="ko-KR" sz="1600" b="1" dirty="0">
                <a:solidFill>
                  <a:srgbClr val="DDDDDD">
                    <a:lumMod val="10000"/>
                  </a:srgbClr>
                </a:solidFill>
                <a:latin typeface="Alexandria" pitchFamily="2" charset="-78"/>
                <a:cs typeface="Alexandria" pitchFamily="2" charset="-78"/>
              </a:rPr>
              <a:t>1</a:t>
            </a:r>
            <a:endParaRPr lang="ko-KR" altLang="en-US" sz="1600" b="1" dirty="0">
              <a:solidFill>
                <a:srgbClr val="DDDDDD">
                  <a:lumMod val="10000"/>
                </a:srgbClr>
              </a:solidFill>
              <a:latin typeface="Alexandria" pitchFamily="2" charset="-78"/>
              <a:cs typeface="Alexandria" pitchFamily="2" charset="-78"/>
            </a:endParaRPr>
          </a:p>
        </p:txBody>
      </p:sp>
      <p:sp>
        <p:nvSpPr>
          <p:cNvPr id="11" name="مربع نص 21"/>
          <p:cNvSpPr txBox="1"/>
          <p:nvPr/>
        </p:nvSpPr>
        <p:spPr>
          <a:xfrm>
            <a:off x="7099174" y="2691892"/>
            <a:ext cx="2529860" cy="338554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r" rtl="1"/>
            <a:r>
              <a:rPr lang="ar-SY" sz="1600" b="1" dirty="0">
                <a:solidFill>
                  <a:srgbClr val="DDDDDD">
                    <a:lumMod val="10000"/>
                  </a:srgbClr>
                </a:solidFill>
                <a:latin typeface="Alexandria" pitchFamily="2" charset="-78"/>
                <a:cs typeface="Alexandria" pitchFamily="2" charset="-78"/>
              </a:rPr>
              <a:t>العنوان الكامل للدراسة </a:t>
            </a:r>
            <a:endParaRPr lang="en-US" sz="1600" b="1" dirty="0">
              <a:solidFill>
                <a:srgbClr val="DDDDDD">
                  <a:lumMod val="10000"/>
                </a:srgbClr>
              </a:solidFill>
              <a:latin typeface="Alexandria" pitchFamily="2" charset="-78"/>
              <a:cs typeface="Alexandria" pitchFamily="2" charset="-78"/>
            </a:endParaRPr>
          </a:p>
        </p:txBody>
      </p:sp>
      <p:sp>
        <p:nvSpPr>
          <p:cNvPr id="12" name="Oval 13">
            <a:extLst>
              <a:ext uri="{FF2B5EF4-FFF2-40B4-BE49-F238E27FC236}">
                <a16:creationId xmlns:a16="http://schemas.microsoft.com/office/drawing/2014/main" id="{A53A2643-7EC1-46AD-B438-45EA3A22CDB0}"/>
              </a:ext>
            </a:extLst>
          </p:cNvPr>
          <p:cNvSpPr/>
          <p:nvPr/>
        </p:nvSpPr>
        <p:spPr>
          <a:xfrm>
            <a:off x="9673733" y="2691892"/>
            <a:ext cx="535169" cy="499977"/>
          </a:xfrm>
          <a:prstGeom prst="ellipse">
            <a:avLst/>
          </a:prstGeom>
          <a:solidFill>
            <a:srgbClr val="92D050"/>
          </a:solidFill>
          <a:ln/>
        </p:spPr>
        <p:style>
          <a:lnRef idx="1">
            <a:schemeClr val="accent3"/>
          </a:lnRef>
          <a:fillRef idx="3">
            <a:schemeClr val="accent3"/>
          </a:fillRef>
          <a:effectRef idx="2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altLang="ko-KR" sz="1600" b="1" dirty="0">
                <a:solidFill>
                  <a:srgbClr val="DDDDDD">
                    <a:lumMod val="10000"/>
                  </a:srgbClr>
                </a:solidFill>
                <a:latin typeface="Alexandria" pitchFamily="2" charset="-78"/>
                <a:cs typeface="Alexandria" pitchFamily="2" charset="-78"/>
              </a:rPr>
              <a:t>2</a:t>
            </a:r>
            <a:endParaRPr lang="ko-KR" altLang="en-US" sz="1600" b="1" dirty="0">
              <a:solidFill>
                <a:srgbClr val="DDDDDD">
                  <a:lumMod val="10000"/>
                </a:srgbClr>
              </a:solidFill>
              <a:latin typeface="Alexandria" pitchFamily="2" charset="-78"/>
              <a:cs typeface="Alexandria" pitchFamily="2" charset="-78"/>
            </a:endParaRPr>
          </a:p>
        </p:txBody>
      </p:sp>
      <p:sp>
        <p:nvSpPr>
          <p:cNvPr id="13" name="مربع نص 24"/>
          <p:cNvSpPr txBox="1"/>
          <p:nvPr/>
        </p:nvSpPr>
        <p:spPr>
          <a:xfrm>
            <a:off x="5613398" y="3322865"/>
            <a:ext cx="4007828" cy="338554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r" rtl="1"/>
            <a:r>
              <a:rPr lang="ar-SY" sz="1600" b="1" dirty="0">
                <a:solidFill>
                  <a:srgbClr val="DDDDDD">
                    <a:lumMod val="10000"/>
                  </a:srgbClr>
                </a:solidFill>
                <a:latin typeface="Alexandria" pitchFamily="2" charset="-78"/>
                <a:cs typeface="Alexandria" pitchFamily="2" charset="-78"/>
              </a:rPr>
              <a:t>الجامعة والكلية التي قدمت لها الرسالة</a:t>
            </a:r>
            <a:endParaRPr lang="en-US" sz="1600" b="1" dirty="0">
              <a:solidFill>
                <a:srgbClr val="DDDDDD">
                  <a:lumMod val="10000"/>
                </a:srgbClr>
              </a:solidFill>
              <a:latin typeface="Alexandria" pitchFamily="2" charset="-78"/>
              <a:cs typeface="Alexandria" pitchFamily="2" charset="-78"/>
            </a:endParaRPr>
          </a:p>
        </p:txBody>
      </p:sp>
      <p:sp>
        <p:nvSpPr>
          <p:cNvPr id="14" name="Oval 13">
            <a:extLst>
              <a:ext uri="{FF2B5EF4-FFF2-40B4-BE49-F238E27FC236}">
                <a16:creationId xmlns:a16="http://schemas.microsoft.com/office/drawing/2014/main" id="{A53A2643-7EC1-46AD-B438-45EA3A22CDB0}"/>
              </a:ext>
            </a:extLst>
          </p:cNvPr>
          <p:cNvSpPr/>
          <p:nvPr/>
        </p:nvSpPr>
        <p:spPr>
          <a:xfrm>
            <a:off x="9708837" y="3322865"/>
            <a:ext cx="500065" cy="459201"/>
          </a:xfrm>
          <a:prstGeom prst="ellipse">
            <a:avLst/>
          </a:prstGeom>
          <a:solidFill>
            <a:srgbClr val="92D050"/>
          </a:solidFill>
          <a:ln/>
        </p:spPr>
        <p:style>
          <a:lnRef idx="1">
            <a:schemeClr val="accent3"/>
          </a:lnRef>
          <a:fillRef idx="3">
            <a:schemeClr val="accent3"/>
          </a:fillRef>
          <a:effectRef idx="2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altLang="ko-KR" sz="1600" b="1" dirty="0">
                <a:solidFill>
                  <a:srgbClr val="DDDDDD">
                    <a:lumMod val="10000"/>
                  </a:srgbClr>
                </a:solidFill>
                <a:latin typeface="Alexandria" pitchFamily="2" charset="-78"/>
                <a:cs typeface="Alexandria" pitchFamily="2" charset="-78"/>
              </a:rPr>
              <a:t>3</a:t>
            </a:r>
            <a:endParaRPr lang="ko-KR" altLang="en-US" sz="1600" b="1" dirty="0">
              <a:solidFill>
                <a:srgbClr val="DDDDDD">
                  <a:lumMod val="10000"/>
                </a:srgbClr>
              </a:solidFill>
              <a:latin typeface="Alexandria" pitchFamily="2" charset="-78"/>
              <a:cs typeface="Alexandria" pitchFamily="2" charset="-78"/>
            </a:endParaRPr>
          </a:p>
        </p:txBody>
      </p:sp>
      <p:sp>
        <p:nvSpPr>
          <p:cNvPr id="15" name="مربع نص 26"/>
          <p:cNvSpPr txBox="1"/>
          <p:nvPr/>
        </p:nvSpPr>
        <p:spPr>
          <a:xfrm>
            <a:off x="5326461" y="3950596"/>
            <a:ext cx="4294765" cy="338554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r" rtl="1"/>
            <a:r>
              <a:rPr lang="ar-SY" sz="1600" b="1" dirty="0">
                <a:solidFill>
                  <a:srgbClr val="DDDDDD">
                    <a:lumMod val="10000"/>
                  </a:srgbClr>
                </a:solidFill>
                <a:latin typeface="Alexandria" pitchFamily="2" charset="-78"/>
                <a:cs typeface="Alexandria" pitchFamily="2" charset="-78"/>
              </a:rPr>
              <a:t>السنة التي نوقشت فيها الرسالة واعتمدت</a:t>
            </a:r>
            <a:endParaRPr lang="en-US" sz="1600" b="1" dirty="0">
              <a:solidFill>
                <a:srgbClr val="DDDDDD">
                  <a:lumMod val="10000"/>
                </a:srgbClr>
              </a:solidFill>
              <a:latin typeface="Alexandria" pitchFamily="2" charset="-78"/>
              <a:cs typeface="Alexandria" pitchFamily="2" charset="-78"/>
            </a:endParaRPr>
          </a:p>
        </p:txBody>
      </p:sp>
      <p:sp>
        <p:nvSpPr>
          <p:cNvPr id="16" name="Oval 13">
            <a:extLst>
              <a:ext uri="{FF2B5EF4-FFF2-40B4-BE49-F238E27FC236}">
                <a16:creationId xmlns:a16="http://schemas.microsoft.com/office/drawing/2014/main" id="{A53A2643-7EC1-46AD-B438-45EA3A22CDB0}"/>
              </a:ext>
            </a:extLst>
          </p:cNvPr>
          <p:cNvSpPr/>
          <p:nvPr/>
        </p:nvSpPr>
        <p:spPr>
          <a:xfrm>
            <a:off x="9691284" y="3903289"/>
            <a:ext cx="500065" cy="469032"/>
          </a:xfrm>
          <a:prstGeom prst="ellipse">
            <a:avLst/>
          </a:prstGeom>
          <a:solidFill>
            <a:srgbClr val="92D050"/>
          </a:solidFill>
          <a:ln/>
        </p:spPr>
        <p:style>
          <a:lnRef idx="1">
            <a:schemeClr val="accent3"/>
          </a:lnRef>
          <a:fillRef idx="3">
            <a:schemeClr val="accent3"/>
          </a:fillRef>
          <a:effectRef idx="2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altLang="ko-KR" sz="1600" b="1" dirty="0">
                <a:solidFill>
                  <a:srgbClr val="DDDDDD">
                    <a:lumMod val="10000"/>
                  </a:srgbClr>
                </a:solidFill>
                <a:latin typeface="Alexandria" pitchFamily="2" charset="-78"/>
                <a:cs typeface="Alexandria" pitchFamily="2" charset="-78"/>
              </a:rPr>
              <a:t>4</a:t>
            </a:r>
            <a:endParaRPr lang="ko-KR" altLang="en-US" sz="1600" b="1" dirty="0">
              <a:solidFill>
                <a:srgbClr val="DDDDDD">
                  <a:lumMod val="10000"/>
                </a:srgbClr>
              </a:solidFill>
              <a:latin typeface="Alexandria" pitchFamily="2" charset="-78"/>
              <a:cs typeface="Alexandria" pitchFamily="2" charset="-78"/>
            </a:endParaRPr>
          </a:p>
        </p:txBody>
      </p:sp>
      <p:sp>
        <p:nvSpPr>
          <p:cNvPr id="17" name="مربع نص 28"/>
          <p:cNvSpPr txBox="1"/>
          <p:nvPr/>
        </p:nvSpPr>
        <p:spPr>
          <a:xfrm>
            <a:off x="6403611" y="4532154"/>
            <a:ext cx="3241593" cy="338554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r" rtl="1"/>
            <a:r>
              <a:rPr lang="ar-SY" sz="1600" b="1" dirty="0">
                <a:solidFill>
                  <a:srgbClr val="DDDDDD">
                    <a:lumMod val="10000"/>
                  </a:srgbClr>
                </a:solidFill>
                <a:latin typeface="Alexandria" pitchFamily="2" charset="-78"/>
                <a:cs typeface="Alexandria" pitchFamily="2" charset="-78"/>
              </a:rPr>
              <a:t>الصفحة التي تم الاقتباس منها</a:t>
            </a:r>
            <a:endParaRPr lang="en-US" sz="1600" b="1" dirty="0">
              <a:solidFill>
                <a:srgbClr val="DDDDDD">
                  <a:lumMod val="10000"/>
                </a:srgbClr>
              </a:solidFill>
              <a:latin typeface="Alexandria" pitchFamily="2" charset="-78"/>
              <a:cs typeface="Alexandria" pitchFamily="2" charset="-78"/>
            </a:endParaRPr>
          </a:p>
        </p:txBody>
      </p:sp>
      <p:sp>
        <p:nvSpPr>
          <p:cNvPr id="18" name="Oval 13">
            <a:extLst>
              <a:ext uri="{FF2B5EF4-FFF2-40B4-BE49-F238E27FC236}">
                <a16:creationId xmlns:a16="http://schemas.microsoft.com/office/drawing/2014/main" id="{A53A2643-7EC1-46AD-B438-45EA3A22CDB0}"/>
              </a:ext>
            </a:extLst>
          </p:cNvPr>
          <p:cNvSpPr/>
          <p:nvPr/>
        </p:nvSpPr>
        <p:spPr>
          <a:xfrm>
            <a:off x="9722485" y="4473985"/>
            <a:ext cx="486417" cy="528927"/>
          </a:xfrm>
          <a:prstGeom prst="ellipse">
            <a:avLst/>
          </a:prstGeom>
          <a:solidFill>
            <a:srgbClr val="92D050"/>
          </a:solidFill>
          <a:ln/>
        </p:spPr>
        <p:style>
          <a:lnRef idx="1">
            <a:schemeClr val="accent3"/>
          </a:lnRef>
          <a:fillRef idx="3">
            <a:schemeClr val="accent3"/>
          </a:fillRef>
          <a:effectRef idx="2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altLang="ko-KR" sz="1600" b="1" dirty="0">
                <a:solidFill>
                  <a:srgbClr val="DDDDDD">
                    <a:lumMod val="10000"/>
                  </a:srgbClr>
                </a:solidFill>
                <a:latin typeface="Alexandria" pitchFamily="2" charset="-78"/>
                <a:cs typeface="Alexandria" pitchFamily="2" charset="-78"/>
              </a:rPr>
              <a:t>5</a:t>
            </a:r>
            <a:endParaRPr lang="ko-KR" altLang="en-US" sz="1600" b="1" dirty="0">
              <a:solidFill>
                <a:srgbClr val="DDDDDD">
                  <a:lumMod val="10000"/>
                </a:srgbClr>
              </a:solidFill>
              <a:latin typeface="Alexandria" pitchFamily="2" charset="-78"/>
              <a:cs typeface="Alexandria" pitchFamily="2" charset="-78"/>
            </a:endParaRPr>
          </a:p>
        </p:txBody>
      </p:sp>
      <p:sp>
        <p:nvSpPr>
          <p:cNvPr id="19" name="مربع نص 30"/>
          <p:cNvSpPr txBox="1"/>
          <p:nvPr/>
        </p:nvSpPr>
        <p:spPr>
          <a:xfrm>
            <a:off x="5411419" y="5195762"/>
            <a:ext cx="4209807" cy="338554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r" rtl="1"/>
            <a:r>
              <a:rPr lang="ar-SY" sz="1600" b="1" dirty="0">
                <a:solidFill>
                  <a:srgbClr val="DDDDDD">
                    <a:lumMod val="10000"/>
                  </a:srgbClr>
                </a:solidFill>
                <a:latin typeface="Alexandria" pitchFamily="2" charset="-78"/>
                <a:cs typeface="Alexandria" pitchFamily="2" charset="-78"/>
              </a:rPr>
              <a:t>توضيح إن كانت رسالة ماجستير أو دكتوراه</a:t>
            </a:r>
            <a:endParaRPr lang="en-US" sz="1600" b="1" dirty="0">
              <a:solidFill>
                <a:srgbClr val="DDDDDD">
                  <a:lumMod val="10000"/>
                </a:srgbClr>
              </a:solidFill>
              <a:latin typeface="Alexandria" pitchFamily="2" charset="-78"/>
              <a:cs typeface="Alexandria" pitchFamily="2" charset="-78"/>
            </a:endParaRPr>
          </a:p>
        </p:txBody>
      </p:sp>
      <p:sp>
        <p:nvSpPr>
          <p:cNvPr id="20" name="Oval 13">
            <a:extLst>
              <a:ext uri="{FF2B5EF4-FFF2-40B4-BE49-F238E27FC236}">
                <a16:creationId xmlns:a16="http://schemas.microsoft.com/office/drawing/2014/main" id="{A53A2643-7EC1-46AD-B438-45EA3A22CDB0}"/>
              </a:ext>
            </a:extLst>
          </p:cNvPr>
          <p:cNvSpPr/>
          <p:nvPr/>
        </p:nvSpPr>
        <p:spPr>
          <a:xfrm>
            <a:off x="9722485" y="5121690"/>
            <a:ext cx="486417" cy="498646"/>
          </a:xfrm>
          <a:prstGeom prst="ellipse">
            <a:avLst/>
          </a:prstGeom>
          <a:solidFill>
            <a:srgbClr val="92D050"/>
          </a:solidFill>
          <a:ln/>
        </p:spPr>
        <p:style>
          <a:lnRef idx="1">
            <a:schemeClr val="accent3"/>
          </a:lnRef>
          <a:fillRef idx="3">
            <a:schemeClr val="accent3"/>
          </a:fillRef>
          <a:effectRef idx="2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altLang="ko-KR" sz="1600" b="1" dirty="0">
                <a:solidFill>
                  <a:srgbClr val="DDDDDD">
                    <a:lumMod val="10000"/>
                  </a:srgbClr>
                </a:solidFill>
                <a:latin typeface="Alexandria" pitchFamily="2" charset="-78"/>
                <a:cs typeface="Alexandria" pitchFamily="2" charset="-78"/>
              </a:rPr>
              <a:t>6</a:t>
            </a:r>
            <a:endParaRPr lang="ko-KR" altLang="en-US" sz="1600" b="1" dirty="0">
              <a:solidFill>
                <a:srgbClr val="DDDDDD">
                  <a:lumMod val="10000"/>
                </a:srgbClr>
              </a:solidFill>
              <a:latin typeface="Alexandria" pitchFamily="2" charset="-78"/>
              <a:cs typeface="Alexandria" pitchFamily="2" charset="-78"/>
            </a:endParaRPr>
          </a:p>
        </p:txBody>
      </p:sp>
    </p:spTree>
    <p:extLst>
      <p:ext uri="{BB962C8B-B14F-4D97-AF65-F5344CB8AC3E}">
        <p14:creationId xmlns:p14="http://schemas.microsoft.com/office/powerpoint/2010/main" val="396950734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/>
          <p:cNvSpPr/>
          <p:nvPr/>
        </p:nvSpPr>
        <p:spPr>
          <a:xfrm>
            <a:off x="2626178" y="500900"/>
            <a:ext cx="9922203" cy="45719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4" name="Rectangle: Rounded Corners 24"/>
          <p:cNvSpPr/>
          <p:nvPr/>
        </p:nvSpPr>
        <p:spPr>
          <a:xfrm>
            <a:off x="571500" y="1285190"/>
            <a:ext cx="11023600" cy="5314901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5" name="Graphic 21"/>
          <p:cNvPicPr>
            <a:picLocks noChangeAspect="1"/>
          </p:cNvPicPr>
          <p:nvPr/>
        </p:nvPicPr>
        <p:blipFill rotWithShape="1">
          <a:blip r:embed="rId2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180431" y="79526"/>
            <a:ext cx="2305141" cy="1076343"/>
          </a:xfrm>
          <a:prstGeom prst="rect">
            <a:avLst/>
          </a:prstGeom>
        </p:spPr>
      </p:pic>
      <p:sp>
        <p:nvSpPr>
          <p:cNvPr id="6" name="TextBox 5"/>
          <p:cNvSpPr txBox="1"/>
          <p:nvPr/>
        </p:nvSpPr>
        <p:spPr>
          <a:xfrm>
            <a:off x="3190928" y="729958"/>
            <a:ext cx="4952771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 rtl="1"/>
            <a:r>
              <a:rPr lang="ar-SY" sz="2400" b="1" dirty="0">
                <a:solidFill>
                  <a:prstClr val="black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lexandria" pitchFamily="2" charset="-78"/>
                <a:cs typeface="Alexandria" pitchFamily="2" charset="-78"/>
              </a:rPr>
              <a:t>توثيق المصادر</a:t>
            </a:r>
          </a:p>
        </p:txBody>
      </p:sp>
      <p:sp>
        <p:nvSpPr>
          <p:cNvPr id="9" name="مربع نص 1"/>
          <p:cNvSpPr txBox="1"/>
          <p:nvPr/>
        </p:nvSpPr>
        <p:spPr>
          <a:xfrm>
            <a:off x="2200721" y="1520102"/>
            <a:ext cx="7497565" cy="400110"/>
          </a:xfrm>
          <a:prstGeom prst="rect">
            <a:avLst/>
          </a:prstGeom>
          <a:noFill/>
          <a:ln w="28575">
            <a:solidFill>
              <a:srgbClr val="00B050"/>
            </a:solidFill>
          </a:ln>
        </p:spPr>
        <p:txBody>
          <a:bodyPr wrap="none" rtlCol="0">
            <a:spAutoFit/>
          </a:bodyPr>
          <a:lstStyle/>
          <a:p>
            <a:pPr marL="342900" indent="-342900" algn="r" rtl="1">
              <a:buFont typeface="Wingdings" pitchFamily="2" charset="2"/>
              <a:buChar char="v"/>
            </a:pPr>
            <a:r>
              <a:rPr lang="ar-SY" sz="2000" dirty="0">
                <a:solidFill>
                  <a:srgbClr val="DDDDDD">
                    <a:lumMod val="10000"/>
                  </a:srgbClr>
                </a:solidFill>
                <a:latin typeface="Alexandria" pitchFamily="2" charset="-78"/>
                <a:cs typeface="Alexandria" pitchFamily="2" charset="-78"/>
              </a:rPr>
              <a:t>المعلومات الواجب ذكرها في حالة الاقتباس من رسالة جامعية</a:t>
            </a:r>
            <a:endParaRPr lang="en-US" sz="2000" dirty="0">
              <a:solidFill>
                <a:srgbClr val="DDDDDD">
                  <a:lumMod val="10000"/>
                </a:srgbClr>
              </a:solidFill>
              <a:latin typeface="Alexandria" pitchFamily="2" charset="-78"/>
              <a:cs typeface="Alexandria" pitchFamily="2" charset="-78"/>
            </a:endParaRPr>
          </a:p>
        </p:txBody>
      </p:sp>
      <p:sp>
        <p:nvSpPr>
          <p:cNvPr id="10" name="مربع نص 2"/>
          <p:cNvSpPr txBox="1"/>
          <p:nvPr/>
        </p:nvSpPr>
        <p:spPr>
          <a:xfrm>
            <a:off x="10481965" y="1801960"/>
            <a:ext cx="784189" cy="40011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ar-SY" sz="2000" dirty="0">
                <a:solidFill>
                  <a:srgbClr val="23387D"/>
                </a:solidFill>
                <a:latin typeface="Alexandria" pitchFamily="2" charset="-78"/>
                <a:cs typeface="Alexandria" pitchFamily="2" charset="-78"/>
              </a:rPr>
              <a:t>مثال:</a:t>
            </a:r>
            <a:endParaRPr lang="en-US" sz="2000" dirty="0">
              <a:solidFill>
                <a:srgbClr val="23387D"/>
              </a:solidFill>
              <a:latin typeface="Alexandria" pitchFamily="2" charset="-78"/>
              <a:cs typeface="Alexandria" pitchFamily="2" charset="-78"/>
            </a:endParaRPr>
          </a:p>
        </p:txBody>
      </p:sp>
      <p:pic>
        <p:nvPicPr>
          <p:cNvPr id="11" name="Picture 2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84101" y="2329407"/>
            <a:ext cx="10508775" cy="3898946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321648032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/>
          <p:cNvSpPr/>
          <p:nvPr/>
        </p:nvSpPr>
        <p:spPr>
          <a:xfrm>
            <a:off x="2626178" y="500900"/>
            <a:ext cx="9922203" cy="45719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" name="Rectangle: Rounded Corners 22"/>
          <p:cNvSpPr/>
          <p:nvPr/>
        </p:nvSpPr>
        <p:spPr>
          <a:xfrm>
            <a:off x="8607914" y="952845"/>
            <a:ext cx="4128422" cy="4952309"/>
          </a:xfrm>
          <a:prstGeom prst="roundRect">
            <a:avLst>
              <a:gd name="adj" fmla="val 6140"/>
            </a:avLst>
          </a:prstGeom>
          <a:solidFill>
            <a:srgbClr val="00B0F0">
              <a:alpha val="61961"/>
            </a:srgbClr>
          </a:solidFill>
          <a:ln w="38100">
            <a:noFill/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4" name="Rectangle: Rounded Corners 24"/>
          <p:cNvSpPr/>
          <p:nvPr/>
        </p:nvSpPr>
        <p:spPr>
          <a:xfrm>
            <a:off x="1192785" y="1285190"/>
            <a:ext cx="9345750" cy="4619963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5" name="Graphic 21"/>
          <p:cNvPicPr>
            <a:picLocks noChangeAspect="1"/>
          </p:cNvPicPr>
          <p:nvPr/>
        </p:nvPicPr>
        <p:blipFill rotWithShape="1">
          <a:blip r:embed="rId2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180431" y="79526"/>
            <a:ext cx="2305141" cy="1076343"/>
          </a:xfrm>
          <a:prstGeom prst="rect">
            <a:avLst/>
          </a:prstGeom>
        </p:spPr>
      </p:pic>
      <p:sp>
        <p:nvSpPr>
          <p:cNvPr id="25" name="TextBox 24"/>
          <p:cNvSpPr txBox="1"/>
          <p:nvPr/>
        </p:nvSpPr>
        <p:spPr>
          <a:xfrm>
            <a:off x="3152828" y="722012"/>
            <a:ext cx="4952771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 rtl="1"/>
            <a:r>
              <a:rPr lang="ar-SY" sz="2400" b="1" dirty="0">
                <a:solidFill>
                  <a:prstClr val="black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lexandria" pitchFamily="2" charset="-78"/>
                <a:cs typeface="Alexandria" pitchFamily="2" charset="-78"/>
              </a:rPr>
              <a:t>توثيق المصادر</a:t>
            </a:r>
          </a:p>
        </p:txBody>
      </p:sp>
      <p:sp>
        <p:nvSpPr>
          <p:cNvPr id="7" name="Rectangle 6"/>
          <p:cNvSpPr/>
          <p:nvPr/>
        </p:nvSpPr>
        <p:spPr>
          <a:xfrm>
            <a:off x="1447800" y="1783834"/>
            <a:ext cx="8813800" cy="452431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 rtl="1">
              <a:lnSpc>
                <a:spcPct val="200000"/>
              </a:lnSpc>
            </a:pPr>
            <a:r>
              <a:rPr lang="ar-SY" altLang="ko-KR" b="1" dirty="0" smtClean="0">
                <a:solidFill>
                  <a:prstClr val="black"/>
                </a:solidFill>
                <a:latin typeface="Alexandria" pitchFamily="2" charset="-78"/>
                <a:cs typeface="Alexandria" pitchFamily="2" charset="-78"/>
              </a:rPr>
              <a:t>توثيق </a:t>
            </a:r>
            <a:r>
              <a:rPr lang="ar-SY" altLang="ko-KR" b="1" dirty="0">
                <a:solidFill>
                  <a:prstClr val="black"/>
                </a:solidFill>
                <a:latin typeface="Alexandria" pitchFamily="2" charset="-78"/>
                <a:cs typeface="Alexandria" pitchFamily="2" charset="-78"/>
              </a:rPr>
              <a:t>الوثائق الرسمية</a:t>
            </a:r>
            <a:r>
              <a:rPr lang="ar-SY" altLang="ko-KR" b="1" dirty="0" smtClean="0">
                <a:solidFill>
                  <a:prstClr val="black"/>
                </a:solidFill>
                <a:latin typeface="Alexandria" pitchFamily="2" charset="-78"/>
                <a:cs typeface="Alexandria" pitchFamily="2" charset="-78"/>
              </a:rPr>
              <a:t>:</a:t>
            </a:r>
          </a:p>
          <a:p>
            <a:pPr marL="285750" indent="-285750" algn="r" rtl="1">
              <a:lnSpc>
                <a:spcPct val="200000"/>
              </a:lnSpc>
              <a:buFont typeface="Wingdings" panose="05000000000000000000" pitchFamily="2" charset="2"/>
              <a:buChar char="§"/>
            </a:pPr>
            <a:r>
              <a:rPr lang="ar-SA" dirty="0">
                <a:latin typeface="Alexandria" pitchFamily="2" charset="-78"/>
                <a:cs typeface="Alexandria" pitchFamily="2" charset="-78"/>
              </a:rPr>
              <a:t>الجهة المؤلفة .(التاريخ). عنوان الوثيقة المدينة :الناشر .رقم النشر.</a:t>
            </a:r>
          </a:p>
          <a:p>
            <a:pPr algn="r">
              <a:lnSpc>
                <a:spcPct val="200000"/>
              </a:lnSpc>
            </a:pPr>
            <a:r>
              <a:rPr lang="ar-SA" b="1" dirty="0">
                <a:latin typeface="Alexandria" pitchFamily="2" charset="-78"/>
                <a:cs typeface="Alexandria" pitchFamily="2" charset="-78"/>
              </a:rPr>
              <a:t>مثال</a:t>
            </a:r>
            <a:r>
              <a:rPr lang="ar-SA" dirty="0">
                <a:latin typeface="Alexandria" pitchFamily="2" charset="-78"/>
                <a:cs typeface="Alexandria" pitchFamily="2" charset="-78"/>
              </a:rPr>
              <a:t>:</a:t>
            </a:r>
          </a:p>
          <a:p>
            <a:pPr marL="285750" indent="-285750" algn="just" rtl="1">
              <a:lnSpc>
                <a:spcPct val="200000"/>
              </a:lnSpc>
              <a:buFont typeface="Wingdings" panose="05000000000000000000" pitchFamily="2" charset="2"/>
              <a:buChar char="ü"/>
            </a:pPr>
            <a:r>
              <a:rPr lang="ar-SA" dirty="0">
                <a:latin typeface="Alexandria" pitchFamily="2" charset="-78"/>
                <a:cs typeface="Alexandria" pitchFamily="2" charset="-78"/>
              </a:rPr>
              <a:t>عمادة الدراسات العليا.(1419).اللائحة الموحدة للدراسات العليا في الجامعات السعودية و </a:t>
            </a:r>
            <a:r>
              <a:rPr lang="ar-SA" dirty="0" smtClean="0">
                <a:latin typeface="Alexandria" pitchFamily="2" charset="-78"/>
                <a:cs typeface="Alexandria" pitchFamily="2" charset="-78"/>
              </a:rPr>
              <a:t>القواعد</a:t>
            </a:r>
            <a:r>
              <a:rPr lang="ar-SY" dirty="0" smtClean="0">
                <a:latin typeface="Alexandria" pitchFamily="2" charset="-78"/>
                <a:cs typeface="Alexandria" pitchFamily="2" charset="-78"/>
              </a:rPr>
              <a:t> </a:t>
            </a:r>
            <a:r>
              <a:rPr lang="ar-SA" dirty="0" smtClean="0">
                <a:latin typeface="Alexandria" pitchFamily="2" charset="-78"/>
                <a:cs typeface="Alexandria" pitchFamily="2" charset="-78"/>
              </a:rPr>
              <a:t> </a:t>
            </a:r>
            <a:r>
              <a:rPr lang="ar-SA" dirty="0">
                <a:latin typeface="Alexandria" pitchFamily="2" charset="-78"/>
                <a:cs typeface="Alexandria" pitchFamily="2" charset="-78"/>
              </a:rPr>
              <a:t>وال</a:t>
            </a:r>
            <a:r>
              <a:rPr lang="ar-SY" dirty="0">
                <a:latin typeface="Alexandria" pitchFamily="2" charset="-78"/>
                <a:cs typeface="Alexandria" pitchFamily="2" charset="-78"/>
              </a:rPr>
              <a:t>إ</a:t>
            </a:r>
            <a:r>
              <a:rPr lang="ar-SA" dirty="0" err="1">
                <a:latin typeface="Alexandria" pitchFamily="2" charset="-78"/>
                <a:cs typeface="Alexandria" pitchFamily="2" charset="-78"/>
              </a:rPr>
              <a:t>جراءات</a:t>
            </a:r>
            <a:r>
              <a:rPr lang="ar-SA" dirty="0">
                <a:latin typeface="Alexandria" pitchFamily="2" charset="-78"/>
                <a:cs typeface="Alexandria" pitchFamily="2" charset="-78"/>
              </a:rPr>
              <a:t> التنظيمية والتنفيذية للدراسات العليا بجامعة الملك سعود.</a:t>
            </a:r>
          </a:p>
          <a:p>
            <a:pPr algn="r">
              <a:lnSpc>
                <a:spcPct val="200000"/>
              </a:lnSpc>
            </a:pPr>
            <a:r>
              <a:rPr lang="ar-SA" dirty="0">
                <a:latin typeface="Alexandria" pitchFamily="2" charset="-78"/>
                <a:cs typeface="Alexandria" pitchFamily="2" charset="-78"/>
              </a:rPr>
              <a:t>الرياض :جامعة الملك سعود.(بدون رقم نشر)</a:t>
            </a:r>
            <a:r>
              <a:rPr lang="ar-SY" dirty="0">
                <a:latin typeface="Alexandria" pitchFamily="2" charset="-78"/>
                <a:cs typeface="Alexandria" pitchFamily="2" charset="-78"/>
              </a:rPr>
              <a:t>.</a:t>
            </a:r>
            <a:endParaRPr lang="en-US" dirty="0">
              <a:latin typeface="Alexandria" pitchFamily="2" charset="-78"/>
              <a:cs typeface="Alexandria" pitchFamily="2" charset="-78"/>
            </a:endParaRPr>
          </a:p>
          <a:p>
            <a:pPr algn="r" rtl="1">
              <a:lnSpc>
                <a:spcPct val="200000"/>
              </a:lnSpc>
            </a:pPr>
            <a:endParaRPr lang="ko-KR" altLang="en-US" dirty="0">
              <a:solidFill>
                <a:prstClr val="black"/>
              </a:solidFill>
              <a:latin typeface="Alexandria" pitchFamily="2" charset="-78"/>
              <a:cs typeface="Alexandria" pitchFamily="2" charset="-78"/>
            </a:endParaRPr>
          </a:p>
        </p:txBody>
      </p:sp>
    </p:spTree>
    <p:extLst>
      <p:ext uri="{BB962C8B-B14F-4D97-AF65-F5344CB8AC3E}">
        <p14:creationId xmlns:p14="http://schemas.microsoft.com/office/powerpoint/2010/main" val="347613691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/>
          <p:cNvSpPr/>
          <p:nvPr/>
        </p:nvSpPr>
        <p:spPr>
          <a:xfrm>
            <a:off x="2626178" y="500900"/>
            <a:ext cx="9922203" cy="45719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4" name="Rectangle: Rounded Corners 24"/>
          <p:cNvSpPr/>
          <p:nvPr/>
        </p:nvSpPr>
        <p:spPr>
          <a:xfrm>
            <a:off x="1181062" y="1285190"/>
            <a:ext cx="10388638" cy="5268009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5" name="Graphic 21"/>
          <p:cNvPicPr>
            <a:picLocks noChangeAspect="1"/>
          </p:cNvPicPr>
          <p:nvPr/>
        </p:nvPicPr>
        <p:blipFill rotWithShape="1">
          <a:blip r:embed="rId2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180431" y="79526"/>
            <a:ext cx="2305141" cy="1076343"/>
          </a:xfrm>
          <a:prstGeom prst="rect">
            <a:avLst/>
          </a:prstGeom>
        </p:spPr>
      </p:pic>
      <p:sp>
        <p:nvSpPr>
          <p:cNvPr id="6" name="TextBox 5"/>
          <p:cNvSpPr txBox="1"/>
          <p:nvPr/>
        </p:nvSpPr>
        <p:spPr>
          <a:xfrm>
            <a:off x="4223158" y="755108"/>
            <a:ext cx="4952771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 rtl="1"/>
            <a:r>
              <a:rPr lang="ar-SY" sz="2400" b="1" dirty="0">
                <a:solidFill>
                  <a:prstClr val="black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lexandria" pitchFamily="2" charset="-78"/>
                <a:cs typeface="Alexandria" pitchFamily="2" charset="-78"/>
              </a:rPr>
              <a:t>توثيق المصادر</a:t>
            </a:r>
          </a:p>
        </p:txBody>
      </p:sp>
      <p:sp>
        <p:nvSpPr>
          <p:cNvPr id="7" name="TextBox 6"/>
          <p:cNvSpPr txBox="1"/>
          <p:nvPr/>
        </p:nvSpPr>
        <p:spPr>
          <a:xfrm>
            <a:off x="1645277" y="1419097"/>
            <a:ext cx="8417320" cy="46012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373854" lvl="0" indent="-285750" algn="ctr" defTabSz="685800" rtl="1">
              <a:lnSpc>
                <a:spcPct val="150000"/>
              </a:lnSpc>
              <a:spcBef>
                <a:spcPct val="20000"/>
              </a:spcBef>
              <a:buClr>
                <a:srgbClr val="C00000"/>
              </a:buClr>
              <a:buSzPct val="95000"/>
              <a:buFont typeface="Wingdings" panose="05000000000000000000" pitchFamily="2" charset="2"/>
              <a:buChar char="§"/>
              <a:tabLst>
                <a:tab pos="130966" algn="l"/>
              </a:tabLst>
              <a:defRPr/>
            </a:pPr>
            <a:r>
              <a:rPr lang="ar-SY" b="1" dirty="0">
                <a:solidFill>
                  <a:sysClr val="windowText" lastClr="000000">
                    <a:lumMod val="85000"/>
                    <a:lumOff val="15000"/>
                  </a:sysClr>
                </a:solidFill>
                <a:latin typeface="Alexandria" pitchFamily="2" charset="-78"/>
                <a:ea typeface="Arial Unicode MS"/>
                <a:cs typeface="Alexandria" pitchFamily="2" charset="-78"/>
              </a:rPr>
              <a:t>مصادر غير مطبوعة</a:t>
            </a:r>
            <a:endParaRPr lang="en-US" b="1" dirty="0">
              <a:ln/>
              <a:solidFill>
                <a:srgbClr val="000000"/>
              </a:solidFill>
              <a:latin typeface="Alexandria" pitchFamily="2" charset="-78"/>
              <a:cs typeface="Alexandria" pitchFamily="2" charset="-78"/>
            </a:endParaRPr>
          </a:p>
        </p:txBody>
      </p:sp>
      <p:grpSp>
        <p:nvGrpSpPr>
          <p:cNvPr id="8" name="Group 16">
            <a:extLst>
              <a:ext uri="{FF2B5EF4-FFF2-40B4-BE49-F238E27FC236}">
                <a16:creationId xmlns:a16="http://schemas.microsoft.com/office/drawing/2014/main" id="{E143060E-B97D-4984-B5F4-C07B6406779A}"/>
              </a:ext>
            </a:extLst>
          </p:cNvPr>
          <p:cNvGrpSpPr/>
          <p:nvPr/>
        </p:nvGrpSpPr>
        <p:grpSpPr>
          <a:xfrm rot="10800000">
            <a:off x="5501017" y="4334033"/>
            <a:ext cx="540000" cy="1692000"/>
            <a:chOff x="5355771" y="1915886"/>
            <a:chExt cx="540000" cy="1692000"/>
          </a:xfrm>
        </p:grpSpPr>
        <p:sp>
          <p:nvSpPr>
            <p:cNvPr id="9" name="Freeform 10">
              <a:extLst>
                <a:ext uri="{FF2B5EF4-FFF2-40B4-BE49-F238E27FC236}">
                  <a16:creationId xmlns:a16="http://schemas.microsoft.com/office/drawing/2014/main" id="{461395C8-694B-4F79-A77F-A13942129C37}"/>
                </a:ext>
              </a:extLst>
            </p:cNvPr>
            <p:cNvSpPr/>
            <p:nvPr/>
          </p:nvSpPr>
          <p:spPr>
            <a:xfrm>
              <a:off x="5355771" y="1915886"/>
              <a:ext cx="540000" cy="1692000"/>
            </a:xfrm>
            <a:custGeom>
              <a:avLst/>
              <a:gdLst>
                <a:gd name="connsiteX0" fmla="*/ 0 w 642258"/>
                <a:gd name="connsiteY0" fmla="*/ 1752600 h 1752600"/>
                <a:gd name="connsiteX1" fmla="*/ 348343 w 642258"/>
                <a:gd name="connsiteY1" fmla="*/ 1752600 h 1752600"/>
                <a:gd name="connsiteX2" fmla="*/ 348343 w 642258"/>
                <a:gd name="connsiteY2" fmla="*/ 0 h 1752600"/>
                <a:gd name="connsiteX3" fmla="*/ 642258 w 642258"/>
                <a:gd name="connsiteY3" fmla="*/ 0 h 175260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</a:cxnLst>
              <a:rect l="l" t="t" r="r" b="b"/>
              <a:pathLst>
                <a:path w="642258" h="1752600">
                  <a:moveTo>
                    <a:pt x="0" y="1752600"/>
                  </a:moveTo>
                  <a:lnTo>
                    <a:pt x="348343" y="1752600"/>
                  </a:lnTo>
                  <a:lnTo>
                    <a:pt x="348343" y="0"/>
                  </a:lnTo>
                  <a:lnTo>
                    <a:pt x="642258" y="0"/>
                  </a:lnTo>
                </a:path>
              </a:pathLst>
            </a:custGeom>
            <a:ln w="28575">
              <a:solidFill>
                <a:schemeClr val="accent4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 lang="ko-KR" altLang="en-US" sz="2700">
                <a:solidFill>
                  <a:prstClr val="black">
                    <a:lumMod val="75000"/>
                    <a:lumOff val="25000"/>
                  </a:prstClr>
                </a:solidFill>
              </a:endParaRPr>
            </a:p>
          </p:txBody>
        </p:sp>
        <p:sp>
          <p:nvSpPr>
            <p:cNvPr id="10" name="Isosceles Triangle 14">
              <a:extLst>
                <a:ext uri="{FF2B5EF4-FFF2-40B4-BE49-F238E27FC236}">
                  <a16:creationId xmlns:a16="http://schemas.microsoft.com/office/drawing/2014/main" id="{96B66A58-2950-4CD9-81F4-E88C3C9A14F2}"/>
                </a:ext>
              </a:extLst>
            </p:cNvPr>
            <p:cNvSpPr/>
            <p:nvPr/>
          </p:nvSpPr>
          <p:spPr>
            <a:xfrm>
              <a:off x="5522720" y="2214804"/>
              <a:ext cx="250588" cy="216024"/>
            </a:xfrm>
            <a:prstGeom prst="triangle">
              <a:avLst/>
            </a:prstGeom>
            <a:solidFill>
              <a:schemeClr val="accent4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 sz="2700">
                <a:solidFill>
                  <a:prstClr val="black">
                    <a:lumMod val="75000"/>
                    <a:lumOff val="25000"/>
                  </a:prstClr>
                </a:solidFill>
              </a:endParaRPr>
            </a:p>
          </p:txBody>
        </p:sp>
      </p:grpSp>
      <p:sp>
        <p:nvSpPr>
          <p:cNvPr id="11" name="Trapezoid 18">
            <a:extLst>
              <a:ext uri="{FF2B5EF4-FFF2-40B4-BE49-F238E27FC236}">
                <a16:creationId xmlns:a16="http://schemas.microsoft.com/office/drawing/2014/main" id="{A2C9D379-D508-4D97-BD9B-AC53413C2DBF}"/>
              </a:ext>
            </a:extLst>
          </p:cNvPr>
          <p:cNvSpPr/>
          <p:nvPr/>
        </p:nvSpPr>
        <p:spPr>
          <a:xfrm rot="10800000">
            <a:off x="5816529" y="3760661"/>
            <a:ext cx="2235344" cy="1236889"/>
          </a:xfrm>
          <a:custGeom>
            <a:avLst/>
            <a:gdLst/>
            <a:ahLst/>
            <a:cxnLst/>
            <a:rect l="l" t="t" r="r" b="b"/>
            <a:pathLst>
              <a:path w="2513902" h="1391026">
                <a:moveTo>
                  <a:pt x="1390337" y="97116"/>
                </a:moveTo>
                <a:lnTo>
                  <a:pt x="1390337" y="72919"/>
                </a:lnTo>
                <a:lnTo>
                  <a:pt x="1123565" y="72919"/>
                </a:lnTo>
                <a:lnTo>
                  <a:pt x="1123565" y="97116"/>
                </a:lnTo>
                <a:close/>
                <a:moveTo>
                  <a:pt x="2178715" y="1323989"/>
                </a:moveTo>
                <a:lnTo>
                  <a:pt x="2178715" y="217871"/>
                </a:lnTo>
                <a:lnTo>
                  <a:pt x="335187" y="217871"/>
                </a:lnTo>
                <a:lnTo>
                  <a:pt x="335187" y="1323989"/>
                </a:lnTo>
                <a:close/>
                <a:moveTo>
                  <a:pt x="2190205" y="1391026"/>
                </a:moveTo>
                <a:lnTo>
                  <a:pt x="323696" y="1391026"/>
                </a:lnTo>
                <a:cubicBezTo>
                  <a:pt x="293019" y="1391026"/>
                  <a:pt x="268149" y="1366157"/>
                  <a:pt x="268149" y="1335479"/>
                </a:cubicBezTo>
                <a:lnTo>
                  <a:pt x="268149" y="117315"/>
                </a:lnTo>
                <a:lnTo>
                  <a:pt x="0" y="117315"/>
                </a:lnTo>
                <a:lnTo>
                  <a:pt x="0" y="50278"/>
                </a:lnTo>
                <a:lnTo>
                  <a:pt x="65286" y="0"/>
                </a:lnTo>
                <a:lnTo>
                  <a:pt x="2448616" y="0"/>
                </a:lnTo>
                <a:lnTo>
                  <a:pt x="2513902" y="50278"/>
                </a:lnTo>
                <a:lnTo>
                  <a:pt x="2513902" y="117315"/>
                </a:lnTo>
                <a:lnTo>
                  <a:pt x="2245752" y="117315"/>
                </a:lnTo>
                <a:lnTo>
                  <a:pt x="2245752" y="1335479"/>
                </a:lnTo>
                <a:cubicBezTo>
                  <a:pt x="2245752" y="1366157"/>
                  <a:pt x="2220883" y="1391026"/>
                  <a:pt x="2190205" y="1391026"/>
                </a:cubicBezTo>
                <a:close/>
              </a:path>
            </a:pathLst>
          </a:custGeom>
          <a:solidFill>
            <a:schemeClr val="accent6"/>
          </a:solidFill>
          <a:ln w="12700"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2700">
              <a:solidFill>
                <a:prstClr val="black">
                  <a:lumMod val="75000"/>
                  <a:lumOff val="25000"/>
                </a:prstClr>
              </a:solidFill>
            </a:endParaRPr>
          </a:p>
        </p:txBody>
      </p:sp>
      <p:sp>
        <p:nvSpPr>
          <p:cNvPr id="12" name="Oval 13">
            <a:extLst>
              <a:ext uri="{FF2B5EF4-FFF2-40B4-BE49-F238E27FC236}">
                <a16:creationId xmlns:a16="http://schemas.microsoft.com/office/drawing/2014/main" id="{A53A2643-7EC1-46AD-B438-45EA3A22CDB0}"/>
              </a:ext>
            </a:extLst>
          </p:cNvPr>
          <p:cNvSpPr/>
          <p:nvPr/>
        </p:nvSpPr>
        <p:spPr>
          <a:xfrm>
            <a:off x="8357293" y="2162999"/>
            <a:ext cx="792088" cy="792088"/>
          </a:xfrm>
          <a:prstGeom prst="ellipse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altLang="ko-KR" sz="3200" dirty="0">
                <a:solidFill>
                  <a:schemeClr val="bg1"/>
                </a:solidFill>
              </a:rPr>
              <a:t>1</a:t>
            </a:r>
            <a:endParaRPr lang="ko-KR" altLang="en-US" sz="3200" dirty="0">
              <a:solidFill>
                <a:schemeClr val="bg1"/>
              </a:solidFill>
            </a:endParaRPr>
          </a:p>
        </p:txBody>
      </p:sp>
      <p:grpSp>
        <p:nvGrpSpPr>
          <p:cNvPr id="13" name="Group 16">
            <a:extLst>
              <a:ext uri="{FF2B5EF4-FFF2-40B4-BE49-F238E27FC236}">
                <a16:creationId xmlns:a16="http://schemas.microsoft.com/office/drawing/2014/main" id="{5031B664-2010-4BF5-AC94-CE7BA68F3787}"/>
              </a:ext>
            </a:extLst>
          </p:cNvPr>
          <p:cNvGrpSpPr/>
          <p:nvPr/>
        </p:nvGrpSpPr>
        <p:grpSpPr>
          <a:xfrm>
            <a:off x="7811751" y="2583325"/>
            <a:ext cx="540000" cy="1692000"/>
            <a:chOff x="5355771" y="1915886"/>
            <a:chExt cx="540000" cy="1692000"/>
          </a:xfrm>
        </p:grpSpPr>
        <p:sp>
          <p:nvSpPr>
            <p:cNvPr id="14" name="Freeform 10">
              <a:extLst>
                <a:ext uri="{FF2B5EF4-FFF2-40B4-BE49-F238E27FC236}">
                  <a16:creationId xmlns:a16="http://schemas.microsoft.com/office/drawing/2014/main" id="{21EB433D-2D25-42E0-BAE9-CE27ACA3F425}"/>
                </a:ext>
              </a:extLst>
            </p:cNvPr>
            <p:cNvSpPr/>
            <p:nvPr/>
          </p:nvSpPr>
          <p:spPr>
            <a:xfrm>
              <a:off x="5355771" y="1915886"/>
              <a:ext cx="540000" cy="1692000"/>
            </a:xfrm>
            <a:custGeom>
              <a:avLst/>
              <a:gdLst>
                <a:gd name="connsiteX0" fmla="*/ 0 w 642258"/>
                <a:gd name="connsiteY0" fmla="*/ 1752600 h 1752600"/>
                <a:gd name="connsiteX1" fmla="*/ 348343 w 642258"/>
                <a:gd name="connsiteY1" fmla="*/ 1752600 h 1752600"/>
                <a:gd name="connsiteX2" fmla="*/ 348343 w 642258"/>
                <a:gd name="connsiteY2" fmla="*/ 0 h 1752600"/>
                <a:gd name="connsiteX3" fmla="*/ 642258 w 642258"/>
                <a:gd name="connsiteY3" fmla="*/ 0 h 175260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</a:cxnLst>
              <a:rect l="l" t="t" r="r" b="b"/>
              <a:pathLst>
                <a:path w="642258" h="1752600">
                  <a:moveTo>
                    <a:pt x="0" y="1752600"/>
                  </a:moveTo>
                  <a:lnTo>
                    <a:pt x="348343" y="1752600"/>
                  </a:lnTo>
                  <a:lnTo>
                    <a:pt x="348343" y="0"/>
                  </a:lnTo>
                  <a:lnTo>
                    <a:pt x="642258" y="0"/>
                  </a:lnTo>
                </a:path>
              </a:pathLst>
            </a:custGeom>
            <a:ln w="28575">
              <a:solidFill>
                <a:schemeClr val="accent2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 lang="ko-KR" altLang="en-US" sz="2700" dirty="0">
                <a:solidFill>
                  <a:prstClr val="black">
                    <a:lumMod val="75000"/>
                    <a:lumOff val="25000"/>
                  </a:prstClr>
                </a:solidFill>
              </a:endParaRPr>
            </a:p>
          </p:txBody>
        </p:sp>
        <p:sp>
          <p:nvSpPr>
            <p:cNvPr id="15" name="Isosceles Triangle 14">
              <a:extLst>
                <a:ext uri="{FF2B5EF4-FFF2-40B4-BE49-F238E27FC236}">
                  <a16:creationId xmlns:a16="http://schemas.microsoft.com/office/drawing/2014/main" id="{B8574E33-00EC-4528-8F78-10DB579865C2}"/>
                </a:ext>
              </a:extLst>
            </p:cNvPr>
            <p:cNvSpPr/>
            <p:nvPr/>
          </p:nvSpPr>
          <p:spPr>
            <a:xfrm>
              <a:off x="5531512" y="2214804"/>
              <a:ext cx="250588" cy="216024"/>
            </a:xfrm>
            <a:prstGeom prst="triangle">
              <a:avLst/>
            </a:prstGeom>
            <a:solidFill>
              <a:schemeClr val="accent2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 sz="2700">
                <a:solidFill>
                  <a:prstClr val="black">
                    <a:lumMod val="75000"/>
                    <a:lumOff val="25000"/>
                  </a:prstClr>
                </a:solidFill>
              </a:endParaRPr>
            </a:p>
          </p:txBody>
        </p:sp>
      </p:grpSp>
      <p:sp>
        <p:nvSpPr>
          <p:cNvPr id="16" name="Oval 31">
            <a:extLst>
              <a:ext uri="{FF2B5EF4-FFF2-40B4-BE49-F238E27FC236}">
                <a16:creationId xmlns:a16="http://schemas.microsoft.com/office/drawing/2014/main" id="{35F3AFD3-3E23-4D4E-8707-DB3A3DB5548C}"/>
              </a:ext>
            </a:extLst>
          </p:cNvPr>
          <p:cNvSpPr/>
          <p:nvPr/>
        </p:nvSpPr>
        <p:spPr>
          <a:xfrm>
            <a:off x="4731157" y="5638258"/>
            <a:ext cx="792088" cy="792088"/>
          </a:xfrm>
          <a:prstGeom prst="ellipse">
            <a:avLst/>
          </a:prstGeom>
          <a:solidFill>
            <a:schemeClr val="accent4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altLang="ko-KR" sz="3200" dirty="0" smtClean="0">
                <a:solidFill>
                  <a:schemeClr val="bg1"/>
                </a:solidFill>
              </a:rPr>
              <a:t>3</a:t>
            </a:r>
            <a:endParaRPr lang="ko-KR" altLang="en-US" sz="3200" dirty="0">
              <a:solidFill>
                <a:schemeClr val="bg1"/>
              </a:solidFill>
            </a:endParaRPr>
          </a:p>
        </p:txBody>
      </p:sp>
      <p:sp>
        <p:nvSpPr>
          <p:cNvPr id="17" name="Oval 35">
            <a:extLst>
              <a:ext uri="{FF2B5EF4-FFF2-40B4-BE49-F238E27FC236}">
                <a16:creationId xmlns:a16="http://schemas.microsoft.com/office/drawing/2014/main" id="{EDC0D47E-5579-4B44-BA19-5D681CD041B9}"/>
              </a:ext>
            </a:extLst>
          </p:cNvPr>
          <p:cNvSpPr/>
          <p:nvPr/>
        </p:nvSpPr>
        <p:spPr>
          <a:xfrm>
            <a:off x="4760014" y="2207354"/>
            <a:ext cx="792088" cy="792088"/>
          </a:xfrm>
          <a:prstGeom prst="ellipse">
            <a:avLst/>
          </a:prstGeom>
          <a:solidFill>
            <a:schemeClr val="accent1">
              <a:lumMod val="9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altLang="ko-KR" sz="3200" dirty="0" smtClean="0">
                <a:solidFill>
                  <a:prstClr val="black">
                    <a:lumMod val="75000"/>
                    <a:lumOff val="25000"/>
                  </a:prstClr>
                </a:solidFill>
              </a:rPr>
              <a:t>2</a:t>
            </a:r>
            <a:endParaRPr lang="ko-KR" altLang="en-US" sz="3200" dirty="0">
              <a:solidFill>
                <a:prstClr val="black">
                  <a:lumMod val="75000"/>
                  <a:lumOff val="25000"/>
                </a:prstClr>
              </a:solidFill>
            </a:endParaRPr>
          </a:p>
        </p:txBody>
      </p:sp>
      <p:sp>
        <p:nvSpPr>
          <p:cNvPr id="18" name="TextBox 17">
            <a:extLst>
              <a:ext uri="{FF2B5EF4-FFF2-40B4-BE49-F238E27FC236}">
                <a16:creationId xmlns:a16="http://schemas.microsoft.com/office/drawing/2014/main" id="{7C191455-0709-4027-8606-57437B14FBF5}"/>
              </a:ext>
            </a:extLst>
          </p:cNvPr>
          <p:cNvSpPr txBox="1"/>
          <p:nvPr/>
        </p:nvSpPr>
        <p:spPr>
          <a:xfrm>
            <a:off x="9233429" y="2211592"/>
            <a:ext cx="4488257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lvl="0" rtl="1"/>
            <a:r>
              <a:rPr lang="ar-SY" sz="2800" dirty="0" smtClean="0"/>
              <a:t>خطاب أو محاضرة</a:t>
            </a:r>
            <a:endParaRPr lang="ar-SA" sz="2800" dirty="0"/>
          </a:p>
        </p:txBody>
      </p:sp>
      <p:sp>
        <p:nvSpPr>
          <p:cNvPr id="19" name="TextBox 18">
            <a:extLst>
              <a:ext uri="{FF2B5EF4-FFF2-40B4-BE49-F238E27FC236}">
                <a16:creationId xmlns:a16="http://schemas.microsoft.com/office/drawing/2014/main" id="{9F6A141B-65F1-4467-B395-6244924F5A8F}"/>
              </a:ext>
            </a:extLst>
          </p:cNvPr>
          <p:cNvSpPr txBox="1"/>
          <p:nvPr/>
        </p:nvSpPr>
        <p:spPr>
          <a:xfrm>
            <a:off x="1447713" y="5475141"/>
            <a:ext cx="3204000" cy="95410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r"/>
            <a:r>
              <a:rPr lang="ar-SY" altLang="ko-KR" sz="2800" dirty="0" smtClean="0">
                <a:solidFill>
                  <a:prstClr val="black">
                    <a:lumMod val="75000"/>
                    <a:lumOff val="25000"/>
                  </a:prstClr>
                </a:solidFill>
                <a:cs typeface="Arial" pitchFamily="34" charset="0"/>
              </a:rPr>
              <a:t>خريطة, رسم بياني, شكل توضيحي</a:t>
            </a:r>
            <a:endParaRPr lang="ko-KR" altLang="en-US" sz="2800" dirty="0">
              <a:solidFill>
                <a:prstClr val="black">
                  <a:lumMod val="75000"/>
                  <a:lumOff val="25000"/>
                </a:prstClr>
              </a:solidFill>
              <a:cs typeface="Arial" pitchFamily="34" charset="0"/>
            </a:endParaRPr>
          </a:p>
        </p:txBody>
      </p:sp>
      <p:sp>
        <p:nvSpPr>
          <p:cNvPr id="20" name="TextBox 19">
            <a:extLst>
              <a:ext uri="{FF2B5EF4-FFF2-40B4-BE49-F238E27FC236}">
                <a16:creationId xmlns:a16="http://schemas.microsoft.com/office/drawing/2014/main" id="{DB308EFF-65EA-4710-85B6-21C3372B4BC2}"/>
              </a:ext>
            </a:extLst>
          </p:cNvPr>
          <p:cNvSpPr txBox="1"/>
          <p:nvPr/>
        </p:nvSpPr>
        <p:spPr>
          <a:xfrm>
            <a:off x="1447713" y="2117292"/>
            <a:ext cx="3204000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r"/>
            <a:r>
              <a:rPr lang="ar-SY" altLang="ko-KR" sz="2800" dirty="0" smtClean="0">
                <a:solidFill>
                  <a:prstClr val="black">
                    <a:lumMod val="75000"/>
                    <a:lumOff val="25000"/>
                  </a:prstClr>
                </a:solidFill>
                <a:cs typeface="Arial" pitchFamily="34" charset="0"/>
              </a:rPr>
              <a:t>عمل فني</a:t>
            </a:r>
            <a:endParaRPr lang="ko-KR" altLang="en-US" sz="2800" dirty="0">
              <a:solidFill>
                <a:prstClr val="black">
                  <a:lumMod val="75000"/>
                  <a:lumOff val="25000"/>
                </a:prstClr>
              </a:solidFill>
              <a:cs typeface="Arial" pitchFamily="34" charset="0"/>
            </a:endParaRPr>
          </a:p>
        </p:txBody>
      </p:sp>
      <p:grpSp>
        <p:nvGrpSpPr>
          <p:cNvPr id="21" name="Group 17">
            <a:extLst>
              <a:ext uri="{FF2B5EF4-FFF2-40B4-BE49-F238E27FC236}">
                <a16:creationId xmlns:a16="http://schemas.microsoft.com/office/drawing/2014/main" id="{AD1412E2-0F50-42A5-9F96-ED637C3E5474}"/>
              </a:ext>
            </a:extLst>
          </p:cNvPr>
          <p:cNvGrpSpPr/>
          <p:nvPr/>
        </p:nvGrpSpPr>
        <p:grpSpPr>
          <a:xfrm rot="10800000">
            <a:off x="5146017" y="3017954"/>
            <a:ext cx="2520000" cy="576000"/>
            <a:chOff x="4016829" y="4452257"/>
            <a:chExt cx="2520000" cy="576000"/>
          </a:xfrm>
        </p:grpSpPr>
        <p:sp>
          <p:nvSpPr>
            <p:cNvPr id="22" name="Freeform 15">
              <a:extLst>
                <a:ext uri="{FF2B5EF4-FFF2-40B4-BE49-F238E27FC236}">
                  <a16:creationId xmlns:a16="http://schemas.microsoft.com/office/drawing/2014/main" id="{DE57CE39-5D30-4A5B-BFA3-1318BAB12C68}"/>
                </a:ext>
              </a:extLst>
            </p:cNvPr>
            <p:cNvSpPr/>
            <p:nvPr/>
          </p:nvSpPr>
          <p:spPr>
            <a:xfrm>
              <a:off x="4016829" y="4452257"/>
              <a:ext cx="2520000" cy="576000"/>
            </a:xfrm>
            <a:custGeom>
              <a:avLst/>
              <a:gdLst>
                <a:gd name="connsiteX0" fmla="*/ 0 w 2438400"/>
                <a:gd name="connsiteY0" fmla="*/ 0 h 402772"/>
                <a:gd name="connsiteX1" fmla="*/ 0 w 2438400"/>
                <a:gd name="connsiteY1" fmla="*/ 185057 h 402772"/>
                <a:gd name="connsiteX2" fmla="*/ 2438400 w 2438400"/>
                <a:gd name="connsiteY2" fmla="*/ 185057 h 402772"/>
                <a:gd name="connsiteX3" fmla="*/ 2438400 w 2438400"/>
                <a:gd name="connsiteY3" fmla="*/ 402772 h 402772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</a:cxnLst>
              <a:rect l="l" t="t" r="r" b="b"/>
              <a:pathLst>
                <a:path w="2438400" h="402772">
                  <a:moveTo>
                    <a:pt x="0" y="0"/>
                  </a:moveTo>
                  <a:lnTo>
                    <a:pt x="0" y="185057"/>
                  </a:lnTo>
                  <a:lnTo>
                    <a:pt x="2438400" y="185057"/>
                  </a:lnTo>
                  <a:lnTo>
                    <a:pt x="2438400" y="402772"/>
                  </a:lnTo>
                </a:path>
              </a:pathLst>
            </a:custGeom>
            <a:ln w="28575">
              <a:solidFill>
                <a:schemeClr val="accent1">
                  <a:lumMod val="9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 lang="ko-KR" altLang="en-US" sz="2700">
                <a:solidFill>
                  <a:prstClr val="black">
                    <a:lumMod val="75000"/>
                    <a:lumOff val="25000"/>
                  </a:prstClr>
                </a:solidFill>
              </a:endParaRPr>
            </a:p>
          </p:txBody>
        </p:sp>
        <p:sp>
          <p:nvSpPr>
            <p:cNvPr id="23" name="Isosceles Triangle 23">
              <a:extLst>
                <a:ext uri="{FF2B5EF4-FFF2-40B4-BE49-F238E27FC236}">
                  <a16:creationId xmlns:a16="http://schemas.microsoft.com/office/drawing/2014/main" id="{7C30C78B-A141-4BAD-8968-CF7BA9B8E7FD}"/>
                </a:ext>
              </a:extLst>
            </p:cNvPr>
            <p:cNvSpPr/>
            <p:nvPr/>
          </p:nvSpPr>
          <p:spPr>
            <a:xfrm rot="16200000" flipV="1">
              <a:off x="5872735" y="4605081"/>
              <a:ext cx="250588" cy="216024"/>
            </a:xfrm>
            <a:prstGeom prst="triangle">
              <a:avLst/>
            </a:prstGeom>
            <a:solidFill>
              <a:schemeClr val="accent1">
                <a:lumMod val="9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 sz="2700" dirty="0">
                <a:solidFill>
                  <a:prstClr val="black">
                    <a:lumMod val="75000"/>
                    <a:lumOff val="25000"/>
                  </a:prstClr>
                </a:solidFill>
              </a:endParaRPr>
            </a:p>
          </p:txBody>
        </p:sp>
      </p:grpSp>
    </p:spTree>
    <p:extLst>
      <p:ext uri="{BB962C8B-B14F-4D97-AF65-F5344CB8AC3E}">
        <p14:creationId xmlns:p14="http://schemas.microsoft.com/office/powerpoint/2010/main" val="170991276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/>
          <p:cNvSpPr/>
          <p:nvPr/>
        </p:nvSpPr>
        <p:spPr>
          <a:xfrm>
            <a:off x="2626178" y="500900"/>
            <a:ext cx="9922203" cy="45719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" name="Rectangle: Rounded Corners 22"/>
          <p:cNvSpPr/>
          <p:nvPr/>
        </p:nvSpPr>
        <p:spPr>
          <a:xfrm>
            <a:off x="8607914" y="952845"/>
            <a:ext cx="4128422" cy="4952309"/>
          </a:xfrm>
          <a:prstGeom prst="roundRect">
            <a:avLst>
              <a:gd name="adj" fmla="val 6140"/>
            </a:avLst>
          </a:prstGeom>
          <a:solidFill>
            <a:srgbClr val="00B0F0">
              <a:alpha val="61961"/>
            </a:srgbClr>
          </a:solidFill>
          <a:ln w="38100">
            <a:noFill/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4" name="Rectangle: Rounded Corners 24"/>
          <p:cNvSpPr/>
          <p:nvPr/>
        </p:nvSpPr>
        <p:spPr>
          <a:xfrm>
            <a:off x="1181062" y="1285190"/>
            <a:ext cx="9345750" cy="4935135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5" name="Graphic 21"/>
          <p:cNvPicPr>
            <a:picLocks noChangeAspect="1"/>
          </p:cNvPicPr>
          <p:nvPr/>
        </p:nvPicPr>
        <p:blipFill rotWithShape="1">
          <a:blip r:embed="rId2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180431" y="79526"/>
            <a:ext cx="2305141" cy="1076343"/>
          </a:xfrm>
          <a:prstGeom prst="rect">
            <a:avLst/>
          </a:prstGeom>
        </p:spPr>
      </p:pic>
      <p:sp>
        <p:nvSpPr>
          <p:cNvPr id="6" name="TextBox 5"/>
          <p:cNvSpPr txBox="1"/>
          <p:nvPr/>
        </p:nvSpPr>
        <p:spPr>
          <a:xfrm>
            <a:off x="2813538" y="729958"/>
            <a:ext cx="5330161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lvl="0" algn="ctr" rtl="1" eaLnBrk="0" hangingPunct="0">
              <a:defRPr/>
            </a:pPr>
            <a:r>
              <a:rPr lang="ar-SY" altLang="en-US" sz="2000" b="1" kern="0" dirty="0" smtClean="0">
                <a:solidFill>
                  <a:srgbClr val="DDDDDD">
                    <a:lumMod val="10000"/>
                  </a:srgbClr>
                </a:solidFill>
                <a:latin typeface="Alexandria" pitchFamily="2" charset="-78"/>
                <a:cs typeface="Alexandria" pitchFamily="2" charset="-78"/>
              </a:rPr>
              <a:t>توثيق المصادر غير المطبوعة</a:t>
            </a:r>
            <a:endParaRPr lang="ar-SY" altLang="en-US" sz="2000" b="1" kern="0" dirty="0">
              <a:solidFill>
                <a:srgbClr val="DDDDDD">
                  <a:lumMod val="10000"/>
                </a:srgbClr>
              </a:solidFill>
              <a:latin typeface="Alexandria" pitchFamily="2" charset="-78"/>
              <a:cs typeface="Alexandria" pitchFamily="2" charset="-78"/>
            </a:endParaRPr>
          </a:p>
        </p:txBody>
      </p:sp>
      <p:sp>
        <p:nvSpPr>
          <p:cNvPr id="7" name="TextBox 6"/>
          <p:cNvSpPr txBox="1"/>
          <p:nvPr/>
        </p:nvSpPr>
        <p:spPr>
          <a:xfrm>
            <a:off x="1645277" y="1419097"/>
            <a:ext cx="8417320" cy="489364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285750" indent="-285750" algn="r" rtl="1">
              <a:lnSpc>
                <a:spcPct val="150000"/>
              </a:lnSpc>
              <a:buFont typeface="Wingdings" panose="05000000000000000000" pitchFamily="2" charset="2"/>
              <a:buChar char="ü"/>
            </a:pPr>
            <a:r>
              <a:rPr lang="ar-SA" sz="1600" b="1" dirty="0">
                <a:solidFill>
                  <a:srgbClr val="FF0000"/>
                </a:solidFill>
                <a:latin typeface="Alexandria" pitchFamily="2" charset="-78"/>
                <a:cs typeface="Alexandria" pitchFamily="2" charset="-78"/>
              </a:rPr>
              <a:t>ت</a:t>
            </a:r>
            <a:r>
              <a:rPr lang="ar-SY" sz="1600" b="1" dirty="0">
                <a:solidFill>
                  <a:srgbClr val="FF0000"/>
                </a:solidFill>
                <a:latin typeface="Alexandria" pitchFamily="2" charset="-78"/>
                <a:cs typeface="Alexandria" pitchFamily="2" charset="-78"/>
              </a:rPr>
              <a:t>وثيق</a:t>
            </a:r>
            <a:r>
              <a:rPr lang="ar-SA" sz="1600" b="1" dirty="0">
                <a:solidFill>
                  <a:srgbClr val="FF0000"/>
                </a:solidFill>
                <a:latin typeface="Alexandria" pitchFamily="2" charset="-78"/>
                <a:cs typeface="Alexandria" pitchFamily="2" charset="-78"/>
              </a:rPr>
              <a:t> </a:t>
            </a:r>
            <a:r>
              <a:rPr lang="ar-SY" sz="1600" b="1" dirty="0">
                <a:solidFill>
                  <a:srgbClr val="FF0000"/>
                </a:solidFill>
                <a:latin typeface="Alexandria" pitchFamily="2" charset="-78"/>
                <a:cs typeface="Alexandria" pitchFamily="2" charset="-78"/>
              </a:rPr>
              <a:t>خطاب</a:t>
            </a:r>
            <a:r>
              <a:rPr lang="ar-SA" sz="1600" b="1" dirty="0">
                <a:solidFill>
                  <a:srgbClr val="FF0000"/>
                </a:solidFill>
                <a:latin typeface="Alexandria" pitchFamily="2" charset="-78"/>
                <a:cs typeface="Alexandria" pitchFamily="2" charset="-78"/>
              </a:rPr>
              <a:t> </a:t>
            </a:r>
            <a:r>
              <a:rPr lang="ar-SY" sz="1600" b="1" dirty="0">
                <a:solidFill>
                  <a:srgbClr val="FF0000"/>
                </a:solidFill>
                <a:latin typeface="Alexandria" pitchFamily="2" charset="-78"/>
                <a:cs typeface="Alexandria" pitchFamily="2" charset="-78"/>
              </a:rPr>
              <a:t>او</a:t>
            </a:r>
            <a:r>
              <a:rPr lang="ar-SA" sz="1600" b="1" dirty="0">
                <a:solidFill>
                  <a:srgbClr val="FF0000"/>
                </a:solidFill>
                <a:latin typeface="Alexandria" pitchFamily="2" charset="-78"/>
                <a:cs typeface="Alexandria" pitchFamily="2" charset="-78"/>
              </a:rPr>
              <a:t> </a:t>
            </a:r>
            <a:r>
              <a:rPr lang="ar-SY" sz="1600" b="1" dirty="0">
                <a:solidFill>
                  <a:srgbClr val="FF0000"/>
                </a:solidFill>
                <a:latin typeface="Alexandria" pitchFamily="2" charset="-78"/>
                <a:cs typeface="Alexandria" pitchFamily="2" charset="-78"/>
              </a:rPr>
              <a:t>محاضرة</a:t>
            </a:r>
            <a:r>
              <a:rPr lang="ar-SA" sz="1600" b="1" dirty="0">
                <a:solidFill>
                  <a:srgbClr val="FF0000"/>
                </a:solidFill>
                <a:latin typeface="Alexandria" pitchFamily="2" charset="-78"/>
                <a:cs typeface="Alexandria" pitchFamily="2" charset="-78"/>
              </a:rPr>
              <a:t> :</a:t>
            </a:r>
          </a:p>
          <a:p>
            <a:pPr algn="r" rtl="1">
              <a:lnSpc>
                <a:spcPct val="150000"/>
              </a:lnSpc>
            </a:pPr>
            <a:r>
              <a:rPr lang="ar-SA" sz="1600" dirty="0">
                <a:latin typeface="Alexandria" pitchFamily="2" charset="-78"/>
                <a:cs typeface="Alexandria" pitchFamily="2" charset="-78"/>
              </a:rPr>
              <a:t>الاسم الاخير ، الاسم الاول.(السنة و الشهر واليوم  ). عنوان المحاضرة. (معلومات توضيحية). اسم الصحيفة . المدينة : المكان.</a:t>
            </a:r>
          </a:p>
          <a:p>
            <a:pPr algn="r" rtl="1">
              <a:lnSpc>
                <a:spcPct val="150000"/>
              </a:lnSpc>
            </a:pPr>
            <a:r>
              <a:rPr lang="ar-SA" sz="1600" dirty="0">
                <a:latin typeface="Alexandria" pitchFamily="2" charset="-78"/>
                <a:cs typeface="Alexandria" pitchFamily="2" charset="-78"/>
              </a:rPr>
              <a:t>مثال:</a:t>
            </a:r>
          </a:p>
          <a:p>
            <a:pPr algn="r" rtl="1">
              <a:lnSpc>
                <a:spcPct val="150000"/>
              </a:lnSpc>
            </a:pPr>
            <a:r>
              <a:rPr lang="ar-SA" sz="1600" dirty="0" err="1">
                <a:latin typeface="Alexandria" pitchFamily="2" charset="-78"/>
                <a:cs typeface="Alexandria" pitchFamily="2" charset="-78"/>
              </a:rPr>
              <a:t>الطريري</a:t>
            </a:r>
            <a:r>
              <a:rPr lang="ar-SA" sz="1600" dirty="0">
                <a:latin typeface="Alexandria" pitchFamily="2" charset="-78"/>
                <a:cs typeface="Alexandria" pitchFamily="2" charset="-78"/>
              </a:rPr>
              <a:t>، عبد الرحمن.(1425، ذو القعدة 2 ). كلمة افتتاحية لعميد الكلية . </a:t>
            </a:r>
            <a:r>
              <a:rPr lang="ar-SY" sz="1600" dirty="0">
                <a:latin typeface="Alexandria" pitchFamily="2" charset="-78"/>
                <a:cs typeface="Alexandria" pitchFamily="2" charset="-78"/>
              </a:rPr>
              <a:t>(أ</a:t>
            </a:r>
            <a:r>
              <a:rPr lang="ar-SA" sz="1600" dirty="0">
                <a:latin typeface="Alexandria" pitchFamily="2" charset="-78"/>
                <a:cs typeface="Alexandria" pitchFamily="2" charset="-78"/>
              </a:rPr>
              <a:t>لقيت في ندوة تنمية اعضاء هيئة التدريسية في مؤسسات التعليم العالي</a:t>
            </a:r>
            <a:r>
              <a:rPr lang="ar-SY" sz="1600" dirty="0">
                <a:latin typeface="Alexandria" pitchFamily="2" charset="-78"/>
                <a:cs typeface="Alexandria" pitchFamily="2" charset="-78"/>
              </a:rPr>
              <a:t>). </a:t>
            </a:r>
            <a:r>
              <a:rPr lang="ar-SA" sz="1600" dirty="0">
                <a:latin typeface="Alexandria" pitchFamily="2" charset="-78"/>
                <a:cs typeface="Alexandria" pitchFamily="2" charset="-78"/>
              </a:rPr>
              <a:t>التحديات و التطوير. الرياض : جامعة الملك سعود</a:t>
            </a:r>
            <a:r>
              <a:rPr lang="ar-SA" sz="1600" dirty="0" smtClean="0">
                <a:latin typeface="Alexandria" pitchFamily="2" charset="-78"/>
                <a:cs typeface="Alexandria" pitchFamily="2" charset="-78"/>
              </a:rPr>
              <a:t>.</a:t>
            </a:r>
            <a:endParaRPr lang="en-US" sz="1600" dirty="0">
              <a:latin typeface="Alexandria" pitchFamily="2" charset="-78"/>
              <a:cs typeface="Alexandria" pitchFamily="2" charset="-78"/>
            </a:endParaRPr>
          </a:p>
          <a:p>
            <a:pPr algn="r" rtl="1">
              <a:lnSpc>
                <a:spcPct val="150000"/>
              </a:lnSpc>
            </a:pPr>
            <a:endParaRPr lang="ar-SA" sz="1600" dirty="0">
              <a:latin typeface="Alexandria" pitchFamily="2" charset="-78"/>
              <a:cs typeface="Alexandria" pitchFamily="2" charset="-78"/>
            </a:endParaRPr>
          </a:p>
          <a:p>
            <a:pPr marL="285750" indent="-285750" algn="r" rtl="1">
              <a:lnSpc>
                <a:spcPct val="150000"/>
              </a:lnSpc>
              <a:buFont typeface="Wingdings" panose="05000000000000000000" pitchFamily="2" charset="2"/>
              <a:buChar char="ü"/>
            </a:pPr>
            <a:r>
              <a:rPr lang="ar-SA" sz="1600" b="1" dirty="0">
                <a:solidFill>
                  <a:srgbClr val="FF0000"/>
                </a:solidFill>
                <a:latin typeface="Alexandria" pitchFamily="2" charset="-78"/>
                <a:cs typeface="Alexandria" pitchFamily="2" charset="-78"/>
              </a:rPr>
              <a:t>عمل فني :</a:t>
            </a:r>
          </a:p>
          <a:p>
            <a:pPr algn="r" rtl="1">
              <a:lnSpc>
                <a:spcPct val="150000"/>
              </a:lnSpc>
            </a:pPr>
            <a:r>
              <a:rPr lang="ar-SA" sz="1600" dirty="0">
                <a:latin typeface="Alexandria" pitchFamily="2" charset="-78"/>
                <a:cs typeface="Alexandria" pitchFamily="2" charset="-78"/>
              </a:rPr>
              <a:t>الفنان. (التاريخ). عنوان الانتاج .</a:t>
            </a:r>
            <a:r>
              <a:rPr lang="ar-SY" sz="1600" dirty="0">
                <a:latin typeface="Alexandria" pitchFamily="2" charset="-78"/>
                <a:cs typeface="Alexandria" pitchFamily="2" charset="-78"/>
              </a:rPr>
              <a:t>النوع</a:t>
            </a:r>
            <a:r>
              <a:rPr lang="ar-SA" sz="1600" dirty="0">
                <a:latin typeface="Alexandria" pitchFamily="2" charset="-78"/>
                <a:cs typeface="Alexandria" pitchFamily="2" charset="-78"/>
              </a:rPr>
              <a:t>. المدينة : المكان. </a:t>
            </a:r>
          </a:p>
          <a:p>
            <a:pPr algn="r" rtl="1">
              <a:lnSpc>
                <a:spcPct val="150000"/>
              </a:lnSpc>
            </a:pPr>
            <a:r>
              <a:rPr lang="ar-SA" sz="1600" dirty="0">
                <a:latin typeface="Alexandria" pitchFamily="2" charset="-78"/>
                <a:cs typeface="Alexandria" pitchFamily="2" charset="-78"/>
              </a:rPr>
              <a:t>مثال:</a:t>
            </a:r>
          </a:p>
          <a:p>
            <a:pPr algn="r" rtl="1">
              <a:lnSpc>
                <a:spcPct val="150000"/>
              </a:lnSpc>
            </a:pPr>
            <a:r>
              <a:rPr lang="ar-SA" sz="1600" dirty="0">
                <a:latin typeface="Alexandria" pitchFamily="2" charset="-78"/>
                <a:cs typeface="Alexandria" pitchFamily="2" charset="-78"/>
              </a:rPr>
              <a:t>محمد ، عمر (1420) . الكتاتيب . (لوحة زيتية ). الرياض : متحف العاصمة.</a:t>
            </a:r>
          </a:p>
          <a:p>
            <a:pPr algn="r" rtl="1">
              <a:lnSpc>
                <a:spcPct val="150000"/>
              </a:lnSpc>
            </a:pPr>
            <a:endParaRPr lang="ar-SA" sz="1600" dirty="0">
              <a:latin typeface="Alexandria" pitchFamily="2" charset="-78"/>
              <a:cs typeface="Alexandria" pitchFamily="2" charset="-78"/>
            </a:endParaRPr>
          </a:p>
        </p:txBody>
      </p:sp>
    </p:spTree>
    <p:extLst>
      <p:ext uri="{BB962C8B-B14F-4D97-AF65-F5344CB8AC3E}">
        <p14:creationId xmlns:p14="http://schemas.microsoft.com/office/powerpoint/2010/main" val="123080531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/>
          <p:cNvSpPr/>
          <p:nvPr/>
        </p:nvSpPr>
        <p:spPr>
          <a:xfrm>
            <a:off x="2626178" y="500900"/>
            <a:ext cx="9922203" cy="45719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" name="Rectangle: Rounded Corners 22"/>
          <p:cNvSpPr/>
          <p:nvPr/>
        </p:nvSpPr>
        <p:spPr>
          <a:xfrm>
            <a:off x="8607914" y="952845"/>
            <a:ext cx="4128422" cy="4952309"/>
          </a:xfrm>
          <a:prstGeom prst="roundRect">
            <a:avLst>
              <a:gd name="adj" fmla="val 6140"/>
            </a:avLst>
          </a:prstGeom>
          <a:solidFill>
            <a:srgbClr val="00B0F0">
              <a:alpha val="61961"/>
            </a:srgbClr>
          </a:solidFill>
          <a:ln w="38100">
            <a:noFill/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4" name="Rectangle: Rounded Corners 24"/>
          <p:cNvSpPr/>
          <p:nvPr/>
        </p:nvSpPr>
        <p:spPr>
          <a:xfrm>
            <a:off x="1181062" y="1285191"/>
            <a:ext cx="9345750" cy="4287616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5" name="Graphic 21"/>
          <p:cNvPicPr>
            <a:picLocks noChangeAspect="1"/>
          </p:cNvPicPr>
          <p:nvPr/>
        </p:nvPicPr>
        <p:blipFill rotWithShape="1">
          <a:blip r:embed="rId2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180431" y="79526"/>
            <a:ext cx="2305141" cy="1076343"/>
          </a:xfrm>
          <a:prstGeom prst="rect">
            <a:avLst/>
          </a:prstGeom>
        </p:spPr>
      </p:pic>
      <p:sp>
        <p:nvSpPr>
          <p:cNvPr id="7" name="TextBox 6"/>
          <p:cNvSpPr txBox="1"/>
          <p:nvPr/>
        </p:nvSpPr>
        <p:spPr>
          <a:xfrm>
            <a:off x="1645277" y="1419097"/>
            <a:ext cx="8417320" cy="304698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285750" indent="-285750" algn="r" rtl="1">
              <a:lnSpc>
                <a:spcPct val="200000"/>
              </a:lnSpc>
              <a:buFont typeface="Wingdings" panose="05000000000000000000" pitchFamily="2" charset="2"/>
              <a:buChar char="ü"/>
            </a:pPr>
            <a:r>
              <a:rPr lang="ar-SA" sz="1600" b="1" dirty="0">
                <a:solidFill>
                  <a:srgbClr val="FF0000"/>
                </a:solidFill>
                <a:latin typeface="Alexandria" pitchFamily="2" charset="-78"/>
                <a:cs typeface="Alexandria" pitchFamily="2" charset="-78"/>
              </a:rPr>
              <a:t>خريطة رسم بياني ، جدول ، شكل توضيحي :</a:t>
            </a:r>
            <a:endParaRPr lang="ar-SY" sz="1600" b="1" dirty="0">
              <a:solidFill>
                <a:srgbClr val="FF0000"/>
              </a:solidFill>
              <a:latin typeface="Alexandria" pitchFamily="2" charset="-78"/>
              <a:cs typeface="Alexandria" pitchFamily="2" charset="-78"/>
            </a:endParaRPr>
          </a:p>
          <a:p>
            <a:pPr algn="r" rtl="1">
              <a:lnSpc>
                <a:spcPct val="200000"/>
              </a:lnSpc>
            </a:pPr>
            <a:r>
              <a:rPr lang="ar-SA" sz="1600" dirty="0" smtClean="0">
                <a:latin typeface="Alexandria" pitchFamily="2" charset="-78"/>
                <a:cs typeface="Alexandria" pitchFamily="2" charset="-78"/>
              </a:rPr>
              <a:t>الاسم </a:t>
            </a:r>
            <a:r>
              <a:rPr lang="ar-SA" sz="1600" dirty="0">
                <a:latin typeface="Alexandria" pitchFamily="2" charset="-78"/>
                <a:cs typeface="Alexandria" pitchFamily="2" charset="-78"/>
              </a:rPr>
              <a:t>الاخير ,الاسم الاول .(التاريخ).عنوان العمل.(معلومات توضيحية) .في </a:t>
            </a:r>
            <a:r>
              <a:rPr lang="ar-SA" sz="1600" dirty="0" smtClean="0">
                <a:latin typeface="Alexandria" pitchFamily="2" charset="-78"/>
                <a:cs typeface="Alexandria" pitchFamily="2" charset="-78"/>
              </a:rPr>
              <a:t>مؤلف </a:t>
            </a:r>
            <a:r>
              <a:rPr lang="ar-SA" sz="1600" dirty="0">
                <a:latin typeface="Alexandria" pitchFamily="2" charset="-78"/>
                <a:cs typeface="Alexandria" pitchFamily="2" charset="-78"/>
              </a:rPr>
              <a:t>الكتاب</a:t>
            </a:r>
            <a:r>
              <a:rPr lang="ar-SA" sz="1600" b="1" dirty="0">
                <a:solidFill>
                  <a:srgbClr val="E1BC1F"/>
                </a:solidFill>
                <a:latin typeface="Alexandria" pitchFamily="2" charset="-78"/>
                <a:cs typeface="Alexandria" pitchFamily="2" charset="-78"/>
              </a:rPr>
              <a:t> </a:t>
            </a:r>
            <a:r>
              <a:rPr lang="ar-SA" sz="1600" dirty="0">
                <a:latin typeface="Alexandria" pitchFamily="2" charset="-78"/>
                <a:cs typeface="Alexandria" pitchFamily="2" charset="-78"/>
              </a:rPr>
              <a:t>.</a:t>
            </a:r>
            <a:r>
              <a:rPr lang="ar-SA" sz="1600" b="1" dirty="0">
                <a:solidFill>
                  <a:srgbClr val="E1BC1F"/>
                </a:solidFill>
                <a:latin typeface="Alexandria" pitchFamily="2" charset="-78"/>
                <a:cs typeface="Alexandria" pitchFamily="2" charset="-78"/>
              </a:rPr>
              <a:t> </a:t>
            </a:r>
            <a:r>
              <a:rPr lang="ar-SA" sz="1600" dirty="0">
                <a:latin typeface="Alexandria" pitchFamily="2" charset="-78"/>
                <a:cs typeface="Alexandria" pitchFamily="2" charset="-78"/>
              </a:rPr>
              <a:t>عنوان الكتاب .الصفحة. بلد النشر</a:t>
            </a:r>
            <a:r>
              <a:rPr lang="ar-SA" sz="1600" b="1" dirty="0">
                <a:solidFill>
                  <a:srgbClr val="E1BC1F"/>
                </a:solidFill>
                <a:latin typeface="Alexandria" pitchFamily="2" charset="-78"/>
                <a:cs typeface="Alexandria" pitchFamily="2" charset="-78"/>
              </a:rPr>
              <a:t> </a:t>
            </a:r>
            <a:r>
              <a:rPr lang="ar-SA" sz="1600" dirty="0">
                <a:latin typeface="Alexandria" pitchFamily="2" charset="-78"/>
                <a:cs typeface="Alexandria" pitchFamily="2" charset="-78"/>
              </a:rPr>
              <a:t>:الناشر.</a:t>
            </a:r>
          </a:p>
          <a:p>
            <a:pPr algn="r" rtl="1">
              <a:lnSpc>
                <a:spcPct val="200000"/>
              </a:lnSpc>
            </a:pPr>
            <a:r>
              <a:rPr lang="ar-SA" sz="1600" dirty="0">
                <a:latin typeface="Alexandria" pitchFamily="2" charset="-78"/>
                <a:cs typeface="Alexandria" pitchFamily="2" charset="-78"/>
              </a:rPr>
              <a:t>مثال:</a:t>
            </a:r>
          </a:p>
          <a:p>
            <a:pPr algn="r" rtl="1">
              <a:lnSpc>
                <a:spcPct val="200000"/>
              </a:lnSpc>
            </a:pPr>
            <a:r>
              <a:rPr lang="ar-SA" sz="1600" dirty="0">
                <a:latin typeface="Alexandria" pitchFamily="2" charset="-78"/>
                <a:cs typeface="Alexandria" pitchFamily="2" charset="-78"/>
              </a:rPr>
              <a:t>العساف ,صالح.(1416).عوائق الصدق الداخلي و الخارجي في التصميمات التمهيدية (جدول).</a:t>
            </a:r>
          </a:p>
          <a:p>
            <a:pPr algn="r" rtl="1">
              <a:lnSpc>
                <a:spcPct val="200000"/>
              </a:lnSpc>
            </a:pPr>
            <a:r>
              <a:rPr lang="ar-SA" sz="1600" dirty="0">
                <a:latin typeface="Alexandria" pitchFamily="2" charset="-78"/>
                <a:cs typeface="Alexandria" pitchFamily="2" charset="-78"/>
              </a:rPr>
              <a:t>في صالح عساف</a:t>
            </a:r>
            <a:r>
              <a:rPr lang="ar-SA" sz="1600" b="1" dirty="0">
                <a:solidFill>
                  <a:srgbClr val="E1BC1F"/>
                </a:solidFill>
                <a:latin typeface="Alexandria" pitchFamily="2" charset="-78"/>
                <a:cs typeface="Alexandria" pitchFamily="2" charset="-78"/>
              </a:rPr>
              <a:t> </a:t>
            </a:r>
            <a:r>
              <a:rPr lang="ar-SA" sz="1600" dirty="0">
                <a:latin typeface="Alexandria" pitchFamily="2" charset="-78"/>
                <a:cs typeface="Alexandria" pitchFamily="2" charset="-78"/>
              </a:rPr>
              <a:t>.</a:t>
            </a:r>
            <a:r>
              <a:rPr lang="ar-SA" sz="1600" b="1" dirty="0">
                <a:solidFill>
                  <a:srgbClr val="E1BC1F"/>
                </a:solidFill>
                <a:latin typeface="Alexandria" pitchFamily="2" charset="-78"/>
                <a:cs typeface="Alexandria" pitchFamily="2" charset="-78"/>
              </a:rPr>
              <a:t> </a:t>
            </a:r>
            <a:r>
              <a:rPr lang="ar-SA" sz="1600" dirty="0">
                <a:latin typeface="Alexandria" pitchFamily="2" charset="-78"/>
                <a:cs typeface="Alexandria" pitchFamily="2" charset="-78"/>
              </a:rPr>
              <a:t>المدخل إلى البحث في العلوم السلوكية.(ص329).الرياض</a:t>
            </a:r>
            <a:r>
              <a:rPr lang="ar-SA" sz="1600" b="1" dirty="0">
                <a:solidFill>
                  <a:srgbClr val="E1BC1F"/>
                </a:solidFill>
                <a:latin typeface="Alexandria" pitchFamily="2" charset="-78"/>
                <a:cs typeface="Alexandria" pitchFamily="2" charset="-78"/>
              </a:rPr>
              <a:t> </a:t>
            </a:r>
            <a:r>
              <a:rPr lang="ar-SA" sz="1600" dirty="0">
                <a:latin typeface="Alexandria" pitchFamily="2" charset="-78"/>
                <a:cs typeface="Alexandria" pitchFamily="2" charset="-78"/>
              </a:rPr>
              <a:t>:مكتبة العبيكان.</a:t>
            </a:r>
          </a:p>
        </p:txBody>
      </p:sp>
      <p:sp>
        <p:nvSpPr>
          <p:cNvPr id="8" name="TextBox 7"/>
          <p:cNvSpPr txBox="1"/>
          <p:nvPr/>
        </p:nvSpPr>
        <p:spPr>
          <a:xfrm>
            <a:off x="2813538" y="729958"/>
            <a:ext cx="5330161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lvl="0" algn="ctr" rtl="1" eaLnBrk="0" hangingPunct="0">
              <a:defRPr/>
            </a:pPr>
            <a:r>
              <a:rPr lang="ar-SY" altLang="en-US" sz="2000" b="1" kern="0" dirty="0" smtClean="0">
                <a:solidFill>
                  <a:srgbClr val="DDDDDD">
                    <a:lumMod val="10000"/>
                  </a:srgbClr>
                </a:solidFill>
                <a:latin typeface="Alexandria" pitchFamily="2" charset="-78"/>
                <a:cs typeface="Alexandria" pitchFamily="2" charset="-78"/>
              </a:rPr>
              <a:t>توثيق المصادر غير المطبوعة</a:t>
            </a:r>
            <a:endParaRPr lang="ar-SY" altLang="en-US" sz="2000" b="1" kern="0" dirty="0">
              <a:solidFill>
                <a:srgbClr val="DDDDDD">
                  <a:lumMod val="10000"/>
                </a:srgbClr>
              </a:solidFill>
              <a:latin typeface="Alexandria" pitchFamily="2" charset="-78"/>
              <a:cs typeface="Alexandria" pitchFamily="2" charset="-78"/>
            </a:endParaRPr>
          </a:p>
        </p:txBody>
      </p:sp>
    </p:spTree>
    <p:extLst>
      <p:ext uri="{BB962C8B-B14F-4D97-AF65-F5344CB8AC3E}">
        <p14:creationId xmlns:p14="http://schemas.microsoft.com/office/powerpoint/2010/main" val="77787714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/>
          <p:cNvSpPr/>
          <p:nvPr/>
        </p:nvSpPr>
        <p:spPr>
          <a:xfrm>
            <a:off x="2626178" y="500900"/>
            <a:ext cx="9922203" cy="45719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4" name="Rectangle: Rounded Corners 24"/>
          <p:cNvSpPr/>
          <p:nvPr/>
        </p:nvSpPr>
        <p:spPr>
          <a:xfrm>
            <a:off x="1181062" y="1285190"/>
            <a:ext cx="10693438" cy="5274971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5" name="Graphic 21"/>
          <p:cNvPicPr>
            <a:picLocks noChangeAspect="1"/>
          </p:cNvPicPr>
          <p:nvPr/>
        </p:nvPicPr>
        <p:blipFill rotWithShape="1">
          <a:blip r:embed="rId3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180431" y="79526"/>
            <a:ext cx="2305141" cy="1076343"/>
          </a:xfrm>
          <a:prstGeom prst="rect">
            <a:avLst/>
          </a:prstGeom>
        </p:spPr>
      </p:pic>
      <p:sp>
        <p:nvSpPr>
          <p:cNvPr id="6" name="TextBox 5"/>
          <p:cNvSpPr txBox="1"/>
          <p:nvPr/>
        </p:nvSpPr>
        <p:spPr>
          <a:xfrm>
            <a:off x="2813538" y="729958"/>
            <a:ext cx="5638800" cy="43088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lvl="1" algn="ctr" defTabSz="713232"/>
            <a:r>
              <a:rPr lang="ar-SY" sz="2200" b="1" dirty="0" smtClean="0">
                <a:latin typeface="Alexandria" pitchFamily="2" charset="-78"/>
                <a:ea typeface="Calibri" panose="020F0502020204030204" pitchFamily="34" charset="0"/>
                <a:cs typeface="Alexandria" pitchFamily="2" charset="-78"/>
              </a:rPr>
              <a:t>توثيق المواقع الالكترونية</a:t>
            </a:r>
            <a:endParaRPr lang="ar-SY" sz="2200" b="1" dirty="0">
              <a:latin typeface="Alexandria" pitchFamily="2" charset="-78"/>
              <a:ea typeface="Calibri" panose="020F0502020204030204" pitchFamily="34" charset="0"/>
              <a:cs typeface="Alexandria" pitchFamily="2" charset="-78"/>
            </a:endParaRPr>
          </a:p>
        </p:txBody>
      </p:sp>
      <p:sp>
        <p:nvSpPr>
          <p:cNvPr id="8" name="TextBox 7">
            <a:extLst>
              <a:ext uri="{FF2B5EF4-FFF2-40B4-BE49-F238E27FC236}">
                <a16:creationId xmlns:a16="http://schemas.microsoft.com/office/drawing/2014/main" id="{7E4652AB-C2A6-419A-B765-D4B16E9048A1}"/>
              </a:ext>
            </a:extLst>
          </p:cNvPr>
          <p:cNvSpPr txBox="1"/>
          <p:nvPr/>
        </p:nvSpPr>
        <p:spPr>
          <a:xfrm>
            <a:off x="1308100" y="3836118"/>
            <a:ext cx="10367201" cy="270522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r">
              <a:lnSpc>
                <a:spcPct val="107000"/>
              </a:lnSpc>
              <a:spcAft>
                <a:spcPts val="800"/>
              </a:spcAft>
            </a:pPr>
            <a:r>
              <a:rPr lang="ar-SA" sz="2800" dirty="0">
                <a:latin typeface="Calibri"/>
                <a:ea typeface="Calibri"/>
                <a:cs typeface="Arial"/>
              </a:rPr>
              <a:t>وفي ذلك يقوم الباحث يقوم الباحث بذكر عنوان الكتاب أو المقال بدلًا من اسم المؤلف، ويكتب من دون تاريخ للنشر، ثم </a:t>
            </a:r>
            <a:r>
              <a:rPr lang="ar-SA" sz="2800" dirty="0" smtClean="0">
                <a:latin typeface="Calibri"/>
                <a:ea typeface="Calibri"/>
                <a:cs typeface="Arial"/>
              </a:rPr>
              <a:t>يدون </a:t>
            </a:r>
            <a:r>
              <a:rPr lang="ar-SA" sz="2800" dirty="0">
                <a:latin typeface="Calibri"/>
                <a:ea typeface="Calibri"/>
                <a:cs typeface="Arial"/>
              </a:rPr>
              <a:t>تاريخ </a:t>
            </a:r>
            <a:r>
              <a:rPr lang="ar-SA" sz="2800" dirty="0" smtClean="0">
                <a:latin typeface="Calibri"/>
                <a:ea typeface="Calibri"/>
                <a:cs typeface="Arial"/>
              </a:rPr>
              <a:t>مطالعة </a:t>
            </a:r>
            <a:r>
              <a:rPr lang="ar-SA" sz="2800" dirty="0">
                <a:latin typeface="Calibri"/>
                <a:ea typeface="Calibri"/>
                <a:cs typeface="Arial"/>
              </a:rPr>
              <a:t>الموقع الإلكتروني، </a:t>
            </a:r>
            <a:r>
              <a:rPr lang="ar-SA" sz="2800" dirty="0" smtClean="0">
                <a:latin typeface="Calibri"/>
                <a:ea typeface="Calibri"/>
                <a:cs typeface="Arial"/>
              </a:rPr>
              <a:t>ورابطه.</a:t>
            </a:r>
            <a:endParaRPr lang="en-US" sz="2800" dirty="0" smtClean="0">
              <a:latin typeface="Calibri"/>
              <a:ea typeface="Calibri"/>
              <a:cs typeface="Arial"/>
            </a:endParaRPr>
          </a:p>
          <a:p>
            <a:pPr algn="r">
              <a:lnSpc>
                <a:spcPct val="107000"/>
              </a:lnSpc>
              <a:spcAft>
                <a:spcPts val="800"/>
              </a:spcAft>
            </a:pPr>
            <a:r>
              <a:rPr lang="ar-SY" sz="2800" b="1" dirty="0" smtClean="0">
                <a:latin typeface="Calibri"/>
                <a:ea typeface="Calibri"/>
                <a:cs typeface="Arial"/>
              </a:rPr>
              <a:t>مثال:</a:t>
            </a:r>
          </a:p>
          <a:p>
            <a:pPr algn="r">
              <a:lnSpc>
                <a:spcPct val="107000"/>
              </a:lnSpc>
              <a:spcAft>
                <a:spcPts val="800"/>
              </a:spcAft>
            </a:pPr>
            <a:r>
              <a:rPr lang="ar-SA" sz="2800" dirty="0" smtClean="0">
                <a:latin typeface="Calibri"/>
                <a:ea typeface="Calibri"/>
                <a:cs typeface="Arial"/>
              </a:rPr>
              <a:t>وسائل </a:t>
            </a:r>
            <a:r>
              <a:rPr lang="ar-SA" sz="2800" dirty="0">
                <a:latin typeface="Calibri"/>
                <a:ea typeface="Calibri"/>
                <a:cs typeface="Arial"/>
              </a:rPr>
              <a:t>التعليم الحديثة (من دون تاريخ نشر). تم الاطلاع عليه في 10/8/2019م</a:t>
            </a:r>
            <a:r>
              <a:rPr lang="ar-SA" sz="2800" dirty="0" smtClean="0">
                <a:latin typeface="Calibri"/>
                <a:ea typeface="Calibri"/>
                <a:cs typeface="Arial"/>
              </a:rPr>
              <a:t>.</a:t>
            </a:r>
            <a:endParaRPr lang="en-US" sz="2800" dirty="0" smtClean="0">
              <a:latin typeface="Calibri"/>
              <a:ea typeface="Calibri"/>
              <a:cs typeface="Arial"/>
            </a:endParaRPr>
          </a:p>
          <a:p>
            <a:pPr algn="r" rtl="1">
              <a:lnSpc>
                <a:spcPct val="107000"/>
              </a:lnSpc>
              <a:spcAft>
                <a:spcPts val="800"/>
              </a:spcAft>
            </a:pPr>
            <a:r>
              <a:rPr lang="ar-SA" sz="2800" dirty="0" smtClean="0">
                <a:latin typeface="Calibri"/>
                <a:ea typeface="Calibri"/>
                <a:cs typeface="Arial"/>
              </a:rPr>
              <a:t> </a:t>
            </a:r>
            <a:r>
              <a:rPr lang="ar-SA" sz="2800" dirty="0">
                <a:latin typeface="Calibri"/>
                <a:ea typeface="Calibri"/>
                <a:cs typeface="Arial"/>
              </a:rPr>
              <a:t>رابط الموقع</a:t>
            </a:r>
            <a:r>
              <a:rPr lang="ar-SA" sz="2800" b="1" dirty="0">
                <a:latin typeface="Calibri"/>
                <a:ea typeface="Calibri"/>
                <a:cs typeface="Arial"/>
              </a:rPr>
              <a:t>: </a:t>
            </a:r>
            <a:r>
              <a:rPr lang="en-US" sz="2800" u="sng" dirty="0">
                <a:solidFill>
                  <a:srgbClr val="0563C1"/>
                </a:solidFill>
                <a:ea typeface="Calibri"/>
                <a:cs typeface="Arial"/>
                <a:hlinkClick r:id="rId4"/>
              </a:rPr>
              <a:t>Http://</a:t>
            </a:r>
            <a:r>
              <a:rPr lang="en-US" sz="2800" u="sng" dirty="0" smtClean="0">
                <a:solidFill>
                  <a:srgbClr val="0563C1"/>
                </a:solidFill>
                <a:ea typeface="Calibri"/>
                <a:cs typeface="Arial"/>
                <a:hlinkClick r:id="rId4"/>
              </a:rPr>
              <a:t>www.T3LIM.COM</a:t>
            </a:r>
            <a:endParaRPr lang="en-US" sz="2800" dirty="0">
              <a:latin typeface="Calibri"/>
              <a:ea typeface="Calibri"/>
              <a:cs typeface="Arial"/>
            </a:endParaRPr>
          </a:p>
        </p:txBody>
      </p:sp>
      <p:sp>
        <p:nvSpPr>
          <p:cNvPr id="9" name="TextBox 8">
            <a:extLst>
              <a:ext uri="{FF2B5EF4-FFF2-40B4-BE49-F238E27FC236}">
                <a16:creationId xmlns:a16="http://schemas.microsoft.com/office/drawing/2014/main" id="{1913C8C0-8FB8-409F-8035-C61D9024AD22}"/>
              </a:ext>
            </a:extLst>
          </p:cNvPr>
          <p:cNvSpPr txBox="1"/>
          <p:nvPr/>
        </p:nvSpPr>
        <p:spPr>
          <a:xfrm>
            <a:off x="5043204" y="3060232"/>
            <a:ext cx="6632097" cy="523220"/>
          </a:xfrm>
          <a:prstGeom prst="rect">
            <a:avLst/>
          </a:prstGeom>
          <a:ln>
            <a:noFill/>
          </a:ln>
          <a:effectLst>
            <a:outerShdw blurRad="107950" dist="12700" dir="5400000" algn="ctr">
              <a:srgbClr val="000000"/>
            </a:outerShdw>
          </a:effectLst>
          <a:scene3d>
            <a:camera prst="orthographicFront">
              <a:rot lat="0" lon="0" rev="0"/>
            </a:camera>
            <a:lightRig rig="soft" dir="t">
              <a:rot lat="0" lon="0" rev="0"/>
            </a:lightRig>
          </a:scene3d>
          <a:sp3d contourW="44450" prstMaterial="matte">
            <a:bevelT w="63500" h="63500" prst="artDeco"/>
            <a:contourClr>
              <a:srgbClr val="FFFFFF"/>
            </a:contourClr>
          </a:sp3d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pPr marL="914344" lvl="1" indent="-457200" algn="r" rtl="1">
              <a:buFont typeface="Wingdings" pitchFamily="2" charset="2"/>
              <a:buChar char="Ø"/>
            </a:pPr>
            <a:r>
              <a:rPr lang="ar-SA" sz="2800" b="1" dirty="0">
                <a:solidFill>
                  <a:srgbClr val="002060"/>
                </a:solidFill>
              </a:rPr>
              <a:t>مرجع على شبكة الإنترنت من دون تاريخ نشر:</a:t>
            </a:r>
            <a:endParaRPr lang="en-US" sz="2800" dirty="0">
              <a:solidFill>
                <a:srgbClr val="002060"/>
              </a:solidFill>
            </a:endParaRPr>
          </a:p>
        </p:txBody>
      </p:sp>
      <p:sp>
        <p:nvSpPr>
          <p:cNvPr id="10" name="مربع نص 11"/>
          <p:cNvSpPr txBox="1"/>
          <p:nvPr/>
        </p:nvSpPr>
        <p:spPr>
          <a:xfrm>
            <a:off x="-252843" y="1454569"/>
            <a:ext cx="11928144" cy="138499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r"/>
            <a:r>
              <a:rPr lang="ar-SY" sz="2800" b="1" dirty="0" smtClean="0"/>
              <a:t>نتبع الطريقة التالية في التوثيق:</a:t>
            </a:r>
          </a:p>
          <a:p>
            <a:pPr algn="r"/>
            <a:r>
              <a:rPr lang="ar-SA" sz="2800" dirty="0" smtClean="0"/>
              <a:t>اسم </a:t>
            </a:r>
            <a:r>
              <a:rPr lang="ar-SA" sz="2800" dirty="0"/>
              <a:t>مؤلف المرجع الأخير ثم الأول (تاريخ النشر). عنوان المرجع. تاريخ اطلاع الباحث على الإنترنت…./…../….، ويتبع ذلك رابط الموقع </a:t>
            </a:r>
            <a:r>
              <a:rPr lang="ar-SA" sz="2800" dirty="0" smtClean="0"/>
              <a:t>الإلكتروني</a:t>
            </a:r>
            <a:r>
              <a:rPr lang="ar-SY" sz="2800" dirty="0" smtClean="0"/>
              <a:t>.</a:t>
            </a:r>
            <a:endParaRPr lang="en-US" sz="2800" dirty="0"/>
          </a:p>
        </p:txBody>
      </p:sp>
    </p:spTree>
    <p:extLst>
      <p:ext uri="{BB962C8B-B14F-4D97-AF65-F5344CB8AC3E}">
        <p14:creationId xmlns:p14="http://schemas.microsoft.com/office/powerpoint/2010/main" val="135520482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/>
          <p:cNvSpPr/>
          <p:nvPr/>
        </p:nvSpPr>
        <p:spPr>
          <a:xfrm>
            <a:off x="2626178" y="500900"/>
            <a:ext cx="9922203" cy="45719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4" name="Rectangle: Rounded Corners 24"/>
          <p:cNvSpPr/>
          <p:nvPr/>
        </p:nvSpPr>
        <p:spPr>
          <a:xfrm>
            <a:off x="846598" y="1285190"/>
            <a:ext cx="11078702" cy="5344210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5" name="Graphic 21"/>
          <p:cNvPicPr>
            <a:picLocks noChangeAspect="1"/>
          </p:cNvPicPr>
          <p:nvPr/>
        </p:nvPicPr>
        <p:blipFill rotWithShape="1">
          <a:blip r:embed="rId2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180431" y="79526"/>
            <a:ext cx="2305141" cy="1076343"/>
          </a:xfrm>
          <a:prstGeom prst="rect">
            <a:avLst/>
          </a:prstGeom>
        </p:spPr>
      </p:pic>
      <p:sp>
        <p:nvSpPr>
          <p:cNvPr id="9" name="TextBox 8"/>
          <p:cNvSpPr txBox="1"/>
          <p:nvPr/>
        </p:nvSpPr>
        <p:spPr>
          <a:xfrm>
            <a:off x="2813538" y="729958"/>
            <a:ext cx="5638800" cy="43088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lvl="1" algn="ctr" defTabSz="713232"/>
            <a:r>
              <a:rPr lang="ar-SY" sz="2200" b="1" dirty="0" smtClean="0">
                <a:latin typeface="Alexandria" pitchFamily="2" charset="-78"/>
                <a:ea typeface="Calibri" panose="020F0502020204030204" pitchFamily="34" charset="0"/>
                <a:cs typeface="Alexandria" pitchFamily="2" charset="-78"/>
              </a:rPr>
              <a:t>توثيق المواقع الالكترونية</a:t>
            </a:r>
            <a:endParaRPr lang="ar-SY" sz="2200" b="1" dirty="0">
              <a:latin typeface="Alexandria" pitchFamily="2" charset="-78"/>
              <a:ea typeface="Calibri" panose="020F0502020204030204" pitchFamily="34" charset="0"/>
              <a:cs typeface="Alexandria" pitchFamily="2" charset="-78"/>
            </a:endParaRPr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7E4652AB-C2A6-419A-B765-D4B16E9048A1}"/>
              </a:ext>
            </a:extLst>
          </p:cNvPr>
          <p:cNvSpPr txBox="1"/>
          <p:nvPr/>
        </p:nvSpPr>
        <p:spPr>
          <a:xfrm>
            <a:off x="1320800" y="2654504"/>
            <a:ext cx="10402629" cy="386516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r">
              <a:lnSpc>
                <a:spcPct val="107000"/>
              </a:lnSpc>
              <a:spcAft>
                <a:spcPts val="800"/>
              </a:spcAft>
            </a:pPr>
            <a:r>
              <a:rPr lang="ar-SA" sz="2800" dirty="0">
                <a:latin typeface="Calibri"/>
                <a:ea typeface="Calibri"/>
                <a:cs typeface="Arial"/>
              </a:rPr>
              <a:t>يُذكر الاسم الأخير للمؤلف (لقب العائلة)، ثم يتبع ذلك اسم المؤلف الأول، وبعد ذلك تاريخ نشر المقال أو الكتاب، ثم عنوان الموضوع، ثم تاريخ الاطلاع عليه، ورابط الموقع الإلكتروني.</a:t>
            </a:r>
            <a:endParaRPr lang="en-US" sz="2800" dirty="0">
              <a:latin typeface="Calibri"/>
              <a:ea typeface="Calibri"/>
              <a:cs typeface="Arial"/>
            </a:endParaRPr>
          </a:p>
          <a:p>
            <a:pPr algn="r">
              <a:lnSpc>
                <a:spcPct val="107000"/>
              </a:lnSpc>
              <a:spcAft>
                <a:spcPts val="800"/>
              </a:spcAft>
            </a:pPr>
            <a:r>
              <a:rPr lang="ar-SA" sz="2800" b="1" dirty="0">
                <a:latin typeface="Calibri"/>
                <a:ea typeface="Calibri"/>
                <a:cs typeface="Arial"/>
              </a:rPr>
              <a:t>نموذج:</a:t>
            </a:r>
            <a:endParaRPr lang="en-US" sz="2800" dirty="0">
              <a:latin typeface="Calibri"/>
              <a:ea typeface="Calibri"/>
              <a:cs typeface="Arial"/>
            </a:endParaRPr>
          </a:p>
          <a:p>
            <a:pPr algn="r"/>
            <a:r>
              <a:rPr lang="ar-SA" sz="2800" dirty="0">
                <a:ea typeface="Calibri"/>
                <a:cs typeface="Arial"/>
              </a:rPr>
              <a:t>الشعراني، جمال (8/4/2015</a:t>
            </a:r>
            <a:r>
              <a:rPr lang="ar-SA" sz="2800" dirty="0" smtClean="0">
                <a:ea typeface="Calibri"/>
                <a:cs typeface="Arial"/>
              </a:rPr>
              <a:t>)</a:t>
            </a:r>
            <a:r>
              <a:rPr lang="ar-SY" sz="2800" dirty="0" smtClean="0">
                <a:ea typeface="Calibri"/>
                <a:cs typeface="Arial"/>
              </a:rPr>
              <a:t>,</a:t>
            </a:r>
            <a:r>
              <a:rPr lang="ar-SA" sz="2800" dirty="0" smtClean="0">
                <a:ea typeface="Calibri"/>
                <a:cs typeface="Arial"/>
              </a:rPr>
              <a:t> </a:t>
            </a:r>
            <a:r>
              <a:rPr lang="ar-SA" sz="2800" dirty="0">
                <a:ea typeface="Calibri"/>
                <a:cs typeface="Arial"/>
              </a:rPr>
              <a:t>آراء المستشرقين في تاريخ </a:t>
            </a:r>
            <a:r>
              <a:rPr lang="ar-SA" sz="2800" dirty="0" smtClean="0">
                <a:ea typeface="Calibri"/>
                <a:cs typeface="Arial"/>
              </a:rPr>
              <a:t>العرب</a:t>
            </a:r>
            <a:r>
              <a:rPr lang="ar-SY" sz="2800" dirty="0" smtClean="0">
                <a:ea typeface="Calibri"/>
                <a:cs typeface="Arial"/>
              </a:rPr>
              <a:t>، </a:t>
            </a:r>
            <a:r>
              <a:rPr lang="ar-SA" sz="2800" dirty="0" smtClean="0">
                <a:ea typeface="Calibri"/>
                <a:cs typeface="Arial"/>
              </a:rPr>
              <a:t>تم </a:t>
            </a:r>
            <a:r>
              <a:rPr lang="ar-SA" sz="2800" dirty="0">
                <a:ea typeface="Calibri"/>
                <a:cs typeface="Arial"/>
              </a:rPr>
              <a:t>الاطلاع عليه في </a:t>
            </a:r>
            <a:r>
              <a:rPr lang="ar-SA" sz="2800" dirty="0" smtClean="0">
                <a:ea typeface="Calibri"/>
                <a:cs typeface="Arial"/>
              </a:rPr>
              <a:t>6/3/2019. من </a:t>
            </a:r>
            <a:r>
              <a:rPr lang="ar-SA" sz="2800" dirty="0">
                <a:ea typeface="Calibri"/>
                <a:cs typeface="Arial"/>
              </a:rPr>
              <a:t>موقع جامعة </a:t>
            </a:r>
            <a:r>
              <a:rPr lang="ar-SA" sz="2800" dirty="0" smtClean="0">
                <a:ea typeface="Calibri"/>
                <a:cs typeface="Arial"/>
              </a:rPr>
              <a:t>حلب</a:t>
            </a:r>
            <a:r>
              <a:rPr lang="ar-SY" sz="2800" dirty="0" smtClean="0">
                <a:ea typeface="Calibri"/>
                <a:cs typeface="Arial"/>
              </a:rPr>
              <a:t>،</a:t>
            </a:r>
            <a:r>
              <a:rPr lang="ar-SA" sz="2800" dirty="0" smtClean="0">
                <a:ea typeface="Calibri"/>
                <a:cs typeface="Arial"/>
              </a:rPr>
              <a:t>قسم </a:t>
            </a:r>
            <a:r>
              <a:rPr lang="ar-SA" sz="2800" dirty="0">
                <a:ea typeface="Calibri"/>
                <a:cs typeface="Arial"/>
              </a:rPr>
              <a:t>الدراسات </a:t>
            </a:r>
            <a:r>
              <a:rPr lang="ar-SA" sz="2800" dirty="0" smtClean="0">
                <a:ea typeface="Calibri"/>
                <a:cs typeface="Arial"/>
              </a:rPr>
              <a:t>الإسلامية</a:t>
            </a:r>
            <a:r>
              <a:rPr lang="ar-SY" sz="2800" dirty="0" smtClean="0">
                <a:ea typeface="Calibri"/>
                <a:cs typeface="Arial"/>
              </a:rPr>
              <a:t>.</a:t>
            </a:r>
          </a:p>
          <a:p>
            <a:pPr algn="r"/>
            <a:r>
              <a:rPr lang="ar-SY" sz="2800" b="1" dirty="0" smtClean="0">
                <a:ea typeface="Calibri"/>
                <a:cs typeface="Arial"/>
              </a:rPr>
              <a:t>رابط الموقع:</a:t>
            </a:r>
          </a:p>
          <a:p>
            <a:pPr algn="r"/>
            <a:r>
              <a:rPr lang="ar-SA" sz="2800" b="1" dirty="0">
                <a:ea typeface="Calibri"/>
                <a:cs typeface="Arial"/>
              </a:rPr>
              <a:t>       </a:t>
            </a:r>
            <a:r>
              <a:rPr lang="en-US" sz="2800" b="1" dirty="0">
                <a:ea typeface="Calibri"/>
              </a:rPr>
              <a:t>/</a:t>
            </a:r>
            <a:r>
              <a:rPr lang="en-US" sz="2800" u="sng" dirty="0">
                <a:ea typeface="Calibri"/>
              </a:rPr>
              <a:t>https://www.halabuniversity.com</a:t>
            </a:r>
            <a:endParaRPr lang="ko-KR" altLang="en-US" sz="2800" dirty="0">
              <a:solidFill>
                <a:prstClr val="black">
                  <a:lumMod val="75000"/>
                  <a:lumOff val="25000"/>
                </a:prstClr>
              </a:solidFill>
              <a:cs typeface="Arial" pitchFamily="34" charset="0"/>
            </a:endParaRPr>
          </a:p>
        </p:txBody>
      </p:sp>
      <p:sp>
        <p:nvSpPr>
          <p:cNvPr id="11" name="TextBox 10">
            <a:extLst>
              <a:ext uri="{FF2B5EF4-FFF2-40B4-BE49-F238E27FC236}">
                <a16:creationId xmlns:a16="http://schemas.microsoft.com/office/drawing/2014/main" id="{1913C8C0-8FB8-409F-8035-C61D9024AD22}"/>
              </a:ext>
            </a:extLst>
          </p:cNvPr>
          <p:cNvSpPr txBox="1"/>
          <p:nvPr/>
        </p:nvSpPr>
        <p:spPr>
          <a:xfrm>
            <a:off x="5091332" y="1400277"/>
            <a:ext cx="6632097" cy="954107"/>
          </a:xfrm>
          <a:prstGeom prst="rect">
            <a:avLst/>
          </a:prstGeom>
          <a:ln>
            <a:noFill/>
          </a:ln>
          <a:effectLst>
            <a:outerShdw blurRad="107950" dist="12700" dir="5400000" algn="ctr">
              <a:srgbClr val="000000"/>
            </a:outerShdw>
          </a:effectLst>
          <a:scene3d>
            <a:camera prst="orthographicFront">
              <a:rot lat="0" lon="0" rev="0"/>
            </a:camera>
            <a:lightRig rig="soft" dir="t">
              <a:rot lat="0" lon="0" rev="0"/>
            </a:lightRig>
          </a:scene3d>
          <a:sp3d contourW="44450" prstMaterial="matte">
            <a:bevelT w="63500" h="63500" prst="artDeco"/>
            <a:contourClr>
              <a:srgbClr val="FFFFFF"/>
            </a:contourClr>
          </a:sp3d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pPr marL="914344" lvl="1" indent="-457200" algn="r" rtl="1">
              <a:buFont typeface="Wingdings" pitchFamily="2" charset="2"/>
              <a:buChar char="Ø"/>
            </a:pPr>
            <a:r>
              <a:rPr lang="ar-SA" sz="2800" b="1" dirty="0" smtClean="0">
                <a:solidFill>
                  <a:srgbClr val="002060"/>
                </a:solidFill>
              </a:rPr>
              <a:t>مرجع على</a:t>
            </a:r>
            <a:r>
              <a:rPr lang="ar-SY" sz="2800" b="1" dirty="0" smtClean="0">
                <a:solidFill>
                  <a:srgbClr val="002060"/>
                </a:solidFill>
              </a:rPr>
              <a:t> أحد المواقع الرسمية مثل الجامعات أو الجهات لحكومية:</a:t>
            </a:r>
            <a:endParaRPr lang="en-US" sz="2800" dirty="0">
              <a:solidFill>
                <a:srgbClr val="002060"/>
              </a:solidFill>
            </a:endParaRPr>
          </a:p>
        </p:txBody>
      </p:sp>
      <p:sp>
        <p:nvSpPr>
          <p:cNvPr id="12" name="مستطيل 6"/>
          <p:cNvSpPr/>
          <p:nvPr/>
        </p:nvSpPr>
        <p:spPr>
          <a:xfrm>
            <a:off x="171493" y="6415778"/>
            <a:ext cx="675105" cy="413779"/>
          </a:xfrm>
          <a:prstGeom prst="rect">
            <a:avLst/>
          </a:prstGeom>
          <a:solidFill>
            <a:schemeClr val="tx1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2000" b="1" dirty="0" smtClean="0"/>
              <a:t>25</a:t>
            </a:r>
            <a:endParaRPr lang="en-US" sz="2000" b="1" dirty="0"/>
          </a:p>
        </p:txBody>
      </p:sp>
    </p:spTree>
    <p:extLst>
      <p:ext uri="{BB962C8B-B14F-4D97-AF65-F5344CB8AC3E}">
        <p14:creationId xmlns:p14="http://schemas.microsoft.com/office/powerpoint/2010/main" val="301126935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/>
          <p:cNvSpPr/>
          <p:nvPr/>
        </p:nvSpPr>
        <p:spPr>
          <a:xfrm>
            <a:off x="2626178" y="500900"/>
            <a:ext cx="9922203" cy="45719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4" name="Rectangle: Rounded Corners 24"/>
          <p:cNvSpPr/>
          <p:nvPr/>
        </p:nvSpPr>
        <p:spPr>
          <a:xfrm>
            <a:off x="1181062" y="1285190"/>
            <a:ext cx="9345750" cy="5471209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5" name="Graphic 21"/>
          <p:cNvPicPr>
            <a:picLocks noChangeAspect="1"/>
          </p:cNvPicPr>
          <p:nvPr/>
        </p:nvPicPr>
        <p:blipFill rotWithShape="1">
          <a:blip r:embed="rId2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180431" y="79526"/>
            <a:ext cx="2305141" cy="1076343"/>
          </a:xfrm>
          <a:prstGeom prst="rect">
            <a:avLst/>
          </a:prstGeom>
        </p:spPr>
      </p:pic>
      <p:sp>
        <p:nvSpPr>
          <p:cNvPr id="6" name="TextBox 5"/>
          <p:cNvSpPr txBox="1"/>
          <p:nvPr/>
        </p:nvSpPr>
        <p:spPr>
          <a:xfrm>
            <a:off x="3190928" y="729958"/>
            <a:ext cx="4952771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lvl="0" algn="ctr" rtl="1" eaLnBrk="0" hangingPunct="0">
              <a:defRPr/>
            </a:pPr>
            <a:r>
              <a:rPr lang="ar-SA" altLang="ja-JP" sz="2400" b="1" dirty="0">
                <a:ln w="13462">
                  <a:solidFill>
                    <a:schemeClr val="bg1"/>
                  </a:solidFill>
                  <a:prstDash val="solid"/>
                </a:ln>
                <a:latin typeface="Alexandria" pitchFamily="2" charset="-78"/>
                <a:cs typeface="Alexandria" pitchFamily="2" charset="-78"/>
              </a:rPr>
              <a:t>برمجيات توثيق المراجع</a:t>
            </a:r>
            <a:endParaRPr lang="ar-SY" altLang="en-US" sz="2400" b="1" kern="0" dirty="0">
              <a:latin typeface="Alexandria" pitchFamily="2" charset="-78"/>
              <a:cs typeface="Alexandria" pitchFamily="2" charset="-78"/>
            </a:endParaRPr>
          </a:p>
        </p:txBody>
      </p:sp>
      <p:sp>
        <p:nvSpPr>
          <p:cNvPr id="8" name="角丸四角形 35">
            <a:extLst>
              <a:ext uri="{FF2B5EF4-FFF2-40B4-BE49-F238E27FC236}">
                <a16:creationId xmlns:a16="http://schemas.microsoft.com/office/drawing/2014/main" id="{22F05419-2FDF-4E06-805A-4B1E640907EE}"/>
              </a:ext>
            </a:extLst>
          </p:cNvPr>
          <p:cNvSpPr/>
          <p:nvPr/>
        </p:nvSpPr>
        <p:spPr>
          <a:xfrm>
            <a:off x="5178728" y="1571638"/>
            <a:ext cx="4715544" cy="457200"/>
          </a:xfrm>
          <a:prstGeom prst="roundRect">
            <a:avLst>
              <a:gd name="adj" fmla="val 50000"/>
            </a:avLst>
          </a:prstGeom>
          <a:solidFill>
            <a:srgbClr val="C6F1FF"/>
          </a:solidFill>
          <a:ln w="25400" cap="flat" cmpd="sng" algn="ctr">
            <a:solidFill>
              <a:srgbClr val="0092C0"/>
            </a:solidFill>
            <a:prstDash val="solid"/>
          </a:ln>
          <a:effectLst/>
        </p:spPr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 defTabSz="1632753"/>
            <a:endParaRPr kumimoji="1" lang="ja-JP" altLang="en-US" sz="3200" kern="0" dirty="0">
              <a:solidFill>
                <a:prstClr val="white"/>
              </a:solidFill>
              <a:latin typeface="Route 159 Light" pitchFamily="50" charset="0"/>
              <a:ea typeface="ＭＳ Ｐゴシック" panose="020B0600070205080204" pitchFamily="34" charset="-128"/>
            </a:endParaRPr>
          </a:p>
        </p:txBody>
      </p:sp>
      <p:sp>
        <p:nvSpPr>
          <p:cNvPr id="9" name="円/楕円 4">
            <a:extLst>
              <a:ext uri="{FF2B5EF4-FFF2-40B4-BE49-F238E27FC236}">
                <a16:creationId xmlns:a16="http://schemas.microsoft.com/office/drawing/2014/main" id="{080F57A6-764D-4D4F-BEA7-5211951F76BC}"/>
              </a:ext>
            </a:extLst>
          </p:cNvPr>
          <p:cNvSpPr/>
          <p:nvPr/>
        </p:nvSpPr>
        <p:spPr>
          <a:xfrm>
            <a:off x="9259164" y="1640218"/>
            <a:ext cx="320040" cy="320040"/>
          </a:xfrm>
          <a:prstGeom prst="ellipse">
            <a:avLst/>
          </a:prstGeom>
          <a:solidFill>
            <a:srgbClr val="0092C0"/>
          </a:solidFill>
          <a:ln w="25400" cap="flat" cmpd="sng" algn="ctr">
            <a:noFill/>
            <a:prstDash val="sysDot"/>
          </a:ln>
          <a:effectLst/>
        </p:spPr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 defTabSz="1632753"/>
            <a:endParaRPr kumimoji="1" lang="ja-JP" altLang="en-US" sz="3200" kern="0">
              <a:solidFill>
                <a:srgbClr val="5BB8D1"/>
              </a:solidFill>
              <a:latin typeface="Open Sans"/>
              <a:ea typeface="ＭＳ Ｐゴシック" panose="020B0600070205080204" pitchFamily="34" charset="-128"/>
            </a:endParaRPr>
          </a:p>
        </p:txBody>
      </p:sp>
      <p:sp>
        <p:nvSpPr>
          <p:cNvPr id="10" name="テキスト プレースホルダー 6">
            <a:extLst>
              <a:ext uri="{FF2B5EF4-FFF2-40B4-BE49-F238E27FC236}">
                <a16:creationId xmlns:a16="http://schemas.microsoft.com/office/drawing/2014/main" id="{33A68845-7E97-4491-93E2-5244DB86BD66}"/>
              </a:ext>
            </a:extLst>
          </p:cNvPr>
          <p:cNvSpPr txBox="1">
            <a:spLocks/>
          </p:cNvSpPr>
          <p:nvPr/>
        </p:nvSpPr>
        <p:spPr>
          <a:xfrm>
            <a:off x="5281425" y="1548893"/>
            <a:ext cx="4008783" cy="439610"/>
          </a:xfrm>
          <a:prstGeom prst="rect">
            <a:avLst/>
          </a:prstGeom>
        </p:spPr>
        <p:txBody>
          <a:bodyPr vert="horz" lIns="163275" tIns="81638" rIns="163275" bIns="81638" rtlCol="0" anchor="ctr">
            <a:noAutofit/>
          </a:bodyPr>
          <a:lstStyle>
            <a:lvl1pPr marL="0" indent="0" algn="ctr" defTabSz="1632753" rtl="0" eaLnBrk="1" latinLnBrk="0" hangingPunct="1">
              <a:lnSpc>
                <a:spcPct val="120000"/>
              </a:lnSpc>
              <a:spcBef>
                <a:spcPts val="1200"/>
              </a:spcBef>
              <a:buFont typeface="Arial" panose="020B0604020202020204" pitchFamily="34" charset="0"/>
              <a:buNone/>
              <a:defRPr kumimoji="1" sz="2800" i="0" kern="1200" baseline="0">
                <a:solidFill>
                  <a:schemeClr val="bg1"/>
                </a:solidFill>
                <a:latin typeface="Route 159 SemiBold" pitchFamily="50" charset="0"/>
                <a:ea typeface="+mn-ea"/>
                <a:cs typeface="+mn-cs"/>
              </a:defRPr>
            </a:lvl1pPr>
            <a:lvl2pPr marL="1326612" indent="-510235" algn="l" defTabSz="1632753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–"/>
              <a:defRPr kumimoji="1" sz="5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2040941" indent="-408188" algn="l" defTabSz="1632753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kumimoji="1" sz="43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2857317" indent="-408188" algn="l" defTabSz="1632753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–"/>
              <a:defRPr kumimoji="1" sz="3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3673693" indent="-408188" algn="l" defTabSz="1632753" rtl="0" eaLnBrk="1" latinLnBrk="0" hangingPunct="1">
              <a:spcBef>
                <a:spcPct val="20000"/>
              </a:spcBef>
              <a:buFont typeface="Arial" panose="020B0604020202020204" pitchFamily="34" charset="0"/>
              <a:buChar char="»"/>
              <a:defRPr kumimoji="1" sz="3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4490070" indent="-408188" algn="l" defTabSz="1632753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kumimoji="1" sz="3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5306446" indent="-408188" algn="l" defTabSz="1632753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kumimoji="1" sz="3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6122822" indent="-408188" algn="l" defTabSz="1632753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kumimoji="1" sz="3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6939199" indent="-408188" algn="l" defTabSz="1632753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kumimoji="1" sz="3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rtl="1"/>
            <a:r>
              <a:rPr lang="ar-SY" altLang="ja-JP" b="1" dirty="0">
                <a:solidFill>
                  <a:sysClr val="windowText" lastClr="000000"/>
                </a:solidFill>
                <a:latin typeface="Simplified Arabic" panose="02020603050405020304" pitchFamily="18" charset="-78"/>
                <a:ea typeface="ＭＳ Ｐゴシック" panose="020B0600070205080204" pitchFamily="34" charset="-128"/>
                <a:cs typeface="Simplified Arabic" panose="02020603050405020304" pitchFamily="18" charset="-78"/>
              </a:rPr>
              <a:t>برامج إدارة الاقتباس </a:t>
            </a:r>
          </a:p>
        </p:txBody>
      </p:sp>
      <p:sp>
        <p:nvSpPr>
          <p:cNvPr id="11" name="角丸四角形 35">
            <a:extLst>
              <a:ext uri="{FF2B5EF4-FFF2-40B4-BE49-F238E27FC236}">
                <a16:creationId xmlns:a16="http://schemas.microsoft.com/office/drawing/2014/main" id="{6BA65B2F-8554-4AE9-ADB8-816A05D36506}"/>
              </a:ext>
            </a:extLst>
          </p:cNvPr>
          <p:cNvSpPr/>
          <p:nvPr/>
        </p:nvSpPr>
        <p:spPr>
          <a:xfrm>
            <a:off x="5178727" y="2102573"/>
            <a:ext cx="4715545" cy="457200"/>
          </a:xfrm>
          <a:prstGeom prst="roundRect">
            <a:avLst>
              <a:gd name="adj" fmla="val 50000"/>
            </a:avLst>
          </a:prstGeom>
          <a:solidFill>
            <a:srgbClr val="C6F1FF"/>
          </a:solidFill>
          <a:ln w="25400" cap="flat" cmpd="sng" algn="ctr">
            <a:solidFill>
              <a:srgbClr val="0092C0"/>
            </a:solidFill>
            <a:prstDash val="solid"/>
          </a:ln>
          <a:effectLst/>
        </p:spPr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 defTabSz="1632753"/>
            <a:endParaRPr kumimoji="1" lang="ja-JP" altLang="en-US" sz="2400" kern="0" dirty="0">
              <a:solidFill>
                <a:prstClr val="white"/>
              </a:solidFill>
              <a:latin typeface="Route 159 Light" pitchFamily="50" charset="0"/>
              <a:ea typeface="ＭＳ Ｐゴシック" panose="020B0600070205080204" pitchFamily="34" charset="-128"/>
            </a:endParaRPr>
          </a:p>
        </p:txBody>
      </p:sp>
      <p:sp>
        <p:nvSpPr>
          <p:cNvPr id="12" name="円/楕円 4">
            <a:extLst>
              <a:ext uri="{FF2B5EF4-FFF2-40B4-BE49-F238E27FC236}">
                <a16:creationId xmlns:a16="http://schemas.microsoft.com/office/drawing/2014/main" id="{C639D683-D97A-4E40-9203-994F51F3DE74}"/>
              </a:ext>
            </a:extLst>
          </p:cNvPr>
          <p:cNvSpPr/>
          <p:nvPr/>
        </p:nvSpPr>
        <p:spPr>
          <a:xfrm>
            <a:off x="9259164" y="2171153"/>
            <a:ext cx="320040" cy="320040"/>
          </a:xfrm>
          <a:prstGeom prst="ellipse">
            <a:avLst/>
          </a:prstGeom>
          <a:solidFill>
            <a:srgbClr val="0092C0"/>
          </a:solidFill>
          <a:ln w="25400" cap="flat" cmpd="sng" algn="ctr">
            <a:noFill/>
            <a:prstDash val="sysDot"/>
          </a:ln>
          <a:effectLst/>
        </p:spPr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 defTabSz="1632753"/>
            <a:endParaRPr kumimoji="1" lang="ja-JP" altLang="en-US" sz="3200" kern="0">
              <a:solidFill>
                <a:srgbClr val="5BB8D1"/>
              </a:solidFill>
              <a:latin typeface="Open Sans"/>
              <a:ea typeface="ＭＳ Ｐゴシック" panose="020B0600070205080204" pitchFamily="34" charset="-128"/>
            </a:endParaRPr>
          </a:p>
        </p:txBody>
      </p:sp>
      <p:sp>
        <p:nvSpPr>
          <p:cNvPr id="13" name="テキスト プレースホルダー 6">
            <a:extLst>
              <a:ext uri="{FF2B5EF4-FFF2-40B4-BE49-F238E27FC236}">
                <a16:creationId xmlns:a16="http://schemas.microsoft.com/office/drawing/2014/main" id="{91A9F8C8-19EE-4BB2-8C9B-768B71CBD444}"/>
              </a:ext>
            </a:extLst>
          </p:cNvPr>
          <p:cNvSpPr txBox="1">
            <a:spLocks/>
          </p:cNvSpPr>
          <p:nvPr/>
        </p:nvSpPr>
        <p:spPr>
          <a:xfrm>
            <a:off x="5178727" y="2097418"/>
            <a:ext cx="4191379" cy="439610"/>
          </a:xfrm>
          <a:prstGeom prst="rect">
            <a:avLst/>
          </a:prstGeom>
        </p:spPr>
        <p:txBody>
          <a:bodyPr vert="horz" lIns="163275" tIns="81638" rIns="163275" bIns="81638" rtlCol="0" anchor="ctr">
            <a:noAutofit/>
          </a:bodyPr>
          <a:lstStyle>
            <a:lvl1pPr marL="0" indent="0" algn="ctr" defTabSz="1632753" rtl="0" eaLnBrk="1" latinLnBrk="0" hangingPunct="1">
              <a:lnSpc>
                <a:spcPct val="120000"/>
              </a:lnSpc>
              <a:spcBef>
                <a:spcPts val="1200"/>
              </a:spcBef>
              <a:buFont typeface="Arial" panose="020B0604020202020204" pitchFamily="34" charset="0"/>
              <a:buNone/>
              <a:defRPr kumimoji="1" sz="2800" i="0" kern="1200" baseline="0">
                <a:solidFill>
                  <a:schemeClr val="bg1"/>
                </a:solidFill>
                <a:latin typeface="Route 159 SemiBold" pitchFamily="50" charset="0"/>
                <a:ea typeface="+mn-ea"/>
                <a:cs typeface="+mn-cs"/>
              </a:defRPr>
            </a:lvl1pPr>
            <a:lvl2pPr marL="1326612" indent="-510235" algn="l" defTabSz="1632753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–"/>
              <a:defRPr kumimoji="1" sz="5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2040941" indent="-408188" algn="l" defTabSz="1632753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kumimoji="1" sz="43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2857317" indent="-408188" algn="l" defTabSz="1632753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–"/>
              <a:defRPr kumimoji="1" sz="3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3673693" indent="-408188" algn="l" defTabSz="1632753" rtl="0" eaLnBrk="1" latinLnBrk="0" hangingPunct="1">
              <a:spcBef>
                <a:spcPct val="20000"/>
              </a:spcBef>
              <a:buFont typeface="Arial" panose="020B0604020202020204" pitchFamily="34" charset="0"/>
              <a:buChar char="»"/>
              <a:defRPr kumimoji="1" sz="3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4490070" indent="-408188" algn="l" defTabSz="1632753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kumimoji="1" sz="3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5306446" indent="-408188" algn="l" defTabSz="1632753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kumimoji="1" sz="3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6122822" indent="-408188" algn="l" defTabSz="1632753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kumimoji="1" sz="3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6939199" indent="-408188" algn="l" defTabSz="1632753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kumimoji="1" sz="3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rtl="1"/>
            <a:r>
              <a:rPr lang="ar-SY" altLang="ja-JP" b="1" dirty="0">
                <a:solidFill>
                  <a:sysClr val="windowText" lastClr="000000"/>
                </a:solidFill>
                <a:latin typeface="Simplified Arabic" panose="02020603050405020304" pitchFamily="18" charset="-78"/>
                <a:ea typeface="ＭＳ Ｐゴシック" panose="020B0600070205080204" pitchFamily="34" charset="-128"/>
                <a:cs typeface="Simplified Arabic" panose="02020603050405020304" pitchFamily="18" charset="-78"/>
              </a:rPr>
              <a:t>برامج إدارة الأدبيات</a:t>
            </a:r>
            <a:endParaRPr lang="en-US" altLang="ja-JP" b="1" dirty="0">
              <a:solidFill>
                <a:sysClr val="windowText" lastClr="000000"/>
              </a:solidFill>
              <a:latin typeface="Simplified Arabic" panose="02020603050405020304" pitchFamily="18" charset="-78"/>
              <a:ea typeface="ＭＳ Ｐゴシック" panose="020B0600070205080204" pitchFamily="34" charset="-128"/>
              <a:cs typeface="Simplified Arabic" panose="02020603050405020304" pitchFamily="18" charset="-78"/>
            </a:endParaRPr>
          </a:p>
        </p:txBody>
      </p:sp>
      <p:sp>
        <p:nvSpPr>
          <p:cNvPr id="14" name="正方形/長方形 24">
            <a:extLst>
              <a:ext uri="{FF2B5EF4-FFF2-40B4-BE49-F238E27FC236}">
                <a16:creationId xmlns:a16="http://schemas.microsoft.com/office/drawing/2014/main" id="{A73308A1-89B2-471A-A327-6C05DC5B9482}"/>
              </a:ext>
            </a:extLst>
          </p:cNvPr>
          <p:cNvSpPr/>
          <p:nvPr/>
        </p:nvSpPr>
        <p:spPr>
          <a:xfrm>
            <a:off x="2401967" y="1674682"/>
            <a:ext cx="2610346" cy="770209"/>
          </a:xfrm>
          <a:prstGeom prst="rect">
            <a:avLst/>
          </a:prstGeom>
          <a:solidFill>
            <a:srgbClr val="00ACE2">
              <a:lumMod val="20000"/>
              <a:lumOff val="80000"/>
            </a:srgbClr>
          </a:solidFill>
          <a:ln w="25400" cap="flat" cmpd="sng" algn="ctr">
            <a:noFill/>
            <a:prstDash val="sysDot"/>
          </a:ln>
          <a:effectLst/>
        </p:spPr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 defTabSz="1632753"/>
            <a:endParaRPr kumimoji="1" lang="ja-JP" altLang="en-US" sz="3200" kern="0">
              <a:solidFill>
                <a:srgbClr val="5BB8D1"/>
              </a:solidFill>
              <a:latin typeface="Open Sans"/>
            </a:endParaRPr>
          </a:p>
        </p:txBody>
      </p:sp>
      <p:sp>
        <p:nvSpPr>
          <p:cNvPr id="15" name="直角三角形 32">
            <a:extLst>
              <a:ext uri="{FF2B5EF4-FFF2-40B4-BE49-F238E27FC236}">
                <a16:creationId xmlns:a16="http://schemas.microsoft.com/office/drawing/2014/main" id="{0F3E64FA-4FEC-43D4-A8CE-33CFE3459F65}"/>
              </a:ext>
            </a:extLst>
          </p:cNvPr>
          <p:cNvSpPr/>
          <p:nvPr/>
        </p:nvSpPr>
        <p:spPr>
          <a:xfrm rot="13500000">
            <a:off x="2059115" y="1729625"/>
            <a:ext cx="640080" cy="640080"/>
          </a:xfrm>
          <a:prstGeom prst="rtTriangle">
            <a:avLst/>
          </a:prstGeom>
          <a:solidFill>
            <a:srgbClr val="00ACE2">
              <a:lumMod val="75000"/>
            </a:srgbClr>
          </a:solidFill>
          <a:ln w="25400" cap="flat" cmpd="sng" algn="ctr">
            <a:noFill/>
            <a:prstDash val="sysDot"/>
          </a:ln>
          <a:effectLst/>
        </p:spPr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 defTabSz="1632753"/>
            <a:endParaRPr kumimoji="1" lang="ja-JP" altLang="en-US" sz="3200" kern="0" dirty="0">
              <a:solidFill>
                <a:srgbClr val="5BB8D1"/>
              </a:solidFill>
              <a:latin typeface="Open Sans"/>
            </a:endParaRPr>
          </a:p>
        </p:txBody>
      </p:sp>
      <p:sp>
        <p:nvSpPr>
          <p:cNvPr id="16" name="直角三角形 10">
            <a:extLst>
              <a:ext uri="{FF2B5EF4-FFF2-40B4-BE49-F238E27FC236}">
                <a16:creationId xmlns:a16="http://schemas.microsoft.com/office/drawing/2014/main" id="{860D2CEA-8961-4EB1-9631-80F4FD15641E}"/>
              </a:ext>
            </a:extLst>
          </p:cNvPr>
          <p:cNvSpPr/>
          <p:nvPr/>
        </p:nvSpPr>
        <p:spPr>
          <a:xfrm rot="13500000">
            <a:off x="1876519" y="1742465"/>
            <a:ext cx="640080" cy="640080"/>
          </a:xfrm>
          <a:prstGeom prst="rtTriangle">
            <a:avLst/>
          </a:prstGeom>
          <a:solidFill>
            <a:srgbClr val="00ACE2"/>
          </a:solidFill>
          <a:ln w="25400" cap="flat" cmpd="sng" algn="ctr">
            <a:noFill/>
            <a:prstDash val="sysDot"/>
          </a:ln>
          <a:effectLst/>
        </p:spPr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 defTabSz="1632753"/>
            <a:endParaRPr kumimoji="1" lang="ja-JP" altLang="en-US" sz="3200" kern="0">
              <a:solidFill>
                <a:srgbClr val="5BB8D1"/>
              </a:solidFill>
              <a:latin typeface="Open Sans"/>
            </a:endParaRPr>
          </a:p>
        </p:txBody>
      </p:sp>
      <p:sp>
        <p:nvSpPr>
          <p:cNvPr id="17" name="Rectangle 36">
            <a:extLst>
              <a:ext uri="{FF2B5EF4-FFF2-40B4-BE49-F238E27FC236}">
                <a16:creationId xmlns:a16="http://schemas.microsoft.com/office/drawing/2014/main" id="{AA3E96ED-BBBE-4311-AFD5-86C9C19AC637}"/>
              </a:ext>
            </a:extLst>
          </p:cNvPr>
          <p:cNvSpPr/>
          <p:nvPr/>
        </p:nvSpPr>
        <p:spPr>
          <a:xfrm>
            <a:off x="2661755" y="1804167"/>
            <a:ext cx="2223433" cy="52322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 fontAlgn="base">
              <a:spcBef>
                <a:spcPct val="0"/>
              </a:spcBef>
              <a:spcAft>
                <a:spcPct val="0"/>
              </a:spcAft>
            </a:pPr>
            <a:r>
              <a:rPr lang="ar-SY" sz="2800" b="1" dirty="0">
                <a:solidFill>
                  <a:srgbClr val="23387D"/>
                </a:solidFill>
              </a:rPr>
              <a:t>يمكن تسميتها </a:t>
            </a:r>
            <a:endParaRPr lang="en-US" sz="2800" b="1" dirty="0">
              <a:solidFill>
                <a:srgbClr val="23387D"/>
              </a:solidFill>
            </a:endParaRPr>
          </a:p>
        </p:txBody>
      </p:sp>
      <p:sp>
        <p:nvSpPr>
          <p:cNvPr id="18" name="Rectangle 12">
            <a:extLst>
              <a:ext uri="{FF2B5EF4-FFF2-40B4-BE49-F238E27FC236}">
                <a16:creationId xmlns:a16="http://schemas.microsoft.com/office/drawing/2014/main" id="{0B0EFB2C-8127-4E16-BC0E-843601304DAC}"/>
              </a:ext>
            </a:extLst>
          </p:cNvPr>
          <p:cNvSpPr/>
          <p:nvPr/>
        </p:nvSpPr>
        <p:spPr>
          <a:xfrm>
            <a:off x="1540474" y="2975427"/>
            <a:ext cx="8610600" cy="1044203"/>
          </a:xfrm>
          <a:prstGeom prst="rect">
            <a:avLst/>
          </a:prstGeom>
          <a:solidFill>
            <a:srgbClr val="00B050"/>
          </a:solidFill>
          <a:ln w="12700" cap="flat" cmpd="sng" algn="ctr">
            <a:noFill/>
            <a:prstDash val="solid"/>
            <a:miter lim="800000"/>
          </a:ln>
          <a:effectLst/>
        </p:spPr>
        <p:txBody>
          <a:bodyPr rtlCol="0" anchor="ctr"/>
          <a:lstStyle/>
          <a:p>
            <a:pPr algn="ctr" defTabSz="713232">
              <a:defRPr/>
            </a:pPr>
            <a:endParaRPr lang="en-US" sz="1404" kern="0" dirty="0">
              <a:solidFill>
                <a:prstClr val="white"/>
              </a:solidFill>
              <a:latin typeface="Roboto Lt"/>
            </a:endParaRPr>
          </a:p>
        </p:txBody>
      </p:sp>
      <p:sp>
        <p:nvSpPr>
          <p:cNvPr id="19" name="Rectangle 13">
            <a:extLst>
              <a:ext uri="{FF2B5EF4-FFF2-40B4-BE49-F238E27FC236}">
                <a16:creationId xmlns:a16="http://schemas.microsoft.com/office/drawing/2014/main" id="{773E8208-2A7C-4E6F-B195-3899982CD4D3}"/>
              </a:ext>
            </a:extLst>
          </p:cNvPr>
          <p:cNvSpPr/>
          <p:nvPr/>
        </p:nvSpPr>
        <p:spPr>
          <a:xfrm>
            <a:off x="1926550" y="2975550"/>
            <a:ext cx="7812741" cy="1042551"/>
          </a:xfrm>
          <a:prstGeom prst="rect">
            <a:avLst/>
          </a:prstGeom>
          <a:solidFill>
            <a:srgbClr val="445468"/>
          </a:solidFill>
          <a:ln w="12700" cap="flat" cmpd="sng" algn="ctr">
            <a:noFill/>
            <a:prstDash val="solid"/>
            <a:miter lim="800000"/>
          </a:ln>
          <a:effectLst/>
        </p:spPr>
        <p:txBody>
          <a:bodyPr rtlCol="0" anchor="ctr"/>
          <a:lstStyle/>
          <a:p>
            <a:pPr algn="ctr" defTabSz="713232">
              <a:defRPr/>
            </a:pPr>
            <a:endParaRPr lang="en-US" sz="1404" kern="0" dirty="0">
              <a:solidFill>
                <a:prstClr val="white"/>
              </a:solidFill>
              <a:latin typeface="Roboto Lt"/>
            </a:endParaRPr>
          </a:p>
        </p:txBody>
      </p:sp>
      <p:sp>
        <p:nvSpPr>
          <p:cNvPr id="20" name="Text Placeholder 5">
            <a:extLst>
              <a:ext uri="{FF2B5EF4-FFF2-40B4-BE49-F238E27FC236}">
                <a16:creationId xmlns:a16="http://schemas.microsoft.com/office/drawing/2014/main" id="{135C2247-A2F8-4DBD-8BC2-DC3DD3CCBCF9}"/>
              </a:ext>
            </a:extLst>
          </p:cNvPr>
          <p:cNvSpPr txBox="1">
            <a:spLocks/>
          </p:cNvSpPr>
          <p:nvPr/>
        </p:nvSpPr>
        <p:spPr>
          <a:xfrm>
            <a:off x="1917369" y="2907348"/>
            <a:ext cx="7821922" cy="648212"/>
          </a:xfrm>
          <a:prstGeom prst="rect">
            <a:avLst/>
          </a:prstGeom>
        </p:spPr>
        <p:txBody>
          <a:bodyPr vert="horz" lIns="91440" tIns="45720" rIns="91440" bIns="45720" rtlCol="0">
            <a:noAutofit/>
          </a:bodyPr>
          <a:lstStyle>
            <a:lvl1pPr marL="0" indent="0" algn="ctr" defTabSz="685800" rtl="0" eaLnBrk="1" latinLnBrk="0" hangingPunct="1">
              <a:lnSpc>
                <a:spcPct val="90000"/>
              </a:lnSpc>
              <a:spcBef>
                <a:spcPts val="750"/>
              </a:spcBef>
              <a:buFont typeface="Arial" panose="020B0604020202020204" pitchFamily="34" charset="0"/>
              <a:buNone/>
              <a:defRPr sz="2000" kern="1200">
                <a:solidFill>
                  <a:schemeClr val="tx1"/>
                </a:solidFill>
                <a:latin typeface="+mj-lt"/>
                <a:ea typeface="Roboto" pitchFamily="2" charset="0"/>
                <a:cs typeface="+mn-cs"/>
              </a:defRPr>
            </a:lvl1pPr>
            <a:lvl2pPr marL="514350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857250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5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200150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543050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1885950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228850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2571750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2914650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117475" lvl="0" defTabSz="914400" rtl="1">
              <a:lnSpc>
                <a:spcPct val="100000"/>
              </a:lnSpc>
              <a:spcBef>
                <a:spcPct val="20000"/>
              </a:spcBef>
              <a:buClr>
                <a:srgbClr val="C00000"/>
              </a:buClr>
              <a:buSzPct val="95000"/>
              <a:tabLst>
                <a:tab pos="174625" algn="l"/>
              </a:tabLst>
            </a:pPr>
            <a:r>
              <a:rPr lang="ar-SY" sz="2400" b="1" dirty="0">
                <a:solidFill>
                  <a:schemeClr val="bg1"/>
                </a:solidFill>
                <a:latin typeface="Simplified Arabic" panose="02020603050405020304" pitchFamily="18" charset="-78"/>
                <a:ea typeface="+mn-ea"/>
                <a:cs typeface="Simplified Arabic" panose="02020603050405020304" pitchFamily="18" charset="-78"/>
              </a:rPr>
              <a:t>برامج تمكن الباحث</a:t>
            </a:r>
            <a:r>
              <a:rPr lang="ar-SA" sz="2400" b="1" dirty="0">
                <a:solidFill>
                  <a:schemeClr val="bg1"/>
                </a:solidFill>
                <a:latin typeface="Simplified Arabic" panose="02020603050405020304" pitchFamily="18" charset="-78"/>
                <a:ea typeface="+mn-ea"/>
                <a:cs typeface="Simplified Arabic" panose="02020603050405020304" pitchFamily="18" charset="-78"/>
              </a:rPr>
              <a:t>ي</a:t>
            </a:r>
            <a:r>
              <a:rPr lang="ar-SY" sz="2400" b="1" dirty="0">
                <a:solidFill>
                  <a:schemeClr val="bg1"/>
                </a:solidFill>
                <a:latin typeface="Simplified Arabic" panose="02020603050405020304" pitchFamily="18" charset="-78"/>
                <a:ea typeface="+mn-ea"/>
                <a:cs typeface="Simplified Arabic" panose="02020603050405020304" pitchFamily="18" charset="-78"/>
              </a:rPr>
              <a:t>ن من التعامل مع اعداد كبيرة من المراجع والعمل على ادارتها وتنظيمها بسهولة، كما تمكن الباحثين من تصفح البحوث والبحث عن مصادر جديدة.</a:t>
            </a:r>
            <a:r>
              <a:rPr lang="ar-SA" sz="2400" b="1" dirty="0">
                <a:solidFill>
                  <a:schemeClr val="bg1"/>
                </a:solidFill>
                <a:latin typeface="Simplified Arabic" panose="02020603050405020304" pitchFamily="18" charset="-78"/>
                <a:ea typeface="+mn-ea"/>
                <a:cs typeface="Simplified Arabic" panose="02020603050405020304" pitchFamily="18" charset="-78"/>
              </a:rPr>
              <a:t> </a:t>
            </a:r>
            <a:endParaRPr lang="ar-SY" sz="2400" b="1" dirty="0">
              <a:solidFill>
                <a:schemeClr val="bg1"/>
              </a:solidFill>
              <a:latin typeface="Simplified Arabic" panose="02020603050405020304" pitchFamily="18" charset="-78"/>
              <a:ea typeface="+mn-ea"/>
              <a:cs typeface="Simplified Arabic" panose="02020603050405020304" pitchFamily="18" charset="-78"/>
            </a:endParaRPr>
          </a:p>
        </p:txBody>
      </p:sp>
      <p:pic>
        <p:nvPicPr>
          <p:cNvPr id="21" name="صورة 2">
            <a:extLst>
              <a:ext uri="{FF2B5EF4-FFF2-40B4-BE49-F238E27FC236}">
                <a16:creationId xmlns:a16="http://schemas.microsoft.com/office/drawing/2014/main" id="{B0234A39-A81B-44A7-9052-B15A36F261B1}"/>
              </a:ext>
            </a:extLst>
          </p:cNvPr>
          <p:cNvPicPr>
            <a:picLocks noChangeAspect="1"/>
          </p:cNvPicPr>
          <p:nvPr/>
        </p:nvPicPr>
        <p:blipFill rotWithShape="1">
          <a:blip r:embed="rId3"/>
          <a:srcRect l="1337" t="2997" r="2109" b="2015"/>
          <a:stretch/>
        </p:blipFill>
        <p:spPr>
          <a:xfrm>
            <a:off x="3095332" y="4229136"/>
            <a:ext cx="5475176" cy="2383964"/>
          </a:xfrm>
          <a:prstGeom prst="rect">
            <a:avLst/>
          </a:prstGeom>
          <a:ln w="88900" cap="sq" cmpd="thickThin">
            <a:solidFill>
              <a:srgbClr val="000000"/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</p:spPr>
      </p:pic>
    </p:spTree>
    <p:extLst>
      <p:ext uri="{BB962C8B-B14F-4D97-AF65-F5344CB8AC3E}">
        <p14:creationId xmlns:p14="http://schemas.microsoft.com/office/powerpoint/2010/main" val="345223106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/>
          <p:cNvSpPr/>
          <p:nvPr/>
        </p:nvSpPr>
        <p:spPr>
          <a:xfrm>
            <a:off x="2626178" y="500900"/>
            <a:ext cx="9922203" cy="45719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4" name="Rectangle: Rounded Corners 24"/>
          <p:cNvSpPr/>
          <p:nvPr/>
        </p:nvSpPr>
        <p:spPr>
          <a:xfrm>
            <a:off x="1181062" y="1285191"/>
            <a:ext cx="10597854" cy="5572809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5" name="Graphic 21"/>
          <p:cNvPicPr>
            <a:picLocks noChangeAspect="1"/>
          </p:cNvPicPr>
          <p:nvPr/>
        </p:nvPicPr>
        <p:blipFill rotWithShape="1">
          <a:blip r:embed="rId3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180431" y="79526"/>
            <a:ext cx="2305141" cy="1076343"/>
          </a:xfrm>
          <a:prstGeom prst="rect">
            <a:avLst/>
          </a:prstGeom>
        </p:spPr>
      </p:pic>
      <p:sp>
        <p:nvSpPr>
          <p:cNvPr id="6" name="TextBox 5"/>
          <p:cNvSpPr txBox="1"/>
          <p:nvPr/>
        </p:nvSpPr>
        <p:spPr>
          <a:xfrm>
            <a:off x="3190928" y="729958"/>
            <a:ext cx="4952771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lvl="0" algn="ctr" fontAlgn="base">
              <a:spcBef>
                <a:spcPct val="0"/>
              </a:spcBef>
              <a:spcAft>
                <a:spcPct val="0"/>
              </a:spcAft>
              <a:defRPr/>
            </a:pPr>
            <a:r>
              <a:rPr lang="ar-SY" sz="2400" b="1" dirty="0">
                <a:ln w="13462">
                  <a:solidFill>
                    <a:schemeClr val="bg1"/>
                  </a:solidFill>
                  <a:prstDash val="solid"/>
                </a:ln>
                <a:latin typeface="Alexandria" pitchFamily="2" charset="-78"/>
                <a:cs typeface="Alexandria" pitchFamily="2" charset="-78"/>
              </a:rPr>
              <a:t>أهم أنواع برامج إدارة المراجع</a:t>
            </a:r>
            <a:endParaRPr lang="en-US" sz="2400" b="1" dirty="0">
              <a:ln w="13462">
                <a:solidFill>
                  <a:schemeClr val="bg1"/>
                </a:solidFill>
                <a:prstDash val="solid"/>
              </a:ln>
              <a:latin typeface="Alexandria" pitchFamily="2" charset="-78"/>
              <a:cs typeface="Alexandria" pitchFamily="2" charset="-78"/>
            </a:endParaRPr>
          </a:p>
        </p:txBody>
      </p:sp>
      <p:pic>
        <p:nvPicPr>
          <p:cNvPr id="9" name="صورة 3">
            <a:extLst>
              <a:ext uri="{FF2B5EF4-FFF2-40B4-BE49-F238E27FC236}">
                <a16:creationId xmlns:a16="http://schemas.microsoft.com/office/drawing/2014/main" id="{64697245-BE1A-4FF0-AA86-723185EE6AA3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2572968" y="2840149"/>
            <a:ext cx="7120046" cy="3865685"/>
          </a:xfrm>
          <a:prstGeom prst="rect">
            <a:avLst/>
          </a:prstGeom>
          <a:ln w="38100" cap="sq">
            <a:solidFill>
              <a:srgbClr val="000000"/>
            </a:solidFill>
            <a:prstDash val="solid"/>
            <a:miter lim="800000"/>
          </a:ln>
          <a:effectLst>
            <a:outerShdw blurRad="50800" dist="38100" dir="2700000" algn="tl" rotWithShape="0">
              <a:srgbClr val="000000">
                <a:alpha val="43000"/>
              </a:srgbClr>
            </a:outerShdw>
          </a:effectLst>
        </p:spPr>
      </p:pic>
      <p:sp>
        <p:nvSpPr>
          <p:cNvPr id="10" name="角丸四角形 35">
            <a:extLst>
              <a:ext uri="{FF2B5EF4-FFF2-40B4-BE49-F238E27FC236}">
                <a16:creationId xmlns:a16="http://schemas.microsoft.com/office/drawing/2014/main" id="{587684B4-95C2-4DF5-B56A-EF9D68EEBBB5}"/>
              </a:ext>
            </a:extLst>
          </p:cNvPr>
          <p:cNvSpPr/>
          <p:nvPr/>
        </p:nvSpPr>
        <p:spPr>
          <a:xfrm>
            <a:off x="6395720" y="1380286"/>
            <a:ext cx="4114800" cy="548640"/>
          </a:xfrm>
          <a:prstGeom prst="roundRect">
            <a:avLst>
              <a:gd name="adj" fmla="val 50000"/>
            </a:avLst>
          </a:prstGeom>
          <a:solidFill>
            <a:srgbClr val="FFDCA3"/>
          </a:solidFill>
          <a:ln w="25400" cap="flat" cmpd="sng" algn="ctr">
            <a:noFill/>
            <a:prstDash val="sysDot"/>
          </a:ln>
          <a:effectLst/>
        </p:spPr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 defTabSz="1632753"/>
            <a:endParaRPr kumimoji="1" lang="ja-JP" altLang="en-US" sz="2400" kern="0" dirty="0">
              <a:solidFill>
                <a:prstClr val="white"/>
              </a:solidFill>
              <a:latin typeface="Route 159 Light" pitchFamily="50" charset="0"/>
              <a:ea typeface="ＭＳ Ｐゴシック" panose="020B0600070205080204" pitchFamily="34" charset="-128"/>
            </a:endParaRPr>
          </a:p>
        </p:txBody>
      </p:sp>
      <p:sp>
        <p:nvSpPr>
          <p:cNvPr id="11" name="円/楕円 4">
            <a:extLst>
              <a:ext uri="{FF2B5EF4-FFF2-40B4-BE49-F238E27FC236}">
                <a16:creationId xmlns:a16="http://schemas.microsoft.com/office/drawing/2014/main" id="{3721DDC8-164A-494A-A833-B291FB24C3B5}"/>
              </a:ext>
            </a:extLst>
          </p:cNvPr>
          <p:cNvSpPr/>
          <p:nvPr/>
        </p:nvSpPr>
        <p:spPr>
          <a:xfrm>
            <a:off x="9977897" y="1471726"/>
            <a:ext cx="365760" cy="365760"/>
          </a:xfrm>
          <a:prstGeom prst="ellipse">
            <a:avLst/>
          </a:prstGeom>
          <a:solidFill>
            <a:srgbClr val="FFA513"/>
          </a:solidFill>
          <a:ln w="25400" cap="flat" cmpd="sng" algn="ctr">
            <a:noFill/>
            <a:prstDash val="sysDot"/>
          </a:ln>
          <a:effectLst/>
        </p:spPr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 defTabSz="1632753"/>
            <a:endParaRPr kumimoji="1" lang="ja-JP" altLang="en-US" sz="3200" kern="0">
              <a:solidFill>
                <a:srgbClr val="5BB8D1"/>
              </a:solidFill>
              <a:latin typeface="Open Sans"/>
              <a:ea typeface="ＭＳ Ｐゴシック" panose="020B0600070205080204" pitchFamily="34" charset="-128"/>
            </a:endParaRPr>
          </a:p>
        </p:txBody>
      </p:sp>
      <p:sp>
        <p:nvSpPr>
          <p:cNvPr id="12" name="テキスト プレースホルダー 6">
            <a:extLst>
              <a:ext uri="{FF2B5EF4-FFF2-40B4-BE49-F238E27FC236}">
                <a16:creationId xmlns:a16="http://schemas.microsoft.com/office/drawing/2014/main" id="{309B423B-0323-46FF-8F5A-1878B0C61786}"/>
              </a:ext>
            </a:extLst>
          </p:cNvPr>
          <p:cNvSpPr txBox="1">
            <a:spLocks/>
          </p:cNvSpPr>
          <p:nvPr/>
        </p:nvSpPr>
        <p:spPr>
          <a:xfrm>
            <a:off x="6395720" y="1397876"/>
            <a:ext cx="3865194" cy="545533"/>
          </a:xfrm>
          <a:prstGeom prst="rect">
            <a:avLst/>
          </a:prstGeom>
        </p:spPr>
        <p:txBody>
          <a:bodyPr vert="horz" lIns="163275" tIns="81638" rIns="163275" bIns="81638" rtlCol="0" anchor="ctr">
            <a:noAutofit/>
          </a:bodyPr>
          <a:lstStyle>
            <a:lvl1pPr marL="0" indent="0" algn="ctr" defTabSz="1632753" rtl="0" eaLnBrk="1" latinLnBrk="0" hangingPunct="1">
              <a:lnSpc>
                <a:spcPct val="120000"/>
              </a:lnSpc>
              <a:spcBef>
                <a:spcPts val="1200"/>
              </a:spcBef>
              <a:buFont typeface="Arial" panose="020B0604020202020204" pitchFamily="34" charset="0"/>
              <a:buNone/>
              <a:defRPr kumimoji="1" sz="2800" i="0" kern="1200" baseline="0">
                <a:solidFill>
                  <a:schemeClr val="bg1"/>
                </a:solidFill>
                <a:latin typeface="Route 159 SemiBold" pitchFamily="50" charset="0"/>
                <a:ea typeface="+mn-ea"/>
                <a:cs typeface="+mn-cs"/>
              </a:defRPr>
            </a:lvl1pPr>
            <a:lvl2pPr marL="1326612" indent="-510235" algn="l" defTabSz="1632753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–"/>
              <a:defRPr kumimoji="1" sz="5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2040941" indent="-408188" algn="l" defTabSz="1632753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kumimoji="1" sz="43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2857317" indent="-408188" algn="l" defTabSz="1632753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–"/>
              <a:defRPr kumimoji="1" sz="3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3673693" indent="-408188" algn="l" defTabSz="1632753" rtl="0" eaLnBrk="1" latinLnBrk="0" hangingPunct="1">
              <a:spcBef>
                <a:spcPct val="20000"/>
              </a:spcBef>
              <a:buFont typeface="Arial" panose="020B0604020202020204" pitchFamily="34" charset="0"/>
              <a:buChar char="»"/>
              <a:defRPr kumimoji="1" sz="3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4490070" indent="-408188" algn="l" defTabSz="1632753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kumimoji="1" sz="3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5306446" indent="-408188" algn="l" defTabSz="1632753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kumimoji="1" sz="3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6122822" indent="-408188" algn="l" defTabSz="1632753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kumimoji="1" sz="3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6939199" indent="-408188" algn="l" defTabSz="1632753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kumimoji="1" sz="3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rtl="1"/>
            <a:r>
              <a:rPr lang="en-GB" altLang="ja-JP" sz="2400" b="1" dirty="0">
                <a:solidFill>
                  <a:sysClr val="windowText" lastClr="000000"/>
                </a:solidFill>
                <a:ea typeface="ＭＳ Ｐゴシック" panose="020B0600070205080204" pitchFamily="34" charset="-128"/>
              </a:rPr>
              <a:t>Mendeley</a:t>
            </a:r>
            <a:endParaRPr lang="ar-SY" altLang="ja-JP" sz="2400" b="1" dirty="0">
              <a:solidFill>
                <a:sysClr val="windowText" lastClr="000000"/>
              </a:solidFill>
              <a:ea typeface="ＭＳ Ｐゴシック" panose="020B0600070205080204" pitchFamily="34" charset="-128"/>
            </a:endParaRPr>
          </a:p>
        </p:txBody>
      </p:sp>
      <p:sp>
        <p:nvSpPr>
          <p:cNvPr id="13" name="角丸四角形 35">
            <a:extLst>
              <a:ext uri="{FF2B5EF4-FFF2-40B4-BE49-F238E27FC236}">
                <a16:creationId xmlns:a16="http://schemas.microsoft.com/office/drawing/2014/main" id="{D9FD8927-2D4B-47CB-9A5C-26D426CFEC41}"/>
              </a:ext>
            </a:extLst>
          </p:cNvPr>
          <p:cNvSpPr/>
          <p:nvPr/>
        </p:nvSpPr>
        <p:spPr>
          <a:xfrm>
            <a:off x="2018191" y="1380286"/>
            <a:ext cx="4114800" cy="548640"/>
          </a:xfrm>
          <a:prstGeom prst="roundRect">
            <a:avLst>
              <a:gd name="adj" fmla="val 50000"/>
            </a:avLst>
          </a:prstGeom>
          <a:solidFill>
            <a:srgbClr val="FFDCA3"/>
          </a:solidFill>
          <a:ln w="25400" cap="flat" cmpd="sng" algn="ctr">
            <a:noFill/>
            <a:prstDash val="sysDot"/>
          </a:ln>
          <a:effectLst/>
        </p:spPr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 defTabSz="1632753"/>
            <a:endParaRPr kumimoji="1" lang="ja-JP" altLang="en-US" sz="2400" kern="0" dirty="0">
              <a:solidFill>
                <a:prstClr val="white"/>
              </a:solidFill>
              <a:latin typeface="Route 159 Light" pitchFamily="50" charset="0"/>
              <a:ea typeface="ＭＳ Ｐゴシック" panose="020B0600070205080204" pitchFamily="34" charset="-128"/>
            </a:endParaRPr>
          </a:p>
        </p:txBody>
      </p:sp>
      <p:sp>
        <p:nvSpPr>
          <p:cNvPr id="14" name="円/楕円 4">
            <a:extLst>
              <a:ext uri="{FF2B5EF4-FFF2-40B4-BE49-F238E27FC236}">
                <a16:creationId xmlns:a16="http://schemas.microsoft.com/office/drawing/2014/main" id="{F8246B28-F54E-496D-B163-27C32F6E0BB4}"/>
              </a:ext>
            </a:extLst>
          </p:cNvPr>
          <p:cNvSpPr/>
          <p:nvPr/>
        </p:nvSpPr>
        <p:spPr>
          <a:xfrm>
            <a:off x="2144664" y="1451656"/>
            <a:ext cx="365760" cy="365760"/>
          </a:xfrm>
          <a:prstGeom prst="ellipse">
            <a:avLst/>
          </a:prstGeom>
          <a:solidFill>
            <a:srgbClr val="FFA513"/>
          </a:solidFill>
          <a:ln w="25400" cap="flat" cmpd="sng" algn="ctr">
            <a:noFill/>
            <a:prstDash val="sysDot"/>
          </a:ln>
          <a:effectLst/>
        </p:spPr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 defTabSz="1632753"/>
            <a:endParaRPr kumimoji="1" lang="ja-JP" altLang="en-US" sz="3200" kern="0">
              <a:solidFill>
                <a:srgbClr val="5BB8D1"/>
              </a:solidFill>
              <a:latin typeface="Open Sans"/>
              <a:ea typeface="ＭＳ Ｐゴシック" panose="020B0600070205080204" pitchFamily="34" charset="-128"/>
            </a:endParaRPr>
          </a:p>
        </p:txBody>
      </p:sp>
      <p:sp>
        <p:nvSpPr>
          <p:cNvPr id="15" name="テキスト プレースホルダー 6">
            <a:extLst>
              <a:ext uri="{FF2B5EF4-FFF2-40B4-BE49-F238E27FC236}">
                <a16:creationId xmlns:a16="http://schemas.microsoft.com/office/drawing/2014/main" id="{95613E4C-63CA-4406-9F59-9661C78B747B}"/>
              </a:ext>
            </a:extLst>
          </p:cNvPr>
          <p:cNvSpPr txBox="1">
            <a:spLocks/>
          </p:cNvSpPr>
          <p:nvPr/>
        </p:nvSpPr>
        <p:spPr>
          <a:xfrm>
            <a:off x="2018191" y="1397876"/>
            <a:ext cx="3865194" cy="545533"/>
          </a:xfrm>
          <a:prstGeom prst="rect">
            <a:avLst/>
          </a:prstGeom>
        </p:spPr>
        <p:txBody>
          <a:bodyPr vert="horz" lIns="163275" tIns="81638" rIns="163275" bIns="81638" rtlCol="0" anchor="ctr">
            <a:noAutofit/>
          </a:bodyPr>
          <a:lstStyle>
            <a:lvl1pPr marL="0" indent="0" algn="ctr" defTabSz="1632753" rtl="0" eaLnBrk="1" latinLnBrk="0" hangingPunct="1">
              <a:lnSpc>
                <a:spcPct val="120000"/>
              </a:lnSpc>
              <a:spcBef>
                <a:spcPts val="1200"/>
              </a:spcBef>
              <a:buFont typeface="Arial" panose="020B0604020202020204" pitchFamily="34" charset="0"/>
              <a:buNone/>
              <a:defRPr kumimoji="1" sz="2800" i="0" kern="1200" baseline="0">
                <a:solidFill>
                  <a:schemeClr val="bg1"/>
                </a:solidFill>
                <a:latin typeface="Route 159 SemiBold" pitchFamily="50" charset="0"/>
                <a:ea typeface="+mn-ea"/>
                <a:cs typeface="+mn-cs"/>
              </a:defRPr>
            </a:lvl1pPr>
            <a:lvl2pPr marL="1326612" indent="-510235" algn="l" defTabSz="1632753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–"/>
              <a:defRPr kumimoji="1" sz="5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2040941" indent="-408188" algn="l" defTabSz="1632753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kumimoji="1" sz="43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2857317" indent="-408188" algn="l" defTabSz="1632753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–"/>
              <a:defRPr kumimoji="1" sz="3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3673693" indent="-408188" algn="l" defTabSz="1632753" rtl="0" eaLnBrk="1" latinLnBrk="0" hangingPunct="1">
              <a:spcBef>
                <a:spcPct val="20000"/>
              </a:spcBef>
              <a:buFont typeface="Arial" panose="020B0604020202020204" pitchFamily="34" charset="0"/>
              <a:buChar char="»"/>
              <a:defRPr kumimoji="1" sz="3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4490070" indent="-408188" algn="l" defTabSz="1632753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kumimoji="1" sz="3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5306446" indent="-408188" algn="l" defTabSz="1632753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kumimoji="1" sz="3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6122822" indent="-408188" algn="l" defTabSz="1632753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kumimoji="1" sz="3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6939199" indent="-408188" algn="l" defTabSz="1632753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kumimoji="1" sz="3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rtl="1"/>
            <a:r>
              <a:rPr lang="en-GB" altLang="ja-JP" sz="2400" b="1" dirty="0">
                <a:solidFill>
                  <a:sysClr val="windowText" lastClr="000000"/>
                </a:solidFill>
                <a:ea typeface="ＭＳ Ｐゴシック" panose="020B0600070205080204" pitchFamily="34" charset="-128"/>
              </a:rPr>
              <a:t>EndNote</a:t>
            </a:r>
            <a:endParaRPr lang="ar-SY" altLang="ja-JP" sz="2400" b="1" dirty="0">
              <a:solidFill>
                <a:sysClr val="windowText" lastClr="000000"/>
              </a:solidFill>
              <a:ea typeface="ＭＳ Ｐゴシック" panose="020B0600070205080204" pitchFamily="34" charset="-128"/>
            </a:endParaRPr>
          </a:p>
        </p:txBody>
      </p:sp>
      <p:sp>
        <p:nvSpPr>
          <p:cNvPr id="16" name="角丸四角形 35">
            <a:extLst>
              <a:ext uri="{FF2B5EF4-FFF2-40B4-BE49-F238E27FC236}">
                <a16:creationId xmlns:a16="http://schemas.microsoft.com/office/drawing/2014/main" id="{432943EF-43F3-4579-85ED-1FEF6F0430E1}"/>
              </a:ext>
            </a:extLst>
          </p:cNvPr>
          <p:cNvSpPr/>
          <p:nvPr/>
        </p:nvSpPr>
        <p:spPr>
          <a:xfrm>
            <a:off x="4108462" y="2139183"/>
            <a:ext cx="4114800" cy="548640"/>
          </a:xfrm>
          <a:prstGeom prst="roundRect">
            <a:avLst>
              <a:gd name="adj" fmla="val 50000"/>
            </a:avLst>
          </a:prstGeom>
          <a:solidFill>
            <a:srgbClr val="FFDCA3"/>
          </a:solidFill>
          <a:ln w="25400" cap="flat" cmpd="sng" algn="ctr">
            <a:noFill/>
            <a:prstDash val="sysDot"/>
          </a:ln>
          <a:effectLst/>
        </p:spPr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 defTabSz="1632753"/>
            <a:endParaRPr kumimoji="1" lang="ja-JP" altLang="en-US" sz="2400" kern="0" dirty="0">
              <a:solidFill>
                <a:prstClr val="white"/>
              </a:solidFill>
              <a:latin typeface="Route 159 Light" pitchFamily="50" charset="0"/>
              <a:ea typeface="ＭＳ Ｐゴシック" panose="020B0600070205080204" pitchFamily="34" charset="-128"/>
            </a:endParaRPr>
          </a:p>
        </p:txBody>
      </p:sp>
      <p:sp>
        <p:nvSpPr>
          <p:cNvPr id="17" name="円/楕円 4">
            <a:extLst>
              <a:ext uri="{FF2B5EF4-FFF2-40B4-BE49-F238E27FC236}">
                <a16:creationId xmlns:a16="http://schemas.microsoft.com/office/drawing/2014/main" id="{C0AE0194-ACDC-4F16-8DF0-96EE639650AB}"/>
              </a:ext>
            </a:extLst>
          </p:cNvPr>
          <p:cNvSpPr/>
          <p:nvPr/>
        </p:nvSpPr>
        <p:spPr>
          <a:xfrm>
            <a:off x="4234935" y="2208269"/>
            <a:ext cx="365760" cy="365760"/>
          </a:xfrm>
          <a:prstGeom prst="ellipse">
            <a:avLst/>
          </a:prstGeom>
          <a:solidFill>
            <a:srgbClr val="FFA513"/>
          </a:solidFill>
          <a:ln w="25400" cap="flat" cmpd="sng" algn="ctr">
            <a:noFill/>
            <a:prstDash val="sysDot"/>
          </a:ln>
          <a:effectLst/>
        </p:spPr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 defTabSz="1632753"/>
            <a:endParaRPr kumimoji="1" lang="ja-JP" altLang="en-US" sz="3200" kern="0">
              <a:solidFill>
                <a:srgbClr val="5BB8D1"/>
              </a:solidFill>
              <a:latin typeface="Open Sans"/>
              <a:ea typeface="ＭＳ Ｐゴシック" panose="020B0600070205080204" pitchFamily="34" charset="-128"/>
            </a:endParaRPr>
          </a:p>
        </p:txBody>
      </p:sp>
      <p:sp>
        <p:nvSpPr>
          <p:cNvPr id="18" name="テキスト プレースホルダー 6">
            <a:extLst>
              <a:ext uri="{FF2B5EF4-FFF2-40B4-BE49-F238E27FC236}">
                <a16:creationId xmlns:a16="http://schemas.microsoft.com/office/drawing/2014/main" id="{224DF358-BAC2-4130-A677-941A56959C08}"/>
              </a:ext>
            </a:extLst>
          </p:cNvPr>
          <p:cNvSpPr txBox="1">
            <a:spLocks/>
          </p:cNvSpPr>
          <p:nvPr/>
        </p:nvSpPr>
        <p:spPr>
          <a:xfrm>
            <a:off x="4108462" y="2156773"/>
            <a:ext cx="3865194" cy="545533"/>
          </a:xfrm>
          <a:prstGeom prst="rect">
            <a:avLst/>
          </a:prstGeom>
        </p:spPr>
        <p:txBody>
          <a:bodyPr vert="horz" lIns="163275" tIns="81638" rIns="163275" bIns="81638" rtlCol="0" anchor="ctr">
            <a:noAutofit/>
          </a:bodyPr>
          <a:lstStyle>
            <a:lvl1pPr marL="0" indent="0" algn="ctr" defTabSz="1632753" rtl="0" eaLnBrk="1" latinLnBrk="0" hangingPunct="1">
              <a:lnSpc>
                <a:spcPct val="120000"/>
              </a:lnSpc>
              <a:spcBef>
                <a:spcPts val="1200"/>
              </a:spcBef>
              <a:buFont typeface="Arial" panose="020B0604020202020204" pitchFamily="34" charset="0"/>
              <a:buNone/>
              <a:defRPr kumimoji="1" sz="2800" i="0" kern="1200" baseline="0">
                <a:solidFill>
                  <a:schemeClr val="bg1"/>
                </a:solidFill>
                <a:latin typeface="Route 159 SemiBold" pitchFamily="50" charset="0"/>
                <a:ea typeface="+mn-ea"/>
                <a:cs typeface="+mn-cs"/>
              </a:defRPr>
            </a:lvl1pPr>
            <a:lvl2pPr marL="1326612" indent="-510235" algn="l" defTabSz="1632753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–"/>
              <a:defRPr kumimoji="1" sz="5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2040941" indent="-408188" algn="l" defTabSz="1632753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kumimoji="1" sz="43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2857317" indent="-408188" algn="l" defTabSz="1632753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–"/>
              <a:defRPr kumimoji="1" sz="3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3673693" indent="-408188" algn="l" defTabSz="1632753" rtl="0" eaLnBrk="1" latinLnBrk="0" hangingPunct="1">
              <a:spcBef>
                <a:spcPct val="20000"/>
              </a:spcBef>
              <a:buFont typeface="Arial" panose="020B0604020202020204" pitchFamily="34" charset="0"/>
              <a:buChar char="»"/>
              <a:defRPr kumimoji="1" sz="3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4490070" indent="-408188" algn="l" defTabSz="1632753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kumimoji="1" sz="3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5306446" indent="-408188" algn="l" defTabSz="1632753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kumimoji="1" sz="3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6122822" indent="-408188" algn="l" defTabSz="1632753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kumimoji="1" sz="3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6939199" indent="-408188" algn="l" defTabSz="1632753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kumimoji="1" sz="3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rtl="1"/>
            <a:r>
              <a:rPr lang="en-GB" altLang="ja-JP" sz="2400" b="1" dirty="0">
                <a:solidFill>
                  <a:sysClr val="windowText" lastClr="000000"/>
                </a:solidFill>
                <a:ea typeface="ＭＳ Ｐゴシック" panose="020B0600070205080204" pitchFamily="34" charset="-128"/>
              </a:rPr>
              <a:t>Zotero</a:t>
            </a:r>
            <a:endParaRPr lang="ar-SY" altLang="ja-JP" sz="2400" b="1" dirty="0">
              <a:solidFill>
                <a:sysClr val="windowText" lastClr="000000"/>
              </a:solidFill>
              <a:ea typeface="ＭＳ Ｐゴシック" panose="020B0600070205080204" pitchFamily="34" charset="-128"/>
            </a:endParaRPr>
          </a:p>
        </p:txBody>
      </p:sp>
      <p:sp>
        <p:nvSpPr>
          <p:cNvPr id="19" name="円/楕円 4">
            <a:extLst>
              <a:ext uri="{FF2B5EF4-FFF2-40B4-BE49-F238E27FC236}">
                <a16:creationId xmlns:a16="http://schemas.microsoft.com/office/drawing/2014/main" id="{AC8A3970-D89F-4ABC-89D3-799AF319C66B}"/>
              </a:ext>
            </a:extLst>
          </p:cNvPr>
          <p:cNvSpPr/>
          <p:nvPr/>
        </p:nvSpPr>
        <p:spPr>
          <a:xfrm>
            <a:off x="7615300" y="2230623"/>
            <a:ext cx="365760" cy="365760"/>
          </a:xfrm>
          <a:prstGeom prst="ellipse">
            <a:avLst/>
          </a:prstGeom>
          <a:solidFill>
            <a:srgbClr val="FFA513"/>
          </a:solidFill>
          <a:ln w="25400" cap="flat" cmpd="sng" algn="ctr">
            <a:noFill/>
            <a:prstDash val="sysDot"/>
          </a:ln>
          <a:effectLst/>
        </p:spPr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 defTabSz="1632753"/>
            <a:endParaRPr kumimoji="1" lang="ja-JP" altLang="en-US" sz="3200" kern="0">
              <a:solidFill>
                <a:srgbClr val="5BB8D1"/>
              </a:solidFill>
              <a:latin typeface="Open Sans"/>
              <a:ea typeface="ＭＳ Ｐゴシック" panose="020B0600070205080204" pitchFamily="34" charset="-128"/>
            </a:endParaRPr>
          </a:p>
        </p:txBody>
      </p:sp>
      <p:sp>
        <p:nvSpPr>
          <p:cNvPr id="20" name="مستطيل 2">
            <a:extLst>
              <a:ext uri="{FF2B5EF4-FFF2-40B4-BE49-F238E27FC236}">
                <a16:creationId xmlns:a16="http://schemas.microsoft.com/office/drawing/2014/main" id="{0D0B6DD2-743B-4380-B375-79ADE868DD88}"/>
              </a:ext>
            </a:extLst>
          </p:cNvPr>
          <p:cNvSpPr/>
          <p:nvPr/>
        </p:nvSpPr>
        <p:spPr>
          <a:xfrm>
            <a:off x="2921000" y="5923957"/>
            <a:ext cx="3962313" cy="387943"/>
          </a:xfrm>
          <a:prstGeom prst="rect">
            <a:avLst/>
          </a:prstGeom>
        </p:spPr>
        <p:style>
          <a:lnRef idx="2">
            <a:schemeClr val="accent3"/>
          </a:lnRef>
          <a:fillRef idx="1">
            <a:schemeClr val="lt1"/>
          </a:fillRef>
          <a:effectRef idx="0">
            <a:schemeClr val="accent3"/>
          </a:effectRef>
          <a:fontRef idx="minor">
            <a:schemeClr val="dk1"/>
          </a:fontRef>
        </p:style>
        <p:txBody>
          <a:bodyPr rtlCol="1" anchor="ctr"/>
          <a:lstStyle/>
          <a:p>
            <a:pPr algn="ctr"/>
            <a:endParaRPr lang="ar-SY" dirty="0"/>
          </a:p>
        </p:txBody>
      </p:sp>
    </p:spTree>
    <p:extLst>
      <p:ext uri="{BB962C8B-B14F-4D97-AF65-F5344CB8AC3E}">
        <p14:creationId xmlns:p14="http://schemas.microsoft.com/office/powerpoint/2010/main" val="324151932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Rectangle 2"/>
          <p:cNvSpPr/>
          <p:nvPr/>
        </p:nvSpPr>
        <p:spPr>
          <a:xfrm>
            <a:off x="2626178" y="500900"/>
            <a:ext cx="9922203" cy="45719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5" name="Rectangle: Rounded Corners 24"/>
          <p:cNvSpPr/>
          <p:nvPr/>
        </p:nvSpPr>
        <p:spPr>
          <a:xfrm>
            <a:off x="1094874" y="1310590"/>
            <a:ext cx="9431938" cy="5397713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6" name="Graphic 21"/>
          <p:cNvPicPr>
            <a:picLocks noChangeAspect="1"/>
          </p:cNvPicPr>
          <p:nvPr/>
        </p:nvPicPr>
        <p:blipFill rotWithShape="1">
          <a:blip r:embed="rId3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180431" y="79526"/>
            <a:ext cx="2305141" cy="1076343"/>
          </a:xfrm>
          <a:prstGeom prst="rect">
            <a:avLst/>
          </a:prstGeom>
        </p:spPr>
      </p:pic>
      <p:sp>
        <p:nvSpPr>
          <p:cNvPr id="7" name="TextBox 6"/>
          <p:cNvSpPr txBox="1"/>
          <p:nvPr/>
        </p:nvSpPr>
        <p:spPr>
          <a:xfrm>
            <a:off x="3190928" y="729958"/>
            <a:ext cx="4952771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lvl="0" algn="ctr"/>
            <a:r>
              <a:rPr lang="en-US" sz="2400" b="1" kern="0" dirty="0" err="1">
                <a:latin typeface="Alexandria" pitchFamily="2" charset="-78"/>
                <a:cs typeface="Alexandria" pitchFamily="2" charset="-78"/>
              </a:rPr>
              <a:t>Mendeley</a:t>
            </a:r>
            <a:r>
              <a:rPr lang="ar-SY" sz="2400" b="1" kern="0" dirty="0">
                <a:latin typeface="Alexandria" pitchFamily="2" charset="-78"/>
                <a:cs typeface="Alexandria" pitchFamily="2" charset="-78"/>
              </a:rPr>
              <a:t>برنامج </a:t>
            </a:r>
            <a:endParaRPr lang="ar-SY" sz="2000" b="1" kern="0" dirty="0">
              <a:latin typeface="Alexandria" pitchFamily="2" charset="-78"/>
              <a:cs typeface="Alexandria" pitchFamily="2" charset="-78"/>
            </a:endParaRPr>
          </a:p>
        </p:txBody>
      </p:sp>
      <p:sp>
        <p:nvSpPr>
          <p:cNvPr id="8" name="Rectangle 14">
            <a:extLst>
              <a:ext uri="{FF2B5EF4-FFF2-40B4-BE49-F238E27FC236}">
                <a16:creationId xmlns:a16="http://schemas.microsoft.com/office/drawing/2014/main" id="{7C94382D-E0F5-458A-AFA7-E710D74F98FC}"/>
              </a:ext>
            </a:extLst>
          </p:cNvPr>
          <p:cNvSpPr/>
          <p:nvPr/>
        </p:nvSpPr>
        <p:spPr>
          <a:xfrm>
            <a:off x="7702334" y="1654886"/>
            <a:ext cx="184730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r" rtl="1" fontAlgn="base">
              <a:spcBef>
                <a:spcPct val="0"/>
              </a:spcBef>
              <a:spcAft>
                <a:spcPct val="0"/>
              </a:spcAft>
            </a:pPr>
            <a:endParaRPr lang="en-US" dirty="0">
              <a:solidFill>
                <a:srgbClr val="23387D"/>
              </a:solidFill>
              <a:latin typeface="Arial" charset="0"/>
            </a:endParaRPr>
          </a:p>
        </p:txBody>
      </p:sp>
      <p:sp>
        <p:nvSpPr>
          <p:cNvPr id="9" name="สี่เหลี่ยมผืนผ้า 11">
            <a:extLst>
              <a:ext uri="{FF2B5EF4-FFF2-40B4-BE49-F238E27FC236}">
                <a16:creationId xmlns:a16="http://schemas.microsoft.com/office/drawing/2014/main" id="{2FD37B51-23B0-4FF3-9ACA-6E0436B36A98}"/>
              </a:ext>
            </a:extLst>
          </p:cNvPr>
          <p:cNvSpPr/>
          <p:nvPr/>
        </p:nvSpPr>
        <p:spPr>
          <a:xfrm>
            <a:off x="1609909" y="1615071"/>
            <a:ext cx="8412480" cy="1977692"/>
          </a:xfrm>
          <a:prstGeom prst="rect">
            <a:avLst/>
          </a:prstGeom>
          <a:solidFill>
            <a:srgbClr val="EDEDED"/>
          </a:solidFill>
          <a:ln w="25400" cap="flat" cmpd="sng" algn="ctr">
            <a:solidFill>
              <a:srgbClr val="69BF63"/>
            </a:solidFill>
            <a:prstDash val="solid"/>
          </a:ln>
          <a:effectLst/>
        </p:spPr>
        <p:txBody>
          <a:bodyPr rtlCol="0" anchor="ctr"/>
          <a:lstStyle/>
          <a:p>
            <a:pPr algn="ctr">
              <a:defRPr/>
            </a:pPr>
            <a:endParaRPr lang="th-TH" sz="2800" kern="0" dirty="0">
              <a:solidFill>
                <a:prstClr val="white"/>
              </a:solidFill>
              <a:latin typeface="Calibri"/>
              <a:cs typeface="Cordia New" panose="020B0304020202020204" pitchFamily="34" charset="-34"/>
            </a:endParaRPr>
          </a:p>
        </p:txBody>
      </p:sp>
      <p:pic>
        <p:nvPicPr>
          <p:cNvPr id="10" name="รูปภาพ 24">
            <a:extLst>
              <a:ext uri="{FF2B5EF4-FFF2-40B4-BE49-F238E27FC236}">
                <a16:creationId xmlns:a16="http://schemas.microsoft.com/office/drawing/2014/main" id="{0385E9CA-B0E7-4F26-9B33-2BB55442831B}"/>
              </a:ext>
            </a:extLst>
          </p:cNvPr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593320" y="3587746"/>
            <a:ext cx="8445657" cy="134128"/>
          </a:xfrm>
          <a:prstGeom prst="rect">
            <a:avLst/>
          </a:prstGeom>
        </p:spPr>
      </p:pic>
      <p:pic>
        <p:nvPicPr>
          <p:cNvPr id="11" name="รูปภาพ 25">
            <a:extLst>
              <a:ext uri="{FF2B5EF4-FFF2-40B4-BE49-F238E27FC236}">
                <a16:creationId xmlns:a16="http://schemas.microsoft.com/office/drawing/2014/main" id="{908B95ED-F27D-48AD-A8CB-112BDC4D6218}"/>
              </a:ext>
            </a:extLst>
          </p:cNvPr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flipV="1">
            <a:off x="1593320" y="1436105"/>
            <a:ext cx="8429069" cy="171477"/>
          </a:xfrm>
          <a:prstGeom prst="rect">
            <a:avLst/>
          </a:prstGeom>
        </p:spPr>
      </p:pic>
      <p:sp>
        <p:nvSpPr>
          <p:cNvPr id="12" name="TextBox 20">
            <a:extLst>
              <a:ext uri="{FF2B5EF4-FFF2-40B4-BE49-F238E27FC236}">
                <a16:creationId xmlns:a16="http://schemas.microsoft.com/office/drawing/2014/main" id="{AE0EF7B4-A6B2-409F-AF8F-046E6F310C54}"/>
              </a:ext>
            </a:extLst>
          </p:cNvPr>
          <p:cNvSpPr txBox="1"/>
          <p:nvPr/>
        </p:nvSpPr>
        <p:spPr>
          <a:xfrm>
            <a:off x="1581662" y="1615071"/>
            <a:ext cx="8422347" cy="175971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lvl="0" algn="just" rtl="1">
              <a:lnSpc>
                <a:spcPct val="170000"/>
              </a:lnSpc>
              <a:spcBef>
                <a:spcPct val="20000"/>
              </a:spcBef>
              <a:buClr>
                <a:srgbClr val="0F6FC6">
                  <a:lumMod val="50000"/>
                </a:srgbClr>
              </a:buClr>
              <a:buSzPct val="95000"/>
              <a:tabLst>
                <a:tab pos="174625" algn="l"/>
              </a:tabLst>
            </a:pPr>
            <a:r>
              <a:rPr lang="ar-SY" sz="2200" b="1" dirty="0">
                <a:solidFill>
                  <a:schemeClr val="bg2">
                    <a:lumMod val="10000"/>
                  </a:schemeClr>
                </a:solidFill>
                <a:latin typeface="Simplified Arabic" panose="02020603050405020304" pitchFamily="18" charset="-78"/>
                <a:cs typeface="Simplified Arabic" panose="02020603050405020304" pitchFamily="18" charset="-78"/>
              </a:rPr>
              <a:t>برنامج مجاني يعمل على مساعدة الباحثين في إدارة وتنظيم المراجع الخاصة</a:t>
            </a:r>
            <a:r>
              <a:rPr lang="en-GB" sz="2200" b="1" dirty="0">
                <a:solidFill>
                  <a:schemeClr val="bg2">
                    <a:lumMod val="10000"/>
                  </a:schemeClr>
                </a:solidFill>
                <a:latin typeface="Simplified Arabic" panose="02020603050405020304" pitchFamily="18" charset="-78"/>
                <a:cs typeface="Simplified Arabic" panose="02020603050405020304" pitchFamily="18" charset="-78"/>
              </a:rPr>
              <a:t> </a:t>
            </a:r>
            <a:r>
              <a:rPr lang="ar-SY" sz="2200" b="1" dirty="0">
                <a:solidFill>
                  <a:schemeClr val="bg2">
                    <a:lumMod val="10000"/>
                  </a:schemeClr>
                </a:solidFill>
                <a:latin typeface="Simplified Arabic" panose="02020603050405020304" pitchFamily="18" charset="-78"/>
                <a:cs typeface="Simplified Arabic" panose="02020603050405020304" pitchFamily="18" charset="-78"/>
              </a:rPr>
              <a:t>ببحوثهم وإجراء التوثيق والاقتباس، كما يسهل البرنامج الوصول لمراجع ذات</a:t>
            </a:r>
            <a:r>
              <a:rPr lang="en-GB" sz="2200" b="1" dirty="0">
                <a:solidFill>
                  <a:schemeClr val="bg2">
                    <a:lumMod val="10000"/>
                  </a:schemeClr>
                </a:solidFill>
                <a:latin typeface="Simplified Arabic" panose="02020603050405020304" pitchFamily="18" charset="-78"/>
                <a:cs typeface="Simplified Arabic" panose="02020603050405020304" pitchFamily="18" charset="-78"/>
              </a:rPr>
              <a:t> </a:t>
            </a:r>
            <a:r>
              <a:rPr lang="ar-SY" sz="2200" b="1" dirty="0">
                <a:solidFill>
                  <a:schemeClr val="bg2">
                    <a:lumMod val="10000"/>
                  </a:schemeClr>
                </a:solidFill>
                <a:latin typeface="Simplified Arabic" panose="02020603050405020304" pitchFamily="18" charset="-78"/>
                <a:cs typeface="Simplified Arabic" panose="02020603050405020304" pitchFamily="18" charset="-78"/>
              </a:rPr>
              <a:t>علاقة بمتغيرات البحث في ضوء عناوين المراجع المضافة، يسمح البرنامج للباحث</a:t>
            </a:r>
            <a:r>
              <a:rPr lang="en-GB" sz="2200" b="1" dirty="0">
                <a:solidFill>
                  <a:schemeClr val="bg2">
                    <a:lumMod val="10000"/>
                  </a:schemeClr>
                </a:solidFill>
                <a:latin typeface="Simplified Arabic" panose="02020603050405020304" pitchFamily="18" charset="-78"/>
                <a:cs typeface="Simplified Arabic" panose="02020603050405020304" pitchFamily="18" charset="-78"/>
              </a:rPr>
              <a:t> </a:t>
            </a:r>
            <a:r>
              <a:rPr lang="ar-SY" sz="2200" b="1" dirty="0">
                <a:solidFill>
                  <a:schemeClr val="bg2">
                    <a:lumMod val="10000"/>
                  </a:schemeClr>
                </a:solidFill>
                <a:latin typeface="Simplified Arabic" panose="02020603050405020304" pitchFamily="18" charset="-78"/>
                <a:cs typeface="Simplified Arabic" panose="02020603050405020304" pitchFamily="18" charset="-78"/>
              </a:rPr>
              <a:t>بتغيير أنماط التوثيق </a:t>
            </a:r>
            <a:r>
              <a:rPr lang="ar-SY" sz="2200" b="1" dirty="0" smtClean="0">
                <a:solidFill>
                  <a:schemeClr val="bg2">
                    <a:lumMod val="10000"/>
                  </a:schemeClr>
                </a:solidFill>
                <a:latin typeface="Simplified Arabic" panose="02020603050405020304" pitchFamily="18" charset="-78"/>
                <a:cs typeface="Simplified Arabic" panose="02020603050405020304" pitchFamily="18" charset="-78"/>
              </a:rPr>
              <a:t>المختلفة.</a:t>
            </a:r>
            <a:endParaRPr lang="ar-SY" sz="2200" b="1" dirty="0">
              <a:solidFill>
                <a:schemeClr val="bg2">
                  <a:lumMod val="10000"/>
                </a:schemeClr>
              </a:solidFill>
              <a:latin typeface="Simplified Arabic" panose="02020603050405020304" pitchFamily="18" charset="-78"/>
              <a:cs typeface="Simplified Arabic" panose="02020603050405020304" pitchFamily="18" charset="-78"/>
            </a:endParaRPr>
          </a:p>
        </p:txBody>
      </p:sp>
      <p:pic>
        <p:nvPicPr>
          <p:cNvPr id="13" name="صورة 1">
            <a:extLst>
              <a:ext uri="{FF2B5EF4-FFF2-40B4-BE49-F238E27FC236}">
                <a16:creationId xmlns:a16="http://schemas.microsoft.com/office/drawing/2014/main" id="{37AE9B51-9D84-47BE-A29F-95242485D3D8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2955089" y="3805726"/>
            <a:ext cx="5991727" cy="2802697"/>
          </a:xfrm>
          <a:prstGeom prst="rect">
            <a:avLst/>
          </a:prstGeom>
          <a:ln w="127000" cap="rnd">
            <a:solidFill>
              <a:srgbClr val="FFFFFF"/>
            </a:solidFill>
          </a:ln>
          <a:effectLst>
            <a:outerShdw blurRad="76200" dist="95250" dir="10500000" sx="97000" sy="23000" kx="900000" algn="br" rotWithShape="0">
              <a:srgbClr val="000000">
                <a:alpha val="20000"/>
              </a:srgbClr>
            </a:outerShdw>
          </a:effectLst>
          <a:scene3d>
            <a:camera prst="orthographicFront"/>
            <a:lightRig rig="twoPt" dir="t">
              <a:rot lat="0" lon="0" rev="7800000"/>
            </a:lightRig>
          </a:scene3d>
          <a:sp3d contourW="6350">
            <a:bevelT w="50800" h="16510"/>
            <a:contourClr>
              <a:srgbClr val="C0C0C0"/>
            </a:contourClr>
          </a:sp3d>
        </p:spPr>
      </p:pic>
      <p:pic>
        <p:nvPicPr>
          <p:cNvPr id="14" name="صورة 47">
            <a:extLst>
              <a:ext uri="{FF2B5EF4-FFF2-40B4-BE49-F238E27FC236}">
                <a16:creationId xmlns:a16="http://schemas.microsoft.com/office/drawing/2014/main" id="{55E9131E-411A-48F2-BC0F-EF7FB5E4AC25}"/>
              </a:ext>
            </a:extLst>
          </p:cNvPr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1533638" y="5854700"/>
            <a:ext cx="1096600" cy="82820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30229264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/>
          <p:cNvSpPr/>
          <p:nvPr/>
        </p:nvSpPr>
        <p:spPr>
          <a:xfrm>
            <a:off x="2626178" y="500900"/>
            <a:ext cx="9922203" cy="45719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4" name="Rectangle: Rounded Corners 24"/>
          <p:cNvSpPr/>
          <p:nvPr/>
        </p:nvSpPr>
        <p:spPr>
          <a:xfrm>
            <a:off x="1181062" y="1285191"/>
            <a:ext cx="9345750" cy="5490892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5" name="Graphic 21"/>
          <p:cNvPicPr>
            <a:picLocks noChangeAspect="1"/>
          </p:cNvPicPr>
          <p:nvPr/>
        </p:nvPicPr>
        <p:blipFill rotWithShape="1">
          <a:blip r:embed="rId3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180431" y="79526"/>
            <a:ext cx="2305141" cy="1076343"/>
          </a:xfrm>
          <a:prstGeom prst="rect">
            <a:avLst/>
          </a:prstGeom>
        </p:spPr>
      </p:pic>
      <p:sp>
        <p:nvSpPr>
          <p:cNvPr id="6" name="TextBox 5"/>
          <p:cNvSpPr txBox="1"/>
          <p:nvPr/>
        </p:nvSpPr>
        <p:spPr>
          <a:xfrm>
            <a:off x="3190928" y="729958"/>
            <a:ext cx="4952771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lvl="0" algn="ctr"/>
            <a:r>
              <a:rPr lang="en-US" sz="2400" b="1" kern="0" dirty="0" err="1">
                <a:latin typeface="Alexandria" pitchFamily="2" charset="-78"/>
                <a:cs typeface="Alexandria" pitchFamily="2" charset="-78"/>
              </a:rPr>
              <a:t>Mendeley</a:t>
            </a:r>
            <a:r>
              <a:rPr lang="ar-SY" sz="2400" b="1" kern="0" dirty="0">
                <a:latin typeface="Alexandria" pitchFamily="2" charset="-78"/>
                <a:cs typeface="Alexandria" pitchFamily="2" charset="-78"/>
              </a:rPr>
              <a:t>برنامج </a:t>
            </a:r>
            <a:endParaRPr lang="ar-SY" sz="2000" b="1" kern="0" dirty="0">
              <a:latin typeface="Alexandria" pitchFamily="2" charset="-78"/>
              <a:cs typeface="Alexandria" pitchFamily="2" charset="-78"/>
            </a:endParaRPr>
          </a:p>
        </p:txBody>
      </p:sp>
      <p:sp>
        <p:nvSpPr>
          <p:cNvPr id="8" name="Rectangle 27">
            <a:extLst>
              <a:ext uri="{FF2B5EF4-FFF2-40B4-BE49-F238E27FC236}">
                <a16:creationId xmlns:a16="http://schemas.microsoft.com/office/drawing/2014/main" id="{788030D4-D485-46BC-A5B6-907B6CC17F3F}"/>
              </a:ext>
            </a:extLst>
          </p:cNvPr>
          <p:cNvSpPr/>
          <p:nvPr/>
        </p:nvSpPr>
        <p:spPr>
          <a:xfrm>
            <a:off x="6548377" y="1493854"/>
            <a:ext cx="3193473" cy="457200"/>
          </a:xfrm>
          <a:prstGeom prst="rect">
            <a:avLst/>
          </a:prstGeom>
          <a:solidFill>
            <a:srgbClr val="FF3F5F"/>
          </a:solidFill>
          <a:ln w="12700" cap="flat" cmpd="sng" algn="ctr">
            <a:noFill/>
            <a:prstDash val="solid"/>
            <a:miter lim="800000"/>
          </a:ln>
          <a:effectLst/>
        </p:spPr>
        <p:txBody>
          <a:bodyPr rtlCol="0" anchor="ctr"/>
          <a:lstStyle/>
          <a:p>
            <a:pPr algn="ctr" defTabSz="713232">
              <a:defRPr/>
            </a:pPr>
            <a:endParaRPr lang="en-US" sz="1404" kern="0" dirty="0">
              <a:solidFill>
                <a:prstClr val="white"/>
              </a:solidFill>
              <a:latin typeface="Simplified Arabic" panose="02020603050405020304" pitchFamily="18" charset="-78"/>
              <a:cs typeface="Simplified Arabic" panose="02020603050405020304" pitchFamily="18" charset="-78"/>
            </a:endParaRPr>
          </a:p>
        </p:txBody>
      </p:sp>
      <p:sp>
        <p:nvSpPr>
          <p:cNvPr id="9" name="Rectangle 29">
            <a:extLst>
              <a:ext uri="{FF2B5EF4-FFF2-40B4-BE49-F238E27FC236}">
                <a16:creationId xmlns:a16="http://schemas.microsoft.com/office/drawing/2014/main" id="{5C55657B-8D58-4E4C-9101-8FC739E6064E}"/>
              </a:ext>
            </a:extLst>
          </p:cNvPr>
          <p:cNvSpPr/>
          <p:nvPr/>
        </p:nvSpPr>
        <p:spPr>
          <a:xfrm>
            <a:off x="6312848" y="1493854"/>
            <a:ext cx="3048000" cy="457200"/>
          </a:xfrm>
          <a:prstGeom prst="rect">
            <a:avLst/>
          </a:prstGeom>
          <a:solidFill>
            <a:srgbClr val="445468"/>
          </a:solidFill>
          <a:ln w="12700" cap="flat" cmpd="sng" algn="ctr">
            <a:noFill/>
            <a:prstDash val="solid"/>
            <a:miter lim="800000"/>
          </a:ln>
          <a:effectLst/>
        </p:spPr>
        <p:txBody>
          <a:bodyPr rtlCol="0" anchor="ctr"/>
          <a:lstStyle/>
          <a:p>
            <a:pPr algn="ctr" defTabSz="713232">
              <a:defRPr/>
            </a:pPr>
            <a:endParaRPr lang="en-US" sz="1404" kern="0" dirty="0">
              <a:solidFill>
                <a:prstClr val="white"/>
              </a:solidFill>
              <a:latin typeface="Simplified Arabic" panose="02020603050405020304" pitchFamily="18" charset="-78"/>
              <a:cs typeface="Simplified Arabic" panose="02020603050405020304" pitchFamily="18" charset="-78"/>
            </a:endParaRPr>
          </a:p>
        </p:txBody>
      </p:sp>
      <p:sp>
        <p:nvSpPr>
          <p:cNvPr id="10" name="Text Placeholder 5">
            <a:extLst>
              <a:ext uri="{FF2B5EF4-FFF2-40B4-BE49-F238E27FC236}">
                <a16:creationId xmlns:a16="http://schemas.microsoft.com/office/drawing/2014/main" id="{C48F22BD-80DD-4426-9048-3C8F1EAED47E}"/>
              </a:ext>
            </a:extLst>
          </p:cNvPr>
          <p:cNvSpPr txBox="1">
            <a:spLocks/>
          </p:cNvSpPr>
          <p:nvPr/>
        </p:nvSpPr>
        <p:spPr>
          <a:xfrm>
            <a:off x="6321391" y="1492236"/>
            <a:ext cx="3039457" cy="365758"/>
          </a:xfrm>
          <a:prstGeom prst="rect">
            <a:avLst/>
          </a:prstGeom>
        </p:spPr>
        <p:txBody>
          <a:bodyPr vert="horz" lIns="91440" tIns="45720" rIns="91440" bIns="45720" rtlCol="0">
            <a:noAutofit/>
          </a:bodyPr>
          <a:lstStyle>
            <a:lvl1pPr marL="0" indent="0" algn="ctr" defTabSz="685800" rtl="0" eaLnBrk="1" latinLnBrk="0" hangingPunct="1">
              <a:lnSpc>
                <a:spcPct val="90000"/>
              </a:lnSpc>
              <a:spcBef>
                <a:spcPts val="750"/>
              </a:spcBef>
              <a:buFont typeface="Arial" panose="020B0604020202020204" pitchFamily="34" charset="0"/>
              <a:buNone/>
              <a:defRPr sz="2000" kern="1200">
                <a:solidFill>
                  <a:schemeClr val="tx1"/>
                </a:solidFill>
                <a:latin typeface="+mj-lt"/>
                <a:ea typeface="Roboto" pitchFamily="2" charset="0"/>
                <a:cs typeface="+mn-cs"/>
              </a:defRPr>
            </a:lvl1pPr>
            <a:lvl2pPr marL="514350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857250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5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200150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543050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1885950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228850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2571750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2914650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ar-SY" sz="2800" b="1" dirty="0">
                <a:solidFill>
                  <a:srgbClr val="FFFFFF"/>
                </a:solidFill>
                <a:latin typeface="Simplified Arabic" panose="02020603050405020304" pitchFamily="18" charset="-78"/>
                <a:cs typeface="Simplified Arabic" panose="02020603050405020304" pitchFamily="18" charset="-78"/>
              </a:rPr>
              <a:t>تنصيب البرنامج</a:t>
            </a:r>
          </a:p>
        </p:txBody>
      </p:sp>
      <p:pic>
        <p:nvPicPr>
          <p:cNvPr id="11" name="صورة 2">
            <a:extLst>
              <a:ext uri="{FF2B5EF4-FFF2-40B4-BE49-F238E27FC236}">
                <a16:creationId xmlns:a16="http://schemas.microsoft.com/office/drawing/2014/main" id="{EAFA7BEA-F8E1-4BF6-9B8D-FFC3DE1BACDF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343138" y="1335816"/>
            <a:ext cx="1277073" cy="761047"/>
          </a:xfrm>
          <a:prstGeom prst="rect">
            <a:avLst/>
          </a:prstGeom>
        </p:spPr>
      </p:pic>
      <p:sp>
        <p:nvSpPr>
          <p:cNvPr id="12" name="Rectangle 11">
            <a:extLst>
              <a:ext uri="{FF2B5EF4-FFF2-40B4-BE49-F238E27FC236}">
                <a16:creationId xmlns:a16="http://schemas.microsoft.com/office/drawing/2014/main" id="{0F4F5A3A-C668-4C9A-BAE8-A4617951EFCF}"/>
              </a:ext>
            </a:extLst>
          </p:cNvPr>
          <p:cNvSpPr/>
          <p:nvPr/>
        </p:nvSpPr>
        <p:spPr>
          <a:xfrm>
            <a:off x="1343138" y="2148242"/>
            <a:ext cx="8681039" cy="548640"/>
          </a:xfrm>
          <a:prstGeom prst="rect">
            <a:avLst/>
          </a:prstGeom>
          <a:solidFill>
            <a:srgbClr val="8E8E8E"/>
          </a:solidFill>
          <a:ln w="12700" cap="flat" cmpd="sng" algn="ctr">
            <a:noFill/>
            <a:prstDash val="solid"/>
            <a:miter lim="800000"/>
          </a:ln>
          <a:effectLst/>
        </p:spPr>
        <p:txBody>
          <a:bodyPr rtlCol="0" anchor="ctr"/>
          <a:lstStyle/>
          <a:p>
            <a:pPr algn="ctr" defTabSz="713232">
              <a:defRPr/>
            </a:pPr>
            <a:endParaRPr lang="en-US" sz="1404" kern="0" dirty="0">
              <a:solidFill>
                <a:prstClr val="white"/>
              </a:solidFill>
              <a:latin typeface="Roboto Lt"/>
            </a:endParaRPr>
          </a:p>
        </p:txBody>
      </p:sp>
      <p:sp>
        <p:nvSpPr>
          <p:cNvPr id="13" name="Rectangle 12">
            <a:extLst>
              <a:ext uri="{FF2B5EF4-FFF2-40B4-BE49-F238E27FC236}">
                <a16:creationId xmlns:a16="http://schemas.microsoft.com/office/drawing/2014/main" id="{3E7993F5-1951-4A27-A783-6F85C6C4FDE8}"/>
              </a:ext>
            </a:extLst>
          </p:cNvPr>
          <p:cNvSpPr/>
          <p:nvPr/>
        </p:nvSpPr>
        <p:spPr>
          <a:xfrm>
            <a:off x="1604952" y="2148242"/>
            <a:ext cx="8157410" cy="548640"/>
          </a:xfrm>
          <a:prstGeom prst="rect">
            <a:avLst/>
          </a:prstGeom>
          <a:solidFill>
            <a:srgbClr val="005A7A"/>
          </a:solidFill>
          <a:ln w="12700" cap="flat" cmpd="sng" algn="ctr">
            <a:noFill/>
            <a:prstDash val="solid"/>
            <a:miter lim="800000"/>
          </a:ln>
          <a:effectLst/>
        </p:spPr>
        <p:txBody>
          <a:bodyPr rtlCol="0" anchor="ctr"/>
          <a:lstStyle/>
          <a:p>
            <a:pPr lvl="1" algn="ctr" defTabSz="713232"/>
            <a:r>
              <a:rPr lang="ar-SY" sz="2800" b="1" dirty="0">
                <a:solidFill>
                  <a:srgbClr val="FFFFFF"/>
                </a:solidFill>
                <a:latin typeface="Simplified Arabic" panose="02020603050405020304" pitchFamily="18" charset="-78"/>
                <a:ea typeface="Calibri" panose="020F0502020204030204" pitchFamily="34" charset="0"/>
                <a:cs typeface="Simplified Arabic" panose="02020603050405020304" pitchFamily="18" charset="-78"/>
              </a:rPr>
              <a:t>يتم الدخول الى الرابط التالي </a:t>
            </a:r>
            <a:r>
              <a:rPr lang="en-US" sz="2800" b="1" dirty="0">
                <a:solidFill>
                  <a:srgbClr val="FFFFFF"/>
                </a:solidFill>
                <a:latin typeface="Simplified Arabic" panose="02020603050405020304" pitchFamily="18" charset="-78"/>
                <a:ea typeface="Calibri" panose="020F0502020204030204" pitchFamily="34" charset="0"/>
                <a:cs typeface="Simplified Arabic" panose="02020603050405020304" pitchFamily="18" charset="-78"/>
              </a:rPr>
              <a:t>https://www.mendeley.com</a:t>
            </a:r>
            <a:endParaRPr lang="ar-SY" sz="2800" b="1" dirty="0">
              <a:solidFill>
                <a:srgbClr val="FFFFFF"/>
              </a:solidFill>
              <a:latin typeface="Simplified Arabic" panose="02020603050405020304" pitchFamily="18" charset="-78"/>
              <a:ea typeface="Calibri" panose="020F0502020204030204" pitchFamily="34" charset="0"/>
              <a:cs typeface="Simplified Arabic" panose="02020603050405020304" pitchFamily="18" charset="-78"/>
            </a:endParaRPr>
          </a:p>
        </p:txBody>
      </p:sp>
      <p:pic>
        <p:nvPicPr>
          <p:cNvPr id="14" name="صورة 1">
            <a:extLst>
              <a:ext uri="{FF2B5EF4-FFF2-40B4-BE49-F238E27FC236}">
                <a16:creationId xmlns:a16="http://schemas.microsoft.com/office/drawing/2014/main" id="{E2D40C1D-4367-426F-AC14-CE5BF973F234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1282981" y="2894070"/>
            <a:ext cx="3695419" cy="2400469"/>
          </a:xfrm>
          <a:prstGeom prst="rect">
            <a:avLst/>
          </a:prstGeom>
          <a:ln w="38100" cap="sq">
            <a:solidFill>
              <a:srgbClr val="000000"/>
            </a:solidFill>
            <a:prstDash val="solid"/>
            <a:miter lim="800000"/>
          </a:ln>
          <a:effectLst>
            <a:outerShdw blurRad="50800" dist="38100" dir="2700000" algn="tl" rotWithShape="0">
              <a:srgbClr val="000000">
                <a:alpha val="43000"/>
              </a:srgbClr>
            </a:outerShdw>
          </a:effectLst>
        </p:spPr>
      </p:pic>
      <p:sp>
        <p:nvSpPr>
          <p:cNvPr id="15" name="مستطيل 4">
            <a:extLst>
              <a:ext uri="{FF2B5EF4-FFF2-40B4-BE49-F238E27FC236}">
                <a16:creationId xmlns:a16="http://schemas.microsoft.com/office/drawing/2014/main" id="{AA3E0ABB-28C6-47A4-9132-489E2D08241A}"/>
              </a:ext>
            </a:extLst>
          </p:cNvPr>
          <p:cNvSpPr/>
          <p:nvPr/>
        </p:nvSpPr>
        <p:spPr>
          <a:xfrm>
            <a:off x="4533232" y="2894070"/>
            <a:ext cx="336884" cy="248177"/>
          </a:xfrm>
          <a:prstGeom prst="rect">
            <a:avLst/>
          </a:prstGeom>
          <a:noFill/>
          <a:ln w="38100" cap="flat" cmpd="sng" algn="ctr">
            <a:solidFill>
              <a:srgbClr val="FF5050"/>
            </a:solidFill>
            <a:prstDash val="solid"/>
            <a:round/>
            <a:headEnd type="none" w="med" len="med"/>
            <a:tailEnd type="none" w="med" len="med"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>
            <a:schemeClr val="accent6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cxnSp>
        <p:nvCxnSpPr>
          <p:cNvPr id="16" name="موصل: على شكل مرفق 37">
            <a:extLst>
              <a:ext uri="{FF2B5EF4-FFF2-40B4-BE49-F238E27FC236}">
                <a16:creationId xmlns:a16="http://schemas.microsoft.com/office/drawing/2014/main" id="{DFD4B781-7D8D-4442-A14D-F68B967F8D6E}"/>
              </a:ext>
            </a:extLst>
          </p:cNvPr>
          <p:cNvCxnSpPr/>
          <p:nvPr/>
        </p:nvCxnSpPr>
        <p:spPr>
          <a:xfrm>
            <a:off x="4882149" y="3036484"/>
            <a:ext cx="2237874" cy="2210872"/>
          </a:xfrm>
          <a:prstGeom prst="bentConnector3">
            <a:avLst/>
          </a:prstGeom>
          <a:ln>
            <a:solidFill>
              <a:srgbClr val="FF5050"/>
            </a:solidFill>
          </a:ln>
        </p:spPr>
        <p:style>
          <a:lnRef idx="3">
            <a:schemeClr val="accent6"/>
          </a:lnRef>
          <a:fillRef idx="0">
            <a:schemeClr val="accent6"/>
          </a:fillRef>
          <a:effectRef idx="2">
            <a:schemeClr val="accent6"/>
          </a:effectRef>
          <a:fontRef idx="minor">
            <a:schemeClr val="tx1"/>
          </a:fontRef>
        </p:style>
      </p:cxnSp>
      <p:pic>
        <p:nvPicPr>
          <p:cNvPr id="17" name="صورة 38">
            <a:extLst>
              <a:ext uri="{FF2B5EF4-FFF2-40B4-BE49-F238E27FC236}">
                <a16:creationId xmlns:a16="http://schemas.microsoft.com/office/drawing/2014/main" id="{9B8B6FFD-2E9C-4687-AD09-D04AF16AD1DE}"/>
              </a:ext>
            </a:extLst>
          </p:cNvPr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7120023" y="3514818"/>
            <a:ext cx="2783373" cy="2719953"/>
          </a:xfrm>
          <a:prstGeom prst="rect">
            <a:avLst/>
          </a:prstGeom>
          <a:ln w="38100" cap="sq">
            <a:solidFill>
              <a:srgbClr val="000000"/>
            </a:solidFill>
            <a:prstDash val="solid"/>
            <a:miter lim="800000"/>
          </a:ln>
          <a:effectLst>
            <a:outerShdw blurRad="50800" dist="38100" dir="2700000" algn="tl" rotWithShape="0">
              <a:srgbClr val="000000">
                <a:alpha val="43000"/>
              </a:srgbClr>
            </a:outerShdw>
          </a:effectLst>
        </p:spPr>
      </p:pic>
      <p:cxnSp>
        <p:nvCxnSpPr>
          <p:cNvPr id="18" name="موصل: على شكل مرفق 43">
            <a:extLst>
              <a:ext uri="{FF2B5EF4-FFF2-40B4-BE49-F238E27FC236}">
                <a16:creationId xmlns:a16="http://schemas.microsoft.com/office/drawing/2014/main" id="{08B45F46-AB99-4FF8-B0D0-B3A436A43D5C}"/>
              </a:ext>
            </a:extLst>
          </p:cNvPr>
          <p:cNvCxnSpPr/>
          <p:nvPr/>
        </p:nvCxnSpPr>
        <p:spPr>
          <a:xfrm rot="10800000" flipV="1">
            <a:off x="4870116" y="5680911"/>
            <a:ext cx="2966732" cy="553860"/>
          </a:xfrm>
          <a:prstGeom prst="bentConnector3">
            <a:avLst/>
          </a:prstGeom>
          <a:ln>
            <a:solidFill>
              <a:srgbClr val="FF5050"/>
            </a:solidFill>
            <a:tailEnd type="triangle"/>
          </a:ln>
        </p:spPr>
        <p:style>
          <a:lnRef idx="3">
            <a:schemeClr val="accent4"/>
          </a:lnRef>
          <a:fillRef idx="0">
            <a:schemeClr val="accent4"/>
          </a:fillRef>
          <a:effectRef idx="2">
            <a:schemeClr val="accent4"/>
          </a:effectRef>
          <a:fontRef idx="minor">
            <a:schemeClr val="tx1"/>
          </a:fontRef>
        </p:style>
      </p:cxnSp>
      <p:sp>
        <p:nvSpPr>
          <p:cNvPr id="19" name="مستطيل: زوايا مستديرة 45">
            <a:extLst>
              <a:ext uri="{FF2B5EF4-FFF2-40B4-BE49-F238E27FC236}">
                <a16:creationId xmlns:a16="http://schemas.microsoft.com/office/drawing/2014/main" id="{08009577-8396-4642-83E3-A83A44AF49AB}"/>
              </a:ext>
            </a:extLst>
          </p:cNvPr>
          <p:cNvSpPr/>
          <p:nvPr/>
        </p:nvSpPr>
        <p:spPr>
          <a:xfrm>
            <a:off x="2620211" y="5680911"/>
            <a:ext cx="2249905" cy="1095172"/>
          </a:xfrm>
          <a:prstGeom prst="roundRect">
            <a:avLst/>
          </a:prstGeom>
          <a:gradFill>
            <a:gsLst>
              <a:gs pos="0">
                <a:schemeClr val="accent1">
                  <a:lumMod val="5000"/>
                  <a:lumOff val="95000"/>
                </a:schemeClr>
              </a:gs>
              <a:gs pos="74000">
                <a:srgbClr val="FFC000"/>
              </a:gs>
              <a:gs pos="83000">
                <a:srgbClr val="FFC000"/>
              </a:gs>
              <a:gs pos="100000">
                <a:srgbClr val="FFFF00"/>
              </a:gs>
            </a:gsLst>
            <a:lin ang="5400000" scaled="1"/>
          </a:gra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ar-SY" sz="2400" b="1" dirty="0">
                <a:ln w="0"/>
                <a:solidFill>
                  <a:sysClr val="windowText" lastClr="000000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</a:rPr>
              <a:t>تنزيل البرنامج</a:t>
            </a:r>
          </a:p>
          <a:p>
            <a:pPr algn="ctr"/>
            <a:r>
              <a:rPr lang="ar-SY" sz="2400" b="1" dirty="0">
                <a:ln w="0"/>
                <a:solidFill>
                  <a:sysClr val="windowText" lastClr="000000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</a:rPr>
              <a:t>حجم الملف </a:t>
            </a:r>
            <a:r>
              <a:rPr lang="en-GB" sz="2400" b="1" dirty="0">
                <a:ln w="0"/>
                <a:solidFill>
                  <a:sysClr val="windowText" lastClr="000000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</a:rPr>
              <a:t>53</a:t>
            </a:r>
            <a:r>
              <a:rPr lang="ar-SY" sz="2400" b="1" dirty="0">
                <a:ln w="0"/>
                <a:solidFill>
                  <a:sysClr val="windowText" lastClr="000000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</a:rPr>
              <a:t> ميغا بايت</a:t>
            </a:r>
            <a:endParaRPr lang="en-US" sz="2400" b="1" dirty="0">
              <a:ln w="0"/>
              <a:solidFill>
                <a:sysClr val="windowText" lastClr="000000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</a:endParaRPr>
          </a:p>
        </p:txBody>
      </p:sp>
    </p:spTree>
    <p:extLst>
      <p:ext uri="{BB962C8B-B14F-4D97-AF65-F5344CB8AC3E}">
        <p14:creationId xmlns:p14="http://schemas.microsoft.com/office/powerpoint/2010/main" val="325158467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/>
          <p:cNvSpPr/>
          <p:nvPr/>
        </p:nvSpPr>
        <p:spPr>
          <a:xfrm>
            <a:off x="2626178" y="500900"/>
            <a:ext cx="9922203" cy="45719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4" name="Rectangle: Rounded Corners 24"/>
          <p:cNvSpPr/>
          <p:nvPr/>
        </p:nvSpPr>
        <p:spPr>
          <a:xfrm>
            <a:off x="1181062" y="1285190"/>
            <a:ext cx="9345750" cy="5471210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5" name="Graphic 21"/>
          <p:cNvPicPr>
            <a:picLocks noChangeAspect="1"/>
          </p:cNvPicPr>
          <p:nvPr/>
        </p:nvPicPr>
        <p:blipFill rotWithShape="1">
          <a:blip r:embed="rId3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180431" y="79526"/>
            <a:ext cx="2305141" cy="1076343"/>
          </a:xfrm>
          <a:prstGeom prst="rect">
            <a:avLst/>
          </a:prstGeom>
        </p:spPr>
      </p:pic>
      <p:sp>
        <p:nvSpPr>
          <p:cNvPr id="6" name="TextBox 5"/>
          <p:cNvSpPr txBox="1"/>
          <p:nvPr/>
        </p:nvSpPr>
        <p:spPr>
          <a:xfrm>
            <a:off x="3190928" y="729958"/>
            <a:ext cx="4952771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lvl="0" algn="ctr"/>
            <a:r>
              <a:rPr lang="en-US" sz="2400" b="1" kern="0" dirty="0" err="1">
                <a:latin typeface="Alexandria" pitchFamily="2" charset="-78"/>
                <a:cs typeface="Alexandria" pitchFamily="2" charset="-78"/>
              </a:rPr>
              <a:t>Mendeley</a:t>
            </a:r>
            <a:r>
              <a:rPr lang="ar-SY" sz="2400" b="1" kern="0" dirty="0">
                <a:latin typeface="Alexandria" pitchFamily="2" charset="-78"/>
                <a:cs typeface="Alexandria" pitchFamily="2" charset="-78"/>
              </a:rPr>
              <a:t>برنامج </a:t>
            </a:r>
            <a:endParaRPr lang="ar-SY" sz="2000" b="1" kern="0" dirty="0">
              <a:latin typeface="Alexandria" pitchFamily="2" charset="-78"/>
              <a:cs typeface="Alexandria" pitchFamily="2" charset="-78"/>
            </a:endParaRPr>
          </a:p>
        </p:txBody>
      </p:sp>
      <p:sp>
        <p:nvSpPr>
          <p:cNvPr id="8" name="Rectangle 27">
            <a:extLst>
              <a:ext uri="{FF2B5EF4-FFF2-40B4-BE49-F238E27FC236}">
                <a16:creationId xmlns:a16="http://schemas.microsoft.com/office/drawing/2014/main" id="{788030D4-D485-46BC-A5B6-907B6CC17F3F}"/>
              </a:ext>
            </a:extLst>
          </p:cNvPr>
          <p:cNvSpPr/>
          <p:nvPr/>
        </p:nvSpPr>
        <p:spPr>
          <a:xfrm>
            <a:off x="6675377" y="1404954"/>
            <a:ext cx="3193473" cy="782898"/>
          </a:xfrm>
          <a:prstGeom prst="rect">
            <a:avLst/>
          </a:prstGeom>
          <a:solidFill>
            <a:srgbClr val="FF3F5F"/>
          </a:solidFill>
          <a:ln w="12700" cap="flat" cmpd="sng" algn="ctr">
            <a:noFill/>
            <a:prstDash val="solid"/>
            <a:miter lim="800000"/>
          </a:ln>
          <a:effectLst/>
        </p:spPr>
        <p:txBody>
          <a:bodyPr rtlCol="0" anchor="ctr"/>
          <a:lstStyle/>
          <a:p>
            <a:pPr algn="ctr" defTabSz="713232">
              <a:defRPr/>
            </a:pPr>
            <a:endParaRPr lang="en-US" sz="1404" kern="0" dirty="0">
              <a:solidFill>
                <a:prstClr val="white"/>
              </a:solidFill>
              <a:latin typeface="Simplified Arabic" panose="02020603050405020304" pitchFamily="18" charset="-78"/>
              <a:cs typeface="Simplified Arabic" panose="02020603050405020304" pitchFamily="18" charset="-78"/>
            </a:endParaRPr>
          </a:p>
        </p:txBody>
      </p:sp>
      <p:sp>
        <p:nvSpPr>
          <p:cNvPr id="9" name="Rectangle 29">
            <a:extLst>
              <a:ext uri="{FF2B5EF4-FFF2-40B4-BE49-F238E27FC236}">
                <a16:creationId xmlns:a16="http://schemas.microsoft.com/office/drawing/2014/main" id="{5C55657B-8D58-4E4C-9101-8FC739E6064E}"/>
              </a:ext>
            </a:extLst>
          </p:cNvPr>
          <p:cNvSpPr/>
          <p:nvPr/>
        </p:nvSpPr>
        <p:spPr>
          <a:xfrm>
            <a:off x="5562600" y="1404953"/>
            <a:ext cx="3925248" cy="782899"/>
          </a:xfrm>
          <a:prstGeom prst="rect">
            <a:avLst/>
          </a:prstGeom>
          <a:solidFill>
            <a:srgbClr val="445468"/>
          </a:solidFill>
          <a:ln w="12700" cap="flat" cmpd="sng" algn="ctr">
            <a:noFill/>
            <a:prstDash val="solid"/>
            <a:miter lim="800000"/>
          </a:ln>
          <a:effectLst/>
        </p:spPr>
        <p:txBody>
          <a:bodyPr rtlCol="0" anchor="ctr"/>
          <a:lstStyle/>
          <a:p>
            <a:pPr algn="ctr" defTabSz="713232">
              <a:defRPr/>
            </a:pPr>
            <a:endParaRPr lang="en-US" sz="2400" kern="0" dirty="0">
              <a:solidFill>
                <a:prstClr val="white"/>
              </a:solidFill>
              <a:latin typeface="Simplified Arabic" panose="02020603050405020304" pitchFamily="18" charset="-78"/>
              <a:cs typeface="Simplified Arabic" panose="02020603050405020304" pitchFamily="18" charset="-78"/>
            </a:endParaRPr>
          </a:p>
        </p:txBody>
      </p:sp>
      <p:sp>
        <p:nvSpPr>
          <p:cNvPr id="10" name="Text Placeholder 5">
            <a:extLst>
              <a:ext uri="{FF2B5EF4-FFF2-40B4-BE49-F238E27FC236}">
                <a16:creationId xmlns:a16="http://schemas.microsoft.com/office/drawing/2014/main" id="{C48F22BD-80DD-4426-9048-3C8F1EAED47E}"/>
              </a:ext>
            </a:extLst>
          </p:cNvPr>
          <p:cNvSpPr txBox="1">
            <a:spLocks/>
          </p:cNvSpPr>
          <p:nvPr/>
        </p:nvSpPr>
        <p:spPr>
          <a:xfrm>
            <a:off x="5105401" y="1409562"/>
            <a:ext cx="4382448" cy="365758"/>
          </a:xfrm>
          <a:prstGeom prst="rect">
            <a:avLst/>
          </a:prstGeom>
        </p:spPr>
        <p:txBody>
          <a:bodyPr vert="horz" lIns="91440" tIns="45720" rIns="91440" bIns="45720" rtlCol="0">
            <a:noAutofit/>
          </a:bodyPr>
          <a:lstStyle>
            <a:lvl1pPr marL="0" indent="0" algn="ctr" defTabSz="685800" rtl="0" eaLnBrk="1" latinLnBrk="0" hangingPunct="1">
              <a:lnSpc>
                <a:spcPct val="90000"/>
              </a:lnSpc>
              <a:spcBef>
                <a:spcPts val="750"/>
              </a:spcBef>
              <a:buFont typeface="Arial" panose="020B0604020202020204" pitchFamily="34" charset="0"/>
              <a:buNone/>
              <a:defRPr sz="2000" kern="1200">
                <a:solidFill>
                  <a:schemeClr val="tx1"/>
                </a:solidFill>
                <a:latin typeface="+mj-lt"/>
                <a:ea typeface="Roboto" pitchFamily="2" charset="0"/>
                <a:cs typeface="+mn-cs"/>
              </a:defRPr>
            </a:lvl1pPr>
            <a:lvl2pPr marL="514350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857250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5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200150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543050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1885950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228850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2571750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2914650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ar-SY" sz="2800" b="1" dirty="0">
                <a:solidFill>
                  <a:srgbClr val="FFFFFF"/>
                </a:solidFill>
                <a:latin typeface="Simplified Arabic" panose="02020603050405020304" pitchFamily="18" charset="-78"/>
                <a:cs typeface="Simplified Arabic" panose="02020603050405020304" pitchFamily="18" charset="-78"/>
              </a:rPr>
              <a:t>واجهة البرنامج – الحاسب </a:t>
            </a:r>
            <a:r>
              <a:rPr lang="en-US" sz="2800" b="1" dirty="0">
                <a:solidFill>
                  <a:srgbClr val="FFFFFF"/>
                </a:solidFill>
                <a:latin typeface="Simplified Arabic" panose="02020603050405020304" pitchFamily="18" charset="-78"/>
                <a:cs typeface="Simplified Arabic" panose="02020603050405020304" pitchFamily="18" charset="-78"/>
              </a:rPr>
              <a:t>Mendeley Desktop</a:t>
            </a:r>
            <a:endParaRPr lang="ar-SY" b="1" dirty="0">
              <a:solidFill>
                <a:srgbClr val="FFFFFF"/>
              </a:solidFill>
              <a:latin typeface="Simplified Arabic" panose="02020603050405020304" pitchFamily="18" charset="-78"/>
              <a:cs typeface="Simplified Arabic" panose="02020603050405020304" pitchFamily="18" charset="-78"/>
            </a:endParaRPr>
          </a:p>
        </p:txBody>
      </p:sp>
      <p:pic>
        <p:nvPicPr>
          <p:cNvPr id="11" name="صورة 2">
            <a:extLst>
              <a:ext uri="{FF2B5EF4-FFF2-40B4-BE49-F238E27FC236}">
                <a16:creationId xmlns:a16="http://schemas.microsoft.com/office/drawing/2014/main" id="{EAFA7BEA-F8E1-4BF6-9B8D-FFC3DE1BACDF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470138" y="1348516"/>
            <a:ext cx="1277073" cy="761047"/>
          </a:xfrm>
          <a:prstGeom prst="rect">
            <a:avLst/>
          </a:prstGeom>
        </p:spPr>
      </p:pic>
      <p:pic>
        <p:nvPicPr>
          <p:cNvPr id="12" name="صورة 8">
            <a:extLst>
              <a:ext uri="{FF2B5EF4-FFF2-40B4-BE49-F238E27FC236}">
                <a16:creationId xmlns:a16="http://schemas.microsoft.com/office/drawing/2014/main" id="{90C04C5E-4EFA-41BD-8747-E186C42BD2D8}"/>
              </a:ext>
            </a:extLst>
          </p:cNvPr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1470139" y="2238884"/>
            <a:ext cx="8934586" cy="440484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68897233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/>
          <p:cNvSpPr/>
          <p:nvPr/>
        </p:nvSpPr>
        <p:spPr>
          <a:xfrm>
            <a:off x="2626178" y="500900"/>
            <a:ext cx="9922203" cy="45719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4" name="Rectangle: Rounded Corners 24"/>
          <p:cNvSpPr/>
          <p:nvPr/>
        </p:nvSpPr>
        <p:spPr>
          <a:xfrm>
            <a:off x="1181062" y="1285190"/>
            <a:ext cx="10331000" cy="5572809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5" name="Graphic 21"/>
          <p:cNvPicPr>
            <a:picLocks noChangeAspect="1"/>
          </p:cNvPicPr>
          <p:nvPr/>
        </p:nvPicPr>
        <p:blipFill rotWithShape="1">
          <a:blip r:embed="rId2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180431" y="79526"/>
            <a:ext cx="2305141" cy="1076343"/>
          </a:xfrm>
          <a:prstGeom prst="rect">
            <a:avLst/>
          </a:prstGeom>
        </p:spPr>
      </p:pic>
      <p:sp>
        <p:nvSpPr>
          <p:cNvPr id="6" name="TextBox 5"/>
          <p:cNvSpPr txBox="1"/>
          <p:nvPr/>
        </p:nvSpPr>
        <p:spPr>
          <a:xfrm>
            <a:off x="3190928" y="729958"/>
            <a:ext cx="4952771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lvl="0" algn="ctr"/>
            <a:r>
              <a:rPr lang="en-US" sz="2400" b="1" kern="0" dirty="0">
                <a:latin typeface="Alexandria" pitchFamily="2" charset="-78"/>
                <a:cs typeface="Alexandria" pitchFamily="2" charset="-78"/>
              </a:rPr>
              <a:t>EndNote</a:t>
            </a:r>
            <a:r>
              <a:rPr lang="ar-SY" sz="2400" b="1" kern="0" dirty="0">
                <a:latin typeface="Alexandria" pitchFamily="2" charset="-78"/>
                <a:cs typeface="Alexandria" pitchFamily="2" charset="-78"/>
              </a:rPr>
              <a:t>برنامج </a:t>
            </a:r>
            <a:endParaRPr lang="ar-SY" sz="2000" b="1" kern="0" dirty="0">
              <a:latin typeface="Alexandria" pitchFamily="2" charset="-78"/>
              <a:cs typeface="Alexandria" pitchFamily="2" charset="-78"/>
            </a:endParaRPr>
          </a:p>
        </p:txBody>
      </p:sp>
      <p:pic>
        <p:nvPicPr>
          <p:cNvPr id="9" name="صورة 13">
            <a:extLst>
              <a:ext uri="{FF2B5EF4-FFF2-40B4-BE49-F238E27FC236}">
                <a16:creationId xmlns:a16="http://schemas.microsoft.com/office/drawing/2014/main" id="{8F21B2D7-F2B5-4D10-8721-2E69107C9EB2}"/>
              </a:ext>
            </a:extLst>
          </p:cNvPr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777375" y="4497936"/>
            <a:ext cx="5656521" cy="2118710"/>
          </a:xfrm>
          <a:prstGeom prst="rect">
            <a:avLst/>
          </a:prstGeom>
        </p:spPr>
      </p:pic>
      <p:pic>
        <p:nvPicPr>
          <p:cNvPr id="10" name="Picture 2" descr="F:\ماستر\صور للماستر\cc-endnote1-logo.jpg">
            <a:extLst>
              <a:ext uri="{FF2B5EF4-FFF2-40B4-BE49-F238E27FC236}">
                <a16:creationId xmlns:a16="http://schemas.microsoft.com/office/drawing/2014/main" id="{00739778-984F-4AC1-B999-3EB79A6F34D3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866900" y="1315362"/>
            <a:ext cx="893135" cy="89313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1" name="Rectangle 27">
            <a:extLst>
              <a:ext uri="{FF2B5EF4-FFF2-40B4-BE49-F238E27FC236}">
                <a16:creationId xmlns:a16="http://schemas.microsoft.com/office/drawing/2014/main" id="{3DD7292A-B1AE-49A7-B411-5FE56C18FD9B}"/>
              </a:ext>
            </a:extLst>
          </p:cNvPr>
          <p:cNvSpPr/>
          <p:nvPr/>
        </p:nvSpPr>
        <p:spPr>
          <a:xfrm>
            <a:off x="7551677" y="1455754"/>
            <a:ext cx="3193473" cy="457200"/>
          </a:xfrm>
          <a:prstGeom prst="rect">
            <a:avLst/>
          </a:prstGeom>
          <a:solidFill>
            <a:srgbClr val="FF3F5F"/>
          </a:solidFill>
          <a:ln w="12700" cap="flat" cmpd="sng" algn="ctr">
            <a:noFill/>
            <a:prstDash val="solid"/>
            <a:miter lim="800000"/>
          </a:ln>
          <a:effectLst/>
        </p:spPr>
        <p:txBody>
          <a:bodyPr rtlCol="0" anchor="ctr"/>
          <a:lstStyle/>
          <a:p>
            <a:pPr algn="ctr" defTabSz="713232">
              <a:defRPr/>
            </a:pPr>
            <a:endParaRPr lang="en-US" sz="1404" kern="0" dirty="0">
              <a:solidFill>
                <a:prstClr val="white"/>
              </a:solidFill>
              <a:latin typeface="Simplified Arabic" panose="02020603050405020304" pitchFamily="18" charset="-78"/>
              <a:cs typeface="Simplified Arabic" panose="02020603050405020304" pitchFamily="18" charset="-78"/>
            </a:endParaRPr>
          </a:p>
        </p:txBody>
      </p:sp>
      <p:sp>
        <p:nvSpPr>
          <p:cNvPr id="12" name="Rectangle 29">
            <a:extLst>
              <a:ext uri="{FF2B5EF4-FFF2-40B4-BE49-F238E27FC236}">
                <a16:creationId xmlns:a16="http://schemas.microsoft.com/office/drawing/2014/main" id="{EC8B629A-F7D2-4125-81A7-0817FD5E15C3}"/>
              </a:ext>
            </a:extLst>
          </p:cNvPr>
          <p:cNvSpPr/>
          <p:nvPr/>
        </p:nvSpPr>
        <p:spPr>
          <a:xfrm>
            <a:off x="6609020" y="1455754"/>
            <a:ext cx="3755128" cy="457200"/>
          </a:xfrm>
          <a:prstGeom prst="rect">
            <a:avLst/>
          </a:prstGeom>
          <a:solidFill>
            <a:srgbClr val="445468"/>
          </a:solidFill>
          <a:ln w="12700" cap="flat" cmpd="sng" algn="ctr">
            <a:noFill/>
            <a:prstDash val="solid"/>
            <a:miter lim="800000"/>
          </a:ln>
          <a:effectLst/>
        </p:spPr>
        <p:txBody>
          <a:bodyPr rtlCol="0" anchor="ctr"/>
          <a:lstStyle/>
          <a:p>
            <a:pPr algn="ctr" defTabSz="713232">
              <a:defRPr/>
            </a:pPr>
            <a:endParaRPr lang="en-US" sz="2400" kern="0" dirty="0">
              <a:solidFill>
                <a:prstClr val="white"/>
              </a:solidFill>
              <a:latin typeface="Simplified Arabic" panose="02020603050405020304" pitchFamily="18" charset="-78"/>
              <a:cs typeface="Simplified Arabic" panose="02020603050405020304" pitchFamily="18" charset="-78"/>
            </a:endParaRPr>
          </a:p>
        </p:txBody>
      </p:sp>
      <p:sp>
        <p:nvSpPr>
          <p:cNvPr id="13" name="Text Placeholder 5">
            <a:extLst>
              <a:ext uri="{FF2B5EF4-FFF2-40B4-BE49-F238E27FC236}">
                <a16:creationId xmlns:a16="http://schemas.microsoft.com/office/drawing/2014/main" id="{5D887DBD-EDE9-400A-858B-6B7C08050EAD}"/>
              </a:ext>
            </a:extLst>
          </p:cNvPr>
          <p:cNvSpPr txBox="1">
            <a:spLocks/>
          </p:cNvSpPr>
          <p:nvPr/>
        </p:nvSpPr>
        <p:spPr>
          <a:xfrm>
            <a:off x="6609021" y="1460362"/>
            <a:ext cx="3755128" cy="365758"/>
          </a:xfrm>
          <a:prstGeom prst="rect">
            <a:avLst/>
          </a:prstGeom>
        </p:spPr>
        <p:txBody>
          <a:bodyPr vert="horz" lIns="91440" tIns="45720" rIns="91440" bIns="45720" rtlCol="0">
            <a:noAutofit/>
          </a:bodyPr>
          <a:lstStyle>
            <a:lvl1pPr marL="0" indent="0" algn="ctr" defTabSz="685800" rtl="0" eaLnBrk="1" latinLnBrk="0" hangingPunct="1">
              <a:lnSpc>
                <a:spcPct val="90000"/>
              </a:lnSpc>
              <a:spcBef>
                <a:spcPts val="750"/>
              </a:spcBef>
              <a:buFont typeface="Arial" panose="020B0604020202020204" pitchFamily="34" charset="0"/>
              <a:buNone/>
              <a:defRPr sz="2000" kern="1200">
                <a:solidFill>
                  <a:schemeClr val="tx1"/>
                </a:solidFill>
                <a:latin typeface="+mj-lt"/>
                <a:ea typeface="Roboto" pitchFamily="2" charset="0"/>
                <a:cs typeface="+mn-cs"/>
              </a:defRPr>
            </a:lvl1pPr>
            <a:lvl2pPr marL="514350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857250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5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200150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543050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1885950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228850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2571750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2914650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en-US" sz="2800" b="1" dirty="0">
                <a:solidFill>
                  <a:srgbClr val="FFFFFF"/>
                </a:solidFill>
                <a:latin typeface="Simplified Arabic" panose="02020603050405020304" pitchFamily="18" charset="-78"/>
                <a:cs typeface="Simplified Arabic" panose="02020603050405020304" pitchFamily="18" charset="-78"/>
              </a:rPr>
              <a:t>EndNote</a:t>
            </a:r>
            <a:r>
              <a:rPr lang="ar-SY" sz="2800" b="1" dirty="0">
                <a:solidFill>
                  <a:srgbClr val="FFFFFF"/>
                </a:solidFill>
                <a:latin typeface="Simplified Arabic" panose="02020603050405020304" pitchFamily="18" charset="-78"/>
                <a:cs typeface="Simplified Arabic" panose="02020603050405020304" pitchFamily="18" charset="-78"/>
              </a:rPr>
              <a:t> تعريف برنامج </a:t>
            </a:r>
          </a:p>
        </p:txBody>
      </p:sp>
      <p:sp>
        <p:nvSpPr>
          <p:cNvPr id="14" name="Rectangle 14">
            <a:extLst>
              <a:ext uri="{FF2B5EF4-FFF2-40B4-BE49-F238E27FC236}">
                <a16:creationId xmlns:a16="http://schemas.microsoft.com/office/drawing/2014/main" id="{09EF655C-F9D3-461B-BC0A-38486F1CC70E}"/>
              </a:ext>
            </a:extLst>
          </p:cNvPr>
          <p:cNvSpPr/>
          <p:nvPr/>
        </p:nvSpPr>
        <p:spPr>
          <a:xfrm>
            <a:off x="8455452" y="2371695"/>
            <a:ext cx="184730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r" rtl="1" fontAlgn="base">
              <a:spcBef>
                <a:spcPct val="0"/>
              </a:spcBef>
              <a:spcAft>
                <a:spcPct val="0"/>
              </a:spcAft>
            </a:pPr>
            <a:endParaRPr lang="en-US" dirty="0">
              <a:solidFill>
                <a:srgbClr val="23387D"/>
              </a:solidFill>
              <a:latin typeface="Arial" charset="0"/>
            </a:endParaRPr>
          </a:p>
        </p:txBody>
      </p:sp>
      <p:sp>
        <p:nvSpPr>
          <p:cNvPr id="15" name="สี่เหลี่ยมผืนผ้า 11">
            <a:extLst>
              <a:ext uri="{FF2B5EF4-FFF2-40B4-BE49-F238E27FC236}">
                <a16:creationId xmlns:a16="http://schemas.microsoft.com/office/drawing/2014/main" id="{01F956BA-F5AF-4CE2-BA89-E05EDC255704}"/>
              </a:ext>
            </a:extLst>
          </p:cNvPr>
          <p:cNvSpPr/>
          <p:nvPr/>
        </p:nvSpPr>
        <p:spPr>
          <a:xfrm>
            <a:off x="2363027" y="2331880"/>
            <a:ext cx="8412480" cy="1977692"/>
          </a:xfrm>
          <a:prstGeom prst="rect">
            <a:avLst/>
          </a:prstGeom>
          <a:solidFill>
            <a:srgbClr val="EDEDED"/>
          </a:solidFill>
          <a:ln w="25400" cap="flat" cmpd="sng" algn="ctr">
            <a:solidFill>
              <a:srgbClr val="69BF63"/>
            </a:solidFill>
            <a:prstDash val="solid"/>
          </a:ln>
          <a:effectLst/>
        </p:spPr>
        <p:txBody>
          <a:bodyPr rtlCol="0" anchor="ctr"/>
          <a:lstStyle/>
          <a:p>
            <a:pPr algn="ctr">
              <a:defRPr/>
            </a:pPr>
            <a:endParaRPr lang="th-TH" sz="2800" kern="0" dirty="0">
              <a:solidFill>
                <a:prstClr val="white"/>
              </a:solidFill>
              <a:latin typeface="Calibri"/>
              <a:cs typeface="Cordia New" panose="020B0304020202020204" pitchFamily="34" charset="-34"/>
            </a:endParaRPr>
          </a:p>
        </p:txBody>
      </p:sp>
      <p:pic>
        <p:nvPicPr>
          <p:cNvPr id="16" name="รูปภาพ 24">
            <a:extLst>
              <a:ext uri="{FF2B5EF4-FFF2-40B4-BE49-F238E27FC236}">
                <a16:creationId xmlns:a16="http://schemas.microsoft.com/office/drawing/2014/main" id="{A8519620-1DBF-4B67-B179-55B5AD8D0FAC}"/>
              </a:ext>
            </a:extLst>
          </p:cNvPr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346438" y="4304555"/>
            <a:ext cx="8445657" cy="134128"/>
          </a:xfrm>
          <a:prstGeom prst="rect">
            <a:avLst/>
          </a:prstGeom>
        </p:spPr>
      </p:pic>
      <p:pic>
        <p:nvPicPr>
          <p:cNvPr id="17" name="รูปภาพ 25">
            <a:extLst>
              <a:ext uri="{FF2B5EF4-FFF2-40B4-BE49-F238E27FC236}">
                <a16:creationId xmlns:a16="http://schemas.microsoft.com/office/drawing/2014/main" id="{E8FD94A0-C010-4D5E-B797-9D7928647569}"/>
              </a:ext>
            </a:extLst>
          </p:cNvPr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flipV="1">
            <a:off x="2346438" y="2152914"/>
            <a:ext cx="8429069" cy="171477"/>
          </a:xfrm>
          <a:prstGeom prst="rect">
            <a:avLst/>
          </a:prstGeom>
        </p:spPr>
      </p:pic>
      <p:sp>
        <p:nvSpPr>
          <p:cNvPr id="18" name="TextBox 20">
            <a:extLst>
              <a:ext uri="{FF2B5EF4-FFF2-40B4-BE49-F238E27FC236}">
                <a16:creationId xmlns:a16="http://schemas.microsoft.com/office/drawing/2014/main" id="{A06FC10A-3978-4D41-958E-3CB4A68276C2}"/>
              </a:ext>
            </a:extLst>
          </p:cNvPr>
          <p:cNvSpPr txBox="1"/>
          <p:nvPr/>
        </p:nvSpPr>
        <p:spPr>
          <a:xfrm>
            <a:off x="2313467" y="2236007"/>
            <a:ext cx="8422347" cy="212365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lvl="0" algn="just" rtl="1">
              <a:lnSpc>
                <a:spcPct val="150000"/>
              </a:lnSpc>
              <a:spcBef>
                <a:spcPct val="20000"/>
              </a:spcBef>
              <a:buClr>
                <a:srgbClr val="0F6FC6">
                  <a:lumMod val="50000"/>
                </a:srgbClr>
              </a:buClr>
              <a:buSzPct val="95000"/>
              <a:tabLst>
                <a:tab pos="174625" algn="l"/>
              </a:tabLst>
            </a:pPr>
            <a:r>
              <a:rPr lang="ar-SY" sz="2200" b="1" dirty="0">
                <a:solidFill>
                  <a:schemeClr val="bg2">
                    <a:lumMod val="10000"/>
                  </a:schemeClr>
                </a:solidFill>
                <a:latin typeface="Simplified Arabic" panose="02020603050405020304" pitchFamily="18" charset="-78"/>
                <a:cs typeface="Simplified Arabic" panose="02020603050405020304" pitchFamily="18" charset="-78"/>
              </a:rPr>
              <a:t>هو برنامج يعمل مع </a:t>
            </a:r>
            <a:r>
              <a:rPr lang="en-US" sz="2200" b="1" dirty="0">
                <a:solidFill>
                  <a:schemeClr val="bg2">
                    <a:lumMod val="10000"/>
                  </a:schemeClr>
                </a:solidFill>
                <a:latin typeface="Simplified Arabic" panose="02020603050405020304" pitchFamily="18" charset="-78"/>
                <a:cs typeface="Simplified Arabic" panose="02020603050405020304" pitchFamily="18" charset="-78"/>
              </a:rPr>
              <a:t>Microsoft word  </a:t>
            </a:r>
            <a:r>
              <a:rPr lang="ar-SY" sz="2200" b="1" dirty="0">
                <a:solidFill>
                  <a:schemeClr val="bg2">
                    <a:lumMod val="10000"/>
                  </a:schemeClr>
                </a:solidFill>
                <a:latin typeface="Simplified Arabic" panose="02020603050405020304" pitchFamily="18" charset="-78"/>
                <a:cs typeface="Simplified Arabic" panose="02020603050405020304" pitchFamily="18" charset="-78"/>
              </a:rPr>
              <a:t> لتنسيق وكتابة الاقتباسات في النص تلقائياً وكتابة قوائم المراجع وفقاً للنمط الذي يختاره الباحث، ويمكن بواسطته </a:t>
            </a:r>
            <a:r>
              <a:rPr lang="ar-SY" sz="2200" b="1" dirty="0" smtClean="0">
                <a:solidFill>
                  <a:schemeClr val="bg2">
                    <a:lumMod val="10000"/>
                  </a:schemeClr>
                </a:solidFill>
                <a:latin typeface="Simplified Arabic" panose="02020603050405020304" pitchFamily="18" charset="-78"/>
                <a:cs typeface="Simplified Arabic" panose="02020603050405020304" pitchFamily="18" charset="-78"/>
              </a:rPr>
              <a:t>استخدام </a:t>
            </a:r>
            <a:r>
              <a:rPr lang="ar-SY" sz="2200" b="1" dirty="0">
                <a:solidFill>
                  <a:schemeClr val="bg2">
                    <a:lumMod val="10000"/>
                  </a:schemeClr>
                </a:solidFill>
                <a:latin typeface="Simplified Arabic" panose="02020603050405020304" pitchFamily="18" charset="-78"/>
                <a:cs typeface="Simplified Arabic" panose="02020603050405020304" pitchFamily="18" charset="-78"/>
              </a:rPr>
              <a:t>قاعدة بيانات شخصية لجمع وتخزين السجلات لمصدر من مصادر المعرفة المختلفة، بالإضافة إلى ذلك، يسمح بتشغيل عمليات البحث عبر اتصال مباشر إلى قاعدة البيانات. </a:t>
            </a:r>
          </a:p>
        </p:txBody>
      </p:sp>
    </p:spTree>
    <p:extLst>
      <p:ext uri="{BB962C8B-B14F-4D97-AF65-F5344CB8AC3E}">
        <p14:creationId xmlns:p14="http://schemas.microsoft.com/office/powerpoint/2010/main" val="347466688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/>
          <p:cNvSpPr/>
          <p:nvPr/>
        </p:nvSpPr>
        <p:spPr>
          <a:xfrm>
            <a:off x="2626178" y="500900"/>
            <a:ext cx="9922203" cy="45719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4" name="Rectangle: Rounded Corners 24"/>
          <p:cNvSpPr/>
          <p:nvPr/>
        </p:nvSpPr>
        <p:spPr>
          <a:xfrm>
            <a:off x="1181062" y="1285190"/>
            <a:ext cx="9346570" cy="5395010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5" name="Graphic 21"/>
          <p:cNvPicPr>
            <a:picLocks noChangeAspect="1"/>
          </p:cNvPicPr>
          <p:nvPr/>
        </p:nvPicPr>
        <p:blipFill rotWithShape="1">
          <a:blip r:embed="rId2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180431" y="79526"/>
            <a:ext cx="2305141" cy="1076343"/>
          </a:xfrm>
          <a:prstGeom prst="rect">
            <a:avLst/>
          </a:prstGeom>
        </p:spPr>
      </p:pic>
      <p:sp>
        <p:nvSpPr>
          <p:cNvPr id="10" name="TextBox 9"/>
          <p:cNvSpPr txBox="1"/>
          <p:nvPr/>
        </p:nvSpPr>
        <p:spPr>
          <a:xfrm>
            <a:off x="3190928" y="729958"/>
            <a:ext cx="4952771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lvl="0" algn="ctr"/>
            <a:r>
              <a:rPr lang="en-US" sz="2400" b="1" kern="0" dirty="0">
                <a:latin typeface="Alexandria" pitchFamily="2" charset="-78"/>
                <a:cs typeface="Alexandria" pitchFamily="2" charset="-78"/>
              </a:rPr>
              <a:t>EndNote</a:t>
            </a:r>
            <a:r>
              <a:rPr lang="ar-SY" sz="2400" b="1" kern="0" dirty="0">
                <a:latin typeface="Alexandria" pitchFamily="2" charset="-78"/>
                <a:cs typeface="Alexandria" pitchFamily="2" charset="-78"/>
              </a:rPr>
              <a:t>برنامج </a:t>
            </a:r>
            <a:endParaRPr lang="ar-SY" sz="2000" b="1" kern="0" dirty="0">
              <a:latin typeface="Alexandria" pitchFamily="2" charset="-78"/>
              <a:cs typeface="Alexandria" pitchFamily="2" charset="-78"/>
            </a:endParaRPr>
          </a:p>
        </p:txBody>
      </p:sp>
      <p:pic>
        <p:nvPicPr>
          <p:cNvPr id="11" name="Picture 2" descr="F:\ماستر\صور للماستر\cc-endnote1-logo.jpg">
            <a:extLst>
              <a:ext uri="{FF2B5EF4-FFF2-40B4-BE49-F238E27FC236}">
                <a16:creationId xmlns:a16="http://schemas.microsoft.com/office/drawing/2014/main" id="{7FC4128D-043F-488E-B9E9-82617A54C7A1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333500" y="1336591"/>
            <a:ext cx="1106057" cy="110605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2" name="Rectangle 27">
            <a:extLst>
              <a:ext uri="{FF2B5EF4-FFF2-40B4-BE49-F238E27FC236}">
                <a16:creationId xmlns:a16="http://schemas.microsoft.com/office/drawing/2014/main" id="{5304A9D4-CA19-4F8D-80E5-CFCD5955E6E6}"/>
              </a:ext>
            </a:extLst>
          </p:cNvPr>
          <p:cNvSpPr/>
          <p:nvPr/>
        </p:nvSpPr>
        <p:spPr>
          <a:xfrm>
            <a:off x="7018277" y="1519254"/>
            <a:ext cx="3193473" cy="457200"/>
          </a:xfrm>
          <a:prstGeom prst="rect">
            <a:avLst/>
          </a:prstGeom>
          <a:solidFill>
            <a:srgbClr val="FF3F5F"/>
          </a:solidFill>
          <a:ln w="12700" cap="flat" cmpd="sng" algn="ctr">
            <a:noFill/>
            <a:prstDash val="solid"/>
            <a:miter lim="800000"/>
          </a:ln>
          <a:effectLst/>
        </p:spPr>
        <p:txBody>
          <a:bodyPr rtlCol="0" anchor="ctr"/>
          <a:lstStyle/>
          <a:p>
            <a:pPr algn="ctr" defTabSz="713232">
              <a:defRPr/>
            </a:pPr>
            <a:endParaRPr lang="en-US" sz="1404" kern="0" dirty="0">
              <a:solidFill>
                <a:prstClr val="white"/>
              </a:solidFill>
              <a:latin typeface="Simplified Arabic" panose="02020603050405020304" pitchFamily="18" charset="-78"/>
              <a:cs typeface="Simplified Arabic" panose="02020603050405020304" pitchFamily="18" charset="-78"/>
            </a:endParaRPr>
          </a:p>
        </p:txBody>
      </p:sp>
      <p:sp>
        <p:nvSpPr>
          <p:cNvPr id="13" name="Rectangle 29">
            <a:extLst>
              <a:ext uri="{FF2B5EF4-FFF2-40B4-BE49-F238E27FC236}">
                <a16:creationId xmlns:a16="http://schemas.microsoft.com/office/drawing/2014/main" id="{B43A4FA4-0CFE-4739-A937-7B2F7677417F}"/>
              </a:ext>
            </a:extLst>
          </p:cNvPr>
          <p:cNvSpPr/>
          <p:nvPr/>
        </p:nvSpPr>
        <p:spPr>
          <a:xfrm>
            <a:off x="6782748" y="1519254"/>
            <a:ext cx="3048000" cy="457200"/>
          </a:xfrm>
          <a:prstGeom prst="rect">
            <a:avLst/>
          </a:prstGeom>
          <a:solidFill>
            <a:srgbClr val="445468"/>
          </a:solidFill>
          <a:ln w="12700" cap="flat" cmpd="sng" algn="ctr">
            <a:noFill/>
            <a:prstDash val="solid"/>
            <a:miter lim="800000"/>
          </a:ln>
          <a:effectLst/>
        </p:spPr>
        <p:txBody>
          <a:bodyPr rtlCol="0" anchor="ctr"/>
          <a:lstStyle/>
          <a:p>
            <a:pPr algn="ctr" defTabSz="713232">
              <a:defRPr/>
            </a:pPr>
            <a:endParaRPr lang="en-US" sz="2400" kern="0" dirty="0">
              <a:solidFill>
                <a:prstClr val="white"/>
              </a:solidFill>
              <a:latin typeface="Simplified Arabic" panose="02020603050405020304" pitchFamily="18" charset="-78"/>
              <a:cs typeface="Simplified Arabic" panose="02020603050405020304" pitchFamily="18" charset="-78"/>
            </a:endParaRPr>
          </a:p>
        </p:txBody>
      </p:sp>
      <p:sp>
        <p:nvSpPr>
          <p:cNvPr id="14" name="Text Placeholder 5">
            <a:extLst>
              <a:ext uri="{FF2B5EF4-FFF2-40B4-BE49-F238E27FC236}">
                <a16:creationId xmlns:a16="http://schemas.microsoft.com/office/drawing/2014/main" id="{1DA47CC1-A15E-4623-8839-9FF663750F3D}"/>
              </a:ext>
            </a:extLst>
          </p:cNvPr>
          <p:cNvSpPr txBox="1">
            <a:spLocks/>
          </p:cNvSpPr>
          <p:nvPr/>
        </p:nvSpPr>
        <p:spPr>
          <a:xfrm>
            <a:off x="6791291" y="1523862"/>
            <a:ext cx="3039457" cy="365758"/>
          </a:xfrm>
          <a:prstGeom prst="rect">
            <a:avLst/>
          </a:prstGeom>
        </p:spPr>
        <p:txBody>
          <a:bodyPr vert="horz" lIns="91440" tIns="45720" rIns="91440" bIns="45720" rtlCol="0">
            <a:noAutofit/>
          </a:bodyPr>
          <a:lstStyle>
            <a:lvl1pPr marL="0" indent="0" algn="ctr" defTabSz="685800" rtl="0" eaLnBrk="1" latinLnBrk="0" hangingPunct="1">
              <a:lnSpc>
                <a:spcPct val="90000"/>
              </a:lnSpc>
              <a:spcBef>
                <a:spcPts val="750"/>
              </a:spcBef>
              <a:buFont typeface="Arial" panose="020B0604020202020204" pitchFamily="34" charset="0"/>
              <a:buNone/>
              <a:defRPr sz="2000" kern="1200">
                <a:solidFill>
                  <a:schemeClr val="tx1"/>
                </a:solidFill>
                <a:latin typeface="+mj-lt"/>
                <a:ea typeface="Roboto" pitchFamily="2" charset="0"/>
                <a:cs typeface="+mn-cs"/>
              </a:defRPr>
            </a:lvl1pPr>
            <a:lvl2pPr marL="514350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857250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5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200150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543050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1885950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228850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2571750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2914650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ar-SY" sz="2800" b="1" dirty="0">
                <a:solidFill>
                  <a:srgbClr val="FFFFFF"/>
                </a:solidFill>
                <a:latin typeface="Simplified Arabic" panose="02020603050405020304" pitchFamily="18" charset="-78"/>
                <a:cs typeface="Simplified Arabic" panose="02020603050405020304" pitchFamily="18" charset="-78"/>
              </a:rPr>
              <a:t>واجهة</a:t>
            </a:r>
            <a:r>
              <a:rPr lang="ar-SY" b="1" dirty="0">
                <a:solidFill>
                  <a:srgbClr val="FFFFFF"/>
                </a:solidFill>
                <a:latin typeface="Simplified Arabic" panose="02020603050405020304" pitchFamily="18" charset="-78"/>
                <a:cs typeface="Simplified Arabic" panose="02020603050405020304" pitchFamily="18" charset="-78"/>
              </a:rPr>
              <a:t> </a:t>
            </a:r>
            <a:r>
              <a:rPr lang="ar-SY" sz="2800" b="1" dirty="0">
                <a:solidFill>
                  <a:srgbClr val="FFFFFF"/>
                </a:solidFill>
                <a:latin typeface="Simplified Arabic" panose="02020603050405020304" pitchFamily="18" charset="-78"/>
                <a:cs typeface="Simplified Arabic" panose="02020603050405020304" pitchFamily="18" charset="-78"/>
              </a:rPr>
              <a:t>البرنامج</a:t>
            </a:r>
            <a:endParaRPr lang="ar-SY" b="1" dirty="0">
              <a:solidFill>
                <a:srgbClr val="FFFFFF"/>
              </a:solidFill>
              <a:latin typeface="Simplified Arabic" panose="02020603050405020304" pitchFamily="18" charset="-78"/>
              <a:cs typeface="Simplified Arabic" panose="02020603050405020304" pitchFamily="18" charset="-78"/>
            </a:endParaRPr>
          </a:p>
        </p:txBody>
      </p:sp>
      <p:sp>
        <p:nvSpPr>
          <p:cNvPr id="15" name="مستطيل 14">
            <a:extLst>
              <a:ext uri="{FF2B5EF4-FFF2-40B4-BE49-F238E27FC236}">
                <a16:creationId xmlns:a16="http://schemas.microsoft.com/office/drawing/2014/main" id="{D04776E9-6893-48DB-BE59-7E7DDBD576DC}"/>
              </a:ext>
            </a:extLst>
          </p:cNvPr>
          <p:cNvSpPr/>
          <p:nvPr/>
        </p:nvSpPr>
        <p:spPr>
          <a:xfrm>
            <a:off x="3639499" y="2557335"/>
            <a:ext cx="6191249" cy="3838575"/>
          </a:xfrm>
          <a:prstGeom prst="rect">
            <a:avLst/>
          </a:prstGeom>
          <a:blipFill>
            <a:blip r:embed="rId4"/>
            <a:stretch>
              <a:fillRect/>
            </a:stretch>
          </a:blip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1" anchor="ctr"/>
          <a:lstStyle/>
          <a:p>
            <a:pPr algn="ctr"/>
            <a:endParaRPr lang="ar-SY" dirty="0"/>
          </a:p>
        </p:txBody>
      </p:sp>
      <p:sp>
        <p:nvSpPr>
          <p:cNvPr id="16" name="مستطيل 15">
            <a:extLst>
              <a:ext uri="{FF2B5EF4-FFF2-40B4-BE49-F238E27FC236}">
                <a16:creationId xmlns:a16="http://schemas.microsoft.com/office/drawing/2014/main" id="{7F4743CC-3BE0-4C37-A746-56A6EAA58A62}"/>
              </a:ext>
            </a:extLst>
          </p:cNvPr>
          <p:cNvSpPr/>
          <p:nvPr/>
        </p:nvSpPr>
        <p:spPr>
          <a:xfrm>
            <a:off x="1869004" y="3099687"/>
            <a:ext cx="1694630" cy="839973"/>
          </a:xfrm>
          <a:prstGeom prst="rect">
            <a:avLst/>
          </a:prstGeom>
          <a:ln/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rtlCol="1" anchor="ctr"/>
          <a:lstStyle/>
          <a:p>
            <a:pPr algn="ctr"/>
            <a:r>
              <a:rPr lang="ar-SY" dirty="0"/>
              <a:t>مراجع وعددها والمراجع المحذوفة</a:t>
            </a:r>
          </a:p>
        </p:txBody>
      </p:sp>
      <p:sp>
        <p:nvSpPr>
          <p:cNvPr id="17" name="مستطيل 16">
            <a:extLst>
              <a:ext uri="{FF2B5EF4-FFF2-40B4-BE49-F238E27FC236}">
                <a16:creationId xmlns:a16="http://schemas.microsoft.com/office/drawing/2014/main" id="{F9B357AF-2683-4D9F-823B-31FD0FE5B7C5}"/>
              </a:ext>
            </a:extLst>
          </p:cNvPr>
          <p:cNvSpPr/>
          <p:nvPr/>
        </p:nvSpPr>
        <p:spPr>
          <a:xfrm>
            <a:off x="5059384" y="3657879"/>
            <a:ext cx="2468479" cy="563562"/>
          </a:xfrm>
          <a:prstGeom prst="rect">
            <a:avLst/>
          </a:prstGeom>
          <a:ln/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rtlCol="1" anchor="ctr"/>
          <a:lstStyle/>
          <a:p>
            <a:pPr algn="ctr"/>
            <a:r>
              <a:rPr lang="ar-SA" dirty="0"/>
              <a:t>المراجع </a:t>
            </a:r>
            <a:r>
              <a:rPr lang="ar-SY" dirty="0"/>
              <a:t>تم اضافتها إلى المكتبة ونوعها </a:t>
            </a:r>
          </a:p>
        </p:txBody>
      </p:sp>
      <p:sp>
        <p:nvSpPr>
          <p:cNvPr id="18" name="مستطيل 17">
            <a:extLst>
              <a:ext uri="{FF2B5EF4-FFF2-40B4-BE49-F238E27FC236}">
                <a16:creationId xmlns:a16="http://schemas.microsoft.com/office/drawing/2014/main" id="{E83F54AE-5350-4427-AC2B-A4AB417BA872}"/>
              </a:ext>
            </a:extLst>
          </p:cNvPr>
          <p:cNvSpPr/>
          <p:nvPr/>
        </p:nvSpPr>
        <p:spPr>
          <a:xfrm>
            <a:off x="7965492" y="3657879"/>
            <a:ext cx="1640138" cy="1025958"/>
          </a:xfrm>
          <a:prstGeom prst="rect">
            <a:avLst/>
          </a:prstGeom>
          <a:ln/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rtlCol="1" anchor="ctr"/>
          <a:lstStyle/>
          <a:p>
            <a:pPr algn="ctr"/>
            <a:r>
              <a:rPr lang="ar-SA" dirty="0"/>
              <a:t>تفاصيل المرجع المختار </a:t>
            </a:r>
            <a:r>
              <a:rPr lang="ar-SY" dirty="0"/>
              <a:t>مع القدرة على تعديله</a:t>
            </a:r>
          </a:p>
        </p:txBody>
      </p:sp>
      <p:sp>
        <p:nvSpPr>
          <p:cNvPr id="19" name="مستطيل 18">
            <a:extLst>
              <a:ext uri="{FF2B5EF4-FFF2-40B4-BE49-F238E27FC236}">
                <a16:creationId xmlns:a16="http://schemas.microsoft.com/office/drawing/2014/main" id="{8A68F825-C204-413A-A4B5-89E258619C2F}"/>
              </a:ext>
            </a:extLst>
          </p:cNvPr>
          <p:cNvSpPr/>
          <p:nvPr/>
        </p:nvSpPr>
        <p:spPr>
          <a:xfrm>
            <a:off x="5112316" y="4589410"/>
            <a:ext cx="2468479" cy="563562"/>
          </a:xfrm>
          <a:prstGeom prst="rect">
            <a:avLst/>
          </a:prstGeom>
          <a:ln/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rtlCol="1" anchor="ctr"/>
          <a:lstStyle/>
          <a:p>
            <a:pPr algn="ctr"/>
            <a:r>
              <a:rPr lang="ar-SY" dirty="0"/>
              <a:t>إنشاء مجموعات للمراجع ضمن مكتبة واحدة </a:t>
            </a:r>
          </a:p>
        </p:txBody>
      </p:sp>
      <p:sp>
        <p:nvSpPr>
          <p:cNvPr id="20" name="مستطيل 20">
            <a:extLst>
              <a:ext uri="{FF2B5EF4-FFF2-40B4-BE49-F238E27FC236}">
                <a16:creationId xmlns:a16="http://schemas.microsoft.com/office/drawing/2014/main" id="{4187CDEA-194F-42CB-8751-C23EE7335E26}"/>
              </a:ext>
            </a:extLst>
          </p:cNvPr>
          <p:cNvSpPr/>
          <p:nvPr/>
        </p:nvSpPr>
        <p:spPr>
          <a:xfrm>
            <a:off x="1869004" y="4871191"/>
            <a:ext cx="1706236" cy="1025958"/>
          </a:xfrm>
          <a:prstGeom prst="rect">
            <a:avLst/>
          </a:prstGeom>
          <a:ln/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rtlCol="1" anchor="ctr"/>
          <a:lstStyle/>
          <a:p>
            <a:pPr algn="ctr"/>
            <a:r>
              <a:rPr lang="ar-SY" dirty="0"/>
              <a:t>البحث عن المراجع ضمن محركات بحث </a:t>
            </a:r>
          </a:p>
        </p:txBody>
      </p:sp>
      <p:cxnSp>
        <p:nvCxnSpPr>
          <p:cNvPr id="21" name="موصل: على شكل مرفق 8">
            <a:extLst>
              <a:ext uri="{FF2B5EF4-FFF2-40B4-BE49-F238E27FC236}">
                <a16:creationId xmlns:a16="http://schemas.microsoft.com/office/drawing/2014/main" id="{DD0D170D-B83A-4988-BDEE-818BE355F7B6}"/>
              </a:ext>
            </a:extLst>
          </p:cNvPr>
          <p:cNvCxnSpPr>
            <a:stCxn id="19" idx="1"/>
          </p:cNvCxnSpPr>
          <p:nvPr/>
        </p:nvCxnSpPr>
        <p:spPr>
          <a:xfrm rot="10800000">
            <a:off x="4395678" y="4438799"/>
            <a:ext cx="716639" cy="432393"/>
          </a:xfrm>
          <a:prstGeom prst="bentConnector3">
            <a:avLst/>
          </a:prstGeom>
          <a:ln>
            <a:tailEnd type="triangle"/>
          </a:ln>
        </p:spPr>
        <p:style>
          <a:lnRef idx="3">
            <a:schemeClr val="accent6"/>
          </a:lnRef>
          <a:fillRef idx="0">
            <a:schemeClr val="accent6"/>
          </a:fillRef>
          <a:effectRef idx="2">
            <a:schemeClr val="accent6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161189603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/>
          <p:cNvSpPr/>
          <p:nvPr/>
        </p:nvSpPr>
        <p:spPr>
          <a:xfrm>
            <a:off x="2626178" y="500900"/>
            <a:ext cx="9922203" cy="45719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4" name="Rectangle: Rounded Corners 24"/>
          <p:cNvSpPr/>
          <p:nvPr/>
        </p:nvSpPr>
        <p:spPr>
          <a:xfrm>
            <a:off x="1181062" y="1285190"/>
            <a:ext cx="9345750" cy="5153709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5" name="Graphic 21"/>
          <p:cNvPicPr>
            <a:picLocks noChangeAspect="1"/>
          </p:cNvPicPr>
          <p:nvPr/>
        </p:nvPicPr>
        <p:blipFill rotWithShape="1">
          <a:blip r:embed="rId2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180431" y="79526"/>
            <a:ext cx="2305141" cy="1076343"/>
          </a:xfrm>
          <a:prstGeom prst="rect">
            <a:avLst/>
          </a:prstGeom>
        </p:spPr>
      </p:pic>
      <p:sp>
        <p:nvSpPr>
          <p:cNvPr id="8" name="مستطيل 15">
            <a:extLst>
              <a:ext uri="{FF2B5EF4-FFF2-40B4-BE49-F238E27FC236}">
                <a16:creationId xmlns:a16="http://schemas.microsoft.com/office/drawing/2014/main" id="{15A403B2-80A8-4B70-9D7C-3462EE88B72C}"/>
              </a:ext>
            </a:extLst>
          </p:cNvPr>
          <p:cNvSpPr/>
          <p:nvPr/>
        </p:nvSpPr>
        <p:spPr>
          <a:xfrm>
            <a:off x="5707639" y="2534667"/>
            <a:ext cx="4253022" cy="3484247"/>
          </a:xfrm>
          <a:prstGeom prst="rect">
            <a:avLst/>
          </a:prstGeom>
          <a:blipFill>
            <a:blip r:embed="rId3"/>
            <a:stretch>
              <a:fillRect/>
            </a:stretch>
          </a:blip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1" anchor="ctr"/>
          <a:lstStyle/>
          <a:p>
            <a:pPr marL="0" marR="0" lvl="0" indent="0" algn="ctr" defTabSz="914400" rtl="1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ar-SY" sz="1800" b="0" i="0" u="none" strike="noStrike" kern="1200" cap="none" spc="0" normalizeH="0" baseline="0" noProof="0" dirty="0">
              <a:ln>
                <a:noFill/>
              </a:ln>
              <a:solidFill>
                <a:srgbClr val="FFFFFF"/>
              </a:solidFill>
              <a:effectLst/>
              <a:uLnTx/>
              <a:uFillTx/>
              <a:latin typeface="Verdana"/>
              <a:ea typeface="+mn-ea"/>
              <a:cs typeface="+mn-cs"/>
            </a:endParaRPr>
          </a:p>
        </p:txBody>
      </p:sp>
      <p:pic>
        <p:nvPicPr>
          <p:cNvPr id="9" name="Picture 2" descr="F:\ماستر\صور للماستر\cc-endnote1-logo.jpg">
            <a:extLst>
              <a:ext uri="{FF2B5EF4-FFF2-40B4-BE49-F238E27FC236}">
                <a16:creationId xmlns:a16="http://schemas.microsoft.com/office/drawing/2014/main" id="{47E4A1FC-6F4D-419A-8541-EEF6067003AA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282700" y="1359119"/>
            <a:ext cx="869118" cy="79606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grpSp>
        <p:nvGrpSpPr>
          <p:cNvPr id="10" name="مجموعة 2"/>
          <p:cNvGrpSpPr/>
          <p:nvPr/>
        </p:nvGrpSpPr>
        <p:grpSpPr>
          <a:xfrm>
            <a:off x="1845403" y="2346145"/>
            <a:ext cx="3395540" cy="3877119"/>
            <a:chOff x="479538" y="1922242"/>
            <a:chExt cx="3395540" cy="3877119"/>
          </a:xfrm>
        </p:grpSpPr>
        <p:pic>
          <p:nvPicPr>
            <p:cNvPr id="11" name="Picture 2" descr="F:\ماستر\صور للماستر\jjj.png"/>
            <p:cNvPicPr>
              <a:picLocks noChangeAspect="1" noChangeArrowheads="1"/>
            </p:cNvPicPr>
            <p:nvPr/>
          </p:nvPicPr>
          <p:blipFill>
            <a:blip r:embed="rId5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479538" y="1922242"/>
              <a:ext cx="3395540" cy="3877119"/>
            </a:xfrm>
            <a:prstGeom prst="rect">
              <a:avLst/>
            </a:prstGeom>
            <a:noFill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  <p:sp>
          <p:nvSpPr>
            <p:cNvPr id="12" name="إطار 1"/>
            <p:cNvSpPr/>
            <p:nvPr/>
          </p:nvSpPr>
          <p:spPr>
            <a:xfrm>
              <a:off x="623007" y="1922242"/>
              <a:ext cx="2000449" cy="2610852"/>
            </a:xfrm>
            <a:prstGeom prst="frame">
              <a:avLst>
                <a:gd name="adj1" fmla="val 4080"/>
              </a:avLst>
            </a:prstGeom>
            <a:solidFill>
              <a:srgbClr val="FF0000"/>
            </a:solidFill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1" anchor="ctr"/>
            <a:lstStyle/>
            <a:p>
              <a:pPr marL="0" marR="0" lvl="0" indent="0" algn="ctr" defTabSz="914400" rtl="1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ar-SY" sz="1800" b="0" i="0" u="none" strike="noStrike" kern="1200" cap="none" spc="0" normalizeH="0" baseline="0" noProof="0">
                <a:ln>
                  <a:noFill/>
                </a:ln>
                <a:solidFill>
                  <a:srgbClr val="23387D"/>
                </a:solidFill>
                <a:effectLst/>
                <a:uLnTx/>
                <a:uFillTx/>
                <a:latin typeface="Verdana"/>
                <a:ea typeface="+mn-ea"/>
                <a:cs typeface="+mn-cs"/>
              </a:endParaRPr>
            </a:p>
          </p:txBody>
        </p:sp>
      </p:grpSp>
      <p:sp>
        <p:nvSpPr>
          <p:cNvPr id="13" name="Rectangle 27">
            <a:extLst>
              <a:ext uri="{FF2B5EF4-FFF2-40B4-BE49-F238E27FC236}">
                <a16:creationId xmlns:a16="http://schemas.microsoft.com/office/drawing/2014/main" id="{923DBE66-4729-4D61-AC32-D2CFD9022274}"/>
              </a:ext>
            </a:extLst>
          </p:cNvPr>
          <p:cNvSpPr/>
          <p:nvPr/>
        </p:nvSpPr>
        <p:spPr>
          <a:xfrm>
            <a:off x="7148190" y="1528550"/>
            <a:ext cx="3193473" cy="457200"/>
          </a:xfrm>
          <a:prstGeom prst="rect">
            <a:avLst/>
          </a:prstGeom>
          <a:solidFill>
            <a:srgbClr val="FF3F5F"/>
          </a:solidFill>
          <a:ln w="12700" cap="flat" cmpd="sng" algn="ctr">
            <a:noFill/>
            <a:prstDash val="solid"/>
            <a:miter lim="800000"/>
          </a:ln>
          <a:effectLst/>
        </p:spPr>
        <p:txBody>
          <a:bodyPr rtlCol="0" anchor="ctr"/>
          <a:lstStyle/>
          <a:p>
            <a:pPr algn="ctr" defTabSz="713232">
              <a:defRPr/>
            </a:pPr>
            <a:endParaRPr lang="en-US" sz="1404" kern="0" dirty="0">
              <a:solidFill>
                <a:prstClr val="white"/>
              </a:solidFill>
              <a:latin typeface="Simplified Arabic" panose="02020603050405020304" pitchFamily="18" charset="-78"/>
              <a:cs typeface="Simplified Arabic" panose="02020603050405020304" pitchFamily="18" charset="-78"/>
            </a:endParaRPr>
          </a:p>
        </p:txBody>
      </p:sp>
      <p:sp>
        <p:nvSpPr>
          <p:cNvPr id="14" name="Rectangle 29">
            <a:extLst>
              <a:ext uri="{FF2B5EF4-FFF2-40B4-BE49-F238E27FC236}">
                <a16:creationId xmlns:a16="http://schemas.microsoft.com/office/drawing/2014/main" id="{C5710777-16EA-46AD-AD9E-5BFC60B4A545}"/>
              </a:ext>
            </a:extLst>
          </p:cNvPr>
          <p:cNvSpPr/>
          <p:nvPr/>
        </p:nvSpPr>
        <p:spPr>
          <a:xfrm>
            <a:off x="6767188" y="1528550"/>
            <a:ext cx="3193473" cy="457200"/>
          </a:xfrm>
          <a:prstGeom prst="rect">
            <a:avLst/>
          </a:prstGeom>
          <a:solidFill>
            <a:srgbClr val="445468"/>
          </a:solidFill>
          <a:ln w="12700" cap="flat" cmpd="sng" algn="ctr">
            <a:noFill/>
            <a:prstDash val="solid"/>
            <a:miter lim="800000"/>
          </a:ln>
          <a:effectLst/>
        </p:spPr>
        <p:txBody>
          <a:bodyPr rtlCol="0" anchor="ctr"/>
          <a:lstStyle/>
          <a:p>
            <a:pPr defTabSz="713232">
              <a:defRPr/>
            </a:pPr>
            <a:r>
              <a:rPr lang="ar-SY" sz="2400" b="1" dirty="0">
                <a:solidFill>
                  <a:srgbClr val="FFFFFF"/>
                </a:solidFill>
                <a:latin typeface="Simplified Arabic" panose="02020603050405020304" pitchFamily="18" charset="-78"/>
                <a:cs typeface="Simplified Arabic" panose="02020603050405020304" pitchFamily="18" charset="-78"/>
              </a:rPr>
              <a:t>تغيير نمط كتابة المراجع</a:t>
            </a:r>
          </a:p>
        </p:txBody>
      </p:sp>
      <p:sp>
        <p:nvSpPr>
          <p:cNvPr id="15" name="Text Placeholder 5">
            <a:extLst>
              <a:ext uri="{FF2B5EF4-FFF2-40B4-BE49-F238E27FC236}">
                <a16:creationId xmlns:a16="http://schemas.microsoft.com/office/drawing/2014/main" id="{913A1F92-FC7D-4D54-985C-EAD8068CFC6C}"/>
              </a:ext>
            </a:extLst>
          </p:cNvPr>
          <p:cNvSpPr txBox="1">
            <a:spLocks/>
          </p:cNvSpPr>
          <p:nvPr/>
        </p:nvSpPr>
        <p:spPr>
          <a:xfrm>
            <a:off x="6479043" y="1533158"/>
            <a:ext cx="3481619" cy="365758"/>
          </a:xfrm>
          <a:prstGeom prst="rect">
            <a:avLst/>
          </a:prstGeom>
        </p:spPr>
        <p:txBody>
          <a:bodyPr vert="horz" lIns="91440" tIns="45720" rIns="91440" bIns="45720" rtlCol="0">
            <a:noAutofit/>
          </a:bodyPr>
          <a:lstStyle>
            <a:lvl1pPr marL="0" indent="0" algn="ctr" defTabSz="685800" rtl="0" eaLnBrk="1" latinLnBrk="0" hangingPunct="1">
              <a:lnSpc>
                <a:spcPct val="90000"/>
              </a:lnSpc>
              <a:spcBef>
                <a:spcPts val="750"/>
              </a:spcBef>
              <a:buFont typeface="Arial" panose="020B0604020202020204" pitchFamily="34" charset="0"/>
              <a:buNone/>
              <a:defRPr sz="2000" kern="1200">
                <a:solidFill>
                  <a:schemeClr val="tx1"/>
                </a:solidFill>
                <a:latin typeface="+mj-lt"/>
                <a:ea typeface="Roboto" pitchFamily="2" charset="0"/>
                <a:cs typeface="+mn-cs"/>
              </a:defRPr>
            </a:lvl1pPr>
            <a:lvl2pPr marL="514350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857250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5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200150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543050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1885950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228850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2571750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2914650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en-GB" sz="2800" b="1" dirty="0">
                <a:solidFill>
                  <a:srgbClr val="FFFFFF"/>
                </a:solidFill>
                <a:latin typeface="Simplified Arabic" panose="02020603050405020304" pitchFamily="18" charset="-78"/>
                <a:cs typeface="Simplified Arabic" panose="02020603050405020304" pitchFamily="18" charset="-78"/>
              </a:rPr>
              <a:t> </a:t>
            </a:r>
            <a:endParaRPr lang="en-US" sz="2800" b="1" dirty="0">
              <a:solidFill>
                <a:srgbClr val="FFFFFF"/>
              </a:solidFill>
              <a:latin typeface="Simplified Arabic" panose="02020603050405020304" pitchFamily="18" charset="-78"/>
              <a:cs typeface="Simplified Arabic" panose="02020603050405020304" pitchFamily="18" charset="-78"/>
            </a:endParaRPr>
          </a:p>
        </p:txBody>
      </p:sp>
      <p:sp>
        <p:nvSpPr>
          <p:cNvPr id="16" name="TextBox 15"/>
          <p:cNvSpPr txBox="1"/>
          <p:nvPr/>
        </p:nvSpPr>
        <p:spPr>
          <a:xfrm>
            <a:off x="3190928" y="729958"/>
            <a:ext cx="4952771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lvl="0" algn="ctr"/>
            <a:r>
              <a:rPr lang="en-US" sz="2400" b="1" kern="0" dirty="0">
                <a:latin typeface="Alexandria" pitchFamily="2" charset="-78"/>
                <a:cs typeface="Alexandria" pitchFamily="2" charset="-78"/>
              </a:rPr>
              <a:t>EndNote</a:t>
            </a:r>
            <a:r>
              <a:rPr lang="ar-SY" sz="2400" b="1" kern="0" dirty="0">
                <a:latin typeface="Alexandria" pitchFamily="2" charset="-78"/>
                <a:cs typeface="Alexandria" pitchFamily="2" charset="-78"/>
              </a:rPr>
              <a:t>برنامج </a:t>
            </a:r>
            <a:endParaRPr lang="ar-SY" sz="2000" b="1" kern="0" dirty="0">
              <a:latin typeface="Alexandria" pitchFamily="2" charset="-78"/>
              <a:cs typeface="Alexandria" pitchFamily="2" charset="-78"/>
            </a:endParaRPr>
          </a:p>
        </p:txBody>
      </p:sp>
    </p:spTree>
    <p:extLst>
      <p:ext uri="{BB962C8B-B14F-4D97-AF65-F5344CB8AC3E}">
        <p14:creationId xmlns:p14="http://schemas.microsoft.com/office/powerpoint/2010/main" val="86306233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" name="Picture 8"/>
          <p:cNvPicPr>
            <a:picLocks noChangeAspect="1"/>
          </p:cNvPicPr>
          <p:nvPr/>
        </p:nvPicPr>
        <p:blipFill>
          <a:blip r:embed="rId2" cstate="print">
            <a:grayscl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7112"/>
            <a:ext cx="12192000" cy="6843776"/>
          </a:xfrm>
          <a:prstGeom prst="rect">
            <a:avLst/>
          </a:prstGeom>
        </p:spPr>
      </p:pic>
      <p:sp>
        <p:nvSpPr>
          <p:cNvPr id="2" name="Right Triangle 1"/>
          <p:cNvSpPr/>
          <p:nvPr/>
        </p:nvSpPr>
        <p:spPr>
          <a:xfrm flipH="1">
            <a:off x="6512645" y="3153102"/>
            <a:ext cx="5679355" cy="3704899"/>
          </a:xfrm>
          <a:prstGeom prst="rtTriangle">
            <a:avLst/>
          </a:prstGeom>
          <a:solidFill>
            <a:srgbClr val="669BBC">
              <a:alpha val="76863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id-ID"/>
          </a:p>
        </p:txBody>
      </p:sp>
      <p:sp>
        <p:nvSpPr>
          <p:cNvPr id="10" name="TextBox 9"/>
          <p:cNvSpPr txBox="1"/>
          <p:nvPr/>
        </p:nvSpPr>
        <p:spPr>
          <a:xfrm>
            <a:off x="705831" y="5707075"/>
            <a:ext cx="4524565" cy="82994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4800" b="1">
                <a:solidFill>
                  <a:schemeClr val="bg1"/>
                </a:solidFill>
                <a:latin typeface="Alexandria" charset="0"/>
                <a:cs typeface="Alexandria" charset="0"/>
              </a:rPr>
              <a:t>Thank You</a:t>
            </a:r>
          </a:p>
        </p:txBody>
      </p:sp>
      <p:pic>
        <p:nvPicPr>
          <p:cNvPr id="13" name="Graphic 12"/>
          <p:cNvPicPr>
            <a:picLocks noChangeAspect="1"/>
          </p:cNvPicPr>
          <p:nvPr/>
        </p:nvPicPr>
        <p:blipFill>
          <a:blip r:embed="rId3">
            <a:extLst>
              <a:ext uri="{96DAC541-7B7A-43D3-8B79-37D633B846F1}">
                <asvg:svgBlip xmlns="" xmlns:asvg="http://schemas.microsoft.com/office/drawing/2016/SVG/main" r:embed="rId4"/>
              </a:ext>
            </a:extLst>
          </a:blip>
          <a:stretch>
            <a:fillRect/>
          </a:stretch>
        </p:blipFill>
        <p:spPr>
          <a:xfrm>
            <a:off x="9576180" y="6168740"/>
            <a:ext cx="2279266" cy="384052"/>
          </a:xfrm>
          <a:prstGeom prst="rect">
            <a:avLst/>
          </a:prstGeom>
        </p:spPr>
      </p:pic>
      <p:sp>
        <p:nvSpPr>
          <p:cNvPr id="14" name="Parallelogram 13"/>
          <p:cNvSpPr/>
          <p:nvPr/>
        </p:nvSpPr>
        <p:spPr>
          <a:xfrm rot="16200000" flipV="1">
            <a:off x="-2058944" y="4401414"/>
            <a:ext cx="3801492" cy="1097456"/>
          </a:xfrm>
          <a:custGeom>
            <a:avLst/>
            <a:gdLst>
              <a:gd name="connsiteX0" fmla="*/ 0 w 3826892"/>
              <a:gd name="connsiteY0" fmla="*/ 1097456 h 1097456"/>
              <a:gd name="connsiteX1" fmla="*/ 1102581 w 3826892"/>
              <a:gd name="connsiteY1" fmla="*/ 0 h 1097456"/>
              <a:gd name="connsiteX2" fmla="*/ 3826892 w 3826892"/>
              <a:gd name="connsiteY2" fmla="*/ 0 h 1097456"/>
              <a:gd name="connsiteX3" fmla="*/ 2724311 w 3826892"/>
              <a:gd name="connsiteY3" fmla="*/ 1097456 h 1097456"/>
              <a:gd name="connsiteX4" fmla="*/ 0 w 3826892"/>
              <a:gd name="connsiteY4" fmla="*/ 1097456 h 1097456"/>
              <a:gd name="connsiteX0-1" fmla="*/ 0 w 3801492"/>
              <a:gd name="connsiteY0-2" fmla="*/ 1097456 h 1097456"/>
              <a:gd name="connsiteX1-3" fmla="*/ 1102581 w 3801492"/>
              <a:gd name="connsiteY1-4" fmla="*/ 0 h 1097456"/>
              <a:gd name="connsiteX2-5" fmla="*/ 3801492 w 3801492"/>
              <a:gd name="connsiteY2-6" fmla="*/ 12700 h 1097456"/>
              <a:gd name="connsiteX3-7" fmla="*/ 2724311 w 3801492"/>
              <a:gd name="connsiteY3-8" fmla="*/ 1097456 h 1097456"/>
              <a:gd name="connsiteX4-9" fmla="*/ 0 w 3801492"/>
              <a:gd name="connsiteY4-10" fmla="*/ 1097456 h 1097456"/>
            </a:gdLst>
            <a:ahLst/>
            <a:cxnLst>
              <a:cxn ang="0">
                <a:pos x="connsiteX0-1" y="connsiteY0-2"/>
              </a:cxn>
              <a:cxn ang="0">
                <a:pos x="connsiteX1-3" y="connsiteY1-4"/>
              </a:cxn>
              <a:cxn ang="0">
                <a:pos x="connsiteX2-5" y="connsiteY2-6"/>
              </a:cxn>
              <a:cxn ang="0">
                <a:pos x="connsiteX3-7" y="connsiteY3-8"/>
              </a:cxn>
              <a:cxn ang="0">
                <a:pos x="connsiteX4-9" y="connsiteY4-10"/>
              </a:cxn>
            </a:cxnLst>
            <a:rect l="l" t="t" r="r" b="b"/>
            <a:pathLst>
              <a:path w="3801492" h="1097456">
                <a:moveTo>
                  <a:pt x="0" y="1097456"/>
                </a:moveTo>
                <a:lnTo>
                  <a:pt x="1102581" y="0"/>
                </a:lnTo>
                <a:lnTo>
                  <a:pt x="3801492" y="12700"/>
                </a:lnTo>
                <a:lnTo>
                  <a:pt x="2724311" y="1097456"/>
                </a:lnTo>
                <a:lnTo>
                  <a:pt x="0" y="1097456"/>
                </a:lnTo>
                <a:close/>
              </a:path>
            </a:pathLst>
          </a:custGeom>
          <a:solidFill>
            <a:srgbClr val="669BBC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id-ID">
              <a:solidFill>
                <a:srgbClr val="669BBC"/>
              </a:solidFill>
            </a:endParaRPr>
          </a:p>
        </p:txBody>
      </p:sp>
      <p:pic>
        <p:nvPicPr>
          <p:cNvPr id="22" name="Graphic 21"/>
          <p:cNvPicPr>
            <a:picLocks noChangeAspect="1"/>
          </p:cNvPicPr>
          <p:nvPr/>
        </p:nvPicPr>
        <p:blipFill rotWithShape="1">
          <a:blip r:embed="rId5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425810" y="203200"/>
            <a:ext cx="2580006" cy="1204686"/>
          </a:xfrm>
          <a:prstGeom prst="rect">
            <a:avLst/>
          </a:prstGeom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customXml/_rels/item1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1.xml"/></Relationships>
</file>

<file path=customXml/_rels/item2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2.xml"/></Relationships>
</file>

<file path=customXml/_rels/item3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3.xml"/></Relationships>
</file>

<file path=customXml/item1.xml><?xml version="1.0" encoding="utf-8"?>
<p:properties xmlns:p="http://schemas.microsoft.com/office/2006/metadata/properties" xmlns:xsi="http://www.w3.org/2001/XMLSchema-instance" xmlns:pc="http://schemas.microsoft.com/office/infopath/2007/PartnerControls">
  <documentManagement>
    <lcf76f155ced4ddcb4097134ff3c332f xmlns="d13aca44-ef33-4cf4-9980-7f0b00e6eeb9">
      <Terms xmlns="http://schemas.microsoft.com/office/infopath/2007/PartnerControls"/>
    </lcf76f155ced4ddcb4097134ff3c332f>
    <TaxCatchAll xmlns="49100919-8a76-4266-be0c-7dc583902cb4" xsi:nil="true"/>
  </documentManagement>
</p:properties>
</file>

<file path=customXml/item2.xml><?xml version="1.0" encoding="utf-8"?>
<ct:contentTypeSchema xmlns:ct="http://schemas.microsoft.com/office/2006/metadata/contentType" xmlns:ma="http://schemas.microsoft.com/office/2006/metadata/properties/metaAttributes" ct:_="" ma:_="" ma:contentTypeName="Document" ma:contentTypeID="0x0101006A254F5D6A14094B8840E79896A2F150" ma:contentTypeVersion="14" ma:contentTypeDescription="Create a new document." ma:contentTypeScope="" ma:versionID="7e97f5759b239d09901a6c3e6d044424">
  <xsd:schema xmlns:xsd="http://www.w3.org/2001/XMLSchema" xmlns:xs="http://www.w3.org/2001/XMLSchema" xmlns:p="http://schemas.microsoft.com/office/2006/metadata/properties" xmlns:ns2="d13aca44-ef33-4cf4-9980-7f0b00e6eeb9" xmlns:ns3="49100919-8a76-4266-be0c-7dc583902cb4" targetNamespace="http://schemas.microsoft.com/office/2006/metadata/properties" ma:root="true" ma:fieldsID="ff6c873fd4150f862f394d9ad33a2f1b" ns2:_="" ns3:_="">
    <xsd:import namespace="d13aca44-ef33-4cf4-9980-7f0b00e6eeb9"/>
    <xsd:import namespace="49100919-8a76-4266-be0c-7dc583902cb4"/>
    <xsd:element name="properties">
      <xsd:complexType>
        <xsd:sequence>
          <xsd:element name="documentManagement">
            <xsd:complexType>
              <xsd:all>
                <xsd:element ref="ns2:MediaServiceMetadata" minOccurs="0"/>
                <xsd:element ref="ns2:MediaServiceFastMetadata" minOccurs="0"/>
                <xsd:element ref="ns2:MediaServiceSearchProperties" minOccurs="0"/>
                <xsd:element ref="ns2:MediaServiceObjectDetectorVersions" minOccurs="0"/>
                <xsd:element ref="ns2:MediaServiceGenerationTime" minOccurs="0"/>
                <xsd:element ref="ns2:MediaServiceEventHashCode" minOccurs="0"/>
                <xsd:element ref="ns2:MediaLengthInSeconds" minOccurs="0"/>
                <xsd:element ref="ns2:MediaServiceDateTaken" minOccurs="0"/>
                <xsd:element ref="ns2:lcf76f155ced4ddcb4097134ff3c332f" minOccurs="0"/>
                <xsd:element ref="ns3:TaxCatchAll" minOccurs="0"/>
                <xsd:element ref="ns2:MediaServiceOCR" minOccurs="0"/>
                <xsd:element ref="ns3:SharedWithUsers" minOccurs="0"/>
                <xsd:element ref="ns3:SharedWithDetails" minOccurs="0"/>
              </xsd:all>
            </xsd:complexType>
          </xsd:element>
        </xsd:sequence>
      </xsd:complex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d13aca44-ef33-4cf4-9980-7f0b00e6eeb9" elementFormDefault="qualified">
    <xsd:import namespace="http://schemas.microsoft.com/office/2006/documentManagement/types"/>
    <xsd:import namespace="http://schemas.microsoft.com/office/infopath/2007/PartnerControls"/>
    <xsd:element name="MediaServiceMetadata" ma:index="8" nillable="true" ma:displayName="MediaServiceMetadata" ma:hidden="true" ma:internalName="MediaServiceMetadata" ma:readOnly="true">
      <xsd:simpleType>
        <xsd:restriction base="dms:Note"/>
      </xsd:simpleType>
    </xsd:element>
    <xsd:element name="MediaServiceFastMetadata" ma:index="9" nillable="true" ma:displayName="MediaServiceFastMetadata" ma:hidden="true" ma:internalName="MediaServiceFastMetadata" ma:readOnly="true">
      <xsd:simpleType>
        <xsd:restriction base="dms:Note"/>
      </xsd:simpleType>
    </xsd:element>
    <xsd:element name="MediaServiceSearchProperties" ma:index="10" nillable="true" ma:displayName="MediaServiceSearchProperties" ma:hidden="true" ma:internalName="MediaServiceSearchProperties" ma:readOnly="true">
      <xsd:simpleType>
        <xsd:restriction base="dms:Note"/>
      </xsd:simpleType>
    </xsd:element>
    <xsd:element name="MediaServiceObjectDetectorVersions" ma:index="11" nillable="true" ma:displayName="MediaServiceObjectDetectorVersions" ma:hidden="true" ma:indexed="true" ma:internalName="MediaServiceObjectDetectorVersions" ma:readOnly="true">
      <xsd:simpleType>
        <xsd:restriction base="dms:Text"/>
      </xsd:simpleType>
    </xsd:element>
    <xsd:element name="MediaServiceGenerationTime" ma:index="12" nillable="true" ma:displayName="MediaServiceGenerationTime" ma:hidden="true" ma:internalName="MediaServiceGenerationTime" ma:readOnly="true">
      <xsd:simpleType>
        <xsd:restriction base="dms:Text"/>
      </xsd:simpleType>
    </xsd:element>
    <xsd:element name="MediaServiceEventHashCode" ma:index="13" nillable="true" ma:displayName="MediaServiceEventHashCode" ma:hidden="true" ma:internalName="MediaServiceEventHashCode" ma:readOnly="true">
      <xsd:simpleType>
        <xsd:restriction base="dms:Text"/>
      </xsd:simpleType>
    </xsd:element>
    <xsd:element name="MediaLengthInSeconds" ma:index="14" nillable="true" ma:displayName="MediaLengthInSeconds" ma:hidden="true" ma:internalName="MediaLengthInSeconds" ma:readOnly="true">
      <xsd:simpleType>
        <xsd:restriction base="dms:Unknown"/>
      </xsd:simpleType>
    </xsd:element>
    <xsd:element name="MediaServiceDateTaken" ma:index="15" nillable="true" ma:displayName="MediaServiceDateTaken" ma:hidden="true" ma:indexed="true" ma:internalName="MediaServiceDateTaken" ma:readOnly="true">
      <xsd:simpleType>
        <xsd:restriction base="dms:Text"/>
      </xsd:simpleType>
    </xsd:element>
    <xsd:element name="lcf76f155ced4ddcb4097134ff3c332f" ma:index="17" nillable="true" ma:taxonomy="true" ma:internalName="lcf76f155ced4ddcb4097134ff3c332f" ma:taxonomyFieldName="MediaServiceImageTags" ma:displayName="Image Tags" ma:readOnly="false" ma:fieldId="{5cf76f15-5ced-4ddc-b409-7134ff3c332f}" ma:taxonomyMulti="true" ma:sspId="0c40115b-6d03-4915-ad03-308f9b9b015a" ma:termSetId="09814cd3-568e-fe90-9814-8d621ff8fb84" ma:anchorId="fba54fb3-c3e1-fe81-a776-ca4b69148c4d" ma:open="true" ma:isKeyword="false">
      <xsd:complexType>
        <xsd:sequence>
          <xsd:element ref="pc:Terms" minOccurs="0" maxOccurs="1"/>
        </xsd:sequence>
      </xsd:complexType>
    </xsd:element>
    <xsd:element name="MediaServiceOCR" ma:index="19" nillable="true" ma:displayName="Extracted Text" ma:internalName="MediaServiceOCR" ma:readOnly="true">
      <xsd:simpleType>
        <xsd:restriction base="dms:Note">
          <xsd:maxLength value="255"/>
        </xsd:restriction>
      </xsd:simple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49100919-8a76-4266-be0c-7dc583902cb4" elementFormDefault="qualified">
    <xsd:import namespace="http://schemas.microsoft.com/office/2006/documentManagement/types"/>
    <xsd:import namespace="http://schemas.microsoft.com/office/infopath/2007/PartnerControls"/>
    <xsd:element name="TaxCatchAll" ma:index="18" nillable="true" ma:displayName="Taxonomy Catch All Column" ma:hidden="true" ma:list="{b5d792bc-7973-4ea0-b250-91ea47055511}" ma:internalName="TaxCatchAll" ma:showField="CatchAllData" ma:web="49100919-8a76-4266-be0c-7dc583902cb4">
      <xsd:complexType>
        <xsd:complexContent>
          <xsd:extension base="dms:MultiChoiceLookup">
            <xsd:sequence>
              <xsd:element name="Value" type="dms:Lookup" maxOccurs="unbounded" minOccurs="0" nillable="true"/>
            </xsd:sequence>
          </xsd:extension>
        </xsd:complexContent>
      </xsd:complexType>
    </xsd:element>
    <xsd:element name="SharedWithUsers" ma:index="20" nillable="true" ma:displayName="Shared With" ma:internalName="SharedWithUsers" ma:readOnly="true">
      <xsd:complexType>
        <xsd:complexContent>
          <xsd:extension base="dms:UserMulti">
            <xsd:sequence>
              <xsd:element name="UserInfo" minOccurs="0" maxOccurs="unbounded">
                <xsd:complexType>
                  <xsd:sequence>
                    <xsd:element name="DisplayName" type="xsd:string" minOccurs="0"/>
                    <xsd:element name="AccountId" type="dms:UserId" minOccurs="0" nillable="true"/>
                    <xsd:element name="AccountType" type="xsd:string" minOccurs="0"/>
                  </xsd:sequence>
                </xsd:complexType>
              </xsd:element>
            </xsd:sequence>
          </xsd:extension>
        </xsd:complexContent>
      </xsd:complexType>
    </xsd:element>
    <xsd:element name="SharedWithDetails" ma:index="21" nillable="true" ma:displayName="Shared With Details" ma:internalName="SharedWithDetails" ma:readOnly="true">
      <xsd:simpleType>
        <xsd:restriction base="dms:Note">
          <xsd:maxLength value="255"/>
        </xsd:restriction>
      </xsd:simpleType>
    </xsd:element>
  </xsd:schema>
  <xsd:schema xmlns="http://schemas.openxmlformats.org/package/2006/metadata/core-properties" xmlns:xsd="http://www.w3.org/2001/XMLSchema" xmlns:xsi="http://www.w3.org/2001/XMLSchema-instance" xmlns:dc="http://purl.org/dc/elements/1.1/" xmlns:dcterms="http://purl.org/dc/terms/" xmlns:odoc="http://schemas.microsoft.com/internal/obd" targetNamespace="http://schemas.openxmlformats.org/package/2006/metadata/core-properties" elementFormDefault="qualified" attributeFormDefault="unqualified" blockDefault="#all">
    <xsd:import namespace="http://purl.org/dc/elements/1.1/" schemaLocation="http://dublincore.org/schemas/xmls/qdc/2003/04/02/dc.xsd"/>
    <xsd:import namespace="http://purl.org/dc/terms/" schemaLocation="http://dublincore.org/schemas/xmls/qdc/2003/04/02/dcterms.xsd"/>
    <xsd:element name="coreProperties" type="CT_coreProperties"/>
    <xsd:complexType name="CT_coreProperties">
      <xsd:all>
        <xsd:element ref="dc:creator" minOccurs="0" maxOccurs="1"/>
        <xsd:element ref="dcterms:created" minOccurs="0" maxOccurs="1"/>
        <xsd:element ref="dc:identifier" minOccurs="0" maxOccurs="1"/>
        <xsd:element name="contentType" minOccurs="0" maxOccurs="1" type="xsd:string" ma:index="0" ma:displayName="Content Type"/>
        <xsd:element ref="dc:title" minOccurs="0" maxOccurs="1" ma:index="4" ma:displayName="Title"/>
        <xsd:element ref="dc:subject" minOccurs="0" maxOccurs="1"/>
        <xsd:element ref="dc:description" minOccurs="0" maxOccurs="1"/>
        <xsd:element name="keywords" minOccurs="0" maxOccurs="1" type="xsd:string"/>
        <xsd:element ref="dc:language" minOccurs="0" maxOccurs="1"/>
        <xsd:element name="category" minOccurs="0" maxOccurs="1" type="xsd:string"/>
        <xsd:element name="version" minOccurs="0" maxOccurs="1" type="xsd:string"/>
        <xsd:element name="revision" minOccurs="0" maxOccurs="1" type="xsd:string">
          <xsd:annotation>
            <xsd:documentation>
                        This value indicates the number of saves or revisions. The application is responsible for updating this value after each revision.
                    </xsd:documentation>
          </xsd:annotation>
        </xsd:element>
        <xsd:element name="lastModifiedBy" minOccurs="0" maxOccurs="1" type="xsd:string"/>
        <xsd:element ref="dcterms:modified" minOccurs="0" maxOccurs="1"/>
        <xsd:element name="contentStatus" minOccurs="0" maxOccurs="1" type="xsd:string"/>
      </xsd:all>
    </xsd:complexType>
  </xsd:schema>
  <xs:schema xmlns:pc="http://schemas.microsoft.com/office/infopath/2007/PartnerControls" xmlns:xs="http://www.w3.org/2001/XMLSchema" targetNamespace="http://schemas.microsoft.com/office/infopath/2007/PartnerControls" elementFormDefault="qualified" attributeFormDefault="unqualified">
    <xs:element name="Person">
      <xs:complexType>
        <xs:sequence>
          <xs:element ref="pc:DisplayName" minOccurs="0"/>
          <xs:element ref="pc:AccountId" minOccurs="0"/>
          <xs:element ref="pc:AccountType" minOccurs="0"/>
        </xs:sequence>
      </xs:complexType>
    </xs:element>
    <xs:element name="DisplayName" type="xs:string"/>
    <xs:element name="AccountId" type="xs:string"/>
    <xs:element name="AccountType" type="xs:string"/>
    <xs:element name="BDCAssociatedEntity">
      <xs:complexType>
        <xs:sequence>
          <xs:element ref="pc:BDCEntity" minOccurs="0" maxOccurs="unbounded"/>
        </xs:sequence>
        <xs:attribute ref="pc:EntityNamespace"/>
        <xs:attribute ref="pc:EntityName"/>
        <xs:attribute ref="pc:SystemInstanceName"/>
        <xs:attribute ref="pc:AssociationName"/>
      </xs:complexType>
    </xs:element>
    <xs:attribute name="EntityNamespace" type="xs:string"/>
    <xs:attribute name="EntityName" type="xs:string"/>
    <xs:attribute name="SystemInstanceName" type="xs:string"/>
    <xs:attribute name="AssociationName" type="xs:string"/>
    <xs:element name="BDCEntity">
      <xs:complexType>
        <xs:sequence>
          <xs:element ref="pc:EntityDisplayName" minOccurs="0"/>
          <xs:element ref="pc:EntityInstanceReference" minOccurs="0"/>
          <xs:element ref="pc:EntityId1" minOccurs="0"/>
          <xs:element ref="pc:EntityId2" minOccurs="0"/>
          <xs:element ref="pc:EntityId3" minOccurs="0"/>
          <xs:element ref="pc:EntityId4" minOccurs="0"/>
          <xs:element ref="pc:EntityId5" minOccurs="0"/>
        </xs:sequence>
      </xs:complexType>
    </xs:element>
    <xs:element name="EntityDisplayName" type="xs:string"/>
    <xs:element name="EntityInstanceReference" type="xs:string"/>
    <xs:element name="EntityId1" type="xs:string"/>
    <xs:element name="EntityId2" type="xs:string"/>
    <xs:element name="EntityId3" type="xs:string"/>
    <xs:element name="EntityId4" type="xs:string"/>
    <xs:element name="EntityId5" type="xs:string"/>
    <xs:element name="Terms">
      <xs:complexType>
        <xs:sequence>
          <xs:element ref="pc:TermInfo" minOccurs="0" maxOccurs="unbounded"/>
        </xs:sequence>
      </xs:complexType>
    </xs:element>
    <xs:element name="TermInfo">
      <xs:complexType>
        <xs:sequence>
          <xs:element ref="pc:TermName" minOccurs="0"/>
          <xs:element ref="pc:TermId" minOccurs="0"/>
        </xs:sequence>
      </xs:complexType>
    </xs:element>
    <xs:element name="TermName" type="xs:string"/>
    <xs:element name="TermId" type="xs:string"/>
  </xs:schema>
</ct:contentTypeSchema>
</file>

<file path=customXml/item3.xml><?xml version="1.0" encoding="utf-8"?>
<?mso-contentType ?>
<FormTemplates xmlns="http://schemas.microsoft.com/sharepoint/v3/contenttype/forms">
  <Display>DocumentLibraryForm</Display>
  <Edit>DocumentLibraryForm</Edit>
  <New>DocumentLibraryForm</New>
</FormTemplates>
</file>

<file path=customXml/itemProps1.xml><?xml version="1.0" encoding="utf-8"?>
<ds:datastoreItem xmlns:ds="http://schemas.openxmlformats.org/officeDocument/2006/customXml" ds:itemID="{ACC9A911-23AF-4D6B-960B-1A780C58D828}">
  <ds:schemaRefs>
    <ds:schemaRef ds:uri="http://purl.org/dc/elements/1.1/"/>
    <ds:schemaRef ds:uri="http://schemas.microsoft.com/office/2006/metadata/properties"/>
    <ds:schemaRef ds:uri="http://purl.org/dc/terms/"/>
    <ds:schemaRef ds:uri="http://www.w3.org/XML/1998/namespace"/>
    <ds:schemaRef ds:uri="http://schemas.microsoft.com/office/2006/documentManagement/types"/>
    <ds:schemaRef ds:uri="aca13214-df29-4e3c-a050-857c0bf7bd8e"/>
    <ds:schemaRef ds:uri="http://schemas.microsoft.com/office/infopath/2007/PartnerControls"/>
    <ds:schemaRef ds:uri="http://schemas.openxmlformats.org/package/2006/metadata/core-properties"/>
    <ds:schemaRef ds:uri="688354b5-287c-4cda-825e-1d7935aea40e"/>
    <ds:schemaRef ds:uri="http://purl.org/dc/dcmitype/"/>
  </ds:schemaRefs>
</ds:datastoreItem>
</file>

<file path=customXml/itemProps2.xml><?xml version="1.0" encoding="utf-8"?>
<ds:datastoreItem xmlns:ds="http://schemas.openxmlformats.org/officeDocument/2006/customXml" ds:itemID="{87B9287D-037D-4A81-87BA-DD022BD20CDA}"/>
</file>

<file path=customXml/itemProps3.xml><?xml version="1.0" encoding="utf-8"?>
<ds:datastoreItem xmlns:ds="http://schemas.openxmlformats.org/officeDocument/2006/customXml" ds:itemID="{B6922925-B650-4EA1-A7DB-D7297A7637D2}">
  <ds:schemaRefs>
    <ds:schemaRef ds:uri="http://schemas.microsoft.com/sharepoint/v3/contenttype/forms"/>
  </ds:schemaRefs>
</ds:datastoreItem>
</file>

<file path=docProps/app.xml><?xml version="1.0" encoding="utf-8"?>
<Properties xmlns="http://schemas.openxmlformats.org/officeDocument/2006/extended-properties" xmlns:vt="http://schemas.openxmlformats.org/officeDocument/2006/docPropsVTypes">
  <TotalTime>1229</TotalTime>
  <Words>2203</Words>
  <Application>Microsoft Office PowerPoint</Application>
  <PresentationFormat>Widescreen</PresentationFormat>
  <Paragraphs>323</Paragraphs>
  <Slides>46</Slides>
  <Notes>11</Notes>
  <HiddenSlides>0</HiddenSlides>
  <MMClips>0</MMClips>
  <ScaleCrop>false</ScaleCrop>
  <HeadingPairs>
    <vt:vector size="6" baseType="variant">
      <vt:variant>
        <vt:lpstr>Fonts Used</vt:lpstr>
      </vt:variant>
      <vt:variant>
        <vt:i4>19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46</vt:i4>
      </vt:variant>
    </vt:vector>
  </HeadingPairs>
  <TitlesOfParts>
    <vt:vector size="66" baseType="lpstr">
      <vt:lpstr>맑은 고딕</vt:lpstr>
      <vt:lpstr>ＭＳ Ｐゴシック</vt:lpstr>
      <vt:lpstr>游ゴシック</vt:lpstr>
      <vt:lpstr>Alexandria</vt:lpstr>
      <vt:lpstr>Arial</vt:lpstr>
      <vt:lpstr>Arial Unicode MS</vt:lpstr>
      <vt:lpstr>Calibri</vt:lpstr>
      <vt:lpstr>Calibri Light</vt:lpstr>
      <vt:lpstr>Constantia</vt:lpstr>
      <vt:lpstr>Cordia New</vt:lpstr>
      <vt:lpstr>Open Sans</vt:lpstr>
      <vt:lpstr>Roboto</vt:lpstr>
      <vt:lpstr>Roboto Light</vt:lpstr>
      <vt:lpstr>Roboto Lt</vt:lpstr>
      <vt:lpstr>Route 159 Light</vt:lpstr>
      <vt:lpstr>Route 159 SemiBold</vt:lpstr>
      <vt:lpstr>Simplified Arabic</vt:lpstr>
      <vt:lpstr>Verdana</vt:lpstr>
      <vt:lpstr>Wingdings</vt:lpstr>
      <vt:lpstr>Office Theme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start</dc:creator>
  <cp:lastModifiedBy>ASUS</cp:lastModifiedBy>
  <cp:revision>131</cp:revision>
  <dcterms:created xsi:type="dcterms:W3CDTF">2023-04-29T09:08:00Z</dcterms:created>
  <dcterms:modified xsi:type="dcterms:W3CDTF">2025-01-22T23:36:29Z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ICV">
    <vt:lpwstr>17AA779C58B4485E9875EC7763513157_12</vt:lpwstr>
  </property>
  <property fmtid="{D5CDD505-2E9C-101B-9397-08002B2CF9AE}" pid="3" name="KSOProductBuildVer">
    <vt:lpwstr>1033-12.2.0.13359</vt:lpwstr>
  </property>
  <property fmtid="{D5CDD505-2E9C-101B-9397-08002B2CF9AE}" pid="4" name="ContentTypeId">
    <vt:lpwstr>0x0101006A254F5D6A14094B8840E79896A2F150</vt:lpwstr>
  </property>
  <property fmtid="{D5CDD505-2E9C-101B-9397-08002B2CF9AE}" pid="5" name="MediaServiceImageTags">
    <vt:lpwstr/>
  </property>
</Properties>
</file>