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mp" ContentType="image/png"/>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62"/>
  </p:notesMasterIdLst>
  <p:sldIdLst>
    <p:sldId id="295" r:id="rId4"/>
    <p:sldId id="381" r:id="rId5"/>
    <p:sldId id="636" r:id="rId6"/>
    <p:sldId id="644" r:id="rId7"/>
    <p:sldId id="680" r:id="rId8"/>
    <p:sldId id="683" r:id="rId9"/>
    <p:sldId id="685" r:id="rId10"/>
    <p:sldId id="687" r:id="rId11"/>
    <p:sldId id="688" r:id="rId12"/>
    <p:sldId id="690" r:id="rId13"/>
    <p:sldId id="689" r:id="rId14"/>
    <p:sldId id="682" r:id="rId15"/>
    <p:sldId id="363" r:id="rId16"/>
    <p:sldId id="646" r:id="rId17"/>
    <p:sldId id="684" r:id="rId18"/>
    <p:sldId id="691" r:id="rId19"/>
    <p:sldId id="695" r:id="rId20"/>
    <p:sldId id="697" r:id="rId21"/>
    <p:sldId id="698" r:id="rId22"/>
    <p:sldId id="707" r:id="rId23"/>
    <p:sldId id="694" r:id="rId24"/>
    <p:sldId id="686" r:id="rId25"/>
    <p:sldId id="692" r:id="rId26"/>
    <p:sldId id="638" r:id="rId27"/>
    <p:sldId id="699" r:id="rId28"/>
    <p:sldId id="700" r:id="rId29"/>
    <p:sldId id="701" r:id="rId30"/>
    <p:sldId id="702" r:id="rId31"/>
    <p:sldId id="703" r:id="rId32"/>
    <p:sldId id="704" r:id="rId33"/>
    <p:sldId id="705" r:id="rId34"/>
    <p:sldId id="706" r:id="rId35"/>
    <p:sldId id="693" r:id="rId36"/>
    <p:sldId id="712" r:id="rId37"/>
    <p:sldId id="713" r:id="rId38"/>
    <p:sldId id="715" r:id="rId39"/>
    <p:sldId id="716" r:id="rId40"/>
    <p:sldId id="717" r:id="rId41"/>
    <p:sldId id="718" r:id="rId42"/>
    <p:sldId id="714" r:id="rId43"/>
    <p:sldId id="723" r:id="rId44"/>
    <p:sldId id="724" r:id="rId45"/>
    <p:sldId id="726" r:id="rId46"/>
    <p:sldId id="727" r:id="rId47"/>
    <p:sldId id="720" r:id="rId48"/>
    <p:sldId id="721" r:id="rId49"/>
    <p:sldId id="728" r:id="rId50"/>
    <p:sldId id="730" r:id="rId51"/>
    <p:sldId id="722" r:id="rId52"/>
    <p:sldId id="710" r:id="rId53"/>
    <p:sldId id="709" r:id="rId54"/>
    <p:sldId id="711" r:id="rId55"/>
    <p:sldId id="729" r:id="rId56"/>
    <p:sldId id="731" r:id="rId57"/>
    <p:sldId id="380" r:id="rId58"/>
    <p:sldId id="679" r:id="rId59"/>
    <p:sldId id="732" r:id="rId60"/>
    <p:sldId id="294" r:id="rId6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6ADCC"/>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92" autoAdjust="0"/>
    <p:restoredTop sz="94660"/>
  </p:normalViewPr>
  <p:slideViewPr>
    <p:cSldViewPr snapToGrid="0">
      <p:cViewPr varScale="1">
        <p:scale>
          <a:sx n="68" d="100"/>
          <a:sy n="68" d="100"/>
        </p:scale>
        <p:origin x="73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presProps" Target="pres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tableStyles" Target="tableStyles.xml"/><Relationship Id="rId5" Type="http://schemas.openxmlformats.org/officeDocument/2006/relationships/slide" Target="slides/slide2.xml"/><Relationship Id="rId61" Type="http://schemas.openxmlformats.org/officeDocument/2006/relationships/slide" Target="slides/slide58.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microsoft.com/office/2016/11/relationships/changesInfo" Target="changesInfos/changesInfo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ullah Halawany" userId="8f87bec9028b5dd9" providerId="LiveId" clId="{84C6224E-72CF-467F-AC2F-0C2D0F89B2AB}"/>
    <pc:docChg chg="undo custSel addSld delSld modSld sldOrd delMainMaster modMainMaster">
      <pc:chgData name="Abdullah Halawany" userId="8f87bec9028b5dd9" providerId="LiveId" clId="{84C6224E-72CF-467F-AC2F-0C2D0F89B2AB}" dt="2021-05-25T09:24:42.959" v="1287" actId="20577"/>
      <pc:docMkLst>
        <pc:docMk/>
      </pc:docMkLst>
      <pc:sldChg chg="addSp modSp mod">
        <pc:chgData name="Abdullah Halawany" userId="8f87bec9028b5dd9" providerId="LiveId" clId="{84C6224E-72CF-467F-AC2F-0C2D0F89B2AB}" dt="2021-05-24T08:35:58.096" v="12" actId="1076"/>
        <pc:sldMkLst>
          <pc:docMk/>
          <pc:sldMk cId="502664782" sldId="259"/>
        </pc:sldMkLst>
        <pc:picChg chg="add mod">
          <ac:chgData name="Abdullah Halawany" userId="8f87bec9028b5dd9" providerId="LiveId" clId="{84C6224E-72CF-467F-AC2F-0C2D0F89B2AB}" dt="2021-05-24T08:35:58.096" v="12" actId="1076"/>
          <ac:picMkLst>
            <pc:docMk/>
            <pc:sldMk cId="502664782" sldId="259"/>
            <ac:picMk id="3" creationId="{18126F60-6648-4DB8-B3F9-C3C2DB3D2553}"/>
          </ac:picMkLst>
        </pc:picChg>
      </pc:sldChg>
      <pc:sldChg chg="modSp mod">
        <pc:chgData name="Abdullah Halawany" userId="8f87bec9028b5dd9" providerId="LiveId" clId="{84C6224E-72CF-467F-AC2F-0C2D0F89B2AB}" dt="2021-05-24T10:43:15.330" v="197" actId="20577"/>
        <pc:sldMkLst>
          <pc:docMk/>
          <pc:sldMk cId="4186314238" sldId="261"/>
        </pc:sldMkLst>
        <pc:spChg chg="mod">
          <ac:chgData name="Abdullah Halawany" userId="8f87bec9028b5dd9" providerId="LiveId" clId="{84C6224E-72CF-467F-AC2F-0C2D0F89B2AB}" dt="2021-05-24T10:43:15.330" v="197" actId="20577"/>
          <ac:spMkLst>
            <pc:docMk/>
            <pc:sldMk cId="4186314238" sldId="261"/>
            <ac:spMk id="3" creationId="{00000000-0000-0000-0000-000000000000}"/>
          </ac:spMkLst>
        </pc:spChg>
      </pc:sldChg>
      <pc:sldChg chg="modSp mod">
        <pc:chgData name="Abdullah Halawany" userId="8f87bec9028b5dd9" providerId="LiveId" clId="{84C6224E-72CF-467F-AC2F-0C2D0F89B2AB}" dt="2021-05-25T08:47:45.541" v="1096" actId="12"/>
        <pc:sldMkLst>
          <pc:docMk/>
          <pc:sldMk cId="2516181108" sldId="263"/>
        </pc:sldMkLst>
        <pc:spChg chg="mod">
          <ac:chgData name="Abdullah Halawany" userId="8f87bec9028b5dd9" providerId="LiveId" clId="{84C6224E-72CF-467F-AC2F-0C2D0F89B2AB}" dt="2021-05-25T08:47:45.541" v="1096" actId="12"/>
          <ac:spMkLst>
            <pc:docMk/>
            <pc:sldMk cId="2516181108" sldId="263"/>
            <ac:spMk id="3" creationId="{00000000-0000-0000-0000-000000000000}"/>
          </ac:spMkLst>
        </pc:spChg>
      </pc:sldChg>
      <pc:sldChg chg="addSp delSp modSp mod">
        <pc:chgData name="Abdullah Halawany" userId="8f87bec9028b5dd9" providerId="LiveId" clId="{84C6224E-72CF-467F-AC2F-0C2D0F89B2AB}" dt="2021-05-24T09:16:30.194" v="168" actId="14100"/>
        <pc:sldMkLst>
          <pc:docMk/>
          <pc:sldMk cId="3159801306" sldId="264"/>
        </pc:sldMkLst>
        <pc:spChg chg="mod">
          <ac:chgData name="Abdullah Halawany" userId="8f87bec9028b5dd9" providerId="LiveId" clId="{84C6224E-72CF-467F-AC2F-0C2D0F89B2AB}" dt="2021-05-24T08:52:30.423" v="36" actId="14100"/>
          <ac:spMkLst>
            <pc:docMk/>
            <pc:sldMk cId="3159801306" sldId="264"/>
            <ac:spMk id="3" creationId="{00000000-0000-0000-0000-000000000000}"/>
          </ac:spMkLst>
        </pc:spChg>
        <pc:spChg chg="add mod">
          <ac:chgData name="Abdullah Halawany" userId="8f87bec9028b5dd9" providerId="LiveId" clId="{84C6224E-72CF-467F-AC2F-0C2D0F89B2AB}" dt="2021-05-24T09:10:48.925" v="122" actId="1076"/>
          <ac:spMkLst>
            <pc:docMk/>
            <pc:sldMk cId="3159801306" sldId="264"/>
            <ac:spMk id="4" creationId="{A8DF9DF7-1314-4360-9AEF-D6327ECB9AB9}"/>
          </ac:spMkLst>
        </pc:spChg>
        <pc:spChg chg="add mod">
          <ac:chgData name="Abdullah Halawany" userId="8f87bec9028b5dd9" providerId="LiveId" clId="{84C6224E-72CF-467F-AC2F-0C2D0F89B2AB}" dt="2021-05-24T09:11:09.850" v="126" actId="1076"/>
          <ac:spMkLst>
            <pc:docMk/>
            <pc:sldMk cId="3159801306" sldId="264"/>
            <ac:spMk id="6" creationId="{BAC3B096-AF05-461D-A147-3F01B4B07F94}"/>
          </ac:spMkLst>
        </pc:spChg>
        <pc:spChg chg="add mod">
          <ac:chgData name="Abdullah Halawany" userId="8f87bec9028b5dd9" providerId="LiveId" clId="{84C6224E-72CF-467F-AC2F-0C2D0F89B2AB}" dt="2021-05-24T09:11:32.252" v="133" actId="1076"/>
          <ac:spMkLst>
            <pc:docMk/>
            <pc:sldMk cId="3159801306" sldId="264"/>
            <ac:spMk id="7" creationId="{B87672FC-88F2-47AF-9B96-8BF0EF4FCD0D}"/>
          </ac:spMkLst>
        </pc:spChg>
        <pc:spChg chg="add del">
          <ac:chgData name="Abdullah Halawany" userId="8f87bec9028b5dd9" providerId="LiveId" clId="{84C6224E-72CF-467F-AC2F-0C2D0F89B2AB}" dt="2021-05-24T09:13:18.737" v="148" actId="478"/>
          <ac:spMkLst>
            <pc:docMk/>
            <pc:sldMk cId="3159801306" sldId="264"/>
            <ac:spMk id="22" creationId="{A2B69047-43F8-4080-9898-8BE83E8D1C8F}"/>
          </ac:spMkLst>
        </pc:spChg>
        <pc:spChg chg="add del mod">
          <ac:chgData name="Abdullah Halawany" userId="8f87bec9028b5dd9" providerId="LiveId" clId="{84C6224E-72CF-467F-AC2F-0C2D0F89B2AB}" dt="2021-05-24T09:16:24.044" v="167" actId="478"/>
          <ac:spMkLst>
            <pc:docMk/>
            <pc:sldMk cId="3159801306" sldId="264"/>
            <ac:spMk id="23" creationId="{3D6411D5-73CC-44D2-84CE-D07FBB789B91}"/>
          </ac:spMkLst>
        </pc:spChg>
        <pc:spChg chg="add del">
          <ac:chgData name="Abdullah Halawany" userId="8f87bec9028b5dd9" providerId="LiveId" clId="{84C6224E-72CF-467F-AC2F-0C2D0F89B2AB}" dt="2021-05-24T09:15:19.093" v="160" actId="478"/>
          <ac:spMkLst>
            <pc:docMk/>
            <pc:sldMk cId="3159801306" sldId="264"/>
            <ac:spMk id="24" creationId="{8FC09663-BD01-42F2-99E4-FEAAD6758777}"/>
          </ac:spMkLst>
        </pc:spChg>
        <pc:spChg chg="add del">
          <ac:chgData name="Abdullah Halawany" userId="8f87bec9028b5dd9" providerId="LiveId" clId="{84C6224E-72CF-467F-AC2F-0C2D0F89B2AB}" dt="2021-05-24T09:15:36.693" v="162" actId="478"/>
          <ac:spMkLst>
            <pc:docMk/>
            <pc:sldMk cId="3159801306" sldId="264"/>
            <ac:spMk id="25" creationId="{90A88A11-2EDC-4072-A9F3-646AB7104CD0}"/>
          </ac:spMkLst>
        </pc:spChg>
        <pc:spChg chg="add mod">
          <ac:chgData name="Abdullah Halawany" userId="8f87bec9028b5dd9" providerId="LiveId" clId="{84C6224E-72CF-467F-AC2F-0C2D0F89B2AB}" dt="2021-05-24T09:16:30.194" v="168" actId="14100"/>
          <ac:spMkLst>
            <pc:docMk/>
            <pc:sldMk cId="3159801306" sldId="264"/>
            <ac:spMk id="26" creationId="{2F15FC98-CBAA-4CBE-882F-C9CAD5CF5F51}"/>
          </ac:spMkLst>
        </pc:spChg>
        <pc:cxnChg chg="add del mod">
          <ac:chgData name="Abdullah Halawany" userId="8f87bec9028b5dd9" providerId="LiveId" clId="{84C6224E-72CF-467F-AC2F-0C2D0F89B2AB}" dt="2021-05-24T09:13:19.927" v="149" actId="478"/>
          <ac:cxnSpMkLst>
            <pc:docMk/>
            <pc:sldMk cId="3159801306" sldId="264"/>
            <ac:cxnSpMk id="9" creationId="{6F8D83EB-8683-4DBE-9227-9DB8775511CA}"/>
          </ac:cxnSpMkLst>
        </pc:cxnChg>
      </pc:sldChg>
      <pc:sldChg chg="modSp mod">
        <pc:chgData name="Abdullah Halawany" userId="8f87bec9028b5dd9" providerId="LiveId" clId="{84C6224E-72CF-467F-AC2F-0C2D0F89B2AB}" dt="2021-05-25T08:39:23.745" v="1058" actId="1036"/>
        <pc:sldMkLst>
          <pc:docMk/>
          <pc:sldMk cId="2804471474" sldId="271"/>
        </pc:sldMkLst>
        <pc:graphicFrameChg chg="mod">
          <ac:chgData name="Abdullah Halawany" userId="8f87bec9028b5dd9" providerId="LiveId" clId="{84C6224E-72CF-467F-AC2F-0C2D0F89B2AB}" dt="2021-05-25T08:39:23.745" v="1058" actId="1036"/>
          <ac:graphicFrameMkLst>
            <pc:docMk/>
            <pc:sldMk cId="2804471474" sldId="271"/>
            <ac:graphicFrameMk id="7" creationId="{6447308D-EA6E-4CFE-8342-F68AFEA17C17}"/>
          </ac:graphicFrameMkLst>
        </pc:graphicFrameChg>
      </pc:sldChg>
      <pc:sldChg chg="modSp mod">
        <pc:chgData name="Abdullah Halawany" userId="8f87bec9028b5dd9" providerId="LiveId" clId="{84C6224E-72CF-467F-AC2F-0C2D0F89B2AB}" dt="2021-05-25T08:50:27.839" v="1105" actId="20577"/>
        <pc:sldMkLst>
          <pc:docMk/>
          <pc:sldMk cId="2405897877" sldId="273"/>
        </pc:sldMkLst>
        <pc:spChg chg="mod">
          <ac:chgData name="Abdullah Halawany" userId="8f87bec9028b5dd9" providerId="LiveId" clId="{84C6224E-72CF-467F-AC2F-0C2D0F89B2AB}" dt="2021-05-25T08:50:27.839" v="1105" actId="20577"/>
          <ac:spMkLst>
            <pc:docMk/>
            <pc:sldMk cId="2405897877" sldId="273"/>
            <ac:spMk id="3" creationId="{00000000-0000-0000-0000-000000000000}"/>
          </ac:spMkLst>
        </pc:spChg>
      </pc:sldChg>
      <pc:sldChg chg="modSp mod">
        <pc:chgData name="Abdullah Halawany" userId="8f87bec9028b5dd9" providerId="LiveId" clId="{84C6224E-72CF-467F-AC2F-0C2D0F89B2AB}" dt="2021-05-25T08:50:18.433" v="1102" actId="20577"/>
        <pc:sldMkLst>
          <pc:docMk/>
          <pc:sldMk cId="1077915612" sldId="274"/>
        </pc:sldMkLst>
        <pc:spChg chg="mod">
          <ac:chgData name="Abdullah Halawany" userId="8f87bec9028b5dd9" providerId="LiveId" clId="{84C6224E-72CF-467F-AC2F-0C2D0F89B2AB}" dt="2021-05-25T08:50:18.433" v="1102" actId="20577"/>
          <ac:spMkLst>
            <pc:docMk/>
            <pc:sldMk cId="1077915612" sldId="274"/>
            <ac:spMk id="3" creationId="{00000000-0000-0000-0000-000000000000}"/>
          </ac:spMkLst>
        </pc:spChg>
      </pc:sldChg>
      <pc:sldChg chg="modSp mod">
        <pc:chgData name="Abdullah Halawany" userId="8f87bec9028b5dd9" providerId="LiveId" clId="{84C6224E-72CF-467F-AC2F-0C2D0F89B2AB}" dt="2021-05-25T08:50:13.792" v="1101" actId="20577"/>
        <pc:sldMkLst>
          <pc:docMk/>
          <pc:sldMk cId="3298462814" sldId="275"/>
        </pc:sldMkLst>
        <pc:spChg chg="mod">
          <ac:chgData name="Abdullah Halawany" userId="8f87bec9028b5dd9" providerId="LiveId" clId="{84C6224E-72CF-467F-AC2F-0C2D0F89B2AB}" dt="2021-05-25T08:50:13.792" v="1101" actId="20577"/>
          <ac:spMkLst>
            <pc:docMk/>
            <pc:sldMk cId="3298462814" sldId="275"/>
            <ac:spMk id="3" creationId="{00000000-0000-0000-0000-000000000000}"/>
          </ac:spMkLst>
        </pc:spChg>
      </pc:sldChg>
      <pc:sldChg chg="addSp modSp mod">
        <pc:chgData name="Abdullah Halawany" userId="8f87bec9028b5dd9" providerId="LiveId" clId="{84C6224E-72CF-467F-AC2F-0C2D0F89B2AB}" dt="2021-05-24T10:46:32.028" v="251" actId="115"/>
        <pc:sldMkLst>
          <pc:docMk/>
          <pc:sldMk cId="1743388524" sldId="279"/>
        </pc:sldMkLst>
        <pc:spChg chg="mod">
          <ac:chgData name="Abdullah Halawany" userId="8f87bec9028b5dd9" providerId="LiveId" clId="{84C6224E-72CF-467F-AC2F-0C2D0F89B2AB}" dt="2021-05-24T10:42:18.599" v="194"/>
          <ac:spMkLst>
            <pc:docMk/>
            <pc:sldMk cId="1743388524" sldId="279"/>
            <ac:spMk id="2" creationId="{00000000-0000-0000-0000-000000000000}"/>
          </ac:spMkLst>
        </pc:spChg>
        <pc:spChg chg="mod">
          <ac:chgData name="Abdullah Halawany" userId="8f87bec9028b5dd9" providerId="LiveId" clId="{84C6224E-72CF-467F-AC2F-0C2D0F89B2AB}" dt="2021-05-24T10:44:45.989" v="201" actId="14100"/>
          <ac:spMkLst>
            <pc:docMk/>
            <pc:sldMk cId="1743388524" sldId="279"/>
            <ac:spMk id="3" creationId="{00000000-0000-0000-0000-000000000000}"/>
          </ac:spMkLst>
        </pc:spChg>
        <pc:spChg chg="add mod">
          <ac:chgData name="Abdullah Halawany" userId="8f87bec9028b5dd9" providerId="LiveId" clId="{84C6224E-72CF-467F-AC2F-0C2D0F89B2AB}" dt="2021-05-24T10:46:32.028" v="251" actId="115"/>
          <ac:spMkLst>
            <pc:docMk/>
            <pc:sldMk cId="1743388524" sldId="279"/>
            <ac:spMk id="4" creationId="{163227B2-8111-4EF8-8B49-6AD613DC5655}"/>
          </ac:spMkLst>
        </pc:spChg>
      </pc:sldChg>
      <pc:sldChg chg="del">
        <pc:chgData name="Abdullah Halawany" userId="8f87bec9028b5dd9" providerId="LiveId" clId="{84C6224E-72CF-467F-AC2F-0C2D0F89B2AB}" dt="2021-05-24T10:41:31.978" v="192" actId="47"/>
        <pc:sldMkLst>
          <pc:docMk/>
          <pc:sldMk cId="643685628" sldId="280"/>
        </pc:sldMkLst>
      </pc:sldChg>
      <pc:sldChg chg="addSp modSp mod setBg">
        <pc:chgData name="Abdullah Halawany" userId="8f87bec9028b5dd9" providerId="LiveId" clId="{84C6224E-72CF-467F-AC2F-0C2D0F89B2AB}" dt="2021-05-24T10:56:11.384" v="313" actId="242"/>
        <pc:sldMkLst>
          <pc:docMk/>
          <pc:sldMk cId="3719705345" sldId="281"/>
        </pc:sldMkLst>
        <pc:spChg chg="mod">
          <ac:chgData name="Abdullah Halawany" userId="8f87bec9028b5dd9" providerId="LiveId" clId="{84C6224E-72CF-467F-AC2F-0C2D0F89B2AB}" dt="2021-05-24T10:56:11.384" v="313" actId="242"/>
          <ac:spMkLst>
            <pc:docMk/>
            <pc:sldMk cId="3719705345" sldId="281"/>
            <ac:spMk id="2" creationId="{00000000-0000-0000-0000-000000000000}"/>
          </ac:spMkLst>
        </pc:spChg>
        <pc:spChg chg="mod">
          <ac:chgData name="Abdullah Halawany" userId="8f87bec9028b5dd9" providerId="LiveId" clId="{84C6224E-72CF-467F-AC2F-0C2D0F89B2AB}" dt="2021-05-24T10:55:58.316" v="309" actId="1076"/>
          <ac:spMkLst>
            <pc:docMk/>
            <pc:sldMk cId="3719705345" sldId="281"/>
            <ac:spMk id="3" creationId="{00000000-0000-0000-0000-000000000000}"/>
          </ac:spMkLst>
        </pc:spChg>
        <pc:spChg chg="ord">
          <ac:chgData name="Abdullah Halawany" userId="8f87bec9028b5dd9" providerId="LiveId" clId="{84C6224E-72CF-467F-AC2F-0C2D0F89B2AB}" dt="2021-05-24T10:55:36.580" v="308" actId="26606"/>
          <ac:spMkLst>
            <pc:docMk/>
            <pc:sldMk cId="3719705345" sldId="281"/>
            <ac:spMk id="5" creationId="{39C41A4A-9746-40C7-9EE9-4C5D47148FFC}"/>
          </ac:spMkLst>
        </pc:spChg>
        <pc:spChg chg="add">
          <ac:chgData name="Abdullah Halawany" userId="8f87bec9028b5dd9" providerId="LiveId" clId="{84C6224E-72CF-467F-AC2F-0C2D0F89B2AB}" dt="2021-05-24T10:55:36.580" v="308" actId="26606"/>
          <ac:spMkLst>
            <pc:docMk/>
            <pc:sldMk cId="3719705345" sldId="281"/>
            <ac:spMk id="11" creationId="{C59AB4C8-9178-4F7A-8404-6890510B5917}"/>
          </ac:spMkLst>
        </pc:spChg>
        <pc:spChg chg="add">
          <ac:chgData name="Abdullah Halawany" userId="8f87bec9028b5dd9" providerId="LiveId" clId="{84C6224E-72CF-467F-AC2F-0C2D0F89B2AB}" dt="2021-05-24T10:55:36.580" v="308" actId="26606"/>
          <ac:spMkLst>
            <pc:docMk/>
            <pc:sldMk cId="3719705345" sldId="281"/>
            <ac:spMk id="13" creationId="{4CFDFB37-4BC7-42C6-915D-A6609139BFE7}"/>
          </ac:spMkLst>
        </pc:spChg>
        <pc:picChg chg="add mod">
          <ac:chgData name="Abdullah Halawany" userId="8f87bec9028b5dd9" providerId="LiveId" clId="{84C6224E-72CF-467F-AC2F-0C2D0F89B2AB}" dt="2021-05-24T10:55:36.580" v="308" actId="26606"/>
          <ac:picMkLst>
            <pc:docMk/>
            <pc:sldMk cId="3719705345" sldId="281"/>
            <ac:picMk id="6" creationId="{7FE158D7-7260-4FD4-AFE7-57C169EC2ACE}"/>
          </ac:picMkLst>
        </pc:picChg>
      </pc:sldChg>
      <pc:sldChg chg="addSp delSp modSp del mod">
        <pc:chgData name="Abdullah Halawany" userId="8f87bec9028b5dd9" providerId="LiveId" clId="{84C6224E-72CF-467F-AC2F-0C2D0F89B2AB}" dt="2021-05-24T10:56:41.937" v="314" actId="47"/>
        <pc:sldMkLst>
          <pc:docMk/>
          <pc:sldMk cId="158182471" sldId="282"/>
        </pc:sldMkLst>
        <pc:spChg chg="add mod">
          <ac:chgData name="Abdullah Halawany" userId="8f87bec9028b5dd9" providerId="LiveId" clId="{84C6224E-72CF-467F-AC2F-0C2D0F89B2AB}" dt="2021-05-24T10:54:52.894" v="301" actId="478"/>
          <ac:spMkLst>
            <pc:docMk/>
            <pc:sldMk cId="158182471" sldId="282"/>
            <ac:spMk id="4" creationId="{4CA8F6B8-23F5-48D2-B25B-EFE8DD6C3170}"/>
          </ac:spMkLst>
        </pc:spChg>
        <pc:picChg chg="del">
          <ac:chgData name="Abdullah Halawany" userId="8f87bec9028b5dd9" providerId="LiveId" clId="{84C6224E-72CF-467F-AC2F-0C2D0F89B2AB}" dt="2021-05-24T10:54:52.894" v="301" actId="478"/>
          <ac:picMkLst>
            <pc:docMk/>
            <pc:sldMk cId="158182471" sldId="282"/>
            <ac:picMk id="5" creationId="{00000000-0000-0000-0000-000000000000}"/>
          </ac:picMkLst>
        </pc:picChg>
      </pc:sldChg>
      <pc:sldChg chg="modSp mod ord">
        <pc:chgData name="Abdullah Halawany" userId="8f87bec9028b5dd9" providerId="LiveId" clId="{84C6224E-72CF-467F-AC2F-0C2D0F89B2AB}" dt="2021-05-24T11:36:18.408" v="453" actId="20577"/>
        <pc:sldMkLst>
          <pc:docMk/>
          <pc:sldMk cId="3762632141" sldId="283"/>
        </pc:sldMkLst>
        <pc:spChg chg="mod">
          <ac:chgData name="Abdullah Halawany" userId="8f87bec9028b5dd9" providerId="LiveId" clId="{84C6224E-72CF-467F-AC2F-0C2D0F89B2AB}" dt="2021-05-24T11:36:18.408" v="453" actId="20577"/>
          <ac:spMkLst>
            <pc:docMk/>
            <pc:sldMk cId="3762632141" sldId="283"/>
            <ac:spMk id="3" creationId="{00000000-0000-0000-0000-000000000000}"/>
          </ac:spMkLst>
        </pc:spChg>
      </pc:sldChg>
      <pc:sldChg chg="del">
        <pc:chgData name="Abdullah Halawany" userId="8f87bec9028b5dd9" providerId="LiveId" clId="{84C6224E-72CF-467F-AC2F-0C2D0F89B2AB}" dt="2021-05-24T11:05:11.256" v="320" actId="47"/>
        <pc:sldMkLst>
          <pc:docMk/>
          <pc:sldMk cId="1975287505" sldId="284"/>
        </pc:sldMkLst>
      </pc:sldChg>
      <pc:sldChg chg="modSp mod">
        <pc:chgData name="Abdullah Halawany" userId="8f87bec9028b5dd9" providerId="LiveId" clId="{84C6224E-72CF-467F-AC2F-0C2D0F89B2AB}" dt="2021-05-24T11:42:48.491" v="514" actId="20577"/>
        <pc:sldMkLst>
          <pc:docMk/>
          <pc:sldMk cId="2486145802" sldId="285"/>
        </pc:sldMkLst>
        <pc:spChg chg="mod">
          <ac:chgData name="Abdullah Halawany" userId="8f87bec9028b5dd9" providerId="LiveId" clId="{84C6224E-72CF-467F-AC2F-0C2D0F89B2AB}" dt="2021-05-24T11:41:33.298" v="502" actId="20577"/>
          <ac:spMkLst>
            <pc:docMk/>
            <pc:sldMk cId="2486145802" sldId="285"/>
            <ac:spMk id="2" creationId="{00000000-0000-0000-0000-000000000000}"/>
          </ac:spMkLst>
        </pc:spChg>
        <pc:spChg chg="mod">
          <ac:chgData name="Abdullah Halawany" userId="8f87bec9028b5dd9" providerId="LiveId" clId="{84C6224E-72CF-467F-AC2F-0C2D0F89B2AB}" dt="2021-05-24T11:42:48.491" v="514" actId="20577"/>
          <ac:spMkLst>
            <pc:docMk/>
            <pc:sldMk cId="2486145802" sldId="285"/>
            <ac:spMk id="3" creationId="{00000000-0000-0000-0000-000000000000}"/>
          </ac:spMkLst>
        </pc:spChg>
      </pc:sldChg>
      <pc:sldChg chg="modSp mod">
        <pc:chgData name="Abdullah Halawany" userId="8f87bec9028b5dd9" providerId="LiveId" clId="{84C6224E-72CF-467F-AC2F-0C2D0F89B2AB}" dt="2021-05-24T12:36:36.096" v="747" actId="113"/>
        <pc:sldMkLst>
          <pc:docMk/>
          <pc:sldMk cId="2416538148" sldId="286"/>
        </pc:sldMkLst>
        <pc:spChg chg="mod">
          <ac:chgData name="Abdullah Halawany" userId="8f87bec9028b5dd9" providerId="LiveId" clId="{84C6224E-72CF-467F-AC2F-0C2D0F89B2AB}" dt="2021-05-24T11:43:10.825" v="518" actId="20577"/>
          <ac:spMkLst>
            <pc:docMk/>
            <pc:sldMk cId="2416538148" sldId="286"/>
            <ac:spMk id="2" creationId="{00000000-0000-0000-0000-000000000000}"/>
          </ac:spMkLst>
        </pc:spChg>
        <pc:spChg chg="mod">
          <ac:chgData name="Abdullah Halawany" userId="8f87bec9028b5dd9" providerId="LiveId" clId="{84C6224E-72CF-467F-AC2F-0C2D0F89B2AB}" dt="2021-05-24T12:36:36.096" v="747" actId="113"/>
          <ac:spMkLst>
            <pc:docMk/>
            <pc:sldMk cId="2416538148" sldId="286"/>
            <ac:spMk id="3" creationId="{00000000-0000-0000-0000-000000000000}"/>
          </ac:spMkLst>
        </pc:spChg>
      </pc:sldChg>
      <pc:sldChg chg="addSp modSp mod">
        <pc:chgData name="Abdullah Halawany" userId="8f87bec9028b5dd9" providerId="LiveId" clId="{84C6224E-72CF-467F-AC2F-0C2D0F89B2AB}" dt="2021-05-24T11:58:17.162" v="626" actId="14100"/>
        <pc:sldMkLst>
          <pc:docMk/>
          <pc:sldMk cId="1226557223" sldId="287"/>
        </pc:sldMkLst>
        <pc:spChg chg="mod">
          <ac:chgData name="Abdullah Halawany" userId="8f87bec9028b5dd9" providerId="LiveId" clId="{84C6224E-72CF-467F-AC2F-0C2D0F89B2AB}" dt="2021-05-24T11:52:41.854" v="579" actId="20577"/>
          <ac:spMkLst>
            <pc:docMk/>
            <pc:sldMk cId="1226557223" sldId="287"/>
            <ac:spMk id="2" creationId="{00000000-0000-0000-0000-000000000000}"/>
          </ac:spMkLst>
        </pc:spChg>
        <pc:spChg chg="mod">
          <ac:chgData name="Abdullah Halawany" userId="8f87bec9028b5dd9" providerId="LiveId" clId="{84C6224E-72CF-467F-AC2F-0C2D0F89B2AB}" dt="2021-05-24T11:58:09.676" v="624" actId="27636"/>
          <ac:spMkLst>
            <pc:docMk/>
            <pc:sldMk cId="1226557223" sldId="287"/>
            <ac:spMk id="3" creationId="{00000000-0000-0000-0000-000000000000}"/>
          </ac:spMkLst>
        </pc:spChg>
        <pc:picChg chg="add mod">
          <ac:chgData name="Abdullah Halawany" userId="8f87bec9028b5dd9" providerId="LiveId" clId="{84C6224E-72CF-467F-AC2F-0C2D0F89B2AB}" dt="2021-05-24T11:58:17.162" v="626" actId="14100"/>
          <ac:picMkLst>
            <pc:docMk/>
            <pc:sldMk cId="1226557223" sldId="287"/>
            <ac:picMk id="6" creationId="{EB9997A8-8733-4BD3-8CE5-2C6BDBAABC28}"/>
          </ac:picMkLst>
        </pc:picChg>
      </pc:sldChg>
      <pc:sldChg chg="del">
        <pc:chgData name="Abdullah Halawany" userId="8f87bec9028b5dd9" providerId="LiveId" clId="{84C6224E-72CF-467F-AC2F-0C2D0F89B2AB}" dt="2021-05-24T11:40:17.632" v="491" actId="47"/>
        <pc:sldMkLst>
          <pc:docMk/>
          <pc:sldMk cId="3577182333" sldId="288"/>
        </pc:sldMkLst>
      </pc:sldChg>
      <pc:sldChg chg="modSp mod">
        <pc:chgData name="Abdullah Halawany" userId="8f87bec9028b5dd9" providerId="LiveId" clId="{84C6224E-72CF-467F-AC2F-0C2D0F89B2AB}" dt="2021-05-24T11:20:52" v="401" actId="115"/>
        <pc:sldMkLst>
          <pc:docMk/>
          <pc:sldMk cId="2893693460" sldId="290"/>
        </pc:sldMkLst>
        <pc:spChg chg="mod">
          <ac:chgData name="Abdullah Halawany" userId="8f87bec9028b5dd9" providerId="LiveId" clId="{84C6224E-72CF-467F-AC2F-0C2D0F89B2AB}" dt="2021-05-24T11:20:52" v="401" actId="115"/>
          <ac:spMkLst>
            <pc:docMk/>
            <pc:sldMk cId="2893693460" sldId="290"/>
            <ac:spMk id="3" creationId="{00000000-0000-0000-0000-000000000000}"/>
          </ac:spMkLst>
        </pc:spChg>
      </pc:sldChg>
      <pc:sldChg chg="addSp modSp mod chgLayout">
        <pc:chgData name="Abdullah Halawany" userId="8f87bec9028b5dd9" providerId="LiveId" clId="{84C6224E-72CF-467F-AC2F-0C2D0F89B2AB}" dt="2021-05-24T11:33:47.843" v="444" actId="20577"/>
        <pc:sldMkLst>
          <pc:docMk/>
          <pc:sldMk cId="3276580338" sldId="294"/>
        </pc:sldMkLst>
        <pc:spChg chg="add mod ord">
          <ac:chgData name="Abdullah Halawany" userId="8f87bec9028b5dd9" providerId="LiveId" clId="{84C6224E-72CF-467F-AC2F-0C2D0F89B2AB}" dt="2021-05-24T11:33:45.137" v="440"/>
          <ac:spMkLst>
            <pc:docMk/>
            <pc:sldMk cId="3276580338" sldId="294"/>
            <ac:spMk id="2" creationId="{25087408-09A0-442D-88B7-824C51D99158}"/>
          </ac:spMkLst>
        </pc:spChg>
        <pc:spChg chg="mod ord">
          <ac:chgData name="Abdullah Halawany" userId="8f87bec9028b5dd9" providerId="LiveId" clId="{84C6224E-72CF-467F-AC2F-0C2D0F89B2AB}" dt="2021-05-24T11:33:47.843" v="444" actId="20577"/>
          <ac:spMkLst>
            <pc:docMk/>
            <pc:sldMk cId="3276580338" sldId="294"/>
            <ac:spMk id="3" creationId="{00000000-0000-0000-0000-000000000000}"/>
          </ac:spMkLst>
        </pc:spChg>
      </pc:sldChg>
      <pc:sldChg chg="addSp delSp modSp mod">
        <pc:chgData name="Abdullah Halawany" userId="8f87bec9028b5dd9" providerId="LiveId" clId="{84C6224E-72CF-467F-AC2F-0C2D0F89B2AB}" dt="2021-05-25T08:36:30.757" v="1040"/>
        <pc:sldMkLst>
          <pc:docMk/>
          <pc:sldMk cId="660003648" sldId="295"/>
        </pc:sldMkLst>
        <pc:spChg chg="del">
          <ac:chgData name="Abdullah Halawany" userId="8f87bec9028b5dd9" providerId="LiveId" clId="{84C6224E-72CF-467F-AC2F-0C2D0F89B2AB}" dt="2021-05-25T08:36:04.976" v="1038" actId="478"/>
          <ac:spMkLst>
            <pc:docMk/>
            <pc:sldMk cId="660003648" sldId="295"/>
            <ac:spMk id="6" creationId="{6EFE6120-9984-43F1-A9C9-F16007E15EEB}"/>
          </ac:spMkLst>
        </pc:spChg>
        <pc:picChg chg="del">
          <ac:chgData name="Abdullah Halawany" userId="8f87bec9028b5dd9" providerId="LiveId" clId="{84C6224E-72CF-467F-AC2F-0C2D0F89B2AB}" dt="2021-05-25T08:36:03.648" v="1037" actId="478"/>
          <ac:picMkLst>
            <pc:docMk/>
            <pc:sldMk cId="660003648" sldId="295"/>
            <ac:picMk id="8" creationId="{BF31A0D1-D3E5-4921-AD84-FAD7EADC9004}"/>
          </ac:picMkLst>
        </pc:picChg>
        <pc:picChg chg="add mod">
          <ac:chgData name="Abdullah Halawany" userId="8f87bec9028b5dd9" providerId="LiveId" clId="{84C6224E-72CF-467F-AC2F-0C2D0F89B2AB}" dt="2021-05-25T08:36:10.086" v="1039"/>
          <ac:picMkLst>
            <pc:docMk/>
            <pc:sldMk cId="660003648" sldId="295"/>
            <ac:picMk id="30" creationId="{A626D69F-2431-44FB-870E-3BC444FB554F}"/>
          </ac:picMkLst>
        </pc:picChg>
        <pc:picChg chg="del">
          <ac:chgData name="Abdullah Halawany" userId="8f87bec9028b5dd9" providerId="LiveId" clId="{84C6224E-72CF-467F-AC2F-0C2D0F89B2AB}" dt="2021-05-25T08:36:30.757" v="1040"/>
          <ac:picMkLst>
            <pc:docMk/>
            <pc:sldMk cId="660003648" sldId="295"/>
            <ac:picMk id="32" creationId="{691C885E-3FC4-4A53-9B8A-37BBC1249C6D}"/>
          </ac:picMkLst>
        </pc:picChg>
      </pc:sldChg>
      <pc:sldChg chg="del">
        <pc:chgData name="Abdullah Halawany" userId="8f87bec9028b5dd9" providerId="LiveId" clId="{84C6224E-72CF-467F-AC2F-0C2D0F89B2AB}" dt="2021-05-24T12:48:50.163" v="817" actId="47"/>
        <pc:sldMkLst>
          <pc:docMk/>
          <pc:sldMk cId="1630595735" sldId="357"/>
        </pc:sldMkLst>
      </pc:sldChg>
      <pc:sldChg chg="del">
        <pc:chgData name="Abdullah Halawany" userId="8f87bec9028b5dd9" providerId="LiveId" clId="{84C6224E-72CF-467F-AC2F-0C2D0F89B2AB}" dt="2021-05-24T12:49:26.008" v="819" actId="47"/>
        <pc:sldMkLst>
          <pc:docMk/>
          <pc:sldMk cId="1990200587" sldId="358"/>
        </pc:sldMkLst>
      </pc:sldChg>
      <pc:sldChg chg="modSp del mod">
        <pc:chgData name="Abdullah Halawany" userId="8f87bec9028b5dd9" providerId="LiveId" clId="{84C6224E-72CF-467F-AC2F-0C2D0F89B2AB}" dt="2021-05-24T12:49:10.399" v="818" actId="47"/>
        <pc:sldMkLst>
          <pc:docMk/>
          <pc:sldMk cId="2391473361" sldId="364"/>
        </pc:sldMkLst>
        <pc:spChg chg="mod">
          <ac:chgData name="Abdullah Halawany" userId="8f87bec9028b5dd9" providerId="LiveId" clId="{84C6224E-72CF-467F-AC2F-0C2D0F89B2AB}" dt="2021-05-24T12:48:45.584" v="816" actId="6549"/>
          <ac:spMkLst>
            <pc:docMk/>
            <pc:sldMk cId="2391473361" sldId="364"/>
            <ac:spMk id="2" creationId="{7092A2C6-4E28-46D7-9C9E-94BC5E834B2A}"/>
          </ac:spMkLst>
        </pc:spChg>
      </pc:sldChg>
      <pc:sldChg chg="addSp delSp modSp new del mod">
        <pc:chgData name="Abdullah Halawany" userId="8f87bec9028b5dd9" providerId="LiveId" clId="{84C6224E-72CF-467F-AC2F-0C2D0F89B2AB}" dt="2021-05-24T11:18:49.937" v="381" actId="47"/>
        <pc:sldMkLst>
          <pc:docMk/>
          <pc:sldMk cId="1133311909" sldId="367"/>
        </pc:sldMkLst>
        <pc:spChg chg="del">
          <ac:chgData name="Abdullah Halawany" userId="8f87bec9028b5dd9" providerId="LiveId" clId="{84C6224E-72CF-467F-AC2F-0C2D0F89B2AB}" dt="2021-05-24T09:05:10.787" v="100"/>
          <ac:spMkLst>
            <pc:docMk/>
            <pc:sldMk cId="1133311909" sldId="367"/>
            <ac:spMk id="2" creationId="{0D818031-4D4A-44A4-B947-C43B182AEE42}"/>
          </ac:spMkLst>
        </pc:spChg>
        <pc:spChg chg="add del">
          <ac:chgData name="Abdullah Halawany" userId="8f87bec9028b5dd9" providerId="LiveId" clId="{84C6224E-72CF-467F-AC2F-0C2D0F89B2AB}" dt="2021-05-24T09:05:49.775" v="104" actId="931"/>
          <ac:spMkLst>
            <pc:docMk/>
            <pc:sldMk cId="1133311909" sldId="367"/>
            <ac:spMk id="3" creationId="{E6254F42-F3C6-4D0E-9843-D2712DFB006E}"/>
          </ac:spMkLst>
        </pc:spChg>
        <pc:spChg chg="add mod">
          <ac:chgData name="Abdullah Halawany" userId="8f87bec9028b5dd9" providerId="LiveId" clId="{84C6224E-72CF-467F-AC2F-0C2D0F89B2AB}" dt="2021-05-24T09:05:10.787" v="100"/>
          <ac:spMkLst>
            <pc:docMk/>
            <pc:sldMk cId="1133311909" sldId="367"/>
            <ac:spMk id="5" creationId="{1DDDD70D-3DC0-46CF-B53B-C7438588B8AD}"/>
          </ac:spMkLst>
        </pc:spChg>
        <pc:spChg chg="add mod">
          <ac:chgData name="Abdullah Halawany" userId="8f87bec9028b5dd9" providerId="LiveId" clId="{84C6224E-72CF-467F-AC2F-0C2D0F89B2AB}" dt="2021-05-24T10:47:33.768" v="252" actId="21"/>
          <ac:spMkLst>
            <pc:docMk/>
            <pc:sldMk cId="1133311909" sldId="367"/>
            <ac:spMk id="10" creationId="{535475D0-3BBA-49C9-8BDF-E83C8FD1945B}"/>
          </ac:spMkLst>
        </pc:spChg>
        <pc:picChg chg="add del mod">
          <ac:chgData name="Abdullah Halawany" userId="8f87bec9028b5dd9" providerId="LiveId" clId="{84C6224E-72CF-467F-AC2F-0C2D0F89B2AB}" dt="2021-05-24T09:05:00.888" v="99"/>
          <ac:picMkLst>
            <pc:docMk/>
            <pc:sldMk cId="1133311909" sldId="367"/>
            <ac:picMk id="4" creationId="{9677051A-E1C1-4F3C-A5BA-7CCE98751399}"/>
          </ac:picMkLst>
        </pc:picChg>
        <pc:picChg chg="add del mod">
          <ac:chgData name="Abdullah Halawany" userId="8f87bec9028b5dd9" providerId="LiveId" clId="{84C6224E-72CF-467F-AC2F-0C2D0F89B2AB}" dt="2021-05-24T09:05:22.611" v="103" actId="478"/>
          <ac:picMkLst>
            <pc:docMk/>
            <pc:sldMk cId="1133311909" sldId="367"/>
            <ac:picMk id="6" creationId="{5D2FE63A-C81C-4D10-B6CD-BA81C0248AD3}"/>
          </ac:picMkLst>
        </pc:picChg>
        <pc:picChg chg="add del mod">
          <ac:chgData name="Abdullah Halawany" userId="8f87bec9028b5dd9" providerId="LiveId" clId="{84C6224E-72CF-467F-AC2F-0C2D0F89B2AB}" dt="2021-05-24T10:47:33.768" v="252" actId="21"/>
          <ac:picMkLst>
            <pc:docMk/>
            <pc:sldMk cId="1133311909" sldId="367"/>
            <ac:picMk id="8" creationId="{2913592B-5517-4A5A-8B60-4F30AC2B40B4}"/>
          </ac:picMkLst>
        </pc:picChg>
      </pc:sldChg>
      <pc:sldChg chg="addSp delSp modSp new del mod setBg">
        <pc:chgData name="Abdullah Halawany" userId="8f87bec9028b5dd9" providerId="LiveId" clId="{84C6224E-72CF-467F-AC2F-0C2D0F89B2AB}" dt="2021-05-24T09:04:50.956" v="96" actId="47"/>
        <pc:sldMkLst>
          <pc:docMk/>
          <pc:sldMk cId="1927615197" sldId="367"/>
        </pc:sldMkLst>
        <pc:spChg chg="del">
          <ac:chgData name="Abdullah Halawany" userId="8f87bec9028b5dd9" providerId="LiveId" clId="{84C6224E-72CF-467F-AC2F-0C2D0F89B2AB}" dt="2021-05-24T09:02:00.574" v="39" actId="26606"/>
          <ac:spMkLst>
            <pc:docMk/>
            <pc:sldMk cId="1927615197" sldId="367"/>
            <ac:spMk id="2" creationId="{339FD78A-9DFA-41FA-ACA0-30EEF942C90D}"/>
          </ac:spMkLst>
        </pc:spChg>
        <pc:spChg chg="del">
          <ac:chgData name="Abdullah Halawany" userId="8f87bec9028b5dd9" providerId="LiveId" clId="{84C6224E-72CF-467F-AC2F-0C2D0F89B2AB}" dt="2021-05-24T09:01:57.788" v="38"/>
          <ac:spMkLst>
            <pc:docMk/>
            <pc:sldMk cId="1927615197" sldId="367"/>
            <ac:spMk id="3" creationId="{592B68F4-E3F2-4AE6-A8E7-173D2D2492B7}"/>
          </ac:spMkLst>
        </pc:spChg>
        <pc:spChg chg="add mod">
          <ac:chgData name="Abdullah Halawany" userId="8f87bec9028b5dd9" providerId="LiveId" clId="{84C6224E-72CF-467F-AC2F-0C2D0F89B2AB}" dt="2021-05-24T09:04:08.059" v="95" actId="478"/>
          <ac:spMkLst>
            <pc:docMk/>
            <pc:sldMk cId="1927615197" sldId="367"/>
            <ac:spMk id="6" creationId="{B86D20BD-66E0-4045-B3F5-0E769FA8EFED}"/>
          </ac:spMkLst>
        </pc:spChg>
        <pc:spChg chg="add">
          <ac:chgData name="Abdullah Halawany" userId="8f87bec9028b5dd9" providerId="LiveId" clId="{84C6224E-72CF-467F-AC2F-0C2D0F89B2AB}" dt="2021-05-24T09:02:00.574" v="39" actId="26606"/>
          <ac:spMkLst>
            <pc:docMk/>
            <pc:sldMk cId="1927615197" sldId="367"/>
            <ac:spMk id="9" creationId="{32BC26D8-82FB-445E-AA49-62A77D7C1EE0}"/>
          </ac:spMkLst>
        </pc:spChg>
        <pc:spChg chg="add">
          <ac:chgData name="Abdullah Halawany" userId="8f87bec9028b5dd9" providerId="LiveId" clId="{84C6224E-72CF-467F-AC2F-0C2D0F89B2AB}" dt="2021-05-24T09:02:00.574" v="39" actId="26606"/>
          <ac:spMkLst>
            <pc:docMk/>
            <pc:sldMk cId="1927615197" sldId="367"/>
            <ac:spMk id="11" creationId="{CB44330D-EA18-4254-AA95-EB49948539B8}"/>
          </ac:spMkLst>
        </pc:spChg>
        <pc:picChg chg="add del mod">
          <ac:chgData name="Abdullah Halawany" userId="8f87bec9028b5dd9" providerId="LiveId" clId="{84C6224E-72CF-467F-AC2F-0C2D0F89B2AB}" dt="2021-05-24T09:04:08.059" v="95" actId="478"/>
          <ac:picMkLst>
            <pc:docMk/>
            <pc:sldMk cId="1927615197" sldId="367"/>
            <ac:picMk id="4" creationId="{1E103DA3-151D-40B4-94FD-8567ACA8049A}"/>
          </ac:picMkLst>
        </pc:picChg>
      </pc:sldChg>
      <pc:sldChg chg="addSp delSp modSp new mod">
        <pc:chgData name="Abdullah Halawany" userId="8f87bec9028b5dd9" providerId="LiveId" clId="{84C6224E-72CF-467F-AC2F-0C2D0F89B2AB}" dt="2021-05-25T08:48:40.026" v="1098" actId="478"/>
        <pc:sldMkLst>
          <pc:docMk/>
          <pc:sldMk cId="3045589916" sldId="368"/>
        </pc:sldMkLst>
        <pc:spChg chg="del">
          <ac:chgData name="Abdullah Halawany" userId="8f87bec9028b5dd9" providerId="LiveId" clId="{84C6224E-72CF-467F-AC2F-0C2D0F89B2AB}" dt="2021-05-25T08:48:40.026" v="1098" actId="478"/>
          <ac:spMkLst>
            <pc:docMk/>
            <pc:sldMk cId="3045589916" sldId="368"/>
            <ac:spMk id="2" creationId="{C5810076-D35B-47C0-BAB1-CAE1F1C2C6D1}"/>
          </ac:spMkLst>
        </pc:spChg>
        <pc:spChg chg="del">
          <ac:chgData name="Abdullah Halawany" userId="8f87bec9028b5dd9" providerId="LiveId" clId="{84C6224E-72CF-467F-AC2F-0C2D0F89B2AB}" dt="2021-05-25T08:48:38.761" v="1097" actId="478"/>
          <ac:spMkLst>
            <pc:docMk/>
            <pc:sldMk cId="3045589916" sldId="368"/>
            <ac:spMk id="3" creationId="{2C6105EA-49B9-4A69-BA0D-E2BFE6137F38}"/>
          </ac:spMkLst>
        </pc:spChg>
        <pc:spChg chg="add mod">
          <ac:chgData name="Abdullah Halawany" userId="8f87bec9028b5dd9" providerId="LiveId" clId="{84C6224E-72CF-467F-AC2F-0C2D0F89B2AB}" dt="2021-05-24T12:49:57.221" v="820"/>
          <ac:spMkLst>
            <pc:docMk/>
            <pc:sldMk cId="3045589916" sldId="368"/>
            <ac:spMk id="6" creationId="{3B6BFA4E-9C44-439C-B3E7-4DA1F50EB085}"/>
          </ac:spMkLst>
        </pc:spChg>
        <pc:picChg chg="add mod">
          <ac:chgData name="Abdullah Halawany" userId="8f87bec9028b5dd9" providerId="LiveId" clId="{84C6224E-72CF-467F-AC2F-0C2D0F89B2AB}" dt="2021-05-24T09:56:46.683" v="184" actId="1076"/>
          <ac:picMkLst>
            <pc:docMk/>
            <pc:sldMk cId="3045589916" sldId="368"/>
            <ac:picMk id="4" creationId="{3840E99D-AF27-4526-8315-4F837E8F39F7}"/>
          </ac:picMkLst>
        </pc:picChg>
        <pc:picChg chg="add mod">
          <ac:chgData name="Abdullah Halawany" userId="8f87bec9028b5dd9" providerId="LiveId" clId="{84C6224E-72CF-467F-AC2F-0C2D0F89B2AB}" dt="2021-05-24T12:50:01.396" v="821" actId="1076"/>
          <ac:picMkLst>
            <pc:docMk/>
            <pc:sldMk cId="3045589916" sldId="368"/>
            <ac:picMk id="5" creationId="{29CAC307-BE70-45A3-95CC-26BA67953139}"/>
          </ac:picMkLst>
        </pc:picChg>
      </pc:sldChg>
      <pc:sldChg chg="addSp delSp modSp new mod">
        <pc:chgData name="Abdullah Halawany" userId="8f87bec9028b5dd9" providerId="LiveId" clId="{84C6224E-72CF-467F-AC2F-0C2D0F89B2AB}" dt="2021-05-25T08:55:59.282" v="1133" actId="1076"/>
        <pc:sldMkLst>
          <pc:docMk/>
          <pc:sldMk cId="672804802" sldId="369"/>
        </pc:sldMkLst>
        <pc:spChg chg="mod">
          <ac:chgData name="Abdullah Halawany" userId="8f87bec9028b5dd9" providerId="LiveId" clId="{84C6224E-72CF-467F-AC2F-0C2D0F89B2AB}" dt="2021-05-24T10:49:47.634" v="263" actId="20577"/>
          <ac:spMkLst>
            <pc:docMk/>
            <pc:sldMk cId="672804802" sldId="369"/>
            <ac:spMk id="2" creationId="{E20AC0E5-BEE1-4D5A-A541-EB8D15F3C32F}"/>
          </ac:spMkLst>
        </pc:spChg>
        <pc:spChg chg="del">
          <ac:chgData name="Abdullah Halawany" userId="8f87bec9028b5dd9" providerId="LiveId" clId="{84C6224E-72CF-467F-AC2F-0C2D0F89B2AB}" dt="2021-05-24T10:47:48.627" v="254"/>
          <ac:spMkLst>
            <pc:docMk/>
            <pc:sldMk cId="672804802" sldId="369"/>
            <ac:spMk id="3" creationId="{4D0E5ECA-1533-4BE2-9685-F4FCB9EC3533}"/>
          </ac:spMkLst>
        </pc:spChg>
        <pc:spChg chg="add mod">
          <ac:chgData name="Abdullah Halawany" userId="8f87bec9028b5dd9" providerId="LiveId" clId="{84C6224E-72CF-467F-AC2F-0C2D0F89B2AB}" dt="2021-05-24T12:50:08.443" v="822"/>
          <ac:spMkLst>
            <pc:docMk/>
            <pc:sldMk cId="672804802" sldId="369"/>
            <ac:spMk id="7" creationId="{A092436C-4350-4383-8D8B-059106FB4A7C}"/>
          </ac:spMkLst>
        </pc:spChg>
        <pc:picChg chg="add mod">
          <ac:chgData name="Abdullah Halawany" userId="8f87bec9028b5dd9" providerId="LiveId" clId="{84C6224E-72CF-467F-AC2F-0C2D0F89B2AB}" dt="2021-05-25T08:55:59.282" v="1133" actId="1076"/>
          <ac:picMkLst>
            <pc:docMk/>
            <pc:sldMk cId="672804802" sldId="369"/>
            <ac:picMk id="3" creationId="{17F0E454-5C86-4A66-B251-D03FF3A959F9}"/>
          </ac:picMkLst>
        </pc:picChg>
        <pc:picChg chg="add mod modCrop">
          <ac:chgData name="Abdullah Halawany" userId="8f87bec9028b5dd9" providerId="LiveId" clId="{84C6224E-72CF-467F-AC2F-0C2D0F89B2AB}" dt="2021-05-25T08:55:53.095" v="1132" actId="1037"/>
          <ac:picMkLst>
            <pc:docMk/>
            <pc:sldMk cId="672804802" sldId="369"/>
            <ac:picMk id="4" creationId="{09534034-695D-43D8-B1BE-0D20C89EDCB4}"/>
          </ac:picMkLst>
        </pc:picChg>
        <pc:picChg chg="add del mod">
          <ac:chgData name="Abdullah Halawany" userId="8f87bec9028b5dd9" providerId="LiveId" clId="{84C6224E-72CF-467F-AC2F-0C2D0F89B2AB}" dt="2021-05-24T10:50:59.583" v="264" actId="478"/>
          <ac:picMkLst>
            <pc:docMk/>
            <pc:sldMk cId="672804802" sldId="369"/>
            <ac:picMk id="6" creationId="{D853AE87-9DDE-4B62-B222-A9968475AB55}"/>
          </ac:picMkLst>
        </pc:picChg>
      </pc:sldChg>
      <pc:sldChg chg="addSp delSp modSp mod">
        <pc:chgData name="Abdullah Halawany" userId="8f87bec9028b5dd9" providerId="LiveId" clId="{84C6224E-72CF-467F-AC2F-0C2D0F89B2AB}" dt="2021-05-24T12:50:09.954" v="823"/>
        <pc:sldMkLst>
          <pc:docMk/>
          <pc:sldMk cId="1253831299" sldId="370"/>
        </pc:sldMkLst>
        <pc:spChg chg="mod">
          <ac:chgData name="Abdullah Halawany" userId="8f87bec9028b5dd9" providerId="LiveId" clId="{84C6224E-72CF-467F-AC2F-0C2D0F89B2AB}" dt="2021-05-24T10:53:12.643" v="293" actId="1076"/>
          <ac:spMkLst>
            <pc:docMk/>
            <pc:sldMk cId="1253831299" sldId="370"/>
            <ac:spMk id="2" creationId="{E20AC0E5-BEE1-4D5A-A541-EB8D15F3C32F}"/>
          </ac:spMkLst>
        </pc:spChg>
        <pc:spChg chg="add del mod">
          <ac:chgData name="Abdullah Halawany" userId="8f87bec9028b5dd9" providerId="LiveId" clId="{84C6224E-72CF-467F-AC2F-0C2D0F89B2AB}" dt="2021-05-24T10:51:35.407" v="274" actId="478"/>
          <ac:spMkLst>
            <pc:docMk/>
            <pc:sldMk cId="1253831299" sldId="370"/>
            <ac:spMk id="5" creationId="{1443EEE2-D11B-4F22-892B-3E7873025B8A}"/>
          </ac:spMkLst>
        </pc:spChg>
        <pc:spChg chg="add mod">
          <ac:chgData name="Abdullah Halawany" userId="8f87bec9028b5dd9" providerId="LiveId" clId="{84C6224E-72CF-467F-AC2F-0C2D0F89B2AB}" dt="2021-05-24T12:50:09.954" v="823"/>
          <ac:spMkLst>
            <pc:docMk/>
            <pc:sldMk cId="1253831299" sldId="370"/>
            <ac:spMk id="7" creationId="{B6C62A42-82AA-45D3-B829-C27FEE06D093}"/>
          </ac:spMkLst>
        </pc:spChg>
        <pc:picChg chg="del">
          <ac:chgData name="Abdullah Halawany" userId="8f87bec9028b5dd9" providerId="LiveId" clId="{84C6224E-72CF-467F-AC2F-0C2D0F89B2AB}" dt="2021-05-24T10:51:31.833" v="273" actId="478"/>
          <ac:picMkLst>
            <pc:docMk/>
            <pc:sldMk cId="1253831299" sldId="370"/>
            <ac:picMk id="4" creationId="{09534034-695D-43D8-B1BE-0D20C89EDCB4}"/>
          </ac:picMkLst>
        </pc:picChg>
        <pc:picChg chg="mod">
          <ac:chgData name="Abdullah Halawany" userId="8f87bec9028b5dd9" providerId="LiveId" clId="{84C6224E-72CF-467F-AC2F-0C2D0F89B2AB}" dt="2021-05-24T10:53:19.534" v="295" actId="1076"/>
          <ac:picMkLst>
            <pc:docMk/>
            <pc:sldMk cId="1253831299" sldId="370"/>
            <ac:picMk id="6" creationId="{D853AE87-9DDE-4B62-B222-A9968475AB55}"/>
          </ac:picMkLst>
        </pc:picChg>
      </pc:sldChg>
      <pc:sldChg chg="addSp delSp modSp new mod">
        <pc:chgData name="Abdullah Halawany" userId="8f87bec9028b5dd9" providerId="LiveId" clId="{84C6224E-72CF-467F-AC2F-0C2D0F89B2AB}" dt="2021-05-25T09:11:34.253" v="1183" actId="1076"/>
        <pc:sldMkLst>
          <pc:docMk/>
          <pc:sldMk cId="3684783705" sldId="371"/>
        </pc:sldMkLst>
        <pc:spChg chg="mod">
          <ac:chgData name="Abdullah Halawany" userId="8f87bec9028b5dd9" providerId="LiveId" clId="{84C6224E-72CF-467F-AC2F-0C2D0F89B2AB}" dt="2021-05-24T11:10:21.162" v="369" actId="1076"/>
          <ac:spMkLst>
            <pc:docMk/>
            <pc:sldMk cId="3684783705" sldId="371"/>
            <ac:spMk id="2" creationId="{9993B122-649F-4684-94A6-115BADF265C9}"/>
          </ac:spMkLst>
        </pc:spChg>
        <pc:spChg chg="del mod">
          <ac:chgData name="Abdullah Halawany" userId="8f87bec9028b5dd9" providerId="LiveId" clId="{84C6224E-72CF-467F-AC2F-0C2D0F89B2AB}" dt="2021-05-24T11:09:41.470" v="365" actId="26606"/>
          <ac:spMkLst>
            <pc:docMk/>
            <pc:sldMk cId="3684783705" sldId="371"/>
            <ac:spMk id="3" creationId="{A0EE4C27-6D70-4D9B-B3BE-3D47335FF313}"/>
          </ac:spMkLst>
        </pc:spChg>
        <pc:spChg chg="add mod">
          <ac:chgData name="Abdullah Halawany" userId="8f87bec9028b5dd9" providerId="LiveId" clId="{84C6224E-72CF-467F-AC2F-0C2D0F89B2AB}" dt="2021-05-24T12:50:12.287" v="824"/>
          <ac:spMkLst>
            <pc:docMk/>
            <pc:sldMk cId="3684783705" sldId="371"/>
            <ac:spMk id="6" creationId="{57FF7F94-746F-450D-A4E2-903A5E5450A9}"/>
          </ac:spMkLst>
        </pc:spChg>
        <pc:graphicFrameChg chg="add mod modGraphic">
          <ac:chgData name="Abdullah Halawany" userId="8f87bec9028b5dd9" providerId="LiveId" clId="{84C6224E-72CF-467F-AC2F-0C2D0F89B2AB}" dt="2021-05-25T09:11:34.253" v="1183" actId="1076"/>
          <ac:graphicFrameMkLst>
            <pc:docMk/>
            <pc:sldMk cId="3684783705" sldId="371"/>
            <ac:graphicFrameMk id="5" creationId="{AC6C731B-452A-488C-9625-DDF2BE67E326}"/>
          </ac:graphicFrameMkLst>
        </pc:graphicFrameChg>
      </pc:sldChg>
      <pc:sldChg chg="addSp modSp new mod">
        <pc:chgData name="Abdullah Halawany" userId="8f87bec9028b5dd9" providerId="LiveId" clId="{84C6224E-72CF-467F-AC2F-0C2D0F89B2AB}" dt="2021-05-24T12:50:41.975" v="861"/>
        <pc:sldMkLst>
          <pc:docMk/>
          <pc:sldMk cId="4224468104" sldId="372"/>
        </pc:sldMkLst>
        <pc:spChg chg="mod">
          <ac:chgData name="Abdullah Halawany" userId="8f87bec9028b5dd9" providerId="LiveId" clId="{84C6224E-72CF-467F-AC2F-0C2D0F89B2AB}" dt="2021-05-24T11:18:55.835" v="383"/>
          <ac:spMkLst>
            <pc:docMk/>
            <pc:sldMk cId="4224468104" sldId="372"/>
            <ac:spMk id="2" creationId="{FBBEB57A-0892-4523-B186-65FC0715F915}"/>
          </ac:spMkLst>
        </pc:spChg>
        <pc:spChg chg="mod">
          <ac:chgData name="Abdullah Halawany" userId="8f87bec9028b5dd9" providerId="LiveId" clId="{84C6224E-72CF-467F-AC2F-0C2D0F89B2AB}" dt="2021-05-24T11:19:34.658" v="397" actId="20577"/>
          <ac:spMkLst>
            <pc:docMk/>
            <pc:sldMk cId="4224468104" sldId="372"/>
            <ac:spMk id="3" creationId="{B05A077C-1C8F-4AB2-BA52-DE94DA563826}"/>
          </ac:spMkLst>
        </pc:spChg>
        <pc:spChg chg="add mod">
          <ac:chgData name="Abdullah Halawany" userId="8f87bec9028b5dd9" providerId="LiveId" clId="{84C6224E-72CF-467F-AC2F-0C2D0F89B2AB}" dt="2021-05-24T12:50:41.975" v="861"/>
          <ac:spMkLst>
            <pc:docMk/>
            <pc:sldMk cId="4224468104" sldId="372"/>
            <ac:spMk id="4" creationId="{5FD1FC18-7FBD-491B-B5FC-2C6F270D525A}"/>
          </ac:spMkLst>
        </pc:spChg>
      </pc:sldChg>
      <pc:sldChg chg="addSp delSp modSp new mod modClrScheme chgLayout">
        <pc:chgData name="Abdullah Halawany" userId="8f87bec9028b5dd9" providerId="LiveId" clId="{84C6224E-72CF-467F-AC2F-0C2D0F89B2AB}" dt="2021-05-25T09:24:30.395" v="1285" actId="1076"/>
        <pc:sldMkLst>
          <pc:docMk/>
          <pc:sldMk cId="3307424809" sldId="373"/>
        </pc:sldMkLst>
        <pc:spChg chg="mod ord">
          <ac:chgData name="Abdullah Halawany" userId="8f87bec9028b5dd9" providerId="LiveId" clId="{84C6224E-72CF-467F-AC2F-0C2D0F89B2AB}" dt="2021-05-25T09:24:30.395" v="1285" actId="1076"/>
          <ac:spMkLst>
            <pc:docMk/>
            <pc:sldMk cId="3307424809" sldId="373"/>
            <ac:spMk id="2" creationId="{9787889B-8432-49C1-A441-36C9E0DF2462}"/>
          </ac:spMkLst>
        </pc:spChg>
        <pc:spChg chg="del mod ord">
          <ac:chgData name="Abdullah Halawany" userId="8f87bec9028b5dd9" providerId="LiveId" clId="{84C6224E-72CF-467F-AC2F-0C2D0F89B2AB}" dt="2021-05-25T09:21:33.080" v="1250" actId="700"/>
          <ac:spMkLst>
            <pc:docMk/>
            <pc:sldMk cId="3307424809" sldId="373"/>
            <ac:spMk id="3" creationId="{286F68CE-E9DA-4451-B719-8A9F1662933A}"/>
          </ac:spMkLst>
        </pc:spChg>
        <pc:spChg chg="add mod">
          <ac:chgData name="Abdullah Halawany" userId="8f87bec9028b5dd9" providerId="LiveId" clId="{84C6224E-72CF-467F-AC2F-0C2D0F89B2AB}" dt="2021-05-24T12:50:13.683" v="825"/>
          <ac:spMkLst>
            <pc:docMk/>
            <pc:sldMk cId="3307424809" sldId="373"/>
            <ac:spMk id="4" creationId="{5A694D4A-61B9-47D0-BBE7-B7B7A3F31747}"/>
          </ac:spMkLst>
        </pc:spChg>
        <pc:spChg chg="add del mod ord">
          <ac:chgData name="Abdullah Halawany" userId="8f87bec9028b5dd9" providerId="LiveId" clId="{84C6224E-72CF-467F-AC2F-0C2D0F89B2AB}" dt="2021-05-25T09:20:47.251" v="1240" actId="700"/>
          <ac:spMkLst>
            <pc:docMk/>
            <pc:sldMk cId="3307424809" sldId="373"/>
            <ac:spMk id="5" creationId="{9040DB53-AF52-42E2-97FE-B197DEAA9A03}"/>
          </ac:spMkLst>
        </pc:spChg>
        <pc:spChg chg="add del mod ord">
          <ac:chgData name="Abdullah Halawany" userId="8f87bec9028b5dd9" providerId="LiveId" clId="{84C6224E-72CF-467F-AC2F-0C2D0F89B2AB}" dt="2021-05-25T09:21:02.545" v="1242" actId="700"/>
          <ac:spMkLst>
            <pc:docMk/>
            <pc:sldMk cId="3307424809" sldId="373"/>
            <ac:spMk id="6" creationId="{27FD20D2-B7E8-49CE-BF85-469A6472C8C7}"/>
          </ac:spMkLst>
        </pc:spChg>
        <pc:spChg chg="add del mod ord">
          <ac:chgData name="Abdullah Halawany" userId="8f87bec9028b5dd9" providerId="LiveId" clId="{84C6224E-72CF-467F-AC2F-0C2D0F89B2AB}" dt="2021-05-25T09:21:33.080" v="1250" actId="700"/>
          <ac:spMkLst>
            <pc:docMk/>
            <pc:sldMk cId="3307424809" sldId="373"/>
            <ac:spMk id="7" creationId="{CD817801-C91C-4CAD-99C2-4BDFDD2F0FEC}"/>
          </ac:spMkLst>
        </pc:spChg>
        <pc:spChg chg="add mod ord">
          <ac:chgData name="Abdullah Halawany" userId="8f87bec9028b5dd9" providerId="LiveId" clId="{84C6224E-72CF-467F-AC2F-0C2D0F89B2AB}" dt="2021-05-25T09:22:30.570" v="1267" actId="1076"/>
          <ac:spMkLst>
            <pc:docMk/>
            <pc:sldMk cId="3307424809" sldId="373"/>
            <ac:spMk id="8" creationId="{7DA64E6D-AC4C-4D41-8FD1-BA6063E3370E}"/>
          </ac:spMkLst>
        </pc:spChg>
        <pc:spChg chg="add del mod ord">
          <ac:chgData name="Abdullah Halawany" userId="8f87bec9028b5dd9" providerId="LiveId" clId="{84C6224E-72CF-467F-AC2F-0C2D0F89B2AB}" dt="2021-05-25T09:21:49.275" v="1254" actId="478"/>
          <ac:spMkLst>
            <pc:docMk/>
            <pc:sldMk cId="3307424809" sldId="373"/>
            <ac:spMk id="9" creationId="{4B618E4C-852B-4A4D-AA5E-637C5020C0FF}"/>
          </ac:spMkLst>
        </pc:spChg>
      </pc:sldChg>
      <pc:sldChg chg="addSp modSp new mod ord">
        <pc:chgData name="Abdullah Halawany" userId="8f87bec9028b5dd9" providerId="LiveId" clId="{84C6224E-72CF-467F-AC2F-0C2D0F89B2AB}" dt="2021-05-24T12:50:35.863" v="859"/>
        <pc:sldMkLst>
          <pc:docMk/>
          <pc:sldMk cId="2129154466" sldId="374"/>
        </pc:sldMkLst>
        <pc:spChg chg="mod">
          <ac:chgData name="Abdullah Halawany" userId="8f87bec9028b5dd9" providerId="LiveId" clId="{84C6224E-72CF-467F-AC2F-0C2D0F89B2AB}" dt="2021-05-24T11:38:52.973" v="477" actId="20577"/>
          <ac:spMkLst>
            <pc:docMk/>
            <pc:sldMk cId="2129154466" sldId="374"/>
            <ac:spMk id="2" creationId="{44D599EC-E889-4557-AEF0-9928673302CD}"/>
          </ac:spMkLst>
        </pc:spChg>
        <pc:spChg chg="mod">
          <ac:chgData name="Abdullah Halawany" userId="8f87bec9028b5dd9" providerId="LiveId" clId="{84C6224E-72CF-467F-AC2F-0C2D0F89B2AB}" dt="2021-05-24T12:40:33.847" v="772" actId="404"/>
          <ac:spMkLst>
            <pc:docMk/>
            <pc:sldMk cId="2129154466" sldId="374"/>
            <ac:spMk id="3" creationId="{DE58B167-AEC0-4D64-A52A-D199BB801B75}"/>
          </ac:spMkLst>
        </pc:spChg>
        <pc:spChg chg="add mod">
          <ac:chgData name="Abdullah Halawany" userId="8f87bec9028b5dd9" providerId="LiveId" clId="{84C6224E-72CF-467F-AC2F-0C2D0F89B2AB}" dt="2021-05-24T12:50:35.863" v="859"/>
          <ac:spMkLst>
            <pc:docMk/>
            <pc:sldMk cId="2129154466" sldId="374"/>
            <ac:spMk id="4" creationId="{5842F64A-5EDA-44B4-828F-871331C3BCB4}"/>
          </ac:spMkLst>
        </pc:spChg>
      </pc:sldChg>
      <pc:sldChg chg="addSp modSp new mod">
        <pc:chgData name="Abdullah Halawany" userId="8f87bec9028b5dd9" providerId="LiveId" clId="{84C6224E-72CF-467F-AC2F-0C2D0F89B2AB}" dt="2021-05-24T12:50:31.754" v="858" actId="1037"/>
        <pc:sldMkLst>
          <pc:docMk/>
          <pc:sldMk cId="1021332646" sldId="375"/>
        </pc:sldMkLst>
        <pc:spChg chg="mod">
          <ac:chgData name="Abdullah Halawany" userId="8f87bec9028b5dd9" providerId="LiveId" clId="{84C6224E-72CF-467F-AC2F-0C2D0F89B2AB}" dt="2021-05-24T12:14:54.589" v="650"/>
          <ac:spMkLst>
            <pc:docMk/>
            <pc:sldMk cId="1021332646" sldId="375"/>
            <ac:spMk id="2" creationId="{708A624E-A9A5-4341-9E63-F06CDECBEEEE}"/>
          </ac:spMkLst>
        </pc:spChg>
        <pc:spChg chg="mod">
          <ac:chgData name="Abdullah Halawany" userId="8f87bec9028b5dd9" providerId="LiveId" clId="{84C6224E-72CF-467F-AC2F-0C2D0F89B2AB}" dt="2021-05-24T12:17:32.265" v="710" actId="1076"/>
          <ac:spMkLst>
            <pc:docMk/>
            <pc:sldMk cId="1021332646" sldId="375"/>
            <ac:spMk id="3" creationId="{D8984DB5-C9C3-406E-8D52-617B68573E90}"/>
          </ac:spMkLst>
        </pc:spChg>
        <pc:spChg chg="add mod">
          <ac:chgData name="Abdullah Halawany" userId="8f87bec9028b5dd9" providerId="LiveId" clId="{84C6224E-72CF-467F-AC2F-0C2D0F89B2AB}" dt="2021-05-24T12:50:18.268" v="826"/>
          <ac:spMkLst>
            <pc:docMk/>
            <pc:sldMk cId="1021332646" sldId="375"/>
            <ac:spMk id="8" creationId="{E277A08D-3274-4631-955A-20BCEE4CCE92}"/>
          </ac:spMkLst>
        </pc:spChg>
        <pc:picChg chg="add mod">
          <ac:chgData name="Abdullah Halawany" userId="8f87bec9028b5dd9" providerId="LiveId" clId="{84C6224E-72CF-467F-AC2F-0C2D0F89B2AB}" dt="2021-05-24T12:50:31.754" v="858" actId="1037"/>
          <ac:picMkLst>
            <pc:docMk/>
            <pc:sldMk cId="1021332646" sldId="375"/>
            <ac:picMk id="5" creationId="{117C5F1B-48F4-4AC2-8F17-7A90B6B82A98}"/>
          </ac:picMkLst>
        </pc:picChg>
        <pc:picChg chg="add mod">
          <ac:chgData name="Abdullah Halawany" userId="8f87bec9028b5dd9" providerId="LiveId" clId="{84C6224E-72CF-467F-AC2F-0C2D0F89B2AB}" dt="2021-05-24T12:50:31.754" v="858" actId="1037"/>
          <ac:picMkLst>
            <pc:docMk/>
            <pc:sldMk cId="1021332646" sldId="375"/>
            <ac:picMk id="7" creationId="{6AAF4CE6-083B-4624-A504-C77E72D2C67F}"/>
          </ac:picMkLst>
        </pc:picChg>
      </pc:sldChg>
      <pc:sldChg chg="addSp modSp new mod">
        <pc:chgData name="Abdullah Halawany" userId="8f87bec9028b5dd9" providerId="LiveId" clId="{84C6224E-72CF-467F-AC2F-0C2D0F89B2AB}" dt="2021-05-24T12:50:37.167" v="860"/>
        <pc:sldMkLst>
          <pc:docMk/>
          <pc:sldMk cId="622216937" sldId="376"/>
        </pc:sldMkLst>
        <pc:spChg chg="mod">
          <ac:chgData name="Abdullah Halawany" userId="8f87bec9028b5dd9" providerId="LiveId" clId="{84C6224E-72CF-467F-AC2F-0C2D0F89B2AB}" dt="2021-05-24T12:40:44.474" v="775" actId="207"/>
          <ac:spMkLst>
            <pc:docMk/>
            <pc:sldMk cId="622216937" sldId="376"/>
            <ac:spMk id="2" creationId="{8E64C833-7354-44E7-A657-ABF0BC013C45}"/>
          </ac:spMkLst>
        </pc:spChg>
        <pc:spChg chg="mod">
          <ac:chgData name="Abdullah Halawany" userId="8f87bec9028b5dd9" providerId="LiveId" clId="{84C6224E-72CF-467F-AC2F-0C2D0F89B2AB}" dt="2021-05-24T12:42:33.188" v="790" actId="1076"/>
          <ac:spMkLst>
            <pc:docMk/>
            <pc:sldMk cId="622216937" sldId="376"/>
            <ac:spMk id="3" creationId="{C145A650-0DBE-4145-9EF1-3BF9FAD4688C}"/>
          </ac:spMkLst>
        </pc:spChg>
        <pc:spChg chg="add mod">
          <ac:chgData name="Abdullah Halawany" userId="8f87bec9028b5dd9" providerId="LiveId" clId="{84C6224E-72CF-467F-AC2F-0C2D0F89B2AB}" dt="2021-05-24T12:50:37.167" v="860"/>
          <ac:spMkLst>
            <pc:docMk/>
            <pc:sldMk cId="622216937" sldId="376"/>
            <ac:spMk id="6" creationId="{9D45A050-4CE5-4113-92DD-65C09287CA28}"/>
          </ac:spMkLst>
        </pc:spChg>
        <pc:picChg chg="add mod">
          <ac:chgData name="Abdullah Halawany" userId="8f87bec9028b5dd9" providerId="LiveId" clId="{84C6224E-72CF-467F-AC2F-0C2D0F89B2AB}" dt="2021-05-24T12:42:36.121" v="791" actId="1076"/>
          <ac:picMkLst>
            <pc:docMk/>
            <pc:sldMk cId="622216937" sldId="376"/>
            <ac:picMk id="5" creationId="{EB819F77-3E81-4466-B3DB-95FD02F89A28}"/>
          </ac:picMkLst>
        </pc:picChg>
      </pc:sldChg>
      <pc:sldChg chg="modSp new del mod">
        <pc:chgData name="Abdullah Halawany" userId="8f87bec9028b5dd9" providerId="LiveId" clId="{84C6224E-72CF-467F-AC2F-0C2D0F89B2AB}" dt="2021-05-24T12:32:29.862" v="716" actId="47"/>
        <pc:sldMkLst>
          <pc:docMk/>
          <pc:sldMk cId="1885709033" sldId="376"/>
        </pc:sldMkLst>
        <pc:spChg chg="mod">
          <ac:chgData name="Abdullah Halawany" userId="8f87bec9028b5dd9" providerId="LiveId" clId="{84C6224E-72CF-467F-AC2F-0C2D0F89B2AB}" dt="2021-05-24T12:18:02.521" v="714" actId="108"/>
          <ac:spMkLst>
            <pc:docMk/>
            <pc:sldMk cId="1885709033" sldId="376"/>
            <ac:spMk id="2" creationId="{926BE54F-01F4-4249-B071-7601D58D0396}"/>
          </ac:spMkLst>
        </pc:spChg>
        <pc:spChg chg="mod">
          <ac:chgData name="Abdullah Halawany" userId="8f87bec9028b5dd9" providerId="LiveId" clId="{84C6224E-72CF-467F-AC2F-0C2D0F89B2AB}" dt="2021-05-24T12:18:15.766" v="715"/>
          <ac:spMkLst>
            <pc:docMk/>
            <pc:sldMk cId="1885709033" sldId="376"/>
            <ac:spMk id="3" creationId="{C0DB1DC2-CE5D-438C-A116-95961E57F110}"/>
          </ac:spMkLst>
        </pc:spChg>
      </pc:sldChg>
      <pc:sldChg chg="modSp del mod">
        <pc:chgData name="Abdullah Halawany" userId="8f87bec9028b5dd9" providerId="LiveId" clId="{84C6224E-72CF-467F-AC2F-0C2D0F89B2AB}" dt="2021-05-24T12:48:25.082" v="809" actId="47"/>
        <pc:sldMkLst>
          <pc:docMk/>
          <pc:sldMk cId="3415221658" sldId="377"/>
        </pc:sldMkLst>
        <pc:spChg chg="mod">
          <ac:chgData name="Abdullah Halawany" userId="8f87bec9028b5dd9" providerId="LiveId" clId="{84C6224E-72CF-467F-AC2F-0C2D0F89B2AB}" dt="2021-05-24T12:47:14.309" v="802" actId="20577"/>
          <ac:spMkLst>
            <pc:docMk/>
            <pc:sldMk cId="3415221658" sldId="377"/>
            <ac:spMk id="2" creationId="{7092A2C6-4E28-46D7-9C9E-94BC5E834B2A}"/>
          </ac:spMkLst>
        </pc:spChg>
      </pc:sldChg>
      <pc:sldChg chg="addSp delSp modSp new del mod modClrScheme chgLayout">
        <pc:chgData name="Abdullah Halawany" userId="8f87bec9028b5dd9" providerId="LiveId" clId="{84C6224E-72CF-467F-AC2F-0C2D0F89B2AB}" dt="2021-05-24T12:47:00.189" v="794" actId="47"/>
        <pc:sldMkLst>
          <pc:docMk/>
          <pc:sldMk cId="3683543969" sldId="377"/>
        </pc:sldMkLst>
        <pc:spChg chg="del mod ord">
          <ac:chgData name="Abdullah Halawany" userId="8f87bec9028b5dd9" providerId="LiveId" clId="{84C6224E-72CF-467F-AC2F-0C2D0F89B2AB}" dt="2021-05-24T12:46:22.737" v="793" actId="700"/>
          <ac:spMkLst>
            <pc:docMk/>
            <pc:sldMk cId="3683543969" sldId="377"/>
            <ac:spMk id="2" creationId="{758EF67C-AED9-4762-AF4C-0D528830E382}"/>
          </ac:spMkLst>
        </pc:spChg>
        <pc:spChg chg="del mod ord">
          <ac:chgData name="Abdullah Halawany" userId="8f87bec9028b5dd9" providerId="LiveId" clId="{84C6224E-72CF-467F-AC2F-0C2D0F89B2AB}" dt="2021-05-24T12:46:22.737" v="793" actId="700"/>
          <ac:spMkLst>
            <pc:docMk/>
            <pc:sldMk cId="3683543969" sldId="377"/>
            <ac:spMk id="3" creationId="{E97A102A-3C44-44D9-B9A0-F761DC8644DA}"/>
          </ac:spMkLst>
        </pc:spChg>
        <pc:spChg chg="add mod ord">
          <ac:chgData name="Abdullah Halawany" userId="8f87bec9028b5dd9" providerId="LiveId" clId="{84C6224E-72CF-467F-AC2F-0C2D0F89B2AB}" dt="2021-05-24T12:46:22.737" v="793" actId="700"/>
          <ac:spMkLst>
            <pc:docMk/>
            <pc:sldMk cId="3683543969" sldId="377"/>
            <ac:spMk id="4" creationId="{0882302B-4BDB-4EAB-8748-2651917DE837}"/>
          </ac:spMkLst>
        </pc:spChg>
        <pc:spChg chg="add mod ord">
          <ac:chgData name="Abdullah Halawany" userId="8f87bec9028b5dd9" providerId="LiveId" clId="{84C6224E-72CF-467F-AC2F-0C2D0F89B2AB}" dt="2021-05-24T12:46:22.737" v="793" actId="700"/>
          <ac:spMkLst>
            <pc:docMk/>
            <pc:sldMk cId="3683543969" sldId="377"/>
            <ac:spMk id="5" creationId="{DCCF9CBD-9444-44C5-8BFB-C7191290DECE}"/>
          </ac:spMkLst>
        </pc:spChg>
      </pc:sldChg>
      <pc:sldChg chg="addSp modSp new mod">
        <pc:chgData name="Abdullah Halawany" userId="8f87bec9028b5dd9" providerId="LiveId" clId="{84C6224E-72CF-467F-AC2F-0C2D0F89B2AB}" dt="2021-05-24T14:44:15.610" v="1034"/>
        <pc:sldMkLst>
          <pc:docMk/>
          <pc:sldMk cId="3847299871" sldId="377"/>
        </pc:sldMkLst>
        <pc:spChg chg="mod">
          <ac:chgData name="Abdullah Halawany" userId="8f87bec9028b5dd9" providerId="LiveId" clId="{84C6224E-72CF-467F-AC2F-0C2D0F89B2AB}" dt="2021-05-24T14:41:31.887" v="1003" actId="20577"/>
          <ac:spMkLst>
            <pc:docMk/>
            <pc:sldMk cId="3847299871" sldId="377"/>
            <ac:spMk id="2" creationId="{0BED7048-74A4-47A8-9B25-F914236DD290}"/>
          </ac:spMkLst>
        </pc:spChg>
        <pc:spChg chg="mod">
          <ac:chgData name="Abdullah Halawany" userId="8f87bec9028b5dd9" providerId="LiveId" clId="{84C6224E-72CF-467F-AC2F-0C2D0F89B2AB}" dt="2021-05-24T14:41:07.548" v="999" actId="20577"/>
          <ac:spMkLst>
            <pc:docMk/>
            <pc:sldMk cId="3847299871" sldId="377"/>
            <ac:spMk id="3" creationId="{06FAC6CB-FA94-4111-8938-459B76BD4BF1}"/>
          </ac:spMkLst>
        </pc:spChg>
        <pc:spChg chg="add mod">
          <ac:chgData name="Abdullah Halawany" userId="8f87bec9028b5dd9" providerId="LiveId" clId="{84C6224E-72CF-467F-AC2F-0C2D0F89B2AB}" dt="2021-05-24T14:44:15.610" v="1034"/>
          <ac:spMkLst>
            <pc:docMk/>
            <pc:sldMk cId="3847299871" sldId="377"/>
            <ac:spMk id="4" creationId="{50677608-8D41-47AF-A88B-24EC5C98AAAF}"/>
          </ac:spMkLst>
        </pc:spChg>
      </pc:sldChg>
      <pc:sldChg chg="addSp delSp modSp new del mod modClrScheme chgLayout">
        <pc:chgData name="Abdullah Halawany" userId="8f87bec9028b5dd9" providerId="LiveId" clId="{84C6224E-72CF-467F-AC2F-0C2D0F89B2AB}" dt="2021-05-24T12:48:25.082" v="809" actId="47"/>
        <pc:sldMkLst>
          <pc:docMk/>
          <pc:sldMk cId="881192617" sldId="378"/>
        </pc:sldMkLst>
        <pc:spChg chg="del mod ord">
          <ac:chgData name="Abdullah Halawany" userId="8f87bec9028b5dd9" providerId="LiveId" clId="{84C6224E-72CF-467F-AC2F-0C2D0F89B2AB}" dt="2021-05-24T12:47:30.817" v="806" actId="700"/>
          <ac:spMkLst>
            <pc:docMk/>
            <pc:sldMk cId="881192617" sldId="378"/>
            <ac:spMk id="2" creationId="{BEA3CD8F-D515-4881-96EB-AB91F0C4BB13}"/>
          </ac:spMkLst>
        </pc:spChg>
        <pc:spChg chg="del mod ord">
          <ac:chgData name="Abdullah Halawany" userId="8f87bec9028b5dd9" providerId="LiveId" clId="{84C6224E-72CF-467F-AC2F-0C2D0F89B2AB}" dt="2021-05-24T12:47:30.817" v="806" actId="700"/>
          <ac:spMkLst>
            <pc:docMk/>
            <pc:sldMk cId="881192617" sldId="378"/>
            <ac:spMk id="3" creationId="{04EC4C87-DAD5-4A5B-9BEE-A8CFD0234FBE}"/>
          </ac:spMkLst>
        </pc:spChg>
        <pc:spChg chg="add mod ord">
          <ac:chgData name="Abdullah Halawany" userId="8f87bec9028b5dd9" providerId="LiveId" clId="{84C6224E-72CF-467F-AC2F-0C2D0F89B2AB}" dt="2021-05-24T12:47:30.817" v="806" actId="700"/>
          <ac:spMkLst>
            <pc:docMk/>
            <pc:sldMk cId="881192617" sldId="378"/>
            <ac:spMk id="4" creationId="{63D019B0-488D-4AF2-A5DA-753685ED6672}"/>
          </ac:spMkLst>
        </pc:spChg>
        <pc:spChg chg="add mod ord">
          <ac:chgData name="Abdullah Halawany" userId="8f87bec9028b5dd9" providerId="LiveId" clId="{84C6224E-72CF-467F-AC2F-0C2D0F89B2AB}" dt="2021-05-24T12:47:30.817" v="806" actId="700"/>
          <ac:spMkLst>
            <pc:docMk/>
            <pc:sldMk cId="881192617" sldId="378"/>
            <ac:spMk id="5" creationId="{9BDBAB5E-0502-4EA5-B391-7D0D18DD49C7}"/>
          </ac:spMkLst>
        </pc:spChg>
      </pc:sldChg>
      <pc:sldChg chg="addSp modSp new mod">
        <pc:chgData name="Abdullah Halawany" userId="8f87bec9028b5dd9" providerId="LiveId" clId="{84C6224E-72CF-467F-AC2F-0C2D0F89B2AB}" dt="2021-05-24T14:44:23.031" v="1036"/>
        <pc:sldMkLst>
          <pc:docMk/>
          <pc:sldMk cId="2783780886" sldId="378"/>
        </pc:sldMkLst>
        <pc:spChg chg="mod">
          <ac:chgData name="Abdullah Halawany" userId="8f87bec9028b5dd9" providerId="LiveId" clId="{84C6224E-72CF-467F-AC2F-0C2D0F89B2AB}" dt="2021-05-24T14:33:40.893" v="946" actId="20577"/>
          <ac:spMkLst>
            <pc:docMk/>
            <pc:sldMk cId="2783780886" sldId="378"/>
            <ac:spMk id="2" creationId="{E4936F6B-C000-4E07-BF4D-E267BC98733A}"/>
          </ac:spMkLst>
        </pc:spChg>
        <pc:spChg chg="mod">
          <ac:chgData name="Abdullah Halawany" userId="8f87bec9028b5dd9" providerId="LiveId" clId="{84C6224E-72CF-467F-AC2F-0C2D0F89B2AB}" dt="2021-05-24T14:34:46.757" v="973" actId="14100"/>
          <ac:spMkLst>
            <pc:docMk/>
            <pc:sldMk cId="2783780886" sldId="378"/>
            <ac:spMk id="3" creationId="{4CF886F3-7892-4AFF-9BA2-F62CBDA9121E}"/>
          </ac:spMkLst>
        </pc:spChg>
        <pc:spChg chg="add mod">
          <ac:chgData name="Abdullah Halawany" userId="8f87bec9028b5dd9" providerId="LiveId" clId="{84C6224E-72CF-467F-AC2F-0C2D0F89B2AB}" dt="2021-05-24T14:44:23.031" v="1036"/>
          <ac:spMkLst>
            <pc:docMk/>
            <pc:sldMk cId="2783780886" sldId="378"/>
            <ac:spMk id="4" creationId="{9471E804-11C1-46B5-B025-BC530D5E27F1}"/>
          </ac:spMkLst>
        </pc:spChg>
      </pc:sldChg>
      <pc:sldChg chg="addSp delSp modSp new del mod modClrScheme chgLayout">
        <pc:chgData name="Abdullah Halawany" userId="8f87bec9028b5dd9" providerId="LiveId" clId="{84C6224E-72CF-467F-AC2F-0C2D0F89B2AB}" dt="2021-05-24T12:48:25.082" v="809" actId="47"/>
        <pc:sldMkLst>
          <pc:docMk/>
          <pc:sldMk cId="331965227" sldId="379"/>
        </pc:sldMkLst>
        <pc:spChg chg="del mod ord">
          <ac:chgData name="Abdullah Halawany" userId="8f87bec9028b5dd9" providerId="LiveId" clId="{84C6224E-72CF-467F-AC2F-0C2D0F89B2AB}" dt="2021-05-24T12:47:36.403" v="807" actId="700"/>
          <ac:spMkLst>
            <pc:docMk/>
            <pc:sldMk cId="331965227" sldId="379"/>
            <ac:spMk id="2" creationId="{4A97AA92-0764-45EC-BE8D-D5CA40787DCE}"/>
          </ac:spMkLst>
        </pc:spChg>
        <pc:spChg chg="del mod ord">
          <ac:chgData name="Abdullah Halawany" userId="8f87bec9028b5dd9" providerId="LiveId" clId="{84C6224E-72CF-467F-AC2F-0C2D0F89B2AB}" dt="2021-05-24T12:47:36.403" v="807" actId="700"/>
          <ac:spMkLst>
            <pc:docMk/>
            <pc:sldMk cId="331965227" sldId="379"/>
            <ac:spMk id="3" creationId="{52D625D7-5190-4222-A7DD-DD7C3B094183}"/>
          </ac:spMkLst>
        </pc:spChg>
        <pc:spChg chg="add mod ord">
          <ac:chgData name="Abdullah Halawany" userId="8f87bec9028b5dd9" providerId="LiveId" clId="{84C6224E-72CF-467F-AC2F-0C2D0F89B2AB}" dt="2021-05-24T12:47:36.403" v="807" actId="700"/>
          <ac:spMkLst>
            <pc:docMk/>
            <pc:sldMk cId="331965227" sldId="379"/>
            <ac:spMk id="4" creationId="{E0058750-0157-4919-9F04-8AF709747BEA}"/>
          </ac:spMkLst>
        </pc:spChg>
        <pc:spChg chg="add mod ord">
          <ac:chgData name="Abdullah Halawany" userId="8f87bec9028b5dd9" providerId="LiveId" clId="{84C6224E-72CF-467F-AC2F-0C2D0F89B2AB}" dt="2021-05-24T12:47:36.403" v="807" actId="700"/>
          <ac:spMkLst>
            <pc:docMk/>
            <pc:sldMk cId="331965227" sldId="379"/>
            <ac:spMk id="5" creationId="{2FFB3BCE-2FBF-4664-B66F-80161DED1922}"/>
          </ac:spMkLst>
        </pc:spChg>
      </pc:sldChg>
      <pc:sldChg chg="addSp modSp mod">
        <pc:chgData name="Abdullah Halawany" userId="8f87bec9028b5dd9" providerId="LiveId" clId="{84C6224E-72CF-467F-AC2F-0C2D0F89B2AB}" dt="2021-05-24T14:44:16.616" v="1035"/>
        <pc:sldMkLst>
          <pc:docMk/>
          <pc:sldMk cId="1282489432" sldId="379"/>
        </pc:sldMkLst>
        <pc:spChg chg="mod">
          <ac:chgData name="Abdullah Halawany" userId="8f87bec9028b5dd9" providerId="LiveId" clId="{84C6224E-72CF-467F-AC2F-0C2D0F89B2AB}" dt="2021-05-24T14:41:47.061" v="1014" actId="404"/>
          <ac:spMkLst>
            <pc:docMk/>
            <pc:sldMk cId="1282489432" sldId="379"/>
            <ac:spMk id="2" creationId="{0BED7048-74A4-47A8-9B25-F914236DD290}"/>
          </ac:spMkLst>
        </pc:spChg>
        <pc:spChg chg="mod">
          <ac:chgData name="Abdullah Halawany" userId="8f87bec9028b5dd9" providerId="LiveId" clId="{84C6224E-72CF-467F-AC2F-0C2D0F89B2AB}" dt="2021-05-24T14:41:13.583" v="1002" actId="27636"/>
          <ac:spMkLst>
            <pc:docMk/>
            <pc:sldMk cId="1282489432" sldId="379"/>
            <ac:spMk id="3" creationId="{06FAC6CB-FA94-4111-8938-459B76BD4BF1}"/>
          </ac:spMkLst>
        </pc:spChg>
        <pc:spChg chg="add mod">
          <ac:chgData name="Abdullah Halawany" userId="8f87bec9028b5dd9" providerId="LiveId" clId="{84C6224E-72CF-467F-AC2F-0C2D0F89B2AB}" dt="2021-05-24T14:44:16.616" v="1035"/>
          <ac:spMkLst>
            <pc:docMk/>
            <pc:sldMk cId="1282489432" sldId="379"/>
            <ac:spMk id="4" creationId="{0027F9FB-74DB-404B-8C4F-7031F87B2B92}"/>
          </ac:spMkLst>
        </pc:spChg>
      </pc:sldChg>
      <pc:sldChg chg="addSp delSp modSp new del mod modClrScheme chgLayout">
        <pc:chgData name="Abdullah Halawany" userId="8f87bec9028b5dd9" providerId="LiveId" clId="{84C6224E-72CF-467F-AC2F-0C2D0F89B2AB}" dt="2021-05-24T12:48:25.082" v="809" actId="47"/>
        <pc:sldMkLst>
          <pc:docMk/>
          <pc:sldMk cId="496438022" sldId="380"/>
        </pc:sldMkLst>
        <pc:spChg chg="del mod ord">
          <ac:chgData name="Abdullah Halawany" userId="8f87bec9028b5dd9" providerId="LiveId" clId="{84C6224E-72CF-467F-AC2F-0C2D0F89B2AB}" dt="2021-05-24T12:47:42" v="808" actId="700"/>
          <ac:spMkLst>
            <pc:docMk/>
            <pc:sldMk cId="496438022" sldId="380"/>
            <ac:spMk id="2" creationId="{09A3D118-342A-446E-9752-F3038BC330AD}"/>
          </ac:spMkLst>
        </pc:spChg>
        <pc:spChg chg="del mod ord">
          <ac:chgData name="Abdullah Halawany" userId="8f87bec9028b5dd9" providerId="LiveId" clId="{84C6224E-72CF-467F-AC2F-0C2D0F89B2AB}" dt="2021-05-24T12:47:42" v="808" actId="700"/>
          <ac:spMkLst>
            <pc:docMk/>
            <pc:sldMk cId="496438022" sldId="380"/>
            <ac:spMk id="3" creationId="{ACEA7B24-077F-46BD-A25C-B572C4BD5CCF}"/>
          </ac:spMkLst>
        </pc:spChg>
        <pc:spChg chg="add mod ord">
          <ac:chgData name="Abdullah Halawany" userId="8f87bec9028b5dd9" providerId="LiveId" clId="{84C6224E-72CF-467F-AC2F-0C2D0F89B2AB}" dt="2021-05-24T12:47:42" v="808" actId="700"/>
          <ac:spMkLst>
            <pc:docMk/>
            <pc:sldMk cId="496438022" sldId="380"/>
            <ac:spMk id="4" creationId="{2B15F74D-D08B-4263-8F0D-2C667E2A6FE0}"/>
          </ac:spMkLst>
        </pc:spChg>
        <pc:spChg chg="add mod ord">
          <ac:chgData name="Abdullah Halawany" userId="8f87bec9028b5dd9" providerId="LiveId" clId="{84C6224E-72CF-467F-AC2F-0C2D0F89B2AB}" dt="2021-05-24T12:47:42" v="808" actId="700"/>
          <ac:spMkLst>
            <pc:docMk/>
            <pc:sldMk cId="496438022" sldId="380"/>
            <ac:spMk id="5" creationId="{C3305786-1986-43A9-BC0B-539B7362EFC9}"/>
          </ac:spMkLst>
        </pc:spChg>
      </pc:sldChg>
      <pc:sldChg chg="addSp delSp modSp new mod setBg modClrScheme chgLayout">
        <pc:chgData name="Abdullah Halawany" userId="8f87bec9028b5dd9" providerId="LiveId" clId="{84C6224E-72CF-467F-AC2F-0C2D0F89B2AB}" dt="2021-05-24T14:44:14.270" v="1033"/>
        <pc:sldMkLst>
          <pc:docMk/>
          <pc:sldMk cId="1703034180" sldId="380"/>
        </pc:sldMkLst>
        <pc:spChg chg="del mod ord">
          <ac:chgData name="Abdullah Halawany" userId="8f87bec9028b5dd9" providerId="LiveId" clId="{84C6224E-72CF-467F-AC2F-0C2D0F89B2AB}" dt="2021-05-24T14:42:22.686" v="1016" actId="700"/>
          <ac:spMkLst>
            <pc:docMk/>
            <pc:sldMk cId="1703034180" sldId="380"/>
            <ac:spMk id="2" creationId="{E8B1D64E-A53E-4EB5-B6FC-1F017E421F5F}"/>
          </ac:spMkLst>
        </pc:spChg>
        <pc:spChg chg="del mod ord">
          <ac:chgData name="Abdullah Halawany" userId="8f87bec9028b5dd9" providerId="LiveId" clId="{84C6224E-72CF-467F-AC2F-0C2D0F89B2AB}" dt="2021-05-24T14:42:22.686" v="1016" actId="700"/>
          <ac:spMkLst>
            <pc:docMk/>
            <pc:sldMk cId="1703034180" sldId="380"/>
            <ac:spMk id="3" creationId="{22FC1AD9-5A61-4CA7-8A4B-C1D0631DE1EF}"/>
          </ac:spMkLst>
        </pc:spChg>
        <pc:spChg chg="add mod ord">
          <ac:chgData name="Abdullah Halawany" userId="8f87bec9028b5dd9" providerId="LiveId" clId="{84C6224E-72CF-467F-AC2F-0C2D0F89B2AB}" dt="2021-05-24T14:43:16.590" v="1022" actId="26606"/>
          <ac:spMkLst>
            <pc:docMk/>
            <pc:sldMk cId="1703034180" sldId="380"/>
            <ac:spMk id="4" creationId="{AC92A2D4-6C12-4443-AA2F-ABFD548C0AAB}"/>
          </ac:spMkLst>
        </pc:spChg>
        <pc:spChg chg="add mod ord">
          <ac:chgData name="Abdullah Halawany" userId="8f87bec9028b5dd9" providerId="LiveId" clId="{84C6224E-72CF-467F-AC2F-0C2D0F89B2AB}" dt="2021-05-24T14:43:16.590" v="1022" actId="26606"/>
          <ac:spMkLst>
            <pc:docMk/>
            <pc:sldMk cId="1703034180" sldId="380"/>
            <ac:spMk id="5" creationId="{B8E1D9D7-5EE0-4607-AEAE-BE16DFAF8635}"/>
          </ac:spMkLst>
        </pc:spChg>
        <pc:spChg chg="add del">
          <ac:chgData name="Abdullah Halawany" userId="8f87bec9028b5dd9" providerId="LiveId" clId="{84C6224E-72CF-467F-AC2F-0C2D0F89B2AB}" dt="2021-05-24T14:43:09.176" v="1019" actId="26606"/>
          <ac:spMkLst>
            <pc:docMk/>
            <pc:sldMk cId="1703034180" sldId="380"/>
            <ac:spMk id="10" creationId="{BAD76F3E-3A97-486B-B402-44400A8B9173}"/>
          </ac:spMkLst>
        </pc:spChg>
        <pc:spChg chg="add del">
          <ac:chgData name="Abdullah Halawany" userId="8f87bec9028b5dd9" providerId="LiveId" clId="{84C6224E-72CF-467F-AC2F-0C2D0F89B2AB}" dt="2021-05-24T14:43:09.176" v="1019" actId="26606"/>
          <ac:spMkLst>
            <pc:docMk/>
            <pc:sldMk cId="1703034180" sldId="380"/>
            <ac:spMk id="12" creationId="{391F6B52-91F4-4AEB-B6DB-29FEBCF28C8B}"/>
          </ac:spMkLst>
        </pc:spChg>
        <pc:spChg chg="add del">
          <ac:chgData name="Abdullah Halawany" userId="8f87bec9028b5dd9" providerId="LiveId" clId="{84C6224E-72CF-467F-AC2F-0C2D0F89B2AB}" dt="2021-05-24T14:43:09.176" v="1019" actId="26606"/>
          <ac:spMkLst>
            <pc:docMk/>
            <pc:sldMk cId="1703034180" sldId="380"/>
            <ac:spMk id="14" creationId="{2CD6F061-7C53-44F4-9794-953DB70A451B}"/>
          </ac:spMkLst>
        </pc:spChg>
        <pc:spChg chg="add del">
          <ac:chgData name="Abdullah Halawany" userId="8f87bec9028b5dd9" providerId="LiveId" clId="{84C6224E-72CF-467F-AC2F-0C2D0F89B2AB}" dt="2021-05-24T14:43:16.574" v="1021" actId="26606"/>
          <ac:spMkLst>
            <pc:docMk/>
            <pc:sldMk cId="1703034180" sldId="380"/>
            <ac:spMk id="16" creationId="{C983411D-901F-4574-9926-33415AA921FF}"/>
          </ac:spMkLst>
        </pc:spChg>
        <pc:spChg chg="add del">
          <ac:chgData name="Abdullah Halawany" userId="8f87bec9028b5dd9" providerId="LiveId" clId="{84C6224E-72CF-467F-AC2F-0C2D0F89B2AB}" dt="2021-05-24T14:43:16.574" v="1021" actId="26606"/>
          <ac:spMkLst>
            <pc:docMk/>
            <pc:sldMk cId="1703034180" sldId="380"/>
            <ac:spMk id="17" creationId="{458C1BCA-247F-4480-B78C-924FEBA5CD65}"/>
          </ac:spMkLst>
        </pc:spChg>
        <pc:spChg chg="add del">
          <ac:chgData name="Abdullah Halawany" userId="8f87bec9028b5dd9" providerId="LiveId" clId="{84C6224E-72CF-467F-AC2F-0C2D0F89B2AB}" dt="2021-05-24T14:43:16.574" v="1021" actId="26606"/>
          <ac:spMkLst>
            <pc:docMk/>
            <pc:sldMk cId="1703034180" sldId="380"/>
            <ac:spMk id="18" creationId="{B8E37057-BDB6-4452-836A-27973D54F2D8}"/>
          </ac:spMkLst>
        </pc:spChg>
        <pc:spChg chg="add del">
          <ac:chgData name="Abdullah Halawany" userId="8f87bec9028b5dd9" providerId="LiveId" clId="{84C6224E-72CF-467F-AC2F-0C2D0F89B2AB}" dt="2021-05-24T14:43:16.574" v="1021" actId="26606"/>
          <ac:spMkLst>
            <pc:docMk/>
            <pc:sldMk cId="1703034180" sldId="380"/>
            <ac:spMk id="19" creationId="{11A3A707-72D6-4BAB-8187-F8204F4EDC6B}"/>
          </ac:spMkLst>
        </pc:spChg>
        <pc:spChg chg="add mod">
          <ac:chgData name="Abdullah Halawany" userId="8f87bec9028b5dd9" providerId="LiveId" clId="{84C6224E-72CF-467F-AC2F-0C2D0F89B2AB}" dt="2021-05-24T14:44:14.270" v="1033"/>
          <ac:spMkLst>
            <pc:docMk/>
            <pc:sldMk cId="1703034180" sldId="380"/>
            <ac:spMk id="20" creationId="{1E78C281-D82C-4DF4-A7F8-2C9A5C55F8AC}"/>
          </ac:spMkLst>
        </pc:spChg>
        <pc:spChg chg="add">
          <ac:chgData name="Abdullah Halawany" userId="8f87bec9028b5dd9" providerId="LiveId" clId="{84C6224E-72CF-467F-AC2F-0C2D0F89B2AB}" dt="2021-05-24T14:43:16.590" v="1022" actId="26606"/>
          <ac:spMkLst>
            <pc:docMk/>
            <pc:sldMk cId="1703034180" sldId="380"/>
            <ac:spMk id="21" creationId="{943CAA20-3569-4189-9E48-239A229A86CA}"/>
          </ac:spMkLst>
        </pc:spChg>
        <pc:spChg chg="add">
          <ac:chgData name="Abdullah Halawany" userId="8f87bec9028b5dd9" providerId="LiveId" clId="{84C6224E-72CF-467F-AC2F-0C2D0F89B2AB}" dt="2021-05-24T14:43:16.590" v="1022" actId="26606"/>
          <ac:spMkLst>
            <pc:docMk/>
            <pc:sldMk cId="1703034180" sldId="380"/>
            <ac:spMk id="22" creationId="{DA542B6D-E775-4832-91DC-2D20F857813A}"/>
          </ac:spMkLst>
        </pc:spChg>
        <pc:picChg chg="add mod">
          <ac:chgData name="Abdullah Halawany" userId="8f87bec9028b5dd9" providerId="LiveId" clId="{84C6224E-72CF-467F-AC2F-0C2D0F89B2AB}" dt="2021-05-24T14:44:03.865" v="1032" actId="14100"/>
          <ac:picMkLst>
            <pc:docMk/>
            <pc:sldMk cId="1703034180" sldId="380"/>
            <ac:picMk id="15" creationId="{C2E980B4-0BD7-490F-8C6F-86D07950997C}"/>
          </ac:picMkLst>
        </pc:picChg>
      </pc:sldChg>
      <pc:sldChg chg="modSp mod">
        <pc:chgData name="Abdullah Halawany" userId="8f87bec9028b5dd9" providerId="LiveId" clId="{84C6224E-72CF-467F-AC2F-0C2D0F89B2AB}" dt="2021-05-25T08:45:17.423" v="1095" actId="14100"/>
        <pc:sldMkLst>
          <pc:docMk/>
          <pc:sldMk cId="458194157" sldId="381"/>
        </pc:sldMkLst>
        <pc:graphicFrameChg chg="mod modGraphic">
          <ac:chgData name="Abdullah Halawany" userId="8f87bec9028b5dd9" providerId="LiveId" clId="{84C6224E-72CF-467F-AC2F-0C2D0F89B2AB}" dt="2021-05-25T08:45:17.423" v="1095" actId="14100"/>
          <ac:graphicFrameMkLst>
            <pc:docMk/>
            <pc:sldMk cId="458194157" sldId="381"/>
            <ac:graphicFrameMk id="34" creationId="{6C25496F-2985-4181-9F4C-F2994AC5600B}"/>
          </ac:graphicFrameMkLst>
        </pc:graphicFrameChg>
      </pc:sldChg>
      <pc:sldChg chg="new del">
        <pc:chgData name="Abdullah Halawany" userId="8f87bec9028b5dd9" providerId="LiveId" clId="{84C6224E-72CF-467F-AC2F-0C2D0F89B2AB}" dt="2021-05-25T09:15:17.823" v="1185" actId="47"/>
        <pc:sldMkLst>
          <pc:docMk/>
          <pc:sldMk cId="494531484" sldId="382"/>
        </pc:sldMkLst>
      </pc:sldChg>
      <pc:sldChg chg="delSp modSp mod chgLayout">
        <pc:chgData name="Abdullah Halawany" userId="8f87bec9028b5dd9" providerId="LiveId" clId="{84C6224E-72CF-467F-AC2F-0C2D0F89B2AB}" dt="2021-05-25T09:19:49.524" v="1238" actId="20577"/>
        <pc:sldMkLst>
          <pc:docMk/>
          <pc:sldMk cId="3459995334" sldId="383"/>
        </pc:sldMkLst>
        <pc:spChg chg="mod ord">
          <ac:chgData name="Abdullah Halawany" userId="8f87bec9028b5dd9" providerId="LiveId" clId="{84C6224E-72CF-467F-AC2F-0C2D0F89B2AB}" dt="2021-05-25T09:15:41.432" v="1186" actId="700"/>
          <ac:spMkLst>
            <pc:docMk/>
            <pc:sldMk cId="3459995334" sldId="383"/>
            <ac:spMk id="2" creationId="{708A624E-A9A5-4341-9E63-F06CDECBEEEE}"/>
          </ac:spMkLst>
        </pc:spChg>
        <pc:spChg chg="mod ord">
          <ac:chgData name="Abdullah Halawany" userId="8f87bec9028b5dd9" providerId="LiveId" clId="{84C6224E-72CF-467F-AC2F-0C2D0F89B2AB}" dt="2021-05-25T09:19:49.524" v="1238" actId="20577"/>
          <ac:spMkLst>
            <pc:docMk/>
            <pc:sldMk cId="3459995334" sldId="383"/>
            <ac:spMk id="3" creationId="{D8984DB5-C9C3-406E-8D52-617B68573E90}"/>
          </ac:spMkLst>
        </pc:spChg>
        <pc:picChg chg="del">
          <ac:chgData name="Abdullah Halawany" userId="8f87bec9028b5dd9" providerId="LiveId" clId="{84C6224E-72CF-467F-AC2F-0C2D0F89B2AB}" dt="2021-05-25T09:15:46.514" v="1187" actId="478"/>
          <ac:picMkLst>
            <pc:docMk/>
            <pc:sldMk cId="3459995334" sldId="383"/>
            <ac:picMk id="5" creationId="{117C5F1B-48F4-4AC2-8F17-7A90B6B82A98}"/>
          </ac:picMkLst>
        </pc:picChg>
        <pc:picChg chg="del mod">
          <ac:chgData name="Abdullah Halawany" userId="8f87bec9028b5dd9" providerId="LiveId" clId="{84C6224E-72CF-467F-AC2F-0C2D0F89B2AB}" dt="2021-05-25T09:17:05.087" v="1209" actId="478"/>
          <ac:picMkLst>
            <pc:docMk/>
            <pc:sldMk cId="3459995334" sldId="383"/>
            <ac:picMk id="7" creationId="{6AAF4CE6-083B-4624-A504-C77E72D2C67F}"/>
          </ac:picMkLst>
        </pc:picChg>
      </pc:sldChg>
      <pc:sldChg chg="modSp mod">
        <pc:chgData name="Abdullah Halawany" userId="8f87bec9028b5dd9" providerId="LiveId" clId="{84C6224E-72CF-467F-AC2F-0C2D0F89B2AB}" dt="2021-05-25T09:24:42.959" v="1287" actId="20577"/>
        <pc:sldMkLst>
          <pc:docMk/>
          <pc:sldMk cId="3739099088" sldId="384"/>
        </pc:sldMkLst>
        <pc:spChg chg="mod">
          <ac:chgData name="Abdullah Halawany" userId="8f87bec9028b5dd9" providerId="LiveId" clId="{84C6224E-72CF-467F-AC2F-0C2D0F89B2AB}" dt="2021-05-25T09:24:12.471" v="1282" actId="1076"/>
          <ac:spMkLst>
            <pc:docMk/>
            <pc:sldMk cId="3739099088" sldId="384"/>
            <ac:spMk id="2" creationId="{9787889B-8432-49C1-A441-36C9E0DF2462}"/>
          </ac:spMkLst>
        </pc:spChg>
        <pc:spChg chg="mod">
          <ac:chgData name="Abdullah Halawany" userId="8f87bec9028b5dd9" providerId="LiveId" clId="{84C6224E-72CF-467F-AC2F-0C2D0F89B2AB}" dt="2021-05-25T09:24:42.959" v="1287" actId="20577"/>
          <ac:spMkLst>
            <pc:docMk/>
            <pc:sldMk cId="3739099088" sldId="384"/>
            <ac:spMk id="8" creationId="{7DA64E6D-AC4C-4D41-8FD1-BA6063E3370E}"/>
          </ac:spMkLst>
        </pc:spChg>
      </pc:sldChg>
      <pc:sldMasterChg chg="modSldLayout">
        <pc:chgData name="Abdullah Halawany" userId="8f87bec9028b5dd9" providerId="LiveId" clId="{84C6224E-72CF-467F-AC2F-0C2D0F89B2AB}" dt="2021-05-24T14:43:47.689" v="1030" actId="1038"/>
        <pc:sldMasterMkLst>
          <pc:docMk/>
          <pc:sldMasterMk cId="1496092779" sldId="2147483660"/>
        </pc:sldMasterMkLst>
        <pc:sldLayoutChg chg="modSp mod">
          <pc:chgData name="Abdullah Halawany" userId="8f87bec9028b5dd9" providerId="LiveId" clId="{84C6224E-72CF-467F-AC2F-0C2D0F89B2AB}" dt="2021-05-24T14:43:47.689" v="1030" actId="1038"/>
          <pc:sldLayoutMkLst>
            <pc:docMk/>
            <pc:sldMasterMk cId="1496092779" sldId="2147483660"/>
            <pc:sldLayoutMk cId="2568253464" sldId="2147483662"/>
          </pc:sldLayoutMkLst>
          <pc:picChg chg="mod">
            <ac:chgData name="Abdullah Halawany" userId="8f87bec9028b5dd9" providerId="LiveId" clId="{84C6224E-72CF-467F-AC2F-0C2D0F89B2AB}" dt="2021-05-24T14:43:47.689" v="1030" actId="1038"/>
            <ac:picMkLst>
              <pc:docMk/>
              <pc:sldMasterMk cId="1496092779" sldId="2147483660"/>
              <pc:sldLayoutMk cId="2568253464" sldId="2147483662"/>
              <ac:picMk id="7" creationId="{A97587D8-4956-4F1B-92E1-35A7181DAF05}"/>
            </ac:picMkLst>
          </pc:picChg>
        </pc:sldLayoutChg>
      </pc:sldMasterChg>
      <pc:sldMasterChg chg="del delSldLayout">
        <pc:chgData name="Abdullah Halawany" userId="8f87bec9028b5dd9" providerId="LiveId" clId="{84C6224E-72CF-467F-AC2F-0C2D0F89B2AB}" dt="2021-05-24T12:49:10.399" v="818" actId="47"/>
        <pc:sldMasterMkLst>
          <pc:docMk/>
          <pc:sldMasterMk cId="3286621229" sldId="2147483672"/>
        </pc:sldMasterMkLst>
        <pc:sldLayoutChg chg="del">
          <pc:chgData name="Abdullah Halawany" userId="8f87bec9028b5dd9" providerId="LiveId" clId="{84C6224E-72CF-467F-AC2F-0C2D0F89B2AB}" dt="2021-05-24T12:49:10.399" v="818" actId="47"/>
          <pc:sldLayoutMkLst>
            <pc:docMk/>
            <pc:sldMasterMk cId="3286621229" sldId="2147483672"/>
            <pc:sldLayoutMk cId="1834816988" sldId="2147483673"/>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513175147" sldId="2147483674"/>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3246252971" sldId="2147483675"/>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658826306" sldId="2147483676"/>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1352480885" sldId="2147483677"/>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113323172" sldId="2147483678"/>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3515910979" sldId="2147483679"/>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3593456129" sldId="2147483680"/>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239443994" sldId="2147483681"/>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1725391092" sldId="2147483682"/>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1776652956" sldId="2147483683"/>
          </pc:sldLayoutMkLst>
        </pc:sldLayoutChg>
      </pc:sldMasterChg>
    </pc:docChg>
  </pc:docChgLst>
  <pc:docChgLst>
    <pc:chgData name="Abdullah Halawany" userId="8f87bec9028b5dd9" providerId="LiveId" clId="{71F1F0C5-C4ED-41A0-AF68-90DE861EFF65}"/>
    <pc:docChg chg="undo custSel addSld delSld modSld sldOrd modMainMaster">
      <pc:chgData name="Abdullah Halawany" userId="8f87bec9028b5dd9" providerId="LiveId" clId="{71F1F0C5-C4ED-41A0-AF68-90DE861EFF65}" dt="2021-05-23T16:18:29.843" v="782" actId="1076"/>
      <pc:docMkLst>
        <pc:docMk/>
      </pc:docMkLst>
      <pc:sldChg chg="add del">
        <pc:chgData name="Abdullah Halawany" userId="8f87bec9028b5dd9" providerId="LiveId" clId="{71F1F0C5-C4ED-41A0-AF68-90DE861EFF65}" dt="2021-05-23T14:41:00.215" v="14" actId="47"/>
        <pc:sldMkLst>
          <pc:docMk/>
          <pc:sldMk cId="3027542754" sldId="256"/>
        </pc:sldMkLst>
      </pc:sldChg>
      <pc:sldChg chg="addSp modSp del mod">
        <pc:chgData name="Abdullah Halawany" userId="8f87bec9028b5dd9" providerId="LiveId" clId="{71F1F0C5-C4ED-41A0-AF68-90DE861EFF65}" dt="2021-05-23T15:43:50.820" v="610" actId="47"/>
        <pc:sldMkLst>
          <pc:docMk/>
          <pc:sldMk cId="2434906928" sldId="258"/>
        </pc:sldMkLst>
        <pc:spChg chg="mod">
          <ac:chgData name="Abdullah Halawany" userId="8f87bec9028b5dd9" providerId="LiveId" clId="{71F1F0C5-C4ED-41A0-AF68-90DE861EFF65}" dt="2021-05-23T15:38:23.356" v="551"/>
          <ac:spMkLst>
            <pc:docMk/>
            <pc:sldMk cId="2434906928" sldId="258"/>
            <ac:spMk id="2" creationId="{00000000-0000-0000-0000-000000000000}"/>
          </ac:spMkLst>
        </pc:spChg>
        <pc:spChg chg="add mod">
          <ac:chgData name="Abdullah Halawany" userId="8f87bec9028b5dd9" providerId="LiveId" clId="{71F1F0C5-C4ED-41A0-AF68-90DE861EFF65}" dt="2021-05-23T14:56:52.815" v="46"/>
          <ac:spMkLst>
            <pc:docMk/>
            <pc:sldMk cId="2434906928" sldId="258"/>
            <ac:spMk id="5" creationId="{9CC5FA31-A4EB-4D10-BCC8-7265F74341B4}"/>
          </ac:spMkLst>
        </pc:spChg>
      </pc:sldChg>
      <pc:sldChg chg="addSp delSp modSp mod ord">
        <pc:chgData name="Abdullah Halawany" userId="8f87bec9028b5dd9" providerId="LiveId" clId="{71F1F0C5-C4ED-41A0-AF68-90DE861EFF65}" dt="2021-05-23T15:42:19.472" v="600" actId="14100"/>
        <pc:sldMkLst>
          <pc:docMk/>
          <pc:sldMk cId="502664782" sldId="259"/>
        </pc:sldMkLst>
        <pc:spChg chg="mod">
          <ac:chgData name="Abdullah Halawany" userId="8f87bec9028b5dd9" providerId="LiveId" clId="{71F1F0C5-C4ED-41A0-AF68-90DE861EFF65}" dt="2021-05-23T15:41:21.373" v="590" actId="1076"/>
          <ac:spMkLst>
            <pc:docMk/>
            <pc:sldMk cId="502664782" sldId="259"/>
            <ac:spMk id="2" creationId="{00000000-0000-0000-0000-000000000000}"/>
          </ac:spMkLst>
        </pc:spChg>
        <pc:spChg chg="add mod">
          <ac:chgData name="Abdullah Halawany" userId="8f87bec9028b5dd9" providerId="LiveId" clId="{71F1F0C5-C4ED-41A0-AF68-90DE861EFF65}" dt="2021-05-23T14:56:55.094" v="47"/>
          <ac:spMkLst>
            <pc:docMk/>
            <pc:sldMk cId="502664782" sldId="259"/>
            <ac:spMk id="6" creationId="{4C508423-A240-40C5-87E1-0AFF18A3DF29}"/>
          </ac:spMkLst>
        </pc:spChg>
        <pc:spChg chg="add del mod">
          <ac:chgData name="Abdullah Halawany" userId="8f87bec9028b5dd9" providerId="LiveId" clId="{71F1F0C5-C4ED-41A0-AF68-90DE861EFF65}" dt="2021-05-23T15:39:38.558" v="581" actId="26606"/>
          <ac:spMkLst>
            <pc:docMk/>
            <pc:sldMk cId="502664782" sldId="259"/>
            <ac:spMk id="7" creationId="{5D984913-9DC3-475E-8BAE-3C9AFAA9DD70}"/>
          </ac:spMkLst>
        </pc:spChg>
        <pc:graphicFrameChg chg="add del">
          <ac:chgData name="Abdullah Halawany" userId="8f87bec9028b5dd9" providerId="LiveId" clId="{71F1F0C5-C4ED-41A0-AF68-90DE861EFF65}" dt="2021-05-23T15:39:38.446" v="580" actId="26606"/>
          <ac:graphicFrameMkLst>
            <pc:docMk/>
            <pc:sldMk cId="502664782" sldId="259"/>
            <ac:graphicFrameMk id="9" creationId="{04C6E1D5-290F-475B-9B72-30FB858E1622}"/>
          </ac:graphicFrameMkLst>
        </pc:graphicFrameChg>
        <pc:graphicFrameChg chg="add mod modGraphic">
          <ac:chgData name="Abdullah Halawany" userId="8f87bec9028b5dd9" providerId="LiveId" clId="{71F1F0C5-C4ED-41A0-AF68-90DE861EFF65}" dt="2021-05-23T15:42:19.472" v="600" actId="14100"/>
          <ac:graphicFrameMkLst>
            <pc:docMk/>
            <pc:sldMk cId="502664782" sldId="259"/>
            <ac:graphicFrameMk id="11" creationId="{395D976C-FCDA-4B1E-A3CB-FCEB542CADC7}"/>
          </ac:graphicFrameMkLst>
        </pc:graphicFrameChg>
        <pc:picChg chg="del">
          <ac:chgData name="Abdullah Halawany" userId="8f87bec9028b5dd9" providerId="LiveId" clId="{71F1F0C5-C4ED-41A0-AF68-90DE861EFF65}" dt="2021-05-23T15:38:30.848" v="554" actId="478"/>
          <ac:picMkLst>
            <pc:docMk/>
            <pc:sldMk cId="502664782" sldId="259"/>
            <ac:picMk id="5" creationId="{00000000-0000-0000-0000-000000000000}"/>
          </ac:picMkLst>
        </pc:picChg>
      </pc:sldChg>
      <pc:sldChg chg="addSp modSp del">
        <pc:chgData name="Abdullah Halawany" userId="8f87bec9028b5dd9" providerId="LiveId" clId="{71F1F0C5-C4ED-41A0-AF68-90DE861EFF65}" dt="2021-05-23T15:45:27.099" v="611" actId="47"/>
        <pc:sldMkLst>
          <pc:docMk/>
          <pc:sldMk cId="1991628599" sldId="260"/>
        </pc:sldMkLst>
        <pc:spChg chg="add mod">
          <ac:chgData name="Abdullah Halawany" userId="8f87bec9028b5dd9" providerId="LiveId" clId="{71F1F0C5-C4ED-41A0-AF68-90DE861EFF65}" dt="2021-05-23T14:56:56.139" v="48"/>
          <ac:spMkLst>
            <pc:docMk/>
            <pc:sldMk cId="1991628599" sldId="260"/>
            <ac:spMk id="5" creationId="{9DED2085-C3CC-4616-91D7-DECC6D8C911E}"/>
          </ac:spMkLst>
        </pc:spChg>
      </pc:sldChg>
      <pc:sldChg chg="addSp modSp mod">
        <pc:chgData name="Abdullah Halawany" userId="8f87bec9028b5dd9" providerId="LiveId" clId="{71F1F0C5-C4ED-41A0-AF68-90DE861EFF65}" dt="2021-05-23T15:49:47.052" v="637" actId="114"/>
        <pc:sldMkLst>
          <pc:docMk/>
          <pc:sldMk cId="4186314238" sldId="261"/>
        </pc:sldMkLst>
        <pc:spChg chg="mod">
          <ac:chgData name="Abdullah Halawany" userId="8f87bec9028b5dd9" providerId="LiveId" clId="{71F1F0C5-C4ED-41A0-AF68-90DE861EFF65}" dt="2021-05-23T15:46:41.832" v="628" actId="20577"/>
          <ac:spMkLst>
            <pc:docMk/>
            <pc:sldMk cId="4186314238" sldId="261"/>
            <ac:spMk id="2" creationId="{00000000-0000-0000-0000-000000000000}"/>
          </ac:spMkLst>
        </pc:spChg>
        <pc:spChg chg="mod">
          <ac:chgData name="Abdullah Halawany" userId="8f87bec9028b5dd9" providerId="LiveId" clId="{71F1F0C5-C4ED-41A0-AF68-90DE861EFF65}" dt="2021-05-23T15:49:47.052" v="637" actId="114"/>
          <ac:spMkLst>
            <pc:docMk/>
            <pc:sldMk cId="4186314238" sldId="261"/>
            <ac:spMk id="3" creationId="{00000000-0000-0000-0000-000000000000}"/>
          </ac:spMkLst>
        </pc:spChg>
        <pc:spChg chg="add mod">
          <ac:chgData name="Abdullah Halawany" userId="8f87bec9028b5dd9" providerId="LiveId" clId="{71F1F0C5-C4ED-41A0-AF68-90DE861EFF65}" dt="2021-05-23T14:56:56.994" v="49"/>
          <ac:spMkLst>
            <pc:docMk/>
            <pc:sldMk cId="4186314238" sldId="261"/>
            <ac:spMk id="5" creationId="{E9A668D9-CB4D-4344-8336-9687CB110685}"/>
          </ac:spMkLst>
        </pc:spChg>
      </pc:sldChg>
      <pc:sldChg chg="addSp modSp del">
        <pc:chgData name="Abdullah Halawany" userId="8f87bec9028b5dd9" providerId="LiveId" clId="{71F1F0C5-C4ED-41A0-AF68-90DE861EFF65}" dt="2021-05-23T15:51:20.413" v="638" actId="47"/>
        <pc:sldMkLst>
          <pc:docMk/>
          <pc:sldMk cId="1150256804" sldId="262"/>
        </pc:sldMkLst>
        <pc:spChg chg="add mod">
          <ac:chgData name="Abdullah Halawany" userId="8f87bec9028b5dd9" providerId="LiveId" clId="{71F1F0C5-C4ED-41A0-AF68-90DE861EFF65}" dt="2021-05-23T14:56:57.841" v="50"/>
          <ac:spMkLst>
            <pc:docMk/>
            <pc:sldMk cId="1150256804" sldId="262"/>
            <ac:spMk id="5" creationId="{E20DBBE2-30BC-4976-818E-2EE49D0C810F}"/>
          </ac:spMkLst>
        </pc:spChg>
      </pc:sldChg>
      <pc:sldChg chg="addSp modSp">
        <pc:chgData name="Abdullah Halawany" userId="8f87bec9028b5dd9" providerId="LiveId" clId="{71F1F0C5-C4ED-41A0-AF68-90DE861EFF65}" dt="2021-05-23T16:01:09.364" v="687"/>
        <pc:sldMkLst>
          <pc:docMk/>
          <pc:sldMk cId="2516181108" sldId="263"/>
        </pc:sldMkLst>
        <pc:spChg chg="add mod">
          <ac:chgData name="Abdullah Halawany" userId="8f87bec9028b5dd9" providerId="LiveId" clId="{71F1F0C5-C4ED-41A0-AF68-90DE861EFF65}" dt="2021-05-23T16:01:09.364" v="687"/>
          <ac:spMkLst>
            <pc:docMk/>
            <pc:sldMk cId="2516181108" sldId="263"/>
            <ac:spMk id="5" creationId="{2EAA67AB-FDD6-4320-B718-D2BF5E6F0298}"/>
          </ac:spMkLst>
        </pc:spChg>
      </pc:sldChg>
      <pc:sldChg chg="addSp modSp">
        <pc:chgData name="Abdullah Halawany" userId="8f87bec9028b5dd9" providerId="LiveId" clId="{71F1F0C5-C4ED-41A0-AF68-90DE861EFF65}" dt="2021-05-23T14:56:58.635" v="51"/>
        <pc:sldMkLst>
          <pc:docMk/>
          <pc:sldMk cId="3159801306" sldId="264"/>
        </pc:sldMkLst>
        <pc:spChg chg="add mod">
          <ac:chgData name="Abdullah Halawany" userId="8f87bec9028b5dd9" providerId="LiveId" clId="{71F1F0C5-C4ED-41A0-AF68-90DE861EFF65}" dt="2021-05-23T14:56:58.635" v="51"/>
          <ac:spMkLst>
            <pc:docMk/>
            <pc:sldMk cId="3159801306" sldId="264"/>
            <ac:spMk id="5" creationId="{8C5D390D-6F71-40EC-8C22-BD7423EECDC1}"/>
          </ac:spMkLst>
        </pc:spChg>
      </pc:sldChg>
      <pc:sldChg chg="addSp modSp">
        <pc:chgData name="Abdullah Halawany" userId="8f87bec9028b5dd9" providerId="LiveId" clId="{71F1F0C5-C4ED-41A0-AF68-90DE861EFF65}" dt="2021-05-23T14:56:59.490" v="52"/>
        <pc:sldMkLst>
          <pc:docMk/>
          <pc:sldMk cId="687365794" sldId="265"/>
        </pc:sldMkLst>
        <pc:spChg chg="add mod">
          <ac:chgData name="Abdullah Halawany" userId="8f87bec9028b5dd9" providerId="LiveId" clId="{71F1F0C5-C4ED-41A0-AF68-90DE861EFF65}" dt="2021-05-23T14:56:59.490" v="52"/>
          <ac:spMkLst>
            <pc:docMk/>
            <pc:sldMk cId="687365794" sldId="265"/>
            <ac:spMk id="5" creationId="{01AFAB8D-2E69-4CB8-B16F-5F159DA2ACB7}"/>
          </ac:spMkLst>
        </pc:spChg>
      </pc:sldChg>
      <pc:sldChg chg="addSp modSp mod">
        <pc:chgData name="Abdullah Halawany" userId="8f87bec9028b5dd9" providerId="LiveId" clId="{71F1F0C5-C4ED-41A0-AF68-90DE861EFF65}" dt="2021-05-23T16:15:34.365" v="762" actId="27636"/>
        <pc:sldMkLst>
          <pc:docMk/>
          <pc:sldMk cId="3632303759" sldId="266"/>
        </pc:sldMkLst>
        <pc:spChg chg="mod">
          <ac:chgData name="Abdullah Halawany" userId="8f87bec9028b5dd9" providerId="LiveId" clId="{71F1F0C5-C4ED-41A0-AF68-90DE861EFF65}" dt="2021-05-23T16:15:34.365" v="762" actId="27636"/>
          <ac:spMkLst>
            <pc:docMk/>
            <pc:sldMk cId="3632303759" sldId="266"/>
            <ac:spMk id="3" creationId="{00000000-0000-0000-0000-000000000000}"/>
          </ac:spMkLst>
        </pc:spChg>
        <pc:spChg chg="add mod">
          <ac:chgData name="Abdullah Halawany" userId="8f87bec9028b5dd9" providerId="LiveId" clId="{71F1F0C5-C4ED-41A0-AF68-90DE861EFF65}" dt="2021-05-23T14:57:00.275" v="53"/>
          <ac:spMkLst>
            <pc:docMk/>
            <pc:sldMk cId="3632303759" sldId="266"/>
            <ac:spMk id="5" creationId="{79BD6BA1-D747-4B67-9EB9-79145E6D652A}"/>
          </ac:spMkLst>
        </pc:spChg>
      </pc:sldChg>
      <pc:sldChg chg="addSp modSp mod">
        <pc:chgData name="Abdullah Halawany" userId="8f87bec9028b5dd9" providerId="LiveId" clId="{71F1F0C5-C4ED-41A0-AF68-90DE861EFF65}" dt="2021-05-23T16:15:34.405" v="763" actId="27636"/>
        <pc:sldMkLst>
          <pc:docMk/>
          <pc:sldMk cId="3311375460" sldId="267"/>
        </pc:sldMkLst>
        <pc:spChg chg="mod">
          <ac:chgData name="Abdullah Halawany" userId="8f87bec9028b5dd9" providerId="LiveId" clId="{71F1F0C5-C4ED-41A0-AF68-90DE861EFF65}" dt="2021-05-23T16:15:34.405" v="763" actId="27636"/>
          <ac:spMkLst>
            <pc:docMk/>
            <pc:sldMk cId="3311375460" sldId="267"/>
            <ac:spMk id="3" creationId="{00000000-0000-0000-0000-000000000000}"/>
          </ac:spMkLst>
        </pc:spChg>
        <pc:spChg chg="add mod">
          <ac:chgData name="Abdullah Halawany" userId="8f87bec9028b5dd9" providerId="LiveId" clId="{71F1F0C5-C4ED-41A0-AF68-90DE861EFF65}" dt="2021-05-23T14:57:01.101" v="54"/>
          <ac:spMkLst>
            <pc:docMk/>
            <pc:sldMk cId="3311375460" sldId="267"/>
            <ac:spMk id="5" creationId="{766679DA-21E5-4314-815E-4FE06705238E}"/>
          </ac:spMkLst>
        </pc:spChg>
      </pc:sldChg>
      <pc:sldChg chg="addSp modSp">
        <pc:chgData name="Abdullah Halawany" userId="8f87bec9028b5dd9" providerId="LiveId" clId="{71F1F0C5-C4ED-41A0-AF68-90DE861EFF65}" dt="2021-05-23T14:57:01.798" v="55"/>
        <pc:sldMkLst>
          <pc:docMk/>
          <pc:sldMk cId="3984597898" sldId="268"/>
        </pc:sldMkLst>
        <pc:spChg chg="add mod">
          <ac:chgData name="Abdullah Halawany" userId="8f87bec9028b5dd9" providerId="LiveId" clId="{71F1F0C5-C4ED-41A0-AF68-90DE861EFF65}" dt="2021-05-23T14:57:01.798" v="55"/>
          <ac:spMkLst>
            <pc:docMk/>
            <pc:sldMk cId="3984597898" sldId="268"/>
            <ac:spMk id="5" creationId="{E53E5A92-6E9C-467D-9CF9-69E7821F5F24}"/>
          </ac:spMkLst>
        </pc:spChg>
      </pc:sldChg>
      <pc:sldChg chg="addSp modSp">
        <pc:chgData name="Abdullah Halawany" userId="8f87bec9028b5dd9" providerId="LiveId" clId="{71F1F0C5-C4ED-41A0-AF68-90DE861EFF65}" dt="2021-05-23T14:57:02.616" v="56"/>
        <pc:sldMkLst>
          <pc:docMk/>
          <pc:sldMk cId="1156301920" sldId="269"/>
        </pc:sldMkLst>
        <pc:spChg chg="add mod">
          <ac:chgData name="Abdullah Halawany" userId="8f87bec9028b5dd9" providerId="LiveId" clId="{71F1F0C5-C4ED-41A0-AF68-90DE861EFF65}" dt="2021-05-23T14:57:02.616" v="56"/>
          <ac:spMkLst>
            <pc:docMk/>
            <pc:sldMk cId="1156301920" sldId="269"/>
            <ac:spMk id="5" creationId="{B94A7C0F-776E-4D3C-89A7-BB4480AAD142}"/>
          </ac:spMkLst>
        </pc:spChg>
      </pc:sldChg>
      <pc:sldChg chg="addSp modSp">
        <pc:chgData name="Abdullah Halawany" userId="8f87bec9028b5dd9" providerId="LiveId" clId="{71F1F0C5-C4ED-41A0-AF68-90DE861EFF65}" dt="2021-05-23T14:57:03.342" v="57"/>
        <pc:sldMkLst>
          <pc:docMk/>
          <pc:sldMk cId="1361366925" sldId="270"/>
        </pc:sldMkLst>
        <pc:spChg chg="add mod">
          <ac:chgData name="Abdullah Halawany" userId="8f87bec9028b5dd9" providerId="LiveId" clId="{71F1F0C5-C4ED-41A0-AF68-90DE861EFF65}" dt="2021-05-23T14:57:03.342" v="57"/>
          <ac:spMkLst>
            <pc:docMk/>
            <pc:sldMk cId="1361366925" sldId="270"/>
            <ac:spMk id="5" creationId="{BA05E71B-B920-4969-980F-DA67817B47AC}"/>
          </ac:spMkLst>
        </pc:spChg>
      </pc:sldChg>
      <pc:sldChg chg="addSp delSp modSp mod">
        <pc:chgData name="Abdullah Halawany" userId="8f87bec9028b5dd9" providerId="LiveId" clId="{71F1F0C5-C4ED-41A0-AF68-90DE861EFF65}" dt="2021-05-23T16:15:50.414" v="770" actId="20577"/>
        <pc:sldMkLst>
          <pc:docMk/>
          <pc:sldMk cId="2804471474" sldId="271"/>
        </pc:sldMkLst>
        <pc:spChg chg="del mod">
          <ac:chgData name="Abdullah Halawany" userId="8f87bec9028b5dd9" providerId="LiveId" clId="{71F1F0C5-C4ED-41A0-AF68-90DE861EFF65}" dt="2021-05-23T16:10:33.428" v="719" actId="26606"/>
          <ac:spMkLst>
            <pc:docMk/>
            <pc:sldMk cId="2804471474" sldId="271"/>
            <ac:spMk id="3" creationId="{00000000-0000-0000-0000-000000000000}"/>
          </ac:spMkLst>
        </pc:spChg>
        <pc:spChg chg="add mod">
          <ac:chgData name="Abdullah Halawany" userId="8f87bec9028b5dd9" providerId="LiveId" clId="{71F1F0C5-C4ED-41A0-AF68-90DE861EFF65}" dt="2021-05-23T14:57:04.073" v="58"/>
          <ac:spMkLst>
            <pc:docMk/>
            <pc:sldMk cId="2804471474" sldId="271"/>
            <ac:spMk id="5" creationId="{1477B9B6-11A5-4F78-9C8B-90EC71F2F19B}"/>
          </ac:spMkLst>
        </pc:spChg>
        <pc:graphicFrameChg chg="add mod modGraphic">
          <ac:chgData name="Abdullah Halawany" userId="8f87bec9028b5dd9" providerId="LiveId" clId="{71F1F0C5-C4ED-41A0-AF68-90DE861EFF65}" dt="2021-05-23T16:15:50.414" v="770" actId="20577"/>
          <ac:graphicFrameMkLst>
            <pc:docMk/>
            <pc:sldMk cId="2804471474" sldId="271"/>
            <ac:graphicFrameMk id="7" creationId="{6447308D-EA6E-4CFE-8342-F68AFEA17C17}"/>
          </ac:graphicFrameMkLst>
        </pc:graphicFrameChg>
      </pc:sldChg>
      <pc:sldChg chg="addSp modSp mod">
        <pc:chgData name="Abdullah Halawany" userId="8f87bec9028b5dd9" providerId="LiveId" clId="{71F1F0C5-C4ED-41A0-AF68-90DE861EFF65}" dt="2021-05-23T16:15:56.324" v="771" actId="5793"/>
        <pc:sldMkLst>
          <pc:docMk/>
          <pc:sldMk cId="1249510838" sldId="272"/>
        </pc:sldMkLst>
        <pc:spChg chg="mod">
          <ac:chgData name="Abdullah Halawany" userId="8f87bec9028b5dd9" providerId="LiveId" clId="{71F1F0C5-C4ED-41A0-AF68-90DE861EFF65}" dt="2021-05-23T16:15:56.324" v="771" actId="5793"/>
          <ac:spMkLst>
            <pc:docMk/>
            <pc:sldMk cId="1249510838" sldId="272"/>
            <ac:spMk id="3" creationId="{00000000-0000-0000-0000-000000000000}"/>
          </ac:spMkLst>
        </pc:spChg>
        <pc:spChg chg="add mod">
          <ac:chgData name="Abdullah Halawany" userId="8f87bec9028b5dd9" providerId="LiveId" clId="{71F1F0C5-C4ED-41A0-AF68-90DE861EFF65}" dt="2021-05-23T14:57:04.760" v="59"/>
          <ac:spMkLst>
            <pc:docMk/>
            <pc:sldMk cId="1249510838" sldId="272"/>
            <ac:spMk id="5" creationId="{B0542306-9F64-437A-AD8F-486AB6D4C178}"/>
          </ac:spMkLst>
        </pc:spChg>
      </pc:sldChg>
      <pc:sldChg chg="addSp modSp">
        <pc:chgData name="Abdullah Halawany" userId="8f87bec9028b5dd9" providerId="LiveId" clId="{71F1F0C5-C4ED-41A0-AF68-90DE861EFF65}" dt="2021-05-23T14:57:05.458" v="60"/>
        <pc:sldMkLst>
          <pc:docMk/>
          <pc:sldMk cId="2405897877" sldId="273"/>
        </pc:sldMkLst>
        <pc:spChg chg="add mod">
          <ac:chgData name="Abdullah Halawany" userId="8f87bec9028b5dd9" providerId="LiveId" clId="{71F1F0C5-C4ED-41A0-AF68-90DE861EFF65}" dt="2021-05-23T14:57:05.458" v="60"/>
          <ac:spMkLst>
            <pc:docMk/>
            <pc:sldMk cId="2405897877" sldId="273"/>
            <ac:spMk id="5" creationId="{D6FEB879-C850-4900-B341-DCA69369ABA5}"/>
          </ac:spMkLst>
        </pc:spChg>
      </pc:sldChg>
      <pc:sldChg chg="addSp modSp">
        <pc:chgData name="Abdullah Halawany" userId="8f87bec9028b5dd9" providerId="LiveId" clId="{71F1F0C5-C4ED-41A0-AF68-90DE861EFF65}" dt="2021-05-23T14:57:06.181" v="61"/>
        <pc:sldMkLst>
          <pc:docMk/>
          <pc:sldMk cId="1077915612" sldId="274"/>
        </pc:sldMkLst>
        <pc:spChg chg="add mod">
          <ac:chgData name="Abdullah Halawany" userId="8f87bec9028b5dd9" providerId="LiveId" clId="{71F1F0C5-C4ED-41A0-AF68-90DE861EFF65}" dt="2021-05-23T14:57:06.181" v="61"/>
          <ac:spMkLst>
            <pc:docMk/>
            <pc:sldMk cId="1077915612" sldId="274"/>
            <ac:spMk id="5" creationId="{3E041A4C-C44A-48F7-9B95-93B714C2D05F}"/>
          </ac:spMkLst>
        </pc:spChg>
      </pc:sldChg>
      <pc:sldChg chg="addSp modSp">
        <pc:chgData name="Abdullah Halawany" userId="8f87bec9028b5dd9" providerId="LiveId" clId="{71F1F0C5-C4ED-41A0-AF68-90DE861EFF65}" dt="2021-05-23T14:57:06.824" v="62"/>
        <pc:sldMkLst>
          <pc:docMk/>
          <pc:sldMk cId="3298462814" sldId="275"/>
        </pc:sldMkLst>
        <pc:spChg chg="add mod">
          <ac:chgData name="Abdullah Halawany" userId="8f87bec9028b5dd9" providerId="LiveId" clId="{71F1F0C5-C4ED-41A0-AF68-90DE861EFF65}" dt="2021-05-23T14:57:06.824" v="62"/>
          <ac:spMkLst>
            <pc:docMk/>
            <pc:sldMk cId="3298462814" sldId="275"/>
            <ac:spMk id="5" creationId="{57927F7E-7A5E-4932-BF50-AA5D40D4953F}"/>
          </ac:spMkLst>
        </pc:spChg>
      </pc:sldChg>
      <pc:sldChg chg="addSp modSp">
        <pc:chgData name="Abdullah Halawany" userId="8f87bec9028b5dd9" providerId="LiveId" clId="{71F1F0C5-C4ED-41A0-AF68-90DE861EFF65}" dt="2021-05-23T14:57:07.514" v="63"/>
        <pc:sldMkLst>
          <pc:docMk/>
          <pc:sldMk cId="2112974781" sldId="276"/>
        </pc:sldMkLst>
        <pc:spChg chg="add mod">
          <ac:chgData name="Abdullah Halawany" userId="8f87bec9028b5dd9" providerId="LiveId" clId="{71F1F0C5-C4ED-41A0-AF68-90DE861EFF65}" dt="2021-05-23T14:57:07.514" v="63"/>
          <ac:spMkLst>
            <pc:docMk/>
            <pc:sldMk cId="2112974781" sldId="276"/>
            <ac:spMk id="5" creationId="{B914064B-DB0E-400D-B893-3471AC8906A2}"/>
          </ac:spMkLst>
        </pc:spChg>
      </pc:sldChg>
      <pc:sldChg chg="addSp modSp">
        <pc:chgData name="Abdullah Halawany" userId="8f87bec9028b5dd9" providerId="LiveId" clId="{71F1F0C5-C4ED-41A0-AF68-90DE861EFF65}" dt="2021-05-23T14:57:08.209" v="64"/>
        <pc:sldMkLst>
          <pc:docMk/>
          <pc:sldMk cId="1962495321" sldId="277"/>
        </pc:sldMkLst>
        <pc:spChg chg="add mod">
          <ac:chgData name="Abdullah Halawany" userId="8f87bec9028b5dd9" providerId="LiveId" clId="{71F1F0C5-C4ED-41A0-AF68-90DE861EFF65}" dt="2021-05-23T14:57:08.209" v="64"/>
          <ac:spMkLst>
            <pc:docMk/>
            <pc:sldMk cId="1962495321" sldId="277"/>
            <ac:spMk id="5" creationId="{9C4A5471-96E0-4C37-B7AA-DDA885DECB4A}"/>
          </ac:spMkLst>
        </pc:spChg>
      </pc:sldChg>
      <pc:sldChg chg="addSp modSp">
        <pc:chgData name="Abdullah Halawany" userId="8f87bec9028b5dd9" providerId="LiveId" clId="{71F1F0C5-C4ED-41A0-AF68-90DE861EFF65}" dt="2021-05-23T14:57:08.874" v="65"/>
        <pc:sldMkLst>
          <pc:docMk/>
          <pc:sldMk cId="918595397" sldId="278"/>
        </pc:sldMkLst>
        <pc:spChg chg="add mod">
          <ac:chgData name="Abdullah Halawany" userId="8f87bec9028b5dd9" providerId="LiveId" clId="{71F1F0C5-C4ED-41A0-AF68-90DE861EFF65}" dt="2021-05-23T14:57:08.874" v="65"/>
          <ac:spMkLst>
            <pc:docMk/>
            <pc:sldMk cId="918595397" sldId="278"/>
            <ac:spMk id="5" creationId="{5C9373B7-0F13-4485-B705-EA4A20E0826F}"/>
          </ac:spMkLst>
        </pc:spChg>
      </pc:sldChg>
      <pc:sldChg chg="addSp modSp">
        <pc:chgData name="Abdullah Halawany" userId="8f87bec9028b5dd9" providerId="LiveId" clId="{71F1F0C5-C4ED-41A0-AF68-90DE861EFF65}" dt="2021-05-23T14:57:11.627" v="67"/>
        <pc:sldMkLst>
          <pc:docMk/>
          <pc:sldMk cId="1743388524" sldId="279"/>
        </pc:sldMkLst>
        <pc:spChg chg="add mod">
          <ac:chgData name="Abdullah Halawany" userId="8f87bec9028b5dd9" providerId="LiveId" clId="{71F1F0C5-C4ED-41A0-AF68-90DE861EFF65}" dt="2021-05-23T14:57:11.627" v="67"/>
          <ac:spMkLst>
            <pc:docMk/>
            <pc:sldMk cId="1743388524" sldId="279"/>
            <ac:spMk id="5" creationId="{2ADAD46E-8D7B-433B-BACD-2EDDE4F1326C}"/>
          </ac:spMkLst>
        </pc:spChg>
      </pc:sldChg>
      <pc:sldChg chg="addSp modSp">
        <pc:chgData name="Abdullah Halawany" userId="8f87bec9028b5dd9" providerId="LiveId" clId="{71F1F0C5-C4ED-41A0-AF68-90DE861EFF65}" dt="2021-05-23T14:57:09.598" v="66"/>
        <pc:sldMkLst>
          <pc:docMk/>
          <pc:sldMk cId="643685628" sldId="280"/>
        </pc:sldMkLst>
        <pc:spChg chg="add mod">
          <ac:chgData name="Abdullah Halawany" userId="8f87bec9028b5dd9" providerId="LiveId" clId="{71F1F0C5-C4ED-41A0-AF68-90DE861EFF65}" dt="2021-05-23T14:57:09.598" v="66"/>
          <ac:spMkLst>
            <pc:docMk/>
            <pc:sldMk cId="643685628" sldId="280"/>
            <ac:spMk id="5" creationId="{188EADD8-7DD4-4A7C-93FC-EBE2C3614E9B}"/>
          </ac:spMkLst>
        </pc:spChg>
      </pc:sldChg>
      <pc:sldChg chg="addSp modSp">
        <pc:chgData name="Abdullah Halawany" userId="8f87bec9028b5dd9" providerId="LiveId" clId="{71F1F0C5-C4ED-41A0-AF68-90DE861EFF65}" dt="2021-05-23T14:57:12.987" v="68"/>
        <pc:sldMkLst>
          <pc:docMk/>
          <pc:sldMk cId="3719705345" sldId="281"/>
        </pc:sldMkLst>
        <pc:spChg chg="add mod">
          <ac:chgData name="Abdullah Halawany" userId="8f87bec9028b5dd9" providerId="LiveId" clId="{71F1F0C5-C4ED-41A0-AF68-90DE861EFF65}" dt="2021-05-23T14:57:12.987" v="68"/>
          <ac:spMkLst>
            <pc:docMk/>
            <pc:sldMk cId="3719705345" sldId="281"/>
            <ac:spMk id="5" creationId="{39C41A4A-9746-40C7-9EE9-4C5D47148FFC}"/>
          </ac:spMkLst>
        </pc:spChg>
      </pc:sldChg>
      <pc:sldChg chg="addSp modSp">
        <pc:chgData name="Abdullah Halawany" userId="8f87bec9028b5dd9" providerId="LiveId" clId="{71F1F0C5-C4ED-41A0-AF68-90DE861EFF65}" dt="2021-05-23T14:57:14.090" v="69"/>
        <pc:sldMkLst>
          <pc:docMk/>
          <pc:sldMk cId="158182471" sldId="282"/>
        </pc:sldMkLst>
        <pc:spChg chg="add mod">
          <ac:chgData name="Abdullah Halawany" userId="8f87bec9028b5dd9" providerId="LiveId" clId="{71F1F0C5-C4ED-41A0-AF68-90DE861EFF65}" dt="2021-05-23T14:57:14.090" v="69"/>
          <ac:spMkLst>
            <pc:docMk/>
            <pc:sldMk cId="158182471" sldId="282"/>
            <ac:spMk id="6" creationId="{DDE0C83C-498A-4E07-96C7-843D1B6ACAD7}"/>
          </ac:spMkLst>
        </pc:spChg>
      </pc:sldChg>
      <pc:sldChg chg="addSp modSp mod">
        <pc:chgData name="Abdullah Halawany" userId="8f87bec9028b5dd9" providerId="LiveId" clId="{71F1F0C5-C4ED-41A0-AF68-90DE861EFF65}" dt="2021-05-23T16:15:34.889" v="764" actId="27636"/>
        <pc:sldMkLst>
          <pc:docMk/>
          <pc:sldMk cId="3762632141" sldId="283"/>
        </pc:sldMkLst>
        <pc:spChg chg="mod">
          <ac:chgData name="Abdullah Halawany" userId="8f87bec9028b5dd9" providerId="LiveId" clId="{71F1F0C5-C4ED-41A0-AF68-90DE861EFF65}" dt="2021-05-23T16:15:34.889" v="764" actId="27636"/>
          <ac:spMkLst>
            <pc:docMk/>
            <pc:sldMk cId="3762632141" sldId="283"/>
            <ac:spMk id="3" creationId="{00000000-0000-0000-0000-000000000000}"/>
          </ac:spMkLst>
        </pc:spChg>
        <pc:spChg chg="add mod">
          <ac:chgData name="Abdullah Halawany" userId="8f87bec9028b5dd9" providerId="LiveId" clId="{71F1F0C5-C4ED-41A0-AF68-90DE861EFF65}" dt="2021-05-23T14:57:15.021" v="70"/>
          <ac:spMkLst>
            <pc:docMk/>
            <pc:sldMk cId="3762632141" sldId="283"/>
            <ac:spMk id="5" creationId="{0784A285-09F9-41C0-AB4F-463874A82DEF}"/>
          </ac:spMkLst>
        </pc:spChg>
      </pc:sldChg>
      <pc:sldChg chg="addSp modSp mod">
        <pc:chgData name="Abdullah Halawany" userId="8f87bec9028b5dd9" providerId="LiveId" clId="{71F1F0C5-C4ED-41A0-AF68-90DE861EFF65}" dt="2021-05-23T16:15:34.958" v="765" actId="27636"/>
        <pc:sldMkLst>
          <pc:docMk/>
          <pc:sldMk cId="1975287505" sldId="284"/>
        </pc:sldMkLst>
        <pc:spChg chg="mod">
          <ac:chgData name="Abdullah Halawany" userId="8f87bec9028b5dd9" providerId="LiveId" clId="{71F1F0C5-C4ED-41A0-AF68-90DE861EFF65}" dt="2021-05-23T16:15:34.958" v="765" actId="27636"/>
          <ac:spMkLst>
            <pc:docMk/>
            <pc:sldMk cId="1975287505" sldId="284"/>
            <ac:spMk id="3" creationId="{00000000-0000-0000-0000-000000000000}"/>
          </ac:spMkLst>
        </pc:spChg>
        <pc:spChg chg="add mod">
          <ac:chgData name="Abdullah Halawany" userId="8f87bec9028b5dd9" providerId="LiveId" clId="{71F1F0C5-C4ED-41A0-AF68-90DE861EFF65}" dt="2021-05-23T14:57:15.954" v="71"/>
          <ac:spMkLst>
            <pc:docMk/>
            <pc:sldMk cId="1975287505" sldId="284"/>
            <ac:spMk id="5" creationId="{AF152471-6458-4BAC-9868-BD8F394BBE24}"/>
          </ac:spMkLst>
        </pc:spChg>
      </pc:sldChg>
      <pc:sldChg chg="addSp modSp">
        <pc:chgData name="Abdullah Halawany" userId="8f87bec9028b5dd9" providerId="LiveId" clId="{71F1F0C5-C4ED-41A0-AF68-90DE861EFF65}" dt="2021-05-23T14:57:18.107" v="73"/>
        <pc:sldMkLst>
          <pc:docMk/>
          <pc:sldMk cId="2486145802" sldId="285"/>
        </pc:sldMkLst>
        <pc:spChg chg="add mod">
          <ac:chgData name="Abdullah Halawany" userId="8f87bec9028b5dd9" providerId="LiveId" clId="{71F1F0C5-C4ED-41A0-AF68-90DE861EFF65}" dt="2021-05-23T14:57:18.107" v="73"/>
          <ac:spMkLst>
            <pc:docMk/>
            <pc:sldMk cId="2486145802" sldId="285"/>
            <ac:spMk id="5" creationId="{A80E03CE-CFAB-41E4-9DDD-831F6DD74B57}"/>
          </ac:spMkLst>
        </pc:spChg>
      </pc:sldChg>
      <pc:sldChg chg="addSp modSp">
        <pc:chgData name="Abdullah Halawany" userId="8f87bec9028b5dd9" providerId="LiveId" clId="{71F1F0C5-C4ED-41A0-AF68-90DE861EFF65}" dt="2021-05-23T14:57:19.338" v="74"/>
        <pc:sldMkLst>
          <pc:docMk/>
          <pc:sldMk cId="2416538148" sldId="286"/>
        </pc:sldMkLst>
        <pc:spChg chg="add mod">
          <ac:chgData name="Abdullah Halawany" userId="8f87bec9028b5dd9" providerId="LiveId" clId="{71F1F0C5-C4ED-41A0-AF68-90DE861EFF65}" dt="2021-05-23T14:57:19.338" v="74"/>
          <ac:spMkLst>
            <pc:docMk/>
            <pc:sldMk cId="2416538148" sldId="286"/>
            <ac:spMk id="5" creationId="{267ECE09-B2F7-4F39-AD20-B92B3E2BB7E1}"/>
          </ac:spMkLst>
        </pc:spChg>
      </pc:sldChg>
      <pc:sldChg chg="addSp modSp">
        <pc:chgData name="Abdullah Halawany" userId="8f87bec9028b5dd9" providerId="LiveId" clId="{71F1F0C5-C4ED-41A0-AF68-90DE861EFF65}" dt="2021-05-23T14:57:20.255" v="75"/>
        <pc:sldMkLst>
          <pc:docMk/>
          <pc:sldMk cId="1226557223" sldId="287"/>
        </pc:sldMkLst>
        <pc:spChg chg="add mod">
          <ac:chgData name="Abdullah Halawany" userId="8f87bec9028b5dd9" providerId="LiveId" clId="{71F1F0C5-C4ED-41A0-AF68-90DE861EFF65}" dt="2021-05-23T14:57:20.255" v="75"/>
          <ac:spMkLst>
            <pc:docMk/>
            <pc:sldMk cId="1226557223" sldId="287"/>
            <ac:spMk id="5" creationId="{6A88625D-6181-4CCF-B587-80A6BFE83D5D}"/>
          </ac:spMkLst>
        </pc:spChg>
      </pc:sldChg>
      <pc:sldChg chg="addSp modSp">
        <pc:chgData name="Abdullah Halawany" userId="8f87bec9028b5dd9" providerId="LiveId" clId="{71F1F0C5-C4ED-41A0-AF68-90DE861EFF65}" dt="2021-05-23T14:57:16.974" v="72"/>
        <pc:sldMkLst>
          <pc:docMk/>
          <pc:sldMk cId="3577182333" sldId="288"/>
        </pc:sldMkLst>
        <pc:spChg chg="add mod">
          <ac:chgData name="Abdullah Halawany" userId="8f87bec9028b5dd9" providerId="LiveId" clId="{71F1F0C5-C4ED-41A0-AF68-90DE861EFF65}" dt="2021-05-23T14:57:16.974" v="72"/>
          <ac:spMkLst>
            <pc:docMk/>
            <pc:sldMk cId="3577182333" sldId="288"/>
            <ac:spMk id="5" creationId="{BC5A970F-5142-47CC-9788-CDB6FB075200}"/>
          </ac:spMkLst>
        </pc:spChg>
      </pc:sldChg>
      <pc:sldChg chg="addSp modSp">
        <pc:chgData name="Abdullah Halawany" userId="8f87bec9028b5dd9" providerId="LiveId" clId="{71F1F0C5-C4ED-41A0-AF68-90DE861EFF65}" dt="2021-05-23T14:57:22.348" v="77"/>
        <pc:sldMkLst>
          <pc:docMk/>
          <pc:sldMk cId="4204911566" sldId="289"/>
        </pc:sldMkLst>
        <pc:spChg chg="add mod">
          <ac:chgData name="Abdullah Halawany" userId="8f87bec9028b5dd9" providerId="LiveId" clId="{71F1F0C5-C4ED-41A0-AF68-90DE861EFF65}" dt="2021-05-23T14:57:22.348" v="77"/>
          <ac:spMkLst>
            <pc:docMk/>
            <pc:sldMk cId="4204911566" sldId="289"/>
            <ac:spMk id="5" creationId="{B1B57890-D559-411B-9C5E-6DCD23852A9A}"/>
          </ac:spMkLst>
        </pc:spChg>
      </pc:sldChg>
      <pc:sldChg chg="addSp modSp">
        <pc:chgData name="Abdullah Halawany" userId="8f87bec9028b5dd9" providerId="LiveId" clId="{71F1F0C5-C4ED-41A0-AF68-90DE861EFF65}" dt="2021-05-23T14:57:21.302" v="76"/>
        <pc:sldMkLst>
          <pc:docMk/>
          <pc:sldMk cId="2893693460" sldId="290"/>
        </pc:sldMkLst>
        <pc:spChg chg="add mod">
          <ac:chgData name="Abdullah Halawany" userId="8f87bec9028b5dd9" providerId="LiveId" clId="{71F1F0C5-C4ED-41A0-AF68-90DE861EFF65}" dt="2021-05-23T14:57:21.302" v="76"/>
          <ac:spMkLst>
            <pc:docMk/>
            <pc:sldMk cId="2893693460" sldId="290"/>
            <ac:spMk id="5" creationId="{0360C56F-2A11-4B68-89BD-49D8138943CB}"/>
          </ac:spMkLst>
        </pc:spChg>
      </pc:sldChg>
      <pc:sldChg chg="addSp modSp">
        <pc:chgData name="Abdullah Halawany" userId="8f87bec9028b5dd9" providerId="LiveId" clId="{71F1F0C5-C4ED-41A0-AF68-90DE861EFF65}" dt="2021-05-23T14:57:23.321" v="78"/>
        <pc:sldMkLst>
          <pc:docMk/>
          <pc:sldMk cId="671357860" sldId="291"/>
        </pc:sldMkLst>
        <pc:spChg chg="add mod">
          <ac:chgData name="Abdullah Halawany" userId="8f87bec9028b5dd9" providerId="LiveId" clId="{71F1F0C5-C4ED-41A0-AF68-90DE861EFF65}" dt="2021-05-23T14:57:23.321" v="78"/>
          <ac:spMkLst>
            <pc:docMk/>
            <pc:sldMk cId="671357860" sldId="291"/>
            <ac:spMk id="5" creationId="{DC55C30A-1C24-4023-9B21-106E4E8C0900}"/>
          </ac:spMkLst>
        </pc:spChg>
      </pc:sldChg>
      <pc:sldChg chg="addSp modSp">
        <pc:chgData name="Abdullah Halawany" userId="8f87bec9028b5dd9" providerId="LiveId" clId="{71F1F0C5-C4ED-41A0-AF68-90DE861EFF65}" dt="2021-05-23T14:57:24.239" v="79"/>
        <pc:sldMkLst>
          <pc:docMk/>
          <pc:sldMk cId="2819315369" sldId="292"/>
        </pc:sldMkLst>
        <pc:spChg chg="add mod">
          <ac:chgData name="Abdullah Halawany" userId="8f87bec9028b5dd9" providerId="LiveId" clId="{71F1F0C5-C4ED-41A0-AF68-90DE861EFF65}" dt="2021-05-23T14:57:24.239" v="79"/>
          <ac:spMkLst>
            <pc:docMk/>
            <pc:sldMk cId="2819315369" sldId="292"/>
            <ac:spMk id="5" creationId="{39790F38-EE7A-4E6D-A718-AB7BB22FBFFA}"/>
          </ac:spMkLst>
        </pc:spChg>
      </pc:sldChg>
      <pc:sldChg chg="addSp modSp">
        <pc:chgData name="Abdullah Halawany" userId="8f87bec9028b5dd9" providerId="LiveId" clId="{71F1F0C5-C4ED-41A0-AF68-90DE861EFF65}" dt="2021-05-23T14:57:25.095" v="80"/>
        <pc:sldMkLst>
          <pc:docMk/>
          <pc:sldMk cId="941628311" sldId="293"/>
        </pc:sldMkLst>
        <pc:spChg chg="add mod">
          <ac:chgData name="Abdullah Halawany" userId="8f87bec9028b5dd9" providerId="LiveId" clId="{71F1F0C5-C4ED-41A0-AF68-90DE861EFF65}" dt="2021-05-23T14:57:25.095" v="80"/>
          <ac:spMkLst>
            <pc:docMk/>
            <pc:sldMk cId="941628311" sldId="293"/>
            <ac:spMk id="5" creationId="{97C27314-638D-4115-9B58-EF65B377E93F}"/>
          </ac:spMkLst>
        </pc:spChg>
      </pc:sldChg>
      <pc:sldChg chg="addSp modSp mod">
        <pc:chgData name="Abdullah Halawany" userId="8f87bec9028b5dd9" providerId="LiveId" clId="{71F1F0C5-C4ED-41A0-AF68-90DE861EFF65}" dt="2021-05-23T16:15:40.274" v="769" actId="27636"/>
        <pc:sldMkLst>
          <pc:docMk/>
          <pc:sldMk cId="3276580338" sldId="294"/>
        </pc:sldMkLst>
        <pc:spChg chg="mod">
          <ac:chgData name="Abdullah Halawany" userId="8f87bec9028b5dd9" providerId="LiveId" clId="{71F1F0C5-C4ED-41A0-AF68-90DE861EFF65}" dt="2021-05-23T16:15:40.274" v="769" actId="27636"/>
          <ac:spMkLst>
            <pc:docMk/>
            <pc:sldMk cId="3276580338" sldId="294"/>
            <ac:spMk id="3" creationId="{00000000-0000-0000-0000-000000000000}"/>
          </ac:spMkLst>
        </pc:spChg>
        <pc:spChg chg="add mod">
          <ac:chgData name="Abdullah Halawany" userId="8f87bec9028b5dd9" providerId="LiveId" clId="{71F1F0C5-C4ED-41A0-AF68-90DE861EFF65}" dt="2021-05-23T14:57:25.915" v="81"/>
          <ac:spMkLst>
            <pc:docMk/>
            <pc:sldMk cId="3276580338" sldId="294"/>
            <ac:spMk id="4" creationId="{FA1F47F6-9FFD-49C5-A1E0-CE8E2304FC40}"/>
          </ac:spMkLst>
        </pc:spChg>
      </pc:sldChg>
      <pc:sldChg chg="addSp delSp modSp mod">
        <pc:chgData name="Abdullah Halawany" userId="8f87bec9028b5dd9" providerId="LiveId" clId="{71F1F0C5-C4ED-41A0-AF68-90DE861EFF65}" dt="2021-05-23T14:56:17.636" v="33"/>
        <pc:sldMkLst>
          <pc:docMk/>
          <pc:sldMk cId="660003648" sldId="295"/>
        </pc:sldMkLst>
        <pc:spChg chg="mod">
          <ac:chgData name="Abdullah Halawany" userId="8f87bec9028b5dd9" providerId="LiveId" clId="{71F1F0C5-C4ED-41A0-AF68-90DE861EFF65}" dt="2021-05-23T14:38:10.666" v="1"/>
          <ac:spMkLst>
            <pc:docMk/>
            <pc:sldMk cId="660003648" sldId="295"/>
            <ac:spMk id="2" creationId="{39C65316-BFB1-4A3F-B8B9-F9622013BFC3}"/>
          </ac:spMkLst>
        </pc:spChg>
        <pc:spChg chg="del mod">
          <ac:chgData name="Abdullah Halawany" userId="8f87bec9028b5dd9" providerId="LiveId" clId="{71F1F0C5-C4ED-41A0-AF68-90DE861EFF65}" dt="2021-05-23T14:55:49.239" v="27" actId="478"/>
          <ac:spMkLst>
            <pc:docMk/>
            <pc:sldMk cId="660003648" sldId="295"/>
            <ac:spMk id="3" creationId="{1EB7C209-889C-4058-BAA1-E959064226B6}"/>
          </ac:spMkLst>
        </pc:spChg>
        <pc:spChg chg="mod">
          <ac:chgData name="Abdullah Halawany" userId="8f87bec9028b5dd9" providerId="LiveId" clId="{71F1F0C5-C4ED-41A0-AF68-90DE861EFF65}" dt="2021-05-23T14:39:15.289" v="11" actId="2711"/>
          <ac:spMkLst>
            <pc:docMk/>
            <pc:sldMk cId="660003648" sldId="295"/>
            <ac:spMk id="20" creationId="{5CC72A34-4013-42DF-B159-F3C91E826F52}"/>
          </ac:spMkLst>
        </pc:spChg>
        <pc:spChg chg="del mod">
          <ac:chgData name="Abdullah Halawany" userId="8f87bec9028b5dd9" providerId="LiveId" clId="{71F1F0C5-C4ED-41A0-AF68-90DE861EFF65}" dt="2021-05-23T14:55:31.063" v="24" actId="478"/>
          <ac:spMkLst>
            <pc:docMk/>
            <pc:sldMk cId="660003648" sldId="295"/>
            <ac:spMk id="30" creationId="{FF97EC88-F185-41B3-BDAE-315F1B1436BB}"/>
          </ac:spMkLst>
        </pc:spChg>
        <pc:spChg chg="add mod">
          <ac:chgData name="Abdullah Halawany" userId="8f87bec9028b5dd9" providerId="LiveId" clId="{71F1F0C5-C4ED-41A0-AF68-90DE861EFF65}" dt="2021-05-23T14:56:17.636" v="33"/>
          <ac:spMkLst>
            <pc:docMk/>
            <pc:sldMk cId="660003648" sldId="295"/>
            <ac:spMk id="31" creationId="{15E57AD5-DDFD-4DA0-9864-2EB1ABAB7224}"/>
          </ac:spMkLst>
        </pc:spChg>
      </pc:sldChg>
      <pc:sldChg chg="addSp delSp modSp add mod">
        <pc:chgData name="Abdullah Halawany" userId="8f87bec9028b5dd9" providerId="LiveId" clId="{71F1F0C5-C4ED-41A0-AF68-90DE861EFF65}" dt="2021-05-23T14:56:07.536" v="32" actId="478"/>
        <pc:sldMkLst>
          <pc:docMk/>
          <pc:sldMk cId="1630595735" sldId="357"/>
        </pc:sldMkLst>
        <pc:spChg chg="del">
          <ac:chgData name="Abdullah Halawany" userId="8f87bec9028b5dd9" providerId="LiveId" clId="{71F1F0C5-C4ED-41A0-AF68-90DE861EFF65}" dt="2021-05-23T14:56:07.536" v="32" actId="478"/>
          <ac:spMkLst>
            <pc:docMk/>
            <pc:sldMk cId="1630595735" sldId="357"/>
            <ac:spMk id="2" creationId="{465A588B-6E30-4A08-B75D-83BE1C3A4B9F}"/>
          </ac:spMkLst>
        </pc:spChg>
        <pc:spChg chg="del">
          <ac:chgData name="Abdullah Halawany" userId="8f87bec9028b5dd9" providerId="LiveId" clId="{71F1F0C5-C4ED-41A0-AF68-90DE861EFF65}" dt="2021-05-23T14:55:52.647" v="28" actId="478"/>
          <ac:spMkLst>
            <pc:docMk/>
            <pc:sldMk cId="1630595735" sldId="357"/>
            <ac:spMk id="4" creationId="{E4F943D8-6863-459C-BEE2-7CB4DF8BA21A}"/>
          </ac:spMkLst>
        </pc:spChg>
        <pc:spChg chg="add mod">
          <ac:chgData name="Abdullah Halawany" userId="8f87bec9028b5dd9" providerId="LiveId" clId="{71F1F0C5-C4ED-41A0-AF68-90DE861EFF65}" dt="2021-05-23T14:56:04.448" v="31"/>
          <ac:spMkLst>
            <pc:docMk/>
            <pc:sldMk cId="1630595735" sldId="357"/>
            <ac:spMk id="6" creationId="{CE593E9A-4933-461D-86D0-FC71FBDEE9B0}"/>
          </ac:spMkLst>
        </pc:spChg>
      </pc:sldChg>
      <pc:sldChg chg="delSp modSp add mod">
        <pc:chgData name="Abdullah Halawany" userId="8f87bec9028b5dd9" providerId="LiveId" clId="{71F1F0C5-C4ED-41A0-AF68-90DE861EFF65}" dt="2021-05-23T14:55:59.585" v="30" actId="20577"/>
        <pc:sldMkLst>
          <pc:docMk/>
          <pc:sldMk cId="1990200587" sldId="358"/>
        </pc:sldMkLst>
        <pc:spChg chg="del">
          <ac:chgData name="Abdullah Halawany" userId="8f87bec9028b5dd9" providerId="LiveId" clId="{71F1F0C5-C4ED-41A0-AF68-90DE861EFF65}" dt="2021-05-23T14:55:55.687" v="29" actId="478"/>
          <ac:spMkLst>
            <pc:docMk/>
            <pc:sldMk cId="1990200587" sldId="358"/>
            <ac:spMk id="2" creationId="{9A4C8600-3E1D-467C-A823-CD81361E8CC2}"/>
          </ac:spMkLst>
        </pc:spChg>
        <pc:spChg chg="mod">
          <ac:chgData name="Abdullah Halawany" userId="8f87bec9028b5dd9" providerId="LiveId" clId="{71F1F0C5-C4ED-41A0-AF68-90DE861EFF65}" dt="2021-05-23T14:55:59.585" v="30" actId="20577"/>
          <ac:spMkLst>
            <pc:docMk/>
            <pc:sldMk cId="1990200587" sldId="358"/>
            <ac:spMk id="9" creationId="{55D9E5C8-5639-4020-83E2-4BCD9CE32747}"/>
          </ac:spMkLst>
        </pc:spChg>
      </pc:sldChg>
      <pc:sldChg chg="addSp delSp modSp add del mod">
        <pc:chgData name="Abdullah Halawany" userId="8f87bec9028b5dd9" providerId="LiveId" clId="{71F1F0C5-C4ED-41A0-AF68-90DE861EFF65}" dt="2021-05-23T14:57:39.425" v="82" actId="47"/>
        <pc:sldMkLst>
          <pc:docMk/>
          <pc:sldMk cId="3416663382" sldId="359"/>
        </pc:sldMkLst>
        <pc:spChg chg="del">
          <ac:chgData name="Abdullah Halawany" userId="8f87bec9028b5dd9" providerId="LiveId" clId="{71F1F0C5-C4ED-41A0-AF68-90DE861EFF65}" dt="2021-05-23T14:56:27.290" v="36" actId="478"/>
          <ac:spMkLst>
            <pc:docMk/>
            <pc:sldMk cId="3416663382" sldId="359"/>
            <ac:spMk id="4" creationId="{7F59C77F-AC13-4AB7-A98B-09DB48759F73}"/>
          </ac:spMkLst>
        </pc:spChg>
        <pc:spChg chg="add mod">
          <ac:chgData name="Abdullah Halawany" userId="8f87bec9028b5dd9" providerId="LiveId" clId="{71F1F0C5-C4ED-41A0-AF68-90DE861EFF65}" dt="2021-05-23T14:56:31.635" v="37" actId="1076"/>
          <ac:spMkLst>
            <pc:docMk/>
            <pc:sldMk cId="3416663382" sldId="359"/>
            <ac:spMk id="6" creationId="{CFE7DD4C-4C13-4228-A5AA-06A3B3F2DF0B}"/>
          </ac:spMkLst>
        </pc:spChg>
      </pc:sldChg>
      <pc:sldChg chg="addSp delSp modSp add del mod">
        <pc:chgData name="Abdullah Halawany" userId="8f87bec9028b5dd9" providerId="LiveId" clId="{71F1F0C5-C4ED-41A0-AF68-90DE861EFF65}" dt="2021-05-23T14:57:40.416" v="83" actId="47"/>
        <pc:sldMkLst>
          <pc:docMk/>
          <pc:sldMk cId="3647350319" sldId="360"/>
        </pc:sldMkLst>
        <pc:spChg chg="del">
          <ac:chgData name="Abdullah Halawany" userId="8f87bec9028b5dd9" providerId="LiveId" clId="{71F1F0C5-C4ED-41A0-AF68-90DE861EFF65}" dt="2021-05-23T14:56:35.454" v="38" actId="478"/>
          <ac:spMkLst>
            <pc:docMk/>
            <pc:sldMk cId="3647350319" sldId="360"/>
            <ac:spMk id="5" creationId="{F53116F3-0A36-4FF9-9121-E43D721B9101}"/>
          </ac:spMkLst>
        </pc:spChg>
        <pc:spChg chg="add mod">
          <ac:chgData name="Abdullah Halawany" userId="8f87bec9028b5dd9" providerId="LiveId" clId="{71F1F0C5-C4ED-41A0-AF68-90DE861EFF65}" dt="2021-05-23T14:56:36.503" v="39"/>
          <ac:spMkLst>
            <pc:docMk/>
            <pc:sldMk cId="3647350319" sldId="360"/>
            <ac:spMk id="7" creationId="{495A5CC7-6B18-44B4-BDC9-232A866A8F4D}"/>
          </ac:spMkLst>
        </pc:spChg>
      </pc:sldChg>
      <pc:sldChg chg="addSp delSp modSp add del mod">
        <pc:chgData name="Abdullah Halawany" userId="8f87bec9028b5dd9" providerId="LiveId" clId="{71F1F0C5-C4ED-41A0-AF68-90DE861EFF65}" dt="2021-05-23T14:57:41.083" v="84" actId="47"/>
        <pc:sldMkLst>
          <pc:docMk/>
          <pc:sldMk cId="1567260283" sldId="361"/>
        </pc:sldMkLst>
        <pc:spChg chg="del">
          <ac:chgData name="Abdullah Halawany" userId="8f87bec9028b5dd9" providerId="LiveId" clId="{71F1F0C5-C4ED-41A0-AF68-90DE861EFF65}" dt="2021-05-23T14:56:41.902" v="40" actId="478"/>
          <ac:spMkLst>
            <pc:docMk/>
            <pc:sldMk cId="1567260283" sldId="361"/>
            <ac:spMk id="6" creationId="{50317506-F66B-4430-9116-2AFF7297B72A}"/>
          </ac:spMkLst>
        </pc:spChg>
        <pc:spChg chg="add mod">
          <ac:chgData name="Abdullah Halawany" userId="8f87bec9028b5dd9" providerId="LiveId" clId="{71F1F0C5-C4ED-41A0-AF68-90DE861EFF65}" dt="2021-05-23T14:56:42.449" v="41"/>
          <ac:spMkLst>
            <pc:docMk/>
            <pc:sldMk cId="1567260283" sldId="361"/>
            <ac:spMk id="8" creationId="{27302E9B-244F-48CB-AD1B-4D248506EC0B}"/>
          </ac:spMkLst>
        </pc:spChg>
      </pc:sldChg>
      <pc:sldChg chg="addSp delSp modSp add del mod">
        <pc:chgData name="Abdullah Halawany" userId="8f87bec9028b5dd9" providerId="LiveId" clId="{71F1F0C5-C4ED-41A0-AF68-90DE861EFF65}" dt="2021-05-23T14:57:41.833" v="85" actId="47"/>
        <pc:sldMkLst>
          <pc:docMk/>
          <pc:sldMk cId="2082843401" sldId="362"/>
        </pc:sldMkLst>
        <pc:spChg chg="del">
          <ac:chgData name="Abdullah Halawany" userId="8f87bec9028b5dd9" providerId="LiveId" clId="{71F1F0C5-C4ED-41A0-AF68-90DE861EFF65}" dt="2021-05-23T14:56:47.087" v="42" actId="478"/>
          <ac:spMkLst>
            <pc:docMk/>
            <pc:sldMk cId="2082843401" sldId="362"/>
            <ac:spMk id="8" creationId="{17B5404C-0786-47CB-9CB5-8257DA68139C}"/>
          </ac:spMkLst>
        </pc:spChg>
        <pc:spChg chg="add mod">
          <ac:chgData name="Abdullah Halawany" userId="8f87bec9028b5dd9" providerId="LiveId" clId="{71F1F0C5-C4ED-41A0-AF68-90DE861EFF65}" dt="2021-05-23T14:56:47.443" v="43"/>
          <ac:spMkLst>
            <pc:docMk/>
            <pc:sldMk cId="2082843401" sldId="362"/>
            <ac:spMk id="10" creationId="{830B09C4-2607-4C98-A62E-DED70E5961DB}"/>
          </ac:spMkLst>
        </pc:spChg>
      </pc:sldChg>
      <pc:sldChg chg="addSp delSp modSp add mod">
        <pc:chgData name="Abdullah Halawany" userId="8f87bec9028b5dd9" providerId="LiveId" clId="{71F1F0C5-C4ED-41A0-AF68-90DE861EFF65}" dt="2021-05-23T14:56:51.267" v="45"/>
        <pc:sldMkLst>
          <pc:docMk/>
          <pc:sldMk cId="774492225" sldId="363"/>
        </pc:sldMkLst>
        <pc:spChg chg="del">
          <ac:chgData name="Abdullah Halawany" userId="8f87bec9028b5dd9" providerId="LiveId" clId="{71F1F0C5-C4ED-41A0-AF68-90DE861EFF65}" dt="2021-05-23T14:56:50.880" v="44" actId="478"/>
          <ac:spMkLst>
            <pc:docMk/>
            <pc:sldMk cId="774492225" sldId="363"/>
            <ac:spMk id="15" creationId="{99DD5A6C-2E4B-4E64-8346-3A6D6F273B06}"/>
          </ac:spMkLst>
        </pc:spChg>
        <pc:spChg chg="add mod">
          <ac:chgData name="Abdullah Halawany" userId="8f87bec9028b5dd9" providerId="LiveId" clId="{71F1F0C5-C4ED-41A0-AF68-90DE861EFF65}" dt="2021-05-23T14:56:51.267" v="45"/>
          <ac:spMkLst>
            <pc:docMk/>
            <pc:sldMk cId="774492225" sldId="363"/>
            <ac:spMk id="17" creationId="{6D1A5430-6030-434F-B22A-E24C64681C7F}"/>
          </ac:spMkLst>
        </pc:spChg>
      </pc:sldChg>
      <pc:sldChg chg="addSp delSp modSp del mod modClrScheme delDesignElem chgLayout">
        <pc:chgData name="Abdullah Halawany" userId="8f87bec9028b5dd9" providerId="LiveId" clId="{71F1F0C5-C4ED-41A0-AF68-90DE861EFF65}" dt="2021-05-23T16:18:29.843" v="782" actId="1076"/>
        <pc:sldMkLst>
          <pc:docMk/>
          <pc:sldMk cId="2391473361" sldId="364"/>
        </pc:sldMkLst>
        <pc:spChg chg="mod ord">
          <ac:chgData name="Abdullah Halawany" userId="8f87bec9028b5dd9" providerId="LiveId" clId="{71F1F0C5-C4ED-41A0-AF68-90DE861EFF65}" dt="2021-05-23T15:12:11.128" v="128" actId="700"/>
          <ac:spMkLst>
            <pc:docMk/>
            <pc:sldMk cId="2391473361" sldId="364"/>
            <ac:spMk id="2" creationId="{7092A2C6-4E28-46D7-9C9E-94BC5E834B2A}"/>
          </ac:spMkLst>
        </pc:spChg>
        <pc:spChg chg="del mod ord">
          <ac:chgData name="Abdullah Halawany" userId="8f87bec9028b5dd9" providerId="LiveId" clId="{71F1F0C5-C4ED-41A0-AF68-90DE861EFF65}" dt="2021-05-23T16:18:26.654" v="781" actId="478"/>
          <ac:spMkLst>
            <pc:docMk/>
            <pc:sldMk cId="2391473361" sldId="364"/>
            <ac:spMk id="4" creationId="{E8D08D86-66BB-4C3C-99FC-3BD3A9E82B25}"/>
          </ac:spMkLst>
        </pc:spChg>
        <pc:spChg chg="add mod">
          <ac:chgData name="Abdullah Halawany" userId="8f87bec9028b5dd9" providerId="LiveId" clId="{71F1F0C5-C4ED-41A0-AF68-90DE861EFF65}" dt="2021-05-23T16:18:26.654" v="781" actId="478"/>
          <ac:spMkLst>
            <pc:docMk/>
            <pc:sldMk cId="2391473361" sldId="364"/>
            <ac:spMk id="5" creationId="{C64E97CE-9397-4233-B494-CBEF4CBF70D6}"/>
          </ac:spMkLst>
        </pc:spChg>
        <pc:spChg chg="del">
          <ac:chgData name="Abdullah Halawany" userId="8f87bec9028b5dd9" providerId="LiveId" clId="{71F1F0C5-C4ED-41A0-AF68-90DE861EFF65}" dt="2021-05-23T15:09:08.165" v="88" actId="478"/>
          <ac:spMkLst>
            <pc:docMk/>
            <pc:sldMk cId="2391473361" sldId="364"/>
            <ac:spMk id="18" creationId="{6655DD19-00C8-4929-804E-57B39C45261D}"/>
          </ac:spMkLst>
        </pc:spChg>
        <pc:spChg chg="add del mod">
          <ac:chgData name="Abdullah Halawany" userId="8f87bec9028b5dd9" providerId="LiveId" clId="{71F1F0C5-C4ED-41A0-AF68-90DE861EFF65}" dt="2021-05-23T15:11:29.887" v="120" actId="26606"/>
          <ac:spMkLst>
            <pc:docMk/>
            <pc:sldMk cId="2391473361" sldId="364"/>
            <ac:spMk id="19" creationId="{D301E30C-E997-440D-BB38-35678D2BB54D}"/>
          </ac:spMkLst>
        </pc:spChg>
        <pc:spChg chg="add mod">
          <ac:chgData name="Abdullah Halawany" userId="8f87bec9028b5dd9" providerId="LiveId" clId="{71F1F0C5-C4ED-41A0-AF68-90DE861EFF65}" dt="2021-05-23T16:18:29.843" v="782" actId="1076"/>
          <ac:spMkLst>
            <pc:docMk/>
            <pc:sldMk cId="2391473361" sldId="364"/>
            <ac:spMk id="24" creationId="{A13BB1BF-09B8-4778-8797-CB124DAC5FC8}"/>
          </ac:spMkLst>
        </pc:spChg>
        <pc:spChg chg="add del">
          <ac:chgData name="Abdullah Halawany" userId="8f87bec9028b5dd9" providerId="LiveId" clId="{71F1F0C5-C4ED-41A0-AF68-90DE861EFF65}" dt="2021-05-23T15:11:29.887" v="120" actId="26606"/>
          <ac:spMkLst>
            <pc:docMk/>
            <pc:sldMk cId="2391473361" sldId="364"/>
            <ac:spMk id="28" creationId="{C7D023E4-8DE1-436E-9847-ED6A4B4B04FD}"/>
          </ac:spMkLst>
        </pc:spChg>
        <pc:spChg chg="add del">
          <ac:chgData name="Abdullah Halawany" userId="8f87bec9028b5dd9" providerId="LiveId" clId="{71F1F0C5-C4ED-41A0-AF68-90DE861EFF65}" dt="2021-05-23T15:11:29.887" v="120" actId="26606"/>
          <ac:spMkLst>
            <pc:docMk/>
            <pc:sldMk cId="2391473361" sldId="364"/>
            <ac:spMk id="30" creationId="{6BE11944-ED05-4FE9-9927-06C110BB3A36}"/>
          </ac:spMkLst>
        </pc:spChg>
        <pc:spChg chg="add del">
          <ac:chgData name="Abdullah Halawany" userId="8f87bec9028b5dd9" providerId="LiveId" clId="{71F1F0C5-C4ED-41A0-AF68-90DE861EFF65}" dt="2021-05-23T15:12:11.128" v="128" actId="700"/>
          <ac:spMkLst>
            <pc:docMk/>
            <pc:sldMk cId="2391473361" sldId="364"/>
            <ac:spMk id="48" creationId="{9B7AD9F6-8CE7-4299-8FC6-328F4DCD3FF9}"/>
          </ac:spMkLst>
        </pc:spChg>
        <pc:spChg chg="add del">
          <ac:chgData name="Abdullah Halawany" userId="8f87bec9028b5dd9" providerId="LiveId" clId="{71F1F0C5-C4ED-41A0-AF68-90DE861EFF65}" dt="2021-05-23T15:12:11.128" v="128" actId="700"/>
          <ac:spMkLst>
            <pc:docMk/>
            <pc:sldMk cId="2391473361" sldId="364"/>
            <ac:spMk id="50" creationId="{F49775AF-8896-43EE-92C6-83497D6DC56F}"/>
          </ac:spMkLst>
        </pc:spChg>
        <pc:grpChg chg="add del">
          <ac:chgData name="Abdullah Halawany" userId="8f87bec9028b5dd9" providerId="LiveId" clId="{71F1F0C5-C4ED-41A0-AF68-90DE861EFF65}" dt="2021-05-23T15:11:29.887" v="120" actId="26606"/>
          <ac:grpSpMkLst>
            <pc:docMk/>
            <pc:sldMk cId="2391473361" sldId="364"/>
            <ac:grpSpMk id="32" creationId="{A2812508-238C-4BCD-BDD3-25C99C5CA233}"/>
          </ac:grpSpMkLst>
        </pc:grpChg>
        <pc:grpChg chg="add del">
          <ac:chgData name="Abdullah Halawany" userId="8f87bec9028b5dd9" providerId="LiveId" clId="{71F1F0C5-C4ED-41A0-AF68-90DE861EFF65}" dt="2021-05-23T15:11:29.887" v="120" actId="26606"/>
          <ac:grpSpMkLst>
            <pc:docMk/>
            <pc:sldMk cId="2391473361" sldId="364"/>
            <ac:grpSpMk id="36" creationId="{43F5E015-E085-4624-B431-B42414448684}"/>
          </ac:grpSpMkLst>
        </pc:grpChg>
        <pc:picChg chg="add mod">
          <ac:chgData name="Abdullah Halawany" userId="8f87bec9028b5dd9" providerId="LiveId" clId="{71F1F0C5-C4ED-41A0-AF68-90DE861EFF65}" dt="2021-05-23T15:12:44.658" v="131" actId="1076"/>
          <ac:picMkLst>
            <pc:docMk/>
            <pc:sldMk cId="2391473361" sldId="364"/>
            <ac:picMk id="22" creationId="{C53C8335-4429-4C24-8A1E-F319D671FEAB}"/>
          </ac:picMkLst>
        </pc:picChg>
        <pc:picChg chg="del mod">
          <ac:chgData name="Abdullah Halawany" userId="8f87bec9028b5dd9" providerId="LiveId" clId="{71F1F0C5-C4ED-41A0-AF68-90DE861EFF65}" dt="2021-05-23T15:12:38.757" v="129" actId="478"/>
          <ac:picMkLst>
            <pc:docMk/>
            <pc:sldMk cId="2391473361" sldId="364"/>
            <ac:picMk id="23" creationId="{E53BAF31-830C-4A2C-8855-6A451F2BABEF}"/>
          </ac:picMkLst>
        </pc:picChg>
      </pc:sldChg>
      <pc:sldChg chg="addSp delSp modSp new mod setBg chgLayout">
        <pc:chgData name="Abdullah Halawany" userId="8f87bec9028b5dd9" providerId="LiveId" clId="{71F1F0C5-C4ED-41A0-AF68-90DE861EFF65}" dt="2021-05-23T15:36:56.049" v="547" actId="113"/>
        <pc:sldMkLst>
          <pc:docMk/>
          <pc:sldMk cId="1333884138" sldId="365"/>
        </pc:sldMkLst>
        <pc:spChg chg="mod ord">
          <ac:chgData name="Abdullah Halawany" userId="8f87bec9028b5dd9" providerId="LiveId" clId="{71F1F0C5-C4ED-41A0-AF68-90DE861EFF65}" dt="2021-05-23T15:27:57.965" v="390"/>
          <ac:spMkLst>
            <pc:docMk/>
            <pc:sldMk cId="1333884138" sldId="365"/>
            <ac:spMk id="2" creationId="{6B433FB5-14F0-4185-99E7-4FE69DA4D217}"/>
          </ac:spMkLst>
        </pc:spChg>
        <pc:spChg chg="del mod ord">
          <ac:chgData name="Abdullah Halawany" userId="8f87bec9028b5dd9" providerId="LiveId" clId="{71F1F0C5-C4ED-41A0-AF68-90DE861EFF65}" dt="2021-05-23T15:24:46.828" v="319" actId="26606"/>
          <ac:spMkLst>
            <pc:docMk/>
            <pc:sldMk cId="1333884138" sldId="365"/>
            <ac:spMk id="3" creationId="{9473DA8B-50EB-4116-8C65-E4514B40EBE9}"/>
          </ac:spMkLst>
        </pc:spChg>
        <pc:spChg chg="add mod">
          <ac:chgData name="Abdullah Halawany" userId="8f87bec9028b5dd9" providerId="LiveId" clId="{71F1F0C5-C4ED-41A0-AF68-90DE861EFF65}" dt="2021-05-23T15:10:17.610" v="119"/>
          <ac:spMkLst>
            <pc:docMk/>
            <pc:sldMk cId="1333884138" sldId="365"/>
            <ac:spMk id="4" creationId="{4DDF2571-6226-4F04-9C17-8B050E4EFBE8}"/>
          </ac:spMkLst>
        </pc:spChg>
        <pc:spChg chg="add del mod">
          <ac:chgData name="Abdullah Halawany" userId="8f87bec9028b5dd9" providerId="LiveId" clId="{71F1F0C5-C4ED-41A0-AF68-90DE861EFF65}" dt="2021-05-23T15:29:25.354" v="397" actId="478"/>
          <ac:spMkLst>
            <pc:docMk/>
            <pc:sldMk cId="1333884138" sldId="365"/>
            <ac:spMk id="5" creationId="{0E6EAF41-2EA3-4AB8-B505-F0CCD647AE57}"/>
          </ac:spMkLst>
        </pc:spChg>
        <pc:spChg chg="add mod">
          <ac:chgData name="Abdullah Halawany" userId="8f87bec9028b5dd9" providerId="LiveId" clId="{71F1F0C5-C4ED-41A0-AF68-90DE861EFF65}" dt="2021-05-23T15:36:56.049" v="547" actId="113"/>
          <ac:spMkLst>
            <pc:docMk/>
            <pc:sldMk cId="1333884138" sldId="365"/>
            <ac:spMk id="7" creationId="{BBEE4680-1716-4401-8EE1-BC10B847FEF5}"/>
          </ac:spMkLst>
        </pc:spChg>
        <pc:graphicFrameChg chg="add mod ord modGraphic">
          <ac:chgData name="Abdullah Halawany" userId="8f87bec9028b5dd9" providerId="LiveId" clId="{71F1F0C5-C4ED-41A0-AF68-90DE861EFF65}" dt="2021-05-23T15:36:07.412" v="536" actId="1076"/>
          <ac:graphicFrameMkLst>
            <pc:docMk/>
            <pc:sldMk cId="1333884138" sldId="365"/>
            <ac:graphicFrameMk id="6" creationId="{511E7C3B-E717-4B13-B1CA-7819FA61135D}"/>
          </ac:graphicFrameMkLst>
        </pc:graphicFrameChg>
        <pc:picChg chg="add mod">
          <ac:chgData name="Abdullah Halawany" userId="8f87bec9028b5dd9" providerId="LiveId" clId="{71F1F0C5-C4ED-41A0-AF68-90DE861EFF65}" dt="2021-05-23T15:25:53.714" v="335" actId="1037"/>
          <ac:picMkLst>
            <pc:docMk/>
            <pc:sldMk cId="1333884138" sldId="365"/>
            <ac:picMk id="8" creationId="{8F60BDD8-91E6-4F53-AFB1-BBF025858241}"/>
          </ac:picMkLst>
        </pc:picChg>
      </pc:sldChg>
      <pc:sldChg chg="addSp delSp modSp new mod setBg">
        <pc:chgData name="Abdullah Halawany" userId="8f87bec9028b5dd9" providerId="LiveId" clId="{71F1F0C5-C4ED-41A0-AF68-90DE861EFF65}" dt="2021-05-23T16:17:38.365" v="778" actId="404"/>
        <pc:sldMkLst>
          <pc:docMk/>
          <pc:sldMk cId="2161609417" sldId="366"/>
        </pc:sldMkLst>
        <pc:spChg chg="mod">
          <ac:chgData name="Abdullah Halawany" userId="8f87bec9028b5dd9" providerId="LiveId" clId="{71F1F0C5-C4ED-41A0-AF68-90DE861EFF65}" dt="2021-05-23T16:00:43.875" v="681" actId="26606"/>
          <ac:spMkLst>
            <pc:docMk/>
            <pc:sldMk cId="2161609417" sldId="366"/>
            <ac:spMk id="2" creationId="{52620A5F-367A-4F38-AE4D-D5707EA0F519}"/>
          </ac:spMkLst>
        </pc:spChg>
        <pc:spChg chg="del">
          <ac:chgData name="Abdullah Halawany" userId="8f87bec9028b5dd9" providerId="LiveId" clId="{71F1F0C5-C4ED-41A0-AF68-90DE861EFF65}" dt="2021-05-23T15:53:23.384" v="641" actId="1032"/>
          <ac:spMkLst>
            <pc:docMk/>
            <pc:sldMk cId="2161609417" sldId="366"/>
            <ac:spMk id="3" creationId="{9A1919CC-BFCD-4993-A764-38C45D2D0E78}"/>
          </ac:spMkLst>
        </pc:spChg>
        <pc:spChg chg="add mod">
          <ac:chgData name="Abdullah Halawany" userId="8f87bec9028b5dd9" providerId="LiveId" clId="{71F1F0C5-C4ED-41A0-AF68-90DE861EFF65}" dt="2021-05-23T16:01:10.972" v="688"/>
          <ac:spMkLst>
            <pc:docMk/>
            <pc:sldMk cId="2161609417" sldId="366"/>
            <ac:spMk id="7" creationId="{2224DB7A-BA6D-4DAA-91A3-8306083B3558}"/>
          </ac:spMkLst>
        </pc:spChg>
        <pc:spChg chg="add">
          <ac:chgData name="Abdullah Halawany" userId="8f87bec9028b5dd9" providerId="LiveId" clId="{71F1F0C5-C4ED-41A0-AF68-90DE861EFF65}" dt="2021-05-23T16:00:43.875" v="681" actId="26606"/>
          <ac:spMkLst>
            <pc:docMk/>
            <pc:sldMk cId="2161609417" sldId="366"/>
            <ac:spMk id="9" creationId="{665DBBEF-238B-476B-96AB-8AAC3224ECEA}"/>
          </ac:spMkLst>
        </pc:spChg>
        <pc:spChg chg="add">
          <ac:chgData name="Abdullah Halawany" userId="8f87bec9028b5dd9" providerId="LiveId" clId="{71F1F0C5-C4ED-41A0-AF68-90DE861EFF65}" dt="2021-05-23T16:00:43.875" v="681" actId="26606"/>
          <ac:spMkLst>
            <pc:docMk/>
            <pc:sldMk cId="2161609417" sldId="366"/>
            <ac:spMk id="11" creationId="{3FCFB1DE-0B7E-48CC-BA90-B2AB0889F9D6}"/>
          </ac:spMkLst>
        </pc:spChg>
        <pc:graphicFrameChg chg="add mod modGraphic">
          <ac:chgData name="Abdullah Halawany" userId="8f87bec9028b5dd9" providerId="LiveId" clId="{71F1F0C5-C4ED-41A0-AF68-90DE861EFF65}" dt="2021-05-23T16:17:38.365" v="778" actId="404"/>
          <ac:graphicFrameMkLst>
            <pc:docMk/>
            <pc:sldMk cId="2161609417" sldId="366"/>
            <ac:graphicFrameMk id="4" creationId="{D4273B51-AE96-4983-AE1A-4A116461E12E}"/>
          </ac:graphicFrameMkLst>
        </pc:graphicFrameChg>
      </pc:sldChg>
      <pc:sldChg chg="addSp delSp modSp del mod modClrScheme delDesignElem chgLayout">
        <pc:chgData name="Abdullah Halawany" userId="8f87bec9028b5dd9" providerId="LiveId" clId="{71F1F0C5-C4ED-41A0-AF68-90DE861EFF65}" dt="2021-05-23T15:37:58.692" v="548" actId="47"/>
        <pc:sldMkLst>
          <pc:docMk/>
          <pc:sldMk cId="3984324926" sldId="366"/>
        </pc:sldMkLst>
        <pc:spChg chg="mod ord">
          <ac:chgData name="Abdullah Halawany" userId="8f87bec9028b5dd9" providerId="LiveId" clId="{71F1F0C5-C4ED-41A0-AF68-90DE861EFF65}" dt="2021-05-23T15:24:18.461" v="318" actId="26606"/>
          <ac:spMkLst>
            <pc:docMk/>
            <pc:sldMk cId="3984324926" sldId="366"/>
            <ac:spMk id="2" creationId="{7092A2C6-4E28-46D7-9C9E-94BC5E834B2A}"/>
          </ac:spMkLst>
        </pc:spChg>
        <pc:spChg chg="mod ord">
          <ac:chgData name="Abdullah Halawany" userId="8f87bec9028b5dd9" providerId="LiveId" clId="{71F1F0C5-C4ED-41A0-AF68-90DE861EFF65}" dt="2021-05-23T15:24:18.461" v="318" actId="26606"/>
          <ac:spMkLst>
            <pc:docMk/>
            <pc:sldMk cId="3984324926" sldId="366"/>
            <ac:spMk id="4" creationId="{E8D08D86-66BB-4C3C-99FC-3BD3A9E82B25}"/>
          </ac:spMkLst>
        </pc:spChg>
        <pc:spChg chg="add del">
          <ac:chgData name="Abdullah Halawany" userId="8f87bec9028b5dd9" providerId="LiveId" clId="{71F1F0C5-C4ED-41A0-AF68-90DE861EFF65}" dt="2021-05-23T15:24:18.446" v="317" actId="26606"/>
          <ac:spMkLst>
            <pc:docMk/>
            <pc:sldMk cId="3984324926" sldId="366"/>
            <ac:spMk id="27" creationId="{2B566528-1B12-4246-9431-5C2D7D081168}"/>
          </ac:spMkLst>
        </pc:spChg>
        <pc:spChg chg="add">
          <ac:chgData name="Abdullah Halawany" userId="8f87bec9028b5dd9" providerId="LiveId" clId="{71F1F0C5-C4ED-41A0-AF68-90DE861EFF65}" dt="2021-05-23T15:24:18.461" v="318" actId="26606"/>
          <ac:spMkLst>
            <pc:docMk/>
            <pc:sldMk cId="3984324926" sldId="366"/>
            <ac:spMk id="37" creationId="{058A14AF-9FB5-4CC7-BA35-E8E85D3EDF0E}"/>
          </ac:spMkLst>
        </pc:spChg>
        <pc:spChg chg="add">
          <ac:chgData name="Abdullah Halawany" userId="8f87bec9028b5dd9" providerId="LiveId" clId="{71F1F0C5-C4ED-41A0-AF68-90DE861EFF65}" dt="2021-05-23T15:24:18.461" v="318" actId="26606"/>
          <ac:spMkLst>
            <pc:docMk/>
            <pc:sldMk cId="3984324926" sldId="366"/>
            <ac:spMk id="38" creationId="{3A9A4357-BD1D-4622-A4FE-766E6AB8DE84}"/>
          </ac:spMkLst>
        </pc:spChg>
        <pc:spChg chg="add">
          <ac:chgData name="Abdullah Halawany" userId="8f87bec9028b5dd9" providerId="LiveId" clId="{71F1F0C5-C4ED-41A0-AF68-90DE861EFF65}" dt="2021-05-23T15:24:18.461" v="318" actId="26606"/>
          <ac:spMkLst>
            <pc:docMk/>
            <pc:sldMk cId="3984324926" sldId="366"/>
            <ac:spMk id="39" creationId="{E659831F-0D9A-4C63-9EBB-8435B85A440F}"/>
          </ac:spMkLst>
        </pc:spChg>
        <pc:spChg chg="add">
          <ac:chgData name="Abdullah Halawany" userId="8f87bec9028b5dd9" providerId="LiveId" clId="{71F1F0C5-C4ED-41A0-AF68-90DE861EFF65}" dt="2021-05-23T15:24:18.461" v="318" actId="26606"/>
          <ac:spMkLst>
            <pc:docMk/>
            <pc:sldMk cId="3984324926" sldId="366"/>
            <ac:spMk id="40" creationId="{E6995CE5-F890-4ABA-82A2-26507CE8D2A3}"/>
          </ac:spMkLst>
        </pc:spChg>
        <pc:spChg chg="del">
          <ac:chgData name="Abdullah Halawany" userId="8f87bec9028b5dd9" providerId="LiveId" clId="{71F1F0C5-C4ED-41A0-AF68-90DE861EFF65}" dt="2021-05-23T15:22:35.720" v="314" actId="700"/>
          <ac:spMkLst>
            <pc:docMk/>
            <pc:sldMk cId="3984324926" sldId="366"/>
            <ac:spMk id="48" creationId="{9B7AD9F6-8CE7-4299-8FC6-328F4DCD3FF9}"/>
          </ac:spMkLst>
        </pc:spChg>
        <pc:spChg chg="del">
          <ac:chgData name="Abdullah Halawany" userId="8f87bec9028b5dd9" providerId="LiveId" clId="{71F1F0C5-C4ED-41A0-AF68-90DE861EFF65}" dt="2021-05-23T15:22:35.720" v="314" actId="700"/>
          <ac:spMkLst>
            <pc:docMk/>
            <pc:sldMk cId="3984324926" sldId="366"/>
            <ac:spMk id="50" creationId="{F49775AF-8896-43EE-92C6-83497D6DC56F}"/>
          </ac:spMkLst>
        </pc:spChg>
        <pc:grpChg chg="add del">
          <ac:chgData name="Abdullah Halawany" userId="8f87bec9028b5dd9" providerId="LiveId" clId="{71F1F0C5-C4ED-41A0-AF68-90DE861EFF65}" dt="2021-05-23T15:24:18.446" v="317" actId="26606"/>
          <ac:grpSpMkLst>
            <pc:docMk/>
            <pc:sldMk cId="3984324926" sldId="366"/>
            <ac:grpSpMk id="29" creationId="{828A5161-06F1-46CF-8AD7-844680A59E13}"/>
          </ac:grpSpMkLst>
        </pc:grpChg>
        <pc:grpChg chg="add del">
          <ac:chgData name="Abdullah Halawany" userId="8f87bec9028b5dd9" providerId="LiveId" clId="{71F1F0C5-C4ED-41A0-AF68-90DE861EFF65}" dt="2021-05-23T15:24:18.446" v="317" actId="26606"/>
          <ac:grpSpMkLst>
            <pc:docMk/>
            <pc:sldMk cId="3984324926" sldId="366"/>
            <ac:grpSpMk id="33" creationId="{5995D10D-E9C9-47DB-AE7E-801FEF38F5C9}"/>
          </ac:grpSpMkLst>
        </pc:grpChg>
        <pc:picChg chg="mod">
          <ac:chgData name="Abdullah Halawany" userId="8f87bec9028b5dd9" providerId="LiveId" clId="{71F1F0C5-C4ED-41A0-AF68-90DE861EFF65}" dt="2021-05-23T15:24:18.461" v="318" actId="26606"/>
          <ac:picMkLst>
            <pc:docMk/>
            <pc:sldMk cId="3984324926" sldId="366"/>
            <ac:picMk id="22" creationId="{C53C8335-4429-4C24-8A1E-F319D671FEAB}"/>
          </ac:picMkLst>
        </pc:picChg>
      </pc:sldChg>
      <pc:sldMasterChg chg="modSldLayout">
        <pc:chgData name="Abdullah Halawany" userId="8f87bec9028b5dd9" providerId="LiveId" clId="{71F1F0C5-C4ED-41A0-AF68-90DE861EFF65}" dt="2021-05-23T16:15:39.494" v="768" actId="14100"/>
        <pc:sldMasterMkLst>
          <pc:docMk/>
          <pc:sldMasterMk cId="4106743504" sldId="2147483648"/>
        </pc:sldMasterMkLst>
        <pc:sldLayoutChg chg="modSp mod">
          <pc:chgData name="Abdullah Halawany" userId="8f87bec9028b5dd9" providerId="LiveId" clId="{71F1F0C5-C4ED-41A0-AF68-90DE861EFF65}" dt="2021-05-23T16:15:39.494" v="768" actId="14100"/>
          <pc:sldLayoutMkLst>
            <pc:docMk/>
            <pc:sldMasterMk cId="4106743504" sldId="2147483648"/>
            <pc:sldLayoutMk cId="2030771394" sldId="2147483650"/>
          </pc:sldLayoutMkLst>
          <pc:spChg chg="mod">
            <ac:chgData name="Abdullah Halawany" userId="8f87bec9028b5dd9" providerId="LiveId" clId="{71F1F0C5-C4ED-41A0-AF68-90DE861EFF65}" dt="2021-05-23T15:41:43.143" v="594" actId="404"/>
            <ac:spMkLst>
              <pc:docMk/>
              <pc:sldMasterMk cId="4106743504" sldId="2147483648"/>
              <pc:sldLayoutMk cId="2030771394" sldId="2147483650"/>
              <ac:spMk id="2" creationId="{B238F803-0EBC-4D00-B6A4-593FBB3616DE}"/>
            </ac:spMkLst>
          </pc:spChg>
          <pc:spChg chg="mod">
            <ac:chgData name="Abdullah Halawany" userId="8f87bec9028b5dd9" providerId="LiveId" clId="{71F1F0C5-C4ED-41A0-AF68-90DE861EFF65}" dt="2021-05-23T16:15:39.494" v="768" actId="14100"/>
            <ac:spMkLst>
              <pc:docMk/>
              <pc:sldMasterMk cId="4106743504" sldId="2147483648"/>
              <pc:sldLayoutMk cId="2030771394" sldId="2147483650"/>
              <ac:spMk id="3" creationId="{2D9D88AD-03D3-48D9-BD2C-2468845BDCE3}"/>
            </ac:spMkLst>
          </pc:spChg>
          <pc:picChg chg="mod">
            <ac:chgData name="Abdullah Halawany" userId="8f87bec9028b5dd9" providerId="LiveId" clId="{71F1F0C5-C4ED-41A0-AF68-90DE861EFF65}" dt="2021-05-23T15:42:32.889" v="609" actId="1035"/>
            <ac:picMkLst>
              <pc:docMk/>
              <pc:sldMasterMk cId="4106743504" sldId="2147483648"/>
              <pc:sldLayoutMk cId="2030771394" sldId="2147483650"/>
              <ac:picMk id="7" creationId="{10F34FE8-56A5-455E-8312-3CD0135BA5D4}"/>
            </ac:picMkLst>
          </pc:picChg>
        </pc:sldLayoutChg>
      </pc:sldMasterChg>
    </pc:docChg>
  </pc:docChgLst>
</pc:chgInfo>
</file>

<file path=ppt/diagrams/_rels/data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svg"/><Relationship Id="rId1" Type="http://schemas.openxmlformats.org/officeDocument/2006/relationships/image" Target="../media/image20.png"/><Relationship Id="rId4" Type="http://schemas.openxmlformats.org/officeDocument/2006/relationships/image" Target="../media/image23.svg"/></Relationships>
</file>

<file path=ppt/diagrams/_rels/drawing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svg"/><Relationship Id="rId1" Type="http://schemas.openxmlformats.org/officeDocument/2006/relationships/image" Target="../media/image20.png"/><Relationship Id="rId4" Type="http://schemas.openxmlformats.org/officeDocument/2006/relationships/image" Target="../media/image23.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B71BC6C-1DC7-4D16-A3CC-8F6A927E9A6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8CC7B93-9F82-4042-A1CD-FD418701A725}">
      <dgm:prSet custT="1"/>
      <dgm:spPr/>
      <dgm:t>
        <a:bodyPr anchor="b" anchorCtr="1"/>
        <a:lstStyle/>
        <a:p>
          <a:pPr>
            <a:lnSpc>
              <a:spcPct val="200000"/>
            </a:lnSpc>
          </a:pPr>
          <a:r>
            <a:rPr lang="en-US" altLang="en-US" sz="3200" b="1" dirty="0"/>
            <a:t>Resources Management</a:t>
          </a:r>
          <a:endParaRPr lang="en-US" sz="2800" b="1" dirty="0"/>
        </a:p>
      </dgm:t>
    </dgm:pt>
    <dgm:pt modelId="{236776CA-0BCB-423D-922E-906E1564C4D7}" type="parTrans" cxnId="{D9BF79C3-3101-45EA-B7EA-E56F3F562678}">
      <dgm:prSet/>
      <dgm:spPr/>
      <dgm:t>
        <a:bodyPr/>
        <a:lstStyle/>
        <a:p>
          <a:pPr>
            <a:lnSpc>
              <a:spcPct val="200000"/>
            </a:lnSpc>
          </a:pPr>
          <a:endParaRPr lang="en-US" sz="2400"/>
        </a:p>
      </dgm:t>
    </dgm:pt>
    <dgm:pt modelId="{834D3694-29DE-42DE-BFEC-8DB79937CD0C}" type="sibTrans" cxnId="{D9BF79C3-3101-45EA-B7EA-E56F3F562678}">
      <dgm:prSet/>
      <dgm:spPr/>
      <dgm:t>
        <a:bodyPr/>
        <a:lstStyle/>
        <a:p>
          <a:pPr>
            <a:lnSpc>
              <a:spcPct val="200000"/>
            </a:lnSpc>
          </a:pPr>
          <a:endParaRPr lang="en-US" sz="2400"/>
        </a:p>
      </dgm:t>
    </dgm:pt>
    <dgm:pt modelId="{91871ACD-0AD2-4277-BEA3-75E6B1505319}">
      <dgm:prSet custT="1"/>
      <dgm:spPr/>
      <dgm:t>
        <a:bodyPr/>
        <a:lstStyle/>
        <a:p>
          <a:pPr>
            <a:lnSpc>
              <a:spcPct val="150000"/>
            </a:lnSpc>
          </a:pPr>
          <a:r>
            <a:rPr lang="en-US" sz="2400" kern="1200" dirty="0">
              <a:solidFill>
                <a:prstClr val="black">
                  <a:hueOff val="0"/>
                  <a:satOff val="0"/>
                  <a:lumOff val="0"/>
                  <a:alphaOff val="0"/>
                </a:prstClr>
              </a:solidFill>
              <a:latin typeface="Calibri" panose="020F0502020204030204"/>
              <a:ea typeface="+mn-ea"/>
              <a:cs typeface="+mn-cs"/>
            </a:rPr>
            <a:t>Introduction</a:t>
          </a:r>
        </a:p>
      </dgm:t>
    </dgm:pt>
    <dgm:pt modelId="{F3851278-2987-40D4-929C-F86BD42473D8}" type="parTrans" cxnId="{3061A44E-53B6-493B-8A27-E0D01A7FD9FB}">
      <dgm:prSet/>
      <dgm:spPr/>
      <dgm:t>
        <a:bodyPr/>
        <a:lstStyle/>
        <a:p>
          <a:pPr>
            <a:lnSpc>
              <a:spcPct val="200000"/>
            </a:lnSpc>
          </a:pPr>
          <a:endParaRPr lang="en-US" sz="2400"/>
        </a:p>
      </dgm:t>
    </dgm:pt>
    <dgm:pt modelId="{0884F9AC-869F-4C40-B99D-603462F9D35E}" type="sibTrans" cxnId="{3061A44E-53B6-493B-8A27-E0D01A7FD9FB}">
      <dgm:prSet/>
      <dgm:spPr/>
      <dgm:t>
        <a:bodyPr/>
        <a:lstStyle/>
        <a:p>
          <a:pPr>
            <a:lnSpc>
              <a:spcPct val="200000"/>
            </a:lnSpc>
          </a:pPr>
          <a:endParaRPr lang="en-US" sz="2400"/>
        </a:p>
      </dgm:t>
    </dgm:pt>
    <dgm:pt modelId="{66FA8ADC-5331-4699-AA0F-277B45A45873}">
      <dgm:prSet custT="1"/>
      <dgm:spPr/>
      <dgm:t>
        <a:bodyPr/>
        <a:lstStyle/>
        <a:p>
          <a:pPr>
            <a:lnSpc>
              <a:spcPct val="150000"/>
            </a:lnSpc>
          </a:pPr>
          <a:r>
            <a:rPr lang="en-US" sz="2400" kern="1200" dirty="0">
              <a:solidFill>
                <a:prstClr val="black">
                  <a:hueOff val="0"/>
                  <a:satOff val="0"/>
                  <a:lumOff val="0"/>
                  <a:alphaOff val="0"/>
                </a:prstClr>
              </a:solidFill>
              <a:latin typeface="Calibri" panose="020F0502020204030204"/>
              <a:ea typeface="+mn-ea"/>
              <a:cs typeface="+mn-cs"/>
            </a:rPr>
            <a:t>Overview of the Resource Scheduling Problem</a:t>
          </a:r>
        </a:p>
      </dgm:t>
    </dgm:pt>
    <dgm:pt modelId="{27F7536D-69F1-4F5E-912D-AE8B965C9907}" type="parTrans" cxnId="{7F8330E0-213C-466B-9BD8-FD3447613FE6}">
      <dgm:prSet/>
      <dgm:spPr/>
      <dgm:t>
        <a:bodyPr/>
        <a:lstStyle/>
        <a:p>
          <a:endParaRPr lang="en-US"/>
        </a:p>
      </dgm:t>
    </dgm:pt>
    <dgm:pt modelId="{C547E490-1D8B-43F6-A67A-D6EF20CE249D}" type="sibTrans" cxnId="{7F8330E0-213C-466B-9BD8-FD3447613FE6}">
      <dgm:prSet/>
      <dgm:spPr/>
      <dgm:t>
        <a:bodyPr/>
        <a:lstStyle/>
        <a:p>
          <a:endParaRPr lang="en-US"/>
        </a:p>
      </dgm:t>
    </dgm:pt>
    <dgm:pt modelId="{486F3341-053E-419F-88A8-DA98D5B25A9B}">
      <dgm:prSet custT="1"/>
      <dgm:spPr/>
      <dgm:t>
        <a:bodyPr/>
        <a:lstStyle/>
        <a:p>
          <a:pPr>
            <a:lnSpc>
              <a:spcPct val="150000"/>
            </a:lnSpc>
          </a:pPr>
          <a:r>
            <a:rPr lang="en-US" sz="2400" kern="1200" dirty="0">
              <a:solidFill>
                <a:prstClr val="black">
                  <a:hueOff val="0"/>
                  <a:satOff val="0"/>
                  <a:lumOff val="0"/>
                  <a:alphaOff val="0"/>
                </a:prstClr>
              </a:solidFill>
              <a:latin typeface="Calibri" panose="020F0502020204030204"/>
              <a:ea typeface="+mn-ea"/>
              <a:cs typeface="+mn-cs"/>
            </a:rPr>
            <a:t>Classification of a Scheduling Problem</a:t>
          </a:r>
        </a:p>
      </dgm:t>
    </dgm:pt>
    <dgm:pt modelId="{BEACAAA9-D059-4FC6-A1D6-7BD52F3C6620}" type="parTrans" cxnId="{2364EF4D-6218-4E6A-8858-6ADE3704B43B}">
      <dgm:prSet/>
      <dgm:spPr/>
      <dgm:t>
        <a:bodyPr/>
        <a:lstStyle/>
        <a:p>
          <a:endParaRPr lang="en-US"/>
        </a:p>
      </dgm:t>
    </dgm:pt>
    <dgm:pt modelId="{31D53F81-A2F4-4872-919E-DCA922FB3C12}" type="sibTrans" cxnId="{2364EF4D-6218-4E6A-8858-6ADE3704B43B}">
      <dgm:prSet/>
      <dgm:spPr/>
      <dgm:t>
        <a:bodyPr/>
        <a:lstStyle/>
        <a:p>
          <a:endParaRPr lang="en-US"/>
        </a:p>
      </dgm:t>
    </dgm:pt>
    <dgm:pt modelId="{05C3EB0D-5196-426E-920E-40E4D6E5D9CD}">
      <dgm:prSet custT="1"/>
      <dgm:spPr/>
      <dgm:t>
        <a:bodyPr/>
        <a:lstStyle/>
        <a:p>
          <a:pPr>
            <a:lnSpc>
              <a:spcPct val="150000"/>
            </a:lnSpc>
          </a:pPr>
          <a:r>
            <a:rPr lang="en-US" sz="2400" kern="1200" dirty="0"/>
            <a:t>Multiproject Scheduling Problems</a:t>
          </a:r>
          <a:endParaRPr lang="en-US" sz="2400" kern="1200" dirty="0">
            <a:solidFill>
              <a:prstClr val="black">
                <a:hueOff val="0"/>
                <a:satOff val="0"/>
                <a:lumOff val="0"/>
                <a:alphaOff val="0"/>
              </a:prstClr>
            </a:solidFill>
            <a:latin typeface="Calibri" panose="020F0502020204030204"/>
            <a:ea typeface="+mn-ea"/>
            <a:cs typeface="+mn-cs"/>
          </a:endParaRPr>
        </a:p>
      </dgm:t>
    </dgm:pt>
    <dgm:pt modelId="{60E97AB6-DC32-49DF-9076-089D5A9D0970}" type="parTrans" cxnId="{B437108F-A9E7-472B-B029-1E3659E4BD2D}">
      <dgm:prSet/>
      <dgm:spPr/>
      <dgm:t>
        <a:bodyPr/>
        <a:lstStyle/>
        <a:p>
          <a:endParaRPr lang="en-US"/>
        </a:p>
      </dgm:t>
    </dgm:pt>
    <dgm:pt modelId="{B86D928B-39A8-4C21-8DC9-907784CB218F}" type="sibTrans" cxnId="{B437108F-A9E7-472B-B029-1E3659E4BD2D}">
      <dgm:prSet/>
      <dgm:spPr/>
      <dgm:t>
        <a:bodyPr/>
        <a:lstStyle/>
        <a:p>
          <a:endParaRPr lang="en-US"/>
        </a:p>
      </dgm:t>
    </dgm:pt>
    <dgm:pt modelId="{51D862D9-C845-441C-A29C-06820216FDCA}">
      <dgm:prSet custT="1"/>
      <dgm:spPr/>
      <dgm:t>
        <a:bodyPr/>
        <a:lstStyle/>
        <a:p>
          <a:pPr>
            <a:lnSpc>
              <a:spcPct val="150000"/>
            </a:lnSpc>
          </a:pPr>
          <a:r>
            <a:rPr lang="en-US" sz="2400" kern="1200" dirty="0">
              <a:solidFill>
                <a:prstClr val="black">
                  <a:hueOff val="0"/>
                  <a:satOff val="0"/>
                  <a:lumOff val="0"/>
                  <a:alphaOff val="0"/>
                </a:prstClr>
              </a:solidFill>
              <a:latin typeface="Calibri" panose="020F0502020204030204"/>
              <a:ea typeface="+mn-ea"/>
              <a:cs typeface="+mn-cs"/>
            </a:rPr>
            <a:t>Splitting</a:t>
          </a:r>
        </a:p>
      </dgm:t>
    </dgm:pt>
    <dgm:pt modelId="{CD3CCCA0-1BDE-4C9A-AB63-5792163FCEFB}" type="parTrans" cxnId="{623D3E32-F964-4601-9CE3-7FF805E3FDF5}">
      <dgm:prSet/>
      <dgm:spPr/>
      <dgm:t>
        <a:bodyPr/>
        <a:lstStyle/>
        <a:p>
          <a:endParaRPr lang="en-US"/>
        </a:p>
      </dgm:t>
    </dgm:pt>
    <dgm:pt modelId="{4B8A74E4-DBFB-4F84-B2DD-2EEC0B75ACA9}" type="sibTrans" cxnId="{623D3E32-F964-4601-9CE3-7FF805E3FDF5}">
      <dgm:prSet/>
      <dgm:spPr/>
      <dgm:t>
        <a:bodyPr/>
        <a:lstStyle/>
        <a:p>
          <a:endParaRPr lang="en-US"/>
        </a:p>
      </dgm:t>
    </dgm:pt>
    <dgm:pt modelId="{DC690BDA-EBF8-404F-A096-1D42441FE5BB}">
      <dgm:prSet custT="1"/>
      <dgm:spPr/>
      <dgm:t>
        <a:bodyPr/>
        <a:lstStyle/>
        <a:p>
          <a:pPr>
            <a:lnSpc>
              <a:spcPct val="150000"/>
            </a:lnSpc>
            <a:buFont typeface="Calibri" panose="020F0502020204030204" pitchFamily="34" charset="0"/>
            <a:buChar char="‐"/>
          </a:pPr>
          <a:r>
            <a:rPr lang="en-US" sz="2400" kern="1200" dirty="0">
              <a:solidFill>
                <a:prstClr val="black">
                  <a:hueOff val="0"/>
                  <a:satOff val="0"/>
                  <a:lumOff val="0"/>
                  <a:alphaOff val="0"/>
                </a:prstClr>
              </a:solidFill>
              <a:latin typeface="Calibri" panose="020F0502020204030204"/>
              <a:ea typeface="+mn-ea"/>
              <a:cs typeface="+mn-cs"/>
            </a:rPr>
            <a:t>Time Constrained Project</a:t>
          </a:r>
        </a:p>
      </dgm:t>
    </dgm:pt>
    <dgm:pt modelId="{8998CFBC-4D07-4FD2-AF8D-82277018DB58}" type="parTrans" cxnId="{A135B718-D668-45CB-82DB-8ECFA8B1A44B}">
      <dgm:prSet/>
      <dgm:spPr/>
      <dgm:t>
        <a:bodyPr/>
        <a:lstStyle/>
        <a:p>
          <a:endParaRPr lang="en-US"/>
        </a:p>
      </dgm:t>
    </dgm:pt>
    <dgm:pt modelId="{02E7001F-628E-4DAB-9607-5EF31EC10E72}" type="sibTrans" cxnId="{A135B718-D668-45CB-82DB-8ECFA8B1A44B}">
      <dgm:prSet/>
      <dgm:spPr/>
      <dgm:t>
        <a:bodyPr/>
        <a:lstStyle/>
        <a:p>
          <a:endParaRPr lang="en-US"/>
        </a:p>
      </dgm:t>
    </dgm:pt>
    <dgm:pt modelId="{74EF44C6-3636-46E6-8516-35A4D8F7EEE0}">
      <dgm:prSet custT="1"/>
      <dgm:spPr/>
      <dgm:t>
        <a:bodyPr/>
        <a:lstStyle/>
        <a:p>
          <a:pPr>
            <a:lnSpc>
              <a:spcPct val="150000"/>
            </a:lnSpc>
            <a:buFont typeface="Calibri" panose="020F0502020204030204" pitchFamily="34" charset="0"/>
            <a:buChar char="‐"/>
          </a:pPr>
          <a:r>
            <a:rPr lang="en-US" sz="2400" kern="1200" dirty="0">
              <a:solidFill>
                <a:prstClr val="black">
                  <a:hueOff val="0"/>
                  <a:satOff val="0"/>
                  <a:lumOff val="0"/>
                  <a:alphaOff val="0"/>
                </a:prstClr>
              </a:solidFill>
              <a:latin typeface="Calibri" panose="020F0502020204030204"/>
              <a:ea typeface="+mn-ea"/>
              <a:cs typeface="+mn-cs"/>
            </a:rPr>
            <a:t>Resource Constrained Project</a:t>
          </a:r>
        </a:p>
      </dgm:t>
    </dgm:pt>
    <dgm:pt modelId="{59589F42-EDD8-47AE-B2CA-FF3235E54AE0}" type="parTrans" cxnId="{ED4847C0-AE42-4024-8306-A8884EC9C6D6}">
      <dgm:prSet/>
      <dgm:spPr/>
      <dgm:t>
        <a:bodyPr/>
        <a:lstStyle/>
        <a:p>
          <a:endParaRPr lang="en-US"/>
        </a:p>
      </dgm:t>
    </dgm:pt>
    <dgm:pt modelId="{A0F7D40F-6923-46D4-9651-FE2D4B11D940}" type="sibTrans" cxnId="{ED4847C0-AE42-4024-8306-A8884EC9C6D6}">
      <dgm:prSet/>
      <dgm:spPr/>
      <dgm:t>
        <a:bodyPr/>
        <a:lstStyle/>
        <a:p>
          <a:endParaRPr lang="en-US"/>
        </a:p>
      </dgm:t>
    </dgm:pt>
    <dgm:pt modelId="{DCB4653F-5873-4779-84AA-C07C0D4AF0A1}">
      <dgm:prSet custT="1"/>
      <dgm:spPr/>
      <dgm:t>
        <a:bodyPr/>
        <a:lstStyle/>
        <a:p>
          <a:pPr>
            <a:lnSpc>
              <a:spcPct val="150000"/>
            </a:lnSpc>
          </a:pPr>
          <a:r>
            <a:rPr lang="en-US" sz="2400" kern="1200" dirty="0"/>
            <a:t>Computer Software for Scheduling Resources</a:t>
          </a:r>
          <a:endParaRPr lang="en-US" sz="2400" kern="1200" dirty="0">
            <a:solidFill>
              <a:prstClr val="black">
                <a:hueOff val="0"/>
                <a:satOff val="0"/>
                <a:lumOff val="0"/>
                <a:alphaOff val="0"/>
              </a:prstClr>
            </a:solidFill>
            <a:latin typeface="Calibri" panose="020F0502020204030204"/>
            <a:ea typeface="+mn-ea"/>
            <a:cs typeface="+mn-cs"/>
          </a:endParaRPr>
        </a:p>
      </dgm:t>
    </dgm:pt>
    <dgm:pt modelId="{4328F8F0-EE48-4C65-BA27-569AA67D0C3C}" type="parTrans" cxnId="{9F9B7EF5-B742-4794-A24F-8712196F32F2}">
      <dgm:prSet/>
      <dgm:spPr/>
      <dgm:t>
        <a:bodyPr/>
        <a:lstStyle/>
        <a:p>
          <a:endParaRPr lang="en-US"/>
        </a:p>
      </dgm:t>
    </dgm:pt>
    <dgm:pt modelId="{406FCCEF-FEAE-4B1E-807C-43B2F174E5D7}" type="sibTrans" cxnId="{9F9B7EF5-B742-4794-A24F-8712196F32F2}">
      <dgm:prSet/>
      <dgm:spPr/>
      <dgm:t>
        <a:bodyPr/>
        <a:lstStyle/>
        <a:p>
          <a:endParaRPr lang="en-US"/>
        </a:p>
      </dgm:t>
    </dgm:pt>
    <dgm:pt modelId="{87E57E93-4609-406F-8148-B9298414EB13}">
      <dgm:prSet custT="1"/>
      <dgm:spPr/>
      <dgm:t>
        <a:bodyPr/>
        <a:lstStyle/>
        <a:p>
          <a:pPr>
            <a:lnSpc>
              <a:spcPct val="150000"/>
            </a:lnSpc>
          </a:pPr>
          <a:r>
            <a:rPr lang="en-US" sz="2400" kern="1200" dirty="0"/>
            <a:t>Benefits of Scheduling Resources</a:t>
          </a:r>
          <a:endParaRPr lang="en-US" sz="2400" kern="1200" dirty="0">
            <a:solidFill>
              <a:prstClr val="black">
                <a:hueOff val="0"/>
                <a:satOff val="0"/>
                <a:lumOff val="0"/>
                <a:alphaOff val="0"/>
              </a:prstClr>
            </a:solidFill>
            <a:latin typeface="Calibri" panose="020F0502020204030204"/>
            <a:ea typeface="+mn-ea"/>
            <a:cs typeface="+mn-cs"/>
          </a:endParaRPr>
        </a:p>
      </dgm:t>
    </dgm:pt>
    <dgm:pt modelId="{08D0F36C-3709-4D85-B831-54D61795163E}" type="parTrans" cxnId="{35B593D2-1B52-4152-8F27-01B69472CCDA}">
      <dgm:prSet/>
      <dgm:spPr/>
      <dgm:t>
        <a:bodyPr/>
        <a:lstStyle/>
        <a:p>
          <a:endParaRPr lang="en-US"/>
        </a:p>
      </dgm:t>
    </dgm:pt>
    <dgm:pt modelId="{F2D14C04-8A98-417E-9F30-D8C621A86413}" type="sibTrans" cxnId="{35B593D2-1B52-4152-8F27-01B69472CCDA}">
      <dgm:prSet/>
      <dgm:spPr/>
      <dgm:t>
        <a:bodyPr/>
        <a:lstStyle/>
        <a:p>
          <a:endParaRPr lang="en-US"/>
        </a:p>
      </dgm:t>
    </dgm:pt>
    <dgm:pt modelId="{09E8FE90-B015-4B8D-8DA9-FA66FFA6C6D6}" type="pres">
      <dgm:prSet presAssocID="{DB71BC6C-1DC7-4D16-A3CC-8F6A927E9A64}" presName="linear" presStyleCnt="0">
        <dgm:presLayoutVars>
          <dgm:animLvl val="lvl"/>
          <dgm:resizeHandles val="exact"/>
        </dgm:presLayoutVars>
      </dgm:prSet>
      <dgm:spPr/>
    </dgm:pt>
    <dgm:pt modelId="{A3AA10BE-60E7-4B26-B05A-3CB6405B4F49}" type="pres">
      <dgm:prSet presAssocID="{58CC7B93-9F82-4042-A1CD-FD418701A725}" presName="parentText" presStyleLbl="node1" presStyleIdx="0" presStyleCnt="1" custScaleY="84700" custLinFactNeighborY="-2583">
        <dgm:presLayoutVars>
          <dgm:chMax val="0"/>
          <dgm:bulletEnabled val="1"/>
        </dgm:presLayoutVars>
      </dgm:prSet>
      <dgm:spPr/>
    </dgm:pt>
    <dgm:pt modelId="{897CB477-63AF-4C54-A6C6-26EFE54EB411}" type="pres">
      <dgm:prSet presAssocID="{58CC7B93-9F82-4042-A1CD-FD418701A725}" presName="childText" presStyleLbl="revTx" presStyleIdx="0" presStyleCnt="1" custLinFactNeighborX="-147" custLinFactNeighborY="-2464">
        <dgm:presLayoutVars>
          <dgm:bulletEnabled val="1"/>
        </dgm:presLayoutVars>
      </dgm:prSet>
      <dgm:spPr/>
    </dgm:pt>
  </dgm:ptLst>
  <dgm:cxnLst>
    <dgm:cxn modelId="{8EA23806-1FCC-453C-B3D0-4F119B2771BB}" type="presOf" srcId="{58CC7B93-9F82-4042-A1CD-FD418701A725}" destId="{A3AA10BE-60E7-4B26-B05A-3CB6405B4F49}" srcOrd="0" destOrd="0" presId="urn:microsoft.com/office/officeart/2005/8/layout/vList2"/>
    <dgm:cxn modelId="{A135B718-D668-45CB-82DB-8ECFA8B1A44B}" srcId="{486F3341-053E-419F-88A8-DA98D5B25A9B}" destId="{DC690BDA-EBF8-404F-A096-1D42441FE5BB}" srcOrd="0" destOrd="0" parTransId="{8998CFBC-4D07-4FD2-AF8D-82277018DB58}" sibTransId="{02E7001F-628E-4DAB-9607-5EF31EC10E72}"/>
    <dgm:cxn modelId="{4E4E951B-7324-4527-A113-08F4AB1B99DF}" type="presOf" srcId="{91871ACD-0AD2-4277-BEA3-75E6B1505319}" destId="{897CB477-63AF-4C54-A6C6-26EFE54EB411}" srcOrd="0" destOrd="0" presId="urn:microsoft.com/office/officeart/2005/8/layout/vList2"/>
    <dgm:cxn modelId="{6D165B20-CAB7-4F6C-BB48-6876EB22DB07}" type="presOf" srcId="{87E57E93-4609-406F-8148-B9298414EB13}" destId="{897CB477-63AF-4C54-A6C6-26EFE54EB411}" srcOrd="0" destOrd="7" presId="urn:microsoft.com/office/officeart/2005/8/layout/vList2"/>
    <dgm:cxn modelId="{0085FF21-E12F-462F-8F46-2C9335E1354A}" type="presOf" srcId="{51D862D9-C845-441C-A29C-06820216FDCA}" destId="{897CB477-63AF-4C54-A6C6-26EFE54EB411}" srcOrd="0" destOrd="5" presId="urn:microsoft.com/office/officeart/2005/8/layout/vList2"/>
    <dgm:cxn modelId="{623D3E32-F964-4601-9CE3-7FF805E3FDF5}" srcId="{58CC7B93-9F82-4042-A1CD-FD418701A725}" destId="{51D862D9-C845-441C-A29C-06820216FDCA}" srcOrd="3" destOrd="0" parTransId="{CD3CCCA0-1BDE-4C9A-AB63-5792163FCEFB}" sibTransId="{4B8A74E4-DBFB-4F84-B2DD-2EEC0B75ACA9}"/>
    <dgm:cxn modelId="{A3991B67-B343-48EE-900A-1D2399EC483F}" type="presOf" srcId="{05C3EB0D-5196-426E-920E-40E4D6E5D9CD}" destId="{897CB477-63AF-4C54-A6C6-26EFE54EB411}" srcOrd="0" destOrd="8" presId="urn:microsoft.com/office/officeart/2005/8/layout/vList2"/>
    <dgm:cxn modelId="{4D56B06C-E5B3-4B56-B387-65AD8DDD3AA4}" type="presOf" srcId="{DB71BC6C-1DC7-4D16-A3CC-8F6A927E9A64}" destId="{09E8FE90-B015-4B8D-8DA9-FA66FFA6C6D6}" srcOrd="0" destOrd="0" presId="urn:microsoft.com/office/officeart/2005/8/layout/vList2"/>
    <dgm:cxn modelId="{2364EF4D-6218-4E6A-8858-6ADE3704B43B}" srcId="{58CC7B93-9F82-4042-A1CD-FD418701A725}" destId="{486F3341-053E-419F-88A8-DA98D5B25A9B}" srcOrd="2" destOrd="0" parTransId="{BEACAAA9-D059-4FC6-A1D6-7BD52F3C6620}" sibTransId="{31D53F81-A2F4-4872-919E-DCA922FB3C12}"/>
    <dgm:cxn modelId="{3061A44E-53B6-493B-8A27-E0D01A7FD9FB}" srcId="{58CC7B93-9F82-4042-A1CD-FD418701A725}" destId="{91871ACD-0AD2-4277-BEA3-75E6B1505319}" srcOrd="0" destOrd="0" parTransId="{F3851278-2987-40D4-929C-F86BD42473D8}" sibTransId="{0884F9AC-869F-4C40-B99D-603462F9D35E}"/>
    <dgm:cxn modelId="{B437108F-A9E7-472B-B029-1E3659E4BD2D}" srcId="{58CC7B93-9F82-4042-A1CD-FD418701A725}" destId="{05C3EB0D-5196-426E-920E-40E4D6E5D9CD}" srcOrd="6" destOrd="0" parTransId="{60E97AB6-DC32-49DF-9076-089D5A9D0970}" sibTransId="{B86D928B-39A8-4C21-8DC9-907784CB218F}"/>
    <dgm:cxn modelId="{B73F5C93-F780-4CE7-B97D-0D186D4D1AF3}" type="presOf" srcId="{66FA8ADC-5331-4699-AA0F-277B45A45873}" destId="{897CB477-63AF-4C54-A6C6-26EFE54EB411}" srcOrd="0" destOrd="1" presId="urn:microsoft.com/office/officeart/2005/8/layout/vList2"/>
    <dgm:cxn modelId="{B775C299-3FD2-4F31-B4BF-99F4A9783F03}" type="presOf" srcId="{DCB4653F-5873-4779-84AA-C07C0D4AF0A1}" destId="{897CB477-63AF-4C54-A6C6-26EFE54EB411}" srcOrd="0" destOrd="6" presId="urn:microsoft.com/office/officeart/2005/8/layout/vList2"/>
    <dgm:cxn modelId="{ED4847C0-AE42-4024-8306-A8884EC9C6D6}" srcId="{486F3341-053E-419F-88A8-DA98D5B25A9B}" destId="{74EF44C6-3636-46E6-8516-35A4D8F7EEE0}" srcOrd="1" destOrd="0" parTransId="{59589F42-EDD8-47AE-B2CA-FF3235E54AE0}" sibTransId="{A0F7D40F-6923-46D4-9651-FE2D4B11D940}"/>
    <dgm:cxn modelId="{D9BF79C3-3101-45EA-B7EA-E56F3F562678}" srcId="{DB71BC6C-1DC7-4D16-A3CC-8F6A927E9A64}" destId="{58CC7B93-9F82-4042-A1CD-FD418701A725}" srcOrd="0" destOrd="0" parTransId="{236776CA-0BCB-423D-922E-906E1564C4D7}" sibTransId="{834D3694-29DE-42DE-BFEC-8DB79937CD0C}"/>
    <dgm:cxn modelId="{8BDF1DC4-AC95-4A0D-A726-40F6328C6940}" type="presOf" srcId="{DC690BDA-EBF8-404F-A096-1D42441FE5BB}" destId="{897CB477-63AF-4C54-A6C6-26EFE54EB411}" srcOrd="0" destOrd="3" presId="urn:microsoft.com/office/officeart/2005/8/layout/vList2"/>
    <dgm:cxn modelId="{3847AED1-EB32-45BB-BDFA-4556BCB8FEF9}" type="presOf" srcId="{486F3341-053E-419F-88A8-DA98D5B25A9B}" destId="{897CB477-63AF-4C54-A6C6-26EFE54EB411}" srcOrd="0" destOrd="2" presId="urn:microsoft.com/office/officeart/2005/8/layout/vList2"/>
    <dgm:cxn modelId="{35B593D2-1B52-4152-8F27-01B69472CCDA}" srcId="{58CC7B93-9F82-4042-A1CD-FD418701A725}" destId="{87E57E93-4609-406F-8148-B9298414EB13}" srcOrd="5" destOrd="0" parTransId="{08D0F36C-3709-4D85-B831-54D61795163E}" sibTransId="{F2D14C04-8A98-417E-9F30-D8C621A86413}"/>
    <dgm:cxn modelId="{7F8330E0-213C-466B-9BD8-FD3447613FE6}" srcId="{58CC7B93-9F82-4042-A1CD-FD418701A725}" destId="{66FA8ADC-5331-4699-AA0F-277B45A45873}" srcOrd="1" destOrd="0" parTransId="{27F7536D-69F1-4F5E-912D-AE8B965C9907}" sibTransId="{C547E490-1D8B-43F6-A67A-D6EF20CE249D}"/>
    <dgm:cxn modelId="{C70628F4-FCFB-42EE-B253-0EAF3C244351}" type="presOf" srcId="{74EF44C6-3636-46E6-8516-35A4D8F7EEE0}" destId="{897CB477-63AF-4C54-A6C6-26EFE54EB411}" srcOrd="0" destOrd="4" presId="urn:microsoft.com/office/officeart/2005/8/layout/vList2"/>
    <dgm:cxn modelId="{9F9B7EF5-B742-4794-A24F-8712196F32F2}" srcId="{58CC7B93-9F82-4042-A1CD-FD418701A725}" destId="{DCB4653F-5873-4779-84AA-C07C0D4AF0A1}" srcOrd="4" destOrd="0" parTransId="{4328F8F0-EE48-4C65-BA27-569AA67D0C3C}" sibTransId="{406FCCEF-FEAE-4B1E-807C-43B2F174E5D7}"/>
    <dgm:cxn modelId="{3681A7F7-4D1C-405E-B0CC-F94DFF22E549}" type="presParOf" srcId="{09E8FE90-B015-4B8D-8DA9-FA66FFA6C6D6}" destId="{A3AA10BE-60E7-4B26-B05A-3CB6405B4F49}" srcOrd="0" destOrd="0" presId="urn:microsoft.com/office/officeart/2005/8/layout/vList2"/>
    <dgm:cxn modelId="{60FD64C6-747D-4D5E-9764-E4312F016A9D}" type="presParOf" srcId="{09E8FE90-B015-4B8D-8DA9-FA66FFA6C6D6}" destId="{897CB477-63AF-4C54-A6C6-26EFE54EB411}"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14A9067-3C3D-4BC7-8040-C5DD739F3D48}"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US"/>
        </a:p>
      </dgm:t>
    </dgm:pt>
    <dgm:pt modelId="{508CA44A-008E-40D0-96B6-0D7B75B26DDA}">
      <dgm:prSet phldrT="[Text]" custT="1"/>
      <dgm:spPr/>
      <dgm:t>
        <a:bodyPr/>
        <a:lstStyle/>
        <a:p>
          <a:r>
            <a:rPr lang="en-US" sz="2800" b="1" dirty="0">
              <a:solidFill>
                <a:srgbClr val="FFC000"/>
              </a:solidFill>
            </a:rPr>
            <a:t>Time constrained </a:t>
          </a:r>
        </a:p>
      </dgm:t>
    </dgm:pt>
    <dgm:pt modelId="{755941DC-6F96-40EF-8A15-F379F2811875}" type="sibTrans" cxnId="{5F59CDA6-FFC9-4810-84C6-CA8339D7BC6E}">
      <dgm:prSet/>
      <dgm:spPr/>
      <dgm:t>
        <a:bodyPr/>
        <a:lstStyle/>
        <a:p>
          <a:endParaRPr lang="en-US" sz="2000"/>
        </a:p>
      </dgm:t>
    </dgm:pt>
    <dgm:pt modelId="{7654CA83-E0A7-449A-A8DF-C7A9813B64D3}" type="parTrans" cxnId="{5F59CDA6-FFC9-4810-84C6-CA8339D7BC6E}">
      <dgm:prSet/>
      <dgm:spPr/>
      <dgm:t>
        <a:bodyPr/>
        <a:lstStyle/>
        <a:p>
          <a:endParaRPr lang="en-US" sz="2000"/>
        </a:p>
      </dgm:t>
    </dgm:pt>
    <dgm:pt modelId="{0009D135-B0DE-42BC-98CC-F31BC44D9229}">
      <dgm:prSet custT="1"/>
      <dgm:spPr/>
      <dgm:t>
        <a:bodyPr/>
        <a:lstStyle/>
        <a:p>
          <a:r>
            <a:rPr lang="en-US" sz="2800" b="1" dirty="0">
              <a:solidFill>
                <a:schemeClr val="accent2"/>
              </a:solidFill>
            </a:rPr>
            <a:t>Resource constrained</a:t>
          </a:r>
        </a:p>
      </dgm:t>
    </dgm:pt>
    <dgm:pt modelId="{0F5826F8-75FE-4689-973B-1DD9EB9F5C1E}" type="parTrans" cxnId="{61BCFB7E-F263-4265-81DD-A7FE67DBA7A2}">
      <dgm:prSet/>
      <dgm:spPr/>
      <dgm:t>
        <a:bodyPr/>
        <a:lstStyle/>
        <a:p>
          <a:endParaRPr lang="en-US" sz="2000"/>
        </a:p>
      </dgm:t>
    </dgm:pt>
    <dgm:pt modelId="{CB85EF75-487F-43F7-9C08-4355E1983008}" type="sibTrans" cxnId="{61BCFB7E-F263-4265-81DD-A7FE67DBA7A2}">
      <dgm:prSet/>
      <dgm:spPr/>
      <dgm:t>
        <a:bodyPr/>
        <a:lstStyle/>
        <a:p>
          <a:endParaRPr lang="en-US" sz="2000"/>
        </a:p>
      </dgm:t>
    </dgm:pt>
    <dgm:pt modelId="{02FE89D2-8E38-4BE2-9756-62396B191ED0}">
      <dgm:prSet phldrT="[Text]" custT="1"/>
      <dgm:spPr/>
      <dgm:t>
        <a:bodyPr/>
        <a:lstStyle/>
        <a:p>
          <a:r>
            <a:rPr lang="en-US" sz="2400" dirty="0"/>
            <a:t>project has a defined delivery date that is mandated by contract</a:t>
          </a:r>
        </a:p>
      </dgm:t>
    </dgm:pt>
    <dgm:pt modelId="{88D71177-E9C3-4F7C-B4E4-FCC87A2EFA79}" type="parTrans" cxnId="{9453061D-A1DB-4150-A892-1ECC80774529}">
      <dgm:prSet/>
      <dgm:spPr/>
      <dgm:t>
        <a:bodyPr/>
        <a:lstStyle/>
        <a:p>
          <a:endParaRPr lang="en-US" sz="2000"/>
        </a:p>
      </dgm:t>
    </dgm:pt>
    <dgm:pt modelId="{4216F773-46B8-48C4-A2A0-3550D316D7A6}" type="sibTrans" cxnId="{9453061D-A1DB-4150-A892-1ECC80774529}">
      <dgm:prSet/>
      <dgm:spPr/>
      <dgm:t>
        <a:bodyPr/>
        <a:lstStyle/>
        <a:p>
          <a:endParaRPr lang="en-US" sz="2000"/>
        </a:p>
      </dgm:t>
    </dgm:pt>
    <dgm:pt modelId="{680465EC-29AB-48EF-96FF-414734A3C4C5}">
      <dgm:prSet phldrT="[Text]" custT="1"/>
      <dgm:spPr/>
      <dgm:t>
        <a:bodyPr/>
        <a:lstStyle/>
        <a:p>
          <a:r>
            <a:rPr lang="en-US" sz="2400" dirty="0"/>
            <a:t>If required, resources can be added to meet the delivery date</a:t>
          </a:r>
        </a:p>
      </dgm:t>
    </dgm:pt>
    <dgm:pt modelId="{32F16DD6-DCC2-448F-BF42-0A13C9C83452}" type="parTrans" cxnId="{3F2502FA-7326-4AFE-AD58-60FD1FD84F75}">
      <dgm:prSet/>
      <dgm:spPr/>
      <dgm:t>
        <a:bodyPr/>
        <a:lstStyle/>
        <a:p>
          <a:endParaRPr lang="en-US" sz="2000"/>
        </a:p>
      </dgm:t>
    </dgm:pt>
    <dgm:pt modelId="{679C9FE0-00EC-4700-A742-46AC1B9659C3}" type="sibTrans" cxnId="{3F2502FA-7326-4AFE-AD58-60FD1FD84F75}">
      <dgm:prSet/>
      <dgm:spPr/>
      <dgm:t>
        <a:bodyPr/>
        <a:lstStyle/>
        <a:p>
          <a:endParaRPr lang="en-US" sz="2000"/>
        </a:p>
      </dgm:t>
    </dgm:pt>
    <dgm:pt modelId="{04EC1D01-579A-48F0-A93A-11236DBC2A12}">
      <dgm:prSet custT="1"/>
      <dgm:spPr/>
      <dgm:t>
        <a:bodyPr/>
        <a:lstStyle/>
        <a:p>
          <a:r>
            <a:rPr lang="en-US" sz="2400" dirty="0"/>
            <a:t>the resources available to do the project are limited or cannot be exceeded or over allocated</a:t>
          </a:r>
        </a:p>
      </dgm:t>
    </dgm:pt>
    <dgm:pt modelId="{88ADF507-BA23-4904-A716-23CA0173AC80}" type="parTrans" cxnId="{1684E750-C00D-4FBD-9FCF-8F7674EB6AED}">
      <dgm:prSet/>
      <dgm:spPr/>
      <dgm:t>
        <a:bodyPr/>
        <a:lstStyle/>
        <a:p>
          <a:endParaRPr lang="en-US" sz="2000"/>
        </a:p>
      </dgm:t>
    </dgm:pt>
    <dgm:pt modelId="{FE0BB38D-4A81-4163-95FC-D0B28C13AB0B}" type="sibTrans" cxnId="{1684E750-C00D-4FBD-9FCF-8F7674EB6AED}">
      <dgm:prSet/>
      <dgm:spPr/>
      <dgm:t>
        <a:bodyPr/>
        <a:lstStyle/>
        <a:p>
          <a:endParaRPr lang="en-US" sz="2000"/>
        </a:p>
      </dgm:t>
    </dgm:pt>
    <dgm:pt modelId="{A5DE56D0-5E49-4466-A701-3808E6391910}">
      <dgm:prSet custT="1"/>
      <dgm:spPr/>
      <dgm:t>
        <a:bodyPr/>
        <a:lstStyle/>
        <a:p>
          <a:r>
            <a:rPr lang="en-US" sz="2400" dirty="0"/>
            <a:t> If production falls behind, the delivery date is extended</a:t>
          </a:r>
        </a:p>
      </dgm:t>
    </dgm:pt>
    <dgm:pt modelId="{306A405C-BD96-4C49-8A98-4BC184DA1ED7}" type="parTrans" cxnId="{50F404A7-A066-459B-986A-9E218E4E8BA1}">
      <dgm:prSet/>
      <dgm:spPr/>
      <dgm:t>
        <a:bodyPr/>
        <a:lstStyle/>
        <a:p>
          <a:endParaRPr lang="en-US" sz="2000"/>
        </a:p>
      </dgm:t>
    </dgm:pt>
    <dgm:pt modelId="{9F628580-C3E4-473C-AA44-D10A3B638000}" type="sibTrans" cxnId="{50F404A7-A066-459B-986A-9E218E4E8BA1}">
      <dgm:prSet/>
      <dgm:spPr/>
      <dgm:t>
        <a:bodyPr/>
        <a:lstStyle/>
        <a:p>
          <a:endParaRPr lang="en-US" sz="2000"/>
        </a:p>
      </dgm:t>
    </dgm:pt>
    <dgm:pt modelId="{BF76A213-BFA4-4656-9212-34908C915208}" type="pres">
      <dgm:prSet presAssocID="{F14A9067-3C3D-4BC7-8040-C5DD739F3D48}" presName="linear" presStyleCnt="0">
        <dgm:presLayoutVars>
          <dgm:dir/>
          <dgm:resizeHandles val="exact"/>
        </dgm:presLayoutVars>
      </dgm:prSet>
      <dgm:spPr/>
    </dgm:pt>
    <dgm:pt modelId="{EDE16D54-1495-4A6A-BF52-CF282B4255B8}" type="pres">
      <dgm:prSet presAssocID="{508CA44A-008E-40D0-96B6-0D7B75B26DDA}" presName="comp" presStyleCnt="0"/>
      <dgm:spPr/>
    </dgm:pt>
    <dgm:pt modelId="{E2EB4050-4338-48E9-928B-4C617E3C9331}" type="pres">
      <dgm:prSet presAssocID="{508CA44A-008E-40D0-96B6-0D7B75B26DDA}" presName="box" presStyleLbl="node1" presStyleIdx="0" presStyleCnt="2" custLinFactNeighborX="900" custLinFactNeighborY="473"/>
      <dgm:spPr/>
    </dgm:pt>
    <dgm:pt modelId="{8CD16AEC-9417-42A3-8BC8-4013A1DF37B2}" type="pres">
      <dgm:prSet presAssocID="{508CA44A-008E-40D0-96B6-0D7B75B26DDA}" presName="img" presStyleLbl="fgImgPlac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l="-13000" r="-13000"/>
          </a:stretch>
        </a:blipFill>
      </dgm:spPr>
      <dgm:extLst>
        <a:ext uri="{E40237B7-FDA0-4F09-8148-C483321AD2D9}">
          <dgm14:cNvPr xmlns:dgm14="http://schemas.microsoft.com/office/drawing/2010/diagram" id="0" name="" descr="Hourglass 30% with solid fill"/>
        </a:ext>
      </dgm:extLst>
    </dgm:pt>
    <dgm:pt modelId="{DDF58C99-9EBE-4094-8349-D7A98F3A169B}" type="pres">
      <dgm:prSet presAssocID="{508CA44A-008E-40D0-96B6-0D7B75B26DDA}" presName="text" presStyleLbl="node1" presStyleIdx="0" presStyleCnt="2">
        <dgm:presLayoutVars>
          <dgm:bulletEnabled val="1"/>
        </dgm:presLayoutVars>
      </dgm:prSet>
      <dgm:spPr/>
    </dgm:pt>
    <dgm:pt modelId="{8371AF08-9853-4733-8CA5-D264319D5FA4}" type="pres">
      <dgm:prSet presAssocID="{755941DC-6F96-40EF-8A15-F379F2811875}" presName="spacer" presStyleCnt="0"/>
      <dgm:spPr/>
    </dgm:pt>
    <dgm:pt modelId="{0130D3BB-FD86-4574-B1B7-1856C68BC89B}" type="pres">
      <dgm:prSet presAssocID="{0009D135-B0DE-42BC-98CC-F31BC44D9229}" presName="comp" presStyleCnt="0"/>
      <dgm:spPr/>
    </dgm:pt>
    <dgm:pt modelId="{33E6959F-A23C-4F1F-B802-B989B10C7EB5}" type="pres">
      <dgm:prSet presAssocID="{0009D135-B0DE-42BC-98CC-F31BC44D9229}" presName="box" presStyleLbl="node1" presStyleIdx="1" presStyleCnt="2"/>
      <dgm:spPr/>
    </dgm:pt>
    <dgm:pt modelId="{3BA1A994-E92F-4EA5-984F-E5B4DB5509AC}" type="pres">
      <dgm:prSet presAssocID="{0009D135-B0DE-42BC-98CC-F31BC44D9229}" presName="img" presStyleLbl="fgImgPlac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l="-13000" r="-13000"/>
          </a:stretch>
        </a:blipFill>
      </dgm:spPr>
      <dgm:extLst>
        <a:ext uri="{E40237B7-FDA0-4F09-8148-C483321AD2D9}">
          <dgm14:cNvPr xmlns:dgm14="http://schemas.microsoft.com/office/drawing/2010/diagram" id="0" name="" descr="Robot Hand with solid fill"/>
        </a:ext>
      </dgm:extLst>
    </dgm:pt>
    <dgm:pt modelId="{621AF6CC-803F-4EDA-A100-94D52F253317}" type="pres">
      <dgm:prSet presAssocID="{0009D135-B0DE-42BC-98CC-F31BC44D9229}" presName="text" presStyleLbl="node1" presStyleIdx="1" presStyleCnt="2">
        <dgm:presLayoutVars>
          <dgm:bulletEnabled val="1"/>
        </dgm:presLayoutVars>
      </dgm:prSet>
      <dgm:spPr/>
    </dgm:pt>
  </dgm:ptLst>
  <dgm:cxnLst>
    <dgm:cxn modelId="{6CC14308-AE53-4B52-8157-3CAD8EF28D4D}" type="presOf" srcId="{0009D135-B0DE-42BC-98CC-F31BC44D9229}" destId="{33E6959F-A23C-4F1F-B802-B989B10C7EB5}" srcOrd="0" destOrd="0" presId="urn:microsoft.com/office/officeart/2005/8/layout/vList4"/>
    <dgm:cxn modelId="{9453061D-A1DB-4150-A892-1ECC80774529}" srcId="{508CA44A-008E-40D0-96B6-0D7B75B26DDA}" destId="{02FE89D2-8E38-4BE2-9756-62396B191ED0}" srcOrd="0" destOrd="0" parTransId="{88D71177-E9C3-4F7C-B4E4-FCC87A2EFA79}" sibTransId="{4216F773-46B8-48C4-A2A0-3550D316D7A6}"/>
    <dgm:cxn modelId="{29E8F922-9540-458F-934E-A3C028ECEF20}" type="presOf" srcId="{A5DE56D0-5E49-4466-A701-3808E6391910}" destId="{621AF6CC-803F-4EDA-A100-94D52F253317}" srcOrd="1" destOrd="2" presId="urn:microsoft.com/office/officeart/2005/8/layout/vList4"/>
    <dgm:cxn modelId="{57C49924-3634-4DA7-95FF-34E57DCB50FE}" type="presOf" srcId="{04EC1D01-579A-48F0-A93A-11236DBC2A12}" destId="{621AF6CC-803F-4EDA-A100-94D52F253317}" srcOrd="1" destOrd="1" presId="urn:microsoft.com/office/officeart/2005/8/layout/vList4"/>
    <dgm:cxn modelId="{38131A2B-7B80-4A23-8381-EF76BDDDB079}" type="presOf" srcId="{680465EC-29AB-48EF-96FF-414734A3C4C5}" destId="{DDF58C99-9EBE-4094-8349-D7A98F3A169B}" srcOrd="1" destOrd="2" presId="urn:microsoft.com/office/officeart/2005/8/layout/vList4"/>
    <dgm:cxn modelId="{E159A231-4BF3-49F8-98B9-9DF4FF0DC14F}" type="presOf" srcId="{680465EC-29AB-48EF-96FF-414734A3C4C5}" destId="{E2EB4050-4338-48E9-928B-4C617E3C9331}" srcOrd="0" destOrd="2" presId="urn:microsoft.com/office/officeart/2005/8/layout/vList4"/>
    <dgm:cxn modelId="{50230237-8067-444C-AF4E-66DDF45B26DD}" type="presOf" srcId="{508CA44A-008E-40D0-96B6-0D7B75B26DDA}" destId="{DDF58C99-9EBE-4094-8349-D7A98F3A169B}" srcOrd="1" destOrd="0" presId="urn:microsoft.com/office/officeart/2005/8/layout/vList4"/>
    <dgm:cxn modelId="{1684E750-C00D-4FBD-9FCF-8F7674EB6AED}" srcId="{0009D135-B0DE-42BC-98CC-F31BC44D9229}" destId="{04EC1D01-579A-48F0-A93A-11236DBC2A12}" srcOrd="0" destOrd="0" parTransId="{88ADF507-BA23-4904-A716-23CA0173AC80}" sibTransId="{FE0BB38D-4A81-4163-95FC-D0B28C13AB0B}"/>
    <dgm:cxn modelId="{61BCFB7E-F263-4265-81DD-A7FE67DBA7A2}" srcId="{F14A9067-3C3D-4BC7-8040-C5DD739F3D48}" destId="{0009D135-B0DE-42BC-98CC-F31BC44D9229}" srcOrd="1" destOrd="0" parTransId="{0F5826F8-75FE-4689-973B-1DD9EB9F5C1E}" sibTransId="{CB85EF75-487F-43F7-9C08-4355E1983008}"/>
    <dgm:cxn modelId="{13A11681-FF6B-4D45-A5DE-9D5C409302EB}" type="presOf" srcId="{02FE89D2-8E38-4BE2-9756-62396B191ED0}" destId="{DDF58C99-9EBE-4094-8349-D7A98F3A169B}" srcOrd="1" destOrd="1" presId="urn:microsoft.com/office/officeart/2005/8/layout/vList4"/>
    <dgm:cxn modelId="{D58C258D-4267-4FB0-8D93-AD26269426A9}" type="presOf" srcId="{508CA44A-008E-40D0-96B6-0D7B75B26DDA}" destId="{E2EB4050-4338-48E9-928B-4C617E3C9331}" srcOrd="0" destOrd="0" presId="urn:microsoft.com/office/officeart/2005/8/layout/vList4"/>
    <dgm:cxn modelId="{5F59CDA6-FFC9-4810-84C6-CA8339D7BC6E}" srcId="{F14A9067-3C3D-4BC7-8040-C5DD739F3D48}" destId="{508CA44A-008E-40D0-96B6-0D7B75B26DDA}" srcOrd="0" destOrd="0" parTransId="{7654CA83-E0A7-449A-A8DF-C7A9813B64D3}" sibTransId="{755941DC-6F96-40EF-8A15-F379F2811875}"/>
    <dgm:cxn modelId="{50F404A7-A066-459B-986A-9E218E4E8BA1}" srcId="{0009D135-B0DE-42BC-98CC-F31BC44D9229}" destId="{A5DE56D0-5E49-4466-A701-3808E6391910}" srcOrd="1" destOrd="0" parTransId="{306A405C-BD96-4C49-8A98-4BC184DA1ED7}" sibTransId="{9F628580-C3E4-473C-AA44-D10A3B638000}"/>
    <dgm:cxn modelId="{D4BE72A9-6864-46D2-BB8A-9327AE01F565}" type="presOf" srcId="{0009D135-B0DE-42BC-98CC-F31BC44D9229}" destId="{621AF6CC-803F-4EDA-A100-94D52F253317}" srcOrd="1" destOrd="0" presId="urn:microsoft.com/office/officeart/2005/8/layout/vList4"/>
    <dgm:cxn modelId="{585D64B1-6C38-48EC-93BF-F792F849DF9C}" type="presOf" srcId="{F14A9067-3C3D-4BC7-8040-C5DD739F3D48}" destId="{BF76A213-BFA4-4656-9212-34908C915208}" srcOrd="0" destOrd="0" presId="urn:microsoft.com/office/officeart/2005/8/layout/vList4"/>
    <dgm:cxn modelId="{FEC5D2C2-340C-463D-88DC-C50370C1E27E}" type="presOf" srcId="{02FE89D2-8E38-4BE2-9756-62396B191ED0}" destId="{E2EB4050-4338-48E9-928B-4C617E3C9331}" srcOrd="0" destOrd="1" presId="urn:microsoft.com/office/officeart/2005/8/layout/vList4"/>
    <dgm:cxn modelId="{DF5D17DF-3FF6-460B-A016-8731BDDE8C39}" type="presOf" srcId="{04EC1D01-579A-48F0-A93A-11236DBC2A12}" destId="{33E6959F-A23C-4F1F-B802-B989B10C7EB5}" srcOrd="0" destOrd="1" presId="urn:microsoft.com/office/officeart/2005/8/layout/vList4"/>
    <dgm:cxn modelId="{42C690E2-7038-40EE-B890-99A1238D8905}" type="presOf" srcId="{A5DE56D0-5E49-4466-A701-3808E6391910}" destId="{33E6959F-A23C-4F1F-B802-B989B10C7EB5}" srcOrd="0" destOrd="2" presId="urn:microsoft.com/office/officeart/2005/8/layout/vList4"/>
    <dgm:cxn modelId="{3F2502FA-7326-4AFE-AD58-60FD1FD84F75}" srcId="{508CA44A-008E-40D0-96B6-0D7B75B26DDA}" destId="{680465EC-29AB-48EF-96FF-414734A3C4C5}" srcOrd="1" destOrd="0" parTransId="{32F16DD6-DCC2-448F-BF42-0A13C9C83452}" sibTransId="{679C9FE0-00EC-4700-A742-46AC1B9659C3}"/>
    <dgm:cxn modelId="{2AD22FCD-4C38-47B7-9AF1-7CCD969E54F5}" type="presParOf" srcId="{BF76A213-BFA4-4656-9212-34908C915208}" destId="{EDE16D54-1495-4A6A-BF52-CF282B4255B8}" srcOrd="0" destOrd="0" presId="urn:microsoft.com/office/officeart/2005/8/layout/vList4"/>
    <dgm:cxn modelId="{EDB0D7EF-364F-4206-9DCE-1EBFE1B6EE2A}" type="presParOf" srcId="{EDE16D54-1495-4A6A-BF52-CF282B4255B8}" destId="{E2EB4050-4338-48E9-928B-4C617E3C9331}" srcOrd="0" destOrd="0" presId="urn:microsoft.com/office/officeart/2005/8/layout/vList4"/>
    <dgm:cxn modelId="{F67FB489-F37A-4246-86FF-2A4067E797E7}" type="presParOf" srcId="{EDE16D54-1495-4A6A-BF52-CF282B4255B8}" destId="{8CD16AEC-9417-42A3-8BC8-4013A1DF37B2}" srcOrd="1" destOrd="0" presId="urn:microsoft.com/office/officeart/2005/8/layout/vList4"/>
    <dgm:cxn modelId="{D3C29F0E-23A6-4E29-84E0-AEA64712B5E5}" type="presParOf" srcId="{EDE16D54-1495-4A6A-BF52-CF282B4255B8}" destId="{DDF58C99-9EBE-4094-8349-D7A98F3A169B}" srcOrd="2" destOrd="0" presId="urn:microsoft.com/office/officeart/2005/8/layout/vList4"/>
    <dgm:cxn modelId="{6507A84F-A691-4E13-92B5-055537769E9D}" type="presParOf" srcId="{BF76A213-BFA4-4656-9212-34908C915208}" destId="{8371AF08-9853-4733-8CA5-D264319D5FA4}" srcOrd="1" destOrd="0" presId="urn:microsoft.com/office/officeart/2005/8/layout/vList4"/>
    <dgm:cxn modelId="{DBD9FC06-6D1D-4972-AFAE-B81FEA95EBB9}" type="presParOf" srcId="{BF76A213-BFA4-4656-9212-34908C915208}" destId="{0130D3BB-FD86-4574-B1B7-1856C68BC89B}" srcOrd="2" destOrd="0" presId="urn:microsoft.com/office/officeart/2005/8/layout/vList4"/>
    <dgm:cxn modelId="{A72BB7A2-4BAE-4A93-8153-95D330971DDE}" type="presParOf" srcId="{0130D3BB-FD86-4574-B1B7-1856C68BC89B}" destId="{33E6959F-A23C-4F1F-B802-B989B10C7EB5}" srcOrd="0" destOrd="0" presId="urn:microsoft.com/office/officeart/2005/8/layout/vList4"/>
    <dgm:cxn modelId="{EB00310E-EE72-45DE-AC6A-8183044D69A7}" type="presParOf" srcId="{0130D3BB-FD86-4574-B1B7-1856C68BC89B}" destId="{3BA1A994-E92F-4EA5-984F-E5B4DB5509AC}" srcOrd="1" destOrd="0" presId="urn:microsoft.com/office/officeart/2005/8/layout/vList4"/>
    <dgm:cxn modelId="{5E09C7D3-F960-4BD9-94A6-829FF1B84648}" type="presParOf" srcId="{0130D3BB-FD86-4574-B1B7-1856C68BC89B}" destId="{621AF6CC-803F-4EDA-A100-94D52F253317}" srcOrd="2" destOrd="0" presId="urn:microsoft.com/office/officeart/2005/8/layout/vList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AA10BE-60E7-4B26-B05A-3CB6405B4F49}">
      <dsp:nvSpPr>
        <dsp:cNvPr id="0" name=""/>
        <dsp:cNvSpPr/>
      </dsp:nvSpPr>
      <dsp:spPr>
        <a:xfrm>
          <a:off x="0" y="0"/>
          <a:ext cx="8288037" cy="103062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b" anchorCtr="1">
          <a:noAutofit/>
        </a:bodyPr>
        <a:lstStyle/>
        <a:p>
          <a:pPr marL="0" lvl="0" indent="0" algn="l" defTabSz="1422400">
            <a:lnSpc>
              <a:spcPct val="200000"/>
            </a:lnSpc>
            <a:spcBef>
              <a:spcPct val="0"/>
            </a:spcBef>
            <a:spcAft>
              <a:spcPct val="35000"/>
            </a:spcAft>
            <a:buNone/>
          </a:pPr>
          <a:r>
            <a:rPr lang="en-US" altLang="en-US" sz="3200" b="1" kern="1200" dirty="0"/>
            <a:t>Resources Management</a:t>
          </a:r>
          <a:endParaRPr lang="en-US" sz="2800" b="1" kern="1200" dirty="0"/>
        </a:p>
      </dsp:txBody>
      <dsp:txXfrm>
        <a:off x="50311" y="50311"/>
        <a:ext cx="8187415" cy="930007"/>
      </dsp:txXfrm>
    </dsp:sp>
    <dsp:sp modelId="{897CB477-63AF-4C54-A6C6-26EFE54EB411}">
      <dsp:nvSpPr>
        <dsp:cNvPr id="0" name=""/>
        <dsp:cNvSpPr/>
      </dsp:nvSpPr>
      <dsp:spPr>
        <a:xfrm>
          <a:off x="0" y="1033951"/>
          <a:ext cx="8288037" cy="5630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3145" tIns="30480" rIns="170688" bIns="30480" numCol="1" spcCol="1270" anchor="t" anchorCtr="0">
          <a:noAutofit/>
        </a:bodyPr>
        <a:lstStyle/>
        <a:p>
          <a:pPr marL="228600" lvl="1" indent="-228600" algn="l" defTabSz="1066800">
            <a:lnSpc>
              <a:spcPct val="15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Introduction</a:t>
          </a:r>
        </a:p>
        <a:p>
          <a:pPr marL="228600" lvl="1" indent="-228600" algn="l" defTabSz="1066800">
            <a:lnSpc>
              <a:spcPct val="15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Overview of the Resource Scheduling Problem</a:t>
          </a:r>
        </a:p>
        <a:p>
          <a:pPr marL="228600" lvl="1" indent="-228600" algn="l" defTabSz="1066800">
            <a:lnSpc>
              <a:spcPct val="15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Classification of a Scheduling Problem</a:t>
          </a:r>
        </a:p>
        <a:p>
          <a:pPr marL="457200" lvl="2" indent="-228600" algn="l" defTabSz="1066800">
            <a:lnSpc>
              <a:spcPct val="150000"/>
            </a:lnSpc>
            <a:spcBef>
              <a:spcPct val="0"/>
            </a:spcBef>
            <a:spcAft>
              <a:spcPct val="20000"/>
            </a:spcAft>
            <a:buFont typeface="Calibri" panose="020F0502020204030204" pitchFamily="34" charset="0"/>
            <a:buChar char="‐"/>
          </a:pPr>
          <a:r>
            <a:rPr lang="en-US" sz="2400" kern="1200" dirty="0">
              <a:solidFill>
                <a:prstClr val="black">
                  <a:hueOff val="0"/>
                  <a:satOff val="0"/>
                  <a:lumOff val="0"/>
                  <a:alphaOff val="0"/>
                </a:prstClr>
              </a:solidFill>
              <a:latin typeface="Calibri" panose="020F0502020204030204"/>
              <a:ea typeface="+mn-ea"/>
              <a:cs typeface="+mn-cs"/>
            </a:rPr>
            <a:t>Time Constrained Project</a:t>
          </a:r>
        </a:p>
        <a:p>
          <a:pPr marL="457200" lvl="2" indent="-228600" algn="l" defTabSz="1066800">
            <a:lnSpc>
              <a:spcPct val="150000"/>
            </a:lnSpc>
            <a:spcBef>
              <a:spcPct val="0"/>
            </a:spcBef>
            <a:spcAft>
              <a:spcPct val="20000"/>
            </a:spcAft>
            <a:buFont typeface="Calibri" panose="020F0502020204030204" pitchFamily="34" charset="0"/>
            <a:buChar char="‐"/>
          </a:pPr>
          <a:r>
            <a:rPr lang="en-US" sz="2400" kern="1200" dirty="0">
              <a:solidFill>
                <a:prstClr val="black">
                  <a:hueOff val="0"/>
                  <a:satOff val="0"/>
                  <a:lumOff val="0"/>
                  <a:alphaOff val="0"/>
                </a:prstClr>
              </a:solidFill>
              <a:latin typeface="Calibri" panose="020F0502020204030204"/>
              <a:ea typeface="+mn-ea"/>
              <a:cs typeface="+mn-cs"/>
            </a:rPr>
            <a:t>Resource Constrained Project</a:t>
          </a:r>
        </a:p>
        <a:p>
          <a:pPr marL="228600" lvl="1" indent="-228600" algn="l" defTabSz="1066800">
            <a:lnSpc>
              <a:spcPct val="15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Splitting</a:t>
          </a:r>
        </a:p>
        <a:p>
          <a:pPr marL="228600" lvl="1" indent="-228600" algn="l" defTabSz="1066800">
            <a:lnSpc>
              <a:spcPct val="150000"/>
            </a:lnSpc>
            <a:spcBef>
              <a:spcPct val="0"/>
            </a:spcBef>
            <a:spcAft>
              <a:spcPct val="20000"/>
            </a:spcAft>
            <a:buChar char="•"/>
          </a:pPr>
          <a:r>
            <a:rPr lang="en-US" sz="2400" kern="1200" dirty="0"/>
            <a:t>Computer Software for Scheduling Resources</a:t>
          </a:r>
          <a:endParaRPr lang="en-US" sz="2400" kern="1200" dirty="0">
            <a:solidFill>
              <a:prstClr val="black">
                <a:hueOff val="0"/>
                <a:satOff val="0"/>
                <a:lumOff val="0"/>
                <a:alphaOff val="0"/>
              </a:prstClr>
            </a:solidFill>
            <a:latin typeface="Calibri" panose="020F0502020204030204"/>
            <a:ea typeface="+mn-ea"/>
            <a:cs typeface="+mn-cs"/>
          </a:endParaRPr>
        </a:p>
        <a:p>
          <a:pPr marL="228600" lvl="1" indent="-228600" algn="l" defTabSz="1066800">
            <a:lnSpc>
              <a:spcPct val="150000"/>
            </a:lnSpc>
            <a:spcBef>
              <a:spcPct val="0"/>
            </a:spcBef>
            <a:spcAft>
              <a:spcPct val="20000"/>
            </a:spcAft>
            <a:buChar char="•"/>
          </a:pPr>
          <a:r>
            <a:rPr lang="en-US" sz="2400" kern="1200" dirty="0"/>
            <a:t>Benefits of Scheduling Resources</a:t>
          </a:r>
          <a:endParaRPr lang="en-US" sz="2400" kern="1200" dirty="0">
            <a:solidFill>
              <a:prstClr val="black">
                <a:hueOff val="0"/>
                <a:satOff val="0"/>
                <a:lumOff val="0"/>
                <a:alphaOff val="0"/>
              </a:prstClr>
            </a:solidFill>
            <a:latin typeface="Calibri" panose="020F0502020204030204"/>
            <a:ea typeface="+mn-ea"/>
            <a:cs typeface="+mn-cs"/>
          </a:endParaRPr>
        </a:p>
        <a:p>
          <a:pPr marL="228600" lvl="1" indent="-228600" algn="l" defTabSz="1066800">
            <a:lnSpc>
              <a:spcPct val="150000"/>
            </a:lnSpc>
            <a:spcBef>
              <a:spcPct val="0"/>
            </a:spcBef>
            <a:spcAft>
              <a:spcPct val="20000"/>
            </a:spcAft>
            <a:buChar char="•"/>
          </a:pPr>
          <a:r>
            <a:rPr lang="en-US" sz="2400" kern="1200" dirty="0"/>
            <a:t>Multiproject Scheduling Problems</a:t>
          </a:r>
          <a:endParaRPr lang="en-US" sz="2400" kern="1200" dirty="0">
            <a:solidFill>
              <a:prstClr val="black">
                <a:hueOff val="0"/>
                <a:satOff val="0"/>
                <a:lumOff val="0"/>
                <a:alphaOff val="0"/>
              </a:prstClr>
            </a:solidFill>
            <a:latin typeface="Calibri" panose="020F0502020204030204"/>
            <a:ea typeface="+mn-ea"/>
            <a:cs typeface="+mn-cs"/>
          </a:endParaRPr>
        </a:p>
      </dsp:txBody>
      <dsp:txXfrm>
        <a:off x="0" y="1033951"/>
        <a:ext cx="8288037" cy="56304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EB4050-4338-48E9-928B-4C617E3C9331}">
      <dsp:nvSpPr>
        <dsp:cNvPr id="0" name=""/>
        <dsp:cNvSpPr/>
      </dsp:nvSpPr>
      <dsp:spPr>
        <a:xfrm>
          <a:off x="0" y="12201"/>
          <a:ext cx="9321800" cy="2579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b="1" kern="1200" dirty="0">
              <a:solidFill>
                <a:srgbClr val="FFC000"/>
              </a:solidFill>
            </a:rPr>
            <a:t>Time constrained </a:t>
          </a:r>
        </a:p>
        <a:p>
          <a:pPr marL="228600" lvl="1" indent="-228600" algn="l" defTabSz="1066800">
            <a:lnSpc>
              <a:spcPct val="90000"/>
            </a:lnSpc>
            <a:spcBef>
              <a:spcPct val="0"/>
            </a:spcBef>
            <a:spcAft>
              <a:spcPct val="15000"/>
            </a:spcAft>
            <a:buChar char="•"/>
          </a:pPr>
          <a:r>
            <a:rPr lang="en-US" sz="2400" kern="1200" dirty="0"/>
            <a:t>project has a defined delivery date that is mandated by contract</a:t>
          </a:r>
        </a:p>
        <a:p>
          <a:pPr marL="228600" lvl="1" indent="-228600" algn="l" defTabSz="1066800">
            <a:lnSpc>
              <a:spcPct val="90000"/>
            </a:lnSpc>
            <a:spcBef>
              <a:spcPct val="0"/>
            </a:spcBef>
            <a:spcAft>
              <a:spcPct val="15000"/>
            </a:spcAft>
            <a:buChar char="•"/>
          </a:pPr>
          <a:r>
            <a:rPr lang="en-US" sz="2400" kern="1200" dirty="0"/>
            <a:t>If required, resources can be added to meet the delivery date</a:t>
          </a:r>
        </a:p>
      </dsp:txBody>
      <dsp:txXfrm>
        <a:off x="2122328" y="12201"/>
        <a:ext cx="7199471" cy="2579687"/>
      </dsp:txXfrm>
    </dsp:sp>
    <dsp:sp modelId="{8CD16AEC-9417-42A3-8BC8-4013A1DF37B2}">
      <dsp:nvSpPr>
        <dsp:cNvPr id="0" name=""/>
        <dsp:cNvSpPr/>
      </dsp:nvSpPr>
      <dsp:spPr>
        <a:xfrm>
          <a:off x="257968" y="257968"/>
          <a:ext cx="1864360" cy="2063750"/>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l="-13000" r="-13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3E6959F-A23C-4F1F-B802-B989B10C7EB5}">
      <dsp:nvSpPr>
        <dsp:cNvPr id="0" name=""/>
        <dsp:cNvSpPr/>
      </dsp:nvSpPr>
      <dsp:spPr>
        <a:xfrm>
          <a:off x="0" y="2837656"/>
          <a:ext cx="9321800" cy="2579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b="1" kern="1200" dirty="0">
              <a:solidFill>
                <a:schemeClr val="accent2"/>
              </a:solidFill>
            </a:rPr>
            <a:t>Resource constrained</a:t>
          </a:r>
        </a:p>
        <a:p>
          <a:pPr marL="228600" lvl="1" indent="-228600" algn="l" defTabSz="1066800">
            <a:lnSpc>
              <a:spcPct val="90000"/>
            </a:lnSpc>
            <a:spcBef>
              <a:spcPct val="0"/>
            </a:spcBef>
            <a:spcAft>
              <a:spcPct val="15000"/>
            </a:spcAft>
            <a:buChar char="•"/>
          </a:pPr>
          <a:r>
            <a:rPr lang="en-US" sz="2400" kern="1200" dirty="0"/>
            <a:t>the resources available to do the project are limited or cannot be exceeded or over allocated</a:t>
          </a:r>
        </a:p>
        <a:p>
          <a:pPr marL="228600" lvl="1" indent="-228600" algn="l" defTabSz="1066800">
            <a:lnSpc>
              <a:spcPct val="90000"/>
            </a:lnSpc>
            <a:spcBef>
              <a:spcPct val="0"/>
            </a:spcBef>
            <a:spcAft>
              <a:spcPct val="15000"/>
            </a:spcAft>
            <a:buChar char="•"/>
          </a:pPr>
          <a:r>
            <a:rPr lang="en-US" sz="2400" kern="1200" dirty="0"/>
            <a:t> If production falls behind, the delivery date is extended</a:t>
          </a:r>
        </a:p>
      </dsp:txBody>
      <dsp:txXfrm>
        <a:off x="2122328" y="2837656"/>
        <a:ext cx="7199471" cy="2579687"/>
      </dsp:txXfrm>
    </dsp:sp>
    <dsp:sp modelId="{3BA1A994-E92F-4EA5-984F-E5B4DB5509AC}">
      <dsp:nvSpPr>
        <dsp:cNvPr id="0" name=""/>
        <dsp:cNvSpPr/>
      </dsp:nvSpPr>
      <dsp:spPr>
        <a:xfrm>
          <a:off x="257968" y="3095625"/>
          <a:ext cx="1864360" cy="2063750"/>
        </a:xfrm>
        <a:prstGeom prst="roundRect">
          <a:avLst>
            <a:gd name="adj" fmla="val 10000"/>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l="-13000" r="-13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20827AB-24A9-46FB-B614-A91086EDF558}" type="datetimeFigureOut">
              <a:rPr lang="en-US" smtClean="0"/>
              <a:t>6/16/2021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105EE1-B0FA-4FA7-AED4-309D68028ADA}" type="slidenum">
              <a:rPr lang="en-US" smtClean="0"/>
              <a:t>‹#›</a:t>
            </a:fld>
            <a:endParaRPr lang="en-US"/>
          </a:p>
        </p:txBody>
      </p:sp>
    </p:spTree>
    <p:extLst>
      <p:ext uri="{BB962C8B-B14F-4D97-AF65-F5344CB8AC3E}">
        <p14:creationId xmlns:p14="http://schemas.microsoft.com/office/powerpoint/2010/main" val="24488888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r" defTabSz="457200" rtl="0" eaLnBrk="1" fontAlgn="base" latinLnBrk="0" hangingPunct="1">
              <a:lnSpc>
                <a:spcPct val="100000"/>
              </a:lnSpc>
              <a:spcBef>
                <a:spcPct val="0"/>
              </a:spcBef>
              <a:spcAft>
                <a:spcPct val="0"/>
              </a:spcAft>
              <a:buClrTx/>
              <a:buSzTx/>
              <a:buFontTx/>
              <a:buNone/>
              <a:tabLst/>
              <a:defRPr/>
            </a:pPr>
            <a:fld id="{DC6F518D-6B6A-6246-BD6A-57272A58C622}" type="slidenum">
              <a:rPr kumimoji="0" lang="en-AU" sz="1200" b="0" i="0" u="none" strike="noStrike" kern="1200" cap="none" spc="0" normalizeH="0" baseline="0" noProof="0">
                <a:ln>
                  <a:noFill/>
                </a:ln>
                <a:solidFill>
                  <a:prstClr val="black"/>
                </a:solidFill>
                <a:effectLst/>
                <a:uLnTx/>
                <a:uFillTx/>
                <a:latin typeface="Arial" charset="0"/>
                <a:ea typeface="MS PGothic" charset="0"/>
                <a:cs typeface="MS PGothic" charset="0"/>
              </a:rPr>
              <a:pPr marL="0" marR="0" lvl="0" indent="0" algn="r" defTabSz="457200" rtl="0" eaLnBrk="1" fontAlgn="base" latinLnBrk="0" hangingPunct="1">
                <a:lnSpc>
                  <a:spcPct val="100000"/>
                </a:lnSpc>
                <a:spcBef>
                  <a:spcPct val="0"/>
                </a:spcBef>
                <a:spcAft>
                  <a:spcPct val="0"/>
                </a:spcAft>
                <a:buClrTx/>
                <a:buSzTx/>
                <a:buFontTx/>
                <a:buNone/>
                <a:tabLst/>
                <a:defRPr/>
              </a:pPr>
              <a:t>13</a:t>
            </a:fld>
            <a:endPar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p:txBody>
      </p:sp>
      <p:sp>
        <p:nvSpPr>
          <p:cNvPr id="51202"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51203"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a:spcBef>
                <a:spcPct val="0"/>
              </a:spcBef>
            </a:pPr>
            <a:endParaRPr lang="en-US" dirty="0">
              <a:latin typeface="Calibri" charset="0"/>
              <a:ea typeface="MS PGothic" charset="0"/>
              <a:cs typeface="MS PGothic" charset="0"/>
            </a:endParaRPr>
          </a:p>
        </p:txBody>
      </p:sp>
    </p:spTree>
    <p:extLst>
      <p:ext uri="{BB962C8B-B14F-4D97-AF65-F5344CB8AC3E}">
        <p14:creationId xmlns:p14="http://schemas.microsoft.com/office/powerpoint/2010/main" val="32472455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A204A2ED-4312-4E57-BD86-2BE9F53B372B}" type="datetime1">
              <a:rPr lang="en-US" smtClean="0"/>
              <a:t>6/16/2021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177800" y="34925"/>
            <a:ext cx="10515600" cy="1062355"/>
          </a:xfrm>
        </p:spPr>
        <p:txBody>
          <a:bodyPr>
            <a:normAutofit/>
          </a:bodyPr>
          <a:lstStyle>
            <a:lvl1pPr>
              <a:defRPr sz="3600" b="1">
                <a:solidFill>
                  <a:schemeClr val="accent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xfrm>
            <a:off x="177800" y="1328928"/>
            <a:ext cx="11734800" cy="5392547"/>
          </a:xfrm>
        </p:spPr>
        <p:txBody>
          <a:bodyPr/>
          <a:lstStyle>
            <a:lvl1pPr>
              <a:lnSpc>
                <a:spcPct val="150000"/>
              </a:lnSpc>
              <a:defRPr sz="2400"/>
            </a:lvl1pPr>
            <a:lvl2pPr>
              <a:lnSpc>
                <a:spcPct val="150000"/>
              </a:lnSpc>
              <a:defRPr/>
            </a:lvl2pPr>
            <a:lvl3pPr>
              <a:lnSpc>
                <a:spcPct val="150000"/>
              </a:lnSpc>
              <a:defRPr/>
            </a:lvl3pPr>
            <a:lvl4pPr>
              <a:lnSpc>
                <a:spcPct val="150000"/>
              </a:lnSpc>
              <a:defRPr/>
            </a:lvl4pPr>
            <a:lvl5pPr>
              <a:lnSpc>
                <a:spcPct val="15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245F01F3-02EC-4B25-969F-515C8152E887}" type="datetime1">
              <a:rPr lang="en-US" smtClean="0"/>
              <a:t>6/16/2021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0F34FE8-56A5-455E-8312-3CD0135BA5D4}"/>
              </a:ext>
            </a:extLst>
          </p:cNvPr>
          <p:cNvPicPr>
            <a:picLocks noChangeAspect="1"/>
          </p:cNvPicPr>
          <p:nvPr userDrawn="1"/>
        </p:nvPicPr>
        <p:blipFill>
          <a:blip r:embed="rId2"/>
          <a:stretch>
            <a:fillRect/>
          </a:stretch>
        </p:blipFill>
        <p:spPr>
          <a:xfrm>
            <a:off x="11125200" y="34925"/>
            <a:ext cx="1042486" cy="937067"/>
          </a:xfrm>
          <a:prstGeom prst="rect">
            <a:avLst/>
          </a:prstGeom>
        </p:spPr>
      </p:pic>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C4663B1F-B852-401D-821F-77256B2BF374}" type="datetime1">
              <a:rPr lang="en-US" smtClean="0"/>
              <a:t>6/16/2021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endParaRPr lang="en-US" b="1" dirty="0">
              <a:solidFill>
                <a:srgbClr val="53728A"/>
              </a:solidFill>
            </a:endParaRP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6A82C885-F86D-4F2E-BB11-68F524A08846}" type="datetime1">
              <a:rPr lang="en-US" smtClean="0"/>
              <a:t>6/16/2021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D82DD0B3-32BE-4B2D-8529-D778D7B68D6B}" type="datetime1">
              <a:rPr lang="en-US" smtClean="0"/>
              <a:t>6/16/2021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20FC73C-EFE6-4F1A-BD05-32C9D6D17633}" type="datetime1">
              <a:rPr lang="en-US" smtClean="0"/>
              <a:t>6/16/2021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0094F517-11C8-4F0C-896D-D90B66AF859E}" type="datetime1">
              <a:rPr lang="en-US" smtClean="0"/>
              <a:t>6/16/2021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2DD05377-5B8B-4BB3-B96F-B9AEDB1592CB}" type="datetime1">
              <a:rPr lang="en-US" smtClean="0"/>
              <a:t>6/16/2021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CC3E3E1D-4516-4B15-982D-B750FE30ABB2}" type="datetime1">
              <a:rPr lang="en-US" smtClean="0"/>
              <a:t>6/16/2021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2197915-E871-4A01-805C-57DF5DF2D9BC}" type="datetime1">
              <a:rPr lang="en-US" smtClean="0"/>
              <a:t>6/16/2021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3EAEA28B-8E17-4367-8416-806FAFA30312}" type="datetime1">
              <a:rPr lang="en-US" smtClean="0"/>
              <a:t>6/16/2021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6CA54638-F65E-4275-B3FC-2D63241B8969}" type="datetime1">
              <a:rPr lang="en-US" smtClean="0"/>
              <a:t>6/16/2021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4F5F7D96-0F9C-40A1-84E1-5AFC2A97B24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4842926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279400" y="136525"/>
            <a:ext cx="10515600" cy="1325563"/>
          </a:xfrm>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xfrm>
            <a:off x="279400" y="1825625"/>
            <a:ext cx="11645900" cy="4351338"/>
          </a:xfrm>
        </p:spPr>
        <p:txBody>
          <a:bodyPr/>
          <a:lstStyle>
            <a:lvl1pPr>
              <a:lnSpc>
                <a:spcPct val="150000"/>
              </a:lnSpc>
              <a:defRPr sz="2400"/>
            </a:lvl1pPr>
            <a:lvl2pPr>
              <a:lnSpc>
                <a:spcPct val="150000"/>
              </a:lnSpc>
              <a:defRPr sz="2000"/>
            </a:lvl2pPr>
            <a:lvl3pPr>
              <a:lnSpc>
                <a:spcPct val="150000"/>
              </a:lnSpc>
              <a:defRPr/>
            </a:lvl3pPr>
            <a:lvl4pPr>
              <a:lnSpc>
                <a:spcPct val="150000"/>
              </a:lnSpc>
              <a:defRPr/>
            </a:lvl4pPr>
            <a:lvl5pPr>
              <a:lnSpc>
                <a:spcPct val="15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44D4E2D5-E914-494D-AB83-BB02BA234E9B}" type="datetime1">
              <a:rPr lang="en-US" smtClean="0"/>
              <a:t>6/16/2021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A97587D8-4956-4F1B-92E1-35A7181DAF05}"/>
              </a:ext>
            </a:extLst>
          </p:cNvPr>
          <p:cNvPicPr>
            <a:picLocks noChangeAspect="1"/>
          </p:cNvPicPr>
          <p:nvPr userDrawn="1"/>
        </p:nvPicPr>
        <p:blipFill>
          <a:blip r:embed="rId2"/>
          <a:stretch>
            <a:fillRect/>
          </a:stretch>
        </p:blipFill>
        <p:spPr>
          <a:xfrm>
            <a:off x="11277600" y="51740"/>
            <a:ext cx="853209" cy="766929"/>
          </a:xfrm>
          <a:prstGeom prst="rect">
            <a:avLst/>
          </a:prstGeom>
        </p:spPr>
      </p:pic>
    </p:spTree>
    <p:extLst>
      <p:ext uri="{BB962C8B-B14F-4D97-AF65-F5344CB8AC3E}">
        <p14:creationId xmlns:p14="http://schemas.microsoft.com/office/powerpoint/2010/main" val="25682534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531E9C63-D9E3-41E7-91A7-D9083C362C75}" type="datetime1">
              <a:rPr lang="en-US" smtClean="0"/>
              <a:t>6/16/2021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endParaRPr lang="en-US" b="1" dirty="0">
              <a:solidFill>
                <a:srgbClr val="53728A"/>
              </a:solidFill>
            </a:endParaRP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D76AB8-C80F-43C2-9D44-4573EF486C94}"/>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3131619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FEB5B0C7-1625-4153-9140-86D02BFB141B}" type="datetime1">
              <a:rPr lang="en-US" smtClean="0"/>
              <a:t>6/16/2021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4E5F5FE1-DEFA-45D6-AA2D-B880EA783F69}"/>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42476110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8C573032-6BCA-4F21-8516-0859C8D7BC4E}" type="datetime1">
              <a:rPr lang="en-US" smtClean="0"/>
              <a:t>6/16/2021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10" name="Picture 9">
            <a:extLst>
              <a:ext uri="{FF2B5EF4-FFF2-40B4-BE49-F238E27FC236}">
                <a16:creationId xmlns:a16="http://schemas.microsoft.com/office/drawing/2014/main" id="{466CE182-7827-4003-B11F-6906020D5B2F}"/>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9529984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1A4820A8-E388-4938-9462-EB6BBEB7889F}" type="datetime1">
              <a:rPr lang="en-US" smtClean="0"/>
              <a:t>6/16/2021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6" name="Picture 5">
            <a:extLst>
              <a:ext uri="{FF2B5EF4-FFF2-40B4-BE49-F238E27FC236}">
                <a16:creationId xmlns:a16="http://schemas.microsoft.com/office/drawing/2014/main" id="{4C16CBF1-D525-4EAA-BEA7-894CE0A35DA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73634068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D4F0F08-B9E5-422B-A960-3B3B74C10CDC}" type="datetime1">
              <a:rPr lang="en-US" smtClean="0"/>
              <a:t>6/16/2021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5" name="Picture 4">
            <a:extLst>
              <a:ext uri="{FF2B5EF4-FFF2-40B4-BE49-F238E27FC236}">
                <a16:creationId xmlns:a16="http://schemas.microsoft.com/office/drawing/2014/main" id="{9B477952-5CCD-444D-A92A-0847D1FDBE38}"/>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0330441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0C3D967A-4EE2-49C5-B8B1-D91EEC125CC6}" type="datetime1">
              <a:rPr lang="en-US" smtClean="0"/>
              <a:t>6/16/2021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DF14E542-4F31-4223-ACFC-4C1FBA1EF37C}"/>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1916296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A25C55DD-3E22-4E13-BECB-F13C31B44A35}" type="datetime1">
              <a:rPr lang="en-US" smtClean="0"/>
              <a:t>6/16/2021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0A203FD0-2032-4969-A3E1-3E0EA9FFF91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4526769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0C7F43FF-4E1D-4834-81BC-FBC36BB70A20}" type="datetime1">
              <a:rPr lang="en-US" smtClean="0"/>
              <a:t>6/16/2021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7EB46F-E569-4A26-BA49-D8389A6E617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0136558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3CF3524-8824-45F7-B2F5-46F337AE7460}" type="datetime1">
              <a:rPr lang="en-US" smtClean="0"/>
              <a:t>6/16/2021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6862571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6/16/2021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4F5F7D96-0F9C-40A1-84E1-5AFC2A97B24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75108075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279400" y="18256"/>
            <a:ext cx="10515600" cy="1004158"/>
          </a:xfrm>
        </p:spPr>
        <p:txBody>
          <a:bodyPr/>
          <a:lstStyle>
            <a:lvl1pPr>
              <a:defRPr b="1">
                <a:solidFill>
                  <a:srgbClr val="53728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xfrm>
            <a:off x="279400" y="1484249"/>
            <a:ext cx="11645900" cy="4351338"/>
          </a:xfrm>
        </p:spPr>
        <p:txBody>
          <a:bodyPr/>
          <a:lstStyle>
            <a:lvl1pPr>
              <a:lnSpc>
                <a:spcPct val="150000"/>
              </a:lnSpc>
              <a:defRPr sz="2400"/>
            </a:lvl1pPr>
            <a:lvl2pPr>
              <a:lnSpc>
                <a:spcPct val="150000"/>
              </a:lnSpc>
              <a:defRPr sz="2000"/>
            </a:lvl2pPr>
            <a:lvl3pPr>
              <a:lnSpc>
                <a:spcPct val="150000"/>
              </a:lnSpc>
              <a:defRPr/>
            </a:lvl3pPr>
            <a:lvl4pPr>
              <a:lnSpc>
                <a:spcPct val="150000"/>
              </a:lnSpc>
              <a:defRPr/>
            </a:lvl4pPr>
            <a:lvl5pPr>
              <a:lnSpc>
                <a:spcPct val="15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6/16/2021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a:solidFill>
                  <a:srgbClr val="53728A"/>
                </a:solidFill>
              </a:rPr>
              <a:t>Business Champions School</a:t>
            </a:r>
            <a:endParaRPr lang="en-US" sz="1200" b="1">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A97587D8-4956-4F1B-92E1-35A7181DAF0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9487347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6/16/2021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D76AB8-C80F-43C2-9D44-4573EF486C94}"/>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1499108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6/16/2021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4E5F5FE1-DEFA-45D6-AA2D-B880EA783F69}"/>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54117203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6/16/2021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a:solidFill>
                  <a:srgbClr val="53728A"/>
                </a:solidFill>
              </a:rPr>
              <a:t>Business Champions School</a:t>
            </a:r>
            <a:endParaRPr lang="en-US"/>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10" name="Picture 9">
            <a:extLst>
              <a:ext uri="{FF2B5EF4-FFF2-40B4-BE49-F238E27FC236}">
                <a16:creationId xmlns:a16="http://schemas.microsoft.com/office/drawing/2014/main" id="{466CE182-7827-4003-B11F-6906020D5B2F}"/>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57953564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6/16/2021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6" name="Picture 5">
            <a:extLst>
              <a:ext uri="{FF2B5EF4-FFF2-40B4-BE49-F238E27FC236}">
                <a16:creationId xmlns:a16="http://schemas.microsoft.com/office/drawing/2014/main" id="{4C16CBF1-D525-4EAA-BEA7-894CE0A35DA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96184079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6/16/2021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5" name="Picture 4">
            <a:extLst>
              <a:ext uri="{FF2B5EF4-FFF2-40B4-BE49-F238E27FC236}">
                <a16:creationId xmlns:a16="http://schemas.microsoft.com/office/drawing/2014/main" id="{9B477952-5CCD-444D-A92A-0847D1FDBE38}"/>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68939671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6/16/2021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DF14E542-4F31-4223-ACFC-4C1FBA1EF37C}"/>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78272857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6/16/2021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0A203FD0-2032-4969-A3E1-3E0EA9FFF91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56219993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6/16/2021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a:solidFill>
                  <a:srgbClr val="53728A"/>
                </a:solidFill>
              </a:rPr>
              <a:t>Business Champions School</a:t>
            </a:r>
            <a:endParaRPr lang="en-US"/>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7EB46F-E569-4A26-BA49-D8389A6E617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53370972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6/16/2021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07847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FD5EC0-D32C-4A60-A099-720623BFB96C}" type="datetime1">
              <a:rPr lang="en-US" smtClean="0"/>
              <a:t>6/16/2021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361175-367D-413C-A3C2-61650E29BAA0}" type="datetime1">
              <a:rPr lang="en-US" smtClean="0"/>
              <a:t>6/16/2021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49609277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6/16/2021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a:solidFill>
                  <a:srgbClr val="53728A"/>
                </a:solidFill>
              </a:rPr>
              <a:t>Business Champions School</a:t>
            </a:r>
            <a:endParaRPr lang="en-US"/>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998342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2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9.jpe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24.xml"/><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24.xml"/><Relationship Id="rId5" Type="http://schemas.openxmlformats.org/officeDocument/2006/relationships/image" Target="../media/image17.png"/><Relationship Id="rId4" Type="http://schemas.microsoft.com/office/2007/relationships/hdphoto" Target="../media/hdphoto2.wdp"/></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24.xml"/><Relationship Id="rId4" Type="http://schemas.microsoft.com/office/2007/relationships/hdphoto" Target="../media/hdphoto2.wdp"/></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2" Type="http://schemas.openxmlformats.org/officeDocument/2006/relationships/image" Target="../media/image24.tmp"/><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2" Type="http://schemas.openxmlformats.org/officeDocument/2006/relationships/image" Target="../media/image25.tmp"/><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tmp"/><Relationship Id="rId1" Type="http://schemas.openxmlformats.org/officeDocument/2006/relationships/slideLayout" Target="../slideLayouts/slideLayout24.xml"/><Relationship Id="rId4" Type="http://schemas.openxmlformats.org/officeDocument/2006/relationships/image" Target="../media/image29.png"/></Relationships>
</file>

<file path=ppt/slides/_rels/slide3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png"/><Relationship Id="rId1" Type="http://schemas.openxmlformats.org/officeDocument/2006/relationships/slideLayout" Target="../slideLayouts/slideLayout24.xml"/><Relationship Id="rId4" Type="http://schemas.microsoft.com/office/2007/relationships/hdphoto" Target="../media/hdphoto3.wdp"/></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2" Type="http://schemas.openxmlformats.org/officeDocument/2006/relationships/image" Target="../media/image32.tmp"/><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2" Type="http://schemas.openxmlformats.org/officeDocument/2006/relationships/image" Target="../media/image33.tmp"/><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2" Type="http://schemas.openxmlformats.org/officeDocument/2006/relationships/image" Target="../media/image34.tmp"/><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2" Type="http://schemas.openxmlformats.org/officeDocument/2006/relationships/image" Target="../media/image35.tmp"/><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3" Type="http://schemas.openxmlformats.org/officeDocument/2006/relationships/image" Target="../media/image37.tmp"/><Relationship Id="rId2" Type="http://schemas.openxmlformats.org/officeDocument/2006/relationships/image" Target="../media/image36.tmp"/><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2" Type="http://schemas.openxmlformats.org/officeDocument/2006/relationships/image" Target="../media/image38.tmp"/><Relationship Id="rId1" Type="http://schemas.openxmlformats.org/officeDocument/2006/relationships/slideLayout" Target="../slideLayouts/slideLayout24.xml"/></Relationships>
</file>

<file path=ppt/slides/_rels/slide4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4.xml"/></Relationships>
</file>

<file path=ppt/slides/_rels/slide4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1.png"/><Relationship Id="rId1" Type="http://schemas.openxmlformats.org/officeDocument/2006/relationships/slideLayout" Target="../slideLayouts/slideLayout24.xml"/><Relationship Id="rId4" Type="http://schemas.microsoft.com/office/2007/relationships/hdphoto" Target="../media/hdphoto4.wdp"/></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4.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4.xml"/></Relationships>
</file>

<file path=ppt/slides/_rels/slide4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4.xml"/></Relationships>
</file>

<file path=ppt/slides/_rels/slide4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tmp"/><Relationship Id="rId1" Type="http://schemas.openxmlformats.org/officeDocument/2006/relationships/slideLayout" Target="../slideLayouts/slideLayout24.xml"/></Relationships>
</file>

<file path=ppt/slides/_rels/slide49.xml.rels><?xml version="1.0" encoding="UTF-8" standalone="yes"?>
<Relationships xmlns="http://schemas.openxmlformats.org/package/2006/relationships"><Relationship Id="rId2" Type="http://schemas.openxmlformats.org/officeDocument/2006/relationships/image" Target="../media/image47.tmp"/><Relationship Id="rId1" Type="http://schemas.openxmlformats.org/officeDocument/2006/relationships/slideLayout" Target="../slideLayouts/slideLayout24.xml"/></Relationships>
</file>

<file path=ppt/slides/_rels/slide5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24.xml"/><Relationship Id="rId5" Type="http://schemas.openxmlformats.org/officeDocument/2006/relationships/image" Target="../media/image17.png"/><Relationship Id="rId4" Type="http://schemas.microsoft.com/office/2007/relationships/hdphoto" Target="../media/hdphoto2.wdp"/></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7.xml"/><Relationship Id="rId4" Type="http://schemas.openxmlformats.org/officeDocument/2006/relationships/image" Target="../media/image51.png"/></Relationships>
</file>

<file path=ppt/slides/_rels/slide5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7.xml"/><Relationship Id="rId4" Type="http://schemas.openxmlformats.org/officeDocument/2006/relationships/image" Target="../media/image54.png"/></Relationships>
</file>

<file path=ppt/slides/_rels/slide5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Color Cover">
            <a:extLst>
              <a:ext uri="{FF2B5EF4-FFF2-40B4-BE49-F238E27FC236}">
                <a16:creationId xmlns:a16="http://schemas.microsoft.com/office/drawing/2014/main" id="{8B2B1708-8CE4-4A20-94F5-55118AE2CB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17" name="Group 16">
            <a:extLst>
              <a:ext uri="{FF2B5EF4-FFF2-40B4-BE49-F238E27FC236}">
                <a16:creationId xmlns:a16="http://schemas.microsoft.com/office/drawing/2014/main" id="{C291FB31-BA2D-4C80-8229-F0E34C8AEA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1" y="0"/>
            <a:ext cx="6064235" cy="6858000"/>
            <a:chOff x="651279" y="598259"/>
            <a:chExt cx="10889442" cy="5680742"/>
          </a:xfrm>
        </p:grpSpPr>
        <p:sp>
          <p:nvSpPr>
            <p:cNvPr id="18" name="Color">
              <a:extLst>
                <a:ext uri="{FF2B5EF4-FFF2-40B4-BE49-F238E27FC236}">
                  <a16:creationId xmlns:a16="http://schemas.microsoft.com/office/drawing/2014/main" id="{E22877A0-D105-4005-84F8-4BCC429EC0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9" name="Color">
              <a:extLst>
                <a:ext uri="{FF2B5EF4-FFF2-40B4-BE49-F238E27FC236}">
                  <a16:creationId xmlns:a16="http://schemas.microsoft.com/office/drawing/2014/main" id="{B0B1E571-9D76-4678-B0AC-9BE9176A23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21" name="Group 20">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2" name="Freeform: Shape 21">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Freeform: Shape 22">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Freeform: Shape 23">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Freeform: Shape 24">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Freeform: Shape 25">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548287" y="1068796"/>
            <a:ext cx="4973761" cy="3660410"/>
          </a:xfrm>
        </p:spPr>
        <p:txBody>
          <a:bodyPr lIns="274320" tIns="91440" rIns="182880" bIns="91440" anchor="ctr">
            <a:normAutofit fontScale="90000"/>
          </a:bodyPr>
          <a:lstStyle/>
          <a:p>
            <a:pPr>
              <a:lnSpc>
                <a:spcPct val="150000"/>
              </a:lnSpc>
            </a:pPr>
            <a:r>
              <a:rPr lang="en-US" sz="4400" b="1" dirty="0">
                <a:solidFill>
                  <a:schemeClr val="bg1"/>
                </a:solidFill>
                <a:latin typeface="+mn-lt"/>
              </a:rPr>
              <a:t>Lecture 5:</a:t>
            </a:r>
            <a:br>
              <a:rPr lang="en-US" sz="4400" b="1" dirty="0">
                <a:solidFill>
                  <a:schemeClr val="bg1"/>
                </a:solidFill>
                <a:latin typeface="+mn-lt"/>
              </a:rPr>
            </a:br>
            <a:r>
              <a:rPr lang="en-US" sz="4400" dirty="0">
                <a:solidFill>
                  <a:schemeClr val="bg1"/>
                </a:solidFill>
                <a:latin typeface="+mn-lt"/>
              </a:rPr>
              <a:t>Resources Management</a:t>
            </a:r>
            <a:br>
              <a:rPr lang="en-US" sz="4400" dirty="0">
                <a:solidFill>
                  <a:schemeClr val="bg1"/>
                </a:solidFill>
                <a:latin typeface="+mn-lt"/>
              </a:rPr>
            </a:br>
            <a:endParaRPr lang="en-US" sz="4400" dirty="0">
              <a:solidFill>
                <a:schemeClr val="bg1"/>
              </a:solidFill>
              <a:latin typeface="+mn-lt"/>
            </a:endParaRPr>
          </a:p>
        </p:txBody>
      </p:sp>
      <p:sp>
        <p:nvSpPr>
          <p:cNvPr id="29" name="Title 1">
            <a:extLst>
              <a:ext uri="{FF2B5EF4-FFF2-40B4-BE49-F238E27FC236}">
                <a16:creationId xmlns:a16="http://schemas.microsoft.com/office/drawing/2014/main" id="{EDB755CD-E5F0-4EE5-BB49-BE0A8543131E}"/>
              </a:ext>
            </a:extLst>
          </p:cNvPr>
          <p:cNvSpPr txBox="1">
            <a:spLocks/>
          </p:cNvSpPr>
          <p:nvPr/>
        </p:nvSpPr>
        <p:spPr>
          <a:xfrm>
            <a:off x="6824230" y="3812005"/>
            <a:ext cx="4608768" cy="2782723"/>
          </a:xfrm>
          <a:prstGeom prst="rect">
            <a:avLst/>
          </a:prstGeom>
        </p:spPr>
        <p:txBody>
          <a:bodyPr vert="horz" lIns="274320" tIns="91440" rIns="182880" bIns="91440" rtlCol="0" anchor="ctr">
            <a:normAutofit/>
          </a:bodyPr>
          <a:lstStyle>
            <a:lvl1pPr algn="ctr" defTabSz="914400" rtl="0" eaLnBrk="1" latinLnBrk="0" hangingPunct="1">
              <a:lnSpc>
                <a:spcPct val="90000"/>
              </a:lnSpc>
              <a:spcBef>
                <a:spcPct val="0"/>
              </a:spcBef>
              <a:buNone/>
              <a:defRPr sz="6000" b="1" kern="1200">
                <a:solidFill>
                  <a:srgbClr val="53728A"/>
                </a:solidFill>
                <a:latin typeface="+mj-lt"/>
                <a:ea typeface="+mj-ea"/>
                <a:cs typeface="+mj-cs"/>
              </a:defRPr>
            </a:lvl1pPr>
          </a:lstStyle>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sz="3000" b="1" i="0" u="none" strike="noStrike" kern="1200" cap="none" spc="0" normalizeH="0" baseline="0" noProof="0" dirty="0">
                <a:ln>
                  <a:noFill/>
                </a:ln>
                <a:solidFill>
                  <a:srgbClr val="53728A"/>
                </a:solidFill>
                <a:effectLst/>
                <a:uLnTx/>
                <a:uFillTx/>
                <a:latin typeface="Calibri" panose="020F0502020204030204"/>
                <a:ea typeface="+mj-ea"/>
                <a:cs typeface="+mj-cs"/>
              </a:rPr>
              <a:t>PMG 605</a:t>
            </a:r>
          </a:p>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sz="3000" b="1" i="0" u="none" strike="noStrike" kern="1200" cap="none" spc="0" normalizeH="0" baseline="0" noProof="0" dirty="0">
                <a:ln>
                  <a:noFill/>
                </a:ln>
                <a:solidFill>
                  <a:srgbClr val="53728A"/>
                </a:solidFill>
                <a:effectLst/>
                <a:uLnTx/>
                <a:uFillTx/>
                <a:latin typeface="Calibri" panose="020F0502020204030204"/>
                <a:ea typeface="+mj-ea"/>
                <a:cs typeface="+mj-cs"/>
              </a:rPr>
              <a:t>Project Resources and Time Management</a:t>
            </a:r>
            <a:endParaRPr kumimoji="0" lang="en-US" sz="4400" b="1" i="0" u="none" strike="noStrike" kern="1200" cap="none" spc="0" normalizeH="0" baseline="0" noProof="0" dirty="0">
              <a:ln>
                <a:noFill/>
              </a:ln>
              <a:solidFill>
                <a:prstClr val="white"/>
              </a:solidFill>
              <a:effectLst/>
              <a:uLnTx/>
              <a:uFillTx/>
              <a:latin typeface="Calibri" panose="020F0502020204030204"/>
              <a:ea typeface="+mj-ea"/>
              <a:cs typeface="+mj-cs"/>
            </a:endParaRPr>
          </a:p>
        </p:txBody>
      </p:sp>
      <p:sp>
        <p:nvSpPr>
          <p:cNvPr id="20" name="Title 1">
            <a:extLst>
              <a:ext uri="{FF2B5EF4-FFF2-40B4-BE49-F238E27FC236}">
                <a16:creationId xmlns:a16="http://schemas.microsoft.com/office/drawing/2014/main" id="{5CC72A34-4013-42DF-B159-F3C91E826F52}"/>
              </a:ext>
            </a:extLst>
          </p:cNvPr>
          <p:cNvSpPr txBox="1">
            <a:spLocks/>
          </p:cNvSpPr>
          <p:nvPr/>
        </p:nvSpPr>
        <p:spPr>
          <a:xfrm>
            <a:off x="123017" y="4492326"/>
            <a:ext cx="5824300" cy="1685353"/>
          </a:xfrm>
          <a:prstGeom prst="rect">
            <a:avLst/>
          </a:prstGeom>
        </p:spPr>
        <p:txBody>
          <a:bodyPr vert="horz" lIns="274320" tIns="91440" rIns="182880" bIns="91440" rtlCol="0" anchor="ctr">
            <a:normAutofit/>
          </a:bodyPr>
          <a:lstStyle>
            <a:lvl1pPr algn="ctr" defTabSz="914400" rtl="0" eaLnBrk="1" latinLnBrk="0" hangingPunct="1">
              <a:lnSpc>
                <a:spcPct val="90000"/>
              </a:lnSpc>
              <a:spcBef>
                <a:spcPct val="0"/>
              </a:spcBef>
              <a:buNone/>
              <a:defRPr sz="6000" b="1" kern="1200">
                <a:solidFill>
                  <a:srgbClr val="53728A"/>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Gabriola" panose="04040605051002020D02" pitchFamily="82" charset="0"/>
                <a:cs typeface="Arabic Typesetting" panose="03020402040406030203" pitchFamily="66" charset="-78"/>
              </a:rPr>
              <a:t>Dr. Eng. </a:t>
            </a: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Gabriola" panose="04040605051002020D02" pitchFamily="82" charset="0"/>
                <a:cs typeface="Arabic Typesetting" panose="03020402040406030203" pitchFamily="66" charset="-78"/>
              </a:rPr>
              <a:t>Abdullah Jameel Halawany</a:t>
            </a:r>
          </a:p>
        </p:txBody>
      </p:sp>
      <p:pic>
        <p:nvPicPr>
          <p:cNvPr id="30" name="Picture 29">
            <a:extLst>
              <a:ext uri="{FF2B5EF4-FFF2-40B4-BE49-F238E27FC236}">
                <a16:creationId xmlns:a16="http://schemas.microsoft.com/office/drawing/2014/main" id="{A626D69F-2431-44FB-870E-3BC444FB554F}"/>
              </a:ext>
            </a:extLst>
          </p:cNvPr>
          <p:cNvPicPr>
            <a:picLocks noChangeAspect="1"/>
          </p:cNvPicPr>
          <p:nvPr/>
        </p:nvPicPr>
        <p:blipFill>
          <a:blip r:embed="rId2"/>
          <a:stretch>
            <a:fillRect/>
          </a:stretch>
        </p:blipFill>
        <p:spPr>
          <a:xfrm>
            <a:off x="6836061" y="189259"/>
            <a:ext cx="4593639" cy="4129115"/>
          </a:xfrm>
          <a:prstGeom prst="rect">
            <a:avLst/>
          </a:prstGeom>
        </p:spPr>
      </p:pic>
    </p:spTree>
    <p:extLst>
      <p:ext uri="{BB962C8B-B14F-4D97-AF65-F5344CB8AC3E}">
        <p14:creationId xmlns:p14="http://schemas.microsoft.com/office/powerpoint/2010/main" val="6600036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4" name="Title 3">
            <a:extLst>
              <a:ext uri="{FF2B5EF4-FFF2-40B4-BE49-F238E27FC236}">
                <a16:creationId xmlns:a16="http://schemas.microsoft.com/office/drawing/2014/main" id="{E9F0D190-0B13-4583-B1F8-6A72B6628F41}"/>
              </a:ext>
            </a:extLst>
          </p:cNvPr>
          <p:cNvSpPr>
            <a:spLocks noGrp="1"/>
          </p:cNvSpPr>
          <p:nvPr>
            <p:ph type="title"/>
          </p:nvPr>
        </p:nvSpPr>
        <p:spPr>
          <a:xfrm>
            <a:off x="133253" y="1238150"/>
            <a:ext cx="3204775" cy="3716028"/>
          </a:xfrm>
        </p:spPr>
        <p:txBody>
          <a:bodyPr anchor="ctr">
            <a:normAutofit/>
          </a:bodyPr>
          <a:lstStyle/>
          <a:p>
            <a:pPr algn="ctr">
              <a:lnSpc>
                <a:spcPct val="150000"/>
              </a:lnSpc>
            </a:pPr>
            <a:r>
              <a:rPr lang="en-US" sz="4800" b="1"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Session Outline</a:t>
            </a:r>
            <a:endParaRPr lang="en-US" sz="4800" dirty="0">
              <a:solidFill>
                <a:schemeClr val="bg1"/>
              </a:solidFill>
            </a:endParaRPr>
          </a:p>
        </p:txBody>
      </p:sp>
      <p:graphicFrame>
        <p:nvGraphicFramePr>
          <p:cNvPr id="34" name="Content Placeholder 4">
            <a:extLst>
              <a:ext uri="{FF2B5EF4-FFF2-40B4-BE49-F238E27FC236}">
                <a16:creationId xmlns:a16="http://schemas.microsoft.com/office/drawing/2014/main" id="{6C25496F-2985-4181-9F4C-F2994AC5600B}"/>
              </a:ext>
            </a:extLst>
          </p:cNvPr>
          <p:cNvGraphicFramePr>
            <a:graphicFrameLocks noGrp="1"/>
          </p:cNvGraphicFramePr>
          <p:nvPr>
            <p:ph idx="1"/>
            <p:extLst>
              <p:ext uri="{D42A27DB-BD31-4B8C-83A1-F6EECF244321}">
                <p14:modId xmlns:p14="http://schemas.microsoft.com/office/powerpoint/2010/main" val="1987808321"/>
              </p:ext>
            </p:extLst>
          </p:nvPr>
        </p:nvGraphicFramePr>
        <p:xfrm>
          <a:off x="3599960" y="130362"/>
          <a:ext cx="8288037" cy="67276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7"/>
          <a:stretch>
            <a:fillRect/>
          </a:stretch>
        </p:blipFill>
        <p:spPr>
          <a:xfrm>
            <a:off x="11531600" y="32115"/>
            <a:ext cx="622300" cy="559371"/>
          </a:xfrm>
          <a:prstGeom prst="rect">
            <a:avLst/>
          </a:prstGeom>
        </p:spPr>
      </p:pic>
    </p:spTree>
    <p:extLst>
      <p:ext uri="{BB962C8B-B14F-4D97-AF65-F5344CB8AC3E}">
        <p14:creationId xmlns:p14="http://schemas.microsoft.com/office/powerpoint/2010/main" val="4581941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804203" y="674127"/>
            <a:ext cx="8095650" cy="2788198"/>
          </a:xfrm>
        </p:spPr>
        <p:txBody>
          <a:bodyPr>
            <a:normAutofit/>
          </a:bodyPr>
          <a:lstStyle/>
          <a:p>
            <a:pPr marL="0" indent="0" algn="ctr">
              <a:buNone/>
            </a:pPr>
            <a:r>
              <a:rPr lang="en-US" altLang="en-US" sz="4400" kern="1200" dirty="0">
                <a:solidFill>
                  <a:schemeClr val="accent5">
                    <a:lumMod val="75000"/>
                  </a:schemeClr>
                </a:solidFill>
                <a:latin typeface="Amasis MT Pro Black" panose="020B0604020202020204" pitchFamily="18" charset="0"/>
              </a:rPr>
              <a:t>Introduction to</a:t>
            </a:r>
          </a:p>
          <a:p>
            <a:pPr marL="0" indent="0" algn="ctr">
              <a:buNone/>
            </a:pPr>
            <a:r>
              <a:rPr lang="en-US" altLang="en-US" sz="4400" kern="1200" dirty="0">
                <a:solidFill>
                  <a:schemeClr val="accent5">
                    <a:lumMod val="75000"/>
                  </a:schemeClr>
                </a:solidFill>
                <a:latin typeface="Amasis MT Pro Black" panose="020B0604020202020204" pitchFamily="18" charset="0"/>
              </a:rPr>
              <a:t>Resources Management</a:t>
            </a:r>
          </a:p>
        </p:txBody>
      </p:sp>
      <p:pic>
        <p:nvPicPr>
          <p:cNvPr id="4" name="Picture 3">
            <a:extLst>
              <a:ext uri="{FF2B5EF4-FFF2-40B4-BE49-F238E27FC236}">
                <a16:creationId xmlns:a16="http://schemas.microsoft.com/office/drawing/2014/main" id="{CAB0E7B3-7E0A-4277-BC77-EBA119531F70}"/>
              </a:ext>
            </a:extLst>
          </p:cNvPr>
          <p:cNvPicPr>
            <a:picLocks noChangeAspect="1"/>
          </p:cNvPicPr>
          <p:nvPr/>
        </p:nvPicPr>
        <p:blipFill>
          <a:blip r:embed="rId3"/>
          <a:stretch>
            <a:fillRect/>
          </a:stretch>
        </p:blipFill>
        <p:spPr>
          <a:xfrm>
            <a:off x="6178673" y="3209542"/>
            <a:ext cx="3346710" cy="3346710"/>
          </a:xfrm>
          <a:prstGeom prst="rect">
            <a:avLst/>
          </a:prstGeom>
        </p:spPr>
      </p:pic>
    </p:spTree>
    <p:extLst>
      <p:ext uri="{BB962C8B-B14F-4D97-AF65-F5344CB8AC3E}">
        <p14:creationId xmlns:p14="http://schemas.microsoft.com/office/powerpoint/2010/main" val="28498849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21D04A17-7929-4749-9670-EA171A3BB784}"/>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 name="Picture 1">
            <a:extLst>
              <a:ext uri="{FF2B5EF4-FFF2-40B4-BE49-F238E27FC236}">
                <a16:creationId xmlns:a16="http://schemas.microsoft.com/office/drawing/2014/main" id="{A9B9F4B3-CC64-4CB6-895C-92A0A421F7AD}"/>
              </a:ext>
            </a:extLst>
          </p:cNvPr>
          <p:cNvPicPr>
            <a:picLocks noChangeAspect="1"/>
          </p:cNvPicPr>
          <p:nvPr/>
        </p:nvPicPr>
        <p:blipFill>
          <a:blip r:embed="rId2"/>
          <a:stretch>
            <a:fillRect/>
          </a:stretch>
        </p:blipFill>
        <p:spPr>
          <a:xfrm>
            <a:off x="1675291" y="1168410"/>
            <a:ext cx="8841418" cy="4521180"/>
          </a:xfrm>
          <a:prstGeom prst="rect">
            <a:avLst/>
          </a:prstGeom>
        </p:spPr>
      </p:pic>
    </p:spTree>
    <p:extLst>
      <p:ext uri="{BB962C8B-B14F-4D97-AF65-F5344CB8AC3E}">
        <p14:creationId xmlns:p14="http://schemas.microsoft.com/office/powerpoint/2010/main" val="39003268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3A04A-E73A-4E64-98F5-0AC71B89BCDE}"/>
              </a:ext>
            </a:extLst>
          </p:cNvPr>
          <p:cNvSpPr>
            <a:spLocks noGrp="1"/>
          </p:cNvSpPr>
          <p:nvPr>
            <p:ph type="title"/>
          </p:nvPr>
        </p:nvSpPr>
        <p:spPr>
          <a:xfrm>
            <a:off x="279400" y="18255"/>
            <a:ext cx="10515600" cy="1005873"/>
          </a:xfrm>
        </p:spPr>
        <p:txBody>
          <a:bodyPr/>
          <a:lstStyle/>
          <a:p>
            <a:r>
              <a:rPr lang="en-US" dirty="0"/>
              <a:t>Resource Management</a:t>
            </a:r>
          </a:p>
        </p:txBody>
      </p:sp>
      <p:sp>
        <p:nvSpPr>
          <p:cNvPr id="3" name="Content Placeholder 2">
            <a:extLst>
              <a:ext uri="{FF2B5EF4-FFF2-40B4-BE49-F238E27FC236}">
                <a16:creationId xmlns:a16="http://schemas.microsoft.com/office/drawing/2014/main" id="{220456E7-CF58-4B3F-87ED-EBFC3CD8962E}"/>
              </a:ext>
            </a:extLst>
          </p:cNvPr>
          <p:cNvSpPr>
            <a:spLocks noGrp="1"/>
          </p:cNvSpPr>
          <p:nvPr>
            <p:ph idx="1"/>
          </p:nvPr>
        </p:nvSpPr>
        <p:spPr>
          <a:xfrm>
            <a:off x="279400" y="854932"/>
            <a:ext cx="11645900" cy="5468144"/>
          </a:xfrm>
        </p:spPr>
        <p:txBody>
          <a:bodyPr>
            <a:normAutofit/>
          </a:bodyPr>
          <a:lstStyle/>
          <a:p>
            <a:r>
              <a:rPr lang="en-US" dirty="0"/>
              <a:t>We have consistently stressed that up-front planning results in big payoffs</a:t>
            </a:r>
          </a:p>
          <a:p>
            <a:r>
              <a:rPr lang="en-US" dirty="0"/>
              <a:t>However, there is still a need to plan for resources to execute the work in the short term</a:t>
            </a:r>
          </a:p>
        </p:txBody>
      </p:sp>
      <p:sp>
        <p:nvSpPr>
          <p:cNvPr id="8" name="Slide Number Placeholder 4">
            <a:extLst>
              <a:ext uri="{FF2B5EF4-FFF2-40B4-BE49-F238E27FC236}">
                <a16:creationId xmlns:a16="http://schemas.microsoft.com/office/drawing/2014/main" id="{D454E736-299D-4162-8BB0-BAB7641F01FC}"/>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5</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5</a:t>
            </a:fld>
            <a:endParaRPr lang="en-US" sz="1600" dirty="0">
              <a:solidFill>
                <a:srgbClr val="44546A"/>
              </a:solidFill>
            </a:endParaRPr>
          </a:p>
        </p:txBody>
      </p:sp>
      <p:pic>
        <p:nvPicPr>
          <p:cNvPr id="9" name="Picture 8">
            <a:extLst>
              <a:ext uri="{FF2B5EF4-FFF2-40B4-BE49-F238E27FC236}">
                <a16:creationId xmlns:a16="http://schemas.microsoft.com/office/drawing/2014/main" id="{89A116C9-C940-4567-A784-992619645E83}"/>
              </a:ext>
            </a:extLst>
          </p:cNvPr>
          <p:cNvPicPr>
            <a:picLocks noChangeAspect="1"/>
          </p:cNvPicPr>
          <p:nvPr/>
        </p:nvPicPr>
        <p:blipFill>
          <a:blip r:embed="rId2"/>
          <a:stretch>
            <a:fillRect/>
          </a:stretch>
        </p:blipFill>
        <p:spPr>
          <a:xfrm>
            <a:off x="2361506" y="2203746"/>
            <a:ext cx="7468987" cy="4327023"/>
          </a:xfrm>
          <a:prstGeom prst="rect">
            <a:avLst/>
          </a:prstGeom>
        </p:spPr>
      </p:pic>
    </p:spTree>
    <p:extLst>
      <p:ext uri="{BB962C8B-B14F-4D97-AF65-F5344CB8AC3E}">
        <p14:creationId xmlns:p14="http://schemas.microsoft.com/office/powerpoint/2010/main" val="20405145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679608-FFAF-4059-8995-16FC6D2AA9D2}"/>
              </a:ext>
            </a:extLst>
          </p:cNvPr>
          <p:cNvSpPr>
            <a:spLocks noGrp="1"/>
          </p:cNvSpPr>
          <p:nvPr>
            <p:ph type="title"/>
          </p:nvPr>
        </p:nvSpPr>
        <p:spPr/>
        <p:txBody>
          <a:bodyPr/>
          <a:lstStyle/>
          <a:p>
            <a:r>
              <a:rPr lang="en-US" dirty="0"/>
              <a:t>Why Resource Management?</a:t>
            </a:r>
          </a:p>
        </p:txBody>
      </p:sp>
      <p:sp>
        <p:nvSpPr>
          <p:cNvPr id="3" name="Content Placeholder 2">
            <a:extLst>
              <a:ext uri="{FF2B5EF4-FFF2-40B4-BE49-F238E27FC236}">
                <a16:creationId xmlns:a16="http://schemas.microsoft.com/office/drawing/2014/main" id="{1AF2102A-A1C6-453B-970F-FCA824E95429}"/>
              </a:ext>
            </a:extLst>
          </p:cNvPr>
          <p:cNvSpPr>
            <a:spLocks noGrp="1"/>
          </p:cNvSpPr>
          <p:nvPr>
            <p:ph idx="1"/>
          </p:nvPr>
        </p:nvSpPr>
        <p:spPr>
          <a:xfrm>
            <a:off x="279400" y="1133856"/>
            <a:ext cx="11645900" cy="5401056"/>
          </a:xfrm>
        </p:spPr>
        <p:txBody>
          <a:bodyPr/>
          <a:lstStyle/>
          <a:p>
            <a:pPr>
              <a:lnSpc>
                <a:spcPct val="200000"/>
              </a:lnSpc>
            </a:pPr>
            <a:r>
              <a:rPr lang="en-US" dirty="0"/>
              <a:t>Shortages and mismanagement of resources are frequent causes of substantial delays</a:t>
            </a:r>
          </a:p>
          <a:p>
            <a:pPr>
              <a:lnSpc>
                <a:spcPct val="200000"/>
              </a:lnSpc>
            </a:pPr>
            <a:r>
              <a:rPr lang="en-US" dirty="0"/>
              <a:t>Most project managers have watched worker standing idly by due to </a:t>
            </a:r>
          </a:p>
          <a:p>
            <a:pPr lvl="1">
              <a:lnSpc>
                <a:spcPct val="200000"/>
              </a:lnSpc>
            </a:pPr>
            <a:r>
              <a:rPr lang="en-US" dirty="0"/>
              <a:t>lack of materials, or </a:t>
            </a:r>
          </a:p>
          <a:p>
            <a:pPr lvl="1">
              <a:lnSpc>
                <a:spcPct val="200000"/>
              </a:lnSpc>
            </a:pPr>
            <a:r>
              <a:rPr lang="en-US" dirty="0"/>
              <a:t>experienced delays due to the wrong piece of equipment used in performing a task</a:t>
            </a:r>
          </a:p>
          <a:p>
            <a:pPr>
              <a:lnSpc>
                <a:spcPct val="200000"/>
              </a:lnSpc>
            </a:pPr>
            <a:r>
              <a:rPr lang="en-US" dirty="0"/>
              <a:t> Proper management of resources—materials, labor, and equipment—can minimize or even eliminate these types of inefficiencies</a:t>
            </a:r>
          </a:p>
        </p:txBody>
      </p:sp>
      <p:sp>
        <p:nvSpPr>
          <p:cNvPr id="4" name="Slide Number Placeholder 4">
            <a:extLst>
              <a:ext uri="{FF2B5EF4-FFF2-40B4-BE49-F238E27FC236}">
                <a16:creationId xmlns:a16="http://schemas.microsoft.com/office/drawing/2014/main" id="{351A797E-4A60-4298-BC82-9D1BE08DAE1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5</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6</a:t>
            </a:fld>
            <a:endParaRPr lang="en-US" sz="1600" dirty="0">
              <a:solidFill>
                <a:srgbClr val="44546A"/>
              </a:solidFill>
            </a:endParaRPr>
          </a:p>
        </p:txBody>
      </p:sp>
    </p:spTree>
    <p:extLst>
      <p:ext uri="{BB962C8B-B14F-4D97-AF65-F5344CB8AC3E}">
        <p14:creationId xmlns:p14="http://schemas.microsoft.com/office/powerpoint/2010/main" val="21471430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CCB57-88AD-4683-A68F-517E4D48236E}"/>
              </a:ext>
            </a:extLst>
          </p:cNvPr>
          <p:cNvSpPr>
            <a:spLocks noGrp="1"/>
          </p:cNvSpPr>
          <p:nvPr>
            <p:ph type="title"/>
          </p:nvPr>
        </p:nvSpPr>
        <p:spPr/>
        <p:txBody>
          <a:bodyPr/>
          <a:lstStyle/>
          <a:p>
            <a:r>
              <a:rPr lang="en-US" dirty="0"/>
              <a:t>Resource Allocation</a:t>
            </a:r>
          </a:p>
        </p:txBody>
      </p:sp>
      <p:sp>
        <p:nvSpPr>
          <p:cNvPr id="3" name="Content Placeholder 2">
            <a:extLst>
              <a:ext uri="{FF2B5EF4-FFF2-40B4-BE49-F238E27FC236}">
                <a16:creationId xmlns:a16="http://schemas.microsoft.com/office/drawing/2014/main" id="{182F0D1B-BB1B-4B7C-BF7E-523C5C127C8D}"/>
              </a:ext>
            </a:extLst>
          </p:cNvPr>
          <p:cNvSpPr>
            <a:spLocks noGrp="1"/>
          </p:cNvSpPr>
          <p:nvPr>
            <p:ph idx="1"/>
          </p:nvPr>
        </p:nvSpPr>
        <p:spPr>
          <a:xfrm>
            <a:off x="279400" y="829056"/>
            <a:ext cx="11645900" cy="5494019"/>
          </a:xfrm>
        </p:spPr>
        <p:txBody>
          <a:bodyPr/>
          <a:lstStyle/>
          <a:p>
            <a:pPr>
              <a:lnSpc>
                <a:spcPct val="250000"/>
              </a:lnSpc>
            </a:pPr>
            <a:r>
              <a:rPr lang="en-US" dirty="0"/>
              <a:t>Scheduling and coordinating resources so that they arrive on‐site as needed and are removed when not needed is called </a:t>
            </a:r>
            <a:r>
              <a:rPr lang="en-US" b="1" i="1" dirty="0"/>
              <a:t>resource allocation </a:t>
            </a:r>
            <a:r>
              <a:rPr lang="en-US" dirty="0"/>
              <a:t>or </a:t>
            </a:r>
            <a:r>
              <a:rPr lang="en-US" b="1" i="1" dirty="0"/>
              <a:t>resource loading</a:t>
            </a:r>
          </a:p>
          <a:p>
            <a:pPr>
              <a:lnSpc>
                <a:spcPct val="250000"/>
              </a:lnSpc>
            </a:pPr>
            <a:r>
              <a:rPr lang="en-US" dirty="0"/>
              <a:t>When performed properly, it is the effective and efficient utilization of all resources</a:t>
            </a:r>
          </a:p>
          <a:p>
            <a:pPr>
              <a:lnSpc>
                <a:spcPct val="250000"/>
              </a:lnSpc>
            </a:pPr>
            <a:r>
              <a:rPr lang="en-US" dirty="0"/>
              <a:t>Shortages of material or scheduling the wrong piece of equipment will inevitably lead to a delay in performing the task and may delay the project itself</a:t>
            </a:r>
          </a:p>
          <a:p>
            <a:pPr>
              <a:lnSpc>
                <a:spcPct val="250000"/>
              </a:lnSpc>
            </a:pPr>
            <a:endParaRPr lang="en-US" dirty="0"/>
          </a:p>
        </p:txBody>
      </p:sp>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5</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7</a:t>
            </a:fld>
            <a:endParaRPr lang="en-US" sz="1600" dirty="0">
              <a:solidFill>
                <a:srgbClr val="44546A"/>
              </a:solidFill>
            </a:endParaRPr>
          </a:p>
        </p:txBody>
      </p:sp>
      <p:pic>
        <p:nvPicPr>
          <p:cNvPr id="5" name="Picture 4">
            <a:extLst>
              <a:ext uri="{FF2B5EF4-FFF2-40B4-BE49-F238E27FC236}">
                <a16:creationId xmlns:a16="http://schemas.microsoft.com/office/drawing/2014/main" id="{C1476CC3-A8F7-4403-BA5C-F8BD082DFF19}"/>
              </a:ext>
            </a:extLst>
          </p:cNvPr>
          <p:cNvPicPr>
            <a:picLocks noChangeAspect="1"/>
          </p:cNvPicPr>
          <p:nvPr/>
        </p:nvPicPr>
        <p:blipFill>
          <a:blip r:embed="rId2"/>
          <a:stretch>
            <a:fillRect/>
          </a:stretch>
        </p:blipFill>
        <p:spPr>
          <a:xfrm>
            <a:off x="8916591" y="5398008"/>
            <a:ext cx="2269458" cy="1192530"/>
          </a:xfrm>
          <a:prstGeom prst="rect">
            <a:avLst/>
          </a:prstGeom>
        </p:spPr>
      </p:pic>
    </p:spTree>
    <p:extLst>
      <p:ext uri="{BB962C8B-B14F-4D97-AF65-F5344CB8AC3E}">
        <p14:creationId xmlns:p14="http://schemas.microsoft.com/office/powerpoint/2010/main" val="37109274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CCB57-88AD-4683-A68F-517E4D48236E}"/>
              </a:ext>
            </a:extLst>
          </p:cNvPr>
          <p:cNvSpPr>
            <a:spLocks noGrp="1"/>
          </p:cNvSpPr>
          <p:nvPr>
            <p:ph type="title"/>
          </p:nvPr>
        </p:nvSpPr>
        <p:spPr/>
        <p:txBody>
          <a:bodyPr/>
          <a:lstStyle/>
          <a:p>
            <a:r>
              <a:rPr lang="en-US" dirty="0"/>
              <a:t>Resource Allocation</a:t>
            </a:r>
          </a:p>
        </p:txBody>
      </p:sp>
      <p:sp>
        <p:nvSpPr>
          <p:cNvPr id="3" name="Content Placeholder 2">
            <a:extLst>
              <a:ext uri="{FF2B5EF4-FFF2-40B4-BE49-F238E27FC236}">
                <a16:creationId xmlns:a16="http://schemas.microsoft.com/office/drawing/2014/main" id="{182F0D1B-BB1B-4B7C-BF7E-523C5C127C8D}"/>
              </a:ext>
            </a:extLst>
          </p:cNvPr>
          <p:cNvSpPr>
            <a:spLocks noGrp="1"/>
          </p:cNvSpPr>
          <p:nvPr>
            <p:ph idx="1"/>
          </p:nvPr>
        </p:nvSpPr>
        <p:spPr>
          <a:xfrm>
            <a:off x="279400" y="919544"/>
            <a:ext cx="11645900" cy="5670994"/>
          </a:xfrm>
        </p:spPr>
        <p:txBody>
          <a:bodyPr>
            <a:normAutofit lnSpcReduction="10000"/>
          </a:bodyPr>
          <a:lstStyle/>
          <a:p>
            <a:pPr>
              <a:lnSpc>
                <a:spcPct val="250000"/>
              </a:lnSpc>
            </a:pPr>
            <a:r>
              <a:rPr lang="en-US" dirty="0"/>
              <a:t>Allocating too many people to the crew will leave some underutilized and increase the cost per unit of work</a:t>
            </a:r>
          </a:p>
          <a:p>
            <a:pPr>
              <a:lnSpc>
                <a:spcPct val="250000"/>
              </a:lnSpc>
            </a:pPr>
            <a:r>
              <a:rPr lang="en-US" dirty="0"/>
              <a:t>Inversely, too small a crew will result in less being produced per unit of time</a:t>
            </a:r>
          </a:p>
          <a:p>
            <a:pPr>
              <a:lnSpc>
                <a:spcPct val="250000"/>
              </a:lnSpc>
            </a:pPr>
            <a:r>
              <a:rPr lang="en-US" dirty="0"/>
              <a:t>Neither condition is desirable</a:t>
            </a:r>
          </a:p>
          <a:p>
            <a:pPr>
              <a:lnSpc>
                <a:spcPct val="250000"/>
              </a:lnSpc>
            </a:pPr>
            <a:r>
              <a:rPr lang="en-US" dirty="0"/>
              <a:t>It is the goal of resource allocation to maintain sufficient resources to allow the work to proceed in a smooth or even flow</a:t>
            </a:r>
          </a:p>
        </p:txBody>
      </p:sp>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5</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8</a:t>
            </a:fld>
            <a:endParaRPr lang="en-US" sz="1600" dirty="0">
              <a:solidFill>
                <a:srgbClr val="44546A"/>
              </a:solidFill>
            </a:endParaRPr>
          </a:p>
        </p:txBody>
      </p:sp>
    </p:spTree>
    <p:extLst>
      <p:ext uri="{BB962C8B-B14F-4D97-AF65-F5344CB8AC3E}">
        <p14:creationId xmlns:p14="http://schemas.microsoft.com/office/powerpoint/2010/main" val="27498132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CCB57-88AD-4683-A68F-517E4D48236E}"/>
              </a:ext>
            </a:extLst>
          </p:cNvPr>
          <p:cNvSpPr>
            <a:spLocks noGrp="1"/>
          </p:cNvSpPr>
          <p:nvPr>
            <p:ph type="title"/>
          </p:nvPr>
        </p:nvSpPr>
        <p:spPr/>
        <p:txBody>
          <a:bodyPr/>
          <a:lstStyle/>
          <a:p>
            <a:r>
              <a:rPr lang="en-US" dirty="0"/>
              <a:t>Resource Management</a:t>
            </a:r>
          </a:p>
        </p:txBody>
      </p:sp>
      <p:sp>
        <p:nvSpPr>
          <p:cNvPr id="3" name="Content Placeholder 2">
            <a:extLst>
              <a:ext uri="{FF2B5EF4-FFF2-40B4-BE49-F238E27FC236}">
                <a16:creationId xmlns:a16="http://schemas.microsoft.com/office/drawing/2014/main" id="{182F0D1B-BB1B-4B7C-BF7E-523C5C127C8D}"/>
              </a:ext>
            </a:extLst>
          </p:cNvPr>
          <p:cNvSpPr>
            <a:spLocks noGrp="1"/>
          </p:cNvSpPr>
          <p:nvPr>
            <p:ph idx="1"/>
          </p:nvPr>
        </p:nvSpPr>
        <p:spPr>
          <a:xfrm>
            <a:off x="133350" y="829056"/>
            <a:ext cx="11925300" cy="5888736"/>
          </a:xfrm>
        </p:spPr>
        <p:txBody>
          <a:bodyPr>
            <a:normAutofit/>
          </a:bodyPr>
          <a:lstStyle/>
          <a:p>
            <a:pPr>
              <a:lnSpc>
                <a:spcPct val="250000"/>
              </a:lnSpc>
            </a:pPr>
            <a:r>
              <a:rPr lang="en-US" dirty="0"/>
              <a:t>The estimate tells us how much labor and type of equipment are needed for a task but does not tell us when it is needed </a:t>
            </a:r>
          </a:p>
          <a:p>
            <a:pPr>
              <a:lnSpc>
                <a:spcPct val="250000"/>
              </a:lnSpc>
            </a:pPr>
            <a:r>
              <a:rPr lang="en-US" dirty="0"/>
              <a:t>For that we need to refer to the Schedule Plan</a:t>
            </a:r>
          </a:p>
          <a:p>
            <a:pPr>
              <a:lnSpc>
                <a:spcPct val="250000"/>
              </a:lnSpc>
            </a:pPr>
            <a:r>
              <a:rPr lang="en-US" dirty="0"/>
              <a:t>The Schedule Plan is also silent about conflicting demands for labor or equipment resources</a:t>
            </a:r>
          </a:p>
          <a:p>
            <a:pPr>
              <a:lnSpc>
                <a:spcPct val="250000"/>
              </a:lnSpc>
            </a:pPr>
            <a:r>
              <a:rPr lang="en-US" dirty="0"/>
              <a:t>For example, a single piece of equipment and its crew may be required for two tasks at the same time</a:t>
            </a:r>
          </a:p>
        </p:txBody>
      </p:sp>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5</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9</a:t>
            </a:fld>
            <a:endParaRPr lang="en-US" sz="1600" dirty="0">
              <a:solidFill>
                <a:srgbClr val="44546A"/>
              </a:solidFill>
            </a:endParaRPr>
          </a:p>
        </p:txBody>
      </p:sp>
    </p:spTree>
    <p:extLst>
      <p:ext uri="{BB962C8B-B14F-4D97-AF65-F5344CB8AC3E}">
        <p14:creationId xmlns:p14="http://schemas.microsoft.com/office/powerpoint/2010/main" val="15461957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CCB57-88AD-4683-A68F-517E4D48236E}"/>
              </a:ext>
            </a:extLst>
          </p:cNvPr>
          <p:cNvSpPr>
            <a:spLocks noGrp="1"/>
          </p:cNvSpPr>
          <p:nvPr>
            <p:ph type="title"/>
          </p:nvPr>
        </p:nvSpPr>
        <p:spPr/>
        <p:txBody>
          <a:bodyPr/>
          <a:lstStyle/>
          <a:p>
            <a:r>
              <a:rPr lang="en-US" dirty="0"/>
              <a:t>Resource Management</a:t>
            </a:r>
          </a:p>
        </p:txBody>
      </p:sp>
      <p:sp>
        <p:nvSpPr>
          <p:cNvPr id="3" name="Content Placeholder 2">
            <a:extLst>
              <a:ext uri="{FF2B5EF4-FFF2-40B4-BE49-F238E27FC236}">
                <a16:creationId xmlns:a16="http://schemas.microsoft.com/office/drawing/2014/main" id="{182F0D1B-BB1B-4B7C-BF7E-523C5C127C8D}"/>
              </a:ext>
            </a:extLst>
          </p:cNvPr>
          <p:cNvSpPr>
            <a:spLocks noGrp="1"/>
          </p:cNvSpPr>
          <p:nvPr>
            <p:ph idx="1"/>
          </p:nvPr>
        </p:nvSpPr>
        <p:spPr>
          <a:xfrm>
            <a:off x="279400" y="1022414"/>
            <a:ext cx="11645900" cy="5670994"/>
          </a:xfrm>
        </p:spPr>
        <p:txBody>
          <a:bodyPr>
            <a:normAutofit/>
          </a:bodyPr>
          <a:lstStyle/>
          <a:p>
            <a:pPr>
              <a:lnSpc>
                <a:spcPct val="200000"/>
              </a:lnSpc>
            </a:pPr>
            <a:r>
              <a:rPr lang="en-US" b="1" dirty="0"/>
              <a:t>Resource Pool </a:t>
            </a:r>
            <a:r>
              <a:rPr lang="en-US" dirty="0"/>
              <a:t>is a set of resources available for assignment to project tasks</a:t>
            </a:r>
          </a:p>
          <a:p>
            <a:pPr>
              <a:lnSpc>
                <a:spcPct val="200000"/>
              </a:lnSpc>
            </a:pPr>
            <a:r>
              <a:rPr lang="en-US" dirty="0"/>
              <a:t>A resource pool can be assigned exclusively to a project or task or shared by several projects</a:t>
            </a:r>
          </a:p>
          <a:p>
            <a:pPr>
              <a:lnSpc>
                <a:spcPct val="200000"/>
              </a:lnSpc>
            </a:pPr>
            <a:endParaRPr lang="en-US" dirty="0"/>
          </a:p>
        </p:txBody>
      </p:sp>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5</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10</a:t>
            </a:fld>
            <a:endParaRPr lang="en-US" sz="1600" dirty="0">
              <a:solidFill>
                <a:srgbClr val="44546A"/>
              </a:solidFill>
            </a:endParaRPr>
          </a:p>
        </p:txBody>
      </p:sp>
      <p:pic>
        <p:nvPicPr>
          <p:cNvPr id="5" name="Picture 4">
            <a:extLst>
              <a:ext uri="{FF2B5EF4-FFF2-40B4-BE49-F238E27FC236}">
                <a16:creationId xmlns:a16="http://schemas.microsoft.com/office/drawing/2014/main" id="{E8937178-9494-4686-9089-0FC37D25B81D}"/>
              </a:ext>
            </a:extLst>
          </p:cNvPr>
          <p:cNvPicPr>
            <a:picLocks noChangeAspect="1"/>
          </p:cNvPicPr>
          <p:nvPr/>
        </p:nvPicPr>
        <p:blipFill>
          <a:blip r:embed="rId2"/>
          <a:stretch>
            <a:fillRect/>
          </a:stretch>
        </p:blipFill>
        <p:spPr>
          <a:xfrm>
            <a:off x="5779009" y="3026256"/>
            <a:ext cx="5015992" cy="3203856"/>
          </a:xfrm>
          <a:prstGeom prst="rect">
            <a:avLst/>
          </a:prstGeom>
        </p:spPr>
      </p:pic>
    </p:spTree>
    <p:extLst>
      <p:ext uri="{BB962C8B-B14F-4D97-AF65-F5344CB8AC3E}">
        <p14:creationId xmlns:p14="http://schemas.microsoft.com/office/powerpoint/2010/main" val="4629499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CCB57-88AD-4683-A68F-517E4D48236E}"/>
              </a:ext>
            </a:extLst>
          </p:cNvPr>
          <p:cNvSpPr>
            <a:spLocks noGrp="1"/>
          </p:cNvSpPr>
          <p:nvPr>
            <p:ph type="title"/>
          </p:nvPr>
        </p:nvSpPr>
        <p:spPr/>
        <p:txBody>
          <a:bodyPr/>
          <a:lstStyle/>
          <a:p>
            <a:r>
              <a:rPr lang="en-US"/>
              <a:t>Resource Management</a:t>
            </a:r>
            <a:endParaRPr lang="en-US" dirty="0"/>
          </a:p>
        </p:txBody>
      </p:sp>
      <p:sp>
        <p:nvSpPr>
          <p:cNvPr id="3" name="Content Placeholder 2">
            <a:extLst>
              <a:ext uri="{FF2B5EF4-FFF2-40B4-BE49-F238E27FC236}">
                <a16:creationId xmlns:a16="http://schemas.microsoft.com/office/drawing/2014/main" id="{182F0D1B-BB1B-4B7C-BF7E-523C5C127C8D}"/>
              </a:ext>
            </a:extLst>
          </p:cNvPr>
          <p:cNvSpPr>
            <a:spLocks noGrp="1"/>
          </p:cNvSpPr>
          <p:nvPr>
            <p:ph idx="1"/>
          </p:nvPr>
        </p:nvSpPr>
        <p:spPr>
          <a:xfrm>
            <a:off x="440944" y="1022414"/>
            <a:ext cx="11107928" cy="5475922"/>
          </a:xfrm>
        </p:spPr>
        <p:txBody>
          <a:bodyPr>
            <a:normAutofit/>
          </a:bodyPr>
          <a:lstStyle/>
          <a:p>
            <a:pPr>
              <a:lnSpc>
                <a:spcPct val="200000"/>
              </a:lnSpc>
            </a:pPr>
            <a:r>
              <a:rPr lang="en-US" dirty="0"/>
              <a:t>After staff and other resources were assigned to the project, a project manager listed the following questions that still needed to be addressed:</a:t>
            </a:r>
          </a:p>
          <a:p>
            <a:pPr lvl="1"/>
            <a:r>
              <a:rPr lang="en-US" dirty="0"/>
              <a:t>Will the assigned labor and/or equipment be adequate and available to deal with my project?</a:t>
            </a:r>
          </a:p>
          <a:p>
            <a:pPr lvl="1">
              <a:lnSpc>
                <a:spcPct val="200000"/>
              </a:lnSpc>
            </a:pPr>
            <a:r>
              <a:rPr lang="en-US" dirty="0"/>
              <a:t>Will outside contractors have to be used?</a:t>
            </a:r>
          </a:p>
          <a:p>
            <a:pPr lvl="1">
              <a:lnSpc>
                <a:spcPct val="200000"/>
              </a:lnSpc>
            </a:pPr>
            <a:r>
              <a:rPr lang="en-US" dirty="0"/>
              <a:t>Do unexpected resource dependencies exist? Is there a new critical path?</a:t>
            </a:r>
          </a:p>
          <a:p>
            <a:pPr lvl="1">
              <a:lnSpc>
                <a:spcPct val="200000"/>
              </a:lnSpc>
            </a:pPr>
            <a:r>
              <a:rPr lang="en-US" dirty="0"/>
              <a:t>How much flexibility do we have in using resources?</a:t>
            </a:r>
          </a:p>
          <a:p>
            <a:pPr lvl="1">
              <a:lnSpc>
                <a:spcPct val="200000"/>
              </a:lnSpc>
            </a:pPr>
            <a:r>
              <a:rPr lang="en-US" dirty="0"/>
              <a:t>Is the original deadline realistic?</a:t>
            </a:r>
          </a:p>
        </p:txBody>
      </p:sp>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5</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11</a:t>
            </a:fld>
            <a:endParaRPr lang="en-US" sz="1600" dirty="0">
              <a:solidFill>
                <a:srgbClr val="44546A"/>
              </a:solidFill>
            </a:endParaRPr>
          </a:p>
        </p:txBody>
      </p:sp>
      <p:sp>
        <p:nvSpPr>
          <p:cNvPr id="6" name="Rectangle: Rounded Corners 5">
            <a:extLst>
              <a:ext uri="{FF2B5EF4-FFF2-40B4-BE49-F238E27FC236}">
                <a16:creationId xmlns:a16="http://schemas.microsoft.com/office/drawing/2014/main" id="{15B73D8A-8454-47E8-8CDC-1F8BEAA7F145}"/>
              </a:ext>
            </a:extLst>
          </p:cNvPr>
          <p:cNvSpPr/>
          <p:nvPr/>
        </p:nvSpPr>
        <p:spPr>
          <a:xfrm>
            <a:off x="7437120" y="4638866"/>
            <a:ext cx="3828288" cy="1951672"/>
          </a:xfrm>
          <a:prstGeom prst="roundRect">
            <a:avLst>
              <a:gd name="adj" fmla="val 3728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b="1" dirty="0">
                <a:solidFill>
                  <a:schemeClr val="accent4">
                    <a:lumMod val="40000"/>
                    <a:lumOff val="60000"/>
                  </a:schemeClr>
                </a:solidFill>
              </a:rPr>
              <a:t>Any project scheduling system should facilitate finding quick, easy answers to these questions</a:t>
            </a:r>
          </a:p>
        </p:txBody>
      </p:sp>
    </p:spTree>
    <p:extLst>
      <p:ext uri="{BB962C8B-B14F-4D97-AF65-F5344CB8AC3E}">
        <p14:creationId xmlns:p14="http://schemas.microsoft.com/office/powerpoint/2010/main" val="34887676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3A04A-E73A-4E64-98F5-0AC71B89BCDE}"/>
              </a:ext>
            </a:extLst>
          </p:cNvPr>
          <p:cNvSpPr>
            <a:spLocks noGrp="1"/>
          </p:cNvSpPr>
          <p:nvPr>
            <p:ph type="title"/>
          </p:nvPr>
        </p:nvSpPr>
        <p:spPr/>
        <p:txBody>
          <a:bodyPr/>
          <a:lstStyle/>
          <a:p>
            <a:r>
              <a:rPr lang="en-US" dirty="0"/>
              <a:t>Resource Management Goals </a:t>
            </a:r>
          </a:p>
        </p:txBody>
      </p:sp>
      <p:sp>
        <p:nvSpPr>
          <p:cNvPr id="3" name="Content Placeholder 2">
            <a:extLst>
              <a:ext uri="{FF2B5EF4-FFF2-40B4-BE49-F238E27FC236}">
                <a16:creationId xmlns:a16="http://schemas.microsoft.com/office/drawing/2014/main" id="{220456E7-CF58-4B3F-87ED-EBFC3CD8962E}"/>
              </a:ext>
            </a:extLst>
          </p:cNvPr>
          <p:cNvSpPr>
            <a:spLocks noGrp="1"/>
          </p:cNvSpPr>
          <p:nvPr>
            <p:ph idx="1"/>
          </p:nvPr>
        </p:nvSpPr>
        <p:spPr>
          <a:xfrm>
            <a:off x="279400" y="1253331"/>
            <a:ext cx="11645900" cy="5468144"/>
          </a:xfrm>
        </p:spPr>
        <p:txBody>
          <a:bodyPr>
            <a:normAutofit/>
          </a:bodyPr>
          <a:lstStyle/>
          <a:p>
            <a:pPr marL="457200" indent="-457200">
              <a:lnSpc>
                <a:spcPct val="200000"/>
              </a:lnSpc>
              <a:buFont typeface="+mj-lt"/>
              <a:buAutoNum type="arabicPeriod"/>
            </a:pPr>
            <a:r>
              <a:rPr lang="en-US" dirty="0"/>
              <a:t>To ensure that the correct resource is available at the correct time and in sufficient quantity, and </a:t>
            </a:r>
          </a:p>
          <a:p>
            <a:pPr marL="457200" indent="-457200">
              <a:lnSpc>
                <a:spcPct val="200000"/>
              </a:lnSpc>
              <a:buFont typeface="+mj-lt"/>
              <a:buAutoNum type="arabicPeriod"/>
            </a:pPr>
            <a:r>
              <a:rPr lang="en-US" dirty="0"/>
              <a:t>To ensure that the resource is used efficiently</a:t>
            </a:r>
          </a:p>
          <a:p>
            <a:pPr marL="0" indent="0">
              <a:lnSpc>
                <a:spcPct val="200000"/>
              </a:lnSpc>
              <a:buNone/>
            </a:pPr>
            <a:r>
              <a:rPr lang="en-US" dirty="0"/>
              <a:t>That by Developing Resource and Cost Scheduling Plans</a:t>
            </a:r>
          </a:p>
        </p:txBody>
      </p:sp>
      <p:sp>
        <p:nvSpPr>
          <p:cNvPr id="8" name="Slide Number Placeholder 4">
            <a:extLst>
              <a:ext uri="{FF2B5EF4-FFF2-40B4-BE49-F238E27FC236}">
                <a16:creationId xmlns:a16="http://schemas.microsoft.com/office/drawing/2014/main" id="{D454E736-299D-4162-8BB0-BAB7641F01FC}"/>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5</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12</a:t>
            </a:fld>
            <a:endParaRPr lang="en-US" sz="1600" dirty="0">
              <a:solidFill>
                <a:srgbClr val="44546A"/>
              </a:solidFill>
            </a:endParaRPr>
          </a:p>
        </p:txBody>
      </p:sp>
      <p:pic>
        <p:nvPicPr>
          <p:cNvPr id="5" name="Picture 4" descr="Diagram&#10;&#10;Description automatically generated">
            <a:extLst>
              <a:ext uri="{FF2B5EF4-FFF2-40B4-BE49-F238E27FC236}">
                <a16:creationId xmlns:a16="http://schemas.microsoft.com/office/drawing/2014/main" id="{E12B36E8-1420-429C-BDF8-785E327134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51752" y="4737566"/>
            <a:ext cx="6833468" cy="1983909"/>
          </a:xfrm>
          <a:prstGeom prst="rect">
            <a:avLst/>
          </a:prstGeom>
        </p:spPr>
      </p:pic>
    </p:spTree>
    <p:extLst>
      <p:ext uri="{BB962C8B-B14F-4D97-AF65-F5344CB8AC3E}">
        <p14:creationId xmlns:p14="http://schemas.microsoft.com/office/powerpoint/2010/main" val="38888206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xfrm>
            <a:off x="180886" y="54371"/>
            <a:ext cx="10515600" cy="978695"/>
          </a:xfrm>
        </p:spPr>
        <p:txBody>
          <a:bodyPr vert="horz" lIns="91440" tIns="45720" rIns="91440" bIns="45720" rtlCol="0" anchor="ctr">
            <a:normAutofit/>
          </a:bodyPr>
          <a:lstStyle/>
          <a:p>
            <a:r>
              <a:rPr lang="en-US" dirty="0"/>
              <a:t>Project Planning, Scheduling, and Controlling</a:t>
            </a:r>
          </a:p>
        </p:txBody>
      </p:sp>
      <p:grpSp>
        <p:nvGrpSpPr>
          <p:cNvPr id="7" name="Group 12"/>
          <p:cNvGrpSpPr>
            <a:grpSpLocks/>
          </p:cNvGrpSpPr>
          <p:nvPr/>
        </p:nvGrpSpPr>
        <p:grpSpPr bwMode="auto">
          <a:xfrm>
            <a:off x="8305006" y="3275014"/>
            <a:ext cx="3292475" cy="1749426"/>
            <a:chOff x="3520" y="1959"/>
            <a:chExt cx="2074" cy="1102"/>
          </a:xfrm>
        </p:grpSpPr>
        <p:sp>
          <p:nvSpPr>
            <p:cNvPr id="50189" name="Line 13"/>
            <p:cNvSpPr>
              <a:spLocks noChangeShapeType="1"/>
            </p:cNvSpPr>
            <p:nvPr/>
          </p:nvSpPr>
          <p:spPr bwMode="auto">
            <a:xfrm flipV="1">
              <a:off x="4089" y="2424"/>
              <a:ext cx="423" cy="637"/>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pPr defTabSz="457200" fontAlgn="base">
                <a:spcBef>
                  <a:spcPct val="0"/>
                </a:spcBef>
                <a:spcAft>
                  <a:spcPct val="0"/>
                </a:spcAft>
              </a:pPr>
              <a:endParaRPr lang="en-US" dirty="0">
                <a:solidFill>
                  <a:srgbClr val="000000"/>
                </a:solidFill>
                <a:latin typeface="Arial" charset="0"/>
                <a:ea typeface="ＭＳ Ｐゴシック" charset="0"/>
                <a:cs typeface="Arial" charset="0"/>
              </a:endParaRPr>
            </a:p>
          </p:txBody>
        </p:sp>
        <p:sp>
          <p:nvSpPr>
            <p:cNvPr id="50190" name="Text Box 14"/>
            <p:cNvSpPr txBox="1">
              <a:spLocks noChangeArrowheads="1"/>
            </p:cNvSpPr>
            <p:nvPr/>
          </p:nvSpPr>
          <p:spPr bwMode="auto">
            <a:xfrm>
              <a:off x="3520" y="1959"/>
              <a:ext cx="2074" cy="801"/>
            </a:xfrm>
            <a:prstGeom prst="rect">
              <a:avLst/>
            </a:prstGeom>
            <a:solidFill>
              <a:srgbClr val="D33320"/>
            </a:solidFill>
            <a:ln w="9525">
              <a:solidFill>
                <a:schemeClr val="tx1"/>
              </a:solidFill>
              <a:miter lim="800000"/>
              <a:headEnd/>
              <a:tailEnd/>
            </a:ln>
          </p:spPr>
          <p:txBody>
            <a:bodyPr wrap="none" lIns="162000" tIns="154800" rIns="162000" bIns="154800">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defTabSz="457200" fontAlgn="base">
                <a:lnSpc>
                  <a:spcPct val="90000"/>
                </a:lnSpc>
                <a:spcBef>
                  <a:spcPct val="0"/>
                </a:spcBef>
                <a:spcAft>
                  <a:spcPct val="20000"/>
                </a:spcAft>
              </a:pPr>
              <a:r>
                <a:rPr lang="en-US" sz="2000" b="1" dirty="0">
                  <a:solidFill>
                    <a:srgbClr val="000000"/>
                  </a:solidFill>
                  <a:latin typeface="Arial" charset="0"/>
                  <a:ea typeface="MS PGothic" charset="0"/>
                  <a:cs typeface="MS PGothic" charset="0"/>
                </a:rPr>
                <a:t>Budgets</a:t>
              </a:r>
            </a:p>
            <a:p>
              <a:pPr defTabSz="457200" fontAlgn="base">
                <a:lnSpc>
                  <a:spcPct val="90000"/>
                </a:lnSpc>
                <a:spcBef>
                  <a:spcPct val="0"/>
                </a:spcBef>
                <a:spcAft>
                  <a:spcPct val="20000"/>
                </a:spcAft>
              </a:pPr>
              <a:r>
                <a:rPr lang="en-US" sz="2000" b="1" dirty="0">
                  <a:solidFill>
                    <a:srgbClr val="000000"/>
                  </a:solidFill>
                  <a:latin typeface="Arial" charset="0"/>
                  <a:ea typeface="MS PGothic" charset="0"/>
                  <a:cs typeface="MS PGothic" charset="0"/>
                </a:rPr>
                <a:t>Delayed activities report</a:t>
              </a:r>
            </a:p>
            <a:p>
              <a:pPr defTabSz="457200" fontAlgn="base">
                <a:lnSpc>
                  <a:spcPct val="90000"/>
                </a:lnSpc>
                <a:spcBef>
                  <a:spcPct val="0"/>
                </a:spcBef>
                <a:spcAft>
                  <a:spcPct val="20000"/>
                </a:spcAft>
              </a:pPr>
              <a:r>
                <a:rPr lang="en-US" sz="2000" b="1" dirty="0">
                  <a:solidFill>
                    <a:srgbClr val="000000"/>
                  </a:solidFill>
                  <a:latin typeface="Arial" charset="0"/>
                  <a:ea typeface="MS PGothic" charset="0"/>
                  <a:cs typeface="MS PGothic" charset="0"/>
                </a:rPr>
                <a:t>Slack activities report</a:t>
              </a:r>
              <a:endParaRPr lang="en-AU" sz="2000" b="1" dirty="0">
                <a:solidFill>
                  <a:srgbClr val="000000"/>
                </a:solidFill>
                <a:latin typeface="Arial" charset="0"/>
                <a:ea typeface="MS PGothic" charset="0"/>
                <a:cs typeface="MS PGothic" charset="0"/>
              </a:endParaRPr>
            </a:p>
          </p:txBody>
        </p:sp>
      </p:grpSp>
      <p:grpSp>
        <p:nvGrpSpPr>
          <p:cNvPr id="10" name="Group 15"/>
          <p:cNvGrpSpPr>
            <a:grpSpLocks/>
          </p:cNvGrpSpPr>
          <p:nvPr/>
        </p:nvGrpSpPr>
        <p:grpSpPr bwMode="auto">
          <a:xfrm>
            <a:off x="6600826" y="948532"/>
            <a:ext cx="4727576" cy="1995487"/>
            <a:chOff x="1851" y="255"/>
            <a:chExt cx="2978" cy="1257"/>
          </a:xfrm>
        </p:grpSpPr>
        <p:sp>
          <p:nvSpPr>
            <p:cNvPr id="50187" name="Line 16"/>
            <p:cNvSpPr>
              <a:spLocks noChangeShapeType="1"/>
            </p:cNvSpPr>
            <p:nvPr/>
          </p:nvSpPr>
          <p:spPr bwMode="auto">
            <a:xfrm>
              <a:off x="1851" y="849"/>
              <a:ext cx="805" cy="39"/>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pPr defTabSz="457200" fontAlgn="base">
                <a:spcBef>
                  <a:spcPct val="0"/>
                </a:spcBef>
                <a:spcAft>
                  <a:spcPct val="0"/>
                </a:spcAft>
              </a:pPr>
              <a:endParaRPr lang="en-US" dirty="0">
                <a:solidFill>
                  <a:srgbClr val="000000"/>
                </a:solidFill>
                <a:latin typeface="Arial" charset="0"/>
                <a:ea typeface="ＭＳ Ｐゴシック" charset="0"/>
                <a:cs typeface="Arial" charset="0"/>
              </a:endParaRPr>
            </a:p>
          </p:txBody>
        </p:sp>
        <p:sp>
          <p:nvSpPr>
            <p:cNvPr id="50188" name="Text Box 17"/>
            <p:cNvSpPr txBox="1">
              <a:spLocks noChangeArrowheads="1"/>
            </p:cNvSpPr>
            <p:nvPr/>
          </p:nvSpPr>
          <p:spPr bwMode="auto">
            <a:xfrm>
              <a:off x="2600" y="255"/>
              <a:ext cx="2229" cy="1257"/>
            </a:xfrm>
            <a:prstGeom prst="rect">
              <a:avLst/>
            </a:prstGeom>
            <a:solidFill>
              <a:schemeClr val="accent1"/>
            </a:solidFill>
            <a:ln w="9525">
              <a:solidFill>
                <a:schemeClr val="tx1"/>
              </a:solidFill>
              <a:miter lim="800000"/>
              <a:headEnd/>
              <a:tailEnd/>
            </a:ln>
          </p:spPr>
          <p:txBody>
            <a:bodyPr wrap="none" lIns="162000" tIns="154800" rIns="162000" bIns="154800">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defTabSz="457200" fontAlgn="base">
                <a:lnSpc>
                  <a:spcPct val="90000"/>
                </a:lnSpc>
                <a:spcBef>
                  <a:spcPct val="0"/>
                </a:spcBef>
                <a:spcAft>
                  <a:spcPct val="20000"/>
                </a:spcAft>
              </a:pPr>
              <a:r>
                <a:rPr lang="en-US" sz="2000" b="1" dirty="0">
                  <a:solidFill>
                    <a:srgbClr val="000000"/>
                  </a:solidFill>
                  <a:latin typeface="Arial" charset="0"/>
                  <a:ea typeface="MS PGothic" charset="0"/>
                  <a:cs typeface="MS PGothic" charset="0"/>
                </a:rPr>
                <a:t>Time/cost estimates</a:t>
              </a:r>
            </a:p>
            <a:p>
              <a:pPr defTabSz="457200" fontAlgn="base">
                <a:lnSpc>
                  <a:spcPct val="90000"/>
                </a:lnSpc>
                <a:spcBef>
                  <a:spcPct val="0"/>
                </a:spcBef>
                <a:spcAft>
                  <a:spcPct val="20000"/>
                </a:spcAft>
              </a:pPr>
              <a:r>
                <a:rPr lang="en-US" sz="2000" b="1" dirty="0">
                  <a:solidFill>
                    <a:srgbClr val="000000"/>
                  </a:solidFill>
                  <a:latin typeface="Arial" charset="0"/>
                  <a:ea typeface="MS PGothic" charset="0"/>
                  <a:cs typeface="MS PGothic" charset="0"/>
                </a:rPr>
                <a:t>Budgets</a:t>
              </a:r>
            </a:p>
            <a:p>
              <a:pPr defTabSz="457200" fontAlgn="base">
                <a:lnSpc>
                  <a:spcPct val="90000"/>
                </a:lnSpc>
                <a:spcBef>
                  <a:spcPct val="0"/>
                </a:spcBef>
                <a:spcAft>
                  <a:spcPct val="20000"/>
                </a:spcAft>
              </a:pPr>
              <a:r>
                <a:rPr lang="en-US" sz="2000" b="1" dirty="0">
                  <a:solidFill>
                    <a:srgbClr val="000000"/>
                  </a:solidFill>
                  <a:latin typeface="Arial" charset="0"/>
                  <a:ea typeface="MS PGothic" charset="0"/>
                  <a:cs typeface="MS PGothic" charset="0"/>
                </a:rPr>
                <a:t>Engineering diagrams</a:t>
              </a:r>
            </a:p>
            <a:p>
              <a:pPr defTabSz="457200" fontAlgn="base">
                <a:lnSpc>
                  <a:spcPct val="90000"/>
                </a:lnSpc>
                <a:spcBef>
                  <a:spcPct val="0"/>
                </a:spcBef>
                <a:spcAft>
                  <a:spcPct val="20000"/>
                </a:spcAft>
              </a:pPr>
              <a:r>
                <a:rPr lang="en-US" sz="2000" b="1" dirty="0">
                  <a:solidFill>
                    <a:srgbClr val="000000"/>
                  </a:solidFill>
                  <a:latin typeface="Arial" charset="0"/>
                  <a:ea typeface="MS PGothic" charset="0"/>
                  <a:cs typeface="MS PGothic" charset="0"/>
                </a:rPr>
                <a:t>Cash flow charts</a:t>
              </a:r>
            </a:p>
            <a:p>
              <a:pPr defTabSz="457200" fontAlgn="base">
                <a:lnSpc>
                  <a:spcPct val="90000"/>
                </a:lnSpc>
                <a:spcBef>
                  <a:spcPct val="0"/>
                </a:spcBef>
                <a:spcAft>
                  <a:spcPct val="20000"/>
                </a:spcAft>
              </a:pPr>
              <a:r>
                <a:rPr lang="en-US" sz="2000" b="1" dirty="0">
                  <a:solidFill>
                    <a:srgbClr val="000000"/>
                  </a:solidFill>
                  <a:latin typeface="Arial" charset="0"/>
                  <a:ea typeface="MS PGothic" charset="0"/>
                  <a:cs typeface="MS PGothic" charset="0"/>
                </a:rPr>
                <a:t>Material availability details</a:t>
              </a:r>
              <a:endParaRPr lang="en-AU" sz="2000" b="1" dirty="0">
                <a:solidFill>
                  <a:srgbClr val="000000"/>
                </a:solidFill>
                <a:latin typeface="Arial" charset="0"/>
                <a:ea typeface="MS PGothic" charset="0"/>
                <a:cs typeface="MS PGothic" charset="0"/>
              </a:endParaRPr>
            </a:p>
          </p:txBody>
        </p:sp>
      </p:grpSp>
      <p:grpSp>
        <p:nvGrpSpPr>
          <p:cNvPr id="13" name="Group 18"/>
          <p:cNvGrpSpPr>
            <a:grpSpLocks/>
          </p:cNvGrpSpPr>
          <p:nvPr/>
        </p:nvGrpSpPr>
        <p:grpSpPr bwMode="auto">
          <a:xfrm>
            <a:off x="265111" y="4602163"/>
            <a:ext cx="2846387" cy="2139950"/>
            <a:chOff x="136" y="2121"/>
            <a:chExt cx="1793" cy="1348"/>
          </a:xfrm>
        </p:grpSpPr>
        <p:sp>
          <p:nvSpPr>
            <p:cNvPr id="50185" name="Line 19"/>
            <p:cNvSpPr>
              <a:spLocks noChangeShapeType="1"/>
            </p:cNvSpPr>
            <p:nvPr/>
          </p:nvSpPr>
          <p:spPr bwMode="auto">
            <a:xfrm flipV="1">
              <a:off x="1345" y="2121"/>
              <a:ext cx="170" cy="381"/>
            </a:xfrm>
            <a:prstGeom prst="line">
              <a:avLst/>
            </a:prstGeom>
            <a:noFill/>
            <a:ln w="76200">
              <a:solidFill>
                <a:schemeClr val="tx1"/>
              </a:solidFill>
              <a:round/>
              <a:headEnd/>
              <a:tailEnd/>
            </a:ln>
            <a:extLst>
              <a:ext uri="{909E8E84-426E-40DD-AFC4-6F175D3DCCD1}">
                <a14:hiddenFill xmlns:a14="http://schemas.microsoft.com/office/drawing/2010/main">
                  <a:noFill/>
                </a14:hiddenFill>
              </a:ext>
            </a:extLst>
          </p:spPr>
          <p:txBody>
            <a:bodyPr/>
            <a:lstStyle/>
            <a:p>
              <a:pPr defTabSz="457200" fontAlgn="base">
                <a:spcBef>
                  <a:spcPct val="0"/>
                </a:spcBef>
                <a:spcAft>
                  <a:spcPct val="0"/>
                </a:spcAft>
              </a:pPr>
              <a:endParaRPr lang="en-US" dirty="0">
                <a:solidFill>
                  <a:srgbClr val="000000"/>
                </a:solidFill>
                <a:latin typeface="Arial" charset="0"/>
                <a:ea typeface="ＭＳ Ｐゴシック" charset="0"/>
                <a:cs typeface="Arial" charset="0"/>
              </a:endParaRPr>
            </a:p>
          </p:txBody>
        </p:sp>
        <p:sp>
          <p:nvSpPr>
            <p:cNvPr id="50186" name="Text Box 20"/>
            <p:cNvSpPr txBox="1">
              <a:spLocks noChangeArrowheads="1"/>
            </p:cNvSpPr>
            <p:nvPr/>
          </p:nvSpPr>
          <p:spPr bwMode="auto">
            <a:xfrm>
              <a:off x="136" y="2423"/>
              <a:ext cx="1793" cy="1046"/>
            </a:xfrm>
            <a:prstGeom prst="rect">
              <a:avLst/>
            </a:prstGeom>
            <a:solidFill>
              <a:srgbClr val="D33320"/>
            </a:solidFill>
            <a:ln w="9525">
              <a:solidFill>
                <a:schemeClr val="tx1"/>
              </a:solidFill>
              <a:miter lim="800000"/>
              <a:headEnd/>
              <a:tailEnd/>
            </a:ln>
          </p:spPr>
          <p:txBody>
            <a:bodyPr wrap="none" lIns="162000" tIns="154800" rIns="162000" bIns="154800">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defTabSz="457200" fontAlgn="base">
                <a:lnSpc>
                  <a:spcPct val="90000"/>
                </a:lnSpc>
                <a:spcBef>
                  <a:spcPct val="0"/>
                </a:spcBef>
                <a:spcAft>
                  <a:spcPct val="20000"/>
                </a:spcAft>
              </a:pPr>
              <a:r>
                <a:rPr lang="en-US" sz="2000" b="1" dirty="0">
                  <a:solidFill>
                    <a:srgbClr val="000000"/>
                  </a:solidFill>
                  <a:latin typeface="Arial" charset="0"/>
                  <a:ea typeface="MS PGothic" charset="0"/>
                  <a:cs typeface="MS PGothic" charset="0"/>
                </a:rPr>
                <a:t>CPM/PERT</a:t>
              </a:r>
            </a:p>
            <a:p>
              <a:pPr defTabSz="457200" fontAlgn="base">
                <a:lnSpc>
                  <a:spcPct val="90000"/>
                </a:lnSpc>
                <a:spcBef>
                  <a:spcPct val="0"/>
                </a:spcBef>
                <a:spcAft>
                  <a:spcPct val="20000"/>
                </a:spcAft>
              </a:pPr>
              <a:r>
                <a:rPr lang="en-US" sz="2000" b="1" dirty="0">
                  <a:solidFill>
                    <a:srgbClr val="000000"/>
                  </a:solidFill>
                  <a:latin typeface="Arial" charset="0"/>
                  <a:ea typeface="MS PGothic" charset="0"/>
                  <a:cs typeface="MS PGothic" charset="0"/>
                </a:rPr>
                <a:t>Gantt charts</a:t>
              </a:r>
            </a:p>
            <a:p>
              <a:pPr defTabSz="457200" fontAlgn="base">
                <a:lnSpc>
                  <a:spcPct val="90000"/>
                </a:lnSpc>
                <a:spcBef>
                  <a:spcPct val="0"/>
                </a:spcBef>
                <a:spcAft>
                  <a:spcPct val="20000"/>
                </a:spcAft>
              </a:pPr>
              <a:r>
                <a:rPr lang="en-US" sz="2000" b="1" dirty="0">
                  <a:solidFill>
                    <a:srgbClr val="000000"/>
                  </a:solidFill>
                  <a:latin typeface="Arial" charset="0"/>
                  <a:ea typeface="MS PGothic" charset="0"/>
                  <a:cs typeface="MS PGothic" charset="0"/>
                </a:rPr>
                <a:t>Milestone charts</a:t>
              </a:r>
            </a:p>
            <a:p>
              <a:pPr defTabSz="457200" fontAlgn="base">
                <a:lnSpc>
                  <a:spcPct val="90000"/>
                </a:lnSpc>
                <a:spcBef>
                  <a:spcPct val="0"/>
                </a:spcBef>
                <a:spcAft>
                  <a:spcPct val="20000"/>
                </a:spcAft>
              </a:pPr>
              <a:r>
                <a:rPr lang="en-US" sz="2000" b="1" dirty="0">
                  <a:solidFill>
                    <a:srgbClr val="000000"/>
                  </a:solidFill>
                  <a:latin typeface="Arial" charset="0"/>
                  <a:ea typeface="MS PGothic" charset="0"/>
                  <a:cs typeface="MS PGothic" charset="0"/>
                </a:rPr>
                <a:t>Cash flow schedules</a:t>
              </a:r>
              <a:endParaRPr lang="en-AU" sz="2000" b="1" dirty="0">
                <a:solidFill>
                  <a:srgbClr val="000000"/>
                </a:solidFill>
                <a:latin typeface="Arial" charset="0"/>
                <a:ea typeface="MS PGothic" charset="0"/>
                <a:cs typeface="MS PGothic" charset="0"/>
              </a:endParaRPr>
            </a:p>
          </p:txBody>
        </p:sp>
      </p:grpSp>
      <p:pic>
        <p:nvPicPr>
          <p:cNvPr id="50180" name="Picture 2" descr="f3-1c.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57249" y="2968230"/>
            <a:ext cx="6683375" cy="1697037"/>
          </a:xfrm>
          <a:prstGeom prst="rect">
            <a:avLst/>
          </a:prstGeom>
          <a:noFill/>
          <a:ln w="2857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50181" name="Picture 1" descr="f3-1b.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373564" y="5041901"/>
            <a:ext cx="5826125" cy="1577975"/>
          </a:xfrm>
          <a:prstGeom prst="rect">
            <a:avLst/>
          </a:prstGeom>
          <a:noFill/>
          <a:ln w="2857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50177" name="Picture 1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90763" y="1182687"/>
            <a:ext cx="4767262" cy="159702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6" name="Slide Number Placeholder 4">
            <a:extLst>
              <a:ext uri="{FF2B5EF4-FFF2-40B4-BE49-F238E27FC236}">
                <a16:creationId xmlns:a16="http://schemas.microsoft.com/office/drawing/2014/main" id="{135B3144-6234-410F-A86A-A1F5811D8B0E}"/>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5</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13</a:t>
            </a:fld>
            <a:endParaRPr lang="en-US" sz="1600" dirty="0">
              <a:solidFill>
                <a:srgbClr val="44546A"/>
              </a:solidFill>
            </a:endParaRPr>
          </a:p>
        </p:txBody>
      </p:sp>
    </p:spTree>
    <p:extLst>
      <p:ext uri="{BB962C8B-B14F-4D97-AF65-F5344CB8AC3E}">
        <p14:creationId xmlns:p14="http://schemas.microsoft.com/office/powerpoint/2010/main" val="774492225"/>
      </p:ext>
    </p:extLst>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1000"/>
                                  </p:stCondLst>
                                  <p:childTnLst>
                                    <p:set>
                                      <p:cBhvr>
                                        <p:cTn id="6" dur="1" fill="hold">
                                          <p:stCondLst>
                                            <p:cond delay="0"/>
                                          </p:stCondLst>
                                        </p:cTn>
                                        <p:tgtEl>
                                          <p:spTgt spid="13"/>
                                        </p:tgtEl>
                                        <p:attrNameLst>
                                          <p:attrName>style.visibility</p:attrName>
                                        </p:attrNameLst>
                                      </p:cBhvr>
                                      <p:to>
                                        <p:strVal val="visible"/>
                                      </p:to>
                                    </p:set>
                                    <p:animEffect transition="in" filter="wipe(right)">
                                      <p:cBhvr>
                                        <p:cTn id="7" dur="1000"/>
                                        <p:tgtEl>
                                          <p:spTgt spid="13"/>
                                        </p:tgtEl>
                                      </p:cBhvr>
                                    </p:animEffect>
                                  </p:childTnLst>
                                </p:cTn>
                              </p:par>
                            </p:childTnLst>
                          </p:cTn>
                        </p:par>
                        <p:par>
                          <p:cTn id="8" fill="hold" nodeType="afterGroup">
                            <p:stCondLst>
                              <p:cond delay="2000"/>
                            </p:stCondLst>
                            <p:childTnLst>
                              <p:par>
                                <p:cTn id="9" presetID="22" presetClass="entr" presetSubtype="8" fill="hold" nodeType="afterEffect">
                                  <p:stCondLst>
                                    <p:cond delay="100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1000"/>
                                        <p:tgtEl>
                                          <p:spTgt spid="10"/>
                                        </p:tgtEl>
                                      </p:cBhvr>
                                    </p:animEffect>
                                  </p:childTnLst>
                                </p:cTn>
                              </p:par>
                            </p:childTnLst>
                          </p:cTn>
                        </p:par>
                        <p:par>
                          <p:cTn id="12" fill="hold" nodeType="afterGroup">
                            <p:stCondLst>
                              <p:cond delay="4000"/>
                            </p:stCondLst>
                            <p:childTnLst>
                              <p:par>
                                <p:cTn id="13" presetID="22" presetClass="entr" presetSubtype="4" fill="hold" nodeType="afterEffect">
                                  <p:stCondLst>
                                    <p:cond delay="1000"/>
                                  </p:stCondLst>
                                  <p:childTnLst>
                                    <p:set>
                                      <p:cBhvr>
                                        <p:cTn id="14" dur="1" fill="hold">
                                          <p:stCondLst>
                                            <p:cond delay="0"/>
                                          </p:stCondLst>
                                        </p:cTn>
                                        <p:tgtEl>
                                          <p:spTgt spid="7"/>
                                        </p:tgtEl>
                                        <p:attrNameLst>
                                          <p:attrName>style.visibility</p:attrName>
                                        </p:attrNameLst>
                                      </p:cBhvr>
                                      <p:to>
                                        <p:strVal val="visible"/>
                                      </p:to>
                                    </p:set>
                                    <p:animEffect transition="in" filter="wipe(down)">
                                      <p:cBhvr>
                                        <p:cTn id="15"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476242" y="828507"/>
            <a:ext cx="8095650" cy="2788198"/>
          </a:xfrm>
        </p:spPr>
        <p:txBody>
          <a:bodyPr>
            <a:normAutofit/>
          </a:bodyPr>
          <a:lstStyle/>
          <a:p>
            <a:pPr marL="0" indent="0" algn="ctr">
              <a:buNone/>
            </a:pPr>
            <a:r>
              <a:rPr lang="en-US" altLang="en-US" sz="4400" kern="1200" dirty="0">
                <a:solidFill>
                  <a:schemeClr val="accent5">
                    <a:lumMod val="75000"/>
                  </a:schemeClr>
                </a:solidFill>
                <a:latin typeface="Amasis MT Pro Black" panose="020B0604020202020204" pitchFamily="18" charset="0"/>
              </a:rPr>
              <a:t>Overview of the Resource Scheduling Problem</a:t>
            </a:r>
          </a:p>
        </p:txBody>
      </p:sp>
      <p:pic>
        <p:nvPicPr>
          <p:cNvPr id="4" name="Picture 3">
            <a:extLst>
              <a:ext uri="{FF2B5EF4-FFF2-40B4-BE49-F238E27FC236}">
                <a16:creationId xmlns:a16="http://schemas.microsoft.com/office/drawing/2014/main" id="{703BDE9F-EFD5-465C-81BB-2F70E3122D84}"/>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4000" l="6500" r="90000">
                        <a14:foregroundMark x1="9000" y1="69000" x2="9000" y2="69000"/>
                        <a14:foregroundMark x1="24500" y1="94000" x2="24500" y2="94000"/>
                        <a14:foregroundMark x1="7500" y1="27000" x2="7500" y2="27000"/>
                        <a14:foregroundMark x1="6500" y1="78500" x2="6500" y2="78500"/>
                      </a14:backgroundRemoval>
                    </a14:imgEffect>
                  </a14:imgLayer>
                </a14:imgProps>
              </a:ext>
            </a:extLst>
          </a:blip>
          <a:stretch>
            <a:fillRect/>
          </a:stretch>
        </p:blipFill>
        <p:spPr>
          <a:xfrm>
            <a:off x="6185293" y="3271430"/>
            <a:ext cx="3468233" cy="3468233"/>
          </a:xfrm>
          <a:prstGeom prst="rect">
            <a:avLst/>
          </a:prstGeom>
        </p:spPr>
      </p:pic>
    </p:spTree>
    <p:extLst>
      <p:ext uri="{BB962C8B-B14F-4D97-AF65-F5344CB8AC3E}">
        <p14:creationId xmlns:p14="http://schemas.microsoft.com/office/powerpoint/2010/main" val="1492457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3A04A-E73A-4E64-98F5-0AC71B89BCDE}"/>
              </a:ext>
            </a:extLst>
          </p:cNvPr>
          <p:cNvSpPr>
            <a:spLocks noGrp="1"/>
          </p:cNvSpPr>
          <p:nvPr>
            <p:ph type="title"/>
          </p:nvPr>
        </p:nvSpPr>
        <p:spPr>
          <a:xfrm>
            <a:off x="0" y="31581"/>
            <a:ext cx="10886017" cy="1004158"/>
          </a:xfrm>
        </p:spPr>
        <p:txBody>
          <a:bodyPr/>
          <a:lstStyle/>
          <a:p>
            <a:r>
              <a:rPr lang="en-US" dirty="0"/>
              <a:t>Overview of the Resource Scheduling Problem</a:t>
            </a:r>
          </a:p>
        </p:txBody>
      </p:sp>
      <p:sp>
        <p:nvSpPr>
          <p:cNvPr id="3" name="Content Placeholder 2">
            <a:extLst>
              <a:ext uri="{FF2B5EF4-FFF2-40B4-BE49-F238E27FC236}">
                <a16:creationId xmlns:a16="http://schemas.microsoft.com/office/drawing/2014/main" id="{220456E7-CF58-4B3F-87ED-EBFC3CD8962E}"/>
              </a:ext>
            </a:extLst>
          </p:cNvPr>
          <p:cNvSpPr>
            <a:spLocks noGrp="1"/>
          </p:cNvSpPr>
          <p:nvPr>
            <p:ph idx="1"/>
          </p:nvPr>
        </p:nvSpPr>
        <p:spPr>
          <a:xfrm>
            <a:off x="279400" y="1121664"/>
            <a:ext cx="11645900" cy="5599811"/>
          </a:xfrm>
        </p:spPr>
        <p:txBody>
          <a:bodyPr>
            <a:normAutofit/>
          </a:bodyPr>
          <a:lstStyle/>
          <a:p>
            <a:pPr>
              <a:lnSpc>
                <a:spcPct val="200000"/>
              </a:lnSpc>
            </a:pPr>
            <a:r>
              <a:rPr lang="en-US" dirty="0"/>
              <a:t>The planned network and activity project duration times found in previous chapters fail to deal with resource usage and availability</a:t>
            </a:r>
          </a:p>
          <a:p>
            <a:pPr>
              <a:lnSpc>
                <a:spcPct val="200000"/>
              </a:lnSpc>
            </a:pPr>
            <a:r>
              <a:rPr lang="en-US" dirty="0"/>
              <a:t>The time estimates for the work packages and network times were made independently with the assumption that resources would be available</a:t>
            </a:r>
          </a:p>
          <a:p>
            <a:pPr>
              <a:lnSpc>
                <a:spcPct val="200000"/>
              </a:lnSpc>
            </a:pPr>
            <a:r>
              <a:rPr lang="en-US" dirty="0"/>
              <a:t>This may or may not be the case.</a:t>
            </a:r>
          </a:p>
          <a:p>
            <a:pPr>
              <a:lnSpc>
                <a:spcPct val="200000"/>
              </a:lnSpc>
            </a:pPr>
            <a:endParaRPr lang="en-US" dirty="0"/>
          </a:p>
        </p:txBody>
      </p:sp>
      <p:sp>
        <p:nvSpPr>
          <p:cNvPr id="8" name="Slide Number Placeholder 4">
            <a:extLst>
              <a:ext uri="{FF2B5EF4-FFF2-40B4-BE49-F238E27FC236}">
                <a16:creationId xmlns:a16="http://schemas.microsoft.com/office/drawing/2014/main" id="{D454E736-299D-4162-8BB0-BAB7641F01FC}"/>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054410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CCB57-88AD-4683-A68F-517E4D48236E}"/>
              </a:ext>
            </a:extLst>
          </p:cNvPr>
          <p:cNvSpPr>
            <a:spLocks noGrp="1"/>
          </p:cNvSpPr>
          <p:nvPr>
            <p:ph type="title"/>
          </p:nvPr>
        </p:nvSpPr>
        <p:spPr/>
        <p:txBody>
          <a:bodyPr/>
          <a:lstStyle/>
          <a:p>
            <a:r>
              <a:rPr lang="en-US" dirty="0"/>
              <a:t>Types of Resource </a:t>
            </a:r>
          </a:p>
        </p:txBody>
      </p:sp>
      <p:sp>
        <p:nvSpPr>
          <p:cNvPr id="3" name="Content Placeholder 2">
            <a:extLst>
              <a:ext uri="{FF2B5EF4-FFF2-40B4-BE49-F238E27FC236}">
                <a16:creationId xmlns:a16="http://schemas.microsoft.com/office/drawing/2014/main" id="{182F0D1B-BB1B-4B7C-BF7E-523C5C127C8D}"/>
              </a:ext>
            </a:extLst>
          </p:cNvPr>
          <p:cNvSpPr>
            <a:spLocks noGrp="1"/>
          </p:cNvSpPr>
          <p:nvPr>
            <p:ph idx="1"/>
          </p:nvPr>
        </p:nvSpPr>
        <p:spPr>
          <a:xfrm>
            <a:off x="279400" y="1484248"/>
            <a:ext cx="11645900" cy="4838827"/>
          </a:xfrm>
        </p:spPr>
        <p:txBody>
          <a:bodyPr/>
          <a:lstStyle/>
          <a:p>
            <a:r>
              <a:rPr lang="en-US" dirty="0"/>
              <a:t>Resources are people, equipment, and material that can be drawn on to accomplish something</a:t>
            </a:r>
          </a:p>
          <a:p>
            <a:r>
              <a:rPr lang="en-US" dirty="0"/>
              <a:t>In projects, the availability or unavailability of resources will often influence the way projects are managed</a:t>
            </a:r>
          </a:p>
        </p:txBody>
      </p:sp>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7" name="Picture 6">
            <a:extLst>
              <a:ext uri="{FF2B5EF4-FFF2-40B4-BE49-F238E27FC236}">
                <a16:creationId xmlns:a16="http://schemas.microsoft.com/office/drawing/2014/main" id="{F3A37C26-0C92-4BC8-A856-E471FB33607D}"/>
              </a:ext>
            </a:extLst>
          </p:cNvPr>
          <p:cNvPicPr>
            <a:picLocks noChangeAspect="1"/>
          </p:cNvPicPr>
          <p:nvPr/>
        </p:nvPicPr>
        <p:blipFill>
          <a:blip r:embed="rId2"/>
          <a:stretch>
            <a:fillRect/>
          </a:stretch>
        </p:blipFill>
        <p:spPr>
          <a:xfrm>
            <a:off x="4212651" y="3744361"/>
            <a:ext cx="5405418" cy="3040548"/>
          </a:xfrm>
          <a:prstGeom prst="rect">
            <a:avLst/>
          </a:prstGeom>
        </p:spPr>
      </p:pic>
    </p:spTree>
    <p:extLst>
      <p:ext uri="{BB962C8B-B14F-4D97-AF65-F5344CB8AC3E}">
        <p14:creationId xmlns:p14="http://schemas.microsoft.com/office/powerpoint/2010/main" val="18829330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5C3511F-DC05-4412-A5DF-08630873D817}"/>
              </a:ext>
            </a:extLst>
          </p:cNvPr>
          <p:cNvPicPr>
            <a:picLocks noChangeAspect="1"/>
          </p:cNvPicPr>
          <p:nvPr/>
        </p:nvPicPr>
        <p:blipFill>
          <a:blip r:embed="rId2"/>
          <a:stretch>
            <a:fillRect/>
          </a:stretch>
        </p:blipFill>
        <p:spPr>
          <a:xfrm>
            <a:off x="3983544" y="4180142"/>
            <a:ext cx="4224912" cy="2336292"/>
          </a:xfrm>
          <a:prstGeom prst="rect">
            <a:avLst/>
          </a:prstGeom>
        </p:spPr>
      </p:pic>
      <p:sp>
        <p:nvSpPr>
          <p:cNvPr id="2" name="Title 1">
            <a:extLst>
              <a:ext uri="{FF2B5EF4-FFF2-40B4-BE49-F238E27FC236}">
                <a16:creationId xmlns:a16="http://schemas.microsoft.com/office/drawing/2014/main" id="{038CCB57-88AD-4683-A68F-517E4D48236E}"/>
              </a:ext>
            </a:extLst>
          </p:cNvPr>
          <p:cNvSpPr>
            <a:spLocks noGrp="1"/>
          </p:cNvSpPr>
          <p:nvPr>
            <p:ph type="title"/>
          </p:nvPr>
        </p:nvSpPr>
        <p:spPr/>
        <p:txBody>
          <a:bodyPr/>
          <a:lstStyle/>
          <a:p>
            <a:r>
              <a:rPr lang="en-US"/>
              <a:t>Types of Resource - </a:t>
            </a:r>
            <a:r>
              <a:rPr lang="en-US">
                <a:solidFill>
                  <a:srgbClr val="FF0000"/>
                </a:solidFill>
              </a:rPr>
              <a:t>People</a:t>
            </a:r>
            <a:r>
              <a:rPr lang="en-US"/>
              <a:t> </a:t>
            </a:r>
            <a:endParaRPr lang="en-US" dirty="0"/>
          </a:p>
        </p:txBody>
      </p:sp>
      <p:sp>
        <p:nvSpPr>
          <p:cNvPr id="3" name="Content Placeholder 2">
            <a:extLst>
              <a:ext uri="{FF2B5EF4-FFF2-40B4-BE49-F238E27FC236}">
                <a16:creationId xmlns:a16="http://schemas.microsoft.com/office/drawing/2014/main" id="{182F0D1B-BB1B-4B7C-BF7E-523C5C127C8D}"/>
              </a:ext>
            </a:extLst>
          </p:cNvPr>
          <p:cNvSpPr>
            <a:spLocks noGrp="1"/>
          </p:cNvSpPr>
          <p:nvPr>
            <p:ph idx="1"/>
          </p:nvPr>
        </p:nvSpPr>
        <p:spPr>
          <a:xfrm>
            <a:off x="185808" y="1130428"/>
            <a:ext cx="11689200" cy="5277992"/>
          </a:xfrm>
        </p:spPr>
        <p:txBody>
          <a:bodyPr>
            <a:normAutofit/>
          </a:bodyPr>
          <a:lstStyle/>
          <a:p>
            <a:r>
              <a:rPr lang="en-US" dirty="0"/>
              <a:t>The most obvious and important project resource</a:t>
            </a:r>
          </a:p>
          <a:p>
            <a:r>
              <a:rPr lang="en-US" dirty="0"/>
              <a:t>Human resources are usually classified by the skills they bring to the project—for example, programmer, mechanical engineer, welder, inspector, marketing director, supervisor</a:t>
            </a:r>
          </a:p>
          <a:p>
            <a:r>
              <a:rPr lang="en-US" dirty="0"/>
              <a:t>The many differing skills of human resources add to the complexity of scheduling projects.</a:t>
            </a:r>
          </a:p>
        </p:txBody>
      </p:sp>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498910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1D072C0-32D9-47F0-8D6C-4AD79D060552}"/>
              </a:ext>
            </a:extLst>
          </p:cNvPr>
          <p:cNvPicPr>
            <a:picLocks noChangeAspect="1"/>
          </p:cNvPicPr>
          <p:nvPr/>
        </p:nvPicPr>
        <p:blipFill rotWithShape="1">
          <a:blip r:embed="rId2"/>
          <a:srcRect l="11046" r="13288"/>
          <a:stretch/>
        </p:blipFill>
        <p:spPr>
          <a:xfrm>
            <a:off x="9140952" y="2073618"/>
            <a:ext cx="2987040" cy="3105069"/>
          </a:xfrm>
          <a:prstGeom prst="rect">
            <a:avLst/>
          </a:prstGeom>
        </p:spPr>
      </p:pic>
      <p:sp>
        <p:nvSpPr>
          <p:cNvPr id="2" name="Title 1">
            <a:extLst>
              <a:ext uri="{FF2B5EF4-FFF2-40B4-BE49-F238E27FC236}">
                <a16:creationId xmlns:a16="http://schemas.microsoft.com/office/drawing/2014/main" id="{038CCB57-88AD-4683-A68F-517E4D48236E}"/>
              </a:ext>
            </a:extLst>
          </p:cNvPr>
          <p:cNvSpPr>
            <a:spLocks noGrp="1"/>
          </p:cNvSpPr>
          <p:nvPr>
            <p:ph type="title"/>
          </p:nvPr>
        </p:nvSpPr>
        <p:spPr/>
        <p:txBody>
          <a:bodyPr/>
          <a:lstStyle/>
          <a:p>
            <a:r>
              <a:rPr lang="en-US" dirty="0"/>
              <a:t>Types of Resource - </a:t>
            </a:r>
            <a:r>
              <a:rPr lang="en-US" dirty="0">
                <a:solidFill>
                  <a:srgbClr val="FF0000"/>
                </a:solidFill>
              </a:rPr>
              <a:t>Materials</a:t>
            </a:r>
            <a:r>
              <a:rPr lang="en-US" dirty="0"/>
              <a:t> </a:t>
            </a:r>
          </a:p>
        </p:txBody>
      </p:sp>
      <p:sp>
        <p:nvSpPr>
          <p:cNvPr id="3" name="Content Placeholder 2">
            <a:extLst>
              <a:ext uri="{FF2B5EF4-FFF2-40B4-BE49-F238E27FC236}">
                <a16:creationId xmlns:a16="http://schemas.microsoft.com/office/drawing/2014/main" id="{182F0D1B-BB1B-4B7C-BF7E-523C5C127C8D}"/>
              </a:ext>
            </a:extLst>
          </p:cNvPr>
          <p:cNvSpPr>
            <a:spLocks noGrp="1"/>
          </p:cNvSpPr>
          <p:nvPr>
            <p:ph idx="1"/>
          </p:nvPr>
        </p:nvSpPr>
        <p:spPr>
          <a:xfrm>
            <a:off x="279400" y="881222"/>
            <a:ext cx="8985504" cy="5709316"/>
          </a:xfrm>
        </p:spPr>
        <p:txBody>
          <a:bodyPr>
            <a:normAutofit lnSpcReduction="10000"/>
          </a:bodyPr>
          <a:lstStyle/>
          <a:p>
            <a:r>
              <a:rPr lang="en-US" dirty="0"/>
              <a:t>Project materials cover a large spectrum: for example, chemicals for a scientific project, concrete for a road project, survey data for a marketing project</a:t>
            </a:r>
          </a:p>
          <a:p>
            <a:r>
              <a:rPr lang="en-US" dirty="0"/>
              <a:t>Material availability and shortages have been blamed for the delay of many projects</a:t>
            </a:r>
          </a:p>
          <a:p>
            <a:r>
              <a:rPr lang="en-US" dirty="0"/>
              <a:t>When it is known that a lack of availability of materials is important and probable, materials should be included in the project network plan and schedule</a:t>
            </a:r>
          </a:p>
          <a:p>
            <a:r>
              <a:rPr lang="en-US" dirty="0"/>
              <a:t>For example, delivery and placement of an oil rig tower in a Siberian oil field has a very small-time window during one summer month</a:t>
            </a:r>
          </a:p>
        </p:txBody>
      </p:sp>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257323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CCB57-88AD-4683-A68F-517E4D48236E}"/>
              </a:ext>
            </a:extLst>
          </p:cNvPr>
          <p:cNvSpPr>
            <a:spLocks noGrp="1"/>
          </p:cNvSpPr>
          <p:nvPr>
            <p:ph type="title"/>
          </p:nvPr>
        </p:nvSpPr>
        <p:spPr/>
        <p:txBody>
          <a:bodyPr/>
          <a:lstStyle/>
          <a:p>
            <a:r>
              <a:rPr lang="en-US" dirty="0"/>
              <a:t>Types of Resource - </a:t>
            </a:r>
            <a:r>
              <a:rPr lang="en-US" dirty="0">
                <a:solidFill>
                  <a:srgbClr val="FF0000"/>
                </a:solidFill>
              </a:rPr>
              <a:t>Equipment</a:t>
            </a:r>
            <a:r>
              <a:rPr lang="en-US" dirty="0"/>
              <a:t> </a:t>
            </a:r>
          </a:p>
        </p:txBody>
      </p:sp>
      <p:sp>
        <p:nvSpPr>
          <p:cNvPr id="3" name="Content Placeholder 2">
            <a:extLst>
              <a:ext uri="{FF2B5EF4-FFF2-40B4-BE49-F238E27FC236}">
                <a16:creationId xmlns:a16="http://schemas.microsoft.com/office/drawing/2014/main" id="{182F0D1B-BB1B-4B7C-BF7E-523C5C127C8D}"/>
              </a:ext>
            </a:extLst>
          </p:cNvPr>
          <p:cNvSpPr>
            <a:spLocks noGrp="1"/>
          </p:cNvSpPr>
          <p:nvPr>
            <p:ph idx="1"/>
          </p:nvPr>
        </p:nvSpPr>
        <p:spPr>
          <a:xfrm>
            <a:off x="64008" y="881222"/>
            <a:ext cx="9345288" cy="5709316"/>
          </a:xfrm>
        </p:spPr>
        <p:txBody>
          <a:bodyPr>
            <a:normAutofit/>
          </a:bodyPr>
          <a:lstStyle/>
          <a:p>
            <a:r>
              <a:rPr lang="en-US" dirty="0"/>
              <a:t>Usually presented by type, size, and quantity. </a:t>
            </a:r>
          </a:p>
          <a:p>
            <a:r>
              <a:rPr lang="en-US" dirty="0"/>
              <a:t>In some cases, equipment can be interchanged to improve schedules, but this is not typical </a:t>
            </a:r>
          </a:p>
          <a:p>
            <a:r>
              <a:rPr lang="en-US" dirty="0"/>
              <a:t>Equipment is often overlooked as a constraint </a:t>
            </a:r>
          </a:p>
          <a:p>
            <a:r>
              <a:rPr lang="en-US" dirty="0"/>
              <a:t>The most common oversight is to assume the resource pool is more than adequate for the project</a:t>
            </a:r>
          </a:p>
          <a:p>
            <a:r>
              <a:rPr lang="en-US" dirty="0"/>
              <a:t>For example, if a project needs one earthmoving tractor six months from now and the organization owns four, it is common to assume the resource will not delay the pending project</a:t>
            </a:r>
          </a:p>
        </p:txBody>
      </p:sp>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5" name="Picture 4">
            <a:extLst>
              <a:ext uri="{FF2B5EF4-FFF2-40B4-BE49-F238E27FC236}">
                <a16:creationId xmlns:a16="http://schemas.microsoft.com/office/drawing/2014/main" id="{A99554AC-CAE0-49E6-9A17-AE1C568AE439}"/>
              </a:ext>
            </a:extLst>
          </p:cNvPr>
          <p:cNvPicPr>
            <a:picLocks noChangeAspect="1"/>
          </p:cNvPicPr>
          <p:nvPr/>
        </p:nvPicPr>
        <p:blipFill>
          <a:blip r:embed="rId2"/>
          <a:stretch>
            <a:fillRect/>
          </a:stretch>
        </p:blipFill>
        <p:spPr>
          <a:xfrm>
            <a:off x="8922248" y="2705084"/>
            <a:ext cx="3113672" cy="2061591"/>
          </a:xfrm>
          <a:prstGeom prst="rect">
            <a:avLst/>
          </a:prstGeom>
        </p:spPr>
      </p:pic>
    </p:spTree>
    <p:extLst>
      <p:ext uri="{BB962C8B-B14F-4D97-AF65-F5344CB8AC3E}">
        <p14:creationId xmlns:p14="http://schemas.microsoft.com/office/powerpoint/2010/main" val="32194720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476242" y="416766"/>
            <a:ext cx="8095650" cy="2788198"/>
          </a:xfrm>
        </p:spPr>
        <p:txBody>
          <a:bodyPr>
            <a:normAutofit/>
          </a:bodyPr>
          <a:lstStyle/>
          <a:p>
            <a:pPr marL="0" indent="0" algn="ctr">
              <a:buNone/>
            </a:pPr>
            <a:r>
              <a:rPr lang="en-US" altLang="en-US" sz="4400" kern="1200" dirty="0">
                <a:solidFill>
                  <a:schemeClr val="accent5">
                    <a:lumMod val="75000"/>
                  </a:schemeClr>
                </a:solidFill>
                <a:latin typeface="Amasis MT Pro Black" panose="020B0604020202020204" pitchFamily="18" charset="0"/>
              </a:rPr>
              <a:t>Classification of a Scheduling Problem</a:t>
            </a:r>
            <a:endParaRPr lang="en-US" sz="4400" dirty="0">
              <a:solidFill>
                <a:schemeClr val="accent5">
                  <a:lumMod val="75000"/>
                </a:schemeClr>
              </a:solidFill>
              <a:latin typeface="Amasis MT Pro Black" panose="020B0604020202020204" pitchFamily="18" charset="0"/>
            </a:endParaRPr>
          </a:p>
        </p:txBody>
      </p:sp>
      <p:pic>
        <p:nvPicPr>
          <p:cNvPr id="33" name="Picture 32">
            <a:extLst>
              <a:ext uri="{FF2B5EF4-FFF2-40B4-BE49-F238E27FC236}">
                <a16:creationId xmlns:a16="http://schemas.microsoft.com/office/drawing/2014/main" id="{C395348A-3EB3-47CF-848A-FBEE54C0C9F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3653" b="89498" l="6957" r="96087">
                        <a14:foregroundMark x1="6957" y1="72146" x2="6957" y2="72146"/>
                        <a14:foregroundMark x1="50870" y1="23288" x2="50870" y2="23288"/>
                        <a14:foregroundMark x1="48696" y1="19178" x2="48696" y2="19178"/>
                        <a14:foregroundMark x1="50870" y1="13242" x2="50870" y2="13242"/>
                        <a14:foregroundMark x1="38261" y1="5023" x2="38261" y2="5023"/>
                        <a14:foregroundMark x1="53478" y1="5023" x2="53478" y2="5023"/>
                        <a14:foregroundMark x1="96087" y1="74429" x2="96087" y2="74429"/>
                        <a14:foregroundMark x1="59565" y1="72146" x2="59565" y2="72146"/>
                        <a14:foregroundMark x1="67391" y1="66667" x2="67391" y2="66667"/>
                        <a14:foregroundMark x1="67391" y1="66667" x2="73043" y2="69863"/>
                        <a14:foregroundMark x1="74783" y1="64384" x2="74783" y2="64384"/>
                        <a14:foregroundMark x1="70435" y1="61644" x2="52609" y2="75799"/>
                        <a14:foregroundMark x1="52609" y1="75799" x2="68696" y2="81279"/>
                        <a14:foregroundMark x1="68696" y1="81279" x2="80435" y2="71689"/>
                        <a14:foregroundMark x1="80435" y1="71689" x2="72609" y2="59361"/>
                        <a14:foregroundMark x1="72609" y1="59361" x2="72609" y2="59361"/>
                        <a14:foregroundMark x1="90000" y1="72603" x2="90000" y2="72603"/>
                        <a14:foregroundMark x1="53478" y1="5479" x2="53478" y2="5479"/>
                        <a14:foregroundMark x1="51739" y1="3653" x2="51739" y2="3653"/>
                        <a14:foregroundMark x1="36087" y1="71233" x2="36087" y2="71233"/>
                        <a14:foregroundMark x1="64348" y1="81735" x2="26087" y2="78082"/>
                        <a14:foregroundMark x1="26087" y1="78082" x2="20435" y2="62557"/>
                        <a14:foregroundMark x1="20435" y1="62557" x2="33478" y2="57078"/>
                        <a14:foregroundMark x1="33478" y1="57078" x2="53913" y2="57991"/>
                        <a14:foregroundMark x1="53913" y1="57991" x2="61739" y2="72603"/>
                        <a14:foregroundMark x1="61739" y1="72603" x2="63478" y2="81279"/>
                      </a14:backgroundRemoval>
                    </a14:imgEffect>
                  </a14:imgLayer>
                </a14:imgProps>
              </a:ext>
            </a:extLst>
          </a:blip>
          <a:stretch>
            <a:fillRect/>
          </a:stretch>
        </p:blipFill>
        <p:spPr>
          <a:xfrm>
            <a:off x="7959999" y="2949100"/>
            <a:ext cx="3387054" cy="3225065"/>
          </a:xfrm>
          <a:prstGeom prst="rect">
            <a:avLst/>
          </a:prstGeom>
        </p:spPr>
      </p:pic>
      <p:pic>
        <p:nvPicPr>
          <p:cNvPr id="34" name="Picture 33">
            <a:extLst>
              <a:ext uri="{FF2B5EF4-FFF2-40B4-BE49-F238E27FC236}">
                <a16:creationId xmlns:a16="http://schemas.microsoft.com/office/drawing/2014/main" id="{D9387FFB-424A-4D89-AB1D-2A42E68E38D5}"/>
              </a:ext>
            </a:extLst>
          </p:cNvPr>
          <p:cNvPicPr>
            <a:picLocks noChangeAspect="1"/>
          </p:cNvPicPr>
          <p:nvPr/>
        </p:nvPicPr>
        <p:blipFill>
          <a:blip r:embed="rId5"/>
          <a:stretch>
            <a:fillRect/>
          </a:stretch>
        </p:blipFill>
        <p:spPr>
          <a:xfrm>
            <a:off x="3832855" y="2716301"/>
            <a:ext cx="3902305" cy="3457822"/>
          </a:xfrm>
          <a:prstGeom prst="rect">
            <a:avLst/>
          </a:prstGeom>
        </p:spPr>
      </p:pic>
    </p:spTree>
    <p:extLst>
      <p:ext uri="{BB962C8B-B14F-4D97-AF65-F5344CB8AC3E}">
        <p14:creationId xmlns:p14="http://schemas.microsoft.com/office/powerpoint/2010/main" val="2975918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CCB57-88AD-4683-A68F-517E4D48236E}"/>
              </a:ext>
            </a:extLst>
          </p:cNvPr>
          <p:cNvSpPr>
            <a:spLocks noGrp="1"/>
          </p:cNvSpPr>
          <p:nvPr>
            <p:ph type="title"/>
          </p:nvPr>
        </p:nvSpPr>
        <p:spPr/>
        <p:txBody>
          <a:bodyPr/>
          <a:lstStyle/>
          <a:p>
            <a:r>
              <a:rPr lang="en-US" dirty="0"/>
              <a:t>Classification of a Scheduling Problem</a:t>
            </a:r>
          </a:p>
        </p:txBody>
      </p:sp>
      <p:sp>
        <p:nvSpPr>
          <p:cNvPr id="3" name="Content Placeholder 2">
            <a:extLst>
              <a:ext uri="{FF2B5EF4-FFF2-40B4-BE49-F238E27FC236}">
                <a16:creationId xmlns:a16="http://schemas.microsoft.com/office/drawing/2014/main" id="{182F0D1B-BB1B-4B7C-BF7E-523C5C127C8D}"/>
              </a:ext>
            </a:extLst>
          </p:cNvPr>
          <p:cNvSpPr>
            <a:spLocks noGrp="1"/>
          </p:cNvSpPr>
          <p:nvPr>
            <p:ph idx="1"/>
          </p:nvPr>
        </p:nvSpPr>
        <p:spPr>
          <a:xfrm>
            <a:off x="279400" y="1484248"/>
            <a:ext cx="11645900" cy="4838827"/>
          </a:xfrm>
        </p:spPr>
        <p:txBody>
          <a:bodyPr/>
          <a:lstStyle/>
          <a:p>
            <a:r>
              <a:rPr lang="en-US" dirty="0"/>
              <a:t>The scheduling methods available today require the project manager to classify the project as either </a:t>
            </a:r>
          </a:p>
          <a:p>
            <a:r>
              <a:rPr lang="en-US" b="1" dirty="0">
                <a:solidFill>
                  <a:srgbClr val="C00000"/>
                </a:solidFill>
              </a:rPr>
              <a:t>Time constrained </a:t>
            </a:r>
            <a:r>
              <a:rPr lang="en-US" dirty="0"/>
              <a:t>or</a:t>
            </a:r>
          </a:p>
          <a:p>
            <a:r>
              <a:rPr lang="en-US" b="1" dirty="0">
                <a:solidFill>
                  <a:srgbClr val="0070C0"/>
                </a:solidFill>
              </a:rPr>
              <a:t>Resource constrained</a:t>
            </a:r>
          </a:p>
          <a:p>
            <a:r>
              <a:rPr lang="en-US" dirty="0"/>
              <a:t>Project managers need to consult their priority matrix  to determine which case fits their project</a:t>
            </a:r>
          </a:p>
        </p:txBody>
      </p:sp>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5" name="Picture 4">
            <a:extLst>
              <a:ext uri="{FF2B5EF4-FFF2-40B4-BE49-F238E27FC236}">
                <a16:creationId xmlns:a16="http://schemas.microsoft.com/office/drawing/2014/main" id="{F405D106-962F-487D-939F-5FA2C17AA89E}"/>
              </a:ext>
            </a:extLst>
          </p:cNvPr>
          <p:cNvPicPr>
            <a:picLocks noChangeAspect="1"/>
          </p:cNvPicPr>
          <p:nvPr/>
        </p:nvPicPr>
        <p:blipFill>
          <a:blip r:embed="rId2"/>
          <a:stretch>
            <a:fillRect/>
          </a:stretch>
        </p:blipFill>
        <p:spPr>
          <a:xfrm>
            <a:off x="8778240" y="2135172"/>
            <a:ext cx="2487626" cy="1918719"/>
          </a:xfrm>
          <a:prstGeom prst="rect">
            <a:avLst/>
          </a:prstGeom>
        </p:spPr>
      </p:pic>
      <p:pic>
        <p:nvPicPr>
          <p:cNvPr id="6" name="Picture 5">
            <a:extLst>
              <a:ext uri="{FF2B5EF4-FFF2-40B4-BE49-F238E27FC236}">
                <a16:creationId xmlns:a16="http://schemas.microsoft.com/office/drawing/2014/main" id="{325C6CE6-5AB7-46BE-84FD-C102F87BCD10}"/>
              </a:ext>
            </a:extLst>
          </p:cNvPr>
          <p:cNvPicPr>
            <a:picLocks noChangeAspect="1"/>
          </p:cNvPicPr>
          <p:nvPr/>
        </p:nvPicPr>
        <p:blipFill>
          <a:blip r:embed="rId3"/>
          <a:stretch>
            <a:fillRect/>
          </a:stretch>
        </p:blipFill>
        <p:spPr>
          <a:xfrm>
            <a:off x="2526548" y="4863862"/>
            <a:ext cx="2682484" cy="1802838"/>
          </a:xfrm>
          <a:prstGeom prst="rect">
            <a:avLst/>
          </a:prstGeom>
        </p:spPr>
      </p:pic>
    </p:spTree>
    <p:extLst>
      <p:ext uri="{BB962C8B-B14F-4D97-AF65-F5344CB8AC3E}">
        <p14:creationId xmlns:p14="http://schemas.microsoft.com/office/powerpoint/2010/main" val="3183116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CCB57-88AD-4683-A68F-517E4D48236E}"/>
              </a:ext>
            </a:extLst>
          </p:cNvPr>
          <p:cNvSpPr>
            <a:spLocks noGrp="1"/>
          </p:cNvSpPr>
          <p:nvPr>
            <p:ph type="title"/>
          </p:nvPr>
        </p:nvSpPr>
        <p:spPr/>
        <p:txBody>
          <a:bodyPr/>
          <a:lstStyle/>
          <a:p>
            <a:r>
              <a:rPr lang="en-US" dirty="0"/>
              <a:t>Classification of a Scheduling Problem</a:t>
            </a:r>
          </a:p>
        </p:txBody>
      </p:sp>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5" name="Diagram 4">
            <a:extLst>
              <a:ext uri="{FF2B5EF4-FFF2-40B4-BE49-F238E27FC236}">
                <a16:creationId xmlns:a16="http://schemas.microsoft.com/office/drawing/2014/main" id="{956BEA3D-2F45-457F-8090-73B1A6382CFA}"/>
              </a:ext>
            </a:extLst>
          </p:cNvPr>
          <p:cNvGraphicFramePr/>
          <p:nvPr>
            <p:extLst>
              <p:ext uri="{D42A27DB-BD31-4B8C-83A1-F6EECF244321}">
                <p14:modId xmlns:p14="http://schemas.microsoft.com/office/powerpoint/2010/main" val="3249590015"/>
              </p:ext>
            </p:extLst>
          </p:nvPr>
        </p:nvGraphicFramePr>
        <p:xfrm>
          <a:off x="1435100" y="1171871"/>
          <a:ext cx="93218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736533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CCB57-88AD-4683-A68F-517E4D48236E}"/>
              </a:ext>
            </a:extLst>
          </p:cNvPr>
          <p:cNvSpPr>
            <a:spLocks noGrp="1"/>
          </p:cNvSpPr>
          <p:nvPr>
            <p:ph type="title"/>
          </p:nvPr>
        </p:nvSpPr>
        <p:spPr/>
        <p:txBody>
          <a:bodyPr/>
          <a:lstStyle/>
          <a:p>
            <a:r>
              <a:rPr lang="en-US" dirty="0"/>
              <a:t>Classification of a Scheduling Problem</a:t>
            </a:r>
          </a:p>
        </p:txBody>
      </p:sp>
      <p:sp>
        <p:nvSpPr>
          <p:cNvPr id="3" name="Content Placeholder 2">
            <a:extLst>
              <a:ext uri="{FF2B5EF4-FFF2-40B4-BE49-F238E27FC236}">
                <a16:creationId xmlns:a16="http://schemas.microsoft.com/office/drawing/2014/main" id="{182F0D1B-BB1B-4B7C-BF7E-523C5C127C8D}"/>
              </a:ext>
            </a:extLst>
          </p:cNvPr>
          <p:cNvSpPr>
            <a:spLocks noGrp="1"/>
          </p:cNvSpPr>
          <p:nvPr>
            <p:ph idx="1"/>
          </p:nvPr>
        </p:nvSpPr>
        <p:spPr>
          <a:xfrm>
            <a:off x="279400" y="1022414"/>
            <a:ext cx="11645900" cy="5622226"/>
          </a:xfrm>
        </p:spPr>
        <p:txBody>
          <a:bodyPr/>
          <a:lstStyle/>
          <a:p>
            <a:r>
              <a:rPr lang="en-US" dirty="0"/>
              <a:t>In scheduling terms, </a:t>
            </a:r>
          </a:p>
          <a:p>
            <a:r>
              <a:rPr lang="en-US" b="1" dirty="0">
                <a:solidFill>
                  <a:srgbClr val="C00000"/>
                </a:solidFill>
              </a:rPr>
              <a:t>Time Constrained </a:t>
            </a:r>
            <a:r>
              <a:rPr lang="en-US" dirty="0"/>
              <a:t>means time (project duration) is fixed, and resources are flexible</a:t>
            </a:r>
          </a:p>
          <a:p>
            <a:r>
              <a:rPr lang="en-US" dirty="0"/>
              <a:t> </a:t>
            </a:r>
            <a:r>
              <a:rPr lang="en-US" b="1" dirty="0">
                <a:solidFill>
                  <a:srgbClr val="0070C0"/>
                </a:solidFill>
              </a:rPr>
              <a:t>Resource Constrained </a:t>
            </a:r>
            <a:r>
              <a:rPr lang="en-US" dirty="0"/>
              <a:t>means resources are fixed, and time is flexible</a:t>
            </a:r>
          </a:p>
          <a:p>
            <a:r>
              <a:rPr lang="en-US" dirty="0"/>
              <a:t>One simple test: “If the critical path is delayed, will resources be added to get back on schedule?” </a:t>
            </a:r>
          </a:p>
          <a:p>
            <a:pPr lvl="1"/>
            <a:r>
              <a:rPr lang="en-US" dirty="0"/>
              <a:t>If the answer is yes, assume the project is time constrained</a:t>
            </a:r>
          </a:p>
          <a:p>
            <a:pPr lvl="1"/>
            <a:r>
              <a:rPr lang="en-US" dirty="0"/>
              <a:t>if the answer no, assume the project is resource constrained</a:t>
            </a:r>
          </a:p>
          <a:p>
            <a:r>
              <a:rPr lang="en-US" b="1" i="1" dirty="0"/>
              <a:t>Logical relationship (also called technical constraints) must be respected during Recourse Scheduling Process </a:t>
            </a:r>
          </a:p>
        </p:txBody>
      </p:sp>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59180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476242" y="828507"/>
            <a:ext cx="8095650" cy="2788198"/>
          </a:xfrm>
        </p:spPr>
        <p:txBody>
          <a:bodyPr>
            <a:normAutofit/>
          </a:bodyPr>
          <a:lstStyle/>
          <a:p>
            <a:pPr marL="0" indent="0" algn="ctr">
              <a:buNone/>
            </a:pPr>
            <a:r>
              <a:rPr lang="en-US" altLang="en-US" sz="4400" kern="1200" dirty="0">
                <a:solidFill>
                  <a:schemeClr val="accent5">
                    <a:lumMod val="75000"/>
                  </a:schemeClr>
                </a:solidFill>
                <a:latin typeface="Amasis MT Pro Black" panose="020B0604020202020204" pitchFamily="18" charset="0"/>
              </a:rPr>
              <a:t>Time Constrained Project</a:t>
            </a:r>
            <a:endParaRPr lang="en-US" sz="4400" dirty="0">
              <a:solidFill>
                <a:schemeClr val="accent5">
                  <a:lumMod val="75000"/>
                </a:schemeClr>
              </a:solidFill>
              <a:latin typeface="Amasis MT Pro Black" panose="020B0604020202020204" pitchFamily="18" charset="0"/>
            </a:endParaRPr>
          </a:p>
        </p:txBody>
      </p:sp>
      <p:pic>
        <p:nvPicPr>
          <p:cNvPr id="2" name="Picture 1">
            <a:extLst>
              <a:ext uri="{FF2B5EF4-FFF2-40B4-BE49-F238E27FC236}">
                <a16:creationId xmlns:a16="http://schemas.microsoft.com/office/drawing/2014/main" id="{DFFEC9DA-79AB-49CC-8972-55E820EC6F16}"/>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3653" b="89498" l="6957" r="96087">
                        <a14:foregroundMark x1="6957" y1="72146" x2="6957" y2="72146"/>
                        <a14:foregroundMark x1="50870" y1="23288" x2="50870" y2="23288"/>
                        <a14:foregroundMark x1="48696" y1="19178" x2="48696" y2="19178"/>
                        <a14:foregroundMark x1="50870" y1="13242" x2="50870" y2="13242"/>
                        <a14:foregroundMark x1="38261" y1="5023" x2="38261" y2="5023"/>
                        <a14:foregroundMark x1="53478" y1="5023" x2="53478" y2="5023"/>
                        <a14:foregroundMark x1="96087" y1="74429" x2="96087" y2="74429"/>
                        <a14:foregroundMark x1="59565" y1="72146" x2="59565" y2="72146"/>
                        <a14:foregroundMark x1="67391" y1="66667" x2="67391" y2="66667"/>
                        <a14:foregroundMark x1="67391" y1="66667" x2="73043" y2="69863"/>
                        <a14:foregroundMark x1="74783" y1="64384" x2="74783" y2="64384"/>
                        <a14:foregroundMark x1="70435" y1="61644" x2="52609" y2="75799"/>
                        <a14:foregroundMark x1="52609" y1="75799" x2="68696" y2="81279"/>
                        <a14:foregroundMark x1="68696" y1="81279" x2="80435" y2="71689"/>
                        <a14:foregroundMark x1="80435" y1="71689" x2="72609" y2="59361"/>
                        <a14:foregroundMark x1="72609" y1="59361" x2="72609" y2="59361"/>
                        <a14:foregroundMark x1="90000" y1="72603" x2="90000" y2="72603"/>
                        <a14:foregroundMark x1="53478" y1="5479" x2="53478" y2="5479"/>
                        <a14:foregroundMark x1="51739" y1="3653" x2="51739" y2="3653"/>
                        <a14:foregroundMark x1="36087" y1="71233" x2="36087" y2="71233"/>
                        <a14:foregroundMark x1="64348" y1="81735" x2="26087" y2="78082"/>
                        <a14:foregroundMark x1="26087" y1="78082" x2="20435" y2="62557"/>
                        <a14:foregroundMark x1="20435" y1="62557" x2="33478" y2="57078"/>
                        <a14:foregroundMark x1="33478" y1="57078" x2="53913" y2="57991"/>
                        <a14:foregroundMark x1="53913" y1="57991" x2="61739" y2="72603"/>
                        <a14:foregroundMark x1="61739" y1="72603" x2="63478" y2="81279"/>
                      </a14:backgroundRemoval>
                    </a14:imgEffect>
                  </a14:imgLayer>
                </a14:imgProps>
              </a:ext>
            </a:extLst>
          </a:blip>
          <a:stretch>
            <a:fillRect/>
          </a:stretch>
        </p:blipFill>
        <p:spPr>
          <a:xfrm>
            <a:off x="5830540" y="2832679"/>
            <a:ext cx="3387054" cy="3225065"/>
          </a:xfrm>
          <a:prstGeom prst="rect">
            <a:avLst/>
          </a:prstGeom>
        </p:spPr>
      </p:pic>
    </p:spTree>
    <p:extLst>
      <p:ext uri="{BB962C8B-B14F-4D97-AF65-F5344CB8AC3E}">
        <p14:creationId xmlns:p14="http://schemas.microsoft.com/office/powerpoint/2010/main" val="13374252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CCB57-88AD-4683-A68F-517E4D48236E}"/>
              </a:ext>
            </a:extLst>
          </p:cNvPr>
          <p:cNvSpPr>
            <a:spLocks noGrp="1"/>
          </p:cNvSpPr>
          <p:nvPr>
            <p:ph type="title"/>
          </p:nvPr>
        </p:nvSpPr>
        <p:spPr/>
        <p:txBody>
          <a:bodyPr/>
          <a:lstStyle/>
          <a:p>
            <a:r>
              <a:rPr lang="en-US" dirty="0"/>
              <a:t>Time Constrained Project</a:t>
            </a:r>
          </a:p>
        </p:txBody>
      </p:sp>
      <p:sp>
        <p:nvSpPr>
          <p:cNvPr id="3" name="Content Placeholder 2">
            <a:extLst>
              <a:ext uri="{FF2B5EF4-FFF2-40B4-BE49-F238E27FC236}">
                <a16:creationId xmlns:a16="http://schemas.microsoft.com/office/drawing/2014/main" id="{182F0D1B-BB1B-4B7C-BF7E-523C5C127C8D}"/>
              </a:ext>
            </a:extLst>
          </p:cNvPr>
          <p:cNvSpPr>
            <a:spLocks noGrp="1"/>
          </p:cNvSpPr>
          <p:nvPr>
            <p:ph idx="1"/>
          </p:nvPr>
        </p:nvSpPr>
        <p:spPr>
          <a:xfrm>
            <a:off x="279400" y="1022414"/>
            <a:ext cx="11645900" cy="5622226"/>
          </a:xfrm>
        </p:spPr>
        <p:txBody>
          <a:bodyPr/>
          <a:lstStyle/>
          <a:p>
            <a:pPr>
              <a:lnSpc>
                <a:spcPct val="200000"/>
              </a:lnSpc>
            </a:pPr>
            <a:r>
              <a:rPr lang="en-US" b="1" dirty="0">
                <a:solidFill>
                  <a:srgbClr val="C00000"/>
                </a:solidFill>
              </a:rPr>
              <a:t>Time Constrained </a:t>
            </a:r>
            <a:r>
              <a:rPr lang="en-US" dirty="0"/>
              <a:t>means time (project duration) is fixed, and resources are flexible</a:t>
            </a:r>
          </a:p>
          <a:p>
            <a:pPr>
              <a:lnSpc>
                <a:spcPct val="200000"/>
              </a:lnSpc>
            </a:pPr>
            <a:r>
              <a:rPr lang="en-US" dirty="0"/>
              <a:t>Scheduling time-constrained projects focuses on resource utilization</a:t>
            </a:r>
          </a:p>
          <a:p>
            <a:pPr>
              <a:lnSpc>
                <a:spcPct val="200000"/>
              </a:lnSpc>
            </a:pPr>
            <a:r>
              <a:rPr lang="en-US" dirty="0"/>
              <a:t>Although time is the critical factor, </a:t>
            </a:r>
            <a:r>
              <a:rPr lang="en-US" b="1" i="1" dirty="0"/>
              <a:t>resource usage should be no more than is necessary and sufficient</a:t>
            </a:r>
          </a:p>
          <a:p>
            <a:pPr>
              <a:lnSpc>
                <a:spcPct val="200000"/>
              </a:lnSpc>
            </a:pPr>
            <a:r>
              <a:rPr lang="en-US" dirty="0"/>
              <a:t>Practitioners have attacked the utilization problem using resource leveling techniques that balance demand for a resource</a:t>
            </a:r>
          </a:p>
        </p:txBody>
      </p:sp>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235982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CCB57-88AD-4683-A68F-517E4D48236E}"/>
              </a:ext>
            </a:extLst>
          </p:cNvPr>
          <p:cNvSpPr>
            <a:spLocks noGrp="1"/>
          </p:cNvSpPr>
          <p:nvPr>
            <p:ph type="title"/>
          </p:nvPr>
        </p:nvSpPr>
        <p:spPr/>
        <p:txBody>
          <a:bodyPr/>
          <a:lstStyle/>
          <a:p>
            <a:r>
              <a:rPr lang="en-US" dirty="0"/>
              <a:t>Smoothing Resource Demand</a:t>
            </a:r>
          </a:p>
        </p:txBody>
      </p:sp>
      <p:sp>
        <p:nvSpPr>
          <p:cNvPr id="3" name="Content Placeholder 2">
            <a:extLst>
              <a:ext uri="{FF2B5EF4-FFF2-40B4-BE49-F238E27FC236}">
                <a16:creationId xmlns:a16="http://schemas.microsoft.com/office/drawing/2014/main" id="{182F0D1B-BB1B-4B7C-BF7E-523C5C127C8D}"/>
              </a:ext>
            </a:extLst>
          </p:cNvPr>
          <p:cNvSpPr>
            <a:spLocks noGrp="1"/>
          </p:cNvSpPr>
          <p:nvPr>
            <p:ph idx="1"/>
          </p:nvPr>
        </p:nvSpPr>
        <p:spPr>
          <a:xfrm>
            <a:off x="279400" y="1022414"/>
            <a:ext cx="11645900" cy="5622226"/>
          </a:xfrm>
        </p:spPr>
        <p:txBody>
          <a:bodyPr/>
          <a:lstStyle/>
          <a:p>
            <a:pPr>
              <a:lnSpc>
                <a:spcPct val="200000"/>
              </a:lnSpc>
            </a:pPr>
            <a:r>
              <a:rPr lang="en-US" dirty="0"/>
              <a:t>Also called </a:t>
            </a:r>
            <a:r>
              <a:rPr lang="en-US" b="1" dirty="0">
                <a:solidFill>
                  <a:schemeClr val="accent2">
                    <a:lumMod val="75000"/>
                  </a:schemeClr>
                </a:solidFill>
              </a:rPr>
              <a:t>Leveling Techniques </a:t>
            </a:r>
            <a:r>
              <a:rPr lang="en-US" dirty="0"/>
              <a:t>delay noncritical activities by using positive slack to reduce peak demand and fill in the valleys for the resources</a:t>
            </a:r>
          </a:p>
        </p:txBody>
      </p:sp>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6" name="Picture 5">
            <a:extLst>
              <a:ext uri="{FF2B5EF4-FFF2-40B4-BE49-F238E27FC236}">
                <a16:creationId xmlns:a16="http://schemas.microsoft.com/office/drawing/2014/main" id="{26B2964C-8166-41E4-B571-EC4BBE94F6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3949" y="2567940"/>
            <a:ext cx="10652982" cy="3755136"/>
          </a:xfrm>
          <a:prstGeom prst="rect">
            <a:avLst/>
          </a:prstGeom>
        </p:spPr>
      </p:pic>
    </p:spTree>
    <p:extLst>
      <p:ext uri="{BB962C8B-B14F-4D97-AF65-F5344CB8AC3E}">
        <p14:creationId xmlns:p14="http://schemas.microsoft.com/office/powerpoint/2010/main" val="41908860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CCB57-88AD-4683-A68F-517E4D48236E}"/>
              </a:ext>
            </a:extLst>
          </p:cNvPr>
          <p:cNvSpPr>
            <a:spLocks noGrp="1"/>
          </p:cNvSpPr>
          <p:nvPr>
            <p:ph type="title"/>
          </p:nvPr>
        </p:nvSpPr>
        <p:spPr>
          <a:xfrm>
            <a:off x="9521952" y="2121408"/>
            <a:ext cx="2511552" cy="3095054"/>
          </a:xfrm>
        </p:spPr>
        <p:txBody>
          <a:bodyPr>
            <a:normAutofit/>
          </a:bodyPr>
          <a:lstStyle/>
          <a:p>
            <a:pPr algn="ctr">
              <a:lnSpc>
                <a:spcPct val="150000"/>
              </a:lnSpc>
            </a:pPr>
            <a:r>
              <a:rPr lang="en-US" sz="3600" dirty="0"/>
              <a:t>Leveling Techniques - </a:t>
            </a:r>
            <a:r>
              <a:rPr lang="en-US" sz="3600" dirty="0">
                <a:solidFill>
                  <a:schemeClr val="accent2">
                    <a:lumMod val="75000"/>
                  </a:schemeClr>
                </a:solidFill>
              </a:rPr>
              <a:t>Example</a:t>
            </a:r>
          </a:p>
        </p:txBody>
      </p:sp>
      <p:pic>
        <p:nvPicPr>
          <p:cNvPr id="7" name="Content Placeholder 6" descr="Calendar&#10;&#10;Description automatically generated with low confidence">
            <a:extLst>
              <a:ext uri="{FF2B5EF4-FFF2-40B4-BE49-F238E27FC236}">
                <a16:creationId xmlns:a16="http://schemas.microsoft.com/office/drawing/2014/main" id="{93FA4EF5-5C76-4494-9F32-CEE931285FB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4112" y="137144"/>
            <a:ext cx="9521952" cy="6583712"/>
          </a:xfrm>
        </p:spPr>
      </p:pic>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2265619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CCB57-88AD-4683-A68F-517E4D48236E}"/>
              </a:ext>
            </a:extLst>
          </p:cNvPr>
          <p:cNvSpPr>
            <a:spLocks noGrp="1"/>
          </p:cNvSpPr>
          <p:nvPr>
            <p:ph type="title"/>
          </p:nvPr>
        </p:nvSpPr>
        <p:spPr>
          <a:xfrm>
            <a:off x="9521952" y="2121408"/>
            <a:ext cx="2511552" cy="3095054"/>
          </a:xfrm>
        </p:spPr>
        <p:txBody>
          <a:bodyPr>
            <a:normAutofit/>
          </a:bodyPr>
          <a:lstStyle/>
          <a:p>
            <a:pPr algn="ctr">
              <a:lnSpc>
                <a:spcPct val="150000"/>
              </a:lnSpc>
            </a:pPr>
            <a:r>
              <a:rPr lang="en-US" sz="3600" dirty="0"/>
              <a:t>Leveling Techniques - </a:t>
            </a:r>
            <a:r>
              <a:rPr lang="en-US" sz="3600" dirty="0">
                <a:solidFill>
                  <a:schemeClr val="accent2">
                    <a:lumMod val="75000"/>
                  </a:schemeClr>
                </a:solidFill>
              </a:rPr>
              <a:t>Example</a:t>
            </a:r>
          </a:p>
        </p:txBody>
      </p:sp>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10" name="Picture 9">
            <a:extLst>
              <a:ext uri="{FF2B5EF4-FFF2-40B4-BE49-F238E27FC236}">
                <a16:creationId xmlns:a16="http://schemas.microsoft.com/office/drawing/2014/main" id="{ABFFA12E-423E-4274-AEF7-B2E02113C332}"/>
              </a:ext>
            </a:extLst>
          </p:cNvPr>
          <p:cNvPicPr>
            <a:picLocks noChangeAspect="1"/>
          </p:cNvPicPr>
          <p:nvPr/>
        </p:nvPicPr>
        <p:blipFill>
          <a:blip r:embed="rId2"/>
          <a:stretch>
            <a:fillRect/>
          </a:stretch>
        </p:blipFill>
        <p:spPr>
          <a:xfrm>
            <a:off x="158496" y="73153"/>
            <a:ext cx="9330992" cy="6590538"/>
          </a:xfrm>
          <a:prstGeom prst="rect">
            <a:avLst/>
          </a:prstGeom>
        </p:spPr>
      </p:pic>
    </p:spTree>
    <p:extLst>
      <p:ext uri="{BB962C8B-B14F-4D97-AF65-F5344CB8AC3E}">
        <p14:creationId xmlns:p14="http://schemas.microsoft.com/office/powerpoint/2010/main" val="30021392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CCB57-88AD-4683-A68F-517E4D48236E}"/>
              </a:ext>
            </a:extLst>
          </p:cNvPr>
          <p:cNvSpPr>
            <a:spLocks noGrp="1"/>
          </p:cNvSpPr>
          <p:nvPr>
            <p:ph type="title"/>
          </p:nvPr>
        </p:nvSpPr>
        <p:spPr>
          <a:xfrm>
            <a:off x="954612" y="33893"/>
            <a:ext cx="9278112" cy="534924"/>
          </a:xfrm>
        </p:spPr>
        <p:txBody>
          <a:bodyPr>
            <a:normAutofit fontScale="90000"/>
          </a:bodyPr>
          <a:lstStyle/>
          <a:p>
            <a:pPr algn="ctr">
              <a:lnSpc>
                <a:spcPct val="150000"/>
              </a:lnSpc>
            </a:pPr>
            <a:r>
              <a:rPr lang="en-US" sz="3600" dirty="0"/>
              <a:t>Leveling Techniques - </a:t>
            </a:r>
            <a:r>
              <a:rPr lang="en-US" sz="3600" dirty="0">
                <a:solidFill>
                  <a:schemeClr val="accent2">
                    <a:lumMod val="75000"/>
                  </a:schemeClr>
                </a:solidFill>
              </a:rPr>
              <a:t>Example</a:t>
            </a:r>
          </a:p>
        </p:txBody>
      </p:sp>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8" name="Content Placeholder 7" descr="A screenshot of a computer&#10;&#10;Description automatically generated with medium confidence">
            <a:extLst>
              <a:ext uri="{FF2B5EF4-FFF2-40B4-BE49-F238E27FC236}">
                <a16:creationId xmlns:a16="http://schemas.microsoft.com/office/drawing/2014/main" id="{9FDA2D9E-4B0A-4772-AD1E-1DE9641EACDF}"/>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65997"/>
          <a:stretch/>
        </p:blipFill>
        <p:spPr>
          <a:xfrm>
            <a:off x="2426166" y="727313"/>
            <a:ext cx="6920221" cy="2407840"/>
          </a:xfrm>
        </p:spPr>
      </p:pic>
      <p:pic>
        <p:nvPicPr>
          <p:cNvPr id="3" name="Picture 2">
            <a:extLst>
              <a:ext uri="{FF2B5EF4-FFF2-40B4-BE49-F238E27FC236}">
                <a16:creationId xmlns:a16="http://schemas.microsoft.com/office/drawing/2014/main" id="{BE2326F3-45E6-42D5-ADC2-7E6A252CAF48}"/>
              </a:ext>
            </a:extLst>
          </p:cNvPr>
          <p:cNvPicPr>
            <a:picLocks noChangeAspect="1"/>
          </p:cNvPicPr>
          <p:nvPr/>
        </p:nvPicPr>
        <p:blipFill rotWithShape="1">
          <a:blip r:embed="rId3"/>
          <a:srcRect t="53641"/>
          <a:stretch/>
        </p:blipFill>
        <p:spPr>
          <a:xfrm>
            <a:off x="56389" y="3293649"/>
            <a:ext cx="5973666" cy="2540233"/>
          </a:xfrm>
          <a:prstGeom prst="rect">
            <a:avLst/>
          </a:prstGeom>
        </p:spPr>
      </p:pic>
      <p:pic>
        <p:nvPicPr>
          <p:cNvPr id="5" name="Picture 4">
            <a:extLst>
              <a:ext uri="{FF2B5EF4-FFF2-40B4-BE49-F238E27FC236}">
                <a16:creationId xmlns:a16="http://schemas.microsoft.com/office/drawing/2014/main" id="{D1C888AE-3B2F-4897-BDEA-305604C4F501}"/>
              </a:ext>
            </a:extLst>
          </p:cNvPr>
          <p:cNvPicPr>
            <a:picLocks noChangeAspect="1"/>
          </p:cNvPicPr>
          <p:nvPr/>
        </p:nvPicPr>
        <p:blipFill>
          <a:blip r:embed="rId4"/>
          <a:stretch>
            <a:fillRect/>
          </a:stretch>
        </p:blipFill>
        <p:spPr>
          <a:xfrm>
            <a:off x="6268623" y="3293648"/>
            <a:ext cx="5866988" cy="2540233"/>
          </a:xfrm>
          <a:prstGeom prst="rect">
            <a:avLst/>
          </a:prstGeom>
        </p:spPr>
      </p:pic>
      <p:sp>
        <p:nvSpPr>
          <p:cNvPr id="6" name="Speech Bubble: Rectangle 5">
            <a:extLst>
              <a:ext uri="{FF2B5EF4-FFF2-40B4-BE49-F238E27FC236}">
                <a16:creationId xmlns:a16="http://schemas.microsoft.com/office/drawing/2014/main" id="{23BA6E95-506C-4649-9E79-3E949639D705}"/>
              </a:ext>
            </a:extLst>
          </p:cNvPr>
          <p:cNvSpPr/>
          <p:nvPr/>
        </p:nvSpPr>
        <p:spPr>
          <a:xfrm>
            <a:off x="463296" y="1987296"/>
            <a:ext cx="1255776" cy="963168"/>
          </a:xfrm>
          <a:prstGeom prst="wedgeRectCallout">
            <a:avLst>
              <a:gd name="adj1" fmla="val -52872"/>
              <a:gd name="adj2" fmla="val 11664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Before Leveling</a:t>
            </a:r>
          </a:p>
        </p:txBody>
      </p:sp>
      <p:sp>
        <p:nvSpPr>
          <p:cNvPr id="12" name="Speech Bubble: Rectangle 11">
            <a:extLst>
              <a:ext uri="{FF2B5EF4-FFF2-40B4-BE49-F238E27FC236}">
                <a16:creationId xmlns:a16="http://schemas.microsoft.com/office/drawing/2014/main" id="{B746834E-D3F9-4BC3-B2E0-26B49616B346}"/>
              </a:ext>
            </a:extLst>
          </p:cNvPr>
          <p:cNvSpPr/>
          <p:nvPr/>
        </p:nvSpPr>
        <p:spPr>
          <a:xfrm>
            <a:off x="10293096" y="1888561"/>
            <a:ext cx="1255776" cy="963168"/>
          </a:xfrm>
          <a:prstGeom prst="wedgeRectCallout">
            <a:avLst>
              <a:gd name="adj1" fmla="val 83050"/>
              <a:gd name="adj2" fmla="val 10652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After Leveling</a:t>
            </a:r>
          </a:p>
        </p:txBody>
      </p:sp>
    </p:spTree>
    <p:extLst>
      <p:ext uri="{BB962C8B-B14F-4D97-AF65-F5344CB8AC3E}">
        <p14:creationId xmlns:p14="http://schemas.microsoft.com/office/powerpoint/2010/main" val="4256311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CCB57-88AD-4683-A68F-517E4D48236E}"/>
              </a:ext>
            </a:extLst>
          </p:cNvPr>
          <p:cNvSpPr>
            <a:spLocks noGrp="1"/>
          </p:cNvSpPr>
          <p:nvPr>
            <p:ph type="title"/>
          </p:nvPr>
        </p:nvSpPr>
        <p:spPr/>
        <p:txBody>
          <a:bodyPr/>
          <a:lstStyle/>
          <a:p>
            <a:r>
              <a:rPr lang="en-US" dirty="0"/>
              <a:t>Leveling Techniques </a:t>
            </a:r>
            <a:r>
              <a:rPr lang="en-US" sz="3600" dirty="0">
                <a:solidFill>
                  <a:schemeClr val="accent2">
                    <a:lumMod val="75000"/>
                  </a:schemeClr>
                </a:solidFill>
              </a:rPr>
              <a:t>(also called Smoothing)</a:t>
            </a:r>
            <a:endParaRPr lang="en-US" dirty="0">
              <a:solidFill>
                <a:schemeClr val="accent2">
                  <a:lumMod val="75000"/>
                </a:schemeClr>
              </a:solidFill>
            </a:endParaRPr>
          </a:p>
        </p:txBody>
      </p:sp>
      <p:sp>
        <p:nvSpPr>
          <p:cNvPr id="3" name="Content Placeholder 2">
            <a:extLst>
              <a:ext uri="{FF2B5EF4-FFF2-40B4-BE49-F238E27FC236}">
                <a16:creationId xmlns:a16="http://schemas.microsoft.com/office/drawing/2014/main" id="{182F0D1B-BB1B-4B7C-BF7E-523C5C127C8D}"/>
              </a:ext>
            </a:extLst>
          </p:cNvPr>
          <p:cNvSpPr>
            <a:spLocks noGrp="1"/>
          </p:cNvSpPr>
          <p:nvPr>
            <p:ph idx="1"/>
          </p:nvPr>
        </p:nvSpPr>
        <p:spPr>
          <a:xfrm>
            <a:off x="182880" y="1022414"/>
            <a:ext cx="6864096" cy="5700744"/>
          </a:xfrm>
        </p:spPr>
        <p:txBody>
          <a:bodyPr>
            <a:normAutofit/>
          </a:bodyPr>
          <a:lstStyle/>
          <a:p>
            <a:pPr>
              <a:lnSpc>
                <a:spcPct val="200000"/>
              </a:lnSpc>
            </a:pPr>
            <a:r>
              <a:rPr lang="en-US" b="1" dirty="0">
                <a:solidFill>
                  <a:schemeClr val="accent2">
                    <a:lumMod val="75000"/>
                  </a:schemeClr>
                </a:solidFill>
              </a:rPr>
              <a:t>Advantages</a:t>
            </a:r>
            <a:endParaRPr lang="en-US" dirty="0"/>
          </a:p>
          <a:p>
            <a:pPr lvl="1">
              <a:lnSpc>
                <a:spcPct val="200000"/>
              </a:lnSpc>
            </a:pPr>
            <a:r>
              <a:rPr lang="en-US" dirty="0"/>
              <a:t>The peak of demand for the resource was reduced</a:t>
            </a:r>
          </a:p>
          <a:p>
            <a:pPr lvl="1">
              <a:lnSpc>
                <a:spcPct val="200000"/>
              </a:lnSpc>
            </a:pPr>
            <a:r>
              <a:rPr lang="en-US" dirty="0"/>
              <a:t>Resources over the life of the project have been reduced</a:t>
            </a:r>
          </a:p>
          <a:p>
            <a:pPr lvl="1">
              <a:lnSpc>
                <a:spcPct val="200000"/>
              </a:lnSpc>
            </a:pPr>
            <a:r>
              <a:rPr lang="en-US" dirty="0"/>
              <a:t>The fluctuations in resource demand were minimized</a:t>
            </a:r>
          </a:p>
          <a:p>
            <a:pPr>
              <a:lnSpc>
                <a:spcPct val="200000"/>
              </a:lnSpc>
            </a:pPr>
            <a:r>
              <a:rPr lang="en-US" b="1" dirty="0">
                <a:solidFill>
                  <a:schemeClr val="accent2">
                    <a:lumMod val="75000"/>
                  </a:schemeClr>
                </a:solidFill>
              </a:rPr>
              <a:t>Disadvantages</a:t>
            </a:r>
          </a:p>
          <a:p>
            <a:pPr lvl="1">
              <a:lnSpc>
                <a:spcPct val="200000"/>
              </a:lnSpc>
            </a:pPr>
            <a:r>
              <a:rPr lang="en-US" dirty="0"/>
              <a:t>Loss of flexibility that occurs from reducing slack.</a:t>
            </a:r>
          </a:p>
          <a:p>
            <a:pPr lvl="1">
              <a:lnSpc>
                <a:spcPct val="200000"/>
              </a:lnSpc>
            </a:pPr>
            <a:r>
              <a:rPr lang="en-US" dirty="0"/>
              <a:t>Increases in the criticality of all activities.</a:t>
            </a:r>
          </a:p>
        </p:txBody>
      </p:sp>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10" name="Picture 9">
            <a:extLst>
              <a:ext uri="{FF2B5EF4-FFF2-40B4-BE49-F238E27FC236}">
                <a16:creationId xmlns:a16="http://schemas.microsoft.com/office/drawing/2014/main" id="{14423995-9212-4A84-9118-59EEB058AD04}"/>
              </a:ext>
            </a:extLst>
          </p:cNvPr>
          <p:cNvPicPr>
            <a:picLocks noChangeAspect="1"/>
          </p:cNvPicPr>
          <p:nvPr/>
        </p:nvPicPr>
        <p:blipFill>
          <a:blip r:embed="rId2"/>
          <a:stretch>
            <a:fillRect/>
          </a:stretch>
        </p:blipFill>
        <p:spPr>
          <a:xfrm>
            <a:off x="7242048" y="1231985"/>
            <a:ext cx="4767072" cy="4899776"/>
          </a:xfrm>
          <a:prstGeom prst="rect">
            <a:avLst/>
          </a:prstGeom>
        </p:spPr>
      </p:pic>
    </p:spTree>
    <p:extLst>
      <p:ext uri="{BB962C8B-B14F-4D97-AF65-F5344CB8AC3E}">
        <p14:creationId xmlns:p14="http://schemas.microsoft.com/office/powerpoint/2010/main" val="19992340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476242" y="828507"/>
            <a:ext cx="8095650" cy="2788198"/>
          </a:xfrm>
        </p:spPr>
        <p:txBody>
          <a:bodyPr>
            <a:normAutofit/>
          </a:bodyPr>
          <a:lstStyle/>
          <a:p>
            <a:pPr marL="0" indent="0" algn="ctr">
              <a:buNone/>
            </a:pPr>
            <a:r>
              <a:rPr lang="en-US" altLang="en-US" sz="4400" kern="1200" dirty="0">
                <a:solidFill>
                  <a:schemeClr val="accent5">
                    <a:lumMod val="75000"/>
                  </a:schemeClr>
                </a:solidFill>
                <a:latin typeface="Amasis MT Pro Black" panose="020B0604020202020204" pitchFamily="18" charset="0"/>
              </a:rPr>
              <a:t>Resource Constrained Project</a:t>
            </a:r>
            <a:endParaRPr lang="en-US" sz="4400" dirty="0">
              <a:solidFill>
                <a:schemeClr val="accent5">
                  <a:lumMod val="75000"/>
                </a:schemeClr>
              </a:solidFill>
              <a:latin typeface="Amasis MT Pro Black" panose="020B0604020202020204" pitchFamily="18" charset="0"/>
            </a:endParaRPr>
          </a:p>
        </p:txBody>
      </p:sp>
      <p:pic>
        <p:nvPicPr>
          <p:cNvPr id="5" name="Picture 4">
            <a:extLst>
              <a:ext uri="{FF2B5EF4-FFF2-40B4-BE49-F238E27FC236}">
                <a16:creationId xmlns:a16="http://schemas.microsoft.com/office/drawing/2014/main" id="{31BCE56B-58A9-48AF-A1A1-05C537269326}"/>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Lst>
          </a:blip>
          <a:stretch>
            <a:fillRect/>
          </a:stretch>
        </p:blipFill>
        <p:spPr>
          <a:xfrm>
            <a:off x="6018971" y="3293636"/>
            <a:ext cx="3634555" cy="3222232"/>
          </a:xfrm>
          <a:prstGeom prst="rect">
            <a:avLst/>
          </a:prstGeom>
        </p:spPr>
      </p:pic>
    </p:spTree>
    <p:extLst>
      <p:ext uri="{BB962C8B-B14F-4D97-AF65-F5344CB8AC3E}">
        <p14:creationId xmlns:p14="http://schemas.microsoft.com/office/powerpoint/2010/main" val="38707129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CCB57-88AD-4683-A68F-517E4D48236E}"/>
              </a:ext>
            </a:extLst>
          </p:cNvPr>
          <p:cNvSpPr>
            <a:spLocks noGrp="1"/>
          </p:cNvSpPr>
          <p:nvPr>
            <p:ph type="title"/>
          </p:nvPr>
        </p:nvSpPr>
        <p:spPr/>
        <p:txBody>
          <a:bodyPr/>
          <a:lstStyle/>
          <a:p>
            <a:r>
              <a:rPr lang="en-US" dirty="0"/>
              <a:t>Resource Constrained Project</a:t>
            </a:r>
          </a:p>
        </p:txBody>
      </p:sp>
      <p:sp>
        <p:nvSpPr>
          <p:cNvPr id="3" name="Content Placeholder 2">
            <a:extLst>
              <a:ext uri="{FF2B5EF4-FFF2-40B4-BE49-F238E27FC236}">
                <a16:creationId xmlns:a16="http://schemas.microsoft.com/office/drawing/2014/main" id="{182F0D1B-BB1B-4B7C-BF7E-523C5C127C8D}"/>
              </a:ext>
            </a:extLst>
          </p:cNvPr>
          <p:cNvSpPr>
            <a:spLocks noGrp="1"/>
          </p:cNvSpPr>
          <p:nvPr>
            <p:ph idx="1"/>
          </p:nvPr>
        </p:nvSpPr>
        <p:spPr>
          <a:xfrm>
            <a:off x="279400" y="1022414"/>
            <a:ext cx="11645900" cy="5622226"/>
          </a:xfrm>
        </p:spPr>
        <p:txBody>
          <a:bodyPr>
            <a:normAutofit fontScale="92500" lnSpcReduction="10000"/>
          </a:bodyPr>
          <a:lstStyle/>
          <a:p>
            <a:pPr>
              <a:lnSpc>
                <a:spcPct val="170000"/>
              </a:lnSpc>
            </a:pPr>
            <a:r>
              <a:rPr lang="en-US" b="1" dirty="0">
                <a:solidFill>
                  <a:srgbClr val="0070C0"/>
                </a:solidFill>
              </a:rPr>
              <a:t>Resource Constrained </a:t>
            </a:r>
            <a:r>
              <a:rPr lang="en-US" dirty="0"/>
              <a:t>means resources are fixed, and time is flexible</a:t>
            </a:r>
          </a:p>
          <a:p>
            <a:pPr>
              <a:lnSpc>
                <a:spcPct val="170000"/>
              </a:lnSpc>
            </a:pPr>
            <a:r>
              <a:rPr lang="en-US" dirty="0"/>
              <a:t>One research study of more than 50 projects found that planned project network durations were increased 38 percent when resources were scheduled</a:t>
            </a:r>
          </a:p>
          <a:p>
            <a:pPr>
              <a:lnSpc>
                <a:spcPct val="170000"/>
              </a:lnSpc>
            </a:pPr>
            <a:r>
              <a:rPr lang="en-US" dirty="0"/>
              <a:t>The traditional critical path concept of sequential activities from the start to the end of the project is no longer meaningful</a:t>
            </a:r>
          </a:p>
          <a:p>
            <a:pPr>
              <a:lnSpc>
                <a:spcPct val="170000"/>
              </a:lnSpc>
            </a:pPr>
            <a:r>
              <a:rPr lang="en-US" dirty="0"/>
              <a:t>The resource constraints can break the sequence and leave the network with a set of disjointed critical activities</a:t>
            </a:r>
          </a:p>
          <a:p>
            <a:pPr>
              <a:lnSpc>
                <a:spcPct val="170000"/>
              </a:lnSpc>
            </a:pPr>
            <a:r>
              <a:rPr lang="en-US" dirty="0"/>
              <a:t>Conversely, parallel activities can become sequential. Activities with slack on a time-constrained network can change from critical to noncritical</a:t>
            </a:r>
          </a:p>
          <a:p>
            <a:pPr>
              <a:lnSpc>
                <a:spcPct val="170000"/>
              </a:lnSpc>
            </a:pPr>
            <a:endParaRPr lang="en-US" dirty="0"/>
          </a:p>
        </p:txBody>
      </p:sp>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433924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CCB57-88AD-4683-A68F-517E4D48236E}"/>
              </a:ext>
            </a:extLst>
          </p:cNvPr>
          <p:cNvSpPr>
            <a:spLocks noGrp="1"/>
          </p:cNvSpPr>
          <p:nvPr>
            <p:ph type="title"/>
          </p:nvPr>
        </p:nvSpPr>
        <p:spPr/>
        <p:txBody>
          <a:bodyPr/>
          <a:lstStyle/>
          <a:p>
            <a:r>
              <a:rPr lang="en-US" dirty="0"/>
              <a:t>Resource Constrained Project</a:t>
            </a:r>
          </a:p>
        </p:txBody>
      </p:sp>
      <p:sp>
        <p:nvSpPr>
          <p:cNvPr id="3" name="Content Placeholder 2">
            <a:extLst>
              <a:ext uri="{FF2B5EF4-FFF2-40B4-BE49-F238E27FC236}">
                <a16:creationId xmlns:a16="http://schemas.microsoft.com/office/drawing/2014/main" id="{182F0D1B-BB1B-4B7C-BF7E-523C5C127C8D}"/>
              </a:ext>
            </a:extLst>
          </p:cNvPr>
          <p:cNvSpPr>
            <a:spLocks noGrp="1"/>
          </p:cNvSpPr>
          <p:nvPr>
            <p:ph idx="1"/>
          </p:nvPr>
        </p:nvSpPr>
        <p:spPr>
          <a:xfrm>
            <a:off x="279400" y="1022414"/>
            <a:ext cx="11645900" cy="5622226"/>
          </a:xfrm>
        </p:spPr>
        <p:txBody>
          <a:bodyPr>
            <a:normAutofit/>
          </a:bodyPr>
          <a:lstStyle/>
          <a:p>
            <a:r>
              <a:rPr lang="en-US" dirty="0"/>
              <a:t>Activities are scheduled using heuristics (</a:t>
            </a:r>
            <a:r>
              <a:rPr lang="en-US" b="1" dirty="0">
                <a:solidFill>
                  <a:srgbClr val="C00000"/>
                </a:solidFill>
              </a:rPr>
              <a:t>rules-of-thumb</a:t>
            </a:r>
            <a:r>
              <a:rPr lang="en-US" dirty="0"/>
              <a:t>) that focus on:</a:t>
            </a:r>
          </a:p>
          <a:p>
            <a:pPr marL="1023938" indent="-457200">
              <a:buFont typeface="+mj-lt"/>
              <a:buAutoNum type="arabicPeriod"/>
            </a:pPr>
            <a:r>
              <a:rPr lang="en-US" dirty="0"/>
              <a:t>Minimum slack</a:t>
            </a:r>
          </a:p>
          <a:p>
            <a:pPr marL="1023938" indent="-457200">
              <a:buFont typeface="+mj-lt"/>
              <a:buAutoNum type="arabicPeriod"/>
            </a:pPr>
            <a:r>
              <a:rPr lang="en-US" dirty="0"/>
              <a:t>Smallest (least) duration</a:t>
            </a:r>
          </a:p>
          <a:p>
            <a:pPr marL="1023938" indent="-457200">
              <a:buFont typeface="+mj-lt"/>
              <a:buAutoNum type="arabicPeriod"/>
            </a:pPr>
            <a:r>
              <a:rPr lang="en-US" dirty="0"/>
              <a:t>Lowest activity identification number</a:t>
            </a:r>
          </a:p>
          <a:p>
            <a:pPr>
              <a:lnSpc>
                <a:spcPct val="250000"/>
              </a:lnSpc>
            </a:pPr>
            <a:r>
              <a:rPr lang="en-US" dirty="0"/>
              <a:t>The </a:t>
            </a:r>
            <a:r>
              <a:rPr lang="en-US" b="1" dirty="0">
                <a:solidFill>
                  <a:srgbClr val="0070C0"/>
                </a:solidFill>
              </a:rPr>
              <a:t>Parallel Method </a:t>
            </a:r>
            <a:r>
              <a:rPr lang="en-US" dirty="0"/>
              <a:t>is used to apply heuristics</a:t>
            </a:r>
          </a:p>
          <a:p>
            <a:pPr lvl="1"/>
            <a:r>
              <a:rPr lang="en-US" sz="2400" dirty="0"/>
              <a:t>An iterative process starting at the first time period of the project and scheduling period-by-period the start of any activities using the three priority rules</a:t>
            </a:r>
          </a:p>
        </p:txBody>
      </p:sp>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1786245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CCB57-88AD-4683-A68F-517E4D48236E}"/>
              </a:ext>
            </a:extLst>
          </p:cNvPr>
          <p:cNvSpPr>
            <a:spLocks noGrp="1"/>
          </p:cNvSpPr>
          <p:nvPr>
            <p:ph type="title"/>
          </p:nvPr>
        </p:nvSpPr>
        <p:spPr/>
        <p:txBody>
          <a:bodyPr/>
          <a:lstStyle/>
          <a:p>
            <a:r>
              <a:rPr lang="en-US" dirty="0"/>
              <a:t>Heuristics (Rules-of-Thumb) </a:t>
            </a:r>
          </a:p>
        </p:txBody>
      </p:sp>
      <p:sp>
        <p:nvSpPr>
          <p:cNvPr id="3" name="Content Placeholder 2">
            <a:extLst>
              <a:ext uri="{FF2B5EF4-FFF2-40B4-BE49-F238E27FC236}">
                <a16:creationId xmlns:a16="http://schemas.microsoft.com/office/drawing/2014/main" id="{182F0D1B-BB1B-4B7C-BF7E-523C5C127C8D}"/>
              </a:ext>
            </a:extLst>
          </p:cNvPr>
          <p:cNvSpPr>
            <a:spLocks noGrp="1"/>
          </p:cNvSpPr>
          <p:nvPr>
            <p:ph idx="1"/>
          </p:nvPr>
        </p:nvSpPr>
        <p:spPr>
          <a:xfrm>
            <a:off x="279400" y="968312"/>
            <a:ext cx="11449304" cy="5622226"/>
          </a:xfrm>
        </p:spPr>
        <p:txBody>
          <a:bodyPr>
            <a:normAutofit/>
          </a:bodyPr>
          <a:lstStyle/>
          <a:p>
            <a:pPr marL="342900" indent="-342900">
              <a:lnSpc>
                <a:spcPct val="160000"/>
              </a:lnSpc>
            </a:pPr>
            <a:r>
              <a:rPr lang="en-US" dirty="0"/>
              <a:t>In any period when two or more activities require the same resource, the priority rules are applied (with respect to logical relationship and resource availability) </a:t>
            </a:r>
          </a:p>
          <a:p>
            <a:pPr marL="573088" indent="-457200">
              <a:lnSpc>
                <a:spcPct val="160000"/>
              </a:lnSpc>
              <a:buFont typeface="+mj-lt"/>
              <a:buAutoNum type="arabicPeriod"/>
            </a:pPr>
            <a:r>
              <a:rPr lang="en-US" dirty="0"/>
              <a:t>Minimum slack:  the first activity placed in the schedule would be the activity with the least slack (rule 1)</a:t>
            </a:r>
          </a:p>
          <a:p>
            <a:pPr marL="573088" indent="-457200">
              <a:lnSpc>
                <a:spcPct val="160000"/>
              </a:lnSpc>
              <a:buFont typeface="+mj-lt"/>
              <a:buAutoNum type="arabicPeriod"/>
            </a:pPr>
            <a:r>
              <a:rPr lang="en-US" dirty="0"/>
              <a:t>Smallest (least) duration: if all activities have the same slack, the activity with the smallest duration would be placed in the schedule first (rule 2)</a:t>
            </a:r>
          </a:p>
          <a:p>
            <a:pPr marL="573088" indent="-457200">
              <a:lnSpc>
                <a:spcPct val="160000"/>
              </a:lnSpc>
              <a:buFont typeface="+mj-lt"/>
              <a:buAutoNum type="arabicPeriod"/>
            </a:pPr>
            <a:r>
              <a:rPr lang="en-US" dirty="0"/>
              <a:t>Lowest activity identification number: the tie is broken by the lowest activity identification number (rule 3)</a:t>
            </a:r>
          </a:p>
        </p:txBody>
      </p:sp>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6534320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CCB57-88AD-4683-A68F-517E4D48236E}"/>
              </a:ext>
            </a:extLst>
          </p:cNvPr>
          <p:cNvSpPr>
            <a:spLocks noGrp="1"/>
          </p:cNvSpPr>
          <p:nvPr>
            <p:ph type="title"/>
          </p:nvPr>
        </p:nvSpPr>
        <p:spPr>
          <a:xfrm>
            <a:off x="8547742" y="586930"/>
            <a:ext cx="2511552" cy="3095054"/>
          </a:xfrm>
        </p:spPr>
        <p:txBody>
          <a:bodyPr>
            <a:normAutofit/>
          </a:bodyPr>
          <a:lstStyle/>
          <a:p>
            <a:pPr algn="ctr">
              <a:lnSpc>
                <a:spcPct val="150000"/>
              </a:lnSpc>
            </a:pPr>
            <a:r>
              <a:rPr lang="en-US" sz="3600" dirty="0"/>
              <a:t>Parallel Method - </a:t>
            </a:r>
            <a:r>
              <a:rPr lang="en-US" sz="3600" dirty="0">
                <a:solidFill>
                  <a:schemeClr val="accent2">
                    <a:lumMod val="75000"/>
                  </a:schemeClr>
                </a:solidFill>
              </a:rPr>
              <a:t>Example</a:t>
            </a:r>
          </a:p>
        </p:txBody>
      </p:sp>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8" name="Content Placeholder 7" descr="A picture containing text, crossword puzzle&#10;&#10;Description automatically generated">
            <a:extLst>
              <a:ext uri="{FF2B5EF4-FFF2-40B4-BE49-F238E27FC236}">
                <a16:creationId xmlns:a16="http://schemas.microsoft.com/office/drawing/2014/main" id="{78AA58B1-DD8F-4A6C-A3D6-A499106F6AC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83324" y="118390"/>
            <a:ext cx="7474840" cy="6739610"/>
          </a:xfrm>
        </p:spPr>
      </p:pic>
      <p:sp>
        <p:nvSpPr>
          <p:cNvPr id="13" name="TextBox 12">
            <a:extLst>
              <a:ext uri="{FF2B5EF4-FFF2-40B4-BE49-F238E27FC236}">
                <a16:creationId xmlns:a16="http://schemas.microsoft.com/office/drawing/2014/main" id="{E8DE2CCC-8FC9-4CAD-8B6A-EFED6BEF2702}"/>
              </a:ext>
            </a:extLst>
          </p:cNvPr>
          <p:cNvSpPr txBox="1"/>
          <p:nvPr/>
        </p:nvSpPr>
        <p:spPr>
          <a:xfrm>
            <a:off x="8375157" y="5390209"/>
            <a:ext cx="2390379" cy="1200329"/>
          </a:xfrm>
          <a:custGeom>
            <a:avLst/>
            <a:gdLst>
              <a:gd name="connsiteX0" fmla="*/ 0 w 2390379"/>
              <a:gd name="connsiteY0" fmla="*/ 0 h 1200329"/>
              <a:gd name="connsiteX1" fmla="*/ 645402 w 2390379"/>
              <a:gd name="connsiteY1" fmla="*/ 0 h 1200329"/>
              <a:gd name="connsiteX2" fmla="*/ 1242997 w 2390379"/>
              <a:gd name="connsiteY2" fmla="*/ 0 h 1200329"/>
              <a:gd name="connsiteX3" fmla="*/ 1816688 w 2390379"/>
              <a:gd name="connsiteY3" fmla="*/ 0 h 1200329"/>
              <a:gd name="connsiteX4" fmla="*/ 2390379 w 2390379"/>
              <a:gd name="connsiteY4" fmla="*/ 0 h 1200329"/>
              <a:gd name="connsiteX5" fmla="*/ 2390379 w 2390379"/>
              <a:gd name="connsiteY5" fmla="*/ 576158 h 1200329"/>
              <a:gd name="connsiteX6" fmla="*/ 2390379 w 2390379"/>
              <a:gd name="connsiteY6" fmla="*/ 1200329 h 1200329"/>
              <a:gd name="connsiteX7" fmla="*/ 1840592 w 2390379"/>
              <a:gd name="connsiteY7" fmla="*/ 1200329 h 1200329"/>
              <a:gd name="connsiteX8" fmla="*/ 1242997 w 2390379"/>
              <a:gd name="connsiteY8" fmla="*/ 1200329 h 1200329"/>
              <a:gd name="connsiteX9" fmla="*/ 645402 w 2390379"/>
              <a:gd name="connsiteY9" fmla="*/ 1200329 h 1200329"/>
              <a:gd name="connsiteX10" fmla="*/ 0 w 2390379"/>
              <a:gd name="connsiteY10" fmla="*/ 1200329 h 1200329"/>
              <a:gd name="connsiteX11" fmla="*/ 0 w 2390379"/>
              <a:gd name="connsiteY11" fmla="*/ 624171 h 1200329"/>
              <a:gd name="connsiteX12" fmla="*/ 0 w 2390379"/>
              <a:gd name="connsiteY12" fmla="*/ 0 h 1200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90379" h="1200329" fill="none" extrusionOk="0">
                <a:moveTo>
                  <a:pt x="0" y="0"/>
                </a:moveTo>
                <a:cubicBezTo>
                  <a:pt x="134942" y="-27539"/>
                  <a:pt x="491318" y="5985"/>
                  <a:pt x="645402" y="0"/>
                </a:cubicBezTo>
                <a:cubicBezTo>
                  <a:pt x="799486" y="-5985"/>
                  <a:pt x="1086118" y="-26376"/>
                  <a:pt x="1242997" y="0"/>
                </a:cubicBezTo>
                <a:cubicBezTo>
                  <a:pt x="1399876" y="26376"/>
                  <a:pt x="1579956" y="-14169"/>
                  <a:pt x="1816688" y="0"/>
                </a:cubicBezTo>
                <a:cubicBezTo>
                  <a:pt x="2053420" y="14169"/>
                  <a:pt x="2160531" y="-15520"/>
                  <a:pt x="2390379" y="0"/>
                </a:cubicBezTo>
                <a:cubicBezTo>
                  <a:pt x="2403549" y="193091"/>
                  <a:pt x="2405087" y="304239"/>
                  <a:pt x="2390379" y="576158"/>
                </a:cubicBezTo>
                <a:cubicBezTo>
                  <a:pt x="2375671" y="848077"/>
                  <a:pt x="2377760" y="1035021"/>
                  <a:pt x="2390379" y="1200329"/>
                </a:cubicBezTo>
                <a:cubicBezTo>
                  <a:pt x="2280020" y="1184803"/>
                  <a:pt x="1990539" y="1182397"/>
                  <a:pt x="1840592" y="1200329"/>
                </a:cubicBezTo>
                <a:cubicBezTo>
                  <a:pt x="1690645" y="1218261"/>
                  <a:pt x="1486768" y="1219663"/>
                  <a:pt x="1242997" y="1200329"/>
                </a:cubicBezTo>
                <a:cubicBezTo>
                  <a:pt x="999226" y="1180995"/>
                  <a:pt x="935337" y="1223155"/>
                  <a:pt x="645402" y="1200329"/>
                </a:cubicBezTo>
                <a:cubicBezTo>
                  <a:pt x="355468" y="1177503"/>
                  <a:pt x="281121" y="1216021"/>
                  <a:pt x="0" y="1200329"/>
                </a:cubicBezTo>
                <a:cubicBezTo>
                  <a:pt x="-8018" y="978171"/>
                  <a:pt x="-18672" y="791901"/>
                  <a:pt x="0" y="624171"/>
                </a:cubicBezTo>
                <a:cubicBezTo>
                  <a:pt x="18672" y="456441"/>
                  <a:pt x="26009" y="186009"/>
                  <a:pt x="0" y="0"/>
                </a:cubicBezTo>
                <a:close/>
              </a:path>
              <a:path w="2390379" h="1200329" stroke="0" extrusionOk="0">
                <a:moveTo>
                  <a:pt x="0" y="0"/>
                </a:moveTo>
                <a:cubicBezTo>
                  <a:pt x="159290" y="-22144"/>
                  <a:pt x="371070" y="-10267"/>
                  <a:pt x="525883" y="0"/>
                </a:cubicBezTo>
                <a:cubicBezTo>
                  <a:pt x="680696" y="10267"/>
                  <a:pt x="1025518" y="20786"/>
                  <a:pt x="1171286" y="0"/>
                </a:cubicBezTo>
                <a:cubicBezTo>
                  <a:pt x="1317054" y="-20786"/>
                  <a:pt x="1535484" y="-3423"/>
                  <a:pt x="1721073" y="0"/>
                </a:cubicBezTo>
                <a:cubicBezTo>
                  <a:pt x="1906662" y="3423"/>
                  <a:pt x="2063923" y="30609"/>
                  <a:pt x="2390379" y="0"/>
                </a:cubicBezTo>
                <a:cubicBezTo>
                  <a:pt x="2380411" y="153609"/>
                  <a:pt x="2366857" y="348142"/>
                  <a:pt x="2390379" y="588161"/>
                </a:cubicBezTo>
                <a:cubicBezTo>
                  <a:pt x="2413901" y="828180"/>
                  <a:pt x="2383084" y="994528"/>
                  <a:pt x="2390379" y="1200329"/>
                </a:cubicBezTo>
                <a:cubicBezTo>
                  <a:pt x="2215087" y="1219365"/>
                  <a:pt x="2042727" y="1201812"/>
                  <a:pt x="1792784" y="1200329"/>
                </a:cubicBezTo>
                <a:cubicBezTo>
                  <a:pt x="1542841" y="1198846"/>
                  <a:pt x="1399981" y="1213215"/>
                  <a:pt x="1147382" y="1200329"/>
                </a:cubicBezTo>
                <a:cubicBezTo>
                  <a:pt x="894783" y="1187443"/>
                  <a:pt x="745021" y="1201374"/>
                  <a:pt x="525883" y="1200329"/>
                </a:cubicBezTo>
                <a:cubicBezTo>
                  <a:pt x="306745" y="1199284"/>
                  <a:pt x="196417" y="1201495"/>
                  <a:pt x="0" y="1200329"/>
                </a:cubicBezTo>
                <a:cubicBezTo>
                  <a:pt x="-7436" y="990339"/>
                  <a:pt x="8096" y="807185"/>
                  <a:pt x="0" y="636174"/>
                </a:cubicBezTo>
                <a:cubicBezTo>
                  <a:pt x="-8096" y="465164"/>
                  <a:pt x="2586" y="177808"/>
                  <a:pt x="0" y="0"/>
                </a:cubicBezTo>
                <a:close/>
              </a:path>
            </a:pathLst>
          </a:custGeom>
          <a:ln w="28575">
            <a:extLst>
              <a:ext uri="{C807C97D-BFC1-408E-A445-0C87EB9F89A2}">
                <ask:lineSketchStyleProps xmlns:ask="http://schemas.microsoft.com/office/drawing/2018/sketchyshapes" sd="3653843997">
                  <a:prstGeom prst="rect">
                    <a:avLst/>
                  </a:prstGeom>
                  <ask:type>
                    <ask:lineSketchFreehand/>
                  </ask:type>
                </ask:lineSketchStyleProps>
              </a:ext>
            </a:extLst>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a:t>Rules-of-Thumb</a:t>
            </a:r>
          </a:p>
          <a:p>
            <a:pPr marL="342900" indent="-342900">
              <a:buFont typeface="+mj-lt"/>
              <a:buAutoNum type="arabicPeriod"/>
            </a:pPr>
            <a:r>
              <a:rPr lang="en-US" dirty="0"/>
              <a:t>Minimum slack</a:t>
            </a:r>
          </a:p>
          <a:p>
            <a:pPr marL="342900" indent="-342900">
              <a:buFont typeface="+mj-lt"/>
              <a:buAutoNum type="arabicPeriod"/>
            </a:pPr>
            <a:r>
              <a:rPr lang="en-US" dirty="0"/>
              <a:t>Smallest  duration</a:t>
            </a:r>
          </a:p>
          <a:p>
            <a:pPr marL="342900" indent="-342900">
              <a:buFont typeface="+mj-lt"/>
              <a:buAutoNum type="arabicPeriod"/>
            </a:pPr>
            <a:r>
              <a:rPr lang="en-US" dirty="0"/>
              <a:t>Lowest activity ID#</a:t>
            </a:r>
          </a:p>
        </p:txBody>
      </p:sp>
      <p:sp>
        <p:nvSpPr>
          <p:cNvPr id="14" name="Dodecagon 13">
            <a:extLst>
              <a:ext uri="{FF2B5EF4-FFF2-40B4-BE49-F238E27FC236}">
                <a16:creationId xmlns:a16="http://schemas.microsoft.com/office/drawing/2014/main" id="{13380611-2AE6-484E-AA78-C85DCE41DBF4}"/>
              </a:ext>
            </a:extLst>
          </p:cNvPr>
          <p:cNvSpPr/>
          <p:nvPr/>
        </p:nvSpPr>
        <p:spPr>
          <a:xfrm>
            <a:off x="9589008" y="3779519"/>
            <a:ext cx="2511552" cy="1530095"/>
          </a:xfrm>
          <a:prstGeom prst="dodec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i="0" u="none" strike="noStrike" baseline="0" dirty="0">
                <a:solidFill>
                  <a:schemeClr val="accent2">
                    <a:lumMod val="40000"/>
                    <a:lumOff val="60000"/>
                  </a:schemeClr>
                </a:solidFill>
                <a:latin typeface="ProximaNova-Regular"/>
              </a:rPr>
              <a:t>Resource available = </a:t>
            </a:r>
          </a:p>
          <a:p>
            <a:pPr algn="ctr"/>
            <a:r>
              <a:rPr lang="en-US" sz="2000" b="1" dirty="0">
                <a:solidFill>
                  <a:schemeClr val="accent2">
                    <a:lumMod val="40000"/>
                    <a:lumOff val="60000"/>
                  </a:schemeClr>
                </a:solidFill>
                <a:latin typeface="ProximaNova-Regular"/>
              </a:rPr>
              <a:t>3 programmers (3P)</a:t>
            </a:r>
            <a:endParaRPr lang="en-US" sz="2000" b="1" dirty="0">
              <a:solidFill>
                <a:schemeClr val="accent2">
                  <a:lumMod val="40000"/>
                  <a:lumOff val="60000"/>
                </a:schemeClr>
              </a:solidFill>
            </a:endParaRPr>
          </a:p>
        </p:txBody>
      </p:sp>
    </p:spTree>
    <p:extLst>
      <p:ext uri="{BB962C8B-B14F-4D97-AF65-F5344CB8AC3E}">
        <p14:creationId xmlns:p14="http://schemas.microsoft.com/office/powerpoint/2010/main" val="330465104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CCB57-88AD-4683-A68F-517E4D48236E}"/>
              </a:ext>
            </a:extLst>
          </p:cNvPr>
          <p:cNvSpPr>
            <a:spLocks noGrp="1"/>
          </p:cNvSpPr>
          <p:nvPr>
            <p:ph type="title"/>
          </p:nvPr>
        </p:nvSpPr>
        <p:spPr>
          <a:xfrm>
            <a:off x="8719172" y="513778"/>
            <a:ext cx="2511552" cy="3095054"/>
          </a:xfrm>
        </p:spPr>
        <p:txBody>
          <a:bodyPr>
            <a:normAutofit/>
          </a:bodyPr>
          <a:lstStyle/>
          <a:p>
            <a:pPr algn="ctr">
              <a:lnSpc>
                <a:spcPct val="150000"/>
              </a:lnSpc>
            </a:pPr>
            <a:r>
              <a:rPr lang="en-US" sz="3600" dirty="0"/>
              <a:t>Parallel Method - </a:t>
            </a:r>
            <a:r>
              <a:rPr lang="en-US" sz="3600" dirty="0">
                <a:solidFill>
                  <a:schemeClr val="accent2">
                    <a:lumMod val="75000"/>
                  </a:schemeClr>
                </a:solidFill>
              </a:rPr>
              <a:t>Example</a:t>
            </a:r>
          </a:p>
        </p:txBody>
      </p:sp>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7" name="Content Placeholder 6" descr="A screenshot of a computer&#10;&#10;Description automatically generated with medium confidence">
            <a:extLst>
              <a:ext uri="{FF2B5EF4-FFF2-40B4-BE49-F238E27FC236}">
                <a16:creationId xmlns:a16="http://schemas.microsoft.com/office/drawing/2014/main" id="{C039E12D-47BA-47F5-BF6B-F3E597C7018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6944" y="120705"/>
            <a:ext cx="8068577" cy="6696616"/>
          </a:xfrm>
        </p:spPr>
      </p:pic>
      <p:sp>
        <p:nvSpPr>
          <p:cNvPr id="11" name="TextBox 10">
            <a:extLst>
              <a:ext uri="{FF2B5EF4-FFF2-40B4-BE49-F238E27FC236}">
                <a16:creationId xmlns:a16="http://schemas.microsoft.com/office/drawing/2014/main" id="{04D90D4B-0C97-425E-9499-0008A43741CE}"/>
              </a:ext>
            </a:extLst>
          </p:cNvPr>
          <p:cNvSpPr txBox="1"/>
          <p:nvPr/>
        </p:nvSpPr>
        <p:spPr>
          <a:xfrm>
            <a:off x="8375157" y="5390209"/>
            <a:ext cx="2390379" cy="1200329"/>
          </a:xfrm>
          <a:custGeom>
            <a:avLst/>
            <a:gdLst>
              <a:gd name="connsiteX0" fmla="*/ 0 w 2390379"/>
              <a:gd name="connsiteY0" fmla="*/ 0 h 1200329"/>
              <a:gd name="connsiteX1" fmla="*/ 645402 w 2390379"/>
              <a:gd name="connsiteY1" fmla="*/ 0 h 1200329"/>
              <a:gd name="connsiteX2" fmla="*/ 1242997 w 2390379"/>
              <a:gd name="connsiteY2" fmla="*/ 0 h 1200329"/>
              <a:gd name="connsiteX3" fmla="*/ 1816688 w 2390379"/>
              <a:gd name="connsiteY3" fmla="*/ 0 h 1200329"/>
              <a:gd name="connsiteX4" fmla="*/ 2390379 w 2390379"/>
              <a:gd name="connsiteY4" fmla="*/ 0 h 1200329"/>
              <a:gd name="connsiteX5" fmla="*/ 2390379 w 2390379"/>
              <a:gd name="connsiteY5" fmla="*/ 576158 h 1200329"/>
              <a:gd name="connsiteX6" fmla="*/ 2390379 w 2390379"/>
              <a:gd name="connsiteY6" fmla="*/ 1200329 h 1200329"/>
              <a:gd name="connsiteX7" fmla="*/ 1840592 w 2390379"/>
              <a:gd name="connsiteY7" fmla="*/ 1200329 h 1200329"/>
              <a:gd name="connsiteX8" fmla="*/ 1242997 w 2390379"/>
              <a:gd name="connsiteY8" fmla="*/ 1200329 h 1200329"/>
              <a:gd name="connsiteX9" fmla="*/ 645402 w 2390379"/>
              <a:gd name="connsiteY9" fmla="*/ 1200329 h 1200329"/>
              <a:gd name="connsiteX10" fmla="*/ 0 w 2390379"/>
              <a:gd name="connsiteY10" fmla="*/ 1200329 h 1200329"/>
              <a:gd name="connsiteX11" fmla="*/ 0 w 2390379"/>
              <a:gd name="connsiteY11" fmla="*/ 624171 h 1200329"/>
              <a:gd name="connsiteX12" fmla="*/ 0 w 2390379"/>
              <a:gd name="connsiteY12" fmla="*/ 0 h 1200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90379" h="1200329" fill="none" extrusionOk="0">
                <a:moveTo>
                  <a:pt x="0" y="0"/>
                </a:moveTo>
                <a:cubicBezTo>
                  <a:pt x="134942" y="-27539"/>
                  <a:pt x="491318" y="5985"/>
                  <a:pt x="645402" y="0"/>
                </a:cubicBezTo>
                <a:cubicBezTo>
                  <a:pt x="799486" y="-5985"/>
                  <a:pt x="1086118" y="-26376"/>
                  <a:pt x="1242997" y="0"/>
                </a:cubicBezTo>
                <a:cubicBezTo>
                  <a:pt x="1399876" y="26376"/>
                  <a:pt x="1579956" y="-14169"/>
                  <a:pt x="1816688" y="0"/>
                </a:cubicBezTo>
                <a:cubicBezTo>
                  <a:pt x="2053420" y="14169"/>
                  <a:pt x="2160531" y="-15520"/>
                  <a:pt x="2390379" y="0"/>
                </a:cubicBezTo>
                <a:cubicBezTo>
                  <a:pt x="2403549" y="193091"/>
                  <a:pt x="2405087" y="304239"/>
                  <a:pt x="2390379" y="576158"/>
                </a:cubicBezTo>
                <a:cubicBezTo>
                  <a:pt x="2375671" y="848077"/>
                  <a:pt x="2377760" y="1035021"/>
                  <a:pt x="2390379" y="1200329"/>
                </a:cubicBezTo>
                <a:cubicBezTo>
                  <a:pt x="2280020" y="1184803"/>
                  <a:pt x="1990539" y="1182397"/>
                  <a:pt x="1840592" y="1200329"/>
                </a:cubicBezTo>
                <a:cubicBezTo>
                  <a:pt x="1690645" y="1218261"/>
                  <a:pt x="1486768" y="1219663"/>
                  <a:pt x="1242997" y="1200329"/>
                </a:cubicBezTo>
                <a:cubicBezTo>
                  <a:pt x="999226" y="1180995"/>
                  <a:pt x="935337" y="1223155"/>
                  <a:pt x="645402" y="1200329"/>
                </a:cubicBezTo>
                <a:cubicBezTo>
                  <a:pt x="355468" y="1177503"/>
                  <a:pt x="281121" y="1216021"/>
                  <a:pt x="0" y="1200329"/>
                </a:cubicBezTo>
                <a:cubicBezTo>
                  <a:pt x="-8018" y="978171"/>
                  <a:pt x="-18672" y="791901"/>
                  <a:pt x="0" y="624171"/>
                </a:cubicBezTo>
                <a:cubicBezTo>
                  <a:pt x="18672" y="456441"/>
                  <a:pt x="26009" y="186009"/>
                  <a:pt x="0" y="0"/>
                </a:cubicBezTo>
                <a:close/>
              </a:path>
              <a:path w="2390379" h="1200329" stroke="0" extrusionOk="0">
                <a:moveTo>
                  <a:pt x="0" y="0"/>
                </a:moveTo>
                <a:cubicBezTo>
                  <a:pt x="159290" y="-22144"/>
                  <a:pt x="371070" y="-10267"/>
                  <a:pt x="525883" y="0"/>
                </a:cubicBezTo>
                <a:cubicBezTo>
                  <a:pt x="680696" y="10267"/>
                  <a:pt x="1025518" y="20786"/>
                  <a:pt x="1171286" y="0"/>
                </a:cubicBezTo>
                <a:cubicBezTo>
                  <a:pt x="1317054" y="-20786"/>
                  <a:pt x="1535484" y="-3423"/>
                  <a:pt x="1721073" y="0"/>
                </a:cubicBezTo>
                <a:cubicBezTo>
                  <a:pt x="1906662" y="3423"/>
                  <a:pt x="2063923" y="30609"/>
                  <a:pt x="2390379" y="0"/>
                </a:cubicBezTo>
                <a:cubicBezTo>
                  <a:pt x="2380411" y="153609"/>
                  <a:pt x="2366857" y="348142"/>
                  <a:pt x="2390379" y="588161"/>
                </a:cubicBezTo>
                <a:cubicBezTo>
                  <a:pt x="2413901" y="828180"/>
                  <a:pt x="2383084" y="994528"/>
                  <a:pt x="2390379" y="1200329"/>
                </a:cubicBezTo>
                <a:cubicBezTo>
                  <a:pt x="2215087" y="1219365"/>
                  <a:pt x="2042727" y="1201812"/>
                  <a:pt x="1792784" y="1200329"/>
                </a:cubicBezTo>
                <a:cubicBezTo>
                  <a:pt x="1542841" y="1198846"/>
                  <a:pt x="1399981" y="1213215"/>
                  <a:pt x="1147382" y="1200329"/>
                </a:cubicBezTo>
                <a:cubicBezTo>
                  <a:pt x="894783" y="1187443"/>
                  <a:pt x="745021" y="1201374"/>
                  <a:pt x="525883" y="1200329"/>
                </a:cubicBezTo>
                <a:cubicBezTo>
                  <a:pt x="306745" y="1199284"/>
                  <a:pt x="196417" y="1201495"/>
                  <a:pt x="0" y="1200329"/>
                </a:cubicBezTo>
                <a:cubicBezTo>
                  <a:pt x="-7436" y="990339"/>
                  <a:pt x="8096" y="807185"/>
                  <a:pt x="0" y="636174"/>
                </a:cubicBezTo>
                <a:cubicBezTo>
                  <a:pt x="-8096" y="465164"/>
                  <a:pt x="2586" y="177808"/>
                  <a:pt x="0" y="0"/>
                </a:cubicBezTo>
                <a:close/>
              </a:path>
            </a:pathLst>
          </a:custGeom>
          <a:ln w="28575">
            <a:extLst>
              <a:ext uri="{C807C97D-BFC1-408E-A445-0C87EB9F89A2}">
                <ask:lineSketchStyleProps xmlns:ask="http://schemas.microsoft.com/office/drawing/2018/sketchyshapes" sd="3653843997">
                  <a:prstGeom prst="rect">
                    <a:avLst/>
                  </a:prstGeom>
                  <ask:type>
                    <ask:lineSketchFreehand/>
                  </ask:type>
                </ask:lineSketchStyleProps>
              </a:ext>
            </a:extLst>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a:t>Rules-of-Thumb</a:t>
            </a:r>
          </a:p>
          <a:p>
            <a:pPr marL="342900" indent="-342900">
              <a:buFont typeface="+mj-lt"/>
              <a:buAutoNum type="arabicPeriod"/>
            </a:pPr>
            <a:r>
              <a:rPr lang="en-US" dirty="0"/>
              <a:t>Minimum slack</a:t>
            </a:r>
          </a:p>
          <a:p>
            <a:pPr marL="342900" indent="-342900">
              <a:buFont typeface="+mj-lt"/>
              <a:buAutoNum type="arabicPeriod"/>
            </a:pPr>
            <a:r>
              <a:rPr lang="en-US" dirty="0"/>
              <a:t>Smallest  duration</a:t>
            </a:r>
          </a:p>
          <a:p>
            <a:pPr marL="342900" indent="-342900">
              <a:buFont typeface="+mj-lt"/>
              <a:buAutoNum type="arabicPeriod"/>
            </a:pPr>
            <a:r>
              <a:rPr lang="en-US" dirty="0"/>
              <a:t>Lowest activity ID#</a:t>
            </a:r>
          </a:p>
        </p:txBody>
      </p:sp>
      <p:sp>
        <p:nvSpPr>
          <p:cNvPr id="12" name="Dodecagon 11">
            <a:extLst>
              <a:ext uri="{FF2B5EF4-FFF2-40B4-BE49-F238E27FC236}">
                <a16:creationId xmlns:a16="http://schemas.microsoft.com/office/drawing/2014/main" id="{10AC882A-1B43-41E0-B016-947949C17360}"/>
              </a:ext>
            </a:extLst>
          </p:cNvPr>
          <p:cNvSpPr/>
          <p:nvPr/>
        </p:nvSpPr>
        <p:spPr>
          <a:xfrm>
            <a:off x="9589008" y="3779519"/>
            <a:ext cx="2511552" cy="1530095"/>
          </a:xfrm>
          <a:prstGeom prst="dodec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i="0" u="none" strike="noStrike" baseline="0" dirty="0">
                <a:solidFill>
                  <a:schemeClr val="accent2">
                    <a:lumMod val="40000"/>
                    <a:lumOff val="60000"/>
                  </a:schemeClr>
                </a:solidFill>
                <a:latin typeface="ProximaNova-Regular"/>
              </a:rPr>
              <a:t>Resource available = </a:t>
            </a:r>
          </a:p>
          <a:p>
            <a:pPr algn="ctr"/>
            <a:r>
              <a:rPr lang="en-US" sz="2000" b="1" dirty="0">
                <a:solidFill>
                  <a:schemeClr val="accent2">
                    <a:lumMod val="40000"/>
                    <a:lumOff val="60000"/>
                  </a:schemeClr>
                </a:solidFill>
                <a:latin typeface="ProximaNova-Regular"/>
              </a:rPr>
              <a:t>3 programmers (3P)</a:t>
            </a:r>
            <a:endParaRPr lang="en-US" sz="2000" b="1" dirty="0">
              <a:solidFill>
                <a:schemeClr val="accent2">
                  <a:lumMod val="40000"/>
                  <a:lumOff val="60000"/>
                </a:schemeClr>
              </a:solidFill>
            </a:endParaRPr>
          </a:p>
        </p:txBody>
      </p:sp>
    </p:spTree>
    <p:extLst>
      <p:ext uri="{BB962C8B-B14F-4D97-AF65-F5344CB8AC3E}">
        <p14:creationId xmlns:p14="http://schemas.microsoft.com/office/powerpoint/2010/main" val="14304499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CCB57-88AD-4683-A68F-517E4D48236E}"/>
              </a:ext>
            </a:extLst>
          </p:cNvPr>
          <p:cNvSpPr>
            <a:spLocks noGrp="1"/>
          </p:cNvSpPr>
          <p:nvPr>
            <p:ph type="title"/>
          </p:nvPr>
        </p:nvSpPr>
        <p:spPr>
          <a:xfrm>
            <a:off x="8878824" y="731615"/>
            <a:ext cx="2511552" cy="3095054"/>
          </a:xfrm>
        </p:spPr>
        <p:txBody>
          <a:bodyPr>
            <a:normAutofit/>
          </a:bodyPr>
          <a:lstStyle/>
          <a:p>
            <a:pPr algn="ctr">
              <a:lnSpc>
                <a:spcPct val="150000"/>
              </a:lnSpc>
            </a:pPr>
            <a:r>
              <a:rPr lang="en-US" sz="3600" dirty="0"/>
              <a:t>Parallel Method - </a:t>
            </a:r>
            <a:r>
              <a:rPr lang="en-US" sz="3600" dirty="0">
                <a:solidFill>
                  <a:schemeClr val="accent2">
                    <a:lumMod val="75000"/>
                  </a:schemeClr>
                </a:solidFill>
              </a:rPr>
              <a:t>Example</a:t>
            </a:r>
          </a:p>
        </p:txBody>
      </p:sp>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8" name="Content Placeholder 7" descr="Table&#10;&#10;Description automatically generated">
            <a:extLst>
              <a:ext uri="{FF2B5EF4-FFF2-40B4-BE49-F238E27FC236}">
                <a16:creationId xmlns:a16="http://schemas.microsoft.com/office/drawing/2014/main" id="{1684F327-0D21-46B8-A504-44E8FCBC19B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7217" y="731615"/>
            <a:ext cx="8365387" cy="3965007"/>
          </a:xfrm>
        </p:spPr>
      </p:pic>
      <p:sp>
        <p:nvSpPr>
          <p:cNvPr id="11" name="TextBox 10">
            <a:extLst>
              <a:ext uri="{FF2B5EF4-FFF2-40B4-BE49-F238E27FC236}">
                <a16:creationId xmlns:a16="http://schemas.microsoft.com/office/drawing/2014/main" id="{FAE803F8-72EC-4C49-9427-471D99EA1911}"/>
              </a:ext>
            </a:extLst>
          </p:cNvPr>
          <p:cNvSpPr txBox="1"/>
          <p:nvPr/>
        </p:nvSpPr>
        <p:spPr>
          <a:xfrm>
            <a:off x="8375157" y="5390209"/>
            <a:ext cx="2390379" cy="1200329"/>
          </a:xfrm>
          <a:custGeom>
            <a:avLst/>
            <a:gdLst>
              <a:gd name="connsiteX0" fmla="*/ 0 w 2390379"/>
              <a:gd name="connsiteY0" fmla="*/ 0 h 1200329"/>
              <a:gd name="connsiteX1" fmla="*/ 645402 w 2390379"/>
              <a:gd name="connsiteY1" fmla="*/ 0 h 1200329"/>
              <a:gd name="connsiteX2" fmla="*/ 1242997 w 2390379"/>
              <a:gd name="connsiteY2" fmla="*/ 0 h 1200329"/>
              <a:gd name="connsiteX3" fmla="*/ 1816688 w 2390379"/>
              <a:gd name="connsiteY3" fmla="*/ 0 h 1200329"/>
              <a:gd name="connsiteX4" fmla="*/ 2390379 w 2390379"/>
              <a:gd name="connsiteY4" fmla="*/ 0 h 1200329"/>
              <a:gd name="connsiteX5" fmla="*/ 2390379 w 2390379"/>
              <a:gd name="connsiteY5" fmla="*/ 576158 h 1200329"/>
              <a:gd name="connsiteX6" fmla="*/ 2390379 w 2390379"/>
              <a:gd name="connsiteY6" fmla="*/ 1200329 h 1200329"/>
              <a:gd name="connsiteX7" fmla="*/ 1840592 w 2390379"/>
              <a:gd name="connsiteY7" fmla="*/ 1200329 h 1200329"/>
              <a:gd name="connsiteX8" fmla="*/ 1242997 w 2390379"/>
              <a:gd name="connsiteY8" fmla="*/ 1200329 h 1200329"/>
              <a:gd name="connsiteX9" fmla="*/ 645402 w 2390379"/>
              <a:gd name="connsiteY9" fmla="*/ 1200329 h 1200329"/>
              <a:gd name="connsiteX10" fmla="*/ 0 w 2390379"/>
              <a:gd name="connsiteY10" fmla="*/ 1200329 h 1200329"/>
              <a:gd name="connsiteX11" fmla="*/ 0 w 2390379"/>
              <a:gd name="connsiteY11" fmla="*/ 624171 h 1200329"/>
              <a:gd name="connsiteX12" fmla="*/ 0 w 2390379"/>
              <a:gd name="connsiteY12" fmla="*/ 0 h 1200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90379" h="1200329" fill="none" extrusionOk="0">
                <a:moveTo>
                  <a:pt x="0" y="0"/>
                </a:moveTo>
                <a:cubicBezTo>
                  <a:pt x="134942" y="-27539"/>
                  <a:pt x="491318" y="5985"/>
                  <a:pt x="645402" y="0"/>
                </a:cubicBezTo>
                <a:cubicBezTo>
                  <a:pt x="799486" y="-5985"/>
                  <a:pt x="1086118" y="-26376"/>
                  <a:pt x="1242997" y="0"/>
                </a:cubicBezTo>
                <a:cubicBezTo>
                  <a:pt x="1399876" y="26376"/>
                  <a:pt x="1579956" y="-14169"/>
                  <a:pt x="1816688" y="0"/>
                </a:cubicBezTo>
                <a:cubicBezTo>
                  <a:pt x="2053420" y="14169"/>
                  <a:pt x="2160531" y="-15520"/>
                  <a:pt x="2390379" y="0"/>
                </a:cubicBezTo>
                <a:cubicBezTo>
                  <a:pt x="2403549" y="193091"/>
                  <a:pt x="2405087" y="304239"/>
                  <a:pt x="2390379" y="576158"/>
                </a:cubicBezTo>
                <a:cubicBezTo>
                  <a:pt x="2375671" y="848077"/>
                  <a:pt x="2377760" y="1035021"/>
                  <a:pt x="2390379" y="1200329"/>
                </a:cubicBezTo>
                <a:cubicBezTo>
                  <a:pt x="2280020" y="1184803"/>
                  <a:pt x="1990539" y="1182397"/>
                  <a:pt x="1840592" y="1200329"/>
                </a:cubicBezTo>
                <a:cubicBezTo>
                  <a:pt x="1690645" y="1218261"/>
                  <a:pt x="1486768" y="1219663"/>
                  <a:pt x="1242997" y="1200329"/>
                </a:cubicBezTo>
                <a:cubicBezTo>
                  <a:pt x="999226" y="1180995"/>
                  <a:pt x="935337" y="1223155"/>
                  <a:pt x="645402" y="1200329"/>
                </a:cubicBezTo>
                <a:cubicBezTo>
                  <a:pt x="355468" y="1177503"/>
                  <a:pt x="281121" y="1216021"/>
                  <a:pt x="0" y="1200329"/>
                </a:cubicBezTo>
                <a:cubicBezTo>
                  <a:pt x="-8018" y="978171"/>
                  <a:pt x="-18672" y="791901"/>
                  <a:pt x="0" y="624171"/>
                </a:cubicBezTo>
                <a:cubicBezTo>
                  <a:pt x="18672" y="456441"/>
                  <a:pt x="26009" y="186009"/>
                  <a:pt x="0" y="0"/>
                </a:cubicBezTo>
                <a:close/>
              </a:path>
              <a:path w="2390379" h="1200329" stroke="0" extrusionOk="0">
                <a:moveTo>
                  <a:pt x="0" y="0"/>
                </a:moveTo>
                <a:cubicBezTo>
                  <a:pt x="159290" y="-22144"/>
                  <a:pt x="371070" y="-10267"/>
                  <a:pt x="525883" y="0"/>
                </a:cubicBezTo>
                <a:cubicBezTo>
                  <a:pt x="680696" y="10267"/>
                  <a:pt x="1025518" y="20786"/>
                  <a:pt x="1171286" y="0"/>
                </a:cubicBezTo>
                <a:cubicBezTo>
                  <a:pt x="1317054" y="-20786"/>
                  <a:pt x="1535484" y="-3423"/>
                  <a:pt x="1721073" y="0"/>
                </a:cubicBezTo>
                <a:cubicBezTo>
                  <a:pt x="1906662" y="3423"/>
                  <a:pt x="2063923" y="30609"/>
                  <a:pt x="2390379" y="0"/>
                </a:cubicBezTo>
                <a:cubicBezTo>
                  <a:pt x="2380411" y="153609"/>
                  <a:pt x="2366857" y="348142"/>
                  <a:pt x="2390379" y="588161"/>
                </a:cubicBezTo>
                <a:cubicBezTo>
                  <a:pt x="2413901" y="828180"/>
                  <a:pt x="2383084" y="994528"/>
                  <a:pt x="2390379" y="1200329"/>
                </a:cubicBezTo>
                <a:cubicBezTo>
                  <a:pt x="2215087" y="1219365"/>
                  <a:pt x="2042727" y="1201812"/>
                  <a:pt x="1792784" y="1200329"/>
                </a:cubicBezTo>
                <a:cubicBezTo>
                  <a:pt x="1542841" y="1198846"/>
                  <a:pt x="1399981" y="1213215"/>
                  <a:pt x="1147382" y="1200329"/>
                </a:cubicBezTo>
                <a:cubicBezTo>
                  <a:pt x="894783" y="1187443"/>
                  <a:pt x="745021" y="1201374"/>
                  <a:pt x="525883" y="1200329"/>
                </a:cubicBezTo>
                <a:cubicBezTo>
                  <a:pt x="306745" y="1199284"/>
                  <a:pt x="196417" y="1201495"/>
                  <a:pt x="0" y="1200329"/>
                </a:cubicBezTo>
                <a:cubicBezTo>
                  <a:pt x="-7436" y="990339"/>
                  <a:pt x="8096" y="807185"/>
                  <a:pt x="0" y="636174"/>
                </a:cubicBezTo>
                <a:cubicBezTo>
                  <a:pt x="-8096" y="465164"/>
                  <a:pt x="2586" y="177808"/>
                  <a:pt x="0" y="0"/>
                </a:cubicBezTo>
                <a:close/>
              </a:path>
            </a:pathLst>
          </a:custGeom>
          <a:ln w="28575">
            <a:extLst>
              <a:ext uri="{C807C97D-BFC1-408E-A445-0C87EB9F89A2}">
                <ask:lineSketchStyleProps xmlns:ask="http://schemas.microsoft.com/office/drawing/2018/sketchyshapes" sd="3653843997">
                  <a:prstGeom prst="rect">
                    <a:avLst/>
                  </a:prstGeom>
                  <ask:type>
                    <ask:lineSketchFreehand/>
                  </ask:type>
                </ask:lineSketchStyleProps>
              </a:ext>
            </a:extLst>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a:t>Rules-of-Thumb</a:t>
            </a:r>
          </a:p>
          <a:p>
            <a:pPr marL="342900" indent="-342900">
              <a:buFont typeface="+mj-lt"/>
              <a:buAutoNum type="arabicPeriod"/>
            </a:pPr>
            <a:r>
              <a:rPr lang="en-US" dirty="0"/>
              <a:t>Minimum slack</a:t>
            </a:r>
          </a:p>
          <a:p>
            <a:pPr marL="342900" indent="-342900">
              <a:buFont typeface="+mj-lt"/>
              <a:buAutoNum type="arabicPeriod"/>
            </a:pPr>
            <a:r>
              <a:rPr lang="en-US" dirty="0"/>
              <a:t>Smallest  duration</a:t>
            </a:r>
          </a:p>
          <a:p>
            <a:pPr marL="342900" indent="-342900">
              <a:buFont typeface="+mj-lt"/>
              <a:buAutoNum type="arabicPeriod"/>
            </a:pPr>
            <a:r>
              <a:rPr lang="en-US" dirty="0"/>
              <a:t>Lowest activity ID#</a:t>
            </a:r>
          </a:p>
        </p:txBody>
      </p:sp>
      <p:sp>
        <p:nvSpPr>
          <p:cNvPr id="12" name="Dodecagon 11">
            <a:extLst>
              <a:ext uri="{FF2B5EF4-FFF2-40B4-BE49-F238E27FC236}">
                <a16:creationId xmlns:a16="http://schemas.microsoft.com/office/drawing/2014/main" id="{0143FF7C-B6BD-42B4-A9DC-C378825DBD2A}"/>
              </a:ext>
            </a:extLst>
          </p:cNvPr>
          <p:cNvSpPr/>
          <p:nvPr/>
        </p:nvSpPr>
        <p:spPr>
          <a:xfrm>
            <a:off x="9589008" y="3779519"/>
            <a:ext cx="2511552" cy="1530095"/>
          </a:xfrm>
          <a:prstGeom prst="dodec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i="0" u="none" strike="noStrike" baseline="0" dirty="0">
                <a:solidFill>
                  <a:schemeClr val="accent2">
                    <a:lumMod val="40000"/>
                    <a:lumOff val="60000"/>
                  </a:schemeClr>
                </a:solidFill>
                <a:latin typeface="ProximaNova-Regular"/>
              </a:rPr>
              <a:t>Resource available = </a:t>
            </a:r>
          </a:p>
          <a:p>
            <a:pPr algn="ctr"/>
            <a:r>
              <a:rPr lang="en-US" sz="2000" b="1" dirty="0">
                <a:solidFill>
                  <a:schemeClr val="accent2">
                    <a:lumMod val="40000"/>
                    <a:lumOff val="60000"/>
                  </a:schemeClr>
                </a:solidFill>
                <a:latin typeface="ProximaNova-Regular"/>
              </a:rPr>
              <a:t>3 programmers (3P)</a:t>
            </a:r>
            <a:endParaRPr lang="en-US" sz="2000" b="1" dirty="0">
              <a:solidFill>
                <a:schemeClr val="accent2">
                  <a:lumMod val="40000"/>
                  <a:lumOff val="60000"/>
                </a:schemeClr>
              </a:solidFill>
            </a:endParaRPr>
          </a:p>
        </p:txBody>
      </p:sp>
    </p:spTree>
    <p:extLst>
      <p:ext uri="{BB962C8B-B14F-4D97-AF65-F5344CB8AC3E}">
        <p14:creationId xmlns:p14="http://schemas.microsoft.com/office/powerpoint/2010/main" val="55410122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CCB57-88AD-4683-A68F-517E4D48236E}"/>
              </a:ext>
            </a:extLst>
          </p:cNvPr>
          <p:cNvSpPr>
            <a:spLocks noGrp="1"/>
          </p:cNvSpPr>
          <p:nvPr>
            <p:ph type="title"/>
          </p:nvPr>
        </p:nvSpPr>
        <p:spPr>
          <a:xfrm>
            <a:off x="8439912" y="623506"/>
            <a:ext cx="2511552" cy="3095054"/>
          </a:xfrm>
        </p:spPr>
        <p:txBody>
          <a:bodyPr>
            <a:normAutofit/>
          </a:bodyPr>
          <a:lstStyle/>
          <a:p>
            <a:pPr algn="ctr">
              <a:lnSpc>
                <a:spcPct val="150000"/>
              </a:lnSpc>
            </a:pPr>
            <a:r>
              <a:rPr lang="en-US" sz="3600" dirty="0"/>
              <a:t>Parallel Method - </a:t>
            </a:r>
            <a:r>
              <a:rPr lang="en-US" sz="3600" dirty="0">
                <a:solidFill>
                  <a:schemeClr val="accent2">
                    <a:lumMod val="75000"/>
                  </a:schemeClr>
                </a:solidFill>
              </a:rPr>
              <a:t>Example</a:t>
            </a:r>
          </a:p>
        </p:txBody>
      </p:sp>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7" name="Content Placeholder 6" descr="A picture containing text, crossword puzzle&#10;&#10;Description automatically generated">
            <a:extLst>
              <a:ext uri="{FF2B5EF4-FFF2-40B4-BE49-F238E27FC236}">
                <a16:creationId xmlns:a16="http://schemas.microsoft.com/office/drawing/2014/main" id="{2CAAE7B0-1E0E-43C2-97ED-290F1B8C83C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43128" y="119601"/>
            <a:ext cx="6957848" cy="6738399"/>
          </a:xfrm>
        </p:spPr>
      </p:pic>
      <p:sp>
        <p:nvSpPr>
          <p:cNvPr id="11" name="TextBox 10">
            <a:extLst>
              <a:ext uri="{FF2B5EF4-FFF2-40B4-BE49-F238E27FC236}">
                <a16:creationId xmlns:a16="http://schemas.microsoft.com/office/drawing/2014/main" id="{E832E055-34E9-4C6D-8F39-7ECA217C4A57}"/>
              </a:ext>
            </a:extLst>
          </p:cNvPr>
          <p:cNvSpPr txBox="1"/>
          <p:nvPr/>
        </p:nvSpPr>
        <p:spPr>
          <a:xfrm>
            <a:off x="8095897" y="5390209"/>
            <a:ext cx="2390379" cy="1200329"/>
          </a:xfrm>
          <a:custGeom>
            <a:avLst/>
            <a:gdLst>
              <a:gd name="connsiteX0" fmla="*/ 0 w 2390379"/>
              <a:gd name="connsiteY0" fmla="*/ 0 h 1200329"/>
              <a:gd name="connsiteX1" fmla="*/ 645402 w 2390379"/>
              <a:gd name="connsiteY1" fmla="*/ 0 h 1200329"/>
              <a:gd name="connsiteX2" fmla="*/ 1242997 w 2390379"/>
              <a:gd name="connsiteY2" fmla="*/ 0 h 1200329"/>
              <a:gd name="connsiteX3" fmla="*/ 1816688 w 2390379"/>
              <a:gd name="connsiteY3" fmla="*/ 0 h 1200329"/>
              <a:gd name="connsiteX4" fmla="*/ 2390379 w 2390379"/>
              <a:gd name="connsiteY4" fmla="*/ 0 h 1200329"/>
              <a:gd name="connsiteX5" fmla="*/ 2390379 w 2390379"/>
              <a:gd name="connsiteY5" fmla="*/ 576158 h 1200329"/>
              <a:gd name="connsiteX6" fmla="*/ 2390379 w 2390379"/>
              <a:gd name="connsiteY6" fmla="*/ 1200329 h 1200329"/>
              <a:gd name="connsiteX7" fmla="*/ 1840592 w 2390379"/>
              <a:gd name="connsiteY7" fmla="*/ 1200329 h 1200329"/>
              <a:gd name="connsiteX8" fmla="*/ 1242997 w 2390379"/>
              <a:gd name="connsiteY8" fmla="*/ 1200329 h 1200329"/>
              <a:gd name="connsiteX9" fmla="*/ 645402 w 2390379"/>
              <a:gd name="connsiteY9" fmla="*/ 1200329 h 1200329"/>
              <a:gd name="connsiteX10" fmla="*/ 0 w 2390379"/>
              <a:gd name="connsiteY10" fmla="*/ 1200329 h 1200329"/>
              <a:gd name="connsiteX11" fmla="*/ 0 w 2390379"/>
              <a:gd name="connsiteY11" fmla="*/ 624171 h 1200329"/>
              <a:gd name="connsiteX12" fmla="*/ 0 w 2390379"/>
              <a:gd name="connsiteY12" fmla="*/ 0 h 1200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90379" h="1200329" fill="none" extrusionOk="0">
                <a:moveTo>
                  <a:pt x="0" y="0"/>
                </a:moveTo>
                <a:cubicBezTo>
                  <a:pt x="134942" y="-27539"/>
                  <a:pt x="491318" y="5985"/>
                  <a:pt x="645402" y="0"/>
                </a:cubicBezTo>
                <a:cubicBezTo>
                  <a:pt x="799486" y="-5985"/>
                  <a:pt x="1086118" y="-26376"/>
                  <a:pt x="1242997" y="0"/>
                </a:cubicBezTo>
                <a:cubicBezTo>
                  <a:pt x="1399876" y="26376"/>
                  <a:pt x="1579956" y="-14169"/>
                  <a:pt x="1816688" y="0"/>
                </a:cubicBezTo>
                <a:cubicBezTo>
                  <a:pt x="2053420" y="14169"/>
                  <a:pt x="2160531" y="-15520"/>
                  <a:pt x="2390379" y="0"/>
                </a:cubicBezTo>
                <a:cubicBezTo>
                  <a:pt x="2403549" y="193091"/>
                  <a:pt x="2405087" y="304239"/>
                  <a:pt x="2390379" y="576158"/>
                </a:cubicBezTo>
                <a:cubicBezTo>
                  <a:pt x="2375671" y="848077"/>
                  <a:pt x="2377760" y="1035021"/>
                  <a:pt x="2390379" y="1200329"/>
                </a:cubicBezTo>
                <a:cubicBezTo>
                  <a:pt x="2280020" y="1184803"/>
                  <a:pt x="1990539" y="1182397"/>
                  <a:pt x="1840592" y="1200329"/>
                </a:cubicBezTo>
                <a:cubicBezTo>
                  <a:pt x="1690645" y="1218261"/>
                  <a:pt x="1486768" y="1219663"/>
                  <a:pt x="1242997" y="1200329"/>
                </a:cubicBezTo>
                <a:cubicBezTo>
                  <a:pt x="999226" y="1180995"/>
                  <a:pt x="935337" y="1223155"/>
                  <a:pt x="645402" y="1200329"/>
                </a:cubicBezTo>
                <a:cubicBezTo>
                  <a:pt x="355468" y="1177503"/>
                  <a:pt x="281121" y="1216021"/>
                  <a:pt x="0" y="1200329"/>
                </a:cubicBezTo>
                <a:cubicBezTo>
                  <a:pt x="-8018" y="978171"/>
                  <a:pt x="-18672" y="791901"/>
                  <a:pt x="0" y="624171"/>
                </a:cubicBezTo>
                <a:cubicBezTo>
                  <a:pt x="18672" y="456441"/>
                  <a:pt x="26009" y="186009"/>
                  <a:pt x="0" y="0"/>
                </a:cubicBezTo>
                <a:close/>
              </a:path>
              <a:path w="2390379" h="1200329" stroke="0" extrusionOk="0">
                <a:moveTo>
                  <a:pt x="0" y="0"/>
                </a:moveTo>
                <a:cubicBezTo>
                  <a:pt x="159290" y="-22144"/>
                  <a:pt x="371070" y="-10267"/>
                  <a:pt x="525883" y="0"/>
                </a:cubicBezTo>
                <a:cubicBezTo>
                  <a:pt x="680696" y="10267"/>
                  <a:pt x="1025518" y="20786"/>
                  <a:pt x="1171286" y="0"/>
                </a:cubicBezTo>
                <a:cubicBezTo>
                  <a:pt x="1317054" y="-20786"/>
                  <a:pt x="1535484" y="-3423"/>
                  <a:pt x="1721073" y="0"/>
                </a:cubicBezTo>
                <a:cubicBezTo>
                  <a:pt x="1906662" y="3423"/>
                  <a:pt x="2063923" y="30609"/>
                  <a:pt x="2390379" y="0"/>
                </a:cubicBezTo>
                <a:cubicBezTo>
                  <a:pt x="2380411" y="153609"/>
                  <a:pt x="2366857" y="348142"/>
                  <a:pt x="2390379" y="588161"/>
                </a:cubicBezTo>
                <a:cubicBezTo>
                  <a:pt x="2413901" y="828180"/>
                  <a:pt x="2383084" y="994528"/>
                  <a:pt x="2390379" y="1200329"/>
                </a:cubicBezTo>
                <a:cubicBezTo>
                  <a:pt x="2215087" y="1219365"/>
                  <a:pt x="2042727" y="1201812"/>
                  <a:pt x="1792784" y="1200329"/>
                </a:cubicBezTo>
                <a:cubicBezTo>
                  <a:pt x="1542841" y="1198846"/>
                  <a:pt x="1399981" y="1213215"/>
                  <a:pt x="1147382" y="1200329"/>
                </a:cubicBezTo>
                <a:cubicBezTo>
                  <a:pt x="894783" y="1187443"/>
                  <a:pt x="745021" y="1201374"/>
                  <a:pt x="525883" y="1200329"/>
                </a:cubicBezTo>
                <a:cubicBezTo>
                  <a:pt x="306745" y="1199284"/>
                  <a:pt x="196417" y="1201495"/>
                  <a:pt x="0" y="1200329"/>
                </a:cubicBezTo>
                <a:cubicBezTo>
                  <a:pt x="-7436" y="990339"/>
                  <a:pt x="8096" y="807185"/>
                  <a:pt x="0" y="636174"/>
                </a:cubicBezTo>
                <a:cubicBezTo>
                  <a:pt x="-8096" y="465164"/>
                  <a:pt x="2586" y="177808"/>
                  <a:pt x="0" y="0"/>
                </a:cubicBezTo>
                <a:close/>
              </a:path>
            </a:pathLst>
          </a:custGeom>
          <a:ln w="28575">
            <a:extLst>
              <a:ext uri="{C807C97D-BFC1-408E-A445-0C87EB9F89A2}">
                <ask:lineSketchStyleProps xmlns:ask="http://schemas.microsoft.com/office/drawing/2018/sketchyshapes" sd="3653843997">
                  <a:prstGeom prst="rect">
                    <a:avLst/>
                  </a:prstGeom>
                  <ask:type>
                    <ask:lineSketchFreehand/>
                  </ask:type>
                </ask:lineSketchStyleProps>
              </a:ext>
            </a:extLst>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a:t>Rules-of-Thumb</a:t>
            </a:r>
          </a:p>
          <a:p>
            <a:pPr marL="342900" indent="-342900">
              <a:buFont typeface="+mj-lt"/>
              <a:buAutoNum type="arabicPeriod"/>
            </a:pPr>
            <a:r>
              <a:rPr lang="en-US" dirty="0"/>
              <a:t>Minimum slack</a:t>
            </a:r>
          </a:p>
          <a:p>
            <a:pPr marL="342900" indent="-342900">
              <a:buFont typeface="+mj-lt"/>
              <a:buAutoNum type="arabicPeriod"/>
            </a:pPr>
            <a:r>
              <a:rPr lang="en-US" dirty="0"/>
              <a:t>Smallest  duration</a:t>
            </a:r>
          </a:p>
          <a:p>
            <a:pPr marL="342900" indent="-342900">
              <a:buFont typeface="+mj-lt"/>
              <a:buAutoNum type="arabicPeriod"/>
            </a:pPr>
            <a:r>
              <a:rPr lang="en-US" dirty="0"/>
              <a:t>Lowest activity ID#</a:t>
            </a:r>
          </a:p>
        </p:txBody>
      </p:sp>
      <p:sp>
        <p:nvSpPr>
          <p:cNvPr id="12" name="Dodecagon 11">
            <a:extLst>
              <a:ext uri="{FF2B5EF4-FFF2-40B4-BE49-F238E27FC236}">
                <a16:creationId xmlns:a16="http://schemas.microsoft.com/office/drawing/2014/main" id="{0D935DC2-5013-4889-9A36-D02A30D83318}"/>
              </a:ext>
            </a:extLst>
          </p:cNvPr>
          <p:cNvSpPr/>
          <p:nvPr/>
        </p:nvSpPr>
        <p:spPr>
          <a:xfrm>
            <a:off x="9589008" y="3779519"/>
            <a:ext cx="2511552" cy="1530095"/>
          </a:xfrm>
          <a:prstGeom prst="dodec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i="0" u="none" strike="noStrike" baseline="0" dirty="0">
                <a:solidFill>
                  <a:schemeClr val="accent2">
                    <a:lumMod val="40000"/>
                    <a:lumOff val="60000"/>
                  </a:schemeClr>
                </a:solidFill>
                <a:latin typeface="ProximaNova-Regular"/>
              </a:rPr>
              <a:t>Resource available = </a:t>
            </a:r>
          </a:p>
          <a:p>
            <a:pPr algn="ctr"/>
            <a:r>
              <a:rPr lang="en-US" sz="2000" b="1" dirty="0">
                <a:solidFill>
                  <a:schemeClr val="accent2">
                    <a:lumMod val="40000"/>
                    <a:lumOff val="60000"/>
                  </a:schemeClr>
                </a:solidFill>
                <a:latin typeface="ProximaNova-Regular"/>
              </a:rPr>
              <a:t>3 programmers (3P)</a:t>
            </a:r>
            <a:endParaRPr lang="en-US" sz="2000" b="1" dirty="0">
              <a:solidFill>
                <a:schemeClr val="accent2">
                  <a:lumMod val="40000"/>
                  <a:lumOff val="60000"/>
                </a:schemeClr>
              </a:solidFill>
            </a:endParaRPr>
          </a:p>
        </p:txBody>
      </p:sp>
      <p:sp>
        <p:nvSpPr>
          <p:cNvPr id="14" name="TextBox 13">
            <a:extLst>
              <a:ext uri="{FF2B5EF4-FFF2-40B4-BE49-F238E27FC236}">
                <a16:creationId xmlns:a16="http://schemas.microsoft.com/office/drawing/2014/main" id="{4735D008-587A-4F0F-880C-B6A498E86EB4}"/>
              </a:ext>
            </a:extLst>
          </p:cNvPr>
          <p:cNvSpPr txBox="1"/>
          <p:nvPr/>
        </p:nvSpPr>
        <p:spPr>
          <a:xfrm>
            <a:off x="3601330" y="4357956"/>
            <a:ext cx="536512" cy="253916"/>
          </a:xfrm>
          <a:prstGeom prst="rect">
            <a:avLst/>
          </a:prstGeom>
          <a:noFill/>
          <a:ln>
            <a:noFill/>
          </a:ln>
        </p:spPr>
        <p:txBody>
          <a:bodyPr wrap="square" rtlCol="0">
            <a:spAutoFit/>
          </a:bodyPr>
          <a:lstStyle/>
          <a:p>
            <a:r>
              <a:rPr lang="en-US" sz="1050" dirty="0"/>
              <a:t>Lag 4</a:t>
            </a:r>
          </a:p>
        </p:txBody>
      </p:sp>
      <p:sp>
        <p:nvSpPr>
          <p:cNvPr id="15" name="TextBox 14">
            <a:extLst>
              <a:ext uri="{FF2B5EF4-FFF2-40B4-BE49-F238E27FC236}">
                <a16:creationId xmlns:a16="http://schemas.microsoft.com/office/drawing/2014/main" id="{3986D81F-A255-48AD-996B-593ED4D1B77B}"/>
              </a:ext>
            </a:extLst>
          </p:cNvPr>
          <p:cNvSpPr txBox="1"/>
          <p:nvPr/>
        </p:nvSpPr>
        <p:spPr>
          <a:xfrm>
            <a:off x="1882727" y="3779519"/>
            <a:ext cx="536512" cy="253916"/>
          </a:xfrm>
          <a:prstGeom prst="rect">
            <a:avLst/>
          </a:prstGeom>
          <a:noFill/>
          <a:ln>
            <a:noFill/>
          </a:ln>
        </p:spPr>
        <p:txBody>
          <a:bodyPr wrap="square" rtlCol="0">
            <a:spAutoFit/>
          </a:bodyPr>
          <a:lstStyle/>
          <a:p>
            <a:r>
              <a:rPr lang="en-US" sz="1050" dirty="0"/>
              <a:t>Lag 4</a:t>
            </a:r>
          </a:p>
        </p:txBody>
      </p:sp>
    </p:spTree>
    <p:extLst>
      <p:ext uri="{BB962C8B-B14F-4D97-AF65-F5344CB8AC3E}">
        <p14:creationId xmlns:p14="http://schemas.microsoft.com/office/powerpoint/2010/main" val="56541442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CCB57-88AD-4683-A68F-517E4D48236E}"/>
              </a:ext>
            </a:extLst>
          </p:cNvPr>
          <p:cNvSpPr>
            <a:spLocks noGrp="1"/>
          </p:cNvSpPr>
          <p:nvPr>
            <p:ph type="title"/>
          </p:nvPr>
        </p:nvSpPr>
        <p:spPr>
          <a:xfrm>
            <a:off x="8808720" y="569466"/>
            <a:ext cx="2511552" cy="3095054"/>
          </a:xfrm>
        </p:spPr>
        <p:txBody>
          <a:bodyPr>
            <a:normAutofit/>
          </a:bodyPr>
          <a:lstStyle/>
          <a:p>
            <a:pPr algn="ctr">
              <a:lnSpc>
                <a:spcPct val="150000"/>
              </a:lnSpc>
            </a:pPr>
            <a:r>
              <a:rPr lang="en-US" sz="3600" dirty="0"/>
              <a:t>Parallel Method - </a:t>
            </a:r>
            <a:r>
              <a:rPr lang="en-US" sz="3600" dirty="0">
                <a:solidFill>
                  <a:schemeClr val="accent2">
                    <a:lumMod val="75000"/>
                  </a:schemeClr>
                </a:solidFill>
              </a:rPr>
              <a:t>Example</a:t>
            </a:r>
          </a:p>
        </p:txBody>
      </p:sp>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8" name="Content Placeholder 7" descr="Diagram&#10;&#10;Description automatically generated">
            <a:extLst>
              <a:ext uri="{FF2B5EF4-FFF2-40B4-BE49-F238E27FC236}">
                <a16:creationId xmlns:a16="http://schemas.microsoft.com/office/drawing/2014/main" id="{06B37F2C-79FB-4703-94F8-115D9D856EE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6891" y="3569458"/>
            <a:ext cx="6461923" cy="3050798"/>
          </a:xfrm>
        </p:spPr>
      </p:pic>
      <p:pic>
        <p:nvPicPr>
          <p:cNvPr id="11" name="Picture 10" descr="A picture containing text, electronics, calculator, different&#10;&#10;Description automatically generated">
            <a:extLst>
              <a:ext uri="{FF2B5EF4-FFF2-40B4-BE49-F238E27FC236}">
                <a16:creationId xmlns:a16="http://schemas.microsoft.com/office/drawing/2014/main" id="{4A4D0D30-CD55-4E28-9521-6AC67D5640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6892" y="35453"/>
            <a:ext cx="6461923" cy="3050797"/>
          </a:xfrm>
          <a:prstGeom prst="rect">
            <a:avLst/>
          </a:prstGeom>
        </p:spPr>
      </p:pic>
      <p:sp>
        <p:nvSpPr>
          <p:cNvPr id="12" name="Speech Bubble: Rectangle 11">
            <a:extLst>
              <a:ext uri="{FF2B5EF4-FFF2-40B4-BE49-F238E27FC236}">
                <a16:creationId xmlns:a16="http://schemas.microsoft.com/office/drawing/2014/main" id="{F533982A-FC6C-46EA-A184-06D1A242A70E}"/>
              </a:ext>
            </a:extLst>
          </p:cNvPr>
          <p:cNvSpPr/>
          <p:nvPr/>
        </p:nvSpPr>
        <p:spPr>
          <a:xfrm>
            <a:off x="7017595" y="282130"/>
            <a:ext cx="1255776" cy="963168"/>
          </a:xfrm>
          <a:prstGeom prst="wedgeRectCallout">
            <a:avLst>
              <a:gd name="adj1" fmla="val -108111"/>
              <a:gd name="adj2" fmla="val 8718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Before</a:t>
            </a:r>
          </a:p>
        </p:txBody>
      </p:sp>
      <p:sp>
        <p:nvSpPr>
          <p:cNvPr id="13" name="Speech Bubble: Rectangle 12">
            <a:extLst>
              <a:ext uri="{FF2B5EF4-FFF2-40B4-BE49-F238E27FC236}">
                <a16:creationId xmlns:a16="http://schemas.microsoft.com/office/drawing/2014/main" id="{9B9FB077-DFFF-4B8C-920E-B72CF276B722}"/>
              </a:ext>
            </a:extLst>
          </p:cNvPr>
          <p:cNvSpPr/>
          <p:nvPr/>
        </p:nvSpPr>
        <p:spPr>
          <a:xfrm>
            <a:off x="7017595" y="3626230"/>
            <a:ext cx="1255776" cy="963168"/>
          </a:xfrm>
          <a:prstGeom prst="wedgeRectCallout">
            <a:avLst>
              <a:gd name="adj1" fmla="val -112799"/>
              <a:gd name="adj2" fmla="val 11143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After</a:t>
            </a:r>
          </a:p>
        </p:txBody>
      </p:sp>
      <p:sp>
        <p:nvSpPr>
          <p:cNvPr id="17" name="TextBox 16">
            <a:extLst>
              <a:ext uri="{FF2B5EF4-FFF2-40B4-BE49-F238E27FC236}">
                <a16:creationId xmlns:a16="http://schemas.microsoft.com/office/drawing/2014/main" id="{1C8E611B-8F9A-4AB3-A0A8-1B2AF693C323}"/>
              </a:ext>
            </a:extLst>
          </p:cNvPr>
          <p:cNvSpPr txBox="1"/>
          <p:nvPr/>
        </p:nvSpPr>
        <p:spPr>
          <a:xfrm>
            <a:off x="8009397" y="5405449"/>
            <a:ext cx="2390379" cy="1200329"/>
          </a:xfrm>
          <a:custGeom>
            <a:avLst/>
            <a:gdLst>
              <a:gd name="connsiteX0" fmla="*/ 0 w 2390379"/>
              <a:gd name="connsiteY0" fmla="*/ 0 h 1200329"/>
              <a:gd name="connsiteX1" fmla="*/ 645402 w 2390379"/>
              <a:gd name="connsiteY1" fmla="*/ 0 h 1200329"/>
              <a:gd name="connsiteX2" fmla="*/ 1242997 w 2390379"/>
              <a:gd name="connsiteY2" fmla="*/ 0 h 1200329"/>
              <a:gd name="connsiteX3" fmla="*/ 1816688 w 2390379"/>
              <a:gd name="connsiteY3" fmla="*/ 0 h 1200329"/>
              <a:gd name="connsiteX4" fmla="*/ 2390379 w 2390379"/>
              <a:gd name="connsiteY4" fmla="*/ 0 h 1200329"/>
              <a:gd name="connsiteX5" fmla="*/ 2390379 w 2390379"/>
              <a:gd name="connsiteY5" fmla="*/ 576158 h 1200329"/>
              <a:gd name="connsiteX6" fmla="*/ 2390379 w 2390379"/>
              <a:gd name="connsiteY6" fmla="*/ 1200329 h 1200329"/>
              <a:gd name="connsiteX7" fmla="*/ 1840592 w 2390379"/>
              <a:gd name="connsiteY7" fmla="*/ 1200329 h 1200329"/>
              <a:gd name="connsiteX8" fmla="*/ 1242997 w 2390379"/>
              <a:gd name="connsiteY8" fmla="*/ 1200329 h 1200329"/>
              <a:gd name="connsiteX9" fmla="*/ 645402 w 2390379"/>
              <a:gd name="connsiteY9" fmla="*/ 1200329 h 1200329"/>
              <a:gd name="connsiteX10" fmla="*/ 0 w 2390379"/>
              <a:gd name="connsiteY10" fmla="*/ 1200329 h 1200329"/>
              <a:gd name="connsiteX11" fmla="*/ 0 w 2390379"/>
              <a:gd name="connsiteY11" fmla="*/ 624171 h 1200329"/>
              <a:gd name="connsiteX12" fmla="*/ 0 w 2390379"/>
              <a:gd name="connsiteY12" fmla="*/ 0 h 1200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90379" h="1200329" fill="none" extrusionOk="0">
                <a:moveTo>
                  <a:pt x="0" y="0"/>
                </a:moveTo>
                <a:cubicBezTo>
                  <a:pt x="134942" y="-27539"/>
                  <a:pt x="491318" y="5985"/>
                  <a:pt x="645402" y="0"/>
                </a:cubicBezTo>
                <a:cubicBezTo>
                  <a:pt x="799486" y="-5985"/>
                  <a:pt x="1086118" y="-26376"/>
                  <a:pt x="1242997" y="0"/>
                </a:cubicBezTo>
                <a:cubicBezTo>
                  <a:pt x="1399876" y="26376"/>
                  <a:pt x="1579956" y="-14169"/>
                  <a:pt x="1816688" y="0"/>
                </a:cubicBezTo>
                <a:cubicBezTo>
                  <a:pt x="2053420" y="14169"/>
                  <a:pt x="2160531" y="-15520"/>
                  <a:pt x="2390379" y="0"/>
                </a:cubicBezTo>
                <a:cubicBezTo>
                  <a:pt x="2403549" y="193091"/>
                  <a:pt x="2405087" y="304239"/>
                  <a:pt x="2390379" y="576158"/>
                </a:cubicBezTo>
                <a:cubicBezTo>
                  <a:pt x="2375671" y="848077"/>
                  <a:pt x="2377760" y="1035021"/>
                  <a:pt x="2390379" y="1200329"/>
                </a:cubicBezTo>
                <a:cubicBezTo>
                  <a:pt x="2280020" y="1184803"/>
                  <a:pt x="1990539" y="1182397"/>
                  <a:pt x="1840592" y="1200329"/>
                </a:cubicBezTo>
                <a:cubicBezTo>
                  <a:pt x="1690645" y="1218261"/>
                  <a:pt x="1486768" y="1219663"/>
                  <a:pt x="1242997" y="1200329"/>
                </a:cubicBezTo>
                <a:cubicBezTo>
                  <a:pt x="999226" y="1180995"/>
                  <a:pt x="935337" y="1223155"/>
                  <a:pt x="645402" y="1200329"/>
                </a:cubicBezTo>
                <a:cubicBezTo>
                  <a:pt x="355468" y="1177503"/>
                  <a:pt x="281121" y="1216021"/>
                  <a:pt x="0" y="1200329"/>
                </a:cubicBezTo>
                <a:cubicBezTo>
                  <a:pt x="-8018" y="978171"/>
                  <a:pt x="-18672" y="791901"/>
                  <a:pt x="0" y="624171"/>
                </a:cubicBezTo>
                <a:cubicBezTo>
                  <a:pt x="18672" y="456441"/>
                  <a:pt x="26009" y="186009"/>
                  <a:pt x="0" y="0"/>
                </a:cubicBezTo>
                <a:close/>
              </a:path>
              <a:path w="2390379" h="1200329" stroke="0" extrusionOk="0">
                <a:moveTo>
                  <a:pt x="0" y="0"/>
                </a:moveTo>
                <a:cubicBezTo>
                  <a:pt x="159290" y="-22144"/>
                  <a:pt x="371070" y="-10267"/>
                  <a:pt x="525883" y="0"/>
                </a:cubicBezTo>
                <a:cubicBezTo>
                  <a:pt x="680696" y="10267"/>
                  <a:pt x="1025518" y="20786"/>
                  <a:pt x="1171286" y="0"/>
                </a:cubicBezTo>
                <a:cubicBezTo>
                  <a:pt x="1317054" y="-20786"/>
                  <a:pt x="1535484" y="-3423"/>
                  <a:pt x="1721073" y="0"/>
                </a:cubicBezTo>
                <a:cubicBezTo>
                  <a:pt x="1906662" y="3423"/>
                  <a:pt x="2063923" y="30609"/>
                  <a:pt x="2390379" y="0"/>
                </a:cubicBezTo>
                <a:cubicBezTo>
                  <a:pt x="2380411" y="153609"/>
                  <a:pt x="2366857" y="348142"/>
                  <a:pt x="2390379" y="588161"/>
                </a:cubicBezTo>
                <a:cubicBezTo>
                  <a:pt x="2413901" y="828180"/>
                  <a:pt x="2383084" y="994528"/>
                  <a:pt x="2390379" y="1200329"/>
                </a:cubicBezTo>
                <a:cubicBezTo>
                  <a:pt x="2215087" y="1219365"/>
                  <a:pt x="2042727" y="1201812"/>
                  <a:pt x="1792784" y="1200329"/>
                </a:cubicBezTo>
                <a:cubicBezTo>
                  <a:pt x="1542841" y="1198846"/>
                  <a:pt x="1399981" y="1213215"/>
                  <a:pt x="1147382" y="1200329"/>
                </a:cubicBezTo>
                <a:cubicBezTo>
                  <a:pt x="894783" y="1187443"/>
                  <a:pt x="745021" y="1201374"/>
                  <a:pt x="525883" y="1200329"/>
                </a:cubicBezTo>
                <a:cubicBezTo>
                  <a:pt x="306745" y="1199284"/>
                  <a:pt x="196417" y="1201495"/>
                  <a:pt x="0" y="1200329"/>
                </a:cubicBezTo>
                <a:cubicBezTo>
                  <a:pt x="-7436" y="990339"/>
                  <a:pt x="8096" y="807185"/>
                  <a:pt x="0" y="636174"/>
                </a:cubicBezTo>
                <a:cubicBezTo>
                  <a:pt x="-8096" y="465164"/>
                  <a:pt x="2586" y="177808"/>
                  <a:pt x="0" y="0"/>
                </a:cubicBezTo>
                <a:close/>
              </a:path>
            </a:pathLst>
          </a:custGeom>
          <a:ln w="28575">
            <a:extLst>
              <a:ext uri="{C807C97D-BFC1-408E-A445-0C87EB9F89A2}">
                <ask:lineSketchStyleProps xmlns:ask="http://schemas.microsoft.com/office/drawing/2018/sketchyshapes" sd="3653843997">
                  <a:prstGeom prst="rect">
                    <a:avLst/>
                  </a:prstGeom>
                  <ask:type>
                    <ask:lineSketchFreehand/>
                  </ask:type>
                </ask:lineSketchStyleProps>
              </a:ext>
            </a:extLst>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a:t>Rules-of-Thumb</a:t>
            </a:r>
          </a:p>
          <a:p>
            <a:pPr marL="342900" indent="-342900">
              <a:buFont typeface="+mj-lt"/>
              <a:buAutoNum type="arabicPeriod"/>
            </a:pPr>
            <a:r>
              <a:rPr lang="en-US" dirty="0"/>
              <a:t>Minimum slack</a:t>
            </a:r>
          </a:p>
          <a:p>
            <a:pPr marL="342900" indent="-342900">
              <a:buFont typeface="+mj-lt"/>
              <a:buAutoNum type="arabicPeriod"/>
            </a:pPr>
            <a:r>
              <a:rPr lang="en-US" dirty="0"/>
              <a:t>Smallest  duration</a:t>
            </a:r>
          </a:p>
          <a:p>
            <a:pPr marL="342900" indent="-342900">
              <a:buFont typeface="+mj-lt"/>
              <a:buAutoNum type="arabicPeriod"/>
            </a:pPr>
            <a:r>
              <a:rPr lang="en-US" dirty="0"/>
              <a:t>Lowest activity ID#</a:t>
            </a:r>
          </a:p>
        </p:txBody>
      </p:sp>
      <p:sp>
        <p:nvSpPr>
          <p:cNvPr id="18" name="Dodecagon 17">
            <a:extLst>
              <a:ext uri="{FF2B5EF4-FFF2-40B4-BE49-F238E27FC236}">
                <a16:creationId xmlns:a16="http://schemas.microsoft.com/office/drawing/2014/main" id="{DDBAB93C-FDA4-4B3B-B64C-DD7BF6FD47EB}"/>
              </a:ext>
            </a:extLst>
          </p:cNvPr>
          <p:cNvSpPr/>
          <p:nvPr/>
        </p:nvSpPr>
        <p:spPr>
          <a:xfrm>
            <a:off x="9589008" y="3779519"/>
            <a:ext cx="2511552" cy="1530095"/>
          </a:xfrm>
          <a:prstGeom prst="dodec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i="0" u="none" strike="noStrike" baseline="0" dirty="0">
                <a:solidFill>
                  <a:schemeClr val="accent2">
                    <a:lumMod val="40000"/>
                    <a:lumOff val="60000"/>
                  </a:schemeClr>
                </a:solidFill>
                <a:latin typeface="ProximaNova-Regular"/>
              </a:rPr>
              <a:t>Resource available = </a:t>
            </a:r>
          </a:p>
          <a:p>
            <a:pPr algn="ctr"/>
            <a:r>
              <a:rPr lang="en-US" sz="2000" b="1" dirty="0">
                <a:solidFill>
                  <a:schemeClr val="accent2">
                    <a:lumMod val="40000"/>
                    <a:lumOff val="60000"/>
                  </a:schemeClr>
                </a:solidFill>
                <a:latin typeface="ProximaNova-Regular"/>
              </a:rPr>
              <a:t>3 programmers (3P)</a:t>
            </a:r>
            <a:endParaRPr lang="en-US" sz="2000" b="1" dirty="0">
              <a:solidFill>
                <a:schemeClr val="accent2">
                  <a:lumMod val="40000"/>
                  <a:lumOff val="60000"/>
                </a:schemeClr>
              </a:solidFill>
            </a:endParaRPr>
          </a:p>
        </p:txBody>
      </p:sp>
      <p:sp>
        <p:nvSpPr>
          <p:cNvPr id="16" name="TextBox 15">
            <a:extLst>
              <a:ext uri="{FF2B5EF4-FFF2-40B4-BE49-F238E27FC236}">
                <a16:creationId xmlns:a16="http://schemas.microsoft.com/office/drawing/2014/main" id="{2D7CF3B3-753B-4FBB-ACE3-97EC5EDF2A4D}"/>
              </a:ext>
            </a:extLst>
          </p:cNvPr>
          <p:cNvSpPr txBox="1"/>
          <p:nvPr/>
        </p:nvSpPr>
        <p:spPr>
          <a:xfrm>
            <a:off x="2985748" y="4368152"/>
            <a:ext cx="536512" cy="253916"/>
          </a:xfrm>
          <a:prstGeom prst="rect">
            <a:avLst/>
          </a:prstGeom>
          <a:noFill/>
          <a:ln>
            <a:noFill/>
          </a:ln>
        </p:spPr>
        <p:txBody>
          <a:bodyPr wrap="square" rtlCol="0">
            <a:spAutoFit/>
          </a:bodyPr>
          <a:lstStyle/>
          <a:p>
            <a:r>
              <a:rPr lang="en-US" sz="1050" dirty="0"/>
              <a:t>Lag 4</a:t>
            </a:r>
          </a:p>
        </p:txBody>
      </p:sp>
      <p:sp>
        <p:nvSpPr>
          <p:cNvPr id="19" name="TextBox 18">
            <a:extLst>
              <a:ext uri="{FF2B5EF4-FFF2-40B4-BE49-F238E27FC236}">
                <a16:creationId xmlns:a16="http://schemas.microsoft.com/office/drawing/2014/main" id="{FA2ACE42-484E-4351-AA68-FAE6591EB1F1}"/>
              </a:ext>
            </a:extLst>
          </p:cNvPr>
          <p:cNvSpPr txBox="1"/>
          <p:nvPr/>
        </p:nvSpPr>
        <p:spPr>
          <a:xfrm>
            <a:off x="1350499" y="3875133"/>
            <a:ext cx="536512" cy="253916"/>
          </a:xfrm>
          <a:prstGeom prst="rect">
            <a:avLst/>
          </a:prstGeom>
          <a:noFill/>
          <a:ln>
            <a:noFill/>
          </a:ln>
        </p:spPr>
        <p:txBody>
          <a:bodyPr wrap="square" rtlCol="0">
            <a:spAutoFit/>
          </a:bodyPr>
          <a:lstStyle/>
          <a:p>
            <a:r>
              <a:rPr lang="en-US" sz="1050" dirty="0"/>
              <a:t>Lag 4</a:t>
            </a:r>
          </a:p>
        </p:txBody>
      </p:sp>
    </p:spTree>
    <p:extLst>
      <p:ext uri="{BB962C8B-B14F-4D97-AF65-F5344CB8AC3E}">
        <p14:creationId xmlns:p14="http://schemas.microsoft.com/office/powerpoint/2010/main" val="60066930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CCB57-88AD-4683-A68F-517E4D48236E}"/>
              </a:ext>
            </a:extLst>
          </p:cNvPr>
          <p:cNvSpPr>
            <a:spLocks noGrp="1"/>
          </p:cNvSpPr>
          <p:nvPr>
            <p:ph type="title"/>
          </p:nvPr>
        </p:nvSpPr>
        <p:spPr>
          <a:xfrm>
            <a:off x="8729472" y="684466"/>
            <a:ext cx="2511552" cy="3095054"/>
          </a:xfrm>
        </p:spPr>
        <p:txBody>
          <a:bodyPr>
            <a:normAutofit/>
          </a:bodyPr>
          <a:lstStyle/>
          <a:p>
            <a:pPr algn="ctr">
              <a:lnSpc>
                <a:spcPct val="150000"/>
              </a:lnSpc>
            </a:pPr>
            <a:r>
              <a:rPr lang="en-US" sz="3600" dirty="0"/>
              <a:t>Parallel Method - </a:t>
            </a:r>
            <a:r>
              <a:rPr lang="en-US" sz="3600" dirty="0">
                <a:solidFill>
                  <a:schemeClr val="accent2">
                    <a:lumMod val="75000"/>
                  </a:schemeClr>
                </a:solidFill>
              </a:rPr>
              <a:t>Example</a:t>
            </a:r>
          </a:p>
        </p:txBody>
      </p:sp>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7" name="Picture 6" descr="Text&#10;&#10;Description automatically generated">
            <a:extLst>
              <a:ext uri="{FF2B5EF4-FFF2-40B4-BE49-F238E27FC236}">
                <a16:creationId xmlns:a16="http://schemas.microsoft.com/office/drawing/2014/main" id="{7CD37D55-788C-41AA-9F13-4323133E60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56760" y="51449"/>
            <a:ext cx="5210111" cy="6755101"/>
          </a:xfrm>
          <a:prstGeom prst="rect">
            <a:avLst/>
          </a:prstGeom>
        </p:spPr>
      </p:pic>
      <p:sp>
        <p:nvSpPr>
          <p:cNvPr id="10" name="Dodecagon 9">
            <a:extLst>
              <a:ext uri="{FF2B5EF4-FFF2-40B4-BE49-F238E27FC236}">
                <a16:creationId xmlns:a16="http://schemas.microsoft.com/office/drawing/2014/main" id="{3AE0C3AC-8341-4C19-BAA0-F38DAAB76678}"/>
              </a:ext>
            </a:extLst>
          </p:cNvPr>
          <p:cNvSpPr/>
          <p:nvPr/>
        </p:nvSpPr>
        <p:spPr>
          <a:xfrm>
            <a:off x="9589008" y="3779519"/>
            <a:ext cx="2511552" cy="1530095"/>
          </a:xfrm>
          <a:prstGeom prst="dodec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i="0" u="none" strike="noStrike" baseline="0" dirty="0">
                <a:solidFill>
                  <a:schemeClr val="accent2">
                    <a:lumMod val="40000"/>
                    <a:lumOff val="60000"/>
                  </a:schemeClr>
                </a:solidFill>
                <a:latin typeface="ProximaNova-Regular"/>
              </a:rPr>
              <a:t>Resource available = </a:t>
            </a:r>
          </a:p>
          <a:p>
            <a:pPr algn="ctr"/>
            <a:r>
              <a:rPr lang="en-US" sz="2000" b="1" dirty="0">
                <a:solidFill>
                  <a:schemeClr val="accent2">
                    <a:lumMod val="40000"/>
                    <a:lumOff val="60000"/>
                  </a:schemeClr>
                </a:solidFill>
                <a:latin typeface="ProximaNova-Regular"/>
              </a:rPr>
              <a:t>3 programmers (3P)</a:t>
            </a:r>
            <a:endParaRPr lang="en-US" sz="2000" b="1" dirty="0">
              <a:solidFill>
                <a:schemeClr val="accent2">
                  <a:lumMod val="40000"/>
                  <a:lumOff val="60000"/>
                </a:schemeClr>
              </a:solidFill>
            </a:endParaRPr>
          </a:p>
        </p:txBody>
      </p:sp>
      <p:sp>
        <p:nvSpPr>
          <p:cNvPr id="11" name="TextBox 10">
            <a:extLst>
              <a:ext uri="{FF2B5EF4-FFF2-40B4-BE49-F238E27FC236}">
                <a16:creationId xmlns:a16="http://schemas.microsoft.com/office/drawing/2014/main" id="{BE3D481D-B238-49CF-BB5C-C159D5C69167}"/>
              </a:ext>
            </a:extLst>
          </p:cNvPr>
          <p:cNvSpPr txBox="1"/>
          <p:nvPr/>
        </p:nvSpPr>
        <p:spPr>
          <a:xfrm>
            <a:off x="8135521" y="5417640"/>
            <a:ext cx="2390379" cy="1200329"/>
          </a:xfrm>
          <a:custGeom>
            <a:avLst/>
            <a:gdLst>
              <a:gd name="connsiteX0" fmla="*/ 0 w 2390379"/>
              <a:gd name="connsiteY0" fmla="*/ 0 h 1200329"/>
              <a:gd name="connsiteX1" fmla="*/ 645402 w 2390379"/>
              <a:gd name="connsiteY1" fmla="*/ 0 h 1200329"/>
              <a:gd name="connsiteX2" fmla="*/ 1242997 w 2390379"/>
              <a:gd name="connsiteY2" fmla="*/ 0 h 1200329"/>
              <a:gd name="connsiteX3" fmla="*/ 1816688 w 2390379"/>
              <a:gd name="connsiteY3" fmla="*/ 0 h 1200329"/>
              <a:gd name="connsiteX4" fmla="*/ 2390379 w 2390379"/>
              <a:gd name="connsiteY4" fmla="*/ 0 h 1200329"/>
              <a:gd name="connsiteX5" fmla="*/ 2390379 w 2390379"/>
              <a:gd name="connsiteY5" fmla="*/ 576158 h 1200329"/>
              <a:gd name="connsiteX6" fmla="*/ 2390379 w 2390379"/>
              <a:gd name="connsiteY6" fmla="*/ 1200329 h 1200329"/>
              <a:gd name="connsiteX7" fmla="*/ 1840592 w 2390379"/>
              <a:gd name="connsiteY7" fmla="*/ 1200329 h 1200329"/>
              <a:gd name="connsiteX8" fmla="*/ 1242997 w 2390379"/>
              <a:gd name="connsiteY8" fmla="*/ 1200329 h 1200329"/>
              <a:gd name="connsiteX9" fmla="*/ 645402 w 2390379"/>
              <a:gd name="connsiteY9" fmla="*/ 1200329 h 1200329"/>
              <a:gd name="connsiteX10" fmla="*/ 0 w 2390379"/>
              <a:gd name="connsiteY10" fmla="*/ 1200329 h 1200329"/>
              <a:gd name="connsiteX11" fmla="*/ 0 w 2390379"/>
              <a:gd name="connsiteY11" fmla="*/ 624171 h 1200329"/>
              <a:gd name="connsiteX12" fmla="*/ 0 w 2390379"/>
              <a:gd name="connsiteY12" fmla="*/ 0 h 1200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90379" h="1200329" fill="none" extrusionOk="0">
                <a:moveTo>
                  <a:pt x="0" y="0"/>
                </a:moveTo>
                <a:cubicBezTo>
                  <a:pt x="134942" y="-27539"/>
                  <a:pt x="491318" y="5985"/>
                  <a:pt x="645402" y="0"/>
                </a:cubicBezTo>
                <a:cubicBezTo>
                  <a:pt x="799486" y="-5985"/>
                  <a:pt x="1086118" y="-26376"/>
                  <a:pt x="1242997" y="0"/>
                </a:cubicBezTo>
                <a:cubicBezTo>
                  <a:pt x="1399876" y="26376"/>
                  <a:pt x="1579956" y="-14169"/>
                  <a:pt x="1816688" y="0"/>
                </a:cubicBezTo>
                <a:cubicBezTo>
                  <a:pt x="2053420" y="14169"/>
                  <a:pt x="2160531" y="-15520"/>
                  <a:pt x="2390379" y="0"/>
                </a:cubicBezTo>
                <a:cubicBezTo>
                  <a:pt x="2403549" y="193091"/>
                  <a:pt x="2405087" y="304239"/>
                  <a:pt x="2390379" y="576158"/>
                </a:cubicBezTo>
                <a:cubicBezTo>
                  <a:pt x="2375671" y="848077"/>
                  <a:pt x="2377760" y="1035021"/>
                  <a:pt x="2390379" y="1200329"/>
                </a:cubicBezTo>
                <a:cubicBezTo>
                  <a:pt x="2280020" y="1184803"/>
                  <a:pt x="1990539" y="1182397"/>
                  <a:pt x="1840592" y="1200329"/>
                </a:cubicBezTo>
                <a:cubicBezTo>
                  <a:pt x="1690645" y="1218261"/>
                  <a:pt x="1486768" y="1219663"/>
                  <a:pt x="1242997" y="1200329"/>
                </a:cubicBezTo>
                <a:cubicBezTo>
                  <a:pt x="999226" y="1180995"/>
                  <a:pt x="935337" y="1223155"/>
                  <a:pt x="645402" y="1200329"/>
                </a:cubicBezTo>
                <a:cubicBezTo>
                  <a:pt x="355468" y="1177503"/>
                  <a:pt x="281121" y="1216021"/>
                  <a:pt x="0" y="1200329"/>
                </a:cubicBezTo>
                <a:cubicBezTo>
                  <a:pt x="-8018" y="978171"/>
                  <a:pt x="-18672" y="791901"/>
                  <a:pt x="0" y="624171"/>
                </a:cubicBezTo>
                <a:cubicBezTo>
                  <a:pt x="18672" y="456441"/>
                  <a:pt x="26009" y="186009"/>
                  <a:pt x="0" y="0"/>
                </a:cubicBezTo>
                <a:close/>
              </a:path>
              <a:path w="2390379" h="1200329" stroke="0" extrusionOk="0">
                <a:moveTo>
                  <a:pt x="0" y="0"/>
                </a:moveTo>
                <a:cubicBezTo>
                  <a:pt x="159290" y="-22144"/>
                  <a:pt x="371070" y="-10267"/>
                  <a:pt x="525883" y="0"/>
                </a:cubicBezTo>
                <a:cubicBezTo>
                  <a:pt x="680696" y="10267"/>
                  <a:pt x="1025518" y="20786"/>
                  <a:pt x="1171286" y="0"/>
                </a:cubicBezTo>
                <a:cubicBezTo>
                  <a:pt x="1317054" y="-20786"/>
                  <a:pt x="1535484" y="-3423"/>
                  <a:pt x="1721073" y="0"/>
                </a:cubicBezTo>
                <a:cubicBezTo>
                  <a:pt x="1906662" y="3423"/>
                  <a:pt x="2063923" y="30609"/>
                  <a:pt x="2390379" y="0"/>
                </a:cubicBezTo>
                <a:cubicBezTo>
                  <a:pt x="2380411" y="153609"/>
                  <a:pt x="2366857" y="348142"/>
                  <a:pt x="2390379" y="588161"/>
                </a:cubicBezTo>
                <a:cubicBezTo>
                  <a:pt x="2413901" y="828180"/>
                  <a:pt x="2383084" y="994528"/>
                  <a:pt x="2390379" y="1200329"/>
                </a:cubicBezTo>
                <a:cubicBezTo>
                  <a:pt x="2215087" y="1219365"/>
                  <a:pt x="2042727" y="1201812"/>
                  <a:pt x="1792784" y="1200329"/>
                </a:cubicBezTo>
                <a:cubicBezTo>
                  <a:pt x="1542841" y="1198846"/>
                  <a:pt x="1399981" y="1213215"/>
                  <a:pt x="1147382" y="1200329"/>
                </a:cubicBezTo>
                <a:cubicBezTo>
                  <a:pt x="894783" y="1187443"/>
                  <a:pt x="745021" y="1201374"/>
                  <a:pt x="525883" y="1200329"/>
                </a:cubicBezTo>
                <a:cubicBezTo>
                  <a:pt x="306745" y="1199284"/>
                  <a:pt x="196417" y="1201495"/>
                  <a:pt x="0" y="1200329"/>
                </a:cubicBezTo>
                <a:cubicBezTo>
                  <a:pt x="-7436" y="990339"/>
                  <a:pt x="8096" y="807185"/>
                  <a:pt x="0" y="636174"/>
                </a:cubicBezTo>
                <a:cubicBezTo>
                  <a:pt x="-8096" y="465164"/>
                  <a:pt x="2586" y="177808"/>
                  <a:pt x="0" y="0"/>
                </a:cubicBezTo>
                <a:close/>
              </a:path>
            </a:pathLst>
          </a:custGeom>
          <a:ln w="28575">
            <a:extLst>
              <a:ext uri="{C807C97D-BFC1-408E-A445-0C87EB9F89A2}">
                <ask:lineSketchStyleProps xmlns:ask="http://schemas.microsoft.com/office/drawing/2018/sketchyshapes" sd="3653843997">
                  <a:prstGeom prst="rect">
                    <a:avLst/>
                  </a:prstGeom>
                  <ask:type>
                    <ask:lineSketchFreehand/>
                  </ask:type>
                </ask:lineSketchStyleProps>
              </a:ext>
            </a:extLst>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a:t>Rules-of-Thumb</a:t>
            </a:r>
          </a:p>
          <a:p>
            <a:pPr marL="342900" indent="-342900">
              <a:buFont typeface="+mj-lt"/>
              <a:buAutoNum type="arabicPeriod"/>
            </a:pPr>
            <a:r>
              <a:rPr lang="en-US" dirty="0"/>
              <a:t>Minimum slack</a:t>
            </a:r>
          </a:p>
          <a:p>
            <a:pPr marL="342900" indent="-342900">
              <a:buFont typeface="+mj-lt"/>
              <a:buAutoNum type="arabicPeriod"/>
            </a:pPr>
            <a:r>
              <a:rPr lang="en-US" dirty="0"/>
              <a:t>Smallest  duration</a:t>
            </a:r>
          </a:p>
          <a:p>
            <a:pPr marL="342900" indent="-342900">
              <a:buFont typeface="+mj-lt"/>
              <a:buAutoNum type="arabicPeriod"/>
            </a:pPr>
            <a:r>
              <a:rPr lang="en-US" dirty="0"/>
              <a:t>Lowest activity ID#</a:t>
            </a:r>
          </a:p>
        </p:txBody>
      </p:sp>
    </p:spTree>
    <p:extLst>
      <p:ext uri="{BB962C8B-B14F-4D97-AF65-F5344CB8AC3E}">
        <p14:creationId xmlns:p14="http://schemas.microsoft.com/office/powerpoint/2010/main" val="207095526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CCB57-88AD-4683-A68F-517E4D48236E}"/>
              </a:ext>
            </a:extLst>
          </p:cNvPr>
          <p:cNvSpPr>
            <a:spLocks noGrp="1"/>
          </p:cNvSpPr>
          <p:nvPr>
            <p:ph type="title"/>
          </p:nvPr>
        </p:nvSpPr>
        <p:spPr/>
        <p:txBody>
          <a:bodyPr>
            <a:normAutofit fontScale="90000"/>
          </a:bodyPr>
          <a:lstStyle/>
          <a:p>
            <a:r>
              <a:rPr lang="en-US" dirty="0"/>
              <a:t>The Impacts of Resource-Constrained Scheduling</a:t>
            </a:r>
          </a:p>
        </p:txBody>
      </p:sp>
      <p:sp>
        <p:nvSpPr>
          <p:cNvPr id="3" name="Content Placeholder 2">
            <a:extLst>
              <a:ext uri="{FF2B5EF4-FFF2-40B4-BE49-F238E27FC236}">
                <a16:creationId xmlns:a16="http://schemas.microsoft.com/office/drawing/2014/main" id="{182F0D1B-BB1B-4B7C-BF7E-523C5C127C8D}"/>
              </a:ext>
            </a:extLst>
          </p:cNvPr>
          <p:cNvSpPr>
            <a:spLocks noGrp="1"/>
          </p:cNvSpPr>
          <p:nvPr>
            <p:ph idx="1"/>
          </p:nvPr>
        </p:nvSpPr>
        <p:spPr>
          <a:xfrm>
            <a:off x="279400" y="1022414"/>
            <a:ext cx="7936132" cy="5585650"/>
          </a:xfrm>
        </p:spPr>
        <p:txBody>
          <a:bodyPr>
            <a:normAutofit/>
          </a:bodyPr>
          <a:lstStyle/>
          <a:p>
            <a:r>
              <a:rPr lang="en-US" dirty="0"/>
              <a:t>Reduces delay but reduces flexibility</a:t>
            </a:r>
          </a:p>
          <a:p>
            <a:r>
              <a:rPr lang="en-US" dirty="0"/>
              <a:t>Increases criticality of events</a:t>
            </a:r>
          </a:p>
          <a:p>
            <a:r>
              <a:rPr lang="en-US" dirty="0"/>
              <a:t>Increases scheduling complexity</a:t>
            </a:r>
          </a:p>
          <a:p>
            <a:r>
              <a:rPr lang="en-US" dirty="0"/>
              <a:t>May make the traditional critical path no longer meaningful</a:t>
            </a:r>
          </a:p>
          <a:p>
            <a:r>
              <a:rPr lang="en-US" dirty="0"/>
              <a:t>Can break sequence of events</a:t>
            </a:r>
          </a:p>
          <a:p>
            <a:r>
              <a:rPr lang="en-US" dirty="0"/>
              <a:t>May cause parallel activities to become sequential </a:t>
            </a:r>
          </a:p>
          <a:p>
            <a:r>
              <a:rPr lang="en-US" dirty="0"/>
              <a:t>Activities with slack can change from noncritical to critical</a:t>
            </a:r>
          </a:p>
        </p:txBody>
      </p:sp>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5" name="Picture 4">
            <a:extLst>
              <a:ext uri="{FF2B5EF4-FFF2-40B4-BE49-F238E27FC236}">
                <a16:creationId xmlns:a16="http://schemas.microsoft.com/office/drawing/2014/main" id="{722ABC7A-9251-4917-B9E1-4FB23898CD34}"/>
              </a:ext>
            </a:extLst>
          </p:cNvPr>
          <p:cNvPicPr>
            <a:picLocks noChangeAspect="1"/>
          </p:cNvPicPr>
          <p:nvPr/>
        </p:nvPicPr>
        <p:blipFill>
          <a:blip r:embed="rId2"/>
          <a:stretch>
            <a:fillRect/>
          </a:stretch>
        </p:blipFill>
        <p:spPr>
          <a:xfrm>
            <a:off x="8060788" y="1786244"/>
            <a:ext cx="4076973" cy="3514417"/>
          </a:xfrm>
          <a:prstGeom prst="rect">
            <a:avLst/>
          </a:prstGeom>
        </p:spPr>
      </p:pic>
    </p:spTree>
    <p:extLst>
      <p:ext uri="{BB962C8B-B14F-4D97-AF65-F5344CB8AC3E}">
        <p14:creationId xmlns:p14="http://schemas.microsoft.com/office/powerpoint/2010/main" val="40671357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476242" y="828507"/>
            <a:ext cx="8095650" cy="2788198"/>
          </a:xfrm>
        </p:spPr>
        <p:txBody>
          <a:bodyPr>
            <a:normAutofit/>
          </a:bodyPr>
          <a:lstStyle/>
          <a:p>
            <a:pPr marL="0" indent="0" algn="ctr">
              <a:buNone/>
            </a:pPr>
            <a:r>
              <a:rPr lang="en-US" altLang="en-US" sz="4400" kern="1200" dirty="0">
                <a:solidFill>
                  <a:schemeClr val="accent5">
                    <a:lumMod val="75000"/>
                  </a:schemeClr>
                </a:solidFill>
                <a:latin typeface="Amasis MT Pro Black" panose="020B0604020202020204" pitchFamily="18" charset="0"/>
              </a:rPr>
              <a:t>Splitting</a:t>
            </a:r>
            <a:endParaRPr lang="en-US" sz="4400" dirty="0">
              <a:solidFill>
                <a:schemeClr val="accent5">
                  <a:lumMod val="75000"/>
                </a:schemeClr>
              </a:solidFill>
              <a:latin typeface="Amasis MT Pro Black" panose="020B0604020202020204" pitchFamily="18" charset="0"/>
            </a:endParaRPr>
          </a:p>
        </p:txBody>
      </p:sp>
      <p:pic>
        <p:nvPicPr>
          <p:cNvPr id="4" name="Picture 3">
            <a:extLst>
              <a:ext uri="{FF2B5EF4-FFF2-40B4-BE49-F238E27FC236}">
                <a16:creationId xmlns:a16="http://schemas.microsoft.com/office/drawing/2014/main" id="{62FCC359-B464-4578-8E1F-60AC6D1DE41D}"/>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5485" b="93249" l="9906" r="92925">
                        <a14:foregroundMark x1="22642" y1="56540" x2="22642" y2="56540"/>
                        <a14:foregroundMark x1="22170" y1="81435" x2="22170" y2="81435"/>
                        <a14:foregroundMark x1="27358" y1="93249" x2="27358" y2="93249"/>
                        <a14:foregroundMark x1="93396" y1="78903" x2="93396" y2="78903"/>
                        <a14:foregroundMark x1="20283" y1="36287" x2="20283" y2="36287"/>
                        <a14:foregroundMark x1="22642" y1="31224" x2="22642" y2="31224"/>
                        <a14:foregroundMark x1="41038" y1="37975" x2="41038" y2="37975"/>
                        <a14:foregroundMark x1="62736" y1="45148" x2="62736" y2="45148"/>
                        <a14:foregroundMark x1="54245" y1="42616" x2="54245" y2="42616"/>
                        <a14:foregroundMark x1="73585" y1="5485" x2="73585" y2="5485"/>
                      </a14:backgroundRemoval>
                    </a14:imgEffect>
                  </a14:imgLayer>
                </a14:imgProps>
              </a:ext>
            </a:extLst>
          </a:blip>
          <a:stretch>
            <a:fillRect/>
          </a:stretch>
        </p:blipFill>
        <p:spPr>
          <a:xfrm>
            <a:off x="5935920" y="2731008"/>
            <a:ext cx="3097669" cy="3462960"/>
          </a:xfrm>
          <a:prstGeom prst="rect">
            <a:avLst/>
          </a:prstGeom>
        </p:spPr>
      </p:pic>
    </p:spTree>
    <p:extLst>
      <p:ext uri="{BB962C8B-B14F-4D97-AF65-F5344CB8AC3E}">
        <p14:creationId xmlns:p14="http://schemas.microsoft.com/office/powerpoint/2010/main" val="253382415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CCB57-88AD-4683-A68F-517E4D48236E}"/>
              </a:ext>
            </a:extLst>
          </p:cNvPr>
          <p:cNvSpPr>
            <a:spLocks noGrp="1"/>
          </p:cNvSpPr>
          <p:nvPr>
            <p:ph type="title"/>
          </p:nvPr>
        </p:nvSpPr>
        <p:spPr/>
        <p:txBody>
          <a:bodyPr>
            <a:normAutofit/>
          </a:bodyPr>
          <a:lstStyle/>
          <a:p>
            <a:r>
              <a:rPr lang="en-US" dirty="0"/>
              <a:t>Splitting</a:t>
            </a:r>
          </a:p>
        </p:txBody>
      </p:sp>
      <p:sp>
        <p:nvSpPr>
          <p:cNvPr id="3" name="Content Placeholder 2">
            <a:extLst>
              <a:ext uri="{FF2B5EF4-FFF2-40B4-BE49-F238E27FC236}">
                <a16:creationId xmlns:a16="http://schemas.microsoft.com/office/drawing/2014/main" id="{182F0D1B-BB1B-4B7C-BF7E-523C5C127C8D}"/>
              </a:ext>
            </a:extLst>
          </p:cNvPr>
          <p:cNvSpPr>
            <a:spLocks noGrp="1"/>
          </p:cNvSpPr>
          <p:nvPr>
            <p:ph idx="1"/>
          </p:nvPr>
        </p:nvSpPr>
        <p:spPr>
          <a:xfrm>
            <a:off x="279400" y="1022414"/>
            <a:ext cx="11645900" cy="5585650"/>
          </a:xfrm>
        </p:spPr>
        <p:txBody>
          <a:bodyPr>
            <a:normAutofit/>
          </a:bodyPr>
          <a:lstStyle/>
          <a:p>
            <a:r>
              <a:rPr lang="en-US" dirty="0"/>
              <a:t>A scheduling technique use to get a better project schedule and/or increase resource utilization</a:t>
            </a:r>
          </a:p>
          <a:p>
            <a:r>
              <a:rPr lang="en-US" dirty="0"/>
              <a:t>Involves interrupting work on an activity to employ the resource on another activity, then returning the resource to finish the interrupted work</a:t>
            </a:r>
          </a:p>
          <a:p>
            <a:r>
              <a:rPr lang="en-US" dirty="0"/>
              <a:t>Is feasible when startup and shutdown costs are low</a:t>
            </a:r>
          </a:p>
          <a:p>
            <a:r>
              <a:rPr lang="en-US" dirty="0"/>
              <a:t>Is considered the major reason why projects fail to meet schedule</a:t>
            </a:r>
          </a:p>
          <a:p>
            <a:r>
              <a:rPr lang="en-US" dirty="0"/>
              <a:t>Planners should avoid the use of splitting as much as possible, except in situations where splitting costs are known to be small or when there is no alternative for resolving the resource problem</a:t>
            </a:r>
          </a:p>
        </p:txBody>
      </p:sp>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66420730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D4C1A65E-69BF-4C39-A3D4-F5195B0853C9}"/>
              </a:ext>
            </a:extLst>
          </p:cNvPr>
          <p:cNvPicPr>
            <a:picLocks noChangeAspect="1"/>
          </p:cNvPicPr>
          <p:nvPr/>
        </p:nvPicPr>
        <p:blipFill rotWithShape="1">
          <a:blip r:embed="rId2"/>
          <a:srcRect r="2948"/>
          <a:stretch/>
        </p:blipFill>
        <p:spPr>
          <a:xfrm>
            <a:off x="840233" y="900494"/>
            <a:ext cx="10083799" cy="5835586"/>
          </a:xfrm>
          <a:prstGeom prst="rect">
            <a:avLst/>
          </a:prstGeom>
        </p:spPr>
      </p:pic>
      <p:sp>
        <p:nvSpPr>
          <p:cNvPr id="2" name="Title 1">
            <a:extLst>
              <a:ext uri="{FF2B5EF4-FFF2-40B4-BE49-F238E27FC236}">
                <a16:creationId xmlns:a16="http://schemas.microsoft.com/office/drawing/2014/main" id="{038CCB57-88AD-4683-A68F-517E4D48236E}"/>
              </a:ext>
            </a:extLst>
          </p:cNvPr>
          <p:cNvSpPr>
            <a:spLocks noGrp="1"/>
          </p:cNvSpPr>
          <p:nvPr>
            <p:ph type="title"/>
          </p:nvPr>
        </p:nvSpPr>
        <p:spPr/>
        <p:txBody>
          <a:bodyPr>
            <a:normAutofit/>
          </a:bodyPr>
          <a:lstStyle/>
          <a:p>
            <a:r>
              <a:rPr lang="en-US" dirty="0"/>
              <a:t>Splitting</a:t>
            </a:r>
          </a:p>
        </p:txBody>
      </p:sp>
    </p:spTree>
    <p:extLst>
      <p:ext uri="{BB962C8B-B14F-4D97-AF65-F5344CB8AC3E}">
        <p14:creationId xmlns:p14="http://schemas.microsoft.com/office/powerpoint/2010/main" val="187986296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476242" y="828507"/>
            <a:ext cx="8095650" cy="2788198"/>
          </a:xfrm>
        </p:spPr>
        <p:txBody>
          <a:bodyPr>
            <a:normAutofit/>
          </a:bodyPr>
          <a:lstStyle/>
          <a:p>
            <a:pPr marL="0" indent="0" algn="ctr">
              <a:buNone/>
            </a:pPr>
            <a:r>
              <a:rPr lang="en-US" altLang="en-US" sz="4400" kern="1200" dirty="0">
                <a:solidFill>
                  <a:schemeClr val="accent5">
                    <a:lumMod val="75000"/>
                  </a:schemeClr>
                </a:solidFill>
                <a:latin typeface="Amasis MT Pro Black" panose="020B0604020202020204" pitchFamily="18" charset="0"/>
              </a:rPr>
              <a:t>Computer Software for Scheduling Resources</a:t>
            </a:r>
            <a:endParaRPr lang="en-US" sz="4400" dirty="0">
              <a:solidFill>
                <a:schemeClr val="accent5">
                  <a:lumMod val="75000"/>
                </a:schemeClr>
              </a:solidFill>
              <a:latin typeface="Amasis MT Pro Black" panose="020B0604020202020204" pitchFamily="18" charset="0"/>
            </a:endParaRPr>
          </a:p>
        </p:txBody>
      </p:sp>
      <p:pic>
        <p:nvPicPr>
          <p:cNvPr id="6" name="Picture 5">
            <a:extLst>
              <a:ext uri="{FF2B5EF4-FFF2-40B4-BE49-F238E27FC236}">
                <a16:creationId xmlns:a16="http://schemas.microsoft.com/office/drawing/2014/main" id="{95536D63-C173-448F-A836-395C0AB5EB64}"/>
              </a:ext>
            </a:extLst>
          </p:cNvPr>
          <p:cNvPicPr>
            <a:picLocks noChangeAspect="1"/>
          </p:cNvPicPr>
          <p:nvPr/>
        </p:nvPicPr>
        <p:blipFill>
          <a:blip r:embed="rId3"/>
          <a:stretch>
            <a:fillRect/>
          </a:stretch>
        </p:blipFill>
        <p:spPr>
          <a:xfrm>
            <a:off x="4267504" y="3352283"/>
            <a:ext cx="6796230" cy="2788197"/>
          </a:xfrm>
          <a:prstGeom prst="rect">
            <a:avLst/>
          </a:prstGeom>
        </p:spPr>
      </p:pic>
    </p:spTree>
    <p:extLst>
      <p:ext uri="{BB962C8B-B14F-4D97-AF65-F5344CB8AC3E}">
        <p14:creationId xmlns:p14="http://schemas.microsoft.com/office/powerpoint/2010/main" val="328176695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CCB57-88AD-4683-A68F-517E4D48236E}"/>
              </a:ext>
            </a:extLst>
          </p:cNvPr>
          <p:cNvSpPr>
            <a:spLocks noGrp="1"/>
          </p:cNvSpPr>
          <p:nvPr>
            <p:ph type="title"/>
          </p:nvPr>
        </p:nvSpPr>
        <p:spPr/>
        <p:txBody>
          <a:bodyPr/>
          <a:lstStyle/>
          <a:p>
            <a:r>
              <a:rPr lang="en-US" dirty="0"/>
              <a:t>Computer Software for Scheduling Resources</a:t>
            </a:r>
          </a:p>
        </p:txBody>
      </p:sp>
      <p:sp>
        <p:nvSpPr>
          <p:cNvPr id="3" name="Content Placeholder 2">
            <a:extLst>
              <a:ext uri="{FF2B5EF4-FFF2-40B4-BE49-F238E27FC236}">
                <a16:creationId xmlns:a16="http://schemas.microsoft.com/office/drawing/2014/main" id="{182F0D1B-BB1B-4B7C-BF7E-523C5C127C8D}"/>
              </a:ext>
            </a:extLst>
          </p:cNvPr>
          <p:cNvSpPr>
            <a:spLocks noGrp="1"/>
          </p:cNvSpPr>
          <p:nvPr>
            <p:ph idx="1"/>
          </p:nvPr>
        </p:nvSpPr>
        <p:spPr>
          <a:xfrm>
            <a:off x="279400" y="1022414"/>
            <a:ext cx="11645900" cy="5585650"/>
          </a:xfrm>
        </p:spPr>
        <p:txBody>
          <a:bodyPr/>
          <a:lstStyle/>
          <a:p>
            <a:pPr>
              <a:lnSpc>
                <a:spcPct val="200000"/>
              </a:lnSpc>
            </a:pPr>
            <a:r>
              <a:rPr lang="en-US" dirty="0"/>
              <a:t>Fortunately, project management software is capable of assessing and resolving complicated resource-constrained schedules using heuristics like what was described</a:t>
            </a:r>
          </a:p>
          <a:p>
            <a:pPr>
              <a:lnSpc>
                <a:spcPct val="200000"/>
              </a:lnSpc>
            </a:pPr>
            <a:r>
              <a:rPr lang="en-US" dirty="0"/>
              <a:t>It is important to note that the software is not “managing” the project</a:t>
            </a:r>
          </a:p>
          <a:p>
            <a:pPr>
              <a:lnSpc>
                <a:spcPct val="200000"/>
              </a:lnSpc>
            </a:pPr>
            <a:r>
              <a:rPr lang="en-US" dirty="0"/>
              <a:t>The software is simply a tool the project manager uses to view the project from different perspectives and conditions</a:t>
            </a:r>
          </a:p>
        </p:txBody>
      </p:sp>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5259170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CCB57-88AD-4683-A68F-517E4D48236E}"/>
              </a:ext>
            </a:extLst>
          </p:cNvPr>
          <p:cNvSpPr>
            <a:spLocks noGrp="1"/>
          </p:cNvSpPr>
          <p:nvPr>
            <p:ph type="title"/>
          </p:nvPr>
        </p:nvSpPr>
        <p:spPr/>
        <p:txBody>
          <a:bodyPr/>
          <a:lstStyle/>
          <a:p>
            <a:r>
              <a:rPr lang="en-US" dirty="0"/>
              <a:t>Computer Software for Scheduling Resources</a:t>
            </a:r>
          </a:p>
        </p:txBody>
      </p:sp>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6" name="Content Placeholder 5">
            <a:extLst>
              <a:ext uri="{FF2B5EF4-FFF2-40B4-BE49-F238E27FC236}">
                <a16:creationId xmlns:a16="http://schemas.microsoft.com/office/drawing/2014/main" id="{D2A67D3B-A2F7-4A51-B990-5D76938AACEB}"/>
              </a:ext>
            </a:extLst>
          </p:cNvPr>
          <p:cNvSpPr>
            <a:spLocks noGrp="1"/>
          </p:cNvSpPr>
          <p:nvPr>
            <p:ph idx="1"/>
          </p:nvPr>
        </p:nvSpPr>
        <p:spPr/>
        <p:txBody>
          <a:bodyPr/>
          <a:lstStyle/>
          <a:p>
            <a:endParaRPr lang="en-US"/>
          </a:p>
        </p:txBody>
      </p:sp>
      <p:pic>
        <p:nvPicPr>
          <p:cNvPr id="7" name="Picture 6">
            <a:extLst>
              <a:ext uri="{FF2B5EF4-FFF2-40B4-BE49-F238E27FC236}">
                <a16:creationId xmlns:a16="http://schemas.microsoft.com/office/drawing/2014/main" id="{2195635D-FC6C-495E-8CBE-F72C032BB189}"/>
              </a:ext>
            </a:extLst>
          </p:cNvPr>
          <p:cNvPicPr>
            <a:picLocks noChangeAspect="1"/>
          </p:cNvPicPr>
          <p:nvPr/>
        </p:nvPicPr>
        <p:blipFill>
          <a:blip r:embed="rId2"/>
          <a:stretch>
            <a:fillRect/>
          </a:stretch>
        </p:blipFill>
        <p:spPr>
          <a:xfrm>
            <a:off x="266700" y="1484249"/>
            <a:ext cx="4837974" cy="4351338"/>
          </a:xfrm>
          <a:prstGeom prst="rect">
            <a:avLst/>
          </a:prstGeom>
        </p:spPr>
      </p:pic>
      <p:pic>
        <p:nvPicPr>
          <p:cNvPr id="8" name="Picture 7">
            <a:extLst>
              <a:ext uri="{FF2B5EF4-FFF2-40B4-BE49-F238E27FC236}">
                <a16:creationId xmlns:a16="http://schemas.microsoft.com/office/drawing/2014/main" id="{1EE271F4-1FDB-498D-B1C8-D816030C3F12}"/>
              </a:ext>
            </a:extLst>
          </p:cNvPr>
          <p:cNvPicPr>
            <a:picLocks noChangeAspect="1"/>
          </p:cNvPicPr>
          <p:nvPr/>
        </p:nvPicPr>
        <p:blipFill>
          <a:blip r:embed="rId3"/>
          <a:stretch>
            <a:fillRect/>
          </a:stretch>
        </p:blipFill>
        <p:spPr>
          <a:xfrm>
            <a:off x="5486851" y="1509903"/>
            <a:ext cx="6425749" cy="3969575"/>
          </a:xfrm>
          <a:prstGeom prst="rect">
            <a:avLst/>
          </a:prstGeom>
        </p:spPr>
      </p:pic>
    </p:spTree>
    <p:extLst>
      <p:ext uri="{BB962C8B-B14F-4D97-AF65-F5344CB8AC3E}">
        <p14:creationId xmlns:p14="http://schemas.microsoft.com/office/powerpoint/2010/main" val="307920583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CCB57-88AD-4683-A68F-517E4D48236E}"/>
              </a:ext>
            </a:extLst>
          </p:cNvPr>
          <p:cNvSpPr>
            <a:spLocks noGrp="1"/>
          </p:cNvSpPr>
          <p:nvPr>
            <p:ph type="title"/>
          </p:nvPr>
        </p:nvSpPr>
        <p:spPr/>
        <p:txBody>
          <a:bodyPr/>
          <a:lstStyle/>
          <a:p>
            <a:r>
              <a:rPr lang="en-US" dirty="0"/>
              <a:t>Computer Software for Scheduling Resources</a:t>
            </a:r>
          </a:p>
        </p:txBody>
      </p:sp>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5" name="Content Placeholder 4" descr="Chart, histogram&#10;&#10;Description automatically generated">
            <a:extLst>
              <a:ext uri="{FF2B5EF4-FFF2-40B4-BE49-F238E27FC236}">
                <a16:creationId xmlns:a16="http://schemas.microsoft.com/office/drawing/2014/main" id="{D038DBD5-C5CC-4694-9E74-D9CCF48FAA1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9400" y="912686"/>
            <a:ext cx="6794448" cy="5799356"/>
          </a:xfrm>
        </p:spPr>
      </p:pic>
      <p:pic>
        <p:nvPicPr>
          <p:cNvPr id="9" name="Picture 8">
            <a:extLst>
              <a:ext uri="{FF2B5EF4-FFF2-40B4-BE49-F238E27FC236}">
                <a16:creationId xmlns:a16="http://schemas.microsoft.com/office/drawing/2014/main" id="{E832A70B-0E3E-40ED-977F-09C1F8EABECE}"/>
              </a:ext>
            </a:extLst>
          </p:cNvPr>
          <p:cNvPicPr>
            <a:picLocks noChangeAspect="1"/>
          </p:cNvPicPr>
          <p:nvPr/>
        </p:nvPicPr>
        <p:blipFill>
          <a:blip r:embed="rId3"/>
          <a:stretch>
            <a:fillRect/>
          </a:stretch>
        </p:blipFill>
        <p:spPr>
          <a:xfrm>
            <a:off x="7333095" y="2154811"/>
            <a:ext cx="4535817" cy="2889754"/>
          </a:xfrm>
          <a:prstGeom prst="rect">
            <a:avLst/>
          </a:prstGeom>
        </p:spPr>
      </p:pic>
    </p:spTree>
    <p:extLst>
      <p:ext uri="{BB962C8B-B14F-4D97-AF65-F5344CB8AC3E}">
        <p14:creationId xmlns:p14="http://schemas.microsoft.com/office/powerpoint/2010/main" val="60300119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CCB57-88AD-4683-A68F-517E4D48236E}"/>
              </a:ext>
            </a:extLst>
          </p:cNvPr>
          <p:cNvSpPr>
            <a:spLocks noGrp="1"/>
          </p:cNvSpPr>
          <p:nvPr>
            <p:ph type="title"/>
          </p:nvPr>
        </p:nvSpPr>
        <p:spPr/>
        <p:txBody>
          <a:bodyPr>
            <a:normAutofit fontScale="90000"/>
          </a:bodyPr>
          <a:lstStyle/>
          <a:p>
            <a:r>
              <a:rPr lang="pt-BR" dirty="0"/>
              <a:t>Snapshot from Practice </a:t>
            </a:r>
            <a:r>
              <a:rPr lang="pt-BR" sz="4000" dirty="0"/>
              <a:t>- </a:t>
            </a:r>
            <a:r>
              <a:rPr lang="en-US" sz="3600" dirty="0"/>
              <a:t>Assessing Resource Allocation</a:t>
            </a:r>
            <a:endParaRPr lang="en-US" sz="4000" dirty="0"/>
          </a:p>
        </p:txBody>
      </p:sp>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8" name="Content Placeholder 7" descr="A picture containing text&#10;&#10;Description automatically generated">
            <a:extLst>
              <a:ext uri="{FF2B5EF4-FFF2-40B4-BE49-F238E27FC236}">
                <a16:creationId xmlns:a16="http://schemas.microsoft.com/office/drawing/2014/main" id="{E7DA90D9-174C-40A6-B6EB-E51ECA45AB0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47459" y="973606"/>
            <a:ext cx="8097082" cy="5866138"/>
          </a:xfrm>
        </p:spPr>
      </p:pic>
    </p:spTree>
    <p:extLst>
      <p:ext uri="{BB962C8B-B14F-4D97-AF65-F5344CB8AC3E}">
        <p14:creationId xmlns:p14="http://schemas.microsoft.com/office/powerpoint/2010/main" val="3947477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476242" y="828507"/>
            <a:ext cx="8095650" cy="2788198"/>
          </a:xfrm>
        </p:spPr>
        <p:txBody>
          <a:bodyPr>
            <a:normAutofit/>
          </a:bodyPr>
          <a:lstStyle/>
          <a:p>
            <a:pPr marL="0" indent="0" algn="ctr">
              <a:buNone/>
            </a:pPr>
            <a:r>
              <a:rPr lang="en-US" altLang="en-US" sz="4400" kern="1200" dirty="0">
                <a:solidFill>
                  <a:schemeClr val="accent5">
                    <a:lumMod val="75000"/>
                  </a:schemeClr>
                </a:solidFill>
                <a:latin typeface="Amasis MT Pro Black" panose="020B0604020202020204" pitchFamily="18" charset="0"/>
              </a:rPr>
              <a:t>Benefits of Scheduling Resources</a:t>
            </a:r>
            <a:endParaRPr lang="en-US" sz="4400" dirty="0">
              <a:solidFill>
                <a:schemeClr val="accent5">
                  <a:lumMod val="75000"/>
                </a:schemeClr>
              </a:solidFill>
              <a:latin typeface="Amasis MT Pro Black" panose="020B0604020202020204" pitchFamily="18" charset="0"/>
            </a:endParaRPr>
          </a:p>
        </p:txBody>
      </p:sp>
      <p:pic>
        <p:nvPicPr>
          <p:cNvPr id="2" name="Picture 1">
            <a:extLst>
              <a:ext uri="{FF2B5EF4-FFF2-40B4-BE49-F238E27FC236}">
                <a16:creationId xmlns:a16="http://schemas.microsoft.com/office/drawing/2014/main" id="{DFFEC9DA-79AB-49CC-8972-55E820EC6F16}"/>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3653" b="89498" l="6957" r="96087">
                        <a14:foregroundMark x1="6957" y1="72146" x2="6957" y2="72146"/>
                        <a14:foregroundMark x1="50870" y1="23288" x2="50870" y2="23288"/>
                        <a14:foregroundMark x1="48696" y1="19178" x2="48696" y2="19178"/>
                        <a14:foregroundMark x1="50870" y1="13242" x2="50870" y2="13242"/>
                        <a14:foregroundMark x1="38261" y1="5023" x2="38261" y2="5023"/>
                        <a14:foregroundMark x1="53478" y1="5023" x2="53478" y2="5023"/>
                        <a14:foregroundMark x1="96087" y1="74429" x2="96087" y2="74429"/>
                        <a14:foregroundMark x1="59565" y1="72146" x2="59565" y2="72146"/>
                        <a14:foregroundMark x1="67391" y1="66667" x2="67391" y2="66667"/>
                        <a14:foregroundMark x1="67391" y1="66667" x2="73043" y2="69863"/>
                        <a14:foregroundMark x1="74783" y1="64384" x2="74783" y2="64384"/>
                        <a14:foregroundMark x1="70435" y1="61644" x2="52609" y2="75799"/>
                        <a14:foregroundMark x1="52609" y1="75799" x2="68696" y2="81279"/>
                        <a14:foregroundMark x1="68696" y1="81279" x2="80435" y2="71689"/>
                        <a14:foregroundMark x1="80435" y1="71689" x2="72609" y2="59361"/>
                        <a14:foregroundMark x1="72609" y1="59361" x2="72609" y2="59361"/>
                        <a14:foregroundMark x1="90000" y1="72603" x2="90000" y2="72603"/>
                        <a14:foregroundMark x1="53478" y1="5479" x2="53478" y2="5479"/>
                        <a14:foregroundMark x1="51739" y1="3653" x2="51739" y2="3653"/>
                        <a14:foregroundMark x1="36087" y1="71233" x2="36087" y2="71233"/>
                        <a14:foregroundMark x1="64348" y1="81735" x2="26087" y2="78082"/>
                        <a14:foregroundMark x1="26087" y1="78082" x2="20435" y2="62557"/>
                        <a14:foregroundMark x1="20435" y1="62557" x2="33478" y2="57078"/>
                        <a14:foregroundMark x1="33478" y1="57078" x2="53913" y2="57991"/>
                        <a14:foregroundMark x1="53913" y1="57991" x2="61739" y2="72603"/>
                        <a14:foregroundMark x1="61739" y1="72603" x2="63478" y2="81279"/>
                      </a14:backgroundRemoval>
                    </a14:imgEffect>
                  </a14:imgLayer>
                </a14:imgProps>
              </a:ext>
            </a:extLst>
          </a:blip>
          <a:stretch>
            <a:fillRect/>
          </a:stretch>
        </p:blipFill>
        <p:spPr>
          <a:xfrm>
            <a:off x="7959999" y="2949100"/>
            <a:ext cx="3387054" cy="3225065"/>
          </a:xfrm>
          <a:prstGeom prst="rect">
            <a:avLst/>
          </a:prstGeom>
        </p:spPr>
      </p:pic>
      <p:pic>
        <p:nvPicPr>
          <p:cNvPr id="5" name="Picture 4">
            <a:extLst>
              <a:ext uri="{FF2B5EF4-FFF2-40B4-BE49-F238E27FC236}">
                <a16:creationId xmlns:a16="http://schemas.microsoft.com/office/drawing/2014/main" id="{95D63020-74EC-4887-ABA1-B241CA3AED90}"/>
              </a:ext>
            </a:extLst>
          </p:cNvPr>
          <p:cNvPicPr>
            <a:picLocks noChangeAspect="1"/>
          </p:cNvPicPr>
          <p:nvPr/>
        </p:nvPicPr>
        <p:blipFill>
          <a:blip r:embed="rId5"/>
          <a:stretch>
            <a:fillRect/>
          </a:stretch>
        </p:blipFill>
        <p:spPr>
          <a:xfrm>
            <a:off x="3832855" y="2716301"/>
            <a:ext cx="3902305" cy="3457822"/>
          </a:xfrm>
          <a:prstGeom prst="rect">
            <a:avLst/>
          </a:prstGeom>
        </p:spPr>
      </p:pic>
    </p:spTree>
    <p:extLst>
      <p:ext uri="{BB962C8B-B14F-4D97-AF65-F5344CB8AC3E}">
        <p14:creationId xmlns:p14="http://schemas.microsoft.com/office/powerpoint/2010/main" val="60021496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CCB57-88AD-4683-A68F-517E4D48236E}"/>
              </a:ext>
            </a:extLst>
          </p:cNvPr>
          <p:cNvSpPr>
            <a:spLocks noGrp="1"/>
          </p:cNvSpPr>
          <p:nvPr>
            <p:ph type="title"/>
          </p:nvPr>
        </p:nvSpPr>
        <p:spPr/>
        <p:txBody>
          <a:bodyPr/>
          <a:lstStyle/>
          <a:p>
            <a:r>
              <a:rPr lang="en-US" dirty="0"/>
              <a:t>Benefits of Scheduling Resources</a:t>
            </a:r>
          </a:p>
        </p:txBody>
      </p:sp>
      <p:sp>
        <p:nvSpPr>
          <p:cNvPr id="3" name="Content Placeholder 2">
            <a:extLst>
              <a:ext uri="{FF2B5EF4-FFF2-40B4-BE49-F238E27FC236}">
                <a16:creationId xmlns:a16="http://schemas.microsoft.com/office/drawing/2014/main" id="{182F0D1B-BB1B-4B7C-BF7E-523C5C127C8D}"/>
              </a:ext>
            </a:extLst>
          </p:cNvPr>
          <p:cNvSpPr>
            <a:spLocks noGrp="1"/>
          </p:cNvSpPr>
          <p:nvPr>
            <p:ph idx="1"/>
          </p:nvPr>
        </p:nvSpPr>
        <p:spPr>
          <a:xfrm>
            <a:off x="279400" y="1022414"/>
            <a:ext cx="11645900" cy="5585650"/>
          </a:xfrm>
        </p:spPr>
        <p:txBody>
          <a:bodyPr/>
          <a:lstStyle/>
          <a:p>
            <a:r>
              <a:rPr lang="en-US" dirty="0"/>
              <a:t>If resources are truly limited and activity time estimates are accurate, the resource-constrained schedule will materialize as the project is implemented—not the time-constrained schedule! </a:t>
            </a:r>
          </a:p>
          <a:p>
            <a:r>
              <a:rPr lang="en-US" dirty="0"/>
              <a:t>Failure to schedule limited resources can lead to serious problems for a project manager</a:t>
            </a:r>
          </a:p>
          <a:p>
            <a:r>
              <a:rPr lang="en-US" dirty="0"/>
              <a:t>The benefit of creating this schedule before the project begins </a:t>
            </a:r>
            <a:r>
              <a:rPr lang="en-US" b="1" dirty="0"/>
              <a:t>leaves time for considering reasonable alternatives</a:t>
            </a:r>
          </a:p>
          <a:p>
            <a:r>
              <a:rPr lang="en-US" dirty="0"/>
              <a:t>If the scheduled delay is unacceptable or the risk of being delayed too high, the assumption of being resource constrained can be reassessed</a:t>
            </a:r>
          </a:p>
        </p:txBody>
      </p:sp>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5714171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CCB57-88AD-4683-A68F-517E4D48236E}"/>
              </a:ext>
            </a:extLst>
          </p:cNvPr>
          <p:cNvSpPr>
            <a:spLocks noGrp="1"/>
          </p:cNvSpPr>
          <p:nvPr>
            <p:ph type="title"/>
          </p:nvPr>
        </p:nvSpPr>
        <p:spPr/>
        <p:txBody>
          <a:bodyPr/>
          <a:lstStyle/>
          <a:p>
            <a:r>
              <a:rPr lang="en-US" dirty="0"/>
              <a:t>Benefits of Scheduling Resources</a:t>
            </a:r>
          </a:p>
        </p:txBody>
      </p:sp>
      <p:sp>
        <p:nvSpPr>
          <p:cNvPr id="3" name="Content Placeholder 2">
            <a:extLst>
              <a:ext uri="{FF2B5EF4-FFF2-40B4-BE49-F238E27FC236}">
                <a16:creationId xmlns:a16="http://schemas.microsoft.com/office/drawing/2014/main" id="{182F0D1B-BB1B-4B7C-BF7E-523C5C127C8D}"/>
              </a:ext>
            </a:extLst>
          </p:cNvPr>
          <p:cNvSpPr>
            <a:spLocks noGrp="1"/>
          </p:cNvSpPr>
          <p:nvPr>
            <p:ph idx="1"/>
          </p:nvPr>
        </p:nvSpPr>
        <p:spPr>
          <a:xfrm>
            <a:off x="279400" y="1121664"/>
            <a:ext cx="11645900" cy="5522976"/>
          </a:xfrm>
        </p:spPr>
        <p:txBody>
          <a:bodyPr/>
          <a:lstStyle/>
          <a:p>
            <a:pPr>
              <a:lnSpc>
                <a:spcPct val="200000"/>
              </a:lnSpc>
            </a:pPr>
            <a:r>
              <a:rPr lang="en-US" dirty="0"/>
              <a:t>Resource schedules provide the information needed to prepare time-phased work package budgets with dates</a:t>
            </a:r>
          </a:p>
          <a:p>
            <a:pPr>
              <a:lnSpc>
                <a:spcPct val="200000"/>
              </a:lnSpc>
            </a:pPr>
            <a:r>
              <a:rPr lang="en-US" dirty="0"/>
              <a:t>Once established, they provide a quick means for a project manager to gauge the impact of unexpected events such as equipment breakdowns, or transfer of project personnel</a:t>
            </a:r>
          </a:p>
          <a:p>
            <a:pPr>
              <a:lnSpc>
                <a:spcPct val="200000"/>
              </a:lnSpc>
            </a:pPr>
            <a:r>
              <a:rPr lang="en-US" dirty="0"/>
              <a:t>Resource schedules also allow project managers to assess how much flexibility they have over certain resources</a:t>
            </a:r>
          </a:p>
        </p:txBody>
      </p:sp>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4527410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476242" y="828507"/>
            <a:ext cx="8095650" cy="2788198"/>
          </a:xfrm>
        </p:spPr>
        <p:txBody>
          <a:bodyPr>
            <a:normAutofit/>
          </a:bodyPr>
          <a:lstStyle/>
          <a:p>
            <a:pPr marL="0" indent="0" algn="ctr">
              <a:buNone/>
            </a:pPr>
            <a:r>
              <a:rPr lang="en-US" altLang="en-US" sz="4400" kern="1200" dirty="0">
                <a:solidFill>
                  <a:schemeClr val="accent5">
                    <a:lumMod val="75000"/>
                  </a:schemeClr>
                </a:solidFill>
                <a:latin typeface="Amasis MT Pro Black" panose="020B0604020202020204" pitchFamily="18" charset="0"/>
              </a:rPr>
              <a:t>Multiproject Scheduling Problems</a:t>
            </a:r>
            <a:endParaRPr lang="en-US" sz="4400" dirty="0">
              <a:solidFill>
                <a:schemeClr val="accent5">
                  <a:lumMod val="75000"/>
                </a:schemeClr>
              </a:solidFill>
              <a:latin typeface="Amasis MT Pro Black" panose="020B0604020202020204" pitchFamily="18" charset="0"/>
            </a:endParaRPr>
          </a:p>
        </p:txBody>
      </p:sp>
      <p:pic>
        <p:nvPicPr>
          <p:cNvPr id="4" name="Picture 3">
            <a:extLst>
              <a:ext uri="{FF2B5EF4-FFF2-40B4-BE49-F238E27FC236}">
                <a16:creationId xmlns:a16="http://schemas.microsoft.com/office/drawing/2014/main" id="{333DBE8D-48DC-4DD0-A098-E7BDF5D08B5A}"/>
              </a:ext>
            </a:extLst>
          </p:cNvPr>
          <p:cNvPicPr>
            <a:picLocks noChangeAspect="1"/>
          </p:cNvPicPr>
          <p:nvPr/>
        </p:nvPicPr>
        <p:blipFill>
          <a:blip r:embed="rId3"/>
          <a:stretch>
            <a:fillRect/>
          </a:stretch>
        </p:blipFill>
        <p:spPr>
          <a:xfrm>
            <a:off x="5465404" y="3340606"/>
            <a:ext cx="4117325" cy="2489924"/>
          </a:xfrm>
          <a:prstGeom prst="rect">
            <a:avLst/>
          </a:prstGeom>
        </p:spPr>
      </p:pic>
    </p:spTree>
    <p:extLst>
      <p:ext uri="{BB962C8B-B14F-4D97-AF65-F5344CB8AC3E}">
        <p14:creationId xmlns:p14="http://schemas.microsoft.com/office/powerpoint/2010/main" val="81585076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CCB57-88AD-4683-A68F-517E4D48236E}"/>
              </a:ext>
            </a:extLst>
          </p:cNvPr>
          <p:cNvSpPr>
            <a:spLocks noGrp="1"/>
          </p:cNvSpPr>
          <p:nvPr>
            <p:ph type="title"/>
          </p:nvPr>
        </p:nvSpPr>
        <p:spPr/>
        <p:txBody>
          <a:bodyPr/>
          <a:lstStyle/>
          <a:p>
            <a:r>
              <a:rPr lang="en-US" dirty="0"/>
              <a:t>Multiproject Scheduling Problems</a:t>
            </a:r>
          </a:p>
        </p:txBody>
      </p:sp>
      <p:sp>
        <p:nvSpPr>
          <p:cNvPr id="3" name="Content Placeholder 2">
            <a:extLst>
              <a:ext uri="{FF2B5EF4-FFF2-40B4-BE49-F238E27FC236}">
                <a16:creationId xmlns:a16="http://schemas.microsoft.com/office/drawing/2014/main" id="{182F0D1B-BB1B-4B7C-BF7E-523C5C127C8D}"/>
              </a:ext>
            </a:extLst>
          </p:cNvPr>
          <p:cNvSpPr>
            <a:spLocks noGrp="1"/>
          </p:cNvSpPr>
          <p:nvPr>
            <p:ph idx="1"/>
          </p:nvPr>
        </p:nvSpPr>
        <p:spPr>
          <a:xfrm>
            <a:off x="279400" y="804672"/>
            <a:ext cx="11645900" cy="6035072"/>
          </a:xfrm>
        </p:spPr>
        <p:txBody>
          <a:bodyPr>
            <a:normAutofit/>
          </a:bodyPr>
          <a:lstStyle/>
          <a:p>
            <a:pPr marL="457200" indent="-457200">
              <a:buFont typeface="+mj-lt"/>
              <a:buAutoNum type="arabicPeriod"/>
            </a:pPr>
            <a:r>
              <a:rPr lang="en-US" dirty="0"/>
              <a:t>Overall schedule slippage. Because projects often share resources, delays in one project can have a ripple effect and delay other projects</a:t>
            </a:r>
          </a:p>
          <a:p>
            <a:pPr lvl="1"/>
            <a:r>
              <a:rPr lang="en-US" dirty="0"/>
              <a:t>work on one software development project can grind to a halt because the coders scheduled for the next critical task are late in completing their work on another development project</a:t>
            </a:r>
          </a:p>
          <a:p>
            <a:pPr marL="457200" indent="-457200">
              <a:buFont typeface="+mj-lt"/>
              <a:buAutoNum type="arabicPeriod"/>
            </a:pPr>
            <a:r>
              <a:rPr lang="en-US" dirty="0"/>
              <a:t>Inefficient resource utilization. Because projects have different schedules and requirements, there are peaks and valleys in overall resource demands</a:t>
            </a:r>
          </a:p>
          <a:p>
            <a:pPr lvl="1"/>
            <a:r>
              <a:rPr lang="en-US" dirty="0"/>
              <a:t>a firm may have a staff of 10 electricians to meet peak demands when, under normal conditions, only 5 electricians are required</a:t>
            </a:r>
          </a:p>
          <a:p>
            <a:pPr marL="457200" indent="-457200">
              <a:buFont typeface="+mj-lt"/>
              <a:buAutoNum type="arabicPeriod"/>
            </a:pPr>
            <a:r>
              <a:rPr lang="en-US" dirty="0"/>
              <a:t>Resource bottlenecks. Delays and schedules are extended as a result of shortages of critical resources that are required by multiple projects</a:t>
            </a:r>
          </a:p>
        </p:txBody>
      </p:sp>
      <p:sp>
        <p:nvSpPr>
          <p:cNvPr id="4" name="Slide Number Placeholder 4">
            <a:extLst>
              <a:ext uri="{FF2B5EF4-FFF2-40B4-BE49-F238E27FC236}">
                <a16:creationId xmlns:a16="http://schemas.microsoft.com/office/drawing/2014/main" id="{CA9371F1-6780-4EF3-83A9-B7CC4406505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3240596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9">
            <a:extLst>
              <a:ext uri="{FF2B5EF4-FFF2-40B4-BE49-F238E27FC236}">
                <a16:creationId xmlns:a16="http://schemas.microsoft.com/office/drawing/2014/main" id="{943CAA20-3569-4189-9E48-239A229A8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AC92A2D4-6C12-4443-AA2F-ABFD548C0AAB}"/>
              </a:ext>
            </a:extLst>
          </p:cNvPr>
          <p:cNvSpPr>
            <a:spLocks noGrp="1"/>
          </p:cNvSpPr>
          <p:nvPr>
            <p:ph type="title"/>
          </p:nvPr>
        </p:nvSpPr>
        <p:spPr>
          <a:xfrm>
            <a:off x="838200" y="451381"/>
            <a:ext cx="10512552" cy="4066540"/>
          </a:xfrm>
        </p:spPr>
        <p:txBody>
          <a:bodyPr vert="horz" lIns="91440" tIns="45720" rIns="91440" bIns="45720" rtlCol="0" anchor="b">
            <a:normAutofit/>
          </a:bodyPr>
          <a:lstStyle/>
          <a:p>
            <a:r>
              <a:rPr lang="en-US" sz="6600" kern="1200" dirty="0">
                <a:solidFill>
                  <a:schemeClr val="tx1"/>
                </a:solidFill>
                <a:latin typeface="+mj-lt"/>
                <a:ea typeface="+mj-ea"/>
                <a:cs typeface="+mj-cs"/>
              </a:rPr>
              <a:t>Summary of Today Session </a:t>
            </a:r>
          </a:p>
        </p:txBody>
      </p:sp>
      <p:sp>
        <p:nvSpPr>
          <p:cNvPr id="5" name="Text Placeholder 4">
            <a:extLst>
              <a:ext uri="{FF2B5EF4-FFF2-40B4-BE49-F238E27FC236}">
                <a16:creationId xmlns:a16="http://schemas.microsoft.com/office/drawing/2014/main" id="{B8E1D9D7-5EE0-4607-AEAE-BE16DFAF8635}"/>
              </a:ext>
            </a:extLst>
          </p:cNvPr>
          <p:cNvSpPr>
            <a:spLocks noGrp="1"/>
          </p:cNvSpPr>
          <p:nvPr>
            <p:ph type="body" idx="1"/>
          </p:nvPr>
        </p:nvSpPr>
        <p:spPr>
          <a:xfrm>
            <a:off x="838199" y="4983276"/>
            <a:ext cx="10512552" cy="1126680"/>
          </a:xfrm>
        </p:spPr>
        <p:txBody>
          <a:bodyPr vert="horz" lIns="91440" tIns="45720" rIns="91440" bIns="45720" rtlCol="0">
            <a:normAutofit/>
          </a:bodyPr>
          <a:lstStyle/>
          <a:p>
            <a:endParaRPr lang="en-US" sz="2400" kern="1200">
              <a:solidFill>
                <a:schemeClr val="tx1"/>
              </a:solidFill>
              <a:latin typeface="+mn-lt"/>
              <a:ea typeface="+mn-ea"/>
              <a:cs typeface="+mn-cs"/>
            </a:endParaRPr>
          </a:p>
        </p:txBody>
      </p:sp>
      <p:sp>
        <p:nvSpPr>
          <p:cNvPr id="22" name="sketch line">
            <a:extLst>
              <a:ext uri="{FF2B5EF4-FFF2-40B4-BE49-F238E27FC236}">
                <a16:creationId xmlns:a16="http://schemas.microsoft.com/office/drawing/2014/main" id="{DA542B6D-E775-4832-91DC-2D20F85781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18595"/>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C2E980B4-0BD7-490F-8C6F-86D07950997C}"/>
              </a:ext>
            </a:extLst>
          </p:cNvPr>
          <p:cNvPicPr>
            <a:picLocks noChangeAspect="1"/>
          </p:cNvPicPr>
          <p:nvPr/>
        </p:nvPicPr>
        <p:blipFill>
          <a:blip r:embed="rId2"/>
          <a:stretch>
            <a:fillRect/>
          </a:stretch>
        </p:blipFill>
        <p:spPr>
          <a:xfrm>
            <a:off x="8229600" y="51740"/>
            <a:ext cx="3901209" cy="3506703"/>
          </a:xfrm>
          <a:prstGeom prst="rect">
            <a:avLst/>
          </a:prstGeom>
        </p:spPr>
      </p:pic>
    </p:spTree>
    <p:extLst>
      <p:ext uri="{BB962C8B-B14F-4D97-AF65-F5344CB8AC3E}">
        <p14:creationId xmlns:p14="http://schemas.microsoft.com/office/powerpoint/2010/main" val="170303418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4">
            <a:extLst>
              <a:ext uri="{FF2B5EF4-FFF2-40B4-BE49-F238E27FC236}">
                <a16:creationId xmlns:a16="http://schemas.microsoft.com/office/drawing/2014/main" id="{F6AEC6FA-CB8B-4914-AB5E-FE88D8FC7670}"/>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5</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56</a:t>
            </a:fld>
            <a:endParaRPr lang="en-US" sz="1600" dirty="0">
              <a:solidFill>
                <a:srgbClr val="44546A"/>
              </a:solidFill>
            </a:endParaRPr>
          </a:p>
        </p:txBody>
      </p:sp>
      <p:pic>
        <p:nvPicPr>
          <p:cNvPr id="8" name="Picture 7">
            <a:extLst>
              <a:ext uri="{FF2B5EF4-FFF2-40B4-BE49-F238E27FC236}">
                <a16:creationId xmlns:a16="http://schemas.microsoft.com/office/drawing/2014/main" id="{CB2746F4-CE52-4833-B06B-33A3FEC7123F}"/>
              </a:ext>
            </a:extLst>
          </p:cNvPr>
          <p:cNvPicPr>
            <a:picLocks noChangeAspect="1"/>
          </p:cNvPicPr>
          <p:nvPr/>
        </p:nvPicPr>
        <p:blipFill>
          <a:blip r:embed="rId2"/>
          <a:stretch>
            <a:fillRect/>
          </a:stretch>
        </p:blipFill>
        <p:spPr>
          <a:xfrm>
            <a:off x="403544" y="248158"/>
            <a:ext cx="4933772" cy="2775247"/>
          </a:xfrm>
          <a:prstGeom prst="rect">
            <a:avLst/>
          </a:prstGeom>
        </p:spPr>
      </p:pic>
      <p:pic>
        <p:nvPicPr>
          <p:cNvPr id="9" name="Picture 8">
            <a:extLst>
              <a:ext uri="{FF2B5EF4-FFF2-40B4-BE49-F238E27FC236}">
                <a16:creationId xmlns:a16="http://schemas.microsoft.com/office/drawing/2014/main" id="{7559FF4B-49E4-4A2B-A7B8-5600B7609F7F}"/>
              </a:ext>
            </a:extLst>
          </p:cNvPr>
          <p:cNvPicPr>
            <a:picLocks noChangeAspect="1"/>
          </p:cNvPicPr>
          <p:nvPr/>
        </p:nvPicPr>
        <p:blipFill>
          <a:blip r:embed="rId3"/>
          <a:stretch>
            <a:fillRect/>
          </a:stretch>
        </p:blipFill>
        <p:spPr>
          <a:xfrm>
            <a:off x="403544" y="3834595"/>
            <a:ext cx="4933772" cy="2775247"/>
          </a:xfrm>
          <a:prstGeom prst="rect">
            <a:avLst/>
          </a:prstGeom>
        </p:spPr>
      </p:pic>
      <p:pic>
        <p:nvPicPr>
          <p:cNvPr id="10" name="Picture 9">
            <a:extLst>
              <a:ext uri="{FF2B5EF4-FFF2-40B4-BE49-F238E27FC236}">
                <a16:creationId xmlns:a16="http://schemas.microsoft.com/office/drawing/2014/main" id="{A98C4C5B-C539-476A-B57E-75C0F487CD68}"/>
              </a:ext>
            </a:extLst>
          </p:cNvPr>
          <p:cNvPicPr>
            <a:picLocks noChangeAspect="1"/>
          </p:cNvPicPr>
          <p:nvPr/>
        </p:nvPicPr>
        <p:blipFill>
          <a:blip r:embed="rId4"/>
          <a:stretch>
            <a:fillRect/>
          </a:stretch>
        </p:blipFill>
        <p:spPr>
          <a:xfrm>
            <a:off x="6295279" y="2041376"/>
            <a:ext cx="4933772" cy="2775247"/>
          </a:xfrm>
          <a:prstGeom prst="rect">
            <a:avLst/>
          </a:prstGeom>
        </p:spPr>
      </p:pic>
    </p:spTree>
    <p:extLst>
      <p:ext uri="{BB962C8B-B14F-4D97-AF65-F5344CB8AC3E}">
        <p14:creationId xmlns:p14="http://schemas.microsoft.com/office/powerpoint/2010/main" val="368860053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4">
            <a:extLst>
              <a:ext uri="{FF2B5EF4-FFF2-40B4-BE49-F238E27FC236}">
                <a16:creationId xmlns:a16="http://schemas.microsoft.com/office/drawing/2014/main" id="{F6AEC6FA-CB8B-4914-AB5E-FE88D8FC7670}"/>
              </a:ext>
            </a:extLst>
          </p:cNvPr>
          <p:cNvSpPr txBox="1">
            <a:spLocks/>
          </p:cNvSpPr>
          <p:nvPr/>
        </p:nvSpPr>
        <p:spPr>
          <a:xfrm>
            <a:off x="11551920" y="6459601"/>
            <a:ext cx="640080" cy="398399"/>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5</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57</a:t>
            </a:fld>
            <a:endParaRPr lang="en-US" sz="1600" dirty="0">
              <a:solidFill>
                <a:srgbClr val="44546A"/>
              </a:solidFill>
            </a:endParaRPr>
          </a:p>
        </p:txBody>
      </p:sp>
      <p:pic>
        <p:nvPicPr>
          <p:cNvPr id="12" name="Picture 11">
            <a:extLst>
              <a:ext uri="{FF2B5EF4-FFF2-40B4-BE49-F238E27FC236}">
                <a16:creationId xmlns:a16="http://schemas.microsoft.com/office/drawing/2014/main" id="{A44C67F6-840F-4F1F-80C7-9D8913FFF853}"/>
              </a:ext>
            </a:extLst>
          </p:cNvPr>
          <p:cNvPicPr>
            <a:picLocks noChangeAspect="1"/>
          </p:cNvPicPr>
          <p:nvPr/>
        </p:nvPicPr>
        <p:blipFill>
          <a:blip r:embed="rId2"/>
          <a:stretch>
            <a:fillRect/>
          </a:stretch>
        </p:blipFill>
        <p:spPr>
          <a:xfrm>
            <a:off x="346893" y="175069"/>
            <a:ext cx="5221752" cy="2937236"/>
          </a:xfrm>
          <a:prstGeom prst="rect">
            <a:avLst/>
          </a:prstGeom>
        </p:spPr>
      </p:pic>
      <p:pic>
        <p:nvPicPr>
          <p:cNvPr id="13" name="Picture 12">
            <a:extLst>
              <a:ext uri="{FF2B5EF4-FFF2-40B4-BE49-F238E27FC236}">
                <a16:creationId xmlns:a16="http://schemas.microsoft.com/office/drawing/2014/main" id="{468DB557-AB7A-496E-AC09-154A4C175375}"/>
              </a:ext>
            </a:extLst>
          </p:cNvPr>
          <p:cNvPicPr>
            <a:picLocks noChangeAspect="1"/>
          </p:cNvPicPr>
          <p:nvPr/>
        </p:nvPicPr>
        <p:blipFill>
          <a:blip r:embed="rId3"/>
          <a:stretch>
            <a:fillRect/>
          </a:stretch>
        </p:blipFill>
        <p:spPr>
          <a:xfrm>
            <a:off x="434339" y="3721564"/>
            <a:ext cx="5221752" cy="2937236"/>
          </a:xfrm>
          <a:prstGeom prst="rect">
            <a:avLst/>
          </a:prstGeom>
        </p:spPr>
      </p:pic>
      <p:pic>
        <p:nvPicPr>
          <p:cNvPr id="14" name="Picture 13">
            <a:extLst>
              <a:ext uri="{FF2B5EF4-FFF2-40B4-BE49-F238E27FC236}">
                <a16:creationId xmlns:a16="http://schemas.microsoft.com/office/drawing/2014/main" id="{8B205A11-9090-4411-B523-51D5D981BBA8}"/>
              </a:ext>
            </a:extLst>
          </p:cNvPr>
          <p:cNvPicPr>
            <a:picLocks noChangeAspect="1"/>
          </p:cNvPicPr>
          <p:nvPr/>
        </p:nvPicPr>
        <p:blipFill>
          <a:blip r:embed="rId4"/>
          <a:stretch>
            <a:fillRect/>
          </a:stretch>
        </p:blipFill>
        <p:spPr>
          <a:xfrm>
            <a:off x="6535909" y="1960382"/>
            <a:ext cx="5221752" cy="2937236"/>
          </a:xfrm>
          <a:prstGeom prst="rect">
            <a:avLst/>
          </a:prstGeom>
        </p:spPr>
      </p:pic>
    </p:spTree>
    <p:extLst>
      <p:ext uri="{BB962C8B-B14F-4D97-AF65-F5344CB8AC3E}">
        <p14:creationId xmlns:p14="http://schemas.microsoft.com/office/powerpoint/2010/main" val="68968146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087408-09A0-442D-88B7-824C51D99158}"/>
              </a:ext>
            </a:extLst>
          </p:cNvPr>
          <p:cNvSpPr>
            <a:spLocks noGrp="1"/>
          </p:cNvSpPr>
          <p:nvPr>
            <p:ph type="title" idx="4294967295"/>
          </p:nvPr>
        </p:nvSpPr>
        <p:spPr>
          <a:xfrm>
            <a:off x="364198" y="21820"/>
            <a:ext cx="10515600" cy="1062037"/>
          </a:xfrm>
        </p:spPr>
        <p:txBody>
          <a:bodyPr vert="horz" lIns="91440" tIns="45720" rIns="91440" bIns="45720" rtlCol="0" anchor="ctr">
            <a:normAutofit/>
          </a:bodyPr>
          <a:lstStyle/>
          <a:p>
            <a:r>
              <a:rPr lang="en-US" dirty="0"/>
              <a:t>Resources</a:t>
            </a:r>
          </a:p>
        </p:txBody>
      </p:sp>
      <p:sp>
        <p:nvSpPr>
          <p:cNvPr id="3" name="Content Placeholder 2"/>
          <p:cNvSpPr>
            <a:spLocks noGrp="1"/>
          </p:cNvSpPr>
          <p:nvPr>
            <p:ph idx="4294967295"/>
          </p:nvPr>
        </p:nvSpPr>
        <p:spPr>
          <a:xfrm>
            <a:off x="364198" y="1083857"/>
            <a:ext cx="8242300" cy="5392738"/>
          </a:xfrm>
        </p:spPr>
        <p:txBody>
          <a:bodyPr>
            <a:normAutofit/>
          </a:bodyPr>
          <a:lstStyle/>
          <a:p>
            <a:pPr marL="0" indent="0">
              <a:lnSpc>
                <a:spcPct val="150000"/>
              </a:lnSpc>
              <a:buNone/>
            </a:pPr>
            <a:r>
              <a:rPr lang="en-US" sz="2400" dirty="0"/>
              <a:t>Project Management</a:t>
            </a:r>
          </a:p>
          <a:p>
            <a:pPr marL="0" indent="0">
              <a:lnSpc>
                <a:spcPct val="150000"/>
              </a:lnSpc>
              <a:buNone/>
            </a:pPr>
            <a:r>
              <a:rPr lang="en-US" sz="2400" dirty="0"/>
              <a:t>The Managerial Process</a:t>
            </a:r>
          </a:p>
          <a:p>
            <a:pPr marL="0" indent="0">
              <a:lnSpc>
                <a:spcPct val="150000"/>
              </a:lnSpc>
              <a:buNone/>
            </a:pPr>
            <a:r>
              <a:rPr lang="en-US" sz="2400" dirty="0"/>
              <a:t>Fifth Edition</a:t>
            </a:r>
          </a:p>
          <a:p>
            <a:pPr marL="0" indent="0">
              <a:lnSpc>
                <a:spcPct val="150000"/>
              </a:lnSpc>
              <a:buNone/>
            </a:pPr>
            <a:r>
              <a:rPr lang="en-US" sz="2400" dirty="0"/>
              <a:t>By: Erik W. Larson</a:t>
            </a:r>
          </a:p>
          <a:p>
            <a:pPr marL="0" indent="0">
              <a:lnSpc>
                <a:spcPct val="150000"/>
              </a:lnSpc>
              <a:buNone/>
            </a:pPr>
            <a:r>
              <a:rPr lang="en-US" sz="2400" dirty="0"/>
              <a:t>Oregon State University</a:t>
            </a:r>
          </a:p>
          <a:p>
            <a:pPr marL="0" indent="0">
              <a:lnSpc>
                <a:spcPct val="150000"/>
              </a:lnSpc>
              <a:buNone/>
            </a:pPr>
            <a:r>
              <a:rPr lang="en-US" sz="2400" dirty="0"/>
              <a:t>Clifford F. Gray</a:t>
            </a:r>
          </a:p>
          <a:p>
            <a:pPr marL="0" indent="0">
              <a:lnSpc>
                <a:spcPct val="150000"/>
              </a:lnSpc>
              <a:buNone/>
            </a:pPr>
            <a:r>
              <a:rPr lang="en-US" sz="2400" dirty="0"/>
              <a:t>Oregon State University</a:t>
            </a:r>
          </a:p>
        </p:txBody>
      </p:sp>
      <p:pic>
        <p:nvPicPr>
          <p:cNvPr id="7" name="Picture 6">
            <a:extLst>
              <a:ext uri="{FF2B5EF4-FFF2-40B4-BE49-F238E27FC236}">
                <a16:creationId xmlns:a16="http://schemas.microsoft.com/office/drawing/2014/main" id="{4D3DEEB3-39E0-45FC-AF7D-9124CAEA3727}"/>
              </a:ext>
            </a:extLst>
          </p:cNvPr>
          <p:cNvPicPr>
            <a:picLocks noChangeAspect="1"/>
          </p:cNvPicPr>
          <p:nvPr/>
        </p:nvPicPr>
        <p:blipFill>
          <a:blip r:embed="rId2"/>
          <a:stretch>
            <a:fillRect/>
          </a:stretch>
        </p:blipFill>
        <p:spPr>
          <a:xfrm>
            <a:off x="5997526" y="1083857"/>
            <a:ext cx="5217945" cy="4690285"/>
          </a:xfrm>
          <a:prstGeom prst="rect">
            <a:avLst/>
          </a:prstGeom>
        </p:spPr>
      </p:pic>
      <p:sp>
        <p:nvSpPr>
          <p:cNvPr id="5" name="Slide Number Placeholder 4">
            <a:extLst>
              <a:ext uri="{FF2B5EF4-FFF2-40B4-BE49-F238E27FC236}">
                <a16:creationId xmlns:a16="http://schemas.microsoft.com/office/drawing/2014/main" id="{6946136B-F826-4C11-8CD9-BEBE7530CF52}"/>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5</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58</a:t>
            </a:fld>
            <a:endParaRPr lang="en-US" sz="1600" dirty="0">
              <a:solidFill>
                <a:srgbClr val="44546A"/>
              </a:solidFill>
            </a:endParaRPr>
          </a:p>
        </p:txBody>
      </p:sp>
    </p:spTree>
    <p:extLst>
      <p:ext uri="{BB962C8B-B14F-4D97-AF65-F5344CB8AC3E}">
        <p14:creationId xmlns:p14="http://schemas.microsoft.com/office/powerpoint/2010/main" val="32765803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4383</TotalTime>
  <Words>2238</Words>
  <Application>Microsoft Office PowerPoint</Application>
  <PresentationFormat>Widescreen</PresentationFormat>
  <Paragraphs>297</Paragraphs>
  <Slides>58</Slides>
  <Notes>1</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58</vt:i4>
      </vt:variant>
    </vt:vector>
  </HeadingPairs>
  <TitlesOfParts>
    <vt:vector size="68" baseType="lpstr">
      <vt:lpstr>Amasis MT Pro Black</vt:lpstr>
      <vt:lpstr>Arial</vt:lpstr>
      <vt:lpstr>Calibri</vt:lpstr>
      <vt:lpstr>Calibri Light</vt:lpstr>
      <vt:lpstr>Gabriola</vt:lpstr>
      <vt:lpstr>ProximaNova-Regular</vt:lpstr>
      <vt:lpstr>Times New Roman</vt:lpstr>
      <vt:lpstr>Office Theme</vt:lpstr>
      <vt:lpstr>1_Office Theme</vt:lpstr>
      <vt:lpstr>2_Office Theme</vt:lpstr>
      <vt:lpstr>Lecture 5: Resources Management </vt:lpstr>
      <vt:lpstr>Session Outline</vt:lpstr>
      <vt:lpstr>PowerPoint Presentation</vt:lpstr>
      <vt:lpstr>PowerPoint Presentation</vt:lpstr>
      <vt:lpstr>Resource Management</vt:lpstr>
      <vt:lpstr>Why Resource Management?</vt:lpstr>
      <vt:lpstr>Resource Allocation</vt:lpstr>
      <vt:lpstr>Resource Allocation</vt:lpstr>
      <vt:lpstr>Resource Management</vt:lpstr>
      <vt:lpstr>Resource Management</vt:lpstr>
      <vt:lpstr>Resource Management</vt:lpstr>
      <vt:lpstr>Resource Management Goals </vt:lpstr>
      <vt:lpstr>Project Planning, Scheduling, and Controlling</vt:lpstr>
      <vt:lpstr>PowerPoint Presentation</vt:lpstr>
      <vt:lpstr>Overview of the Resource Scheduling Problem</vt:lpstr>
      <vt:lpstr>Types of Resource </vt:lpstr>
      <vt:lpstr>Types of Resource - People </vt:lpstr>
      <vt:lpstr>Types of Resource - Materials </vt:lpstr>
      <vt:lpstr>Types of Resource - Equipment </vt:lpstr>
      <vt:lpstr>PowerPoint Presentation</vt:lpstr>
      <vt:lpstr>Classification of a Scheduling Problem</vt:lpstr>
      <vt:lpstr>Classification of a Scheduling Problem</vt:lpstr>
      <vt:lpstr>Classification of a Scheduling Problem</vt:lpstr>
      <vt:lpstr>PowerPoint Presentation</vt:lpstr>
      <vt:lpstr>Time Constrained Project</vt:lpstr>
      <vt:lpstr>Smoothing Resource Demand</vt:lpstr>
      <vt:lpstr>Leveling Techniques - Example</vt:lpstr>
      <vt:lpstr>Leveling Techniques - Example</vt:lpstr>
      <vt:lpstr>Leveling Techniques - Example</vt:lpstr>
      <vt:lpstr>Leveling Techniques (also called Smoothing)</vt:lpstr>
      <vt:lpstr>PowerPoint Presentation</vt:lpstr>
      <vt:lpstr>Resource Constrained Project</vt:lpstr>
      <vt:lpstr>Resource Constrained Project</vt:lpstr>
      <vt:lpstr>Heuristics (Rules-of-Thumb) </vt:lpstr>
      <vt:lpstr>Parallel Method - Example</vt:lpstr>
      <vt:lpstr>Parallel Method - Example</vt:lpstr>
      <vt:lpstr>Parallel Method - Example</vt:lpstr>
      <vt:lpstr>Parallel Method - Example</vt:lpstr>
      <vt:lpstr>Parallel Method - Example</vt:lpstr>
      <vt:lpstr>Parallel Method - Example</vt:lpstr>
      <vt:lpstr>The Impacts of Resource-Constrained Scheduling</vt:lpstr>
      <vt:lpstr>PowerPoint Presentation</vt:lpstr>
      <vt:lpstr>Splitting</vt:lpstr>
      <vt:lpstr>Splitting</vt:lpstr>
      <vt:lpstr>PowerPoint Presentation</vt:lpstr>
      <vt:lpstr>Computer Software for Scheduling Resources</vt:lpstr>
      <vt:lpstr>Computer Software for Scheduling Resources</vt:lpstr>
      <vt:lpstr>Computer Software for Scheduling Resources</vt:lpstr>
      <vt:lpstr>Snapshot from Practice - Assessing Resource Allocation</vt:lpstr>
      <vt:lpstr>PowerPoint Presentation</vt:lpstr>
      <vt:lpstr>Benefits of Scheduling Resources</vt:lpstr>
      <vt:lpstr>Benefits of Scheduling Resources</vt:lpstr>
      <vt:lpstr>PowerPoint Presentation</vt:lpstr>
      <vt:lpstr>Multiproject Scheduling Problems</vt:lpstr>
      <vt:lpstr>Summary of Today Session </vt:lpstr>
      <vt:lpstr>PowerPoint Presentation</vt:lpstr>
      <vt:lpstr>PowerPoint Presentation</vt:lpstr>
      <vt:lpstr>Resources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ahalawany</cp:lastModifiedBy>
  <cp:revision>505</cp:revision>
  <dcterms:created xsi:type="dcterms:W3CDTF">2020-10-15T07:04:09Z</dcterms:created>
  <dcterms:modified xsi:type="dcterms:W3CDTF">2021-06-16T19:03:06Z</dcterms:modified>
</cp:coreProperties>
</file>