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1.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570" r:id="rId3"/>
    <p:sldId id="671" r:id="rId4"/>
    <p:sldId id="672" r:id="rId5"/>
    <p:sldId id="673" r:id="rId6"/>
    <p:sldId id="276" r:id="rId7"/>
    <p:sldId id="523" r:id="rId8"/>
    <p:sldId id="524" r:id="rId9"/>
    <p:sldId id="525" r:id="rId10"/>
    <p:sldId id="526" r:id="rId11"/>
    <p:sldId id="527" r:id="rId12"/>
    <p:sldId id="528" r:id="rId13"/>
    <p:sldId id="529" r:id="rId14"/>
    <p:sldId id="530" r:id="rId15"/>
    <p:sldId id="531" r:id="rId16"/>
    <p:sldId id="532" r:id="rId17"/>
    <p:sldId id="533" r:id="rId18"/>
    <p:sldId id="534" r:id="rId19"/>
    <p:sldId id="535" r:id="rId20"/>
    <p:sldId id="536" r:id="rId21"/>
    <p:sldId id="537" r:id="rId22"/>
    <p:sldId id="538" r:id="rId23"/>
    <p:sldId id="539" r:id="rId24"/>
    <p:sldId id="540" r:id="rId25"/>
    <p:sldId id="541" r:id="rId26"/>
    <p:sldId id="542" r:id="rId27"/>
    <p:sldId id="544" r:id="rId28"/>
    <p:sldId id="545" r:id="rId29"/>
    <p:sldId id="546" r:id="rId30"/>
    <p:sldId id="547" r:id="rId31"/>
    <p:sldId id="548" r:id="rId32"/>
    <p:sldId id="549" r:id="rId33"/>
    <p:sldId id="550" r:id="rId34"/>
    <p:sldId id="551" r:id="rId35"/>
    <p:sldId id="553" r:id="rId36"/>
    <p:sldId id="552" r:id="rId37"/>
    <p:sldId id="554" r:id="rId38"/>
    <p:sldId id="555" r:id="rId39"/>
    <p:sldId id="556" r:id="rId40"/>
    <p:sldId id="557" r:id="rId41"/>
    <p:sldId id="558" r:id="rId42"/>
    <p:sldId id="52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0"/>
            <p14:sldId id="671"/>
            <p14:sldId id="672"/>
            <p14:sldId id="673"/>
            <p14:sldId id="276"/>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4"/>
            <p14:sldId id="545"/>
            <p14:sldId id="546"/>
            <p14:sldId id="547"/>
            <p14:sldId id="548"/>
            <p14:sldId id="549"/>
            <p14:sldId id="550"/>
            <p14:sldId id="551"/>
            <p14:sldId id="553"/>
            <p14:sldId id="552"/>
            <p14:sldId id="554"/>
            <p14:sldId id="555"/>
            <p14:sldId id="556"/>
            <p14:sldId id="557"/>
            <p14:sldId id="558"/>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25F1E9-72CC-4066-A538-9C035699AA07}" v="7" dt="2025-07-20T18:16:17.7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3792" autoAdjust="0"/>
  </p:normalViewPr>
  <p:slideViewPr>
    <p:cSldViewPr snapToGrid="0">
      <p:cViewPr varScale="1">
        <p:scale>
          <a:sx n="60" d="100"/>
          <a:sy n="60" d="100"/>
        </p:scale>
        <p:origin x="948" y="44"/>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ldChg>
      <pc:sldChg chg="delSp modSp mod">
        <pc:chgData name="Kareem Ahmed" userId="668b7c42-9793-4d96-80a6-ccc644a66bcf" providerId="ADAL" clId="{B680E39B-5B0E-45C7-AEF3-6C8D34B94499}" dt="2023-11-09T09:22:42.679" v="57" actId="1036"/>
        <pc:sldMkLst>
          <pc:docMk/>
          <pc:sldMk cId="701632073" sldId="303"/>
        </pc:sldMkLst>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ldChg>
      <pc:sldChg chg="addSp delSp modSp del mod">
        <pc:chgData name="Kareem Ahmed" userId="668b7c42-9793-4d96-80a6-ccc644a66bcf" providerId="ADAL" clId="{B680E39B-5B0E-45C7-AEF3-6C8D34B94499}" dt="2023-11-09T12:17:30.641" v="1526" actId="47"/>
        <pc:sldMkLst>
          <pc:docMk/>
          <pc:sldMk cId="3774984797" sldId="480"/>
        </pc:sldMkLst>
      </pc:sldChg>
      <pc:sldChg chg="addSp delSp modSp add mod">
        <pc:chgData name="Kareem Ahmed" userId="668b7c42-9793-4d96-80a6-ccc644a66bcf" providerId="ADAL" clId="{B680E39B-5B0E-45C7-AEF3-6C8D34B94499}" dt="2023-11-09T09:39:49.898" v="130" actId="14100"/>
        <pc:sldMkLst>
          <pc:docMk/>
          <pc:sldMk cId="1196546686" sldId="481"/>
        </pc:sldMkLst>
      </pc:sldChg>
      <pc:sldChg chg="modSp add mod">
        <pc:chgData name="Kareem Ahmed" userId="668b7c42-9793-4d96-80a6-ccc644a66bcf" providerId="ADAL" clId="{B680E39B-5B0E-45C7-AEF3-6C8D34B94499}" dt="2023-11-09T09:47:31.822" v="227" actId="12"/>
        <pc:sldMkLst>
          <pc:docMk/>
          <pc:sldMk cId="3127011209" sldId="482"/>
        </pc:sldMkLst>
      </pc:sldChg>
      <pc:sldChg chg="delSp modSp add del mod">
        <pc:chgData name="Kareem Ahmed" userId="668b7c42-9793-4d96-80a6-ccc644a66bcf" providerId="ADAL" clId="{B680E39B-5B0E-45C7-AEF3-6C8D34B94499}" dt="2023-11-09T09:40:17.964" v="131" actId="47"/>
        <pc:sldMkLst>
          <pc:docMk/>
          <pc:sldMk cId="3840729255" sldId="482"/>
        </pc:sldMkLst>
      </pc:sldChg>
      <pc:sldChg chg="modSp add mod">
        <pc:chgData name="Kareem Ahmed" userId="668b7c42-9793-4d96-80a6-ccc644a66bcf" providerId="ADAL" clId="{B680E39B-5B0E-45C7-AEF3-6C8D34B94499}" dt="2023-11-09T09:48:53.314" v="250" actId="20577"/>
        <pc:sldMkLst>
          <pc:docMk/>
          <pc:sldMk cId="3021628612" sldId="483"/>
        </pc:sldMkLst>
      </pc:sldChg>
      <pc:sldChg chg="modSp add mod">
        <pc:chgData name="Kareem Ahmed" userId="668b7c42-9793-4d96-80a6-ccc644a66bcf" providerId="ADAL" clId="{B680E39B-5B0E-45C7-AEF3-6C8D34B94499}" dt="2023-11-09T12:18:01.702" v="1543" actId="113"/>
        <pc:sldMkLst>
          <pc:docMk/>
          <pc:sldMk cId="1627264555" sldId="484"/>
        </pc:sldMkLst>
      </pc:sldChg>
      <pc:sldChg chg="addSp delSp modSp add mod">
        <pc:chgData name="Kareem Ahmed" userId="668b7c42-9793-4d96-80a6-ccc644a66bcf" providerId="ADAL" clId="{B680E39B-5B0E-45C7-AEF3-6C8D34B94499}" dt="2023-11-09T09:53:56.658" v="304" actId="1038"/>
        <pc:sldMkLst>
          <pc:docMk/>
          <pc:sldMk cId="2438565109" sldId="485"/>
        </pc:sldMkLst>
      </pc:sldChg>
      <pc:sldChg chg="modSp add mod">
        <pc:chgData name="Kareem Ahmed" userId="668b7c42-9793-4d96-80a6-ccc644a66bcf" providerId="ADAL" clId="{B680E39B-5B0E-45C7-AEF3-6C8D34B94499}" dt="2023-11-09T10:01:01.560" v="334" actId="1076"/>
        <pc:sldMkLst>
          <pc:docMk/>
          <pc:sldMk cId="3833377130" sldId="486"/>
        </pc:sldMkLst>
      </pc:sldChg>
      <pc:sldChg chg="modSp add mod">
        <pc:chgData name="Kareem Ahmed" userId="668b7c42-9793-4d96-80a6-ccc644a66bcf" providerId="ADAL" clId="{B680E39B-5B0E-45C7-AEF3-6C8D34B94499}" dt="2023-11-09T10:01:21.333" v="343" actId="20577"/>
        <pc:sldMkLst>
          <pc:docMk/>
          <pc:sldMk cId="2081111922" sldId="487"/>
        </pc:sldMkLst>
      </pc:sldChg>
      <pc:sldChg chg="modSp add mod">
        <pc:chgData name="Kareem Ahmed" userId="668b7c42-9793-4d96-80a6-ccc644a66bcf" providerId="ADAL" clId="{B680E39B-5B0E-45C7-AEF3-6C8D34B94499}" dt="2023-11-09T10:13:22.712" v="382" actId="20577"/>
        <pc:sldMkLst>
          <pc:docMk/>
          <pc:sldMk cId="1599405969" sldId="488"/>
        </pc:sldMkLst>
      </pc:sldChg>
      <pc:sldChg chg="modSp add mod ord">
        <pc:chgData name="Kareem Ahmed" userId="668b7c42-9793-4d96-80a6-ccc644a66bcf" providerId="ADAL" clId="{B680E39B-5B0E-45C7-AEF3-6C8D34B94499}" dt="2023-11-09T10:10:47.198" v="373"/>
        <pc:sldMkLst>
          <pc:docMk/>
          <pc:sldMk cId="161375195" sldId="489"/>
        </pc:sldMkLst>
      </pc:sldChg>
      <pc:sldChg chg="modSp add mod">
        <pc:chgData name="Kareem Ahmed" userId="668b7c42-9793-4d96-80a6-ccc644a66bcf" providerId="ADAL" clId="{B680E39B-5B0E-45C7-AEF3-6C8D34B94499}" dt="2023-11-09T10:14:32.760" v="406" actId="14100"/>
        <pc:sldMkLst>
          <pc:docMk/>
          <pc:sldMk cId="3953685890" sldId="490"/>
        </pc:sldMkLst>
      </pc:sldChg>
      <pc:sldChg chg="modSp add mod">
        <pc:chgData name="Kareem Ahmed" userId="668b7c42-9793-4d96-80a6-ccc644a66bcf" providerId="ADAL" clId="{B680E39B-5B0E-45C7-AEF3-6C8D34B94499}" dt="2023-11-09T10:15:56.152" v="432" actId="20577"/>
        <pc:sldMkLst>
          <pc:docMk/>
          <pc:sldMk cId="2525506970" sldId="491"/>
        </pc:sldMkLst>
      </pc:sldChg>
      <pc:sldChg chg="modSp add mod">
        <pc:chgData name="Kareem Ahmed" userId="668b7c42-9793-4d96-80a6-ccc644a66bcf" providerId="ADAL" clId="{B680E39B-5B0E-45C7-AEF3-6C8D34B94499}" dt="2023-11-09T10:18:52.987" v="461" actId="20577"/>
        <pc:sldMkLst>
          <pc:docMk/>
          <pc:sldMk cId="2883066956" sldId="492"/>
        </pc:sldMkLst>
      </pc:sldChg>
      <pc:sldChg chg="delSp modSp add mod">
        <pc:chgData name="Kareem Ahmed" userId="668b7c42-9793-4d96-80a6-ccc644a66bcf" providerId="ADAL" clId="{B680E39B-5B0E-45C7-AEF3-6C8D34B94499}" dt="2023-11-09T10:30:55.283" v="466" actId="1076"/>
        <pc:sldMkLst>
          <pc:docMk/>
          <pc:sldMk cId="2108511192" sldId="493"/>
        </pc:sldMkLst>
      </pc:sldChg>
      <pc:sldChg chg="modSp add mod">
        <pc:chgData name="Kareem Ahmed" userId="668b7c42-9793-4d96-80a6-ccc644a66bcf" providerId="ADAL" clId="{B680E39B-5B0E-45C7-AEF3-6C8D34B94499}" dt="2023-11-09T10:31:17.133" v="471" actId="20577"/>
        <pc:sldMkLst>
          <pc:docMk/>
          <pc:sldMk cId="2953063075" sldId="494"/>
        </pc:sldMkLst>
      </pc:sldChg>
      <pc:sldChg chg="modSp add mod">
        <pc:chgData name="Kareem Ahmed" userId="668b7c42-9793-4d96-80a6-ccc644a66bcf" providerId="ADAL" clId="{B680E39B-5B0E-45C7-AEF3-6C8D34B94499}" dt="2023-11-09T10:55:53.390" v="915" actId="20577"/>
        <pc:sldMkLst>
          <pc:docMk/>
          <pc:sldMk cId="1720393204" sldId="495"/>
        </pc:sldMkLst>
      </pc:sldChg>
      <pc:sldChg chg="addSp delSp modSp add mod">
        <pc:chgData name="Kareem Ahmed" userId="668b7c42-9793-4d96-80a6-ccc644a66bcf" providerId="ADAL" clId="{B680E39B-5B0E-45C7-AEF3-6C8D34B94499}" dt="2023-11-09T10:56:08.605" v="917"/>
        <pc:sldMkLst>
          <pc:docMk/>
          <pc:sldMk cId="2075495991" sldId="496"/>
        </pc:sldMkLst>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ldChg>
      <pc:sldChg chg="modSp add mod">
        <pc:chgData name="Kareem Ahmed" userId="668b7c42-9793-4d96-80a6-ccc644a66bcf" providerId="ADAL" clId="{B680E39B-5B0E-45C7-AEF3-6C8D34B94499}" dt="2023-11-09T10:58:41.073" v="956" actId="14100"/>
        <pc:sldMkLst>
          <pc:docMk/>
          <pc:sldMk cId="1295876306" sldId="498"/>
        </pc:sldMkLst>
      </pc:sldChg>
      <pc:sldChg chg="modSp add mod">
        <pc:chgData name="Kareem Ahmed" userId="668b7c42-9793-4d96-80a6-ccc644a66bcf" providerId="ADAL" clId="{B680E39B-5B0E-45C7-AEF3-6C8D34B94499}" dt="2023-11-09T11:02:20.975" v="984" actId="14100"/>
        <pc:sldMkLst>
          <pc:docMk/>
          <pc:sldMk cId="1864008229" sldId="499"/>
        </pc:sldMkLst>
      </pc:sldChg>
      <pc:sldChg chg="modSp add mod">
        <pc:chgData name="Kareem Ahmed" userId="668b7c42-9793-4d96-80a6-ccc644a66bcf" providerId="ADAL" clId="{B680E39B-5B0E-45C7-AEF3-6C8D34B94499}" dt="2023-11-09T11:05:02.007" v="1010" actId="14100"/>
        <pc:sldMkLst>
          <pc:docMk/>
          <pc:sldMk cId="1826281917" sldId="500"/>
        </pc:sldMkLst>
      </pc:sldChg>
      <pc:sldChg chg="modSp add mod">
        <pc:chgData name="Kareem Ahmed" userId="668b7c42-9793-4d96-80a6-ccc644a66bcf" providerId="ADAL" clId="{B680E39B-5B0E-45C7-AEF3-6C8D34B94499}" dt="2023-11-09T11:18:50.059" v="1015" actId="20577"/>
        <pc:sldMkLst>
          <pc:docMk/>
          <pc:sldMk cId="2282989910" sldId="501"/>
        </pc:sldMkLst>
      </pc:sldChg>
      <pc:sldChg chg="modSp add mod">
        <pc:chgData name="Kareem Ahmed" userId="668b7c42-9793-4d96-80a6-ccc644a66bcf" providerId="ADAL" clId="{B680E39B-5B0E-45C7-AEF3-6C8D34B94499}" dt="2023-11-09T11:21:26.418" v="1024" actId="20577"/>
        <pc:sldMkLst>
          <pc:docMk/>
          <pc:sldMk cId="211363566" sldId="502"/>
        </pc:sldMkLst>
      </pc:sldChg>
      <pc:sldChg chg="modSp add mod">
        <pc:chgData name="Kareem Ahmed" userId="668b7c42-9793-4d96-80a6-ccc644a66bcf" providerId="ADAL" clId="{B680E39B-5B0E-45C7-AEF3-6C8D34B94499}" dt="2023-11-09T11:22:06.779" v="1030" actId="20577"/>
        <pc:sldMkLst>
          <pc:docMk/>
          <pc:sldMk cId="1735924773" sldId="503"/>
        </pc:sldMkLst>
      </pc:sldChg>
      <pc:sldChg chg="modSp add mod">
        <pc:chgData name="Kareem Ahmed" userId="668b7c42-9793-4d96-80a6-ccc644a66bcf" providerId="ADAL" clId="{B680E39B-5B0E-45C7-AEF3-6C8D34B94499}" dt="2023-11-09T11:22:57.625" v="1034"/>
        <pc:sldMkLst>
          <pc:docMk/>
          <pc:sldMk cId="2545063832" sldId="504"/>
        </pc:sldMkLst>
      </pc:sldChg>
      <pc:sldChg chg="modSp add mod">
        <pc:chgData name="Kareem Ahmed" userId="668b7c42-9793-4d96-80a6-ccc644a66bcf" providerId="ADAL" clId="{B680E39B-5B0E-45C7-AEF3-6C8D34B94499}" dt="2023-11-09T11:23:35.703" v="1038"/>
        <pc:sldMkLst>
          <pc:docMk/>
          <pc:sldMk cId="2167497993" sldId="505"/>
        </pc:sldMkLst>
      </pc:sldChg>
      <pc:sldChg chg="modSp add mod">
        <pc:chgData name="Kareem Ahmed" userId="668b7c42-9793-4d96-80a6-ccc644a66bcf" providerId="ADAL" clId="{B680E39B-5B0E-45C7-AEF3-6C8D34B94499}" dt="2023-11-09T11:24:17.870" v="1043" actId="20577"/>
        <pc:sldMkLst>
          <pc:docMk/>
          <pc:sldMk cId="3083394814" sldId="506"/>
        </pc:sldMkLst>
      </pc:sldChg>
      <pc:sldChg chg="modSp add mod">
        <pc:chgData name="Kareem Ahmed" userId="668b7c42-9793-4d96-80a6-ccc644a66bcf" providerId="ADAL" clId="{B680E39B-5B0E-45C7-AEF3-6C8D34B94499}" dt="2023-11-09T11:26:07.287" v="1076" actId="1036"/>
        <pc:sldMkLst>
          <pc:docMk/>
          <pc:sldMk cId="4108173787" sldId="507"/>
        </pc:sldMkLst>
      </pc:sldChg>
      <pc:sldChg chg="modSp add mod">
        <pc:chgData name="Kareem Ahmed" userId="668b7c42-9793-4d96-80a6-ccc644a66bcf" providerId="ADAL" clId="{B680E39B-5B0E-45C7-AEF3-6C8D34B94499}" dt="2023-11-09T11:27:52.582" v="1109" actId="1035"/>
        <pc:sldMkLst>
          <pc:docMk/>
          <pc:sldMk cId="3728852012" sldId="508"/>
        </pc:sldMkLst>
      </pc:sldChg>
      <pc:sldChg chg="modSp add mod">
        <pc:chgData name="Kareem Ahmed" userId="668b7c42-9793-4d96-80a6-ccc644a66bcf" providerId="ADAL" clId="{B680E39B-5B0E-45C7-AEF3-6C8D34B94499}" dt="2023-11-09T11:30:17.951" v="1180" actId="14100"/>
        <pc:sldMkLst>
          <pc:docMk/>
          <pc:sldMk cId="2992441097" sldId="509"/>
        </pc:sldMkLst>
      </pc:sldChg>
      <pc:sldChg chg="modSp add mod">
        <pc:chgData name="Kareem Ahmed" userId="668b7c42-9793-4d96-80a6-ccc644a66bcf" providerId="ADAL" clId="{B680E39B-5B0E-45C7-AEF3-6C8D34B94499}" dt="2023-11-09T11:34:32.878" v="1189" actId="14100"/>
        <pc:sldMkLst>
          <pc:docMk/>
          <pc:sldMk cId="2982887602" sldId="510"/>
        </pc:sldMkLst>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ldChg>
      <pc:sldChg chg="modSp add mod">
        <pc:chgData name="Kareem Ahmed" userId="668b7c42-9793-4d96-80a6-ccc644a66bcf" providerId="ADAL" clId="{B680E39B-5B0E-45C7-AEF3-6C8D34B94499}" dt="2023-11-09T12:02:36.220" v="1250" actId="20577"/>
        <pc:sldMkLst>
          <pc:docMk/>
          <pc:sldMk cId="3789224109" sldId="512"/>
        </pc:sldMkLst>
      </pc:sldChg>
      <pc:sldChg chg="modSp add mod">
        <pc:chgData name="Kareem Ahmed" userId="668b7c42-9793-4d96-80a6-ccc644a66bcf" providerId="ADAL" clId="{B680E39B-5B0E-45C7-AEF3-6C8D34B94499}" dt="2023-11-09T12:04:20.151" v="1265" actId="14100"/>
        <pc:sldMkLst>
          <pc:docMk/>
          <pc:sldMk cId="4082329580" sldId="513"/>
        </pc:sldMkLst>
      </pc:sldChg>
      <pc:sldChg chg="addSp delSp modSp add mod">
        <pc:chgData name="Kareem Ahmed" userId="668b7c42-9793-4d96-80a6-ccc644a66bcf" providerId="ADAL" clId="{B680E39B-5B0E-45C7-AEF3-6C8D34B94499}" dt="2023-11-09T12:05:38.735" v="1283" actId="14100"/>
        <pc:sldMkLst>
          <pc:docMk/>
          <pc:sldMk cId="764303817" sldId="514"/>
        </pc:sldMkLst>
      </pc:sldChg>
      <pc:sldChg chg="modSp add mod">
        <pc:chgData name="Kareem Ahmed" userId="668b7c42-9793-4d96-80a6-ccc644a66bcf" providerId="ADAL" clId="{B680E39B-5B0E-45C7-AEF3-6C8D34B94499}" dt="2023-11-09T12:14:01.246" v="1407" actId="20577"/>
        <pc:sldMkLst>
          <pc:docMk/>
          <pc:sldMk cId="1921240415" sldId="515"/>
        </pc:sldMkLst>
      </pc:sldChg>
      <pc:sldChg chg="modSp add mod">
        <pc:chgData name="Kareem Ahmed" userId="668b7c42-9793-4d96-80a6-ccc644a66bcf" providerId="ADAL" clId="{B680E39B-5B0E-45C7-AEF3-6C8D34B94499}" dt="2023-11-09T12:14:05.497" v="1410" actId="20577"/>
        <pc:sldMkLst>
          <pc:docMk/>
          <pc:sldMk cId="2646210556" sldId="516"/>
        </pc:sldMkLst>
      </pc:sldChg>
      <pc:sldChg chg="modSp add mod">
        <pc:chgData name="Kareem Ahmed" userId="668b7c42-9793-4d96-80a6-ccc644a66bcf" providerId="ADAL" clId="{B680E39B-5B0E-45C7-AEF3-6C8D34B94499}" dt="2023-11-09T12:14:10.273" v="1413" actId="20577"/>
        <pc:sldMkLst>
          <pc:docMk/>
          <pc:sldMk cId="1240476540" sldId="517"/>
        </pc:sldMkLst>
      </pc:sldChg>
      <pc:sldChg chg="modSp add mod">
        <pc:chgData name="Kareem Ahmed" userId="668b7c42-9793-4d96-80a6-ccc644a66bcf" providerId="ADAL" clId="{B680E39B-5B0E-45C7-AEF3-6C8D34B94499}" dt="2023-11-09T12:14:14.799" v="1416" actId="20577"/>
        <pc:sldMkLst>
          <pc:docMk/>
          <pc:sldMk cId="950349152" sldId="518"/>
        </pc:sldMkLst>
      </pc:sldChg>
      <pc:sldChg chg="modSp add mod">
        <pc:chgData name="Kareem Ahmed" userId="668b7c42-9793-4d96-80a6-ccc644a66bcf" providerId="ADAL" clId="{B680E39B-5B0E-45C7-AEF3-6C8D34B94499}" dt="2023-11-09T12:14:21.529" v="1419" actId="20577"/>
        <pc:sldMkLst>
          <pc:docMk/>
          <pc:sldMk cId="1374976912" sldId="519"/>
        </pc:sldMkLst>
      </pc:sldChg>
      <pc:sldChg chg="modSp add mod">
        <pc:chgData name="Kareem Ahmed" userId="668b7c42-9793-4d96-80a6-ccc644a66bcf" providerId="ADAL" clId="{B680E39B-5B0E-45C7-AEF3-6C8D34B94499}" dt="2023-11-09T12:15:18.937" v="1441" actId="20577"/>
        <pc:sldMkLst>
          <pc:docMk/>
          <pc:sldMk cId="2290628471" sldId="520"/>
        </pc:sldMkLst>
      </pc:sldChg>
      <pc:sldChg chg="modSp add mod">
        <pc:chgData name="Kareem Ahmed" userId="668b7c42-9793-4d96-80a6-ccc644a66bcf" providerId="ADAL" clId="{B680E39B-5B0E-45C7-AEF3-6C8D34B94499}" dt="2023-11-09T12:17:13.110" v="1525" actId="14100"/>
        <pc:sldMkLst>
          <pc:docMk/>
          <pc:sldMk cId="2390604868" sldId="521"/>
        </pc:sldMkLst>
      </pc:sldChg>
      <pc:sldChg chg="addSp delSp modSp add mod">
        <pc:chgData name="Kareem Ahmed" userId="668b7c42-9793-4d96-80a6-ccc644a66bcf" providerId="ADAL" clId="{B680E39B-5B0E-45C7-AEF3-6C8D34B94499}" dt="2023-11-09T12:21:29.238" v="1601" actId="1076"/>
        <pc:sldMkLst>
          <pc:docMk/>
          <pc:sldMk cId="879157247" sldId="522"/>
        </pc:sldMkLst>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6325F1E9-72CC-4066-A538-9C035699AA07}"/>
    <pc:docChg chg="undo custSel addSld delSld modSld modSection">
      <pc:chgData name="Kareem Ahmed" userId="668b7c42-9793-4d96-80a6-ccc644a66bcf" providerId="ADAL" clId="{6325F1E9-72CC-4066-A538-9C035699AA07}" dt="2025-07-20T18:17:45.767" v="33" actId="403"/>
      <pc:docMkLst>
        <pc:docMk/>
      </pc:docMkLst>
      <pc:sldChg chg="del">
        <pc:chgData name="Kareem Ahmed" userId="668b7c42-9793-4d96-80a6-ccc644a66bcf" providerId="ADAL" clId="{6325F1E9-72CC-4066-A538-9C035699AA07}" dt="2025-07-20T18:14:42.701" v="1" actId="47"/>
        <pc:sldMkLst>
          <pc:docMk/>
          <pc:sldMk cId="701632073" sldId="303"/>
        </pc:sldMkLst>
      </pc:sldChg>
      <pc:sldChg chg="del">
        <pc:chgData name="Kareem Ahmed" userId="668b7c42-9793-4d96-80a6-ccc644a66bcf" providerId="ADAL" clId="{6325F1E9-72CC-4066-A538-9C035699AA07}" dt="2025-07-20T18:17:03.985" v="27" actId="47"/>
        <pc:sldMkLst>
          <pc:docMk/>
          <pc:sldMk cId="2569408148" sldId="313"/>
        </pc:sldMkLst>
      </pc:sldChg>
      <pc:sldChg chg="add">
        <pc:chgData name="Kareem Ahmed" userId="668b7c42-9793-4d96-80a6-ccc644a66bcf" providerId="ADAL" clId="{6325F1E9-72CC-4066-A538-9C035699AA07}" dt="2025-07-20T18:14:29.420" v="0"/>
        <pc:sldMkLst>
          <pc:docMk/>
          <pc:sldMk cId="0" sldId="480"/>
        </pc:sldMkLst>
      </pc:sldChg>
      <pc:sldChg chg="del">
        <pc:chgData name="Kareem Ahmed" userId="668b7c42-9793-4d96-80a6-ccc644a66bcf" providerId="ADAL" clId="{6325F1E9-72CC-4066-A538-9C035699AA07}" dt="2025-07-20T18:16:45.133" v="26" actId="47"/>
        <pc:sldMkLst>
          <pc:docMk/>
          <pc:sldMk cId="1196546686" sldId="481"/>
        </pc:sldMkLst>
      </pc:sldChg>
      <pc:sldChg chg="modSp add mod">
        <pc:chgData name="Kareem Ahmed" userId="668b7c42-9793-4d96-80a6-ccc644a66bcf" providerId="ADAL" clId="{6325F1E9-72CC-4066-A538-9C035699AA07}" dt="2025-07-20T18:15:18.459" v="9" actId="20577"/>
        <pc:sldMkLst>
          <pc:docMk/>
          <pc:sldMk cId="0" sldId="570"/>
        </pc:sldMkLst>
        <pc:spChg chg="mod">
          <ac:chgData name="Kareem Ahmed" userId="668b7c42-9793-4d96-80a6-ccc644a66bcf" providerId="ADAL" clId="{6325F1E9-72CC-4066-A538-9C035699AA07}" dt="2025-07-20T18:15:18.459" v="9" actId="20577"/>
          <ac:spMkLst>
            <pc:docMk/>
            <pc:sldMk cId="0" sldId="570"/>
            <ac:spMk id="10" creationId="{00000000-0000-0000-0000-000000000000}"/>
          </ac:spMkLst>
        </pc:spChg>
      </pc:sldChg>
      <pc:sldChg chg="modSp add mod">
        <pc:chgData name="Kareem Ahmed" userId="668b7c42-9793-4d96-80a6-ccc644a66bcf" providerId="ADAL" clId="{6325F1E9-72CC-4066-A538-9C035699AA07}" dt="2025-07-20T18:17:45.767" v="33" actId="403"/>
        <pc:sldMkLst>
          <pc:docMk/>
          <pc:sldMk cId="1533875809" sldId="671"/>
        </pc:sldMkLst>
        <pc:spChg chg="mod">
          <ac:chgData name="Kareem Ahmed" userId="668b7c42-9793-4d96-80a6-ccc644a66bcf" providerId="ADAL" clId="{6325F1E9-72CC-4066-A538-9C035699AA07}" dt="2025-07-20T18:17:45.767" v="33" actId="403"/>
          <ac:spMkLst>
            <pc:docMk/>
            <pc:sldMk cId="1533875809" sldId="671"/>
            <ac:spMk id="3" creationId="{F4B9057C-46CC-0784-54F7-B77579261A37}"/>
          </ac:spMkLst>
        </pc:spChg>
        <pc:spChg chg="mod">
          <ac:chgData name="Kareem Ahmed" userId="668b7c42-9793-4d96-80a6-ccc644a66bcf" providerId="ADAL" clId="{6325F1E9-72CC-4066-A538-9C035699AA07}" dt="2025-07-20T18:15:23.375" v="10" actId="20577"/>
          <ac:spMkLst>
            <pc:docMk/>
            <pc:sldMk cId="1533875809" sldId="671"/>
            <ac:spMk id="8" creationId="{5A2BD670-DFF3-9EAD-102B-B044175059A3}"/>
          </ac:spMkLst>
        </pc:spChg>
      </pc:sldChg>
      <pc:sldChg chg="modSp add mod">
        <pc:chgData name="Kareem Ahmed" userId="668b7c42-9793-4d96-80a6-ccc644a66bcf" providerId="ADAL" clId="{6325F1E9-72CC-4066-A538-9C035699AA07}" dt="2025-07-20T18:16:38.243" v="25" actId="20577"/>
        <pc:sldMkLst>
          <pc:docMk/>
          <pc:sldMk cId="3880594774" sldId="672"/>
        </pc:sldMkLst>
        <pc:spChg chg="mod">
          <ac:chgData name="Kareem Ahmed" userId="668b7c42-9793-4d96-80a6-ccc644a66bcf" providerId="ADAL" clId="{6325F1E9-72CC-4066-A538-9C035699AA07}" dt="2025-07-20T18:15:36.077" v="11" actId="20577"/>
          <ac:spMkLst>
            <pc:docMk/>
            <pc:sldMk cId="3880594774" sldId="672"/>
            <ac:spMk id="8" creationId="{AA68341B-BFD2-1466-283F-5E57060D92BE}"/>
          </ac:spMkLst>
        </pc:spChg>
        <pc:spChg chg="mod">
          <ac:chgData name="Kareem Ahmed" userId="668b7c42-9793-4d96-80a6-ccc644a66bcf" providerId="ADAL" clId="{6325F1E9-72CC-4066-A538-9C035699AA07}" dt="2025-07-20T18:16:38.243" v="25" actId="20577"/>
          <ac:spMkLst>
            <pc:docMk/>
            <pc:sldMk cId="3880594774" sldId="672"/>
            <ac:spMk id="48" creationId="{E9D555A5-57EB-C18D-35D6-075E98A71FDA}"/>
          </ac:spMkLst>
        </pc:spChg>
      </pc:sldChg>
      <pc:sldChg chg="modSp add mod">
        <pc:chgData name="Kareem Ahmed" userId="668b7c42-9793-4d96-80a6-ccc644a66bcf" providerId="ADAL" clId="{6325F1E9-72CC-4066-A538-9C035699AA07}" dt="2025-07-20T18:16:20.841" v="24" actId="20577"/>
        <pc:sldMkLst>
          <pc:docMk/>
          <pc:sldMk cId="220234542" sldId="673"/>
        </pc:sldMkLst>
        <pc:spChg chg="mod">
          <ac:chgData name="Kareem Ahmed" userId="668b7c42-9793-4d96-80a6-ccc644a66bcf" providerId="ADAL" clId="{6325F1E9-72CC-4066-A538-9C035699AA07}" dt="2025-07-20T18:16:13.435" v="17" actId="20577"/>
          <ac:spMkLst>
            <pc:docMk/>
            <pc:sldMk cId="220234542" sldId="673"/>
            <ac:spMk id="6" creationId="{3ECB46FF-DAED-E735-1A8B-37915C15CAD6}"/>
          </ac:spMkLst>
        </pc:spChg>
        <pc:spChg chg="mod">
          <ac:chgData name="Kareem Ahmed" userId="668b7c42-9793-4d96-80a6-ccc644a66bcf" providerId="ADAL" clId="{6325F1E9-72CC-4066-A538-9C035699AA07}" dt="2025-07-20T18:16:20.841" v="24" actId="20577"/>
          <ac:spMkLst>
            <pc:docMk/>
            <pc:sldMk cId="220234542" sldId="673"/>
            <ac:spMk id="13" creationId="{C1E2946D-A335-7889-1CEC-D8AD3C562ADD}"/>
          </ac:spMkLst>
        </pc:spChg>
      </pc:sldChg>
      <pc:sldMasterChg chg="delSldLayout">
        <pc:chgData name="Kareem Ahmed" userId="668b7c42-9793-4d96-80a6-ccc644a66bcf" providerId="ADAL" clId="{6325F1E9-72CC-4066-A538-9C035699AA07}" dt="2025-07-20T18:17:03.985" v="27" actId="47"/>
        <pc:sldMasterMkLst>
          <pc:docMk/>
          <pc:sldMasterMk cId="492988910" sldId="2147483648"/>
        </pc:sldMasterMkLst>
        <pc:sldLayoutChg chg="del">
          <pc:chgData name="Kareem Ahmed" userId="668b7c42-9793-4d96-80a6-ccc644a66bcf" providerId="ADAL" clId="{6325F1E9-72CC-4066-A538-9C035699AA07}" dt="2025-07-20T18:17:03.985" v="27" actId="47"/>
          <pc:sldLayoutMkLst>
            <pc:docMk/>
            <pc:sldMasterMk cId="492988910" sldId="2147483648"/>
            <pc:sldLayoutMk cId="430188539" sldId="2147483665"/>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sldChg>
      <pc:sldChg chg="addSp delSp modSp modTransition modAnim">
        <pc:chgData name="Kareem Ahmed" userId="668b7c42-9793-4d96-80a6-ccc644a66bcf" providerId="ADAL" clId="{D7AFECCC-7C4C-44B8-8865-24AB764442DC}" dt="2023-11-09T21:51:38.411" v="238"/>
        <pc:sldMkLst>
          <pc:docMk/>
          <pc:sldMk cId="2269687913" sldId="349"/>
        </pc:sldMkLst>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sldChg>
      <pc:sldChg chg="addSp delSp modSp mod modTransition modAnim">
        <pc:chgData name="Kareem Ahmed" userId="668b7c42-9793-4d96-80a6-ccc644a66bcf" providerId="ADAL" clId="{D7AFECCC-7C4C-44B8-8865-24AB764442DC}" dt="2023-11-09T21:51:38.411" v="238"/>
        <pc:sldMkLst>
          <pc:docMk/>
          <pc:sldMk cId="3127011209" sldId="482"/>
        </pc:sldMkLst>
      </pc:sldChg>
      <pc:sldChg chg="addSp delSp modSp modTransition modAnim">
        <pc:chgData name="Kareem Ahmed" userId="668b7c42-9793-4d96-80a6-ccc644a66bcf" providerId="ADAL" clId="{D7AFECCC-7C4C-44B8-8865-24AB764442DC}" dt="2023-11-09T21:51:38.411" v="238"/>
        <pc:sldMkLst>
          <pc:docMk/>
          <pc:sldMk cId="3021628612" sldId="483"/>
        </pc:sldMkLst>
      </pc:sldChg>
      <pc:sldChg chg="addSp delSp modSp modTransition modAnim">
        <pc:chgData name="Kareem Ahmed" userId="668b7c42-9793-4d96-80a6-ccc644a66bcf" providerId="ADAL" clId="{D7AFECCC-7C4C-44B8-8865-24AB764442DC}" dt="2023-11-09T21:51:38.411" v="238"/>
        <pc:sldMkLst>
          <pc:docMk/>
          <pc:sldMk cId="1627264555" sldId="484"/>
        </pc:sldMkLst>
      </pc:sldChg>
      <pc:sldChg chg="addSp delSp modSp modTransition modAnim">
        <pc:chgData name="Kareem Ahmed" userId="668b7c42-9793-4d96-80a6-ccc644a66bcf" providerId="ADAL" clId="{D7AFECCC-7C4C-44B8-8865-24AB764442DC}" dt="2023-11-09T21:51:38.411" v="238"/>
        <pc:sldMkLst>
          <pc:docMk/>
          <pc:sldMk cId="2438565109" sldId="485"/>
        </pc:sldMkLst>
      </pc:sldChg>
      <pc:sldChg chg="addSp delSp modSp modTransition modAnim">
        <pc:chgData name="Kareem Ahmed" userId="668b7c42-9793-4d96-80a6-ccc644a66bcf" providerId="ADAL" clId="{D7AFECCC-7C4C-44B8-8865-24AB764442DC}" dt="2023-11-09T21:51:38.411" v="238"/>
        <pc:sldMkLst>
          <pc:docMk/>
          <pc:sldMk cId="3833377130" sldId="486"/>
        </pc:sldMkLst>
      </pc:sldChg>
      <pc:sldChg chg="addSp delSp modSp modTransition modAnim">
        <pc:chgData name="Kareem Ahmed" userId="668b7c42-9793-4d96-80a6-ccc644a66bcf" providerId="ADAL" clId="{D7AFECCC-7C4C-44B8-8865-24AB764442DC}" dt="2023-11-09T21:51:38.411" v="238"/>
        <pc:sldMkLst>
          <pc:docMk/>
          <pc:sldMk cId="2081111922" sldId="487"/>
        </pc:sldMkLst>
      </pc:sldChg>
      <pc:sldChg chg="addSp delSp modSp modTransition modAnim">
        <pc:chgData name="Kareem Ahmed" userId="668b7c42-9793-4d96-80a6-ccc644a66bcf" providerId="ADAL" clId="{D7AFECCC-7C4C-44B8-8865-24AB764442DC}" dt="2023-11-09T21:51:38.411" v="238"/>
        <pc:sldMkLst>
          <pc:docMk/>
          <pc:sldMk cId="1599405969" sldId="488"/>
        </pc:sldMkLst>
      </pc:sldChg>
      <pc:sldChg chg="addSp delSp modSp modTransition modAnim">
        <pc:chgData name="Kareem Ahmed" userId="668b7c42-9793-4d96-80a6-ccc644a66bcf" providerId="ADAL" clId="{D7AFECCC-7C4C-44B8-8865-24AB764442DC}" dt="2023-11-09T21:51:38.411" v="238"/>
        <pc:sldMkLst>
          <pc:docMk/>
          <pc:sldMk cId="161375195" sldId="489"/>
        </pc:sldMkLst>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sldChg>
      <pc:sldChg chg="addSp delSp modSp modTransition modAnim">
        <pc:chgData name="Kareem Ahmed" userId="668b7c42-9793-4d96-80a6-ccc644a66bcf" providerId="ADAL" clId="{D7AFECCC-7C4C-44B8-8865-24AB764442DC}" dt="2023-11-09T21:51:38.411" v="238"/>
        <pc:sldMkLst>
          <pc:docMk/>
          <pc:sldMk cId="2883066956" sldId="492"/>
        </pc:sldMkLst>
      </pc:sldChg>
      <pc:sldChg chg="addSp delSp modSp modTransition modAnim">
        <pc:chgData name="Kareem Ahmed" userId="668b7c42-9793-4d96-80a6-ccc644a66bcf" providerId="ADAL" clId="{D7AFECCC-7C4C-44B8-8865-24AB764442DC}" dt="2023-11-09T21:51:38.411" v="238"/>
        <pc:sldMkLst>
          <pc:docMk/>
          <pc:sldMk cId="2108511192" sldId="493"/>
        </pc:sldMkLst>
      </pc:sldChg>
      <pc:sldChg chg="addSp delSp modSp modTransition modAnim">
        <pc:chgData name="Kareem Ahmed" userId="668b7c42-9793-4d96-80a6-ccc644a66bcf" providerId="ADAL" clId="{D7AFECCC-7C4C-44B8-8865-24AB764442DC}" dt="2023-11-09T21:51:38.411" v="238"/>
        <pc:sldMkLst>
          <pc:docMk/>
          <pc:sldMk cId="2953063075" sldId="494"/>
        </pc:sldMkLst>
      </pc:sldChg>
      <pc:sldChg chg="addSp delSp modSp modTransition modAnim">
        <pc:chgData name="Kareem Ahmed" userId="668b7c42-9793-4d96-80a6-ccc644a66bcf" providerId="ADAL" clId="{D7AFECCC-7C4C-44B8-8865-24AB764442DC}" dt="2023-11-09T21:51:38.411" v="238"/>
        <pc:sldMkLst>
          <pc:docMk/>
          <pc:sldMk cId="1720393204" sldId="495"/>
        </pc:sldMkLst>
      </pc:sldChg>
      <pc:sldChg chg="addSp delSp modSp modTransition modAnim">
        <pc:chgData name="Kareem Ahmed" userId="668b7c42-9793-4d96-80a6-ccc644a66bcf" providerId="ADAL" clId="{D7AFECCC-7C4C-44B8-8865-24AB764442DC}" dt="2023-11-09T21:51:38.411" v="238"/>
        <pc:sldMkLst>
          <pc:docMk/>
          <pc:sldMk cId="2075495991" sldId="496"/>
        </pc:sldMkLst>
      </pc:sldChg>
      <pc:sldChg chg="addSp delSp modSp mod modTransition modAnim">
        <pc:chgData name="Kareem Ahmed" userId="668b7c42-9793-4d96-80a6-ccc644a66bcf" providerId="ADAL" clId="{D7AFECCC-7C4C-44B8-8865-24AB764442DC}" dt="2023-11-09T21:51:38.411" v="238"/>
        <pc:sldMkLst>
          <pc:docMk/>
          <pc:sldMk cId="2323560190" sldId="497"/>
        </pc:sldMkLst>
      </pc:sldChg>
      <pc:sldChg chg="addSp delSp modSp modTransition modAnim">
        <pc:chgData name="Kareem Ahmed" userId="668b7c42-9793-4d96-80a6-ccc644a66bcf" providerId="ADAL" clId="{D7AFECCC-7C4C-44B8-8865-24AB764442DC}" dt="2023-11-09T21:51:38.411" v="238"/>
        <pc:sldMkLst>
          <pc:docMk/>
          <pc:sldMk cId="1295876306" sldId="498"/>
        </pc:sldMkLst>
      </pc:sldChg>
      <pc:sldChg chg="addSp delSp modSp modTransition modAnim">
        <pc:chgData name="Kareem Ahmed" userId="668b7c42-9793-4d96-80a6-ccc644a66bcf" providerId="ADAL" clId="{D7AFECCC-7C4C-44B8-8865-24AB764442DC}" dt="2023-11-09T21:51:38.411" v="238"/>
        <pc:sldMkLst>
          <pc:docMk/>
          <pc:sldMk cId="1864008229" sldId="499"/>
        </pc:sldMkLst>
      </pc:sldChg>
      <pc:sldChg chg="addSp delSp modSp modTransition modAnim">
        <pc:chgData name="Kareem Ahmed" userId="668b7c42-9793-4d96-80a6-ccc644a66bcf" providerId="ADAL" clId="{D7AFECCC-7C4C-44B8-8865-24AB764442DC}" dt="2023-11-09T21:51:38.411" v="238"/>
        <pc:sldMkLst>
          <pc:docMk/>
          <pc:sldMk cId="1826281917" sldId="500"/>
        </pc:sldMkLst>
      </pc:sldChg>
      <pc:sldChg chg="addSp delSp modSp modTransition modAnim">
        <pc:chgData name="Kareem Ahmed" userId="668b7c42-9793-4d96-80a6-ccc644a66bcf" providerId="ADAL" clId="{D7AFECCC-7C4C-44B8-8865-24AB764442DC}" dt="2023-11-09T21:51:38.411" v="238"/>
        <pc:sldMkLst>
          <pc:docMk/>
          <pc:sldMk cId="2282989910" sldId="501"/>
        </pc:sldMkLst>
      </pc:sldChg>
      <pc:sldChg chg="addSp delSp modSp mod modTransition modAnim">
        <pc:chgData name="Kareem Ahmed" userId="668b7c42-9793-4d96-80a6-ccc644a66bcf" providerId="ADAL" clId="{D7AFECCC-7C4C-44B8-8865-24AB764442DC}" dt="2023-11-09T21:51:38.411" v="238"/>
        <pc:sldMkLst>
          <pc:docMk/>
          <pc:sldMk cId="211363566" sldId="502"/>
        </pc:sldMkLst>
      </pc:sldChg>
      <pc:sldChg chg="addSp delSp modSp ord modTransition modAnim">
        <pc:chgData name="Kareem Ahmed" userId="668b7c42-9793-4d96-80a6-ccc644a66bcf" providerId="ADAL" clId="{D7AFECCC-7C4C-44B8-8865-24AB764442DC}" dt="2023-11-09T21:51:38.411" v="238"/>
        <pc:sldMkLst>
          <pc:docMk/>
          <pc:sldMk cId="1735924773" sldId="503"/>
        </pc:sldMkLst>
      </pc:sldChg>
      <pc:sldChg chg="addSp delSp modSp modTransition modAnim">
        <pc:chgData name="Kareem Ahmed" userId="668b7c42-9793-4d96-80a6-ccc644a66bcf" providerId="ADAL" clId="{D7AFECCC-7C4C-44B8-8865-24AB764442DC}" dt="2023-11-09T21:51:38.411" v="238"/>
        <pc:sldMkLst>
          <pc:docMk/>
          <pc:sldMk cId="2545063832" sldId="504"/>
        </pc:sldMkLst>
      </pc:sldChg>
      <pc:sldChg chg="addSp delSp modSp modTransition modAnim">
        <pc:chgData name="Kareem Ahmed" userId="668b7c42-9793-4d96-80a6-ccc644a66bcf" providerId="ADAL" clId="{D7AFECCC-7C4C-44B8-8865-24AB764442DC}" dt="2023-11-09T21:51:38.411" v="238"/>
        <pc:sldMkLst>
          <pc:docMk/>
          <pc:sldMk cId="2167497993" sldId="505"/>
        </pc:sldMkLst>
      </pc:sldChg>
      <pc:sldChg chg="addSp delSp modSp modTransition modAnim">
        <pc:chgData name="Kareem Ahmed" userId="668b7c42-9793-4d96-80a6-ccc644a66bcf" providerId="ADAL" clId="{D7AFECCC-7C4C-44B8-8865-24AB764442DC}" dt="2023-11-09T21:51:38.411" v="238"/>
        <pc:sldMkLst>
          <pc:docMk/>
          <pc:sldMk cId="3083394814" sldId="506"/>
        </pc:sldMkLst>
      </pc:sldChg>
      <pc:sldChg chg="addSp delSp modSp modTransition modAnim">
        <pc:chgData name="Kareem Ahmed" userId="668b7c42-9793-4d96-80a6-ccc644a66bcf" providerId="ADAL" clId="{D7AFECCC-7C4C-44B8-8865-24AB764442DC}" dt="2023-11-09T21:51:38.411" v="238"/>
        <pc:sldMkLst>
          <pc:docMk/>
          <pc:sldMk cId="4108173787" sldId="507"/>
        </pc:sldMkLst>
      </pc:sldChg>
      <pc:sldChg chg="addSp delSp modSp modTransition modAnim">
        <pc:chgData name="Kareem Ahmed" userId="668b7c42-9793-4d96-80a6-ccc644a66bcf" providerId="ADAL" clId="{D7AFECCC-7C4C-44B8-8865-24AB764442DC}" dt="2023-11-09T21:51:38.411" v="238"/>
        <pc:sldMkLst>
          <pc:docMk/>
          <pc:sldMk cId="3728852012" sldId="508"/>
        </pc:sldMkLst>
      </pc:sldChg>
      <pc:sldChg chg="addSp delSp modSp modTransition modAnim">
        <pc:chgData name="Kareem Ahmed" userId="668b7c42-9793-4d96-80a6-ccc644a66bcf" providerId="ADAL" clId="{D7AFECCC-7C4C-44B8-8865-24AB764442DC}" dt="2023-11-09T21:51:38.411" v="238"/>
        <pc:sldMkLst>
          <pc:docMk/>
          <pc:sldMk cId="2992441097" sldId="509"/>
        </pc:sldMkLst>
      </pc:sldChg>
      <pc:sldChg chg="addSp delSp modSp modTransition modAnim">
        <pc:chgData name="Kareem Ahmed" userId="668b7c42-9793-4d96-80a6-ccc644a66bcf" providerId="ADAL" clId="{D7AFECCC-7C4C-44B8-8865-24AB764442DC}" dt="2023-11-09T21:51:38.411" v="238"/>
        <pc:sldMkLst>
          <pc:docMk/>
          <pc:sldMk cId="2982887602" sldId="510"/>
        </pc:sldMkLst>
      </pc:sldChg>
      <pc:sldChg chg="addSp delSp modSp modTransition modAnim">
        <pc:chgData name="Kareem Ahmed" userId="668b7c42-9793-4d96-80a6-ccc644a66bcf" providerId="ADAL" clId="{D7AFECCC-7C4C-44B8-8865-24AB764442DC}" dt="2023-11-09T21:51:38.411" v="238"/>
        <pc:sldMkLst>
          <pc:docMk/>
          <pc:sldMk cId="3644588583" sldId="511"/>
        </pc:sldMkLst>
      </pc:sldChg>
      <pc:sldChg chg="addSp delSp modSp modTransition modAnim">
        <pc:chgData name="Kareem Ahmed" userId="668b7c42-9793-4d96-80a6-ccc644a66bcf" providerId="ADAL" clId="{D7AFECCC-7C4C-44B8-8865-24AB764442DC}" dt="2023-11-09T21:51:38.411" v="238"/>
        <pc:sldMkLst>
          <pc:docMk/>
          <pc:sldMk cId="3789224109" sldId="512"/>
        </pc:sldMkLst>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sldChg>
      <pc:sldChg chg="addSp delSp modSp add mod modTransition modAnim">
        <pc:chgData name="Kareem Ahmed" userId="668b7c42-9793-4d96-80a6-ccc644a66bcf" providerId="ADAL" clId="{D7AFECCC-7C4C-44B8-8865-24AB764442DC}" dt="2023-11-09T21:51:38.411" v="238"/>
        <pc:sldMkLst>
          <pc:docMk/>
          <pc:sldMk cId="46324836" sldId="523"/>
        </pc:sldMkLst>
      </pc:sldChg>
      <pc:sldChg chg="addSp delSp modSp add mod modTransition modAnim">
        <pc:chgData name="Kareem Ahmed" userId="668b7c42-9793-4d96-80a6-ccc644a66bcf" providerId="ADAL" clId="{D7AFECCC-7C4C-44B8-8865-24AB764442DC}" dt="2023-11-09T21:51:38.411" v="238"/>
        <pc:sldMkLst>
          <pc:docMk/>
          <pc:sldMk cId="2835644399" sldId="524"/>
        </pc:sldMkLst>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ldChg>
    </pc:docChg>
  </pc:docChgLst>
  <pc:docChgLst>
    <pc:chgData name="Kareem Ahmed" userId="668b7c42-9793-4d96-80a6-ccc644a66bcf" providerId="ADAL" clId="{D6D46C59-55E3-4C14-94F7-149FCDDAD04C}"/>
    <pc:docChg chg="undo redo custSel addSld delSld modSld modSection">
      <pc:chgData name="Kareem Ahmed" userId="668b7c42-9793-4d96-80a6-ccc644a66bcf" providerId="ADAL" clId="{D6D46C59-55E3-4C14-94F7-149FCDDAD04C}" dt="2023-11-23T17:07:26.897" v="1491"/>
      <pc:docMkLst>
        <pc:docMk/>
      </pc:docMkLst>
      <pc:sldChg chg="addSp delSp modSp mod modTransition modAnim">
        <pc:chgData name="Kareem Ahmed" userId="668b7c42-9793-4d96-80a6-ccc644a66bcf" providerId="ADAL" clId="{D6D46C59-55E3-4C14-94F7-149FCDDAD04C}" dt="2023-11-21T20:18:26.190" v="1350"/>
        <pc:sldMkLst>
          <pc:docMk/>
          <pc:sldMk cId="979261729" sldId="276"/>
        </pc:sldMkLst>
      </pc:sldChg>
      <pc:sldChg chg="addSp modSp mod">
        <pc:chgData name="Kareem Ahmed" userId="668b7c42-9793-4d96-80a6-ccc644a66bcf" providerId="ADAL" clId="{D6D46C59-55E3-4C14-94F7-149FCDDAD04C}" dt="2023-11-21T20:04:38.508" v="1337"/>
        <pc:sldMkLst>
          <pc:docMk/>
          <pc:sldMk cId="701632073" sldId="303"/>
        </pc:sldMkLst>
      </pc:sldChg>
      <pc:sldChg chg="addSp modSp mod">
        <pc:chgData name="Kareem Ahmed" userId="668b7c42-9793-4d96-80a6-ccc644a66bcf" providerId="ADAL" clId="{D6D46C59-55E3-4C14-94F7-149FCDDAD04C}" dt="2023-11-21T20:04:38.508" v="1337"/>
        <pc:sldMkLst>
          <pc:docMk/>
          <pc:sldMk cId="2569408148" sldId="313"/>
        </pc:sldMkLst>
      </pc:sldChg>
      <pc:sldChg chg="addSp modSp">
        <pc:chgData name="Kareem Ahmed" userId="668b7c42-9793-4d96-80a6-ccc644a66bcf" providerId="ADAL" clId="{D6D46C59-55E3-4C14-94F7-149FCDDAD04C}" dt="2023-11-21T23:53:03.929" v="1483"/>
        <pc:sldMkLst>
          <pc:docMk/>
          <pc:sldMk cId="2269687913" sldId="349"/>
        </pc:sldMkLst>
      </pc:sldChg>
      <pc:sldChg chg="addSp delSp modSp mod">
        <pc:chgData name="Kareem Ahmed" userId="668b7c42-9793-4d96-80a6-ccc644a66bcf" providerId="ADAL" clId="{D6D46C59-55E3-4C14-94F7-149FCDDAD04C}" dt="2023-11-21T20:04:38.508" v="1337"/>
        <pc:sldMkLst>
          <pc:docMk/>
          <pc:sldMk cId="1196546686" sldId="481"/>
        </pc:sldMkLst>
      </pc:sldChg>
      <pc:sldChg chg="del">
        <pc:chgData name="Kareem Ahmed" userId="668b7c42-9793-4d96-80a6-ccc644a66bcf" providerId="ADAL" clId="{D6D46C59-55E3-4C14-94F7-149FCDDAD04C}" dt="2023-11-19T21:33:21.811" v="7" actId="47"/>
        <pc:sldMkLst>
          <pc:docMk/>
          <pc:sldMk cId="3127011209" sldId="482"/>
        </pc:sldMkLst>
      </pc:sldChg>
      <pc:sldChg chg="addSp delSp modSp mod modTransition modAnim">
        <pc:chgData name="Kareem Ahmed" userId="668b7c42-9793-4d96-80a6-ccc644a66bcf" providerId="ADAL" clId="{D6D46C59-55E3-4C14-94F7-149FCDDAD04C}" dt="2023-11-21T23:52:37.387" v="1482"/>
        <pc:sldMkLst>
          <pc:docMk/>
          <pc:sldMk cId="879157247" sldId="522"/>
        </pc:sldMkLst>
      </pc:sldChg>
      <pc:sldChg chg="addSp delSp modSp add mod modTransition delAnim">
        <pc:chgData name="Kareem Ahmed" userId="668b7c42-9793-4d96-80a6-ccc644a66bcf" providerId="ADAL" clId="{D6D46C59-55E3-4C14-94F7-149FCDDAD04C}" dt="2023-11-23T17:01:39.343" v="1487"/>
        <pc:sldMkLst>
          <pc:docMk/>
          <pc:sldMk cId="2945246560" sldId="523"/>
        </pc:sldMkLst>
      </pc:sldChg>
      <pc:sldChg chg="addSp delSp modSp add mod modTransition modAnim">
        <pc:chgData name="Kareem Ahmed" userId="668b7c42-9793-4d96-80a6-ccc644a66bcf" providerId="ADAL" clId="{D6D46C59-55E3-4C14-94F7-149FCDDAD04C}" dt="2023-11-21T20:24:52.869" v="1355"/>
        <pc:sldMkLst>
          <pc:docMk/>
          <pc:sldMk cId="4225046530" sldId="524"/>
        </pc:sldMkLst>
      </pc:sldChg>
      <pc:sldChg chg="addSp modSp add mod">
        <pc:chgData name="Kareem Ahmed" userId="668b7c42-9793-4d96-80a6-ccc644a66bcf" providerId="ADAL" clId="{D6D46C59-55E3-4C14-94F7-149FCDDAD04C}" dt="2023-11-21T20:29:38.397" v="1356"/>
        <pc:sldMkLst>
          <pc:docMk/>
          <pc:sldMk cId="3783233830" sldId="525"/>
        </pc:sldMkLst>
      </pc:sldChg>
      <pc:sldChg chg="addSp modSp add mod">
        <pc:chgData name="Kareem Ahmed" userId="668b7c42-9793-4d96-80a6-ccc644a66bcf" providerId="ADAL" clId="{D6D46C59-55E3-4C14-94F7-149FCDDAD04C}" dt="2023-11-21T20:33:53.400" v="1357"/>
        <pc:sldMkLst>
          <pc:docMk/>
          <pc:sldMk cId="3049887467" sldId="526"/>
        </pc:sldMkLst>
      </pc:sldChg>
      <pc:sldChg chg="addSp modSp add mod">
        <pc:chgData name="Kareem Ahmed" userId="668b7c42-9793-4d96-80a6-ccc644a66bcf" providerId="ADAL" clId="{D6D46C59-55E3-4C14-94F7-149FCDDAD04C}" dt="2023-11-21T20:38:25.083" v="1358"/>
        <pc:sldMkLst>
          <pc:docMk/>
          <pc:sldMk cId="943412328" sldId="527"/>
        </pc:sldMkLst>
      </pc:sldChg>
      <pc:sldChg chg="addSp delSp modSp add mod modTransition delAnim modAnim">
        <pc:chgData name="Kareem Ahmed" userId="668b7c42-9793-4d96-80a6-ccc644a66bcf" providerId="ADAL" clId="{D6D46C59-55E3-4C14-94F7-149FCDDAD04C}" dt="2023-11-23T17:07:26.897" v="1491"/>
        <pc:sldMkLst>
          <pc:docMk/>
          <pc:sldMk cId="125034479" sldId="528"/>
        </pc:sldMkLst>
      </pc:sldChg>
      <pc:sldChg chg="addSp delSp modSp add mod">
        <pc:chgData name="Kareem Ahmed" userId="668b7c42-9793-4d96-80a6-ccc644a66bcf" providerId="ADAL" clId="{D6D46C59-55E3-4C14-94F7-149FCDDAD04C}" dt="2023-11-21T20:49:07.179" v="1363"/>
        <pc:sldMkLst>
          <pc:docMk/>
          <pc:sldMk cId="444197423" sldId="529"/>
        </pc:sldMkLst>
      </pc:sldChg>
      <pc:sldChg chg="addSp delSp modSp add mod modTransition modAnim">
        <pc:chgData name="Kareem Ahmed" userId="668b7c42-9793-4d96-80a6-ccc644a66bcf" providerId="ADAL" clId="{D6D46C59-55E3-4C14-94F7-149FCDDAD04C}" dt="2023-11-21T21:06:26.017" v="1370" actId="20577"/>
        <pc:sldMkLst>
          <pc:docMk/>
          <pc:sldMk cId="86958757" sldId="530"/>
        </pc:sldMkLst>
      </pc:sldChg>
      <pc:sldChg chg="del">
        <pc:chgData name="Kareem Ahmed" userId="668b7c42-9793-4d96-80a6-ccc644a66bcf" providerId="ADAL" clId="{D6D46C59-55E3-4C14-94F7-149FCDDAD04C}" dt="2023-11-19T21:33:21.811" v="7" actId="47"/>
        <pc:sldMkLst>
          <pc:docMk/>
          <pc:sldMk cId="1508736225" sldId="530"/>
        </pc:sldMkLst>
      </pc:sldChg>
      <pc:sldChg chg="del">
        <pc:chgData name="Kareem Ahmed" userId="668b7c42-9793-4d96-80a6-ccc644a66bcf" providerId="ADAL" clId="{D6D46C59-55E3-4C14-94F7-149FCDDAD04C}" dt="2023-11-19T21:33:21.811" v="7" actId="47"/>
        <pc:sldMkLst>
          <pc:docMk/>
          <pc:sldMk cId="1720093738" sldId="531"/>
        </pc:sldMkLst>
      </pc:sldChg>
      <pc:sldChg chg="addSp delSp modSp add mod modTransition modAnim">
        <pc:chgData name="Kareem Ahmed" userId="668b7c42-9793-4d96-80a6-ccc644a66bcf" providerId="ADAL" clId="{D6D46C59-55E3-4C14-94F7-149FCDDAD04C}" dt="2023-11-21T21:30:39.341" v="1376"/>
        <pc:sldMkLst>
          <pc:docMk/>
          <pc:sldMk cId="3721388195" sldId="531"/>
        </pc:sldMkLst>
      </pc:sldChg>
      <pc:sldChg chg="addSp modSp add mod">
        <pc:chgData name="Kareem Ahmed" userId="668b7c42-9793-4d96-80a6-ccc644a66bcf" providerId="ADAL" clId="{D6D46C59-55E3-4C14-94F7-149FCDDAD04C}" dt="2023-11-21T21:39:22.003" v="1377"/>
        <pc:sldMkLst>
          <pc:docMk/>
          <pc:sldMk cId="511369928" sldId="532"/>
        </pc:sldMkLst>
      </pc:sldChg>
      <pc:sldChg chg="del">
        <pc:chgData name="Kareem Ahmed" userId="668b7c42-9793-4d96-80a6-ccc644a66bcf" providerId="ADAL" clId="{D6D46C59-55E3-4C14-94F7-149FCDDAD04C}" dt="2023-11-19T21:33:21.811" v="7" actId="47"/>
        <pc:sldMkLst>
          <pc:docMk/>
          <pc:sldMk cId="2416371163" sldId="532"/>
        </pc:sldMkLst>
      </pc:sldChg>
      <pc:sldChg chg="del">
        <pc:chgData name="Kareem Ahmed" userId="668b7c42-9793-4d96-80a6-ccc644a66bcf" providerId="ADAL" clId="{D6D46C59-55E3-4C14-94F7-149FCDDAD04C}" dt="2023-11-19T21:33:21.811" v="7" actId="47"/>
        <pc:sldMkLst>
          <pc:docMk/>
          <pc:sldMk cId="848718665" sldId="533"/>
        </pc:sldMkLst>
      </pc:sldChg>
      <pc:sldChg chg="addSp modSp add mod">
        <pc:chgData name="Kareem Ahmed" userId="668b7c42-9793-4d96-80a6-ccc644a66bcf" providerId="ADAL" clId="{D6D46C59-55E3-4C14-94F7-149FCDDAD04C}" dt="2023-11-21T21:39:22.003" v="1377"/>
        <pc:sldMkLst>
          <pc:docMk/>
          <pc:sldMk cId="1861364667" sldId="533"/>
        </pc:sldMkLst>
      </pc:sldChg>
      <pc:sldChg chg="addSp delSp modSp add mod modTransition modAnim">
        <pc:chgData name="Kareem Ahmed" userId="668b7c42-9793-4d96-80a6-ccc644a66bcf" providerId="ADAL" clId="{D6D46C59-55E3-4C14-94F7-149FCDDAD04C}" dt="2023-11-21T21:45:23.818" v="1381"/>
        <pc:sldMkLst>
          <pc:docMk/>
          <pc:sldMk cId="92221135" sldId="534"/>
        </pc:sldMkLst>
      </pc:sldChg>
      <pc:sldChg chg="add del">
        <pc:chgData name="Kareem Ahmed" userId="668b7c42-9793-4d96-80a6-ccc644a66bcf" providerId="ADAL" clId="{D6D46C59-55E3-4C14-94F7-149FCDDAD04C}" dt="2023-11-20T23:08:47.818" v="446" actId="47"/>
        <pc:sldMkLst>
          <pc:docMk/>
          <pc:sldMk cId="837803659" sldId="534"/>
        </pc:sldMkLst>
      </pc:sldChg>
      <pc:sldChg chg="del">
        <pc:chgData name="Kareem Ahmed" userId="668b7c42-9793-4d96-80a6-ccc644a66bcf" providerId="ADAL" clId="{D6D46C59-55E3-4C14-94F7-149FCDDAD04C}" dt="2023-11-19T21:33:21.811" v="7" actId="47"/>
        <pc:sldMkLst>
          <pc:docMk/>
          <pc:sldMk cId="4288553142" sldId="534"/>
        </pc:sldMkLst>
      </pc:sldChg>
      <pc:sldChg chg="addSp modSp add mod">
        <pc:chgData name="Kareem Ahmed" userId="668b7c42-9793-4d96-80a6-ccc644a66bcf" providerId="ADAL" clId="{D6D46C59-55E3-4C14-94F7-149FCDDAD04C}" dt="2023-11-21T21:49:25.112" v="1382"/>
        <pc:sldMkLst>
          <pc:docMk/>
          <pc:sldMk cId="1070001974" sldId="535"/>
        </pc:sldMkLst>
      </pc:sldChg>
      <pc:sldChg chg="del">
        <pc:chgData name="Kareem Ahmed" userId="668b7c42-9793-4d96-80a6-ccc644a66bcf" providerId="ADAL" clId="{D6D46C59-55E3-4C14-94F7-149FCDDAD04C}" dt="2023-11-19T21:33:21.811" v="7" actId="47"/>
        <pc:sldMkLst>
          <pc:docMk/>
          <pc:sldMk cId="3559390888" sldId="535"/>
        </pc:sldMkLst>
      </pc:sldChg>
      <pc:sldChg chg="del">
        <pc:chgData name="Kareem Ahmed" userId="668b7c42-9793-4d96-80a6-ccc644a66bcf" providerId="ADAL" clId="{D6D46C59-55E3-4C14-94F7-149FCDDAD04C}" dt="2023-11-19T21:33:21.811" v="7" actId="47"/>
        <pc:sldMkLst>
          <pc:docMk/>
          <pc:sldMk cId="164002503" sldId="536"/>
        </pc:sldMkLst>
      </pc:sldChg>
      <pc:sldChg chg="addSp modSp add mod">
        <pc:chgData name="Kareem Ahmed" userId="668b7c42-9793-4d96-80a6-ccc644a66bcf" providerId="ADAL" clId="{D6D46C59-55E3-4C14-94F7-149FCDDAD04C}" dt="2023-11-21T22:13:53.388" v="1383"/>
        <pc:sldMkLst>
          <pc:docMk/>
          <pc:sldMk cId="3918332133" sldId="536"/>
        </pc:sldMkLst>
      </pc:sldChg>
      <pc:sldChg chg="del">
        <pc:chgData name="Kareem Ahmed" userId="668b7c42-9793-4d96-80a6-ccc644a66bcf" providerId="ADAL" clId="{D6D46C59-55E3-4C14-94F7-149FCDDAD04C}" dt="2023-11-19T21:33:21.811" v="7" actId="47"/>
        <pc:sldMkLst>
          <pc:docMk/>
          <pc:sldMk cId="2274479215" sldId="537"/>
        </pc:sldMkLst>
      </pc:sldChg>
      <pc:sldChg chg="addSp modSp add mod">
        <pc:chgData name="Kareem Ahmed" userId="668b7c42-9793-4d96-80a6-ccc644a66bcf" providerId="ADAL" clId="{D6D46C59-55E3-4C14-94F7-149FCDDAD04C}" dt="2023-11-21T22:18:23.067" v="1384"/>
        <pc:sldMkLst>
          <pc:docMk/>
          <pc:sldMk cId="3666896475" sldId="537"/>
        </pc:sldMkLst>
      </pc:sldChg>
      <pc:sldChg chg="addSp modSp add mod">
        <pc:chgData name="Kareem Ahmed" userId="668b7c42-9793-4d96-80a6-ccc644a66bcf" providerId="ADAL" clId="{D6D46C59-55E3-4C14-94F7-149FCDDAD04C}" dt="2023-11-21T22:21:39.021" v="1385"/>
        <pc:sldMkLst>
          <pc:docMk/>
          <pc:sldMk cId="2434280465" sldId="538"/>
        </pc:sldMkLst>
      </pc:sldChg>
      <pc:sldChg chg="del">
        <pc:chgData name="Kareem Ahmed" userId="668b7c42-9793-4d96-80a6-ccc644a66bcf" providerId="ADAL" clId="{D6D46C59-55E3-4C14-94F7-149FCDDAD04C}" dt="2023-11-19T21:33:21.811" v="7" actId="47"/>
        <pc:sldMkLst>
          <pc:docMk/>
          <pc:sldMk cId="4159622401" sldId="538"/>
        </pc:sldMkLst>
      </pc:sldChg>
      <pc:sldChg chg="addSp modSp add mod">
        <pc:chgData name="Kareem Ahmed" userId="668b7c42-9793-4d96-80a6-ccc644a66bcf" providerId="ADAL" clId="{D6D46C59-55E3-4C14-94F7-149FCDDAD04C}" dt="2023-11-21T22:23:46.077" v="1386"/>
        <pc:sldMkLst>
          <pc:docMk/>
          <pc:sldMk cId="816367771" sldId="539"/>
        </pc:sldMkLst>
      </pc:sldChg>
      <pc:sldChg chg="del">
        <pc:chgData name="Kareem Ahmed" userId="668b7c42-9793-4d96-80a6-ccc644a66bcf" providerId="ADAL" clId="{D6D46C59-55E3-4C14-94F7-149FCDDAD04C}" dt="2023-11-19T21:33:21.811" v="7" actId="47"/>
        <pc:sldMkLst>
          <pc:docMk/>
          <pc:sldMk cId="4108619769" sldId="539"/>
        </pc:sldMkLst>
      </pc:sldChg>
      <pc:sldChg chg="addSp delSp modSp add mod">
        <pc:chgData name="Kareem Ahmed" userId="668b7c42-9793-4d96-80a6-ccc644a66bcf" providerId="ADAL" clId="{D6D46C59-55E3-4C14-94F7-149FCDDAD04C}" dt="2023-11-21T22:23:46.077" v="1386"/>
        <pc:sldMkLst>
          <pc:docMk/>
          <pc:sldMk cId="1784249439" sldId="540"/>
        </pc:sldMkLst>
      </pc:sldChg>
      <pc:sldChg chg="del">
        <pc:chgData name="Kareem Ahmed" userId="668b7c42-9793-4d96-80a6-ccc644a66bcf" providerId="ADAL" clId="{D6D46C59-55E3-4C14-94F7-149FCDDAD04C}" dt="2023-11-19T21:33:21.811" v="7" actId="47"/>
        <pc:sldMkLst>
          <pc:docMk/>
          <pc:sldMk cId="3463335321" sldId="540"/>
        </pc:sldMkLst>
      </pc:sldChg>
      <pc:sldChg chg="addSp delSp modSp add mod">
        <pc:chgData name="Kareem Ahmed" userId="668b7c42-9793-4d96-80a6-ccc644a66bcf" providerId="ADAL" clId="{D6D46C59-55E3-4C14-94F7-149FCDDAD04C}" dt="2023-11-21T22:28:50.087" v="1387"/>
        <pc:sldMkLst>
          <pc:docMk/>
          <pc:sldMk cId="667752320" sldId="541"/>
        </pc:sldMkLst>
      </pc:sldChg>
      <pc:sldChg chg="del">
        <pc:chgData name="Kareem Ahmed" userId="668b7c42-9793-4d96-80a6-ccc644a66bcf" providerId="ADAL" clId="{D6D46C59-55E3-4C14-94F7-149FCDDAD04C}" dt="2023-11-19T21:33:21.811" v="7" actId="47"/>
        <pc:sldMkLst>
          <pc:docMk/>
          <pc:sldMk cId="4272223484" sldId="541"/>
        </pc:sldMkLst>
      </pc:sldChg>
      <pc:sldChg chg="del">
        <pc:chgData name="Kareem Ahmed" userId="668b7c42-9793-4d96-80a6-ccc644a66bcf" providerId="ADAL" clId="{D6D46C59-55E3-4C14-94F7-149FCDDAD04C}" dt="2023-11-19T21:33:21.811" v="7" actId="47"/>
        <pc:sldMkLst>
          <pc:docMk/>
          <pc:sldMk cId="1251468785" sldId="542"/>
        </pc:sldMkLst>
      </pc:sldChg>
      <pc:sldChg chg="addSp modSp add mod">
        <pc:chgData name="Kareem Ahmed" userId="668b7c42-9793-4d96-80a6-ccc644a66bcf" providerId="ADAL" clId="{D6D46C59-55E3-4C14-94F7-149FCDDAD04C}" dt="2023-11-21T22:28:50.087" v="1387"/>
        <pc:sldMkLst>
          <pc:docMk/>
          <pc:sldMk cId="1721252478" sldId="542"/>
        </pc:sldMkLst>
      </pc:sldChg>
      <pc:sldChg chg="modSp add del mod">
        <pc:chgData name="Kareem Ahmed" userId="668b7c42-9793-4d96-80a6-ccc644a66bcf" providerId="ADAL" clId="{D6D46C59-55E3-4C14-94F7-149FCDDAD04C}" dt="2023-11-21T22:35:55.834" v="1388" actId="47"/>
        <pc:sldMkLst>
          <pc:docMk/>
          <pc:sldMk cId="169969490" sldId="543"/>
        </pc:sldMkLst>
      </pc:sldChg>
      <pc:sldChg chg="del">
        <pc:chgData name="Kareem Ahmed" userId="668b7c42-9793-4d96-80a6-ccc644a66bcf" providerId="ADAL" clId="{D6D46C59-55E3-4C14-94F7-149FCDDAD04C}" dt="2023-11-19T21:33:21.811" v="7" actId="47"/>
        <pc:sldMkLst>
          <pc:docMk/>
          <pc:sldMk cId="3028223695" sldId="543"/>
        </pc:sldMkLst>
      </pc:sldChg>
      <pc:sldChg chg="add del">
        <pc:chgData name="Kareem Ahmed" userId="668b7c42-9793-4d96-80a6-ccc644a66bcf" providerId="ADAL" clId="{D6D46C59-55E3-4C14-94F7-149FCDDAD04C}" dt="2023-11-21T17:13:57.477" v="669" actId="47"/>
        <pc:sldMkLst>
          <pc:docMk/>
          <pc:sldMk cId="4087789201" sldId="543"/>
        </pc:sldMkLst>
      </pc:sldChg>
      <pc:sldChg chg="addSp modSp add mod">
        <pc:chgData name="Kareem Ahmed" userId="668b7c42-9793-4d96-80a6-ccc644a66bcf" providerId="ADAL" clId="{D6D46C59-55E3-4C14-94F7-149FCDDAD04C}" dt="2023-11-21T22:42:47.160" v="1389"/>
        <pc:sldMkLst>
          <pc:docMk/>
          <pc:sldMk cId="1945062930" sldId="544"/>
        </pc:sldMkLst>
      </pc:sldChg>
      <pc:sldChg chg="del">
        <pc:chgData name="Kareem Ahmed" userId="668b7c42-9793-4d96-80a6-ccc644a66bcf" providerId="ADAL" clId="{D6D46C59-55E3-4C14-94F7-149FCDDAD04C}" dt="2023-11-19T21:33:21.811" v="7" actId="47"/>
        <pc:sldMkLst>
          <pc:docMk/>
          <pc:sldMk cId="4285788093" sldId="544"/>
        </pc:sldMkLst>
      </pc:sldChg>
      <pc:sldChg chg="addSp modSp add mod">
        <pc:chgData name="Kareem Ahmed" userId="668b7c42-9793-4d96-80a6-ccc644a66bcf" providerId="ADAL" clId="{D6D46C59-55E3-4C14-94F7-149FCDDAD04C}" dt="2023-11-21T22:47:33.176" v="1390"/>
        <pc:sldMkLst>
          <pc:docMk/>
          <pc:sldMk cId="830286063" sldId="545"/>
        </pc:sldMkLst>
      </pc:sldChg>
      <pc:sldChg chg="del">
        <pc:chgData name="Kareem Ahmed" userId="668b7c42-9793-4d96-80a6-ccc644a66bcf" providerId="ADAL" clId="{D6D46C59-55E3-4C14-94F7-149FCDDAD04C}" dt="2023-11-19T21:33:21.811" v="7" actId="47"/>
        <pc:sldMkLst>
          <pc:docMk/>
          <pc:sldMk cId="2327152052" sldId="545"/>
        </pc:sldMkLst>
      </pc:sldChg>
      <pc:sldChg chg="addSp modSp add mod">
        <pc:chgData name="Kareem Ahmed" userId="668b7c42-9793-4d96-80a6-ccc644a66bcf" providerId="ADAL" clId="{D6D46C59-55E3-4C14-94F7-149FCDDAD04C}" dt="2023-11-21T22:51:41.791" v="1391"/>
        <pc:sldMkLst>
          <pc:docMk/>
          <pc:sldMk cId="1362412229" sldId="546"/>
        </pc:sldMkLst>
      </pc:sldChg>
      <pc:sldChg chg="del">
        <pc:chgData name="Kareem Ahmed" userId="668b7c42-9793-4d96-80a6-ccc644a66bcf" providerId="ADAL" clId="{D6D46C59-55E3-4C14-94F7-149FCDDAD04C}" dt="2023-11-19T21:33:21.811" v="7" actId="47"/>
        <pc:sldMkLst>
          <pc:docMk/>
          <pc:sldMk cId="1578370181" sldId="546"/>
        </pc:sldMkLst>
      </pc:sldChg>
      <pc:sldChg chg="addSp modSp add mod">
        <pc:chgData name="Kareem Ahmed" userId="668b7c42-9793-4d96-80a6-ccc644a66bcf" providerId="ADAL" clId="{D6D46C59-55E3-4C14-94F7-149FCDDAD04C}" dt="2023-11-21T22:54:37.626" v="1392"/>
        <pc:sldMkLst>
          <pc:docMk/>
          <pc:sldMk cId="458503220" sldId="547"/>
        </pc:sldMkLst>
      </pc:sldChg>
      <pc:sldChg chg="del">
        <pc:chgData name="Kareem Ahmed" userId="668b7c42-9793-4d96-80a6-ccc644a66bcf" providerId="ADAL" clId="{D6D46C59-55E3-4C14-94F7-149FCDDAD04C}" dt="2023-11-19T21:33:21.811" v="7" actId="47"/>
        <pc:sldMkLst>
          <pc:docMk/>
          <pc:sldMk cId="1419573082" sldId="547"/>
        </pc:sldMkLst>
      </pc:sldChg>
      <pc:sldChg chg="addSp modSp add mod">
        <pc:chgData name="Kareem Ahmed" userId="668b7c42-9793-4d96-80a6-ccc644a66bcf" providerId="ADAL" clId="{D6D46C59-55E3-4C14-94F7-149FCDDAD04C}" dt="2023-11-21T23:09:04.377" v="1393"/>
        <pc:sldMkLst>
          <pc:docMk/>
          <pc:sldMk cId="2977264952" sldId="548"/>
        </pc:sldMkLst>
      </pc:sldChg>
      <pc:sldChg chg="del">
        <pc:chgData name="Kareem Ahmed" userId="668b7c42-9793-4d96-80a6-ccc644a66bcf" providerId="ADAL" clId="{D6D46C59-55E3-4C14-94F7-149FCDDAD04C}" dt="2023-11-19T21:33:21.811" v="7" actId="47"/>
        <pc:sldMkLst>
          <pc:docMk/>
          <pc:sldMk cId="3681437136" sldId="548"/>
        </pc:sldMkLst>
      </pc:sldChg>
      <pc:sldChg chg="del">
        <pc:chgData name="Kareem Ahmed" userId="668b7c42-9793-4d96-80a6-ccc644a66bcf" providerId="ADAL" clId="{D6D46C59-55E3-4C14-94F7-149FCDDAD04C}" dt="2023-11-19T21:33:21.811" v="7" actId="47"/>
        <pc:sldMkLst>
          <pc:docMk/>
          <pc:sldMk cId="1456586730" sldId="549"/>
        </pc:sldMkLst>
      </pc:sldChg>
      <pc:sldChg chg="addSp delSp modSp add mod">
        <pc:chgData name="Kareem Ahmed" userId="668b7c42-9793-4d96-80a6-ccc644a66bcf" providerId="ADAL" clId="{D6D46C59-55E3-4C14-94F7-149FCDDAD04C}" dt="2023-11-21T23:09:04.377" v="1393"/>
        <pc:sldMkLst>
          <pc:docMk/>
          <pc:sldMk cId="3782333881" sldId="549"/>
        </pc:sldMkLst>
      </pc:sldChg>
      <pc:sldChg chg="addSp delSp modSp add mod">
        <pc:chgData name="Kareem Ahmed" userId="668b7c42-9793-4d96-80a6-ccc644a66bcf" providerId="ADAL" clId="{D6D46C59-55E3-4C14-94F7-149FCDDAD04C}" dt="2023-11-21T23:14:24.389" v="1394"/>
        <pc:sldMkLst>
          <pc:docMk/>
          <pc:sldMk cId="482675722" sldId="550"/>
        </pc:sldMkLst>
      </pc:sldChg>
      <pc:sldChg chg="del">
        <pc:chgData name="Kareem Ahmed" userId="668b7c42-9793-4d96-80a6-ccc644a66bcf" providerId="ADAL" clId="{D6D46C59-55E3-4C14-94F7-149FCDDAD04C}" dt="2023-11-19T21:33:21.811" v="7" actId="47"/>
        <pc:sldMkLst>
          <pc:docMk/>
          <pc:sldMk cId="2822775142" sldId="550"/>
        </pc:sldMkLst>
      </pc:sldChg>
      <pc:sldChg chg="del">
        <pc:chgData name="Kareem Ahmed" userId="668b7c42-9793-4d96-80a6-ccc644a66bcf" providerId="ADAL" clId="{D6D46C59-55E3-4C14-94F7-149FCDDAD04C}" dt="2023-11-19T21:33:21.811" v="7" actId="47"/>
        <pc:sldMkLst>
          <pc:docMk/>
          <pc:sldMk cId="253139670" sldId="551"/>
        </pc:sldMkLst>
      </pc:sldChg>
      <pc:sldChg chg="addSp delSp modSp add mod">
        <pc:chgData name="Kareem Ahmed" userId="668b7c42-9793-4d96-80a6-ccc644a66bcf" providerId="ADAL" clId="{D6D46C59-55E3-4C14-94F7-149FCDDAD04C}" dt="2023-11-21T23:16:01.799" v="1395"/>
        <pc:sldMkLst>
          <pc:docMk/>
          <pc:sldMk cId="1414960359" sldId="551"/>
        </pc:sldMkLst>
      </pc:sldChg>
      <pc:sldChg chg="del">
        <pc:chgData name="Kareem Ahmed" userId="668b7c42-9793-4d96-80a6-ccc644a66bcf" providerId="ADAL" clId="{D6D46C59-55E3-4C14-94F7-149FCDDAD04C}" dt="2023-11-19T21:33:21.811" v="7" actId="47"/>
        <pc:sldMkLst>
          <pc:docMk/>
          <pc:sldMk cId="2310925639" sldId="552"/>
        </pc:sldMkLst>
      </pc:sldChg>
      <pc:sldChg chg="addSp delSp modSp add mod modTransition modAnim">
        <pc:chgData name="Kareem Ahmed" userId="668b7c42-9793-4d96-80a6-ccc644a66bcf" providerId="ADAL" clId="{D6D46C59-55E3-4C14-94F7-149FCDDAD04C}" dt="2023-11-21T23:22:03.205" v="1399"/>
        <pc:sldMkLst>
          <pc:docMk/>
          <pc:sldMk cId="2994075594" sldId="552"/>
        </pc:sldMkLst>
      </pc:sldChg>
      <pc:sldChg chg="del">
        <pc:chgData name="Kareem Ahmed" userId="668b7c42-9793-4d96-80a6-ccc644a66bcf" providerId="ADAL" clId="{D6D46C59-55E3-4C14-94F7-149FCDDAD04C}" dt="2023-11-19T21:33:21.811" v="7" actId="47"/>
        <pc:sldMkLst>
          <pc:docMk/>
          <pc:sldMk cId="617861262" sldId="553"/>
        </pc:sldMkLst>
      </pc:sldChg>
      <pc:sldChg chg="addSp modSp add mod">
        <pc:chgData name="Kareem Ahmed" userId="668b7c42-9793-4d96-80a6-ccc644a66bcf" providerId="ADAL" clId="{D6D46C59-55E3-4C14-94F7-149FCDDAD04C}" dt="2023-11-21T23:20:01.676" v="1396"/>
        <pc:sldMkLst>
          <pc:docMk/>
          <pc:sldMk cId="1409725093" sldId="553"/>
        </pc:sldMkLst>
      </pc:sldChg>
      <pc:sldChg chg="del">
        <pc:chgData name="Kareem Ahmed" userId="668b7c42-9793-4d96-80a6-ccc644a66bcf" providerId="ADAL" clId="{D6D46C59-55E3-4C14-94F7-149FCDDAD04C}" dt="2023-11-19T21:33:21.811" v="7" actId="47"/>
        <pc:sldMkLst>
          <pc:docMk/>
          <pc:sldMk cId="2618099228" sldId="554"/>
        </pc:sldMkLst>
      </pc:sldChg>
      <pc:sldChg chg="addSp modSp add mod">
        <pc:chgData name="Kareem Ahmed" userId="668b7c42-9793-4d96-80a6-ccc644a66bcf" providerId="ADAL" clId="{D6D46C59-55E3-4C14-94F7-149FCDDAD04C}" dt="2023-11-21T23:27:43.554" v="1423"/>
        <pc:sldMkLst>
          <pc:docMk/>
          <pc:sldMk cId="3041697812" sldId="554"/>
        </pc:sldMkLst>
      </pc:sldChg>
      <pc:sldChg chg="addSp modSp add mod">
        <pc:chgData name="Kareem Ahmed" userId="668b7c42-9793-4d96-80a6-ccc644a66bcf" providerId="ADAL" clId="{D6D46C59-55E3-4C14-94F7-149FCDDAD04C}" dt="2023-11-21T23:27:43.554" v="1423"/>
        <pc:sldMkLst>
          <pc:docMk/>
          <pc:sldMk cId="1602496819" sldId="555"/>
        </pc:sldMkLst>
      </pc:sldChg>
      <pc:sldChg chg="del">
        <pc:chgData name="Kareem Ahmed" userId="668b7c42-9793-4d96-80a6-ccc644a66bcf" providerId="ADAL" clId="{D6D46C59-55E3-4C14-94F7-149FCDDAD04C}" dt="2023-11-19T21:33:21.811" v="7" actId="47"/>
        <pc:sldMkLst>
          <pc:docMk/>
          <pc:sldMk cId="2995820399" sldId="555"/>
        </pc:sldMkLst>
      </pc:sldChg>
      <pc:sldChg chg="addSp delSp modSp add mod modTransition modAnim">
        <pc:chgData name="Kareem Ahmed" userId="668b7c42-9793-4d96-80a6-ccc644a66bcf" providerId="ADAL" clId="{D6D46C59-55E3-4C14-94F7-149FCDDAD04C}" dt="2023-11-21T23:39:28.575" v="1440"/>
        <pc:sldMkLst>
          <pc:docMk/>
          <pc:sldMk cId="227359070" sldId="556"/>
        </pc:sldMkLst>
      </pc:sldChg>
      <pc:sldChg chg="del">
        <pc:chgData name="Kareem Ahmed" userId="668b7c42-9793-4d96-80a6-ccc644a66bcf" providerId="ADAL" clId="{D6D46C59-55E3-4C14-94F7-149FCDDAD04C}" dt="2023-11-19T21:33:21.811" v="7" actId="47"/>
        <pc:sldMkLst>
          <pc:docMk/>
          <pc:sldMk cId="1541605395" sldId="556"/>
        </pc:sldMkLst>
      </pc:sldChg>
      <pc:sldChg chg="del">
        <pc:chgData name="Kareem Ahmed" userId="668b7c42-9793-4d96-80a6-ccc644a66bcf" providerId="ADAL" clId="{D6D46C59-55E3-4C14-94F7-149FCDDAD04C}" dt="2023-11-19T21:33:21.811" v="7" actId="47"/>
        <pc:sldMkLst>
          <pc:docMk/>
          <pc:sldMk cId="2993568301" sldId="557"/>
        </pc:sldMkLst>
      </pc:sldChg>
      <pc:sldChg chg="addSp modSp add mod">
        <pc:chgData name="Kareem Ahmed" userId="668b7c42-9793-4d96-80a6-ccc644a66bcf" providerId="ADAL" clId="{D6D46C59-55E3-4C14-94F7-149FCDDAD04C}" dt="2023-11-21T23:45:01.329" v="1441"/>
        <pc:sldMkLst>
          <pc:docMk/>
          <pc:sldMk cId="4227444576" sldId="557"/>
        </pc:sldMkLst>
      </pc:sldChg>
      <pc:sldChg chg="addSp modSp add mod">
        <pc:chgData name="Kareem Ahmed" userId="668b7c42-9793-4d96-80a6-ccc644a66bcf" providerId="ADAL" clId="{D6D46C59-55E3-4C14-94F7-149FCDDAD04C}" dt="2023-11-21T23:45:01.329" v="1441"/>
        <pc:sldMkLst>
          <pc:docMk/>
          <pc:sldMk cId="1950185880" sldId="558"/>
        </pc:sldMkLst>
      </pc:sldChg>
      <pc:sldChg chg="del">
        <pc:chgData name="Kareem Ahmed" userId="668b7c42-9793-4d96-80a6-ccc644a66bcf" providerId="ADAL" clId="{D6D46C59-55E3-4C14-94F7-149FCDDAD04C}" dt="2023-11-19T21:33:21.811" v="7" actId="47"/>
        <pc:sldMkLst>
          <pc:docMk/>
          <pc:sldMk cId="3298004116" sldId="558"/>
        </pc:sldMkLst>
      </pc:sldChg>
      <pc:sldChg chg="del">
        <pc:chgData name="Kareem Ahmed" userId="668b7c42-9793-4d96-80a6-ccc644a66bcf" providerId="ADAL" clId="{D6D46C59-55E3-4C14-94F7-149FCDDAD04C}" dt="2023-11-19T21:33:21.811" v="7" actId="47"/>
        <pc:sldMkLst>
          <pc:docMk/>
          <pc:sldMk cId="1591954742" sldId="559"/>
        </pc:sldMkLst>
      </pc:sldChg>
      <pc:sldChg chg="modSp add del mod">
        <pc:chgData name="Kareem Ahmed" userId="668b7c42-9793-4d96-80a6-ccc644a66bcf" providerId="ADAL" clId="{D6D46C59-55E3-4C14-94F7-149FCDDAD04C}" dt="2023-11-21T23:47:20.653" v="1442" actId="47"/>
        <pc:sldMkLst>
          <pc:docMk/>
          <pc:sldMk cId="3629303019" sldId="559"/>
        </pc:sldMkLst>
      </pc:sldChg>
      <pc:sldChg chg="modSp add del mod">
        <pc:chgData name="Kareem Ahmed" userId="668b7c42-9793-4d96-80a6-ccc644a66bcf" providerId="ADAL" clId="{D6D46C59-55E3-4C14-94F7-149FCDDAD04C}" dt="2023-11-21T23:47:20.653" v="1442" actId="47"/>
        <pc:sldMkLst>
          <pc:docMk/>
          <pc:sldMk cId="1986035618" sldId="560"/>
        </pc:sldMkLst>
      </pc:sldChg>
      <pc:sldChg chg="del">
        <pc:chgData name="Kareem Ahmed" userId="668b7c42-9793-4d96-80a6-ccc644a66bcf" providerId="ADAL" clId="{D6D46C59-55E3-4C14-94F7-149FCDDAD04C}" dt="2023-11-19T21:33:21.811" v="7" actId="47"/>
        <pc:sldMkLst>
          <pc:docMk/>
          <pc:sldMk cId="3591411518" sldId="560"/>
        </pc:sldMkLst>
      </pc:sldChg>
      <pc:sldChg chg="del">
        <pc:chgData name="Kareem Ahmed" userId="668b7c42-9793-4d96-80a6-ccc644a66bcf" providerId="ADAL" clId="{D6D46C59-55E3-4C14-94F7-149FCDDAD04C}" dt="2023-11-19T21:33:21.811" v="7" actId="47"/>
        <pc:sldMkLst>
          <pc:docMk/>
          <pc:sldMk cId="1367595056" sldId="561"/>
        </pc:sldMkLst>
      </pc:sldChg>
      <pc:sldChg chg="modSp add del mod">
        <pc:chgData name="Kareem Ahmed" userId="668b7c42-9793-4d96-80a6-ccc644a66bcf" providerId="ADAL" clId="{D6D46C59-55E3-4C14-94F7-149FCDDAD04C}" dt="2023-11-21T23:47:20.653" v="1442" actId="47"/>
        <pc:sldMkLst>
          <pc:docMk/>
          <pc:sldMk cId="3101022689" sldId="561"/>
        </pc:sldMkLst>
      </pc:sldChg>
      <pc:sldChg chg="modSp add del mod">
        <pc:chgData name="Kareem Ahmed" userId="668b7c42-9793-4d96-80a6-ccc644a66bcf" providerId="ADAL" clId="{D6D46C59-55E3-4C14-94F7-149FCDDAD04C}" dt="2023-11-21T23:47:20.653" v="1442" actId="47"/>
        <pc:sldMkLst>
          <pc:docMk/>
          <pc:sldMk cId="2505737327" sldId="562"/>
        </pc:sldMkLst>
      </pc:sldChg>
      <pc:sldChg chg="del">
        <pc:chgData name="Kareem Ahmed" userId="668b7c42-9793-4d96-80a6-ccc644a66bcf" providerId="ADAL" clId="{D6D46C59-55E3-4C14-94F7-149FCDDAD04C}" dt="2023-11-19T21:33:21.811" v="7" actId="47"/>
        <pc:sldMkLst>
          <pc:docMk/>
          <pc:sldMk cId="3897715034" sldId="562"/>
        </pc:sldMkLst>
      </pc:sldChg>
      <pc:sldChg chg="modSp add del mod">
        <pc:chgData name="Kareem Ahmed" userId="668b7c42-9793-4d96-80a6-ccc644a66bcf" providerId="ADAL" clId="{D6D46C59-55E3-4C14-94F7-149FCDDAD04C}" dt="2023-11-21T23:47:20.653" v="1442" actId="47"/>
        <pc:sldMkLst>
          <pc:docMk/>
          <pc:sldMk cId="1182368992" sldId="563"/>
        </pc:sldMkLst>
      </pc:sldChg>
      <pc:sldChg chg="del">
        <pc:chgData name="Kareem Ahmed" userId="668b7c42-9793-4d96-80a6-ccc644a66bcf" providerId="ADAL" clId="{D6D46C59-55E3-4C14-94F7-149FCDDAD04C}" dt="2023-11-19T21:33:21.811" v="7" actId="47"/>
        <pc:sldMkLst>
          <pc:docMk/>
          <pc:sldMk cId="3506538815" sldId="563"/>
        </pc:sldMkLst>
      </pc:sldChg>
      <pc:sldChg chg="del">
        <pc:chgData name="Kareem Ahmed" userId="668b7c42-9793-4d96-80a6-ccc644a66bcf" providerId="ADAL" clId="{D6D46C59-55E3-4C14-94F7-149FCDDAD04C}" dt="2023-11-19T21:33:21.811" v="7" actId="47"/>
        <pc:sldMkLst>
          <pc:docMk/>
          <pc:sldMk cId="762169712" sldId="564"/>
        </pc:sldMkLst>
      </pc:sldChg>
      <pc:sldChg chg="modSp add del mod">
        <pc:chgData name="Kareem Ahmed" userId="668b7c42-9793-4d96-80a6-ccc644a66bcf" providerId="ADAL" clId="{D6D46C59-55E3-4C14-94F7-149FCDDAD04C}" dt="2023-11-21T23:47:20.653" v="1442" actId="47"/>
        <pc:sldMkLst>
          <pc:docMk/>
          <pc:sldMk cId="2411963926" sldId="564"/>
        </pc:sldMkLst>
      </pc:sldChg>
      <pc:sldChg chg="del">
        <pc:chgData name="Kareem Ahmed" userId="668b7c42-9793-4d96-80a6-ccc644a66bcf" providerId="ADAL" clId="{D6D46C59-55E3-4C14-94F7-149FCDDAD04C}" dt="2023-11-19T21:33:21.811" v="7" actId="47"/>
        <pc:sldMkLst>
          <pc:docMk/>
          <pc:sldMk cId="1324749637" sldId="565"/>
        </pc:sldMkLst>
      </pc:sldChg>
      <pc:sldChg chg="modSp add del mod">
        <pc:chgData name="Kareem Ahmed" userId="668b7c42-9793-4d96-80a6-ccc644a66bcf" providerId="ADAL" clId="{D6D46C59-55E3-4C14-94F7-149FCDDAD04C}" dt="2023-11-21T23:47:20.653" v="1442" actId="47"/>
        <pc:sldMkLst>
          <pc:docMk/>
          <pc:sldMk cId="3938304512" sldId="565"/>
        </pc:sldMkLst>
      </pc:sldChg>
      <pc:sldChg chg="del">
        <pc:chgData name="Kareem Ahmed" userId="668b7c42-9793-4d96-80a6-ccc644a66bcf" providerId="ADAL" clId="{D6D46C59-55E3-4C14-94F7-149FCDDAD04C}" dt="2023-11-19T21:33:21.811" v="7" actId="47"/>
        <pc:sldMkLst>
          <pc:docMk/>
          <pc:sldMk cId="1084492218" sldId="566"/>
        </pc:sldMkLst>
      </pc:sldChg>
      <pc:sldChg chg="modSp add del mod">
        <pc:chgData name="Kareem Ahmed" userId="668b7c42-9793-4d96-80a6-ccc644a66bcf" providerId="ADAL" clId="{D6D46C59-55E3-4C14-94F7-149FCDDAD04C}" dt="2023-11-21T23:47:20.653" v="1442" actId="47"/>
        <pc:sldMkLst>
          <pc:docMk/>
          <pc:sldMk cId="2629315348" sldId="566"/>
        </pc:sldMkLst>
      </pc:sldChg>
      <pc:sldChg chg="modSp add del mod">
        <pc:chgData name="Kareem Ahmed" userId="668b7c42-9793-4d96-80a6-ccc644a66bcf" providerId="ADAL" clId="{D6D46C59-55E3-4C14-94F7-149FCDDAD04C}" dt="2023-11-21T23:47:20.653" v="1442" actId="47"/>
        <pc:sldMkLst>
          <pc:docMk/>
          <pc:sldMk cId="207261301" sldId="567"/>
        </pc:sldMkLst>
      </pc:sldChg>
      <pc:sldChg chg="del">
        <pc:chgData name="Kareem Ahmed" userId="668b7c42-9793-4d96-80a6-ccc644a66bcf" providerId="ADAL" clId="{D6D46C59-55E3-4C14-94F7-149FCDDAD04C}" dt="2023-11-19T21:33:21.811" v="7" actId="47"/>
        <pc:sldMkLst>
          <pc:docMk/>
          <pc:sldMk cId="3435457825" sldId="567"/>
        </pc:sldMkLst>
      </pc:sldChg>
      <pc:sldChg chg="del">
        <pc:chgData name="Kareem Ahmed" userId="668b7c42-9793-4d96-80a6-ccc644a66bcf" providerId="ADAL" clId="{D6D46C59-55E3-4C14-94F7-149FCDDAD04C}" dt="2023-11-19T21:33:21.811" v="7" actId="47"/>
        <pc:sldMkLst>
          <pc:docMk/>
          <pc:sldMk cId="3621117133" sldId="568"/>
        </pc:sldMkLst>
      </pc:sldChg>
      <pc:sldChg chg="del">
        <pc:chgData name="Kareem Ahmed" userId="668b7c42-9793-4d96-80a6-ccc644a66bcf" providerId="ADAL" clId="{D6D46C59-55E3-4C14-94F7-149FCDDAD04C}" dt="2023-11-19T21:33:21.811" v="7" actId="47"/>
        <pc:sldMkLst>
          <pc:docMk/>
          <pc:sldMk cId="3419174052" sldId="569"/>
        </pc:sldMkLst>
      </pc:sld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9:47:59.855" v="1316"/>
      <pc:docMkLst>
        <pc:docMk/>
      </pc:docMkLst>
      <pc:sldChg chg="addSp delSp modSp mod modTransition modAnim">
        <pc:chgData name="Kareem Ahmed" userId="668b7c42-9793-4d96-80a6-ccc644a66bcf" providerId="ADAL" clId="{28E50700-6969-4769-B885-8EDC365F211D}" dt="2023-11-16T19:47:59.855" v="1316"/>
        <pc:sldMkLst>
          <pc:docMk/>
          <pc:sldMk cId="979261729" sldId="276"/>
        </pc:sldMkLst>
      </pc:sldChg>
      <pc:sldChg chg="addSp delSp modSp mod modTransition delAnim modAnim">
        <pc:chgData name="Kareem Ahmed" userId="668b7c42-9793-4d96-80a6-ccc644a66bcf" providerId="ADAL" clId="{28E50700-6969-4769-B885-8EDC365F211D}" dt="2023-11-16T19:47:59.855" v="1316"/>
        <pc:sldMkLst>
          <pc:docMk/>
          <pc:sldMk cId="701632073" sldId="303"/>
        </pc:sldMkLst>
      </pc:sldChg>
      <pc:sldChg chg="addSp delSp modSp mod modTransition modAnim">
        <pc:chgData name="Kareem Ahmed" userId="668b7c42-9793-4d96-80a6-ccc644a66bcf" providerId="ADAL" clId="{28E50700-6969-4769-B885-8EDC365F211D}" dt="2023-11-16T19:47:59.855" v="1316"/>
        <pc:sldMkLst>
          <pc:docMk/>
          <pc:sldMk cId="2569408148" sldId="313"/>
        </pc:sldMkLst>
      </pc:sldChg>
      <pc:sldChg chg="addSp delSp modSp modTransition modAnim">
        <pc:chgData name="Kareem Ahmed" userId="668b7c42-9793-4d96-80a6-ccc644a66bcf" providerId="ADAL" clId="{28E50700-6969-4769-B885-8EDC365F211D}" dt="2023-11-16T19:47:59.855" v="1316"/>
        <pc:sldMkLst>
          <pc:docMk/>
          <pc:sldMk cId="2269687913" sldId="349"/>
        </pc:sldMkLst>
      </pc:sldChg>
      <pc:sldChg chg="addSp delSp modSp mod modTransition modAnim">
        <pc:chgData name="Kareem Ahmed" userId="668b7c42-9793-4d96-80a6-ccc644a66bcf" providerId="ADAL" clId="{28E50700-6969-4769-B885-8EDC365F211D}" dt="2023-11-16T19:47:59.855" v="1316"/>
        <pc:sldMkLst>
          <pc:docMk/>
          <pc:sldMk cId="1196546686" sldId="481"/>
        </pc:sldMkLst>
      </pc:sldChg>
      <pc:sldChg chg="addSp delSp modSp mod modTransition modAnim">
        <pc:chgData name="Kareem Ahmed" userId="668b7c42-9793-4d96-80a6-ccc644a66bcf" providerId="ADAL" clId="{28E50700-6969-4769-B885-8EDC365F211D}" dt="2023-11-16T19:47:59.855" v="1316"/>
        <pc:sldMkLst>
          <pc:docMk/>
          <pc:sldMk cId="3127011209" sldId="482"/>
        </pc:sldMkLst>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modAnim">
        <pc:chgData name="Kareem Ahmed" userId="668b7c42-9793-4d96-80a6-ccc644a66bcf" providerId="ADAL" clId="{28E50700-6969-4769-B885-8EDC365F211D}" dt="2023-11-16T19:47:59.855" v="1316"/>
        <pc:sldMkLst>
          <pc:docMk/>
          <pc:sldMk cId="879157247" sldId="522"/>
        </pc:sldMkLst>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9:47:59.855" v="1316"/>
        <pc:sldMkLst>
          <pc:docMk/>
          <pc:sldMk cId="1508736225" sldId="530"/>
        </pc:sldMkLst>
      </pc:sldChg>
      <pc:sldChg chg="addSp delSp modSp add mod modTransition modAnim">
        <pc:chgData name="Kareem Ahmed" userId="668b7c42-9793-4d96-80a6-ccc644a66bcf" providerId="ADAL" clId="{28E50700-6969-4769-B885-8EDC365F211D}" dt="2023-11-16T19:47:59.855" v="1316"/>
        <pc:sldMkLst>
          <pc:docMk/>
          <pc:sldMk cId="1720093738" sldId="531"/>
        </pc:sldMkLst>
      </pc:sldChg>
      <pc:sldChg chg="addSp delSp modSp add mod modTransition modAnim">
        <pc:chgData name="Kareem Ahmed" userId="668b7c42-9793-4d96-80a6-ccc644a66bcf" providerId="ADAL" clId="{28E50700-6969-4769-B885-8EDC365F211D}" dt="2023-11-16T19:47:59.855" v="1316"/>
        <pc:sldMkLst>
          <pc:docMk/>
          <pc:sldMk cId="2416371163" sldId="532"/>
        </pc:sldMkLst>
      </pc:sldChg>
      <pc:sldChg chg="addSp delSp modSp add mod modTransition modAnim">
        <pc:chgData name="Kareem Ahmed" userId="668b7c42-9793-4d96-80a6-ccc644a66bcf" providerId="ADAL" clId="{28E50700-6969-4769-B885-8EDC365F211D}" dt="2023-11-16T19:47:59.855" v="1316"/>
        <pc:sldMkLst>
          <pc:docMk/>
          <pc:sldMk cId="848718665" sldId="533"/>
        </pc:sldMkLst>
      </pc:sldChg>
      <pc:sldChg chg="addSp delSp modSp add mod modTransition modAnim">
        <pc:chgData name="Kareem Ahmed" userId="668b7c42-9793-4d96-80a6-ccc644a66bcf" providerId="ADAL" clId="{28E50700-6969-4769-B885-8EDC365F211D}" dt="2023-11-16T19:47:59.855" v="1316"/>
        <pc:sldMkLst>
          <pc:docMk/>
          <pc:sldMk cId="4288553142" sldId="534"/>
        </pc:sldMkLst>
      </pc:sldChg>
      <pc:sldChg chg="addSp delSp modSp add mod modTransition modAnim">
        <pc:chgData name="Kareem Ahmed" userId="668b7c42-9793-4d96-80a6-ccc644a66bcf" providerId="ADAL" clId="{28E50700-6969-4769-B885-8EDC365F211D}" dt="2023-11-16T19:47:59.855" v="1316"/>
        <pc:sldMkLst>
          <pc:docMk/>
          <pc:sldMk cId="3559390888" sldId="535"/>
        </pc:sldMkLst>
      </pc:sldChg>
      <pc:sldChg chg="addSp delSp modSp add mod modTransition modAnim">
        <pc:chgData name="Kareem Ahmed" userId="668b7c42-9793-4d96-80a6-ccc644a66bcf" providerId="ADAL" clId="{28E50700-6969-4769-B885-8EDC365F211D}" dt="2023-11-16T19:47:59.855" v="1316"/>
        <pc:sldMkLst>
          <pc:docMk/>
          <pc:sldMk cId="164002503" sldId="536"/>
        </pc:sldMkLst>
      </pc:sldChg>
      <pc:sldChg chg="addSp delSp modSp add mod modTransition modAnim">
        <pc:chgData name="Kareem Ahmed" userId="668b7c42-9793-4d96-80a6-ccc644a66bcf" providerId="ADAL" clId="{28E50700-6969-4769-B885-8EDC365F211D}" dt="2023-11-16T19:47:59.855" v="1316"/>
        <pc:sldMkLst>
          <pc:docMk/>
          <pc:sldMk cId="2274479215" sldId="537"/>
        </pc:sldMkLst>
      </pc:sldChg>
      <pc:sldChg chg="addSp delSp modSp add mod modTransition modAnim">
        <pc:chgData name="Kareem Ahmed" userId="668b7c42-9793-4d96-80a6-ccc644a66bcf" providerId="ADAL" clId="{28E50700-6969-4769-B885-8EDC365F211D}" dt="2023-11-16T19:47:59.855" v="1316"/>
        <pc:sldMkLst>
          <pc:docMk/>
          <pc:sldMk cId="4159622401" sldId="538"/>
        </pc:sldMkLst>
      </pc:sldChg>
      <pc:sldChg chg="addSp delSp modSp add mod modTransition delAnim modAnim">
        <pc:chgData name="Kareem Ahmed" userId="668b7c42-9793-4d96-80a6-ccc644a66bcf" providerId="ADAL" clId="{28E50700-6969-4769-B885-8EDC365F211D}" dt="2023-11-16T19:47:59.855" v="1316"/>
        <pc:sldMkLst>
          <pc:docMk/>
          <pc:sldMk cId="4108619769" sldId="539"/>
        </pc:sldMkLst>
      </pc:sldChg>
      <pc:sldChg chg="add del">
        <pc:chgData name="Kareem Ahmed" userId="668b7c42-9793-4d96-80a6-ccc644a66bcf" providerId="ADAL" clId="{28E50700-6969-4769-B885-8EDC365F211D}" dt="2023-11-15T21:04:52.843" v="382"/>
        <pc:sldMkLst>
          <pc:docMk/>
          <pc:sldMk cId="3072881085" sldId="540"/>
        </pc:sldMkLst>
      </pc:sldChg>
      <pc:sldChg chg="addSp delSp modSp add mod modTransition modAnim">
        <pc:chgData name="Kareem Ahmed" userId="668b7c42-9793-4d96-80a6-ccc644a66bcf" providerId="ADAL" clId="{28E50700-6969-4769-B885-8EDC365F211D}" dt="2023-11-16T19:47:59.855" v="1316"/>
        <pc:sldMkLst>
          <pc:docMk/>
          <pc:sldMk cId="3463335321" sldId="540"/>
        </pc:sldMkLst>
      </pc:sldChg>
      <pc:sldChg chg="addSp delSp modSp add mod modTransition modAnim">
        <pc:chgData name="Kareem Ahmed" userId="668b7c42-9793-4d96-80a6-ccc644a66bcf" providerId="ADAL" clId="{28E50700-6969-4769-B885-8EDC365F211D}" dt="2023-11-16T19:47:59.855" v="1316"/>
        <pc:sldMkLst>
          <pc:docMk/>
          <pc:sldMk cId="4272223484" sldId="541"/>
        </pc:sldMkLst>
      </pc:sldChg>
      <pc:sldChg chg="addSp delSp modSp add mod modTransition modAnim">
        <pc:chgData name="Kareem Ahmed" userId="668b7c42-9793-4d96-80a6-ccc644a66bcf" providerId="ADAL" clId="{28E50700-6969-4769-B885-8EDC365F211D}" dt="2023-11-16T19:47:59.855" v="1316"/>
        <pc:sldMkLst>
          <pc:docMk/>
          <pc:sldMk cId="1251468785" sldId="542"/>
        </pc:sldMkLst>
      </pc:sldChg>
      <pc:sldChg chg="add del">
        <pc:chgData name="Kareem Ahmed" userId="668b7c42-9793-4d96-80a6-ccc644a66bcf" providerId="ADAL" clId="{28E50700-6969-4769-B885-8EDC365F211D}" dt="2023-11-15T21:33:58.907" v="407"/>
        <pc:sldMkLst>
          <pc:docMk/>
          <pc:sldMk cId="1475747931" sldId="542"/>
        </pc:sldMkLst>
      </pc:sldChg>
      <pc:sldChg chg="addSp delSp modSp add mod modTransition modAnim">
        <pc:chgData name="Kareem Ahmed" userId="668b7c42-9793-4d96-80a6-ccc644a66bcf" providerId="ADAL" clId="{28E50700-6969-4769-B885-8EDC365F211D}" dt="2023-11-16T19:47:59.855" v="1316"/>
        <pc:sldMkLst>
          <pc:docMk/>
          <pc:sldMk cId="3028223695" sldId="543"/>
        </pc:sldMkLst>
      </pc:sldChg>
      <pc:sldChg chg="addSp delSp modSp add mod modTransition modAnim">
        <pc:chgData name="Kareem Ahmed" userId="668b7c42-9793-4d96-80a6-ccc644a66bcf" providerId="ADAL" clId="{28E50700-6969-4769-B885-8EDC365F211D}" dt="2023-11-16T19:47:59.855" v="1316"/>
        <pc:sldMkLst>
          <pc:docMk/>
          <pc:sldMk cId="4285788093" sldId="544"/>
        </pc:sldMkLst>
      </pc:sldChg>
      <pc:sldChg chg="addSp delSp modSp add mod modTransition modAnim">
        <pc:chgData name="Kareem Ahmed" userId="668b7c42-9793-4d96-80a6-ccc644a66bcf" providerId="ADAL" clId="{28E50700-6969-4769-B885-8EDC365F211D}" dt="2023-11-16T19:47:59.855" v="1316"/>
        <pc:sldMkLst>
          <pc:docMk/>
          <pc:sldMk cId="2327152052" sldId="545"/>
        </pc:sldMkLst>
      </pc:sldChg>
      <pc:sldChg chg="addSp delSp modSp add mod modTransition modAnim">
        <pc:chgData name="Kareem Ahmed" userId="668b7c42-9793-4d96-80a6-ccc644a66bcf" providerId="ADAL" clId="{28E50700-6969-4769-B885-8EDC365F211D}" dt="2023-11-16T19:47:59.855" v="1316"/>
        <pc:sldMkLst>
          <pc:docMk/>
          <pc:sldMk cId="1578370181" sldId="546"/>
        </pc:sldMkLst>
      </pc:sldChg>
      <pc:sldChg chg="addSp delSp modSp add mod modTransition delAnim modAnim">
        <pc:chgData name="Kareem Ahmed" userId="668b7c42-9793-4d96-80a6-ccc644a66bcf" providerId="ADAL" clId="{28E50700-6969-4769-B885-8EDC365F211D}" dt="2023-11-16T19:47:59.855" v="1316"/>
        <pc:sldMkLst>
          <pc:docMk/>
          <pc:sldMk cId="1419573082" sldId="547"/>
        </pc:sldMkLst>
      </pc:sldChg>
      <pc:sldChg chg="addSp delSp modSp add mod modTransition delAnim modAnim">
        <pc:chgData name="Kareem Ahmed" userId="668b7c42-9793-4d96-80a6-ccc644a66bcf" providerId="ADAL" clId="{28E50700-6969-4769-B885-8EDC365F211D}" dt="2023-11-16T19:47:59.855" v="1316"/>
        <pc:sldMkLst>
          <pc:docMk/>
          <pc:sldMk cId="3681437136" sldId="548"/>
        </pc:sldMkLst>
      </pc:sldChg>
      <pc:sldChg chg="addSp delSp modSp add mod modTransition modAnim">
        <pc:chgData name="Kareem Ahmed" userId="668b7c42-9793-4d96-80a6-ccc644a66bcf" providerId="ADAL" clId="{28E50700-6969-4769-B885-8EDC365F211D}" dt="2023-11-16T19:47:59.855" v="1316"/>
        <pc:sldMkLst>
          <pc:docMk/>
          <pc:sldMk cId="1456586730" sldId="549"/>
        </pc:sldMkLst>
      </pc:sldChg>
      <pc:sldChg chg="addSp delSp modSp add mod modTransition modAnim">
        <pc:chgData name="Kareem Ahmed" userId="668b7c42-9793-4d96-80a6-ccc644a66bcf" providerId="ADAL" clId="{28E50700-6969-4769-B885-8EDC365F211D}" dt="2023-11-16T19:47:59.855" v="1316"/>
        <pc:sldMkLst>
          <pc:docMk/>
          <pc:sldMk cId="2822775142" sldId="550"/>
        </pc:sldMkLst>
      </pc:sldChg>
      <pc:sldChg chg="addSp delSp modSp add mod modTransition modAnim">
        <pc:chgData name="Kareem Ahmed" userId="668b7c42-9793-4d96-80a6-ccc644a66bcf" providerId="ADAL" clId="{28E50700-6969-4769-B885-8EDC365F211D}" dt="2023-11-16T19:47:59.855" v="1316"/>
        <pc:sldMkLst>
          <pc:docMk/>
          <pc:sldMk cId="253139670" sldId="551"/>
        </pc:sldMkLst>
      </pc:sldChg>
      <pc:sldChg chg="addSp delSp modSp add mod modTransition modAnim">
        <pc:chgData name="Kareem Ahmed" userId="668b7c42-9793-4d96-80a6-ccc644a66bcf" providerId="ADAL" clId="{28E50700-6969-4769-B885-8EDC365F211D}" dt="2023-11-16T19:47:59.855" v="1316"/>
        <pc:sldMkLst>
          <pc:docMk/>
          <pc:sldMk cId="2310925639" sldId="552"/>
        </pc:sldMkLst>
      </pc:sldChg>
      <pc:sldChg chg="addSp delSp modSp add mod modTransition modAnim">
        <pc:chgData name="Kareem Ahmed" userId="668b7c42-9793-4d96-80a6-ccc644a66bcf" providerId="ADAL" clId="{28E50700-6969-4769-B885-8EDC365F211D}" dt="2023-11-16T19:47:59.855" v="1316"/>
        <pc:sldMkLst>
          <pc:docMk/>
          <pc:sldMk cId="617861262" sldId="553"/>
        </pc:sldMkLst>
      </pc:sldChg>
      <pc:sldChg chg="addSp delSp modSp add mod ord modTransition modAnim">
        <pc:chgData name="Kareem Ahmed" userId="668b7c42-9793-4d96-80a6-ccc644a66bcf" providerId="ADAL" clId="{28E50700-6969-4769-B885-8EDC365F211D}" dt="2023-11-16T19:47:59.855" v="1316"/>
        <pc:sldMkLst>
          <pc:docMk/>
          <pc:sldMk cId="2618099228" sldId="554"/>
        </pc:sldMkLst>
      </pc:sldChg>
      <pc:sldChg chg="addSp delSp modSp add mod modTransition modAnim">
        <pc:chgData name="Kareem Ahmed" userId="668b7c42-9793-4d96-80a6-ccc644a66bcf" providerId="ADAL" clId="{28E50700-6969-4769-B885-8EDC365F211D}" dt="2023-11-16T19:47:59.855" v="1316"/>
        <pc:sldMkLst>
          <pc:docMk/>
          <pc:sldMk cId="2995820399" sldId="555"/>
        </pc:sldMkLst>
      </pc:sldChg>
      <pc:sldChg chg="addSp delSp modSp add mod modTransition modAnim">
        <pc:chgData name="Kareem Ahmed" userId="668b7c42-9793-4d96-80a6-ccc644a66bcf" providerId="ADAL" clId="{28E50700-6969-4769-B885-8EDC365F211D}" dt="2023-11-16T19:47:59.855" v="1316"/>
        <pc:sldMkLst>
          <pc:docMk/>
          <pc:sldMk cId="1541605395" sldId="556"/>
        </pc:sldMkLst>
      </pc:sldChg>
      <pc:sldChg chg="addSp delSp modSp add mod modTransition modAnim">
        <pc:chgData name="Kareem Ahmed" userId="668b7c42-9793-4d96-80a6-ccc644a66bcf" providerId="ADAL" clId="{28E50700-6969-4769-B885-8EDC365F211D}" dt="2023-11-16T19:47:59.855" v="1316"/>
        <pc:sldMkLst>
          <pc:docMk/>
          <pc:sldMk cId="2993568301" sldId="557"/>
        </pc:sldMkLst>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modAnim">
        <pc:chgData name="Kareem Ahmed" userId="668b7c42-9793-4d96-80a6-ccc644a66bcf" providerId="ADAL" clId="{28E50700-6969-4769-B885-8EDC365F211D}" dt="2023-11-16T19:47:59.855" v="1316"/>
        <pc:sldMkLst>
          <pc:docMk/>
          <pc:sldMk cId="3298004116" sldId="558"/>
        </pc:sldMkLst>
      </pc:sldChg>
      <pc:sldChg chg="addSp delSp modSp add mod modTransition modAnim">
        <pc:chgData name="Kareem Ahmed" userId="668b7c42-9793-4d96-80a6-ccc644a66bcf" providerId="ADAL" clId="{28E50700-6969-4769-B885-8EDC365F211D}" dt="2023-11-16T19:47:59.855" v="1316"/>
        <pc:sldMkLst>
          <pc:docMk/>
          <pc:sldMk cId="1591954742" sldId="559"/>
        </pc:sldMkLst>
      </pc:sldChg>
      <pc:sldChg chg="addSp delSp modSp add mod modTransition modAnim">
        <pc:chgData name="Kareem Ahmed" userId="668b7c42-9793-4d96-80a6-ccc644a66bcf" providerId="ADAL" clId="{28E50700-6969-4769-B885-8EDC365F211D}" dt="2023-11-16T19:47:59.855" v="1316"/>
        <pc:sldMkLst>
          <pc:docMk/>
          <pc:sldMk cId="3591411518" sldId="560"/>
        </pc:sldMkLst>
      </pc:sldChg>
      <pc:sldChg chg="addSp delSp modSp add mod modTransition modAnim">
        <pc:chgData name="Kareem Ahmed" userId="668b7c42-9793-4d96-80a6-ccc644a66bcf" providerId="ADAL" clId="{28E50700-6969-4769-B885-8EDC365F211D}" dt="2023-11-16T19:47:59.855" v="1316"/>
        <pc:sldMkLst>
          <pc:docMk/>
          <pc:sldMk cId="1367595056" sldId="561"/>
        </pc:sldMkLst>
      </pc:sldChg>
      <pc:sldChg chg="addSp delSp modSp add mod modTransition modAnim">
        <pc:chgData name="Kareem Ahmed" userId="668b7c42-9793-4d96-80a6-ccc644a66bcf" providerId="ADAL" clId="{28E50700-6969-4769-B885-8EDC365F211D}" dt="2023-11-16T19:47:59.855" v="1316"/>
        <pc:sldMkLst>
          <pc:docMk/>
          <pc:sldMk cId="3897715034" sldId="562"/>
        </pc:sldMkLst>
      </pc:sldChg>
      <pc:sldChg chg="addSp delSp modSp add mod modTransition modAnim">
        <pc:chgData name="Kareem Ahmed" userId="668b7c42-9793-4d96-80a6-ccc644a66bcf" providerId="ADAL" clId="{28E50700-6969-4769-B885-8EDC365F211D}" dt="2023-11-16T19:47:59.855" v="1316"/>
        <pc:sldMkLst>
          <pc:docMk/>
          <pc:sldMk cId="3506538815" sldId="563"/>
        </pc:sldMkLst>
      </pc:sldChg>
      <pc:sldChg chg="addSp delSp modSp add mod modTransition modAnim">
        <pc:chgData name="Kareem Ahmed" userId="668b7c42-9793-4d96-80a6-ccc644a66bcf" providerId="ADAL" clId="{28E50700-6969-4769-B885-8EDC365F211D}" dt="2023-11-16T19:47:59.855" v="1316"/>
        <pc:sldMkLst>
          <pc:docMk/>
          <pc:sldMk cId="762169712" sldId="564"/>
        </pc:sldMkLst>
      </pc:sldChg>
      <pc:sldChg chg="addSp delSp modSp add mod modTransition modAnim">
        <pc:chgData name="Kareem Ahmed" userId="668b7c42-9793-4d96-80a6-ccc644a66bcf" providerId="ADAL" clId="{28E50700-6969-4769-B885-8EDC365F211D}" dt="2023-11-16T19:47:59.855" v="1316"/>
        <pc:sldMkLst>
          <pc:docMk/>
          <pc:sldMk cId="1324749637" sldId="565"/>
        </pc:sldMkLst>
      </pc:sldChg>
      <pc:sldChg chg="addSp delSp modSp add mod modTransition modAnim">
        <pc:chgData name="Kareem Ahmed" userId="668b7c42-9793-4d96-80a6-ccc644a66bcf" providerId="ADAL" clId="{28E50700-6969-4769-B885-8EDC365F211D}" dt="2023-11-16T19:47:59.855" v="1316"/>
        <pc:sldMkLst>
          <pc:docMk/>
          <pc:sldMk cId="1084492218" sldId="566"/>
        </pc:sldMkLst>
      </pc:sldChg>
      <pc:sldChg chg="addSp delSp modSp add mod modTransition modAnim">
        <pc:chgData name="Kareem Ahmed" userId="668b7c42-9793-4d96-80a6-ccc644a66bcf" providerId="ADAL" clId="{28E50700-6969-4769-B885-8EDC365F211D}" dt="2023-11-16T19:47:59.855" v="1316"/>
        <pc:sldMkLst>
          <pc:docMk/>
          <pc:sldMk cId="3435457825" sldId="567"/>
        </pc:sldMkLst>
      </pc:sldChg>
      <pc:sldChg chg="addSp delSp modSp add mod modTransition modAnim">
        <pc:chgData name="Kareem Ahmed" userId="668b7c42-9793-4d96-80a6-ccc644a66bcf" providerId="ADAL" clId="{28E50700-6969-4769-B885-8EDC365F211D}" dt="2023-11-16T19:47:59.855" v="1316"/>
        <pc:sldMkLst>
          <pc:docMk/>
          <pc:sldMk cId="3621117133" sldId="568"/>
        </pc:sldMkLst>
      </pc:sldChg>
      <pc:sldChg chg="addSp delSp modSp add mod modTransition modAnim">
        <pc:chgData name="Kareem Ahmed" userId="668b7c42-9793-4d96-80a6-ccc644a66bcf" providerId="ADAL" clId="{28E50700-6969-4769-B885-8EDC365F211D}" dt="2023-11-16T19:47:59.855" v="1316"/>
        <pc:sldMkLst>
          <pc:docMk/>
          <pc:sldMk cId="3419174052" sldId="5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9270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469967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01661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962394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850724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30024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89186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438861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65379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76788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98968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14867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307838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336389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45344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160857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551234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934897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569894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860901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7735100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630070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080056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56530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312519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6011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463612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653437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61382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7425"/>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Lecture 7</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150000"/>
              </a:lnSpc>
            </a:pPr>
            <a:r>
              <a:rPr lang="en-US" sz="3600" b="1" dirty="0">
                <a:latin typeface="Times New Roman" panose="02020603050405020304" pitchFamily="18" charset="0"/>
                <a:cs typeface="Times New Roman" panose="02020603050405020304" pitchFamily="18" charset="0"/>
              </a:rPr>
              <a:t>The Art of</a:t>
            </a:r>
          </a:p>
          <a:p>
            <a:pPr algn="ctr">
              <a:lnSpc>
                <a:spcPct val="150000"/>
              </a:lnSpc>
            </a:pPr>
            <a:r>
              <a:rPr lang="en-US" sz="3600" b="1" dirty="0">
                <a:latin typeface="Times New Roman" panose="02020603050405020304" pitchFamily="18" charset="0"/>
                <a:cs typeface="Times New Roman" panose="02020603050405020304" pitchFamily="18" charset="0"/>
              </a:rPr>
              <a:t>Analytics</a:t>
            </a:r>
          </a:p>
          <a:p>
            <a:pPr algn="ctr">
              <a:lnSpc>
                <a:spcPct val="150000"/>
              </a:lnSpc>
            </a:pPr>
            <a:r>
              <a:rPr lang="en-US" sz="2800" b="1" dirty="0">
                <a:latin typeface="Times New Roman" panose="02020603050405020304" pitchFamily="18" charset="0"/>
                <a:cs typeface="Times New Roman" panose="02020603050405020304" pitchFamily="18" charset="0"/>
              </a:rPr>
              <a:t>Part 1 </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4385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515201"/>
            <a:ext cx="10737346" cy="358636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Introduce students to the fundamental stages of the Marketing Analytics Process (MAP).</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altLang="en-US" sz="2200" dirty="0">
                <a:latin typeface="Times New Roman" panose="02020603050405020304" pitchFamily="18" charset="0"/>
                <a:cs typeface="Times New Roman" panose="02020603050405020304" pitchFamily="18" charset="0"/>
              </a:rPr>
              <a:t>H</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ighlight the strategic importance of asking the right questions in analytics.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altLang="en-US" sz="2200" dirty="0">
                <a:latin typeface="Times New Roman" panose="02020603050405020304" pitchFamily="18" charset="0"/>
                <a:cs typeface="Times New Roman" panose="02020603050405020304" pitchFamily="18" charset="0"/>
              </a:rPr>
              <a:t>E</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quip students with a structured approach to planning their analytics journey and managing uncertainty throughout the process.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Distinguish between clear marketing objectives and broader business results. </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altLang="en-US" sz="2200" dirty="0">
                <a:latin typeface="Times New Roman" panose="02020603050405020304" pitchFamily="18" charset="0"/>
                <a:cs typeface="Times New Roman" panose="02020603050405020304" pitchFamily="18" charset="0"/>
              </a:rPr>
              <a:t>E</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xplore two critical marketing objectives: stimulating demand and building awareness. </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 </a:t>
              </a:r>
            </a:p>
          </p:txBody>
        </p:sp>
      </p:grpSp>
      <p:sp>
        <p:nvSpPr>
          <p:cNvPr id="5" name="TextBox 4">
            <a:extLst>
              <a:ext uri="{FF2B5EF4-FFF2-40B4-BE49-F238E27FC236}">
                <a16:creationId xmlns:a16="http://schemas.microsoft.com/office/drawing/2014/main" id="{27BAB46F-4442-7E29-C26B-38BEAAF38C28}"/>
              </a:ext>
            </a:extLst>
          </p:cNvPr>
          <p:cNvSpPr txBox="1"/>
          <p:nvPr/>
        </p:nvSpPr>
        <p:spPr>
          <a:xfrm>
            <a:off x="9389056" y="642110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895476" y="1476564"/>
            <a:ext cx="10812720" cy="3499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latin typeface="Times New Roman" panose="02020603050405020304" pitchFamily="18" charset="0"/>
                <a:cs typeface="+mj-cs"/>
              </a:rPr>
              <a:t>Lecture Content: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Introduction</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The Four Steps of the Marketing Analytics Process ( MAP)</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‘The Ask Behind the Ask’</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Planning for Your Analytics Expedition</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1600" dirty="0">
                  <a:solidFill>
                    <a:prstClr val="white"/>
                  </a:solidFill>
                  <a:latin typeface="Times New Roman" panose="02020603050405020304" pitchFamily="18" charset="0"/>
                  <a:cs typeface="Times New Roman" panose="02020603050405020304" pitchFamily="18" charset="0"/>
                </a:rPr>
                <a:t>7</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3" name="TextBox 2">
            <a:extLst>
              <a:ext uri="{FF2B5EF4-FFF2-40B4-BE49-F238E27FC236}">
                <a16:creationId xmlns:a16="http://schemas.microsoft.com/office/drawing/2014/main" id="{930ED8A1-7A36-BC0C-ADAC-2D4F6486D7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612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64958"/>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61060"/>
            <a:ext cx="10541000" cy="3221075"/>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Analysts desperately want </a:t>
            </a:r>
            <a:r>
              <a:rPr lang="en-US" sz="2300" dirty="0">
                <a:solidFill>
                  <a:srgbClr val="000000"/>
                </a:solidFill>
                <a:latin typeface="LiberationSerif"/>
              </a:rPr>
              <a:t>the</a:t>
            </a:r>
            <a:r>
              <a:rPr lang="en-US" sz="2300" b="0" i="0" dirty="0">
                <a:solidFill>
                  <a:srgbClr val="000000"/>
                </a:solidFill>
                <a:effectLst/>
                <a:latin typeface="LiberationSerif"/>
              </a:rPr>
              <a:t> big idea. They want to uncover the insight that expresses something no one else sees, gives their organizations a competitive advantage, and earns them accolades. </a:t>
            </a:r>
          </a:p>
          <a:p>
            <a:pPr>
              <a:lnSpc>
                <a:spcPct val="150000"/>
              </a:lnSpc>
            </a:pPr>
            <a:r>
              <a:rPr lang="en-US" sz="2300" b="0" i="0" dirty="0">
                <a:solidFill>
                  <a:srgbClr val="000000"/>
                </a:solidFill>
                <a:effectLst/>
                <a:latin typeface="LiberationSerif"/>
              </a:rPr>
              <a:t>The impossible way for the analyst to reach the insight they seek is to sit alone in a room and think on the problem until they come up with the solution. Indeed, analytics is not an individual sport.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86402"/>
            <a:ext cx="10541000" cy="4282904"/>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The marketing analytics process (MAP) that guides us along our analytics journey consists of four steps: plan, collect, analyze and report. The four steps are a circular process and each time through informs the next journey. Analysts find data they’re comfortable working with. They hone analysis techniques through experience. And as analysts prepare to report their</a:t>
            </a:r>
            <a:r>
              <a:rPr lang="en-US" sz="2300" dirty="0">
                <a:solidFill>
                  <a:srgbClr val="000000"/>
                </a:solidFill>
                <a:latin typeface="LiberationSerif"/>
              </a:rPr>
              <a:t> </a:t>
            </a:r>
            <a:r>
              <a:rPr lang="en-US" sz="2300" b="0" i="0" dirty="0">
                <a:solidFill>
                  <a:srgbClr val="000000"/>
                </a:solidFill>
                <a:effectLst/>
                <a:latin typeface="LiberationSerif"/>
              </a:rPr>
              <a:t>findings, they learn what audiences value and what they don’t like. The knowledge analysts build through this process is important. The next time they start a planning phase, they’ll have understanding, data, and insights to apply moving forward.</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45246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63109E3-1755-2C56-2D77-1AC2911294BA}"/>
              </a:ext>
            </a:extLst>
          </p:cNvPr>
          <p:cNvPicPr>
            <a:picLocks noChangeAspect="1"/>
          </p:cNvPicPr>
          <p:nvPr/>
        </p:nvPicPr>
        <p:blipFill>
          <a:blip r:embed="rId3"/>
          <a:stretch>
            <a:fillRect/>
          </a:stretch>
        </p:blipFill>
        <p:spPr>
          <a:xfrm>
            <a:off x="1670560" y="1839589"/>
            <a:ext cx="8887146" cy="4193283"/>
          </a:xfrm>
          <a:prstGeom prst="rect">
            <a:avLst/>
          </a:prstGeom>
        </p:spPr>
      </p:pic>
    </p:spTree>
    <p:extLst>
      <p:ext uri="{BB962C8B-B14F-4D97-AF65-F5344CB8AC3E}">
        <p14:creationId xmlns:p14="http://schemas.microsoft.com/office/powerpoint/2010/main" val="4225046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73388"/>
            <a:ext cx="10541000" cy="4305987"/>
          </a:xfrm>
          <a:prstGeom prst="rect">
            <a:avLst/>
          </a:prstGeom>
          <a:noFill/>
        </p:spPr>
        <p:txBody>
          <a:bodyPr wrap="square" rtlCol="0">
            <a:spAutoFit/>
          </a:bodyPr>
          <a:lstStyle/>
          <a:p>
            <a:pPr>
              <a:lnSpc>
                <a:spcPct val="150000"/>
              </a:lnSpc>
            </a:pPr>
            <a:r>
              <a:rPr lang="en-US" sz="2400" b="1" i="0" dirty="0">
                <a:solidFill>
                  <a:srgbClr val="348328"/>
                </a:solidFill>
                <a:effectLst/>
                <a:latin typeface="LiberationSerif"/>
              </a:rPr>
              <a:t>First Step: Plan</a:t>
            </a:r>
            <a:endParaRPr lang="ar-EG" sz="2400" b="1" i="0" dirty="0">
              <a:solidFill>
                <a:srgbClr val="000000"/>
              </a:solidFill>
              <a:effectLst/>
              <a:latin typeface="LiberationSerif"/>
            </a:endParaRPr>
          </a:p>
          <a:p>
            <a:pPr>
              <a:lnSpc>
                <a:spcPct val="150000"/>
              </a:lnSpc>
            </a:pPr>
            <a:r>
              <a:rPr lang="en-US" sz="2300" b="1" i="0" dirty="0">
                <a:solidFill>
                  <a:srgbClr val="000000"/>
                </a:solidFill>
                <a:effectLst/>
                <a:latin typeface="LiberationSerif"/>
              </a:rPr>
              <a:t>The first item in the plan step is to establish a clear, singular objective for the</a:t>
            </a:r>
            <a:r>
              <a:rPr lang="ar-EG" sz="2300" b="1" i="0" dirty="0">
                <a:solidFill>
                  <a:srgbClr val="000000"/>
                </a:solidFill>
                <a:effectLst/>
                <a:latin typeface="LiberationSerif"/>
              </a:rPr>
              <a:t> </a:t>
            </a:r>
            <a:r>
              <a:rPr lang="en-US" sz="2300" b="1" i="0" dirty="0">
                <a:solidFill>
                  <a:srgbClr val="000000"/>
                </a:solidFill>
                <a:effectLst/>
                <a:latin typeface="LiberationSerif"/>
              </a:rPr>
              <a:t>analysis. </a:t>
            </a:r>
            <a:r>
              <a:rPr lang="en-US" sz="2300" b="0" i="0" dirty="0">
                <a:solidFill>
                  <a:srgbClr val="000000"/>
                </a:solidFill>
                <a:effectLst/>
                <a:latin typeface="LiberationSerif"/>
              </a:rPr>
              <a:t>Singular is a key word here. The analyst can’t tackle multiple objectives with their analysis. It’s imperative that the analyst fight for this upfront by getting executive sponsors and stakeholders to align on a singular objective and commit to its pursuit. Taking on too many objectives (i.e., more than one) will scatter resources, analysis, and focus. Being singular in the objective allows the analyst to bring the full weight of their analysis to a specific, identified goal.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83233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73388"/>
            <a:ext cx="10541000" cy="4146904"/>
          </a:xfrm>
          <a:prstGeom prst="rect">
            <a:avLst/>
          </a:prstGeom>
          <a:noFill/>
        </p:spPr>
        <p:txBody>
          <a:bodyPr wrap="square" rtlCol="0">
            <a:spAutoFit/>
          </a:bodyPr>
          <a:lstStyle/>
          <a:p>
            <a:pPr>
              <a:lnSpc>
                <a:spcPct val="150000"/>
              </a:lnSpc>
            </a:pPr>
            <a:r>
              <a:rPr lang="en-US" sz="2400" b="1" i="0" dirty="0">
                <a:solidFill>
                  <a:srgbClr val="348328"/>
                </a:solidFill>
                <a:effectLst/>
                <a:latin typeface="LiberationSerif"/>
              </a:rPr>
              <a:t>First Step: Plan</a:t>
            </a:r>
            <a:endParaRPr lang="ar-EG" sz="2400" b="1" i="0" dirty="0">
              <a:solidFill>
                <a:srgbClr val="000000"/>
              </a:solidFill>
              <a:effectLst/>
              <a:latin typeface="LiberationSerif"/>
            </a:endParaRPr>
          </a:p>
          <a:p>
            <a:pPr>
              <a:lnSpc>
                <a:spcPct val="150000"/>
              </a:lnSpc>
            </a:pPr>
            <a:r>
              <a:rPr lang="en-US" sz="2200" b="1" i="0" dirty="0">
                <a:solidFill>
                  <a:srgbClr val="000000"/>
                </a:solidFill>
                <a:effectLst/>
                <a:latin typeface="LiberationSerif"/>
              </a:rPr>
              <a:t>The second phase in the plan step is defining the key questions analysts will ask of the data. </a:t>
            </a:r>
            <a:r>
              <a:rPr lang="en-US" sz="2200" i="0" dirty="0">
                <a:solidFill>
                  <a:srgbClr val="000000"/>
                </a:solidFill>
                <a:effectLst/>
                <a:latin typeface="LiberationSerif"/>
              </a:rPr>
              <a:t>Approach this by thinking of the three (or more) questions to answer to achieve the objective. For example, if the objective of my analysis is to determine how my company/client can improve awareness for a new product, I might ask questions such as:</a:t>
            </a:r>
          </a:p>
          <a:p>
            <a:pPr>
              <a:lnSpc>
                <a:spcPct val="150000"/>
              </a:lnSpc>
            </a:pPr>
            <a:r>
              <a:rPr lang="en-US" sz="2200" b="1" i="0" dirty="0">
                <a:solidFill>
                  <a:srgbClr val="000000"/>
                </a:solidFill>
                <a:effectLst/>
                <a:latin typeface="LiberationSerif-Bold"/>
              </a:rPr>
              <a:t>What</a:t>
            </a:r>
            <a:r>
              <a:rPr lang="en-US" sz="2200" b="0" i="0" dirty="0">
                <a:solidFill>
                  <a:srgbClr val="000000"/>
                </a:solidFill>
                <a:effectLst/>
                <a:latin typeface="LiberationSerif"/>
              </a:rPr>
              <a:t>’s the current level of awareness for products in this category?</a:t>
            </a:r>
            <a:r>
              <a:rPr lang="en-US" sz="2200" dirty="0"/>
              <a:t> </a:t>
            </a:r>
            <a:br>
              <a:rPr lang="en-US" sz="2200" dirty="0"/>
            </a:br>
            <a:r>
              <a:rPr lang="en-US" sz="2200" b="1" i="0" dirty="0">
                <a:solidFill>
                  <a:srgbClr val="000000"/>
                </a:solidFill>
                <a:effectLst/>
                <a:latin typeface="LiberationSerif-Bold"/>
              </a:rPr>
              <a:t>Why </a:t>
            </a:r>
            <a:r>
              <a:rPr lang="en-US" sz="2200" b="0" i="0" dirty="0">
                <a:solidFill>
                  <a:srgbClr val="000000"/>
                </a:solidFill>
                <a:effectLst/>
                <a:latin typeface="LiberationSerif"/>
              </a:rPr>
              <a:t>have some channels been successful while others haven’t?</a:t>
            </a:r>
            <a:r>
              <a:rPr lang="en-US" sz="2200" dirty="0"/>
              <a:t> </a:t>
            </a:r>
            <a:br>
              <a:rPr lang="en-US" sz="2200" dirty="0"/>
            </a:br>
            <a:r>
              <a:rPr lang="en-US" sz="2200" b="1" i="0" dirty="0">
                <a:solidFill>
                  <a:srgbClr val="000000"/>
                </a:solidFill>
                <a:effectLst/>
                <a:latin typeface="LiberationSerif-Bold"/>
              </a:rPr>
              <a:t>How </a:t>
            </a:r>
            <a:r>
              <a:rPr lang="en-US" sz="2200" b="0" i="0" dirty="0">
                <a:solidFill>
                  <a:srgbClr val="000000"/>
                </a:solidFill>
                <a:effectLst/>
                <a:latin typeface="LiberationSerif"/>
              </a:rPr>
              <a:t>can I use media most efficiently to build awareness among my</a:t>
            </a:r>
            <a:r>
              <a:rPr lang="en-US" sz="2200" dirty="0">
                <a:solidFill>
                  <a:srgbClr val="000000"/>
                </a:solidFill>
                <a:latin typeface="LiberationSerif"/>
              </a:rPr>
              <a:t> </a:t>
            </a:r>
            <a:r>
              <a:rPr lang="en-US" sz="2200" b="0" i="0" dirty="0">
                <a:solidFill>
                  <a:srgbClr val="000000"/>
                </a:solidFill>
                <a:effectLst/>
                <a:latin typeface="LiberationSerif"/>
              </a:rPr>
              <a:t>target consumers?</a:t>
            </a:r>
            <a:r>
              <a:rPr lang="en-US" sz="2200" dirty="0"/>
              <a:t> </a:t>
            </a:r>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49887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73388"/>
            <a:ext cx="10541000" cy="3775072"/>
          </a:xfrm>
          <a:prstGeom prst="rect">
            <a:avLst/>
          </a:prstGeom>
          <a:noFill/>
        </p:spPr>
        <p:txBody>
          <a:bodyPr wrap="square" rtlCol="0">
            <a:spAutoFit/>
          </a:bodyPr>
          <a:lstStyle/>
          <a:p>
            <a:pPr>
              <a:lnSpc>
                <a:spcPct val="150000"/>
              </a:lnSpc>
            </a:pPr>
            <a:r>
              <a:rPr lang="en-US" sz="2400" b="1" i="0" dirty="0">
                <a:solidFill>
                  <a:srgbClr val="348328"/>
                </a:solidFill>
                <a:effectLst/>
                <a:latin typeface="LiberationSerif"/>
              </a:rPr>
              <a:t>First Step: Plan</a:t>
            </a:r>
            <a:endParaRPr lang="ar-EG" sz="2400" b="1" i="0" dirty="0">
              <a:solidFill>
                <a:srgbClr val="000000"/>
              </a:solidFill>
              <a:effectLst/>
              <a:latin typeface="LiberationSerif"/>
            </a:endParaRPr>
          </a:p>
          <a:p>
            <a:pPr>
              <a:lnSpc>
                <a:spcPct val="150000"/>
              </a:lnSpc>
            </a:pPr>
            <a:r>
              <a:rPr lang="en-US" sz="2300" i="0" dirty="0">
                <a:solidFill>
                  <a:srgbClr val="000000"/>
                </a:solidFill>
                <a:effectLst/>
                <a:latin typeface="LiberationSerif"/>
              </a:rPr>
              <a:t>The final thing the analyst will do in this plan step is to pull it all together in a </a:t>
            </a:r>
            <a:r>
              <a:rPr lang="en-US" sz="2300" b="1" i="0" dirty="0">
                <a:solidFill>
                  <a:srgbClr val="000000"/>
                </a:solidFill>
                <a:effectLst/>
                <a:latin typeface="LiberationSerif"/>
              </a:rPr>
              <a:t>planning document (a literal plan) </a:t>
            </a:r>
            <a:r>
              <a:rPr lang="en-US" sz="2300" i="0" dirty="0">
                <a:solidFill>
                  <a:srgbClr val="000000"/>
                </a:solidFill>
                <a:effectLst/>
                <a:latin typeface="LiberationSerif"/>
              </a:rPr>
              <a:t>that will help guide them through the rest of the analysis. The key elements of this planning document make clear the (1) objective, (2) key questions, and </a:t>
            </a:r>
            <a:r>
              <a:rPr lang="en-US" sz="2300" b="1" i="0" dirty="0">
                <a:solidFill>
                  <a:srgbClr val="000000"/>
                </a:solidFill>
                <a:effectLst/>
                <a:latin typeface="LiberationSerif"/>
              </a:rPr>
              <a:t>(3) data and sources used to find those answers</a:t>
            </a:r>
            <a:r>
              <a:rPr lang="en-US" sz="2300" i="0" dirty="0">
                <a:solidFill>
                  <a:srgbClr val="000000"/>
                </a:solidFill>
                <a:effectLst/>
                <a:latin typeface="LiberationSerif"/>
              </a:rPr>
              <a:t>. This document helps keep the analysis centered as the project works its way through the remaining complex (and distraction-filled) phases of the MAP.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43412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11744"/>
            <a:ext cx="10541000" cy="4608185"/>
          </a:xfrm>
          <a:prstGeom prst="rect">
            <a:avLst/>
          </a:prstGeom>
          <a:noFill/>
        </p:spPr>
        <p:txBody>
          <a:bodyPr wrap="square" rtlCol="0">
            <a:spAutoFit/>
          </a:bodyPr>
          <a:lstStyle/>
          <a:p>
            <a:pPr>
              <a:lnSpc>
                <a:spcPct val="150000"/>
              </a:lnSpc>
            </a:pPr>
            <a:r>
              <a:rPr lang="en-US" sz="2200" b="1" i="0" dirty="0">
                <a:solidFill>
                  <a:srgbClr val="348328"/>
                </a:solidFill>
                <a:effectLst/>
                <a:latin typeface="LiberationSerif"/>
              </a:rPr>
              <a:t>Second Step: Collect</a:t>
            </a:r>
            <a:endParaRPr lang="ar-EG" sz="2200" b="1" i="0" dirty="0">
              <a:solidFill>
                <a:srgbClr val="348328"/>
              </a:solidFill>
              <a:effectLst/>
              <a:latin typeface="LiberationSerif"/>
            </a:endParaRPr>
          </a:p>
          <a:p>
            <a:pPr>
              <a:lnSpc>
                <a:spcPct val="150000"/>
              </a:lnSpc>
            </a:pPr>
            <a:r>
              <a:rPr lang="en-US" sz="2200" i="0" dirty="0">
                <a:solidFill>
                  <a:srgbClr val="000000"/>
                </a:solidFill>
                <a:effectLst/>
                <a:latin typeface="LiberationSerif"/>
              </a:rPr>
              <a:t>In the collect step, the analyst seeks data to answer key questions. The first</a:t>
            </a:r>
            <a:r>
              <a:rPr lang="ar-EG" sz="2200" i="0" dirty="0">
                <a:solidFill>
                  <a:srgbClr val="000000"/>
                </a:solidFill>
                <a:effectLst/>
                <a:latin typeface="LiberationSerif"/>
              </a:rPr>
              <a:t> </a:t>
            </a:r>
            <a:r>
              <a:rPr lang="en-US" sz="2200" i="0" dirty="0">
                <a:solidFill>
                  <a:srgbClr val="000000"/>
                </a:solidFill>
                <a:effectLst/>
                <a:latin typeface="LiberationSerif"/>
              </a:rPr>
              <a:t>step is to find and engage the sources of required data. Frequently, data</a:t>
            </a:r>
            <a:r>
              <a:rPr lang="ar-EG" sz="2200" i="0" dirty="0">
                <a:solidFill>
                  <a:srgbClr val="000000"/>
                </a:solidFill>
                <a:effectLst/>
                <a:latin typeface="LiberationSerif"/>
              </a:rPr>
              <a:t> </a:t>
            </a:r>
            <a:r>
              <a:rPr lang="en-US" sz="2200" i="0" dirty="0">
                <a:solidFill>
                  <a:srgbClr val="000000"/>
                </a:solidFill>
                <a:effectLst/>
                <a:latin typeface="LiberationSerif"/>
              </a:rPr>
              <a:t>sources in the plan step don’t work out. Data owners could deny access to</a:t>
            </a:r>
            <a:r>
              <a:rPr lang="ar-EG" sz="2200" i="0" dirty="0">
                <a:solidFill>
                  <a:srgbClr val="000000"/>
                </a:solidFill>
                <a:effectLst/>
                <a:latin typeface="LiberationSerif"/>
              </a:rPr>
              <a:t> </a:t>
            </a:r>
            <a:r>
              <a:rPr lang="en-US" sz="2200" i="0" dirty="0">
                <a:solidFill>
                  <a:srgbClr val="000000"/>
                </a:solidFill>
                <a:effectLst/>
                <a:latin typeface="LiberationSerif"/>
              </a:rPr>
              <a:t>those sources, access could be too expensive, or the data could no longer</a:t>
            </a:r>
            <a:r>
              <a:rPr lang="ar-EG" sz="2200" i="0" dirty="0">
                <a:solidFill>
                  <a:srgbClr val="000000"/>
                </a:solidFill>
                <a:effectLst/>
                <a:latin typeface="LiberationSerif"/>
              </a:rPr>
              <a:t> </a:t>
            </a:r>
            <a:r>
              <a:rPr lang="en-US" sz="2200" i="0" dirty="0">
                <a:solidFill>
                  <a:srgbClr val="000000"/>
                </a:solidFill>
                <a:effectLst/>
                <a:latin typeface="LiberationSerif"/>
              </a:rPr>
              <a:t>exist. This is one of the primary reasons we need to be flexible in our analysis</a:t>
            </a:r>
            <a:r>
              <a:rPr lang="ar-EG" sz="2200" i="0" dirty="0">
                <a:solidFill>
                  <a:srgbClr val="000000"/>
                </a:solidFill>
                <a:effectLst/>
                <a:latin typeface="LiberationSerif"/>
              </a:rPr>
              <a:t> </a:t>
            </a:r>
            <a:r>
              <a:rPr lang="en-US" sz="2200" i="0" dirty="0">
                <a:solidFill>
                  <a:srgbClr val="000000"/>
                </a:solidFill>
                <a:effectLst/>
                <a:latin typeface="LiberationSerif"/>
              </a:rPr>
              <a:t>journey. When data proves to be inaccessible, we must refresh our plan with</a:t>
            </a:r>
            <a:r>
              <a:rPr lang="ar-EG" sz="2200" i="0" dirty="0">
                <a:solidFill>
                  <a:srgbClr val="000000"/>
                </a:solidFill>
                <a:effectLst/>
                <a:latin typeface="LiberationSerif"/>
              </a:rPr>
              <a:t> </a:t>
            </a:r>
            <a:r>
              <a:rPr lang="en-US" sz="2200" i="0" dirty="0">
                <a:solidFill>
                  <a:srgbClr val="000000"/>
                </a:solidFill>
                <a:effectLst/>
                <a:latin typeface="LiberationSerif"/>
              </a:rPr>
              <a:t>a new dataset that can provide the answers we seek. This is where the</a:t>
            </a:r>
            <a:r>
              <a:rPr lang="ar-EG" sz="2200" i="0" dirty="0">
                <a:solidFill>
                  <a:srgbClr val="000000"/>
                </a:solidFill>
                <a:effectLst/>
                <a:latin typeface="LiberationSerif"/>
              </a:rPr>
              <a:t> </a:t>
            </a:r>
            <a:r>
              <a:rPr lang="en-US" sz="2200" i="0" dirty="0">
                <a:solidFill>
                  <a:srgbClr val="000000"/>
                </a:solidFill>
                <a:effectLst/>
                <a:latin typeface="LiberationSerif"/>
              </a:rPr>
              <a:t>experience gained from previous journeys will come in handy, as quickly</a:t>
            </a:r>
            <a:r>
              <a:rPr lang="ar-EG" sz="2200" i="0" dirty="0">
                <a:solidFill>
                  <a:srgbClr val="000000"/>
                </a:solidFill>
                <a:effectLst/>
                <a:latin typeface="LiberationSerif"/>
              </a:rPr>
              <a:t> </a:t>
            </a:r>
            <a:r>
              <a:rPr lang="en-US" sz="2200" i="0" dirty="0">
                <a:solidFill>
                  <a:srgbClr val="000000"/>
                </a:solidFill>
                <a:effectLst/>
                <a:latin typeface="LiberationSerif"/>
              </a:rPr>
              <a:t>replacing an inaccessible data source with one the analyst used in the past</a:t>
            </a:r>
            <a:r>
              <a:rPr lang="ar-EG" sz="2200" i="0" dirty="0">
                <a:solidFill>
                  <a:srgbClr val="000000"/>
                </a:solidFill>
                <a:effectLst/>
                <a:latin typeface="LiberationSerif"/>
              </a:rPr>
              <a:t> </a:t>
            </a:r>
            <a:r>
              <a:rPr lang="en-US" sz="2200" i="0" dirty="0">
                <a:solidFill>
                  <a:srgbClr val="000000"/>
                </a:solidFill>
                <a:effectLst/>
                <a:latin typeface="LiberationSerif"/>
              </a:rPr>
              <a:t>will preserve the analysis timeline. </a:t>
            </a:r>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50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92654"/>
            <a:ext cx="10812720" cy="40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234822"/>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662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067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626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225986"/>
            <a:ext cx="10541000" cy="2690160"/>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Second Step: Collect</a:t>
            </a:r>
            <a:endParaRPr lang="ar-EG" sz="2300" b="1" i="0" dirty="0">
              <a:solidFill>
                <a:srgbClr val="348328"/>
              </a:solidFill>
              <a:effectLst/>
              <a:latin typeface="LiberationSerif"/>
            </a:endParaRPr>
          </a:p>
          <a:p>
            <a:pPr>
              <a:lnSpc>
                <a:spcPct val="150000"/>
              </a:lnSpc>
            </a:pPr>
            <a:r>
              <a:rPr lang="en-US" sz="2300" i="0" dirty="0">
                <a:solidFill>
                  <a:srgbClr val="000000"/>
                </a:solidFill>
                <a:effectLst/>
                <a:latin typeface="LiberationSerif"/>
              </a:rPr>
              <a:t>Once the analyst identifies and engages sources, the second phase to the</a:t>
            </a:r>
            <a:r>
              <a:rPr lang="ar-EG" sz="2300" i="0" dirty="0">
                <a:solidFill>
                  <a:srgbClr val="000000"/>
                </a:solidFill>
                <a:effectLst/>
                <a:latin typeface="LiberationSerif"/>
              </a:rPr>
              <a:t> </a:t>
            </a:r>
            <a:r>
              <a:rPr lang="en-US" sz="2300" i="0" dirty="0">
                <a:solidFill>
                  <a:srgbClr val="000000"/>
                </a:solidFill>
                <a:effectLst/>
                <a:latin typeface="LiberationSerif"/>
              </a:rPr>
              <a:t>collect step is to use data mining techniques and other tactics to pull that data</a:t>
            </a:r>
            <a:r>
              <a:rPr lang="ar-EG" sz="2300" i="0" dirty="0">
                <a:solidFill>
                  <a:srgbClr val="000000"/>
                </a:solidFill>
                <a:effectLst/>
                <a:latin typeface="LiberationSerif"/>
              </a:rPr>
              <a:t> </a:t>
            </a:r>
            <a:r>
              <a:rPr lang="en-US" sz="2300" i="0" dirty="0">
                <a:solidFill>
                  <a:srgbClr val="000000"/>
                </a:solidFill>
                <a:effectLst/>
                <a:latin typeface="LiberationSerif"/>
              </a:rPr>
              <a:t>out and get it into a usable form. There are primarily three techniques: (1) accessing facilitated downloads, (2) tapping application programming interfaces (APIs), and (3) scraping webpages.</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4419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26233"/>
            <a:ext cx="10541000" cy="2159245"/>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Second Step: Collect</a:t>
            </a:r>
            <a:endParaRPr lang="ar-EG" sz="2300" b="1" i="0" dirty="0">
              <a:solidFill>
                <a:srgbClr val="348328"/>
              </a:solidFill>
              <a:effectLst/>
              <a:latin typeface="LiberationSerif"/>
            </a:endParaRPr>
          </a:p>
          <a:p>
            <a:pPr>
              <a:lnSpc>
                <a:spcPct val="150000"/>
              </a:lnSpc>
            </a:pPr>
            <a:r>
              <a:rPr lang="en-US" sz="2300" i="0" dirty="0">
                <a:solidFill>
                  <a:srgbClr val="000000"/>
                </a:solidFill>
                <a:effectLst/>
                <a:latin typeface="LiberationSerif"/>
              </a:rPr>
              <a:t>The final phase in the collect step is selecting a data management system to house the collected data. Many systems are available, but the key consideration is balancing analysis power with simplicity of use. Usually, those are negatively correlated</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6958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8835"/>
            <a:ext cx="10541000" cy="4282904"/>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Third Step: Analyze</a:t>
            </a:r>
          </a:p>
          <a:p>
            <a:pPr>
              <a:lnSpc>
                <a:spcPct val="150000"/>
              </a:lnSpc>
            </a:pPr>
            <a:r>
              <a:rPr lang="en-US" sz="2300" i="0" dirty="0">
                <a:solidFill>
                  <a:srgbClr val="000000"/>
                </a:solidFill>
                <a:effectLst/>
                <a:latin typeface="LiberationSerif"/>
              </a:rPr>
              <a:t>The first phase of the analyze step is producing an analysis-ready, tidy dataset. Beginning with clean, well-organized data will make that process much more efficient and effective. </a:t>
            </a:r>
          </a:p>
          <a:p>
            <a:pPr>
              <a:lnSpc>
                <a:spcPct val="150000"/>
              </a:lnSpc>
            </a:pPr>
            <a:r>
              <a:rPr lang="en-US" sz="2300" i="0" dirty="0">
                <a:solidFill>
                  <a:srgbClr val="000000"/>
                </a:solidFill>
                <a:effectLst/>
                <a:latin typeface="LiberationSerif"/>
              </a:rPr>
              <a:t>The next phase of the analyze step is to perform analysis. Each analysis has a varying level of depth and, therefore, produces varying levels of insight. Sometimes, a simple analysis with a simple insight is all analysts need. Other times, it’s important to go</a:t>
            </a:r>
          </a:p>
          <a:p>
            <a:pPr>
              <a:lnSpc>
                <a:spcPct val="150000"/>
              </a:lnSpc>
            </a:pPr>
            <a:r>
              <a:rPr lang="en-US" sz="2300" i="0" dirty="0">
                <a:solidFill>
                  <a:srgbClr val="000000"/>
                </a:solidFill>
                <a:effectLst/>
                <a:latin typeface="LiberationSerif"/>
              </a:rPr>
              <a:t>deeper. We’ll discuss how those analysis techniques produce that depth of insight.</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2138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8835"/>
            <a:ext cx="10541000" cy="3751989"/>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Step Four: Report</a:t>
            </a:r>
          </a:p>
          <a:p>
            <a:pPr>
              <a:lnSpc>
                <a:spcPct val="150000"/>
              </a:lnSpc>
            </a:pPr>
            <a:r>
              <a:rPr lang="en-US" sz="2300" i="0" dirty="0">
                <a:solidFill>
                  <a:srgbClr val="000000"/>
                </a:solidFill>
                <a:effectLst/>
                <a:latin typeface="LiberationSerif"/>
              </a:rPr>
              <a:t>The fourth and last step in the MAP is to report the analysis results. In this step, analysts should feel tension as they compress the story into a tight, digestible packet. Compressing this story means no extraneous information obscures insights that matter, the logical flow of the story is solid, and the story’s aperture can be opened wide enough to provide details to low-level stakeholders and focused enough to provide a high-level narrative to a C-level audience.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1136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1452" y="1746095"/>
            <a:ext cx="10541000" cy="4610365"/>
          </a:xfrm>
          <a:prstGeom prst="rect">
            <a:avLst/>
          </a:prstGeom>
          <a:noFill/>
        </p:spPr>
        <p:txBody>
          <a:bodyPr wrap="square" rtlCol="0">
            <a:spAutoFit/>
          </a:bodyPr>
          <a:lstStyle/>
          <a:p>
            <a:pPr>
              <a:lnSpc>
                <a:spcPct val="150000"/>
              </a:lnSpc>
            </a:pPr>
            <a:r>
              <a:rPr lang="en-US" sz="2200" b="1" i="0" dirty="0">
                <a:solidFill>
                  <a:srgbClr val="348328"/>
                </a:solidFill>
                <a:effectLst/>
                <a:latin typeface="LiberationSerif"/>
              </a:rPr>
              <a:t>Step Four: Report</a:t>
            </a:r>
          </a:p>
          <a:p>
            <a:pPr>
              <a:lnSpc>
                <a:spcPct val="150000"/>
              </a:lnSpc>
            </a:pPr>
            <a:r>
              <a:rPr lang="en-US" sz="2200" i="0" dirty="0">
                <a:solidFill>
                  <a:srgbClr val="000000"/>
                </a:solidFill>
                <a:effectLst/>
                <a:latin typeface="LiberationSerif"/>
              </a:rPr>
              <a:t>The first phase in the report step is to design a visual story that reaches audiences effectively and efficiently. The analyst will do this by leveraging pre-attentive attributes in visual perception. </a:t>
            </a:r>
          </a:p>
          <a:p>
            <a:pPr>
              <a:lnSpc>
                <a:spcPct val="150000"/>
              </a:lnSpc>
            </a:pPr>
            <a:r>
              <a:rPr lang="en-US" sz="2200" i="0" dirty="0">
                <a:solidFill>
                  <a:srgbClr val="000000"/>
                </a:solidFill>
                <a:effectLst/>
                <a:latin typeface="LiberationSerif"/>
              </a:rPr>
              <a:t>The second phase is to ensure recommendations are clear and concise. Concepts, ideas, and recommendations included in the analyst’s report must be easy to understand. We’ll discuss some simple rules to help ensure our</a:t>
            </a:r>
            <a:r>
              <a:rPr lang="en-US" sz="2200" dirty="0">
                <a:solidFill>
                  <a:srgbClr val="000000"/>
                </a:solidFill>
                <a:latin typeface="LiberationSerif"/>
              </a:rPr>
              <a:t> </a:t>
            </a:r>
            <a:r>
              <a:rPr lang="en-US" sz="2200" i="0" dirty="0">
                <a:solidFill>
                  <a:srgbClr val="000000"/>
                </a:solidFill>
                <a:effectLst/>
                <a:latin typeface="LiberationSerif"/>
              </a:rPr>
              <a:t>message, and all of its elements, is precise.</a:t>
            </a:r>
          </a:p>
          <a:p>
            <a:pPr>
              <a:lnSpc>
                <a:spcPct val="150000"/>
              </a:lnSpc>
            </a:pPr>
            <a:r>
              <a:rPr lang="en-US" sz="2200" i="0" dirty="0">
                <a:solidFill>
                  <a:srgbClr val="000000"/>
                </a:solidFill>
                <a:effectLst/>
                <a:latin typeface="LiberationSerif"/>
              </a:rPr>
              <a:t>The last phase in the report step is to ensure the presentation is distraction free by focusing on detail and sophisticated execution elements.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61364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4608185"/>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Open and frequent communication between analysts and stakeholders is a</a:t>
            </a:r>
            <a:r>
              <a:rPr lang="ar-EG" sz="2200" i="0" dirty="0">
                <a:solidFill>
                  <a:srgbClr val="000000"/>
                </a:solidFill>
                <a:effectLst/>
                <a:latin typeface="LiberationSerif"/>
              </a:rPr>
              <a:t> </a:t>
            </a:r>
            <a:r>
              <a:rPr lang="en-US" sz="2200" i="0" dirty="0">
                <a:solidFill>
                  <a:srgbClr val="000000"/>
                </a:solidFill>
                <a:effectLst/>
                <a:latin typeface="LiberationSerif"/>
              </a:rPr>
              <a:t>hallmark of any successful analytics journey that arrives at a Big Idea. While</a:t>
            </a:r>
            <a:r>
              <a:rPr lang="ar-EG" sz="2200" i="0" dirty="0">
                <a:solidFill>
                  <a:srgbClr val="000000"/>
                </a:solidFill>
                <a:effectLst/>
                <a:latin typeface="LiberationSerif"/>
              </a:rPr>
              <a:t> </a:t>
            </a:r>
            <a:r>
              <a:rPr lang="en-US" sz="2200" i="0" dirty="0">
                <a:solidFill>
                  <a:srgbClr val="000000"/>
                </a:solidFill>
                <a:effectLst/>
                <a:latin typeface="LiberationSerif"/>
              </a:rPr>
              <a:t>communication throughout the process is important, it’s never more critical</a:t>
            </a:r>
            <a:r>
              <a:rPr lang="ar-EG" sz="2200" i="0" dirty="0">
                <a:solidFill>
                  <a:srgbClr val="000000"/>
                </a:solidFill>
                <a:effectLst/>
                <a:latin typeface="LiberationSerif"/>
              </a:rPr>
              <a:t> </a:t>
            </a:r>
            <a:r>
              <a:rPr lang="en-US" sz="2200" i="0" dirty="0">
                <a:solidFill>
                  <a:srgbClr val="000000"/>
                </a:solidFill>
                <a:effectLst/>
                <a:latin typeface="LiberationSerif"/>
              </a:rPr>
              <a:t>than at its beginning. This is when clear expectations must be set and</a:t>
            </a:r>
            <a:r>
              <a:rPr lang="ar-EG" sz="2200" i="0" dirty="0">
                <a:solidFill>
                  <a:srgbClr val="000000"/>
                </a:solidFill>
                <a:effectLst/>
                <a:latin typeface="LiberationSerif"/>
              </a:rPr>
              <a:t> </a:t>
            </a:r>
            <a:r>
              <a:rPr lang="en-US" sz="2200" i="0" dirty="0">
                <a:solidFill>
                  <a:srgbClr val="000000"/>
                </a:solidFill>
                <a:effectLst/>
                <a:latin typeface="LiberationSerif"/>
              </a:rPr>
              <a:t>understood.</a:t>
            </a:r>
            <a:endParaRPr lang="ar-EG" sz="2200" i="0" dirty="0">
              <a:solidFill>
                <a:srgbClr val="000000"/>
              </a:solidFill>
              <a:effectLst/>
              <a:latin typeface="LiberationSerif"/>
            </a:endParaRPr>
          </a:p>
          <a:p>
            <a:pPr algn="just">
              <a:lnSpc>
                <a:spcPct val="150000"/>
              </a:lnSpc>
            </a:pPr>
            <a:r>
              <a:rPr lang="en-US" sz="2200" i="0" dirty="0">
                <a:solidFill>
                  <a:srgbClr val="000000"/>
                </a:solidFill>
                <a:effectLst/>
                <a:latin typeface="LiberationSerif"/>
              </a:rPr>
              <a:t>One of the greatest complications for the analyst is the discussion of needs</a:t>
            </a:r>
            <a:r>
              <a:rPr lang="ar-EG" sz="2200" i="0" dirty="0">
                <a:solidFill>
                  <a:srgbClr val="000000"/>
                </a:solidFill>
                <a:effectLst/>
                <a:latin typeface="LiberationSerif"/>
              </a:rPr>
              <a:t> </a:t>
            </a:r>
            <a:r>
              <a:rPr lang="en-US" sz="2200" i="0" dirty="0">
                <a:solidFill>
                  <a:srgbClr val="000000"/>
                </a:solidFill>
                <a:effectLst/>
                <a:latin typeface="LiberationSerif"/>
              </a:rPr>
              <a:t>and requirements for an analytics project with non</a:t>
            </a:r>
            <a:r>
              <a:rPr lang="ar-EG" sz="2200" i="0" dirty="0">
                <a:solidFill>
                  <a:srgbClr val="000000"/>
                </a:solidFill>
                <a:effectLst/>
                <a:latin typeface="LiberationSerif"/>
              </a:rPr>
              <a:t>-</a:t>
            </a:r>
            <a:r>
              <a:rPr lang="en-US" sz="2200" i="0" dirty="0">
                <a:solidFill>
                  <a:srgbClr val="000000"/>
                </a:solidFill>
                <a:effectLst/>
                <a:latin typeface="LiberationSerif"/>
              </a:rPr>
              <a:t>analyst stakeholders. The</a:t>
            </a:r>
            <a:r>
              <a:rPr lang="ar-EG" sz="2200" i="0" dirty="0">
                <a:solidFill>
                  <a:srgbClr val="000000"/>
                </a:solidFill>
                <a:effectLst/>
                <a:latin typeface="LiberationSerif"/>
              </a:rPr>
              <a:t> </a:t>
            </a:r>
            <a:r>
              <a:rPr lang="en-US" sz="2200" i="0" dirty="0">
                <a:solidFill>
                  <a:srgbClr val="000000"/>
                </a:solidFill>
                <a:effectLst/>
                <a:latin typeface="LiberationSerif"/>
              </a:rPr>
              <a:t>analyst is a strategist who applies a specialized set of tools and skills on data</a:t>
            </a:r>
            <a:r>
              <a:rPr lang="ar-EG" sz="2200" i="0" dirty="0">
                <a:solidFill>
                  <a:srgbClr val="000000"/>
                </a:solidFill>
                <a:effectLst/>
                <a:latin typeface="LiberationSerif"/>
              </a:rPr>
              <a:t> </a:t>
            </a:r>
            <a:r>
              <a:rPr lang="en-US" sz="2200" i="0" dirty="0">
                <a:solidFill>
                  <a:srgbClr val="000000"/>
                </a:solidFill>
                <a:effectLst/>
                <a:latin typeface="LiberationSerif"/>
              </a:rPr>
              <a:t>to solve problems and find new opportunities. Analysts cannot (and should</a:t>
            </a:r>
            <a:r>
              <a:rPr lang="ar-EG" sz="2200" i="0" dirty="0">
                <a:solidFill>
                  <a:srgbClr val="000000"/>
                </a:solidFill>
                <a:effectLst/>
                <a:latin typeface="LiberationSerif"/>
              </a:rPr>
              <a:t> </a:t>
            </a:r>
            <a:r>
              <a:rPr lang="en-US" sz="2200" i="0" dirty="0">
                <a:solidFill>
                  <a:srgbClr val="000000"/>
                </a:solidFill>
                <a:effectLst/>
                <a:latin typeface="LiberationSerif"/>
              </a:rPr>
              <a:t>not) expect their non</a:t>
            </a:r>
            <a:r>
              <a:rPr lang="ar-EG" sz="2200" i="0" dirty="0">
                <a:solidFill>
                  <a:srgbClr val="000000"/>
                </a:solidFill>
                <a:effectLst/>
                <a:latin typeface="LiberationSerif"/>
              </a:rPr>
              <a:t>-</a:t>
            </a:r>
            <a:r>
              <a:rPr lang="en-US" sz="2200" i="0" dirty="0">
                <a:solidFill>
                  <a:srgbClr val="000000"/>
                </a:solidFill>
                <a:effectLst/>
                <a:latin typeface="LiberationSerif"/>
              </a:rPr>
              <a:t>analyst stakeholders to know the solutions that would</a:t>
            </a:r>
            <a:r>
              <a:rPr lang="ar-EG" sz="2200" i="0" dirty="0">
                <a:solidFill>
                  <a:srgbClr val="000000"/>
                </a:solidFill>
                <a:effectLst/>
                <a:latin typeface="LiberationSerif"/>
              </a:rPr>
              <a:t> </a:t>
            </a:r>
            <a:r>
              <a:rPr lang="en-US" sz="2200" i="0" dirty="0">
                <a:solidFill>
                  <a:srgbClr val="000000"/>
                </a:solidFill>
                <a:effectLst/>
                <a:latin typeface="LiberationSerif"/>
              </a:rPr>
              <a:t>solve stakeholders’ challenges.</a:t>
            </a:r>
            <a:r>
              <a:rPr lang="ar-EG" sz="2200" i="0" dirty="0">
                <a:solidFill>
                  <a:srgbClr val="000000"/>
                </a:solidFill>
                <a:effectLst/>
                <a:latin typeface="LiberationSerif"/>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2221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622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4100353"/>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Put simply, the analyst is not an order taker. The analyst is not employed to</a:t>
            </a:r>
            <a:r>
              <a:rPr lang="ar-EG" sz="2200" i="0" dirty="0">
                <a:solidFill>
                  <a:srgbClr val="000000"/>
                </a:solidFill>
                <a:effectLst/>
                <a:latin typeface="LiberationSerif"/>
              </a:rPr>
              <a:t> </a:t>
            </a:r>
            <a:r>
              <a:rPr lang="en-US" sz="2200" i="0" dirty="0">
                <a:solidFill>
                  <a:srgbClr val="000000"/>
                </a:solidFill>
                <a:effectLst/>
                <a:latin typeface="LiberationSerif"/>
              </a:rPr>
              <a:t>simply produce on-demand analytics products that stakeholders request from</a:t>
            </a:r>
            <a:r>
              <a:rPr lang="ar-EG" sz="2200" i="0" dirty="0">
                <a:solidFill>
                  <a:srgbClr val="000000"/>
                </a:solidFill>
                <a:effectLst/>
                <a:latin typeface="LiberationSerif"/>
              </a:rPr>
              <a:t> </a:t>
            </a:r>
            <a:r>
              <a:rPr lang="en-US" sz="2200" i="0" dirty="0">
                <a:solidFill>
                  <a:srgbClr val="000000"/>
                </a:solidFill>
                <a:effectLst/>
                <a:latin typeface="LiberationSerif"/>
              </a:rPr>
              <a:t>a neat, well-defined menu. The sophistication of business today and the</a:t>
            </a:r>
            <a:r>
              <a:rPr lang="ar-EG" sz="2200" i="0" dirty="0">
                <a:solidFill>
                  <a:srgbClr val="000000"/>
                </a:solidFill>
                <a:effectLst/>
                <a:latin typeface="LiberationSerif"/>
              </a:rPr>
              <a:t> </a:t>
            </a:r>
            <a:r>
              <a:rPr lang="en-US" sz="2200" i="0" dirty="0">
                <a:solidFill>
                  <a:srgbClr val="000000"/>
                </a:solidFill>
                <a:effectLst/>
                <a:latin typeface="LiberationSerif"/>
              </a:rPr>
              <a:t>complexity of data analytics projects dramatically reduces the shelf life of</a:t>
            </a:r>
            <a:r>
              <a:rPr lang="ar-EG" sz="2200" i="0" dirty="0">
                <a:solidFill>
                  <a:srgbClr val="000000"/>
                </a:solidFill>
                <a:effectLst/>
                <a:latin typeface="LiberationSerif"/>
              </a:rPr>
              <a:t> </a:t>
            </a:r>
            <a:r>
              <a:rPr lang="en-US" sz="2200" i="0" dirty="0">
                <a:solidFill>
                  <a:srgbClr val="000000"/>
                </a:solidFill>
                <a:effectLst/>
                <a:latin typeface="LiberationSerif"/>
              </a:rPr>
              <a:t>unmalleable analytics projects. What may make sense for the business today</a:t>
            </a:r>
            <a:r>
              <a:rPr lang="ar-EG" sz="2200" i="0" dirty="0">
                <a:solidFill>
                  <a:srgbClr val="000000"/>
                </a:solidFill>
                <a:effectLst/>
                <a:latin typeface="LiberationSerif"/>
              </a:rPr>
              <a:t> </a:t>
            </a:r>
            <a:r>
              <a:rPr lang="en-US" sz="2200" i="0" dirty="0">
                <a:solidFill>
                  <a:srgbClr val="000000"/>
                </a:solidFill>
                <a:effectLst/>
                <a:latin typeface="LiberationSerif"/>
              </a:rPr>
              <a:t>will almost certainly be out of date within a few quarters (if not weeks). More</a:t>
            </a:r>
            <a:r>
              <a:rPr lang="ar-EG" sz="2200" i="0" dirty="0">
                <a:solidFill>
                  <a:srgbClr val="000000"/>
                </a:solidFill>
                <a:effectLst/>
                <a:latin typeface="LiberationSerif"/>
              </a:rPr>
              <a:t> </a:t>
            </a:r>
            <a:r>
              <a:rPr lang="en-US" sz="2200" i="0" dirty="0">
                <a:solidFill>
                  <a:srgbClr val="000000"/>
                </a:solidFill>
                <a:effectLst/>
                <a:latin typeface="LiberationSerif"/>
              </a:rPr>
              <a:t>importantly, the carefully prescribed analytics menu constrains analysts and</a:t>
            </a:r>
            <a:r>
              <a:rPr lang="ar-EG" sz="2200" i="0" dirty="0">
                <a:solidFill>
                  <a:srgbClr val="000000"/>
                </a:solidFill>
                <a:effectLst/>
                <a:latin typeface="LiberationSerif"/>
              </a:rPr>
              <a:t> </a:t>
            </a:r>
            <a:r>
              <a:rPr lang="en-US" sz="2200" i="0" dirty="0">
                <a:solidFill>
                  <a:srgbClr val="000000"/>
                </a:solidFill>
                <a:effectLst/>
                <a:latin typeface="LiberationSerif"/>
              </a:rPr>
              <a:t>stifles their creativity. This, in turn, leads to suboptimal outcomes for the</a:t>
            </a:r>
            <a:r>
              <a:rPr lang="ar-EG" sz="2200" i="0" dirty="0">
                <a:solidFill>
                  <a:srgbClr val="000000"/>
                </a:solidFill>
                <a:effectLst/>
                <a:latin typeface="LiberationSerif"/>
              </a:rPr>
              <a:t> </a:t>
            </a:r>
            <a:r>
              <a:rPr lang="en-US" sz="2200" i="0" dirty="0">
                <a:solidFill>
                  <a:srgbClr val="000000"/>
                </a:solidFill>
                <a:effectLst/>
                <a:latin typeface="LiberationSerif"/>
              </a:rPr>
              <a:t>business as well as the analyst’s career.</a:t>
            </a:r>
            <a:endParaRPr lang="ar-EG"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0001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622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359252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It’s important for analysts to get to what we call “the ask behind the ask”</a:t>
            </a:r>
            <a:r>
              <a:rPr lang="ar-EG" sz="2200" i="0" dirty="0">
                <a:solidFill>
                  <a:srgbClr val="000000"/>
                </a:solidFill>
                <a:effectLst/>
                <a:latin typeface="LiberationSerif"/>
              </a:rPr>
              <a:t> </a:t>
            </a:r>
            <a:r>
              <a:rPr lang="en-US" sz="2200" i="0" dirty="0">
                <a:solidFill>
                  <a:srgbClr val="000000"/>
                </a:solidFill>
                <a:effectLst/>
                <a:latin typeface="LiberationSerif"/>
              </a:rPr>
              <a:t>from their stakeholders. In other words, rather than taking a non</a:t>
            </a:r>
            <a:r>
              <a:rPr lang="ar-EG" sz="2200" i="0" dirty="0">
                <a:solidFill>
                  <a:srgbClr val="000000"/>
                </a:solidFill>
                <a:effectLst/>
                <a:latin typeface="LiberationSerif"/>
              </a:rPr>
              <a:t>-</a:t>
            </a:r>
            <a:r>
              <a:rPr lang="en-US" sz="2200" i="0" dirty="0">
                <a:solidFill>
                  <a:srgbClr val="000000"/>
                </a:solidFill>
                <a:effectLst/>
                <a:latin typeface="LiberationSerif"/>
              </a:rPr>
              <a:t>analyst</a:t>
            </a:r>
            <a:r>
              <a:rPr lang="ar-EG" sz="2200" dirty="0">
                <a:solidFill>
                  <a:srgbClr val="000000"/>
                </a:solidFill>
                <a:latin typeface="LiberationSerif"/>
              </a:rPr>
              <a:t> </a:t>
            </a:r>
            <a:r>
              <a:rPr lang="en-US" sz="2200" i="0" dirty="0">
                <a:solidFill>
                  <a:srgbClr val="000000"/>
                </a:solidFill>
                <a:effectLst/>
                <a:latin typeface="LiberationSerif"/>
              </a:rPr>
              <a:t>stakeholder’s request at face value, the successful analyst will seek to</a:t>
            </a:r>
            <a:r>
              <a:rPr lang="ar-EG" sz="2200" i="0" dirty="0">
                <a:solidFill>
                  <a:srgbClr val="000000"/>
                </a:solidFill>
                <a:effectLst/>
                <a:latin typeface="LiberationSerif"/>
              </a:rPr>
              <a:t> </a:t>
            </a:r>
            <a:r>
              <a:rPr lang="en-US" sz="2200" i="0" dirty="0">
                <a:solidFill>
                  <a:srgbClr val="000000"/>
                </a:solidFill>
                <a:effectLst/>
                <a:latin typeface="LiberationSerif"/>
              </a:rPr>
              <a:t>uncover what the stakeholder is attempting to solve. The non</a:t>
            </a:r>
            <a:r>
              <a:rPr lang="ar-EG" sz="2200" i="0" dirty="0">
                <a:solidFill>
                  <a:srgbClr val="000000"/>
                </a:solidFill>
                <a:effectLst/>
                <a:latin typeface="LiberationSerif"/>
              </a:rPr>
              <a:t>-</a:t>
            </a:r>
            <a:r>
              <a:rPr lang="en-US" sz="2200" i="0" dirty="0">
                <a:solidFill>
                  <a:srgbClr val="000000"/>
                </a:solidFill>
                <a:effectLst/>
                <a:latin typeface="LiberationSerif"/>
              </a:rPr>
              <a:t>analyst’s</a:t>
            </a:r>
            <a:r>
              <a:rPr lang="ar-EG" sz="2200" dirty="0">
                <a:solidFill>
                  <a:srgbClr val="000000"/>
                </a:solidFill>
                <a:latin typeface="LiberationSerif"/>
              </a:rPr>
              <a:t> </a:t>
            </a:r>
            <a:r>
              <a:rPr lang="en-US" sz="2200" i="0" dirty="0">
                <a:solidFill>
                  <a:srgbClr val="000000"/>
                </a:solidFill>
                <a:effectLst/>
                <a:latin typeface="LiberationSerif"/>
              </a:rPr>
              <a:t>requested solution is “the ask,” but the real underlying challenge that has</a:t>
            </a:r>
            <a:r>
              <a:rPr lang="ar-EG" sz="2200" i="0" dirty="0">
                <a:solidFill>
                  <a:srgbClr val="000000"/>
                </a:solidFill>
                <a:effectLst/>
                <a:latin typeface="LiberationSerif"/>
              </a:rPr>
              <a:t> </a:t>
            </a:r>
            <a:r>
              <a:rPr lang="en-US" sz="2200" i="0" dirty="0">
                <a:solidFill>
                  <a:srgbClr val="000000"/>
                </a:solidFill>
                <a:effectLst/>
                <a:latin typeface="LiberationSerif"/>
              </a:rPr>
              <a:t>motivated the request (the ask behind the ask) is what the analyst must</a:t>
            </a:r>
            <a:r>
              <a:rPr lang="ar-EG" sz="2200" i="0" dirty="0">
                <a:solidFill>
                  <a:srgbClr val="000000"/>
                </a:solidFill>
                <a:effectLst/>
                <a:latin typeface="LiberationSerif"/>
              </a:rPr>
              <a:t> </a:t>
            </a:r>
            <a:r>
              <a:rPr lang="en-US" sz="2200" i="0" dirty="0">
                <a:solidFill>
                  <a:srgbClr val="000000"/>
                </a:solidFill>
                <a:effectLst/>
                <a:latin typeface="LiberationSerif"/>
              </a:rPr>
              <a:t>understand. By doing so, the analyst can use their expertise to assess the</a:t>
            </a:r>
            <a:r>
              <a:rPr lang="ar-EG" sz="2200" i="0" dirty="0">
                <a:solidFill>
                  <a:srgbClr val="000000"/>
                </a:solidFill>
                <a:effectLst/>
                <a:latin typeface="LiberationSerif"/>
              </a:rPr>
              <a:t> </a:t>
            </a:r>
            <a:r>
              <a:rPr lang="en-US" sz="2200" i="0" dirty="0">
                <a:solidFill>
                  <a:srgbClr val="000000"/>
                </a:solidFill>
                <a:effectLst/>
                <a:latin typeface="LiberationSerif"/>
              </a:rPr>
              <a:t>challenge and craft an appropriate solution.</a:t>
            </a:r>
            <a:endParaRPr lang="ar-EG"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1833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5118196"/>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We can assume this scenario involves a well-intentioned sales leader approaching an analyst with a lengthy data request. The sales leader had just received a call from a client during which the client shared plans for a new campaign to take advantage of an unexpected spike in consumer demand.</a:t>
            </a:r>
            <a:endParaRPr lang="ar-EG" sz="2200" i="0" dirty="0">
              <a:solidFill>
                <a:srgbClr val="000000"/>
              </a:solidFill>
              <a:effectLst/>
              <a:latin typeface="LiberationSerif"/>
            </a:endParaRPr>
          </a:p>
          <a:p>
            <a:pPr algn="just">
              <a:lnSpc>
                <a:spcPct val="150000"/>
              </a:lnSpc>
            </a:pPr>
            <a:r>
              <a:rPr lang="en-US" sz="2200" i="0" dirty="0">
                <a:solidFill>
                  <a:srgbClr val="000000"/>
                </a:solidFill>
                <a:effectLst/>
                <a:latin typeface="LiberationSerif"/>
              </a:rPr>
              <a:t>“</a:t>
            </a:r>
            <a:r>
              <a:rPr lang="en-US" sz="2200" b="1" i="0" dirty="0">
                <a:solidFill>
                  <a:srgbClr val="000000"/>
                </a:solidFill>
                <a:effectLst/>
                <a:latin typeface="LiberationSerif"/>
              </a:rPr>
              <a:t>The client needs help with their approach to consumer targeting</a:t>
            </a:r>
            <a:r>
              <a:rPr lang="en-US" sz="2200" i="0" dirty="0">
                <a:solidFill>
                  <a:srgbClr val="000000"/>
                </a:solidFill>
                <a:effectLst/>
                <a:latin typeface="LiberationSerif"/>
              </a:rPr>
              <a:t>,” the sales leader stated, “</a:t>
            </a:r>
            <a:r>
              <a:rPr lang="en-US" sz="2200" b="1" i="0" dirty="0">
                <a:solidFill>
                  <a:srgbClr val="000000"/>
                </a:solidFill>
                <a:effectLst/>
                <a:latin typeface="LiberationSerif"/>
              </a:rPr>
              <a:t>so there’s some data I’d like you to pull</a:t>
            </a:r>
            <a:r>
              <a:rPr lang="en-US" sz="2200" i="0" dirty="0">
                <a:solidFill>
                  <a:srgbClr val="000000"/>
                </a:solidFill>
                <a:effectLst/>
                <a:latin typeface="LiberationSerif"/>
              </a:rPr>
              <a:t>.” Without any hesitation, the sales leader launched into a review of the long list of data they had hastily scribbled on a notepad. At that point, the analyst interjected with one simple question: “</a:t>
            </a:r>
            <a:r>
              <a:rPr lang="en-US" sz="2200" b="1" i="0" u="sng" dirty="0">
                <a:solidFill>
                  <a:srgbClr val="000000"/>
                </a:solidFill>
                <a:effectLst/>
                <a:latin typeface="LiberationSerif"/>
              </a:rPr>
              <a:t>What are we trying to solve?</a:t>
            </a:r>
            <a:r>
              <a:rPr lang="en-US" sz="2200" i="0" dirty="0">
                <a:solidFill>
                  <a:srgbClr val="000000"/>
                </a:solidFill>
                <a:effectLst/>
                <a:latin typeface="LiberationSerif"/>
              </a:rPr>
              <a:t>”.</a:t>
            </a:r>
          </a:p>
          <a:p>
            <a:pPr algn="just">
              <a:lnSpc>
                <a:spcPct val="150000"/>
              </a:lnSpc>
            </a:pP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6689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887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48623"/>
            <a:ext cx="10541000" cy="4608185"/>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Those six simple words stopped the sales leader in their tracks. What followed was a thoughtful and thorough discussion of the client’s market position, the difficulties they faced, and the opportunities before them. This led the sales leader and the analyst to a concise articulation of the challenge facing the planned campaign. In a few minutes, the analyst successfully guided the sales leader to an entirely different analysis path using a different collection of data that would produce a different set of outcomes. These outcomes would provide a clearer and actionable solution to the client’s true challenge. When the analyst finished describing their proposed approach, the sales leader stood in amazement. “</a:t>
            </a:r>
            <a:r>
              <a:rPr lang="en-US" sz="2200" b="1" i="0" dirty="0">
                <a:solidFill>
                  <a:srgbClr val="000000"/>
                </a:solidFill>
                <a:effectLst/>
                <a:latin typeface="LiberationSerif"/>
              </a:rPr>
              <a:t>I didn’t know we could do that</a:t>
            </a:r>
            <a:r>
              <a:rPr lang="en-US" sz="2200" i="0" dirty="0">
                <a:solidFill>
                  <a:srgbClr val="000000"/>
                </a:solidFill>
                <a:effectLst/>
                <a:latin typeface="LiberationSerif"/>
              </a:rPr>
              <a:t>,” the sales leader said gleefully. </a:t>
            </a:r>
            <a:endParaRPr lang="ar-EG"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3428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35190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01396"/>
            <a:ext cx="10541000" cy="2689711"/>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By getting to the ask behind the ask, this analyst applied their expertise in</a:t>
            </a:r>
            <a:r>
              <a:rPr lang="ar-EG" sz="2300" i="0" dirty="0">
                <a:solidFill>
                  <a:srgbClr val="000000"/>
                </a:solidFill>
                <a:effectLst/>
                <a:latin typeface="LiberationSerif"/>
              </a:rPr>
              <a:t> </a:t>
            </a:r>
            <a:r>
              <a:rPr lang="en-US" sz="2300" i="0" dirty="0">
                <a:solidFill>
                  <a:srgbClr val="000000"/>
                </a:solidFill>
                <a:effectLst/>
                <a:latin typeface="LiberationSerif"/>
              </a:rPr>
              <a:t>data analytics to the client’s challenge rather than pursuing the request of a</a:t>
            </a:r>
            <a:r>
              <a:rPr lang="ar-EG" sz="2300" i="0" dirty="0">
                <a:solidFill>
                  <a:srgbClr val="000000"/>
                </a:solidFill>
                <a:effectLst/>
                <a:latin typeface="LiberationSerif"/>
              </a:rPr>
              <a:t> </a:t>
            </a:r>
            <a:r>
              <a:rPr lang="en-US" sz="2300" i="0" dirty="0">
                <a:solidFill>
                  <a:srgbClr val="000000"/>
                </a:solidFill>
                <a:effectLst/>
                <a:latin typeface="LiberationSerif"/>
              </a:rPr>
              <a:t>non</a:t>
            </a:r>
            <a:r>
              <a:rPr lang="ar-EG" sz="2300" i="0" dirty="0">
                <a:solidFill>
                  <a:srgbClr val="000000"/>
                </a:solidFill>
                <a:effectLst/>
                <a:latin typeface="LiberationSerif"/>
              </a:rPr>
              <a:t>-</a:t>
            </a:r>
            <a:r>
              <a:rPr lang="en-US" sz="2300" i="0" dirty="0">
                <a:solidFill>
                  <a:srgbClr val="000000"/>
                </a:solidFill>
                <a:effectLst/>
                <a:latin typeface="LiberationSerif"/>
              </a:rPr>
              <a:t>analyst stakeholder. More importantly, the analyst saved the team several</a:t>
            </a:r>
            <a:r>
              <a:rPr lang="ar-EG" sz="2300" i="0" dirty="0">
                <a:solidFill>
                  <a:srgbClr val="000000"/>
                </a:solidFill>
                <a:effectLst/>
                <a:latin typeface="LiberationSerif"/>
              </a:rPr>
              <a:t> </a:t>
            </a:r>
            <a:r>
              <a:rPr lang="en-US" sz="2300" i="0" dirty="0">
                <a:solidFill>
                  <a:srgbClr val="000000"/>
                </a:solidFill>
                <a:effectLst/>
                <a:latin typeface="LiberationSerif"/>
              </a:rPr>
              <a:t>rounds of back-and-forth with clients and countless hours of pointless (and,</a:t>
            </a:r>
            <a:r>
              <a:rPr lang="ar-EG" sz="2300" i="0" dirty="0">
                <a:solidFill>
                  <a:srgbClr val="000000"/>
                </a:solidFill>
                <a:effectLst/>
                <a:latin typeface="LiberationSerif"/>
              </a:rPr>
              <a:t> </a:t>
            </a:r>
            <a:r>
              <a:rPr lang="en-US" sz="2300" i="0" dirty="0">
                <a:solidFill>
                  <a:srgbClr val="000000"/>
                </a:solidFill>
                <a:effectLst/>
                <a:latin typeface="LiberationSerif"/>
              </a:rPr>
              <a:t>most likely, ultimately rejected) analysis.</a:t>
            </a:r>
            <a:endParaRPr lang="ar-EG"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16367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248917" y="2601288"/>
            <a:ext cx="7847173" cy="630942"/>
          </a:xfrm>
          <a:prstGeom prst="rect">
            <a:avLst/>
          </a:prstGeom>
          <a:noFill/>
        </p:spPr>
        <p:txBody>
          <a:bodyPr wrap="square" rtlCol="0">
            <a:spAutoFit/>
          </a:bodyPr>
          <a:lstStyle/>
          <a:p>
            <a:r>
              <a:rPr lang="en-US" sz="3500" b="1" dirty="0">
                <a:solidFill>
                  <a:schemeClr val="accent6">
                    <a:lumMod val="75000"/>
                  </a:schemeClr>
                </a:solidFill>
                <a:latin typeface="Times New Roman" panose="02020603050405020304" pitchFamily="18" charset="0"/>
                <a:cs typeface="Times New Roman" panose="02020603050405020304" pitchFamily="18" charset="0"/>
              </a:rPr>
              <a:t>Planning for Your Analytics Expedition</a:t>
            </a:r>
          </a:p>
        </p:txBody>
      </p:sp>
      <p:sp>
        <p:nvSpPr>
          <p:cNvPr id="5" name="Rectangle 4">
            <a:extLst>
              <a:ext uri="{FF2B5EF4-FFF2-40B4-BE49-F238E27FC236}">
                <a16:creationId xmlns:a16="http://schemas.microsoft.com/office/drawing/2014/main" id="{3985EAE6-BFA6-766D-A032-077E4DCB399E}"/>
              </a:ext>
            </a:extLst>
          </p:cNvPr>
          <p:cNvSpPr/>
          <p:nvPr/>
        </p:nvSpPr>
        <p:spPr>
          <a:xfrm>
            <a:off x="1856708" y="23326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67549" y="23732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28579" y="26290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8424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172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01396"/>
            <a:ext cx="10541000" cy="3222934"/>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The uncertainty that analysts face when starting their journeys means that flexibility is crucial. All too frequently, data deemed necessary is unavailable, errors render data unreliable, or patterns revealed in data contradict the stories analysts believed. Analysts must modify their plans quickly to keep analyses on track in these situations. The dynamic and shifting nature of the analysis journey means that analysts’ carefully laid plans can appear worthless.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67752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97447"/>
            <a:ext cx="10812720" cy="4786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06190"/>
            <a:ext cx="10541000" cy="4284763"/>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The planning process yields insight into an organization’s needs, the stakeholders invested (or not invested) in the analysis, and other elements that affect projects and can be taken as important truths. Analysts can use these as “North Stars” to anchor their analyses and guide projects through inevitable twists and turns. One such truth is the objective that acts as a fixed point in the distance for analysts and their analysis journeys. The rigor needed to identify that objective successfully can keep analysts centered, regardless of how thoroughly they’re forced to abandon elements of their plans.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125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892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02047"/>
            <a:ext cx="10541000" cy="4610365"/>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One of the most damaging errors analysts make happens at one of the earliest stages: establishing an objective improperly. Should that objective be off in some way, the effect on the work it guides will ripple through every step. We may define three common errors that occur during the critical stage of objective setting that an analyst must fight to avoid:</a:t>
            </a:r>
          </a:p>
          <a:p>
            <a:pPr algn="just">
              <a:lnSpc>
                <a:spcPct val="150000"/>
              </a:lnSpc>
            </a:pPr>
            <a:r>
              <a:rPr lang="en-US" sz="2200" i="0" dirty="0">
                <a:solidFill>
                  <a:srgbClr val="000000"/>
                </a:solidFill>
                <a:effectLst/>
                <a:latin typeface="LiberationSerif"/>
              </a:rPr>
              <a:t>1. Making the objective too broad</a:t>
            </a:r>
          </a:p>
          <a:p>
            <a:pPr algn="just">
              <a:lnSpc>
                <a:spcPct val="150000"/>
              </a:lnSpc>
            </a:pPr>
            <a:r>
              <a:rPr lang="en-US" sz="2200" i="0" dirty="0">
                <a:solidFill>
                  <a:srgbClr val="000000"/>
                </a:solidFill>
                <a:effectLst/>
                <a:latin typeface="LiberationSerif"/>
              </a:rPr>
              <a:t>2. Confusing an objective with a result</a:t>
            </a:r>
          </a:p>
          <a:p>
            <a:pPr algn="just">
              <a:lnSpc>
                <a:spcPct val="150000"/>
              </a:lnSpc>
            </a:pPr>
            <a:r>
              <a:rPr lang="en-US" sz="2200" i="0" dirty="0">
                <a:solidFill>
                  <a:srgbClr val="000000"/>
                </a:solidFill>
                <a:effectLst/>
                <a:latin typeface="LiberationSerif"/>
              </a:rPr>
              <a:t>3. Making the objective too complex</a:t>
            </a:r>
          </a:p>
          <a:p>
            <a:pPr algn="just">
              <a:lnSpc>
                <a:spcPct val="150000"/>
              </a:lnSpc>
            </a:pPr>
            <a:r>
              <a:rPr lang="en-US" sz="2200" i="0" dirty="0">
                <a:solidFill>
                  <a:srgbClr val="000000"/>
                </a:solidFill>
                <a:effectLst/>
                <a:latin typeface="LiberationSerif"/>
              </a:rPr>
              <a:t>Let’s take a deeper look at each of these errors and how to correct them through proper objective setting.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45062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892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02047"/>
            <a:ext cx="10541000" cy="4610365"/>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Breadth</a:t>
            </a:r>
          </a:p>
          <a:p>
            <a:pPr algn="just">
              <a:lnSpc>
                <a:spcPct val="150000"/>
              </a:lnSpc>
            </a:pPr>
            <a:r>
              <a:rPr lang="en-US" sz="2200" i="0" dirty="0">
                <a:solidFill>
                  <a:srgbClr val="000000"/>
                </a:solidFill>
                <a:effectLst/>
                <a:latin typeface="LiberationSerif"/>
              </a:rPr>
              <a:t>Focus when setting objectives is critical for success. A well-defined, narrow objective is more attainable than one spanning multiple outcomes. Work hard upfront to ensure the objective is singular. One easy way to make sure this happens is by forbidding the use of the word “and” in the documented objective. For example, the broad objective “build awareness for our new product AND influence consumers to choose our new product” becomes two separate, singular objectives (i.e., “(1) Build awareness for our new product,” and “(2) Influence consumers to choose our new product”) that must be tackled by two separate analysis paths.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30286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892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02047"/>
            <a:ext cx="10541000" cy="4610365"/>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Objectives Versus Results</a:t>
            </a:r>
          </a:p>
          <a:p>
            <a:pPr algn="just">
              <a:lnSpc>
                <a:spcPct val="150000"/>
              </a:lnSpc>
            </a:pPr>
            <a:r>
              <a:rPr lang="en-US" sz="2200" i="0" dirty="0">
                <a:solidFill>
                  <a:srgbClr val="000000"/>
                </a:solidFill>
                <a:effectLst/>
                <a:latin typeface="LiberationSerif"/>
              </a:rPr>
              <a:t>Too often, analysts incorrectly identify objectives as results. No marketing analysis can yield an insight for an advertiser to “drive sales.” Sales are not an objective, but rather the result an advertiser realizes when achieving a different objective. For example, an advertiser whose sales suffer from a lack of awareness must focus on increasing exposure. Therefore, “building awareness” is the appropriate objective that will ultimately “drive sales.” In the next section of this lesson, we’ll see that the objectives marketing analysis should seek to improve are what we’ll call “Marketing Objectives” while sales, volume, and profit are “Business Objectives” that should be viewed as results.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2412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371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85564"/>
            <a:ext cx="10541000" cy="3753848"/>
          </a:xfrm>
          <a:prstGeom prst="rect">
            <a:avLst/>
          </a:prstGeom>
          <a:noFill/>
        </p:spPr>
        <p:txBody>
          <a:bodyPr wrap="square" rtlCol="0">
            <a:spAutoFit/>
          </a:bodyPr>
          <a:lstStyle/>
          <a:p>
            <a:pPr algn="just">
              <a:lnSpc>
                <a:spcPct val="150000"/>
              </a:lnSpc>
            </a:pPr>
            <a:r>
              <a:rPr lang="en-US" sz="2300" b="1" i="1" dirty="0">
                <a:solidFill>
                  <a:srgbClr val="000000"/>
                </a:solidFill>
                <a:effectLst/>
                <a:latin typeface="LiberationSerif"/>
              </a:rPr>
              <a:t>Complexity</a:t>
            </a:r>
            <a:endParaRPr lang="en-US" sz="2300" i="0" dirty="0">
              <a:solidFill>
                <a:srgbClr val="000000"/>
              </a:solidFill>
              <a:effectLst/>
              <a:latin typeface="LiberationSerif"/>
            </a:endParaRPr>
          </a:p>
          <a:p>
            <a:pPr algn="just">
              <a:lnSpc>
                <a:spcPct val="150000"/>
              </a:lnSpc>
            </a:pPr>
            <a:r>
              <a:rPr lang="en-US" sz="2300" i="0" dirty="0">
                <a:solidFill>
                  <a:srgbClr val="000000"/>
                </a:solidFill>
                <a:effectLst/>
                <a:latin typeface="LiberationSerif"/>
              </a:rPr>
              <a:t>When attempting to rally an organization behind an objective, message</a:t>
            </a:r>
            <a:r>
              <a:rPr lang="ar-EG" sz="2300" i="0" dirty="0">
                <a:solidFill>
                  <a:srgbClr val="000000"/>
                </a:solidFill>
                <a:effectLst/>
                <a:latin typeface="LiberationSerif"/>
              </a:rPr>
              <a:t> </a:t>
            </a:r>
            <a:r>
              <a:rPr lang="en-US" sz="2300" i="0" dirty="0">
                <a:solidFill>
                  <a:srgbClr val="000000"/>
                </a:solidFill>
                <a:effectLst/>
                <a:latin typeface="LiberationSerif"/>
              </a:rPr>
              <a:t>clarity and conciseness are critical. Likewise, straightforward messages are</a:t>
            </a:r>
            <a:r>
              <a:rPr lang="ar-EG" sz="2300" i="0" dirty="0">
                <a:solidFill>
                  <a:srgbClr val="000000"/>
                </a:solidFill>
                <a:effectLst/>
                <a:latin typeface="LiberationSerif"/>
              </a:rPr>
              <a:t> </a:t>
            </a:r>
            <a:r>
              <a:rPr lang="en-US" sz="2300" i="0" dirty="0">
                <a:solidFill>
                  <a:srgbClr val="000000"/>
                </a:solidFill>
                <a:effectLst/>
                <a:latin typeface="LiberationSerif"/>
              </a:rPr>
              <a:t>important when centering stakeholders on the objective of an analysis. To do</a:t>
            </a:r>
            <a:r>
              <a:rPr lang="ar-EG" sz="2300" i="0" dirty="0">
                <a:solidFill>
                  <a:srgbClr val="000000"/>
                </a:solidFill>
                <a:effectLst/>
                <a:latin typeface="LiberationSerif"/>
              </a:rPr>
              <a:t> </a:t>
            </a:r>
            <a:r>
              <a:rPr lang="en-US" sz="2300" i="0" dirty="0">
                <a:solidFill>
                  <a:srgbClr val="000000"/>
                </a:solidFill>
                <a:effectLst/>
                <a:latin typeface="LiberationSerif"/>
              </a:rPr>
              <a:t>this, analysts must simplify their approaches to objective setting. Analysts</a:t>
            </a:r>
            <a:r>
              <a:rPr lang="ar-EG" sz="2300" i="0" dirty="0">
                <a:solidFill>
                  <a:srgbClr val="000000"/>
                </a:solidFill>
                <a:effectLst/>
                <a:latin typeface="LiberationSerif"/>
              </a:rPr>
              <a:t> </a:t>
            </a:r>
            <a:r>
              <a:rPr lang="en-US" sz="2300" i="0" dirty="0">
                <a:solidFill>
                  <a:srgbClr val="000000"/>
                </a:solidFill>
                <a:effectLst/>
                <a:latin typeface="LiberationSerif"/>
              </a:rPr>
              <a:t>can feel confident in the soundness of their objectives when selecting from</a:t>
            </a:r>
            <a:r>
              <a:rPr lang="ar-EG" sz="2300" i="0" dirty="0">
                <a:solidFill>
                  <a:srgbClr val="000000"/>
                </a:solidFill>
                <a:effectLst/>
                <a:latin typeface="LiberationSerif"/>
              </a:rPr>
              <a:t> </a:t>
            </a:r>
            <a:r>
              <a:rPr lang="en-US" sz="2300" i="0" dirty="0">
                <a:solidFill>
                  <a:srgbClr val="000000"/>
                </a:solidFill>
                <a:effectLst/>
                <a:latin typeface="LiberationSerif"/>
              </a:rPr>
              <a:t>one of six well-known and tested Marketing Objectives.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58503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4610365"/>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We may submit six Marketing Objectives that can serve as the focus for analysis and the objective of any campaign. Those six objectives are: stimulate demand, build awareness, influence consideration, improve the sales processes, reposition the brand, and increase loyalty.</a:t>
            </a:r>
          </a:p>
          <a:p>
            <a:pPr algn="just">
              <a:lnSpc>
                <a:spcPct val="150000"/>
              </a:lnSpc>
            </a:pPr>
            <a:r>
              <a:rPr lang="en-US" sz="2200" i="0" dirty="0">
                <a:solidFill>
                  <a:srgbClr val="000000"/>
                </a:solidFill>
                <a:effectLst/>
                <a:latin typeface="LiberationSerif"/>
              </a:rPr>
              <a:t>The six Marketing Objectives simplify the underlying complex systems of consumer/brand connections. They’re true objectives that marketing can influence (i.e., they aren’t results but are marketing levers that will end in results), and – most importantly – they’re mutually exclusive from one another. Marketing Objectives, and their relative position to other categories of important objectives, are presented here in the following figure: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726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08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349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0507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6198040-5FEA-E263-7EEF-CBB0C9BE07D4}"/>
              </a:ext>
            </a:extLst>
          </p:cNvPr>
          <p:cNvPicPr>
            <a:picLocks noChangeAspect="1"/>
          </p:cNvPicPr>
          <p:nvPr/>
        </p:nvPicPr>
        <p:blipFill>
          <a:blip r:embed="rId4"/>
          <a:stretch>
            <a:fillRect/>
          </a:stretch>
        </p:blipFill>
        <p:spPr>
          <a:xfrm>
            <a:off x="629149" y="1469204"/>
            <a:ext cx="10767317" cy="4902711"/>
          </a:xfrm>
          <a:prstGeom prst="rect">
            <a:avLst/>
          </a:prstGeom>
        </p:spPr>
      </p:pic>
    </p:spTree>
    <p:extLst>
      <p:ext uri="{BB962C8B-B14F-4D97-AF65-F5344CB8AC3E}">
        <p14:creationId xmlns:p14="http://schemas.microsoft.com/office/powerpoint/2010/main" val="378233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40F6F3D-CC47-A093-8F91-9C6594EAADAD}"/>
              </a:ext>
            </a:extLst>
          </p:cNvPr>
          <p:cNvPicPr>
            <a:picLocks noChangeAspect="1"/>
          </p:cNvPicPr>
          <p:nvPr/>
        </p:nvPicPr>
        <p:blipFill>
          <a:blip r:embed="rId4"/>
          <a:stretch>
            <a:fillRect/>
          </a:stretch>
        </p:blipFill>
        <p:spPr>
          <a:xfrm>
            <a:off x="762000" y="1677145"/>
            <a:ext cx="9667982" cy="4452510"/>
          </a:xfrm>
          <a:prstGeom prst="rect">
            <a:avLst/>
          </a:prstGeom>
        </p:spPr>
      </p:pic>
    </p:spTree>
    <p:extLst>
      <p:ext uri="{BB962C8B-B14F-4D97-AF65-F5344CB8AC3E}">
        <p14:creationId xmlns:p14="http://schemas.microsoft.com/office/powerpoint/2010/main" val="48267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2382"/>
            <a:ext cx="10812720" cy="4289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224551"/>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55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9652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5233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7672"/>
            <a:ext cx="10541000" cy="3359061"/>
          </a:xfrm>
          <a:prstGeom prst="rect">
            <a:avLst/>
          </a:prstGeom>
          <a:noFill/>
        </p:spPr>
        <p:txBody>
          <a:bodyPr wrap="square" rtlCol="0">
            <a:spAutoFit/>
          </a:bodyPr>
          <a:lstStyle/>
          <a:p>
            <a:pPr algn="just">
              <a:lnSpc>
                <a:spcPct val="150000"/>
              </a:lnSpc>
            </a:pPr>
            <a:r>
              <a:rPr lang="en-US" sz="2400" i="0" dirty="0">
                <a:solidFill>
                  <a:srgbClr val="000000"/>
                </a:solidFill>
                <a:effectLst/>
                <a:latin typeface="LiberationSerif"/>
              </a:rPr>
              <a:t>The most important layer of objectives for marketing analysts to understand</a:t>
            </a:r>
            <a:r>
              <a:rPr lang="ar-EG" sz="2400" i="0" dirty="0">
                <a:solidFill>
                  <a:srgbClr val="000000"/>
                </a:solidFill>
                <a:effectLst/>
                <a:latin typeface="LiberationSerif"/>
              </a:rPr>
              <a:t> </a:t>
            </a:r>
            <a:r>
              <a:rPr lang="en-US" sz="2400" i="0" dirty="0">
                <a:solidFill>
                  <a:srgbClr val="000000"/>
                </a:solidFill>
                <a:effectLst/>
                <a:latin typeface="LiberationSerif"/>
              </a:rPr>
              <a:t>is the line of Marketing Objectives. These objectives will result in revenue,</a:t>
            </a:r>
            <a:r>
              <a:rPr lang="ar-EG" sz="2400" i="0" dirty="0">
                <a:solidFill>
                  <a:srgbClr val="000000"/>
                </a:solidFill>
                <a:effectLst/>
                <a:latin typeface="LiberationSerif"/>
              </a:rPr>
              <a:t> </a:t>
            </a:r>
            <a:r>
              <a:rPr lang="en-US" sz="2400" i="0" dirty="0">
                <a:solidFill>
                  <a:srgbClr val="000000"/>
                </a:solidFill>
                <a:effectLst/>
                <a:latin typeface="LiberationSerif"/>
              </a:rPr>
              <a:t>volume, or profit growth that’s critical to business performance. In addition,</a:t>
            </a:r>
            <a:r>
              <a:rPr lang="ar-EG" sz="2400" i="0" dirty="0">
                <a:solidFill>
                  <a:srgbClr val="000000"/>
                </a:solidFill>
                <a:effectLst/>
                <a:latin typeface="LiberationSerif"/>
              </a:rPr>
              <a:t> </a:t>
            </a:r>
            <a:r>
              <a:rPr lang="en-US" sz="2400" i="0" dirty="0">
                <a:solidFill>
                  <a:srgbClr val="000000"/>
                </a:solidFill>
                <a:effectLst/>
                <a:latin typeface="LiberationSerif"/>
              </a:rPr>
              <a:t>these are the highest level of objectives that marketing performance can</a:t>
            </a:r>
            <a:r>
              <a:rPr lang="ar-EG" sz="2400" i="0" dirty="0">
                <a:solidFill>
                  <a:srgbClr val="000000"/>
                </a:solidFill>
                <a:effectLst/>
                <a:latin typeface="LiberationSerif"/>
              </a:rPr>
              <a:t> </a:t>
            </a:r>
            <a:r>
              <a:rPr lang="en-US" sz="2400" i="0" dirty="0">
                <a:solidFill>
                  <a:srgbClr val="000000"/>
                </a:solidFill>
                <a:effectLst/>
                <a:latin typeface="LiberationSerif"/>
              </a:rPr>
              <a:t>influence. As such, the analyst can most affect the organization by</a:t>
            </a:r>
            <a:r>
              <a:rPr lang="ar-EG" sz="2400" i="0" dirty="0">
                <a:solidFill>
                  <a:srgbClr val="000000"/>
                </a:solidFill>
                <a:effectLst/>
                <a:latin typeface="LiberationSerif"/>
              </a:rPr>
              <a:t> </a:t>
            </a:r>
            <a:r>
              <a:rPr lang="en-US" sz="2400" i="0" dirty="0">
                <a:solidFill>
                  <a:srgbClr val="000000"/>
                </a:solidFill>
                <a:effectLst/>
                <a:latin typeface="LiberationSerif"/>
              </a:rPr>
              <a:t>conducting analysis to solve challenges to Marketing Objectives.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14960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2382"/>
            <a:ext cx="10812720" cy="4289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224551"/>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55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9652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5233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7672"/>
            <a:ext cx="10541000" cy="3359061"/>
          </a:xfrm>
          <a:prstGeom prst="rect">
            <a:avLst/>
          </a:prstGeom>
          <a:noFill/>
        </p:spPr>
        <p:txBody>
          <a:bodyPr wrap="square" rtlCol="0">
            <a:spAutoFit/>
          </a:bodyPr>
          <a:lstStyle/>
          <a:p>
            <a:pPr algn="just">
              <a:lnSpc>
                <a:spcPct val="150000"/>
              </a:lnSpc>
            </a:pPr>
            <a:r>
              <a:rPr lang="en-US" sz="2400" b="1" i="1" dirty="0">
                <a:solidFill>
                  <a:srgbClr val="00B050"/>
                </a:solidFill>
                <a:latin typeface="LiberationSerif"/>
              </a:rPr>
              <a:t>1- </a:t>
            </a:r>
            <a:r>
              <a:rPr lang="en-US" sz="2400" b="1" i="1" dirty="0">
                <a:solidFill>
                  <a:srgbClr val="00B050"/>
                </a:solidFill>
                <a:effectLst/>
                <a:latin typeface="LiberationSerif"/>
              </a:rPr>
              <a:t>Stimulating Demand</a:t>
            </a:r>
            <a:endParaRPr lang="ar-EG" sz="2400" b="1" i="1" dirty="0">
              <a:solidFill>
                <a:srgbClr val="00B050"/>
              </a:solidFill>
              <a:effectLst/>
              <a:latin typeface="LiberationSerif"/>
            </a:endParaRPr>
          </a:p>
          <a:p>
            <a:pPr algn="just">
              <a:lnSpc>
                <a:spcPct val="150000"/>
              </a:lnSpc>
            </a:pPr>
            <a:r>
              <a:rPr lang="en-US" sz="2400" i="0" dirty="0">
                <a:solidFill>
                  <a:srgbClr val="000000"/>
                </a:solidFill>
                <a:effectLst/>
                <a:latin typeface="LiberationSerif"/>
              </a:rPr>
              <a:t>Stimulating demand is a curious Marketing Objective. At its root is the idea</a:t>
            </a:r>
            <a:r>
              <a:rPr lang="ar-EG" sz="2400" i="0" dirty="0">
                <a:solidFill>
                  <a:srgbClr val="000000"/>
                </a:solidFill>
                <a:effectLst/>
                <a:latin typeface="LiberationSerif"/>
              </a:rPr>
              <a:t> </a:t>
            </a:r>
            <a:r>
              <a:rPr lang="en-US" sz="2400" i="0" dirty="0">
                <a:solidFill>
                  <a:srgbClr val="000000"/>
                </a:solidFill>
                <a:effectLst/>
                <a:latin typeface="LiberationSerif"/>
              </a:rPr>
              <a:t>of convincing consumers they need an advertiser’s product. Of course, this</a:t>
            </a:r>
            <a:r>
              <a:rPr lang="ar-EG" sz="2400" i="0" dirty="0">
                <a:solidFill>
                  <a:srgbClr val="000000"/>
                </a:solidFill>
                <a:effectLst/>
                <a:latin typeface="LiberationSerif"/>
              </a:rPr>
              <a:t> </a:t>
            </a:r>
            <a:r>
              <a:rPr lang="en-US" sz="2400" i="0" dirty="0">
                <a:solidFill>
                  <a:srgbClr val="000000"/>
                </a:solidFill>
                <a:effectLst/>
                <a:latin typeface="LiberationSerif"/>
              </a:rPr>
              <a:t>idea is not unfamiliar to advertisers. Every brand in the world recognizes the</a:t>
            </a:r>
            <a:r>
              <a:rPr lang="ar-EG" sz="2400" i="0" dirty="0">
                <a:solidFill>
                  <a:srgbClr val="000000"/>
                </a:solidFill>
                <a:effectLst/>
                <a:latin typeface="LiberationSerif"/>
              </a:rPr>
              <a:t> </a:t>
            </a:r>
            <a:r>
              <a:rPr lang="en-US" sz="2400" i="0" dirty="0">
                <a:solidFill>
                  <a:srgbClr val="000000"/>
                </a:solidFill>
                <a:effectLst/>
                <a:latin typeface="LiberationSerif"/>
              </a:rPr>
              <a:t>need for consumer demand. The challenging thing about pursuing this</a:t>
            </a:r>
            <a:r>
              <a:rPr lang="ar-EG" sz="2400" i="0" dirty="0">
                <a:solidFill>
                  <a:srgbClr val="000000"/>
                </a:solidFill>
                <a:effectLst/>
                <a:latin typeface="LiberationSerif"/>
              </a:rPr>
              <a:t> </a:t>
            </a:r>
            <a:r>
              <a:rPr lang="en-US" sz="2400" i="0" dirty="0">
                <a:solidFill>
                  <a:srgbClr val="000000"/>
                </a:solidFill>
                <a:effectLst/>
                <a:latin typeface="LiberationSerif"/>
              </a:rPr>
              <a:t>objective lies in the need for one critical element: authenticity.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09725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571225"/>
            <a:ext cx="10541000" cy="4815677"/>
          </a:xfrm>
          <a:prstGeom prst="rect">
            <a:avLst/>
          </a:prstGeom>
          <a:noFill/>
        </p:spPr>
        <p:txBody>
          <a:bodyPr wrap="square" rtlCol="0">
            <a:spAutoFit/>
          </a:bodyPr>
          <a:lstStyle/>
          <a:p>
            <a:pPr algn="just">
              <a:lnSpc>
                <a:spcPct val="150000"/>
              </a:lnSpc>
            </a:pPr>
            <a:r>
              <a:rPr lang="en-US" sz="2300" b="1" i="1" dirty="0">
                <a:solidFill>
                  <a:srgbClr val="00B050"/>
                </a:solidFill>
                <a:latin typeface="LiberationSerif"/>
              </a:rPr>
              <a:t>1- </a:t>
            </a:r>
            <a:r>
              <a:rPr lang="en-US" sz="2300" b="1" i="1" dirty="0">
                <a:solidFill>
                  <a:srgbClr val="00B050"/>
                </a:solidFill>
                <a:effectLst/>
                <a:latin typeface="LiberationSerif"/>
              </a:rPr>
              <a:t>Stimulating Demand</a:t>
            </a:r>
            <a:endParaRPr lang="ar-EG" sz="2300" b="1" i="1" dirty="0">
              <a:solidFill>
                <a:srgbClr val="00B050"/>
              </a:solidFill>
              <a:effectLst/>
              <a:latin typeface="LiberationSerif"/>
            </a:endParaRPr>
          </a:p>
          <a:p>
            <a:pPr algn="just">
              <a:lnSpc>
                <a:spcPct val="150000"/>
              </a:lnSpc>
            </a:pPr>
            <a:r>
              <a:rPr lang="en-US" sz="2300" b="0" i="0" dirty="0">
                <a:solidFill>
                  <a:srgbClr val="000000"/>
                </a:solidFill>
                <a:effectLst/>
                <a:latin typeface="LiberationSerif"/>
              </a:rPr>
              <a:t>Consumers – and especially consumers of today, with their limitless access to</a:t>
            </a:r>
            <a:r>
              <a:rPr lang="ar-EG" sz="2300" b="0" i="0" dirty="0">
                <a:solidFill>
                  <a:srgbClr val="000000"/>
                </a:solidFill>
                <a:effectLst/>
                <a:latin typeface="LiberationSerif"/>
              </a:rPr>
              <a:t> </a:t>
            </a:r>
            <a:r>
              <a:rPr lang="en-US" sz="2300" b="0" i="0" dirty="0">
                <a:solidFill>
                  <a:srgbClr val="000000"/>
                </a:solidFill>
                <a:effectLst/>
                <a:latin typeface="LiberationSerif"/>
              </a:rPr>
              <a:t>information – can sense inauthentic brand messages from miles away. A</a:t>
            </a:r>
            <a:r>
              <a:rPr lang="ar-EG" sz="2300" b="0" i="0" dirty="0">
                <a:solidFill>
                  <a:srgbClr val="000000"/>
                </a:solidFill>
                <a:effectLst/>
                <a:latin typeface="LiberationSerif"/>
              </a:rPr>
              <a:t> </a:t>
            </a:r>
            <a:r>
              <a:rPr lang="en-US" sz="2300" b="0" i="0" dirty="0">
                <a:solidFill>
                  <a:srgbClr val="000000"/>
                </a:solidFill>
                <a:effectLst/>
                <a:latin typeface="LiberationSerif"/>
              </a:rPr>
              <a:t>brand that simply calls, “Please! Buy my product!” to the market will</a:t>
            </a:r>
            <a:r>
              <a:rPr lang="ar-EG" sz="2300" b="0" i="0" dirty="0">
                <a:solidFill>
                  <a:srgbClr val="000000"/>
                </a:solidFill>
                <a:effectLst/>
                <a:latin typeface="LiberationSerif"/>
              </a:rPr>
              <a:t> </a:t>
            </a:r>
            <a:r>
              <a:rPr lang="en-US" sz="2300" b="0" i="0" dirty="0">
                <a:solidFill>
                  <a:srgbClr val="000000"/>
                </a:solidFill>
                <a:effectLst/>
                <a:latin typeface="LiberationSerif"/>
              </a:rPr>
              <a:t>undoubtedly face consumer apathy or, even worse, distrust. After all, as</a:t>
            </a:r>
            <a:r>
              <a:rPr lang="ar-EG" sz="2300" b="0" i="0" dirty="0">
                <a:solidFill>
                  <a:srgbClr val="000000"/>
                </a:solidFill>
                <a:effectLst/>
                <a:latin typeface="LiberationSerif"/>
              </a:rPr>
              <a:t> </a:t>
            </a:r>
            <a:r>
              <a:rPr lang="en-US" sz="2300" b="0" i="0" dirty="0">
                <a:solidFill>
                  <a:srgbClr val="000000"/>
                </a:solidFill>
                <a:effectLst/>
                <a:latin typeface="LiberationSerif"/>
              </a:rPr>
              <a:t>we’ve seen in today’s consumer/brand relationship, it’s the brand that must</a:t>
            </a:r>
            <a:r>
              <a:rPr lang="ar-EG" sz="2300" b="0" i="0" dirty="0">
                <a:solidFill>
                  <a:srgbClr val="000000"/>
                </a:solidFill>
                <a:effectLst/>
                <a:latin typeface="LiberationSerif"/>
              </a:rPr>
              <a:t> </a:t>
            </a:r>
            <a:r>
              <a:rPr lang="en-US" sz="2300" b="0" i="0" dirty="0">
                <a:solidFill>
                  <a:srgbClr val="000000"/>
                </a:solidFill>
                <a:effectLst/>
                <a:latin typeface="LiberationSerif"/>
              </a:rPr>
              <a:t>fit in the consumer’s life – not the other way around. Consumers have too</a:t>
            </a:r>
            <a:r>
              <a:rPr lang="ar-EG" sz="2300" b="0" i="0" dirty="0">
                <a:solidFill>
                  <a:srgbClr val="000000"/>
                </a:solidFill>
                <a:effectLst/>
                <a:latin typeface="LiberationSerif"/>
              </a:rPr>
              <a:t> </a:t>
            </a:r>
            <a:r>
              <a:rPr lang="en-US" sz="2300" b="0" i="0" dirty="0">
                <a:solidFill>
                  <a:srgbClr val="000000"/>
                </a:solidFill>
                <a:effectLst/>
                <a:latin typeface="LiberationSerif"/>
              </a:rPr>
              <a:t>many choices for an inauthentic message to drive demand. Brands can use</a:t>
            </a:r>
            <a:r>
              <a:rPr lang="ar-EG" sz="2300" b="0" i="0" dirty="0">
                <a:solidFill>
                  <a:srgbClr val="000000"/>
                </a:solidFill>
                <a:effectLst/>
                <a:latin typeface="LiberationSerif"/>
              </a:rPr>
              <a:t> </a:t>
            </a:r>
            <a:r>
              <a:rPr lang="en-US" sz="2300" b="0" i="0" dirty="0">
                <a:solidFill>
                  <a:srgbClr val="000000"/>
                </a:solidFill>
                <a:effectLst/>
                <a:latin typeface="LiberationSerif"/>
              </a:rPr>
              <a:t>marketing, however, to effectively stimulate demand for their products in a</a:t>
            </a:r>
            <a:r>
              <a:rPr lang="ar-EG" sz="2300" b="0" i="0" dirty="0">
                <a:solidFill>
                  <a:srgbClr val="000000"/>
                </a:solidFill>
                <a:effectLst/>
                <a:latin typeface="LiberationSerif"/>
              </a:rPr>
              <a:t> </a:t>
            </a:r>
            <a:r>
              <a:rPr lang="en-US" sz="2300" b="0" i="0" dirty="0">
                <a:solidFill>
                  <a:srgbClr val="000000"/>
                </a:solidFill>
                <a:effectLst/>
                <a:latin typeface="LiberationSerif"/>
              </a:rPr>
              <a:t>few limited ways.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407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756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5164" y="1653417"/>
            <a:ext cx="10541000" cy="4282454"/>
          </a:xfrm>
          <a:prstGeom prst="rect">
            <a:avLst/>
          </a:prstGeom>
          <a:noFill/>
        </p:spPr>
        <p:txBody>
          <a:bodyPr wrap="square" rtlCol="0">
            <a:spAutoFit/>
          </a:bodyPr>
          <a:lstStyle/>
          <a:p>
            <a:pPr algn="just">
              <a:lnSpc>
                <a:spcPct val="150000"/>
              </a:lnSpc>
            </a:pPr>
            <a:r>
              <a:rPr lang="en-US" sz="2300" b="1" i="1" dirty="0">
                <a:solidFill>
                  <a:srgbClr val="00B050"/>
                </a:solidFill>
                <a:latin typeface="LiberationSerif"/>
              </a:rPr>
              <a:t>1- </a:t>
            </a:r>
            <a:r>
              <a:rPr lang="en-US" sz="2300" b="1" i="1" dirty="0">
                <a:solidFill>
                  <a:srgbClr val="00B050"/>
                </a:solidFill>
                <a:effectLst/>
                <a:latin typeface="LiberationSerif"/>
              </a:rPr>
              <a:t>Stimulating Demand</a:t>
            </a:r>
            <a:endParaRPr lang="ar-EG" sz="2300" b="1" i="1" dirty="0">
              <a:solidFill>
                <a:srgbClr val="00B050"/>
              </a:solidFill>
              <a:effectLst/>
              <a:latin typeface="LiberationSerif"/>
            </a:endParaRPr>
          </a:p>
          <a:p>
            <a:pPr algn="just">
              <a:lnSpc>
                <a:spcPct val="150000"/>
              </a:lnSpc>
            </a:pPr>
            <a:r>
              <a:rPr lang="en-US" sz="2300" b="0" i="0" dirty="0">
                <a:solidFill>
                  <a:srgbClr val="000000"/>
                </a:solidFill>
                <a:effectLst/>
                <a:latin typeface="LiberationSerif"/>
              </a:rPr>
              <a:t>One way a brand can achieve this Marketing Objective is by providing clarity</a:t>
            </a:r>
            <a:r>
              <a:rPr lang="ar-EG" sz="2300" b="0" i="0" dirty="0">
                <a:solidFill>
                  <a:srgbClr val="000000"/>
                </a:solidFill>
                <a:effectLst/>
                <a:latin typeface="LiberationSerif"/>
              </a:rPr>
              <a:t> </a:t>
            </a:r>
            <a:r>
              <a:rPr lang="en-US" sz="2300" b="0" i="0" dirty="0">
                <a:solidFill>
                  <a:srgbClr val="000000"/>
                </a:solidFill>
                <a:effectLst/>
                <a:latin typeface="LiberationSerif"/>
              </a:rPr>
              <a:t>around how the product is used or the need it fulfills. If consumers are</a:t>
            </a:r>
            <a:r>
              <a:rPr lang="ar-EG" sz="2300" b="0" i="0" dirty="0">
                <a:solidFill>
                  <a:srgbClr val="000000"/>
                </a:solidFill>
                <a:effectLst/>
                <a:latin typeface="LiberationSerif"/>
              </a:rPr>
              <a:t> </a:t>
            </a:r>
            <a:r>
              <a:rPr lang="en-US" sz="2300" b="0" i="0" dirty="0">
                <a:solidFill>
                  <a:srgbClr val="000000"/>
                </a:solidFill>
                <a:effectLst/>
                <a:latin typeface="LiberationSerif"/>
              </a:rPr>
              <a:t>confused about the function or purpose of a product, demand for that product</a:t>
            </a:r>
            <a:r>
              <a:rPr lang="ar-EG" sz="2300" b="0" i="0" dirty="0">
                <a:solidFill>
                  <a:srgbClr val="000000"/>
                </a:solidFill>
                <a:effectLst/>
                <a:latin typeface="LiberationSerif"/>
              </a:rPr>
              <a:t> </a:t>
            </a:r>
            <a:r>
              <a:rPr lang="en-US" sz="2300" b="0" i="0" dirty="0">
                <a:solidFill>
                  <a:srgbClr val="000000"/>
                </a:solidFill>
                <a:effectLst/>
                <a:latin typeface="LiberationSerif"/>
              </a:rPr>
              <a:t>will be hard to earn. By clearing up this confusion – typically through</a:t>
            </a:r>
            <a:r>
              <a:rPr lang="ar-EG" sz="2300" b="0" i="0" dirty="0">
                <a:solidFill>
                  <a:srgbClr val="000000"/>
                </a:solidFill>
                <a:effectLst/>
                <a:latin typeface="LiberationSerif"/>
              </a:rPr>
              <a:t> </a:t>
            </a:r>
            <a:r>
              <a:rPr lang="en-US" sz="2300" b="0" i="0" dirty="0">
                <a:solidFill>
                  <a:srgbClr val="000000"/>
                </a:solidFill>
                <a:effectLst/>
                <a:latin typeface="LiberationSerif"/>
              </a:rPr>
              <a:t>demonstration – the advertiser can reveal the ability of the product to satisfy a</a:t>
            </a:r>
            <a:r>
              <a:rPr lang="ar-EG" sz="2300" b="0" i="0" dirty="0">
                <a:solidFill>
                  <a:srgbClr val="000000"/>
                </a:solidFill>
                <a:effectLst/>
                <a:latin typeface="LiberationSerif"/>
              </a:rPr>
              <a:t> </a:t>
            </a:r>
            <a:r>
              <a:rPr lang="en-US" sz="2300" b="0" i="0" dirty="0">
                <a:solidFill>
                  <a:srgbClr val="000000"/>
                </a:solidFill>
                <a:effectLst/>
                <a:latin typeface="LiberationSerif"/>
              </a:rPr>
              <a:t>need when, often, the consumer didn’t know they had that need. When </a:t>
            </a:r>
            <a:r>
              <a:rPr lang="en-US" sz="2300" dirty="0">
                <a:solidFill>
                  <a:srgbClr val="000000"/>
                </a:solidFill>
                <a:latin typeface="LiberationSerif"/>
              </a:rPr>
              <a:t>you</a:t>
            </a:r>
            <a:r>
              <a:rPr lang="en-US" sz="2300" b="0" i="0" dirty="0">
                <a:solidFill>
                  <a:srgbClr val="000000"/>
                </a:solidFill>
                <a:effectLst/>
                <a:latin typeface="LiberationSerif"/>
              </a:rPr>
              <a:t> think</a:t>
            </a:r>
            <a:r>
              <a:rPr lang="ar-EG" sz="2300" b="0" i="0" dirty="0">
                <a:solidFill>
                  <a:srgbClr val="000000"/>
                </a:solidFill>
                <a:effectLst/>
                <a:latin typeface="LiberationSerif"/>
              </a:rPr>
              <a:t> </a:t>
            </a:r>
            <a:r>
              <a:rPr lang="en-US" sz="2300" b="0" i="0" dirty="0">
                <a:solidFill>
                  <a:srgbClr val="000000"/>
                </a:solidFill>
                <a:effectLst/>
                <a:latin typeface="LiberationSerif"/>
              </a:rPr>
              <a:t>of brands that must stimulate demand by offering more clarity around use,</a:t>
            </a:r>
            <a:r>
              <a:rPr lang="ar-EG" sz="2300" b="0" i="0" dirty="0">
                <a:solidFill>
                  <a:srgbClr val="000000"/>
                </a:solidFill>
                <a:effectLst/>
                <a:latin typeface="LiberationSerif"/>
              </a:rPr>
              <a:t> </a:t>
            </a:r>
            <a:r>
              <a:rPr lang="en-US" sz="2300" b="0" i="0" dirty="0">
                <a:solidFill>
                  <a:srgbClr val="000000"/>
                </a:solidFill>
                <a:effectLst/>
                <a:latin typeface="LiberationSerif"/>
              </a:rPr>
              <a:t>myriad products in infomercials come to mind.</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41697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571225"/>
            <a:ext cx="10541000" cy="4284763"/>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1- Stimulating Demand</a:t>
            </a:r>
          </a:p>
          <a:p>
            <a:pPr algn="just">
              <a:lnSpc>
                <a:spcPct val="150000"/>
              </a:lnSpc>
            </a:pPr>
            <a:r>
              <a:rPr lang="en-US" sz="2300" b="0" i="0" dirty="0">
                <a:solidFill>
                  <a:srgbClr val="000000"/>
                </a:solidFill>
                <a:effectLst/>
                <a:latin typeface="LiberationSerif"/>
              </a:rPr>
              <a:t>A second way brands can stimulate demand is through a high-risk and</a:t>
            </a:r>
            <a:r>
              <a:rPr lang="ar-EG" sz="2300" b="0" i="0" dirty="0">
                <a:solidFill>
                  <a:srgbClr val="000000"/>
                </a:solidFill>
                <a:effectLst/>
                <a:latin typeface="LiberationSerif"/>
              </a:rPr>
              <a:t> </a:t>
            </a:r>
            <a:r>
              <a:rPr lang="en-US" sz="2300" b="0" i="0" dirty="0">
                <a:solidFill>
                  <a:srgbClr val="000000"/>
                </a:solidFill>
                <a:effectLst/>
                <a:latin typeface="LiberationSerif"/>
              </a:rPr>
              <a:t>(sometimes) high-reward approach: creating scarcity. By announcing a</a:t>
            </a:r>
            <a:r>
              <a:rPr lang="ar-EG" sz="2300" b="0" i="0" dirty="0">
                <a:solidFill>
                  <a:srgbClr val="000000"/>
                </a:solidFill>
                <a:effectLst/>
                <a:latin typeface="LiberationSerif"/>
              </a:rPr>
              <a:t> </a:t>
            </a:r>
            <a:r>
              <a:rPr lang="en-US" sz="2300" b="0" i="0" dirty="0">
                <a:solidFill>
                  <a:srgbClr val="000000"/>
                </a:solidFill>
                <a:effectLst/>
                <a:latin typeface="LiberationSerif"/>
              </a:rPr>
              <a:t>dwindling supply of products, brands can try to stimulate demand by</a:t>
            </a:r>
            <a:r>
              <a:rPr lang="ar-EG" sz="2300" b="0" i="0" dirty="0">
                <a:solidFill>
                  <a:srgbClr val="000000"/>
                </a:solidFill>
                <a:effectLst/>
                <a:latin typeface="LiberationSerif"/>
              </a:rPr>
              <a:t> </a:t>
            </a:r>
            <a:r>
              <a:rPr lang="en-US" sz="2300" b="0" i="0" dirty="0">
                <a:solidFill>
                  <a:srgbClr val="000000"/>
                </a:solidFill>
                <a:effectLst/>
                <a:latin typeface="LiberationSerif"/>
              </a:rPr>
              <a:t>effectively manipulating market forces. This approach can have disastrous</a:t>
            </a:r>
            <a:r>
              <a:rPr lang="ar-EG" sz="2300" b="0" i="0" dirty="0">
                <a:solidFill>
                  <a:srgbClr val="000000"/>
                </a:solidFill>
                <a:effectLst/>
                <a:latin typeface="LiberationSerif"/>
              </a:rPr>
              <a:t> </a:t>
            </a:r>
            <a:r>
              <a:rPr lang="en-US" sz="2300" b="0" i="0" dirty="0">
                <a:solidFill>
                  <a:srgbClr val="000000"/>
                </a:solidFill>
                <a:effectLst/>
                <a:latin typeface="LiberationSerif"/>
              </a:rPr>
              <a:t>results for a brand when the message is viewed as a spurious attempt to</a:t>
            </a:r>
            <a:r>
              <a:rPr lang="ar-EG" sz="2300" b="0" i="0" dirty="0">
                <a:solidFill>
                  <a:srgbClr val="000000"/>
                </a:solidFill>
                <a:effectLst/>
                <a:latin typeface="LiberationSerif"/>
              </a:rPr>
              <a:t> </a:t>
            </a:r>
            <a:r>
              <a:rPr lang="en-US" sz="2300" b="0" i="0" dirty="0">
                <a:solidFill>
                  <a:srgbClr val="000000"/>
                </a:solidFill>
                <a:effectLst/>
                <a:latin typeface="LiberationSerif"/>
              </a:rPr>
              <a:t>“trick” consumers. In contrast, creating scarcity can be effective with</a:t>
            </a:r>
            <a:r>
              <a:rPr lang="ar-EG" sz="2300" b="0" i="0" dirty="0">
                <a:solidFill>
                  <a:srgbClr val="000000"/>
                </a:solidFill>
                <a:effectLst/>
                <a:latin typeface="LiberationSerif"/>
              </a:rPr>
              <a:t> </a:t>
            </a:r>
            <a:r>
              <a:rPr lang="en-US" sz="2300" b="0" i="0" dirty="0">
                <a:solidFill>
                  <a:srgbClr val="000000"/>
                </a:solidFill>
                <a:effectLst/>
                <a:latin typeface="LiberationSerif"/>
              </a:rPr>
              <a:t>consumers who are aware of the products and demonstrated affinity for them</a:t>
            </a:r>
            <a:r>
              <a:rPr lang="ar-EG" sz="2300" b="0" i="0" dirty="0">
                <a:solidFill>
                  <a:srgbClr val="000000"/>
                </a:solidFill>
                <a:effectLst/>
                <a:latin typeface="LiberationSerif"/>
              </a:rPr>
              <a:t> </a:t>
            </a:r>
            <a:r>
              <a:rPr lang="en-US" sz="2300" b="0" i="0" dirty="0">
                <a:solidFill>
                  <a:srgbClr val="000000"/>
                </a:solidFill>
                <a:effectLst/>
                <a:latin typeface="LiberationSerif"/>
              </a:rPr>
              <a:t>previously.</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02496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48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62353"/>
            <a:ext cx="10541000" cy="3753848"/>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2- Building Awareness</a:t>
            </a:r>
          </a:p>
          <a:p>
            <a:pPr algn="just">
              <a:lnSpc>
                <a:spcPct val="150000"/>
              </a:lnSpc>
            </a:pPr>
            <a:r>
              <a:rPr lang="en-US" sz="2300" b="0" i="0" dirty="0">
                <a:solidFill>
                  <a:srgbClr val="000000"/>
                </a:solidFill>
                <a:effectLst/>
                <a:latin typeface="LiberationSerif"/>
              </a:rPr>
              <a:t>Awareness is the percentage of consumers who are familiar with an advertiser’s brand or product. Awareness can be measured by the percent of the total consumer population that claims familiarity with the item being measured or against a more specific target population. General awareness is nice to have, but awareness among key consumer groups is always more important (e.g., awareness among demographic groups like “women 35+” or psychographic groups like “frequent gamers”). </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7359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48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62353"/>
            <a:ext cx="10541000" cy="3753848"/>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2- Building Awareness</a:t>
            </a:r>
          </a:p>
          <a:p>
            <a:pPr algn="just">
              <a:lnSpc>
                <a:spcPct val="150000"/>
              </a:lnSpc>
            </a:pPr>
            <a:r>
              <a:rPr lang="en-US" sz="2300" b="0" i="0" dirty="0">
                <a:solidFill>
                  <a:srgbClr val="000000"/>
                </a:solidFill>
                <a:effectLst/>
                <a:latin typeface="LiberationSerif"/>
              </a:rPr>
              <a:t>There can also be degrees of awareness. “Aided awareness” means the percentage of consumers who recognize an advertiser’s brand or product when they see or hear either name. “Unaided awareness” means consumers voluntarily mention the brand or product when prompted by a generic question such as, “What brands of automobile have you heard of?” Unaided awareness clearly reveals a deeper consumer/brand connection than aided awareness.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2744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48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62353"/>
            <a:ext cx="10541000" cy="3222934"/>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2- Building Awareness</a:t>
            </a:r>
          </a:p>
          <a:p>
            <a:pPr algn="just">
              <a:lnSpc>
                <a:spcPct val="150000"/>
              </a:lnSpc>
            </a:pPr>
            <a:r>
              <a:rPr lang="en-US" sz="2300" b="0" i="0" dirty="0">
                <a:solidFill>
                  <a:srgbClr val="000000"/>
                </a:solidFill>
                <a:effectLst/>
                <a:latin typeface="LiberationSerif"/>
              </a:rPr>
              <a:t>Consumer surveys are typically the best way to gauge awareness. Survey measurement is particularly helpful for brands that launch new brands, sub-brands, products, or features. Tracking awareness can help advertisers optimize their approaches to targeting mid-campaign toward consumer groups (e.g., demographics) with the highest awareness lifts.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50185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A479539-E863-FA95-9B8D-9F7223F16F0B}"/>
              </a:ext>
            </a:extLst>
          </p:cNvPr>
          <p:cNvSpPr txBox="1"/>
          <p:nvPr/>
        </p:nvSpPr>
        <p:spPr>
          <a:xfrm>
            <a:off x="320793" y="2012142"/>
            <a:ext cx="10343781" cy="445795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Four Steps of the Marketing Analytics Process ( MAP)</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Ask Behind the Ask’</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Planning for Your Analytics Expedition</a:t>
            </a:r>
          </a:p>
          <a:p>
            <a:pPr>
              <a:lnSpc>
                <a:spcPct val="150000"/>
              </a:lnSpc>
            </a:pPr>
            <a:r>
              <a:rPr lang="en-US" sz="2400" b="1" dirty="0">
                <a:solidFill>
                  <a:srgbClr val="852F4A"/>
                </a:solidFill>
                <a:latin typeface="Times New Roman" panose="02020603050405020304" pitchFamily="18" charset="0"/>
                <a:cs typeface="Times New Roman" panose="02020603050405020304" pitchFamily="18" charset="0"/>
              </a:rPr>
              <a:t>When Objective-Setting Goes Awry</a:t>
            </a:r>
          </a:p>
          <a:p>
            <a:pPr>
              <a:lnSpc>
                <a:spcPct val="150000"/>
              </a:lnSpc>
            </a:pPr>
            <a:r>
              <a:rPr lang="en-US" sz="2400" b="1" dirty="0">
                <a:solidFill>
                  <a:schemeClr val="accent4">
                    <a:lumMod val="50000"/>
                  </a:schemeClr>
                </a:solidFill>
                <a:latin typeface="Times New Roman" panose="02020603050405020304" pitchFamily="18" charset="0"/>
                <a:cs typeface="Times New Roman" panose="02020603050405020304" pitchFamily="18" charset="0"/>
              </a:rPr>
              <a:t>The Six Marketing Objectives (Stimulating Demand - Building Awareness) </a:t>
            </a:r>
          </a:p>
          <a:p>
            <a:pPr>
              <a:lnSpc>
                <a:spcPct val="150000"/>
              </a:lnSpc>
            </a:pPr>
            <a:endParaRPr lang="ar-EG" sz="2400" b="1"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C98DC2-53D9-40DE-B2E2-D1FCDA361E66}"/>
</file>

<file path=customXml/itemProps2.xml><?xml version="1.0" encoding="utf-8"?>
<ds:datastoreItem xmlns:ds="http://schemas.openxmlformats.org/officeDocument/2006/customXml" ds:itemID="{B4ABB494-38F3-421D-AD6B-6C0DACD39984}"/>
</file>

<file path=customXml/itemProps3.xml><?xml version="1.0" encoding="utf-8"?>
<ds:datastoreItem xmlns:ds="http://schemas.openxmlformats.org/officeDocument/2006/customXml" ds:itemID="{148D92DE-738E-411D-8B0A-C86931D7A209}"/>
</file>

<file path=docProps/app.xml><?xml version="1.0" encoding="utf-8"?>
<Properties xmlns="http://schemas.openxmlformats.org/officeDocument/2006/extended-properties" xmlns:vt="http://schemas.openxmlformats.org/officeDocument/2006/docPropsVTypes">
  <TotalTime>3763</TotalTime>
  <Words>3858</Words>
  <Application>Microsoft Office PowerPoint</Application>
  <PresentationFormat>Widescreen</PresentationFormat>
  <Paragraphs>273</Paragraphs>
  <Slides>43</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LiberationSerif</vt:lpstr>
      <vt:lpstr>LiberationSerif-Bold</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19</cp:revision>
  <dcterms:created xsi:type="dcterms:W3CDTF">2023-04-29T09:08:23Z</dcterms:created>
  <dcterms:modified xsi:type="dcterms:W3CDTF">2025-08-26T16:51:25Z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2025-07-20T18:14:38Z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2335cf2b-9ec9-4c03-b311-80b5a63275d4</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