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72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F6C7C-2BE7-F983-8CC0-A68ECF9DE4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7BCFA3-207E-A0BB-4BEA-83188E3F46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A518EA-A50A-ADAA-ED3F-584037348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9A12E-2DE4-819C-FFE0-9594D218E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BF98D-3CCF-FFCA-AB10-357CA96E3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683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EB8B8-0F80-D68A-AF66-6AA9A7CE2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749B1-A2A2-9412-4E29-7B92B4149C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E4AB64-BAA0-B0CA-F2C0-E83B0ABF4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9A855-3414-A5C9-576B-E4923A262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56E89-0650-C2D9-0A03-C05D77EE6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77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D205D-FE35-E510-D4F7-1C282156B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404D43-A1F1-11BE-7C61-88265BA2A1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25F78-728A-CA5B-2BE6-CB9C6EC77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8BCAA-9822-9001-522D-59CEA9898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CE8F4-1DCA-2B87-F0E1-58CB8FF95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34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82093-4221-4C1C-1DC3-BAEB9D14A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F1112-5840-1EFE-41F4-355523A93D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1AA36D-1054-66D6-D356-F62BF7501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7DC861-D9E0-B02F-CC39-C7C94D01D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748E8D-35B6-DB62-6214-A3E844496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A6AD7-C1C0-BE00-7DD5-D5596E6F5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99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9664A-80BE-15A0-0F3C-29D13BA54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912B80-ACA3-42AD-7EA9-E6E6B1E47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0EB5DE-70BE-EA63-7233-56D13D4576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B647B9-0DBA-7A4B-2E22-AFF1160E5F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FD0B70-5B3C-B3CD-AA0A-0FBEE0408C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4EEEDF-02A3-8B9E-FDB0-A739568D3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D62D03-F4B8-DC5F-4A47-4EA12DA24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96AEB2-D26F-BFF5-FE4B-23B70256F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830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15511-A61B-16F4-A559-F822486F8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588A86-2D5D-6F89-AC47-525EDF21F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9667A5-A9C3-3198-A925-0024B010F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3DA460-91EE-5450-7885-E00FF0063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016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63307A-69B1-2DE2-1491-3DF60F6DC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DACDDE-D114-7962-1617-4D78A7F92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956487-E203-3817-7791-38F0D148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608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E3614-3E03-3298-9098-67FE2FA7F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D427EF-08AF-1A2D-5747-6C40A91FE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58561-E6B3-41E3-0B92-EBB4447B2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B5FE9A-73F7-E835-2E33-868D3BF9A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668D18-0096-1E55-FD90-C22C84CA7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275723-53D9-FA05-2D0D-789520EAA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464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D0823-E310-864B-2867-2BACEB77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9CFE6A-904B-7A0E-3CEF-9B1B16E65D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119FAC-882E-485C-5651-90363C273D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177DB2-85D6-C3DE-B7A2-EDDD07FE3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390FE2-965D-B4FC-655A-7B7837198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C79630-85E8-6554-56D4-F3F0A25B6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168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9A816-49EE-257C-3A6A-C7BA1050D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6E72E5-4C5F-BAA3-D034-3015DDDF58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C0254-4066-0F28-FA12-7ECB7C3A1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CB5263-9ABE-E51A-C2FD-C2007099C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3A5A1-A744-37F9-A864-E08708B53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317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A00A1D-4B04-73C7-3221-C5D759D580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03967F-9BB8-6AA8-69BB-E4CCAE9F5F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5C984-E4B8-268C-896D-29C57CC32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C8245D-DC38-911F-9992-38F1A7208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BD5534-DD33-0FE0-08C4-82C0BCE1D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268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A7E6D1-A447-2E57-3A3F-1E0564277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0D2644-744D-B8AA-1BF8-A065E9AD4B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5F05F-4A8F-31CA-2D52-BF3CB63AB9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BDD8BA-AECE-47BC-B43B-AA95C2555910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6B99B3-4412-4A40-FE10-504D52169A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DAEADA-1D92-92F5-0FD4-FE6E55B1CE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E97096-35AC-45A5-8FA3-E1CB5FBC9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8387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2D6E3AB3-97DB-6077-6ED7-4E0B092023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75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AF63B1BD-2E98-3F55-8A4B-E6F3CD6A67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108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1181F10E-D754-3857-83C0-B30DF7A742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292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F84DD80-18CF-5D8B-522C-38F2C96F09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587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97EABCE9-8E7E-3F15-4097-31E87E4A76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97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31449940-EFCE-23D4-50E8-39F8A301AE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466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3E6E8436-58C3-D701-05EA-F6BD791961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763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AAE3D537-5388-3C3F-715C-34F40E1408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156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82ACF2D-BA75-1574-B2D3-4B6D61BD19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90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7DEE292-14AA-1C50-F8A8-C5081BD050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56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A4E206D-F907-4F6C-F096-B4F5EFD63B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666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5DFED2E8-B8C5-9669-5309-F808DD2FFF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33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A43ECB3-227C-26DC-5561-59D71E831C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4517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74E8A58-07F0-5FDD-9F51-66C1A3DC28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899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F97B79EF-171F-15F0-525F-C4066A095C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310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7FDEF410-881C-185E-1120-04D0E51AD6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675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095D9C4-38D5-A9A4-0145-6D0C346D7C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714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2EEAF8F-81A6-3697-6037-CE1BCA772A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8204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92C0C9C-E0F4-F7D7-A1D9-7F3C05E098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451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ADB01CD8-B568-C363-C692-D68C6960C2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3487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6521C8E-C136-8744-445F-A733AD1325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946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3ADA40F8-8605-4AB5-7E16-8DF06F556D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9678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988FE87-81E0-92D7-1A50-B802476980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6519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DED25DE0-EB0C-8E6F-7DCF-7F0FD9DF47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811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06412DED-EDFA-1B6C-511A-1991F83F88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0714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5A9DC667-50B4-7751-3C10-AD706DBC65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783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9E5AFA3-F3FE-B7D7-9DDC-734AC6D4E8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0780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3D5C813C-4C4C-9053-AFA4-0702DAA6A2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757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6AC766E7-8008-B739-C3B5-109E9266BF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8928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BD680A1C-A6A6-BBFC-D91B-8B5FF16183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05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B3FB0874-D708-4564-0773-3DDE8678EC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1189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B451518-E097-A7C9-2F28-9665F31899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9085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AA2D4BBF-6165-450C-F679-004BAAA889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343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F214A421-954B-AE82-BB16-DEA6DC8ECA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4269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484C3DA7-F74A-D721-11E3-F829097B6A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708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B080678B-8B44-673C-E448-E2075AD8D3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2571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3809FE95-6847-4B20-0388-CE6844BE3D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1650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57D08624-01B5-2EE0-AF1A-E298888231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5934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A63A7B27-9B2A-843A-B4A0-0722083934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0786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B48CDC0C-D6B2-A2BC-DCC8-F6D617994C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9372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A5A5C055-2D68-7AC0-1703-EE7F032C3E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822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22134150-2E22-E65E-258D-9B32098D61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934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FDC0035-7FED-967B-B2D2-ACD0750E85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624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B415F641-7ED1-6E33-6541-2B7CFFA7EE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5585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72BCE8F5-EE0E-C866-988B-C92D4F992C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5088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11E1D45A-D433-DA07-BF73-DA07E36480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733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E92CEE98-C12C-294A-53FB-6661C728F6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834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724F7B26-B52E-78CC-4C1E-72F5ED6ED7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55717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EE945917-CEA2-7D1D-7F85-ED0D27DE5B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4156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2DC397F0-2DF7-C05A-56C6-9FF63421A9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329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47AB5E05-0007-06AA-7D8B-BC27788D61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5725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EBCBFAB5-BF2D-FDAB-1432-3FCA327450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7997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74C704D5-0A27-C2C4-7E6E-530897F6FD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093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7B420F32-CBE2-3575-8716-51650A9FFB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68349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504EC968-DEF3-3AB9-73D2-65196D6122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415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hp</dc:creator>
  <cp:lastModifiedBy>hp</cp:lastModifiedBy>
  <cp:revision>1</cp:revision>
  <dcterms:created xsi:type="dcterms:W3CDTF">2025-03-25T22:35:55Z</dcterms:created>
  <dcterms:modified xsi:type="dcterms:W3CDTF">2025-03-25T22:36:21Z</dcterms:modified>
</cp:coreProperties>
</file>