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E97C4-9D20-17EF-64FF-CF84848F60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9F07FF-2CDE-E09B-33AB-47E0774815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67551-C84C-4CF6-2609-20EC4E65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E5C63-8614-356A-797F-697333A3B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2763E9-F9C7-FA98-9156-971451684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46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5D9BB-7550-266B-B17E-9179446B3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8E29B-F904-6243-246E-4F0975207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79E985-E94A-34AF-098B-0A2840F33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41831-E661-9715-E028-2E865A409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CA8C4D-F524-DB74-DECD-88BDC7166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224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1636C-98A1-1420-FEB8-F51B39D4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DD4B8-6863-22AC-8F59-975639E3B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16768-305C-DEA1-C733-82A466EE1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A2CA4-2850-4C51-E5EB-CA2B7149F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5377E-90F2-8002-592D-13FF351AA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69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0C812-4E21-3FA1-AE34-272FFC414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646F9-D6BF-7E0B-82E1-0E4FC80708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1CEF9-3D2E-7ED7-E824-37B3211B3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49B9C9-FFA3-1914-0CF8-5389A3805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FBFD0E-B803-201A-66AD-177A5604A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590D25-6E59-5F0A-70D1-0D32F2088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716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D3BE6-3989-5150-D74E-2E0184AC2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8FAE89-3708-80C8-2701-A1CA9B050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78DB29-4066-20F5-8223-8FE1FF6EF5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8397CA-1B51-BD4D-D782-1C29A5A6B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D1156B-7092-C451-4538-2281BDBFB9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196E49-6977-C3E6-1F92-C54F7F78F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1B59E1-3D6B-E7F4-3969-3181FB1D9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103A89-A2FC-D0F7-A90B-14F1A826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47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EF99E-7C1D-888E-6019-5BE63A8A3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C3A883-2EFA-228F-58D5-017AA498E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F86643-F9CE-B9EA-EC09-D573408EA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ED5FF6-A08F-703C-F996-47431A505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31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FFC005-B414-5FBC-D6A0-8F96C1164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885CCF-1346-7DE6-F8E6-4D829FA16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915A0D-B640-5ED2-B796-C41EC2A7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59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F9386-3929-7669-0885-DA022CB8D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770C8-A6EF-5874-1B4C-A7632D1DB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E6B53-3674-0736-D86A-099D37AA53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03D563-5652-6AAB-E10C-15AC29CF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195B0-9F05-8FCF-F876-5B9E87A29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1C4E9-519B-E82B-8AD0-C6AEC835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639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5BC3D-D446-6C9D-A8B3-41FABC0A6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CF66C3-EFDF-C3DC-4DF6-B7DF12389B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FB276-3A2D-5644-5D79-704FE4D1A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6352B-99E4-6816-805B-193D669A9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1DF79-5B64-ABDC-8ED9-16E3D1FD4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034D7F-C064-AA9C-A9B5-22B899AB2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04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39453-A4E4-4F7F-93EA-33B1EA5A2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B9D136-1DD8-ACC5-BC1F-D9AE6EAB1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D24E0-BC49-B828-B299-B99BDE45B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E6561-56ED-13D6-2A45-FD0B5A80B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0B9DE-9A33-D594-CA81-A858F56AA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640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41EF38-B8B0-81F6-36C2-673A7584E4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F391B2-0F15-0DB3-DD59-78A82A8523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595F4-488D-E9F1-0B9E-93A6D0434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041B-03E4-88D9-0030-273C300FB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0645B-64AA-2645-E92B-AEC6D9FD6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004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03E810-C8F2-0929-F1B7-E17D9F56F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38585-1764-F6D5-8196-3EB16A270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A1EAC-EBCC-C897-F9A6-5045DB0537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7F3DC9-C50D-4B5F-819C-712B48039833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5DCCC-E93C-0AEA-7819-94B369F506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93932-E4DA-E184-1E7E-66040D9906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42015D-7A3F-4964-AA91-3FDD62B720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4207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3E2BD0C9-B19F-8F5A-78EB-1E7E31204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30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BD94408-C3F6-B7D3-B683-514F32F4A3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94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5BB3DA8-4692-13A8-9A6A-0827F7D080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88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A3FB9369-2C66-CD8D-4529-32A23327C4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88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13ED789-BE4B-E997-E5C6-70281F296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86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6FCDB33-C94D-195E-BC75-85475142C6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88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97F444D-EB2A-C982-D3B0-9DD68D065A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567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B42BB1E-8A7D-E812-C9B1-3B1DCE3727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9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246FB4B8-6C28-F02B-E242-00D5D7CDC8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3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81D1BC7-9F5A-5113-B1CC-13A0000993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68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20DF672-97AB-2AF8-861E-FA1FAC114E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27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C4D68DEF-FE39-A816-29D6-1D83749B61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8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7A44652-6B30-77C9-0F73-93B95EBFA9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07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EBC814F-5A9E-E2D8-15D3-759604211A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82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D8CA8EAB-4369-AA55-736F-8E670B0AD4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73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28D633C-04FC-5710-EBE5-37A9F05B77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46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038201B4-1F92-B3EF-DDBD-A6EE41645D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20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AE0A38D-D1FD-FA35-C982-6E739627C1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40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EEFDE90-3AF5-E8CA-ED0B-DACB96F865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2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94526904-EEC4-0E2A-CD44-BA2DFC3D05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30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2BFBD91F-9BBA-444F-9C11-8D5E92BE19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041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4B8981F-91CA-6401-02CD-22817DE499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09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97A2AAE-129B-BFFD-4651-E9045173A4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29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522B7AFA-45E2-AB03-0C45-E48524580F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586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7513113-30EA-ADDF-45A7-0618AA6FB0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423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8C45195E-C937-B974-2CA6-56D6F7CBBB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375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E5CA002-2E6A-4E4E-FBB3-B4A0E3C365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24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859644A-12F6-DDA7-84B9-40ADE75BA3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068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0403AB33-A296-01FA-55E7-B49C8216DE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20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2DBBA555-5347-97CB-BD2E-ED4B370927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898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E118A57-A6F6-50F5-311A-42EA99EF57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9274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D0D0C32-B3C8-0946-3BD0-338C7E6AD6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178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E3927F8-54E4-E803-5E9A-8615303B45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78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A8F68496-58EA-2AA3-A3C4-64B29EDFB7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189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1DF9BA0-2B1B-48BF-532F-6224305CD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585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1E1B059-14FA-B70B-C945-69D0403B91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2874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8D91FA4-D66A-9FE7-F801-0AF6B43B74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405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22E6D06E-C392-B2D8-8901-4681FDBBFC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341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5C59445-D21E-4F56-00B5-13769CF606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650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6A51500-4F86-AE21-4A16-2D76E01D09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6402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90B62293-5A65-7DC3-C980-5DFF09CDB2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2029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D29AE3C-B41C-A1CF-30A7-4CDA8AD687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2656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5111750D-6595-875B-1954-B56D2A006A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5677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89684AE5-8549-24E9-97A9-5B317BEF2E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096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DBB0FBD3-284C-D4C2-2B45-512D44888E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40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597D82E-B210-4FE1-BA66-52A750F45D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923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81AA555C-C37A-254B-DBCC-D4C4B397A1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3818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59036994-818D-C84D-6869-9796F7C380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895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7501A138-37A0-8EA4-9CB2-03FF487CD8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962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E1DA4383-9121-F4A0-7D76-C13C7E11B9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89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EFF99CF8-A321-BADA-FB73-A38F76988E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9761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73FF31BC-7F5F-CD20-5929-D269E9C7DF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145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D4CBD768-26E8-3F77-4321-5071F25BE9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22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2024-06-27T14:47:43Z</dcterms:created>
  <dcterms:modified xsi:type="dcterms:W3CDTF">2024-06-27T14:48:45Z</dcterms:modified>
</cp:coreProperties>
</file>