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2"/>
  </p:notesMasterIdLst>
  <p:sldIdLst>
    <p:sldId id="480" r:id="rId6"/>
    <p:sldId id="536" r:id="rId7"/>
    <p:sldId id="535" r:id="rId8"/>
    <p:sldId id="534" r:id="rId9"/>
    <p:sldId id="533" r:id="rId10"/>
    <p:sldId id="532" r:id="rId11"/>
    <p:sldId id="531" r:id="rId12"/>
    <p:sldId id="530" r:id="rId13"/>
    <p:sldId id="529" r:id="rId14"/>
    <p:sldId id="527" r:id="rId15"/>
    <p:sldId id="528" r:id="rId16"/>
    <p:sldId id="526" r:id="rId17"/>
    <p:sldId id="525" r:id="rId18"/>
    <p:sldId id="524" r:id="rId19"/>
    <p:sldId id="523" r:id="rId20"/>
    <p:sldId id="522" r:id="rId21"/>
    <p:sldId id="521" r:id="rId22"/>
    <p:sldId id="520" r:id="rId23"/>
    <p:sldId id="519" r:id="rId24"/>
    <p:sldId id="580" r:id="rId25"/>
    <p:sldId id="517" r:id="rId26"/>
    <p:sldId id="578" r:id="rId27"/>
    <p:sldId id="516" r:id="rId28"/>
    <p:sldId id="515" r:id="rId29"/>
    <p:sldId id="514" r:id="rId30"/>
    <p:sldId id="513" r:id="rId31"/>
    <p:sldId id="574" r:id="rId32"/>
    <p:sldId id="512" r:id="rId33"/>
    <p:sldId id="511" r:id="rId34"/>
    <p:sldId id="571" r:id="rId35"/>
    <p:sldId id="510" r:id="rId36"/>
    <p:sldId id="509" r:id="rId37"/>
    <p:sldId id="508" r:id="rId38"/>
    <p:sldId id="560" r:id="rId39"/>
    <p:sldId id="55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6"/>
            <p14:sldId id="535"/>
            <p14:sldId id="534"/>
            <p14:sldId id="533"/>
            <p14:sldId id="532"/>
            <p14:sldId id="531"/>
            <p14:sldId id="530"/>
            <p14:sldId id="529"/>
            <p14:sldId id="527"/>
            <p14:sldId id="528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80"/>
            <p14:sldId id="517"/>
            <p14:sldId id="578"/>
            <p14:sldId id="516"/>
            <p14:sldId id="515"/>
            <p14:sldId id="514"/>
            <p14:sldId id="513"/>
            <p14:sldId id="574"/>
            <p14:sldId id="512"/>
            <p14:sldId id="511"/>
            <p14:sldId id="571"/>
            <p14:sldId id="510"/>
            <p14:sldId id="509"/>
            <p14:sldId id="508"/>
            <p14:sldId id="560"/>
            <p14:sldId id="557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665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045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584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498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6009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30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57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8534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952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657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4944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5926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217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555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18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Hoda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Metwally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1640" y="1739348"/>
            <a:ext cx="5862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Analysis and its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interpretation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9C2039-B393-8147-AABF-9F756B307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150" y="1042654"/>
            <a:ext cx="11107700" cy="47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946954-3E4B-0081-170C-F6A83581F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071" y="1037891"/>
            <a:ext cx="11345858" cy="478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2684D4-BB48-474B-850A-49D2291D7B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1" y="895351"/>
            <a:ext cx="11439938" cy="570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E2AB31-6FA5-90CD-8D7C-BADC50C8D0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4821"/>
          <a:stretch/>
        </p:blipFill>
        <p:spPr>
          <a:xfrm>
            <a:off x="1238250" y="1387680"/>
            <a:ext cx="9742558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88C7C8-CBF0-0442-54EF-071BBBC2B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565" y="988859"/>
            <a:ext cx="9144869" cy="488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01F174-B499-4596-74E2-092031C0E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577" y="1025961"/>
            <a:ext cx="10140845" cy="482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C3B37A-93D0-52DB-1A6E-4E03C7B5C8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885" y="1390650"/>
            <a:ext cx="853822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783159-66A4-FC72-5D38-87EA2CC894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A017DE-5C4E-4D2D-ADD6-81C62E6AC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1674" y="1274070"/>
            <a:ext cx="9108652" cy="430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DC834F-3E47-7756-6B7B-11B5782B9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70" y="895350"/>
            <a:ext cx="11380303" cy="559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F6DBA6-BD9D-8D86-4347-B78F4577C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700" y="975277"/>
            <a:ext cx="8266599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BB4BCDB-4F95-5C27-3A26-1BD43BB266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163" y="1047712"/>
            <a:ext cx="8945674" cy="47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A65519-BC46-E367-4E0F-1F0B4F6EB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87" y="857571"/>
            <a:ext cx="11585713" cy="55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531DC6-CAB4-E26E-D4C0-A394AE65D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53" y="1056766"/>
            <a:ext cx="11857382" cy="542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C75D0D-9760-CF49-F26E-AD4BA8C3D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211" y="957169"/>
            <a:ext cx="8429577" cy="494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CBA6EB-BF40-3870-1ED8-C9C43DAC8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49" y="975277"/>
            <a:ext cx="11844338" cy="542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327A7C-F32B-A489-13B8-3FFA4607A4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86" y="907370"/>
            <a:ext cx="10104628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57124"/>
            <a:ext cx="11827565" cy="645300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AD86C4-7377-6CEB-C52D-292BECCA4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895350"/>
            <a:ext cx="11748052" cy="561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20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D47F71-3A63-9D5D-12CA-D1F80B8572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22" y="903817"/>
            <a:ext cx="11844129" cy="55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4" y="247651"/>
            <a:ext cx="11867320" cy="62326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A6F13E-5224-B6BF-099E-9B909893D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69"/>
          <a:stretch/>
        </p:blipFill>
        <p:spPr>
          <a:xfrm>
            <a:off x="989360" y="1181099"/>
            <a:ext cx="10213279" cy="466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2386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38D0F2-C593-A0D3-C8E0-32AC9C5E6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561" y="1527591"/>
            <a:ext cx="10312877" cy="380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275B51-04E6-20F1-9F4F-545D915A0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539" y="925578"/>
            <a:ext cx="11777869" cy="551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5A2A7-91A1-C439-E501-535D7F04BE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44"/>
          <a:stretch/>
        </p:blipFill>
        <p:spPr>
          <a:xfrm>
            <a:off x="1233694" y="1403957"/>
            <a:ext cx="9060549" cy="433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F51739D-B76E-98BF-D781-7D2EE5F895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26" y="961696"/>
            <a:ext cx="11459817" cy="543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57124"/>
            <a:ext cx="12192000" cy="643892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454B0E-A305-8CEA-B335-CCA20D2C8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78" y="895350"/>
            <a:ext cx="1177787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268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3FD602-C27D-424A-95B2-0838413E14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" y="895350"/>
            <a:ext cx="10355305" cy="50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8DE085-EE9D-A621-8E11-8ECE44B9C2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88" y="895350"/>
            <a:ext cx="11893824" cy="55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57123"/>
            <a:ext cx="11926955" cy="644306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614EB-4A4F-8EAF-F83F-36B3A7431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" y="895349"/>
            <a:ext cx="10634660" cy="497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34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66CC2A-507F-7D27-38A1-2272AADCB0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5021"/>
          <a:stretch/>
        </p:blipFill>
        <p:spPr>
          <a:xfrm>
            <a:off x="1514510" y="1448592"/>
            <a:ext cx="9162978" cy="44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7CD279-15FF-43B2-6476-823FBD098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88" y="1003853"/>
            <a:ext cx="11569148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B3F391-A164-5AFE-1AD1-0F41991DD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965" y="1113182"/>
            <a:ext cx="11559209" cy="528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39426-A56F-09AC-9097-38AA78467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21" y="238124"/>
            <a:ext cx="11847443" cy="618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7" y="247651"/>
            <a:ext cx="11873945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A9508-4A34-508F-22A5-095FBD361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7" y="1123122"/>
            <a:ext cx="11897138" cy="537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F48730-A95A-46D3-9F22-5749443FB9B2}"/>
</file>

<file path=customXml/itemProps2.xml><?xml version="1.0" encoding="utf-8"?>
<ds:datastoreItem xmlns:ds="http://schemas.openxmlformats.org/officeDocument/2006/customXml" ds:itemID="{ACC9A911-23AF-4D6B-960B-1A780C58D828}">
  <ds:schemaRefs>
    <ds:schemaRef ds:uri="aca13214-df29-4e3c-a050-857c0bf7bd8e"/>
    <ds:schemaRef ds:uri="http://schemas.microsoft.com/office/2006/metadata/properties"/>
    <ds:schemaRef ds:uri="http://purl.org/dc/terms/"/>
    <ds:schemaRef ds:uri="http://purl.org/dc/elements/1.1/"/>
    <ds:schemaRef ds:uri="http://www.w3.org/XML/1998/namespace"/>
    <ds:schemaRef ds:uri="688354b5-287c-4cda-825e-1d7935aea40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64</Words>
  <Application>Microsoft Office PowerPoint</Application>
  <PresentationFormat>Widescreen</PresentationFormat>
  <Paragraphs>22</Paragraphs>
  <Slides>36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2024-06-26T21:29:48Z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