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912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48127" y="131063"/>
            <a:ext cx="8372094" cy="15049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3379" y="5762243"/>
            <a:ext cx="1223771" cy="109575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37892" y="279857"/>
            <a:ext cx="8544940" cy="10175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63210" y="1273022"/>
            <a:ext cx="4876800" cy="1946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image" Target="../media/image1.jpg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3.png"/><Relationship Id="rId3" Type="http://schemas.openxmlformats.org/officeDocument/2006/relationships/image" Target="../media/image45.jp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60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5" Type="http://schemas.openxmlformats.org/officeDocument/2006/relationships/image" Target="../media/image71.png"/><Relationship Id="rId10" Type="http://schemas.openxmlformats.org/officeDocument/2006/relationships/image" Target="../media/image66.png"/><Relationship Id="rId4" Type="http://schemas.openxmlformats.org/officeDocument/2006/relationships/image" Target="../media/image45.jpg"/><Relationship Id="rId9" Type="http://schemas.openxmlformats.org/officeDocument/2006/relationships/image" Target="../media/image65.png"/><Relationship Id="rId14" Type="http://schemas.openxmlformats.org/officeDocument/2006/relationships/image" Target="../media/image7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png"/><Relationship Id="rId3" Type="http://schemas.openxmlformats.org/officeDocument/2006/relationships/image" Target="../media/image45.jpg"/><Relationship Id="rId7" Type="http://schemas.openxmlformats.org/officeDocument/2006/relationships/image" Target="../media/image76.png"/><Relationship Id="rId12" Type="http://schemas.openxmlformats.org/officeDocument/2006/relationships/image" Target="../media/image81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openxmlformats.org/officeDocument/2006/relationships/image" Target="../media/image80.png"/><Relationship Id="rId5" Type="http://schemas.openxmlformats.org/officeDocument/2006/relationships/image" Target="../media/image74.png"/><Relationship Id="rId15" Type="http://schemas.openxmlformats.org/officeDocument/2006/relationships/image" Target="../media/image84.png"/><Relationship Id="rId10" Type="http://schemas.openxmlformats.org/officeDocument/2006/relationships/image" Target="../media/image79.png"/><Relationship Id="rId4" Type="http://schemas.openxmlformats.org/officeDocument/2006/relationships/image" Target="../media/image73.png"/><Relationship Id="rId9" Type="http://schemas.openxmlformats.org/officeDocument/2006/relationships/image" Target="../media/image78.png"/><Relationship Id="rId14" Type="http://schemas.openxmlformats.org/officeDocument/2006/relationships/image" Target="../media/image8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Relationship Id="rId14" Type="http://schemas.openxmlformats.org/officeDocument/2006/relationships/image" Target="../media/image9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45.jpg"/><Relationship Id="rId7" Type="http://schemas.openxmlformats.org/officeDocument/2006/relationships/image" Target="../media/image102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5" Type="http://schemas.openxmlformats.org/officeDocument/2006/relationships/image" Target="../media/image100.jpg"/><Relationship Id="rId10" Type="http://schemas.openxmlformats.org/officeDocument/2006/relationships/image" Target="../media/image105.png"/><Relationship Id="rId4" Type="http://schemas.openxmlformats.org/officeDocument/2006/relationships/image" Target="../media/image99.png"/><Relationship Id="rId9" Type="http://schemas.openxmlformats.org/officeDocument/2006/relationships/image" Target="../media/image10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3" Type="http://schemas.openxmlformats.org/officeDocument/2006/relationships/image" Target="../media/image106.png"/><Relationship Id="rId7" Type="http://schemas.openxmlformats.org/officeDocument/2006/relationships/image" Target="../media/image110.jpg"/><Relationship Id="rId12" Type="http://schemas.openxmlformats.org/officeDocument/2006/relationships/image" Target="../media/image11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114.png"/><Relationship Id="rId5" Type="http://schemas.openxmlformats.org/officeDocument/2006/relationships/image" Target="../media/image108.png"/><Relationship Id="rId10" Type="http://schemas.openxmlformats.org/officeDocument/2006/relationships/image" Target="../media/image113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image" Target="../media/image126.png"/><Relationship Id="rId3" Type="http://schemas.openxmlformats.org/officeDocument/2006/relationships/image" Target="../media/image117.png"/><Relationship Id="rId7" Type="http://schemas.openxmlformats.org/officeDocument/2006/relationships/image" Target="../media/image110.jpg"/><Relationship Id="rId12" Type="http://schemas.openxmlformats.org/officeDocument/2006/relationships/image" Target="../media/image125.png"/><Relationship Id="rId17" Type="http://schemas.openxmlformats.org/officeDocument/2006/relationships/image" Target="../media/image130.png"/><Relationship Id="rId2" Type="http://schemas.openxmlformats.org/officeDocument/2006/relationships/image" Target="../media/image116.jpg"/><Relationship Id="rId16" Type="http://schemas.openxmlformats.org/officeDocument/2006/relationships/image" Target="../media/image1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11" Type="http://schemas.openxmlformats.org/officeDocument/2006/relationships/image" Target="../media/image124.png"/><Relationship Id="rId5" Type="http://schemas.openxmlformats.org/officeDocument/2006/relationships/image" Target="../media/image119.png"/><Relationship Id="rId15" Type="http://schemas.openxmlformats.org/officeDocument/2006/relationships/image" Target="../media/image128.png"/><Relationship Id="rId10" Type="http://schemas.openxmlformats.org/officeDocument/2006/relationships/image" Target="../media/image123.png"/><Relationship Id="rId4" Type="http://schemas.openxmlformats.org/officeDocument/2006/relationships/image" Target="../media/image118.png"/><Relationship Id="rId9" Type="http://schemas.openxmlformats.org/officeDocument/2006/relationships/image" Target="../media/image122.png"/><Relationship Id="rId14" Type="http://schemas.openxmlformats.org/officeDocument/2006/relationships/image" Target="../media/image1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3.png"/><Relationship Id="rId4" Type="http://schemas.openxmlformats.org/officeDocument/2006/relationships/image" Target="../media/image1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35.png"/><Relationship Id="rId7" Type="http://schemas.openxmlformats.org/officeDocument/2006/relationships/image" Target="../media/image139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png"/><Relationship Id="rId3" Type="http://schemas.openxmlformats.org/officeDocument/2006/relationships/image" Target="../media/image142.png"/><Relationship Id="rId7" Type="http://schemas.openxmlformats.org/officeDocument/2006/relationships/image" Target="../media/image146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png"/><Relationship Id="rId5" Type="http://schemas.openxmlformats.org/officeDocument/2006/relationships/image" Target="../media/image144.png"/><Relationship Id="rId10" Type="http://schemas.openxmlformats.org/officeDocument/2006/relationships/image" Target="../media/image149.png"/><Relationship Id="rId4" Type="http://schemas.openxmlformats.org/officeDocument/2006/relationships/image" Target="../media/image143.png"/><Relationship Id="rId9" Type="http://schemas.openxmlformats.org/officeDocument/2006/relationships/image" Target="../media/image14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png"/><Relationship Id="rId3" Type="http://schemas.openxmlformats.org/officeDocument/2006/relationships/image" Target="../media/image151.png"/><Relationship Id="rId7" Type="http://schemas.openxmlformats.org/officeDocument/2006/relationships/image" Target="../media/image155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4.png"/><Relationship Id="rId5" Type="http://schemas.openxmlformats.org/officeDocument/2006/relationships/image" Target="../media/image153.png"/><Relationship Id="rId4" Type="http://schemas.openxmlformats.org/officeDocument/2006/relationships/image" Target="../media/image152.png"/><Relationship Id="rId9" Type="http://schemas.openxmlformats.org/officeDocument/2006/relationships/image" Target="../media/image157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4.png"/><Relationship Id="rId13" Type="http://schemas.openxmlformats.org/officeDocument/2006/relationships/image" Target="../media/image169.png"/><Relationship Id="rId18" Type="http://schemas.openxmlformats.org/officeDocument/2006/relationships/image" Target="../media/image174.png"/><Relationship Id="rId3" Type="http://schemas.openxmlformats.org/officeDocument/2006/relationships/image" Target="../media/image159.png"/><Relationship Id="rId7" Type="http://schemas.openxmlformats.org/officeDocument/2006/relationships/image" Target="../media/image163.png"/><Relationship Id="rId12" Type="http://schemas.openxmlformats.org/officeDocument/2006/relationships/image" Target="../media/image168.png"/><Relationship Id="rId17" Type="http://schemas.openxmlformats.org/officeDocument/2006/relationships/image" Target="../media/image173.png"/><Relationship Id="rId2" Type="http://schemas.openxmlformats.org/officeDocument/2006/relationships/image" Target="../media/image158.png"/><Relationship Id="rId16" Type="http://schemas.openxmlformats.org/officeDocument/2006/relationships/image" Target="../media/image172.png"/><Relationship Id="rId20" Type="http://schemas.openxmlformats.org/officeDocument/2006/relationships/image" Target="../media/image1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2.png"/><Relationship Id="rId11" Type="http://schemas.openxmlformats.org/officeDocument/2006/relationships/image" Target="../media/image167.png"/><Relationship Id="rId5" Type="http://schemas.openxmlformats.org/officeDocument/2006/relationships/image" Target="../media/image161.png"/><Relationship Id="rId15" Type="http://schemas.openxmlformats.org/officeDocument/2006/relationships/image" Target="../media/image171.png"/><Relationship Id="rId10" Type="http://schemas.openxmlformats.org/officeDocument/2006/relationships/image" Target="../media/image166.png"/><Relationship Id="rId19" Type="http://schemas.openxmlformats.org/officeDocument/2006/relationships/image" Target="../media/image175.png"/><Relationship Id="rId4" Type="http://schemas.openxmlformats.org/officeDocument/2006/relationships/image" Target="../media/image160.png"/><Relationship Id="rId9" Type="http://schemas.openxmlformats.org/officeDocument/2006/relationships/image" Target="../media/image165.png"/><Relationship Id="rId14" Type="http://schemas.openxmlformats.org/officeDocument/2006/relationships/image" Target="../media/image17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0.png"/><Relationship Id="rId4" Type="http://schemas.openxmlformats.org/officeDocument/2006/relationships/image" Target="../media/image17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png"/><Relationship Id="rId13" Type="http://schemas.openxmlformats.org/officeDocument/2006/relationships/image" Target="../media/image192.png"/><Relationship Id="rId3" Type="http://schemas.openxmlformats.org/officeDocument/2006/relationships/image" Target="../media/image182.png"/><Relationship Id="rId7" Type="http://schemas.openxmlformats.org/officeDocument/2006/relationships/image" Target="../media/image186.png"/><Relationship Id="rId12" Type="http://schemas.openxmlformats.org/officeDocument/2006/relationships/image" Target="../media/image191.png"/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png"/><Relationship Id="rId11" Type="http://schemas.openxmlformats.org/officeDocument/2006/relationships/image" Target="../media/image190.png"/><Relationship Id="rId5" Type="http://schemas.openxmlformats.org/officeDocument/2006/relationships/image" Target="../media/image184.png"/><Relationship Id="rId10" Type="http://schemas.openxmlformats.org/officeDocument/2006/relationships/image" Target="../media/image189.png"/><Relationship Id="rId4" Type="http://schemas.openxmlformats.org/officeDocument/2006/relationships/image" Target="../media/image183.png"/><Relationship Id="rId9" Type="http://schemas.openxmlformats.org/officeDocument/2006/relationships/image" Target="../media/image18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jpg"/><Relationship Id="rId7" Type="http://schemas.openxmlformats.org/officeDocument/2006/relationships/image" Target="../media/image198.png"/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7.png"/><Relationship Id="rId5" Type="http://schemas.openxmlformats.org/officeDocument/2006/relationships/image" Target="../media/image196.png"/><Relationship Id="rId4" Type="http://schemas.openxmlformats.org/officeDocument/2006/relationships/image" Target="../media/image19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jpg"/><Relationship Id="rId7" Type="http://schemas.openxmlformats.org/officeDocument/2006/relationships/image" Target="../media/image204.png"/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3.png"/><Relationship Id="rId5" Type="http://schemas.openxmlformats.org/officeDocument/2006/relationships/image" Target="../media/image202.png"/><Relationship Id="rId4" Type="http://schemas.openxmlformats.org/officeDocument/2006/relationships/image" Target="../media/image20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2.png"/><Relationship Id="rId3" Type="http://schemas.openxmlformats.org/officeDocument/2006/relationships/image" Target="../media/image207.png"/><Relationship Id="rId7" Type="http://schemas.openxmlformats.org/officeDocument/2006/relationships/image" Target="../media/image211.png"/><Relationship Id="rId2" Type="http://schemas.openxmlformats.org/officeDocument/2006/relationships/image" Target="../media/image20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0.png"/><Relationship Id="rId11" Type="http://schemas.openxmlformats.org/officeDocument/2006/relationships/image" Target="../media/image215.jpg"/><Relationship Id="rId5" Type="http://schemas.openxmlformats.org/officeDocument/2006/relationships/image" Target="../media/image209.png"/><Relationship Id="rId10" Type="http://schemas.openxmlformats.org/officeDocument/2006/relationships/image" Target="../media/image214.png"/><Relationship Id="rId4" Type="http://schemas.openxmlformats.org/officeDocument/2006/relationships/image" Target="../media/image208.png"/><Relationship Id="rId9" Type="http://schemas.openxmlformats.org/officeDocument/2006/relationships/image" Target="../media/image21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2.png"/><Relationship Id="rId3" Type="http://schemas.openxmlformats.org/officeDocument/2006/relationships/image" Target="../media/image217.png"/><Relationship Id="rId7" Type="http://schemas.openxmlformats.org/officeDocument/2006/relationships/image" Target="../media/image221.png"/><Relationship Id="rId12" Type="http://schemas.openxmlformats.org/officeDocument/2006/relationships/image" Target="../media/image226.png"/><Relationship Id="rId2" Type="http://schemas.openxmlformats.org/officeDocument/2006/relationships/image" Target="../media/image2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0.jpg"/><Relationship Id="rId11" Type="http://schemas.openxmlformats.org/officeDocument/2006/relationships/image" Target="../media/image225.png"/><Relationship Id="rId5" Type="http://schemas.openxmlformats.org/officeDocument/2006/relationships/image" Target="../media/image219.png"/><Relationship Id="rId10" Type="http://schemas.openxmlformats.org/officeDocument/2006/relationships/image" Target="../media/image224.png"/><Relationship Id="rId4" Type="http://schemas.openxmlformats.org/officeDocument/2006/relationships/image" Target="../media/image218.png"/><Relationship Id="rId9" Type="http://schemas.openxmlformats.org/officeDocument/2006/relationships/image" Target="../media/image22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3.png"/><Relationship Id="rId3" Type="http://schemas.openxmlformats.org/officeDocument/2006/relationships/image" Target="../media/image228.png"/><Relationship Id="rId7" Type="http://schemas.openxmlformats.org/officeDocument/2006/relationships/image" Target="../media/image232.png"/><Relationship Id="rId2" Type="http://schemas.openxmlformats.org/officeDocument/2006/relationships/image" Target="../media/image22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1.png"/><Relationship Id="rId5" Type="http://schemas.openxmlformats.org/officeDocument/2006/relationships/image" Target="../media/image230.png"/><Relationship Id="rId4" Type="http://schemas.openxmlformats.org/officeDocument/2006/relationships/image" Target="../media/image229.png"/><Relationship Id="rId9" Type="http://schemas.openxmlformats.org/officeDocument/2006/relationships/image" Target="../media/image2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7.png"/><Relationship Id="rId4" Type="http://schemas.openxmlformats.org/officeDocument/2006/relationships/image" Target="../media/image2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9.png"/><Relationship Id="rId2" Type="http://schemas.openxmlformats.org/officeDocument/2006/relationships/image" Target="../media/image2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1.jpg"/><Relationship Id="rId4" Type="http://schemas.openxmlformats.org/officeDocument/2006/relationships/image" Target="../media/image24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9.png"/><Relationship Id="rId2" Type="http://schemas.openxmlformats.org/officeDocument/2006/relationships/image" Target="../media/image2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1.jpg"/><Relationship Id="rId4" Type="http://schemas.openxmlformats.org/officeDocument/2006/relationships/image" Target="../media/image24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7803085" y="4709187"/>
            <a:ext cx="4389120" cy="1026794"/>
          </a:xfrm>
          <a:custGeom>
            <a:avLst/>
            <a:gdLst/>
            <a:ahLst/>
            <a:cxnLst/>
            <a:rect l="l" t="t" r="r" b="b"/>
            <a:pathLst>
              <a:path w="4389120" h="1026795">
                <a:moveTo>
                  <a:pt x="4388913" y="0"/>
                </a:moveTo>
                <a:lnTo>
                  <a:pt x="356694" y="0"/>
                </a:lnTo>
                <a:lnTo>
                  <a:pt x="345989" y="766"/>
                </a:lnTo>
                <a:lnTo>
                  <a:pt x="305105" y="9613"/>
                </a:lnTo>
                <a:lnTo>
                  <a:pt x="265747" y="23974"/>
                </a:lnTo>
                <a:lnTo>
                  <a:pt x="228154" y="43536"/>
                </a:lnTo>
                <a:lnTo>
                  <a:pt x="192568" y="67984"/>
                </a:lnTo>
                <a:lnTo>
                  <a:pt x="159229" y="97006"/>
                </a:lnTo>
                <a:lnTo>
                  <a:pt x="128377" y="130287"/>
                </a:lnTo>
                <a:lnTo>
                  <a:pt x="100254" y="167514"/>
                </a:lnTo>
                <a:lnTo>
                  <a:pt x="75100" y="208373"/>
                </a:lnTo>
                <a:lnTo>
                  <a:pt x="53155" y="252550"/>
                </a:lnTo>
                <a:lnTo>
                  <a:pt x="34661" y="299731"/>
                </a:lnTo>
                <a:lnTo>
                  <a:pt x="19857" y="349603"/>
                </a:lnTo>
                <a:lnTo>
                  <a:pt x="8986" y="401852"/>
                </a:lnTo>
                <a:lnTo>
                  <a:pt x="2286" y="456164"/>
                </a:lnTo>
                <a:lnTo>
                  <a:pt x="0" y="512226"/>
                </a:lnTo>
                <a:lnTo>
                  <a:pt x="2286" y="568289"/>
                </a:lnTo>
                <a:lnTo>
                  <a:pt x="8986" y="622604"/>
                </a:lnTo>
                <a:lnTo>
                  <a:pt x="19858" y="674855"/>
                </a:lnTo>
                <a:lnTo>
                  <a:pt x="34661" y="724730"/>
                </a:lnTo>
                <a:lnTo>
                  <a:pt x="53155" y="771914"/>
                </a:lnTo>
                <a:lnTo>
                  <a:pt x="75100" y="816094"/>
                </a:lnTo>
                <a:lnTo>
                  <a:pt x="100254" y="856956"/>
                </a:lnTo>
                <a:lnTo>
                  <a:pt x="128377" y="894186"/>
                </a:lnTo>
                <a:lnTo>
                  <a:pt x="159229" y="927470"/>
                </a:lnTo>
                <a:lnTo>
                  <a:pt x="192568" y="956494"/>
                </a:lnTo>
                <a:lnTo>
                  <a:pt x="228155" y="980945"/>
                </a:lnTo>
                <a:lnTo>
                  <a:pt x="265748" y="1000509"/>
                </a:lnTo>
                <a:lnTo>
                  <a:pt x="305106" y="1014872"/>
                </a:lnTo>
                <a:lnTo>
                  <a:pt x="345990" y="1023719"/>
                </a:lnTo>
                <a:lnTo>
                  <a:pt x="388158" y="1026738"/>
                </a:lnTo>
                <a:lnTo>
                  <a:pt x="4388913" y="1026738"/>
                </a:lnTo>
                <a:lnTo>
                  <a:pt x="4388913" y="0"/>
                </a:lnTo>
                <a:close/>
              </a:path>
            </a:pathLst>
          </a:custGeom>
          <a:solidFill>
            <a:srgbClr val="24A9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173082" y="4918024"/>
            <a:ext cx="131826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425" dirty="0">
                <a:solidFill>
                  <a:srgbClr val="091F60"/>
                </a:solidFill>
                <a:latin typeface="Trebuchet MS"/>
                <a:cs typeface="Trebuchet MS"/>
              </a:rPr>
              <a:t>MGM223</a:t>
            </a:r>
            <a:endParaRPr sz="3200">
              <a:latin typeface="Trebuchet MS"/>
              <a:cs typeface="Trebuchet M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57200" y="1450377"/>
            <a:ext cx="4756150" cy="1823720"/>
            <a:chOff x="461772" y="1645920"/>
            <a:chExt cx="4756150" cy="182372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1772" y="1645920"/>
              <a:ext cx="4755642" cy="121996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5320" y="2249424"/>
              <a:ext cx="4284726" cy="1219962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55114" y="2889479"/>
            <a:ext cx="3982720" cy="691856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67005" algn="ctr">
              <a:lnSpc>
                <a:spcPts val="4675"/>
              </a:lnSpc>
            </a:pPr>
            <a:r>
              <a:rPr lang="en-US" sz="4400" spc="-150" dirty="0">
                <a:latin typeface="Trebuchet MS"/>
              </a:rPr>
              <a:t>Lecture</a:t>
            </a:r>
            <a:r>
              <a:rPr lang="en-US" sz="4400" spc="-150" dirty="0">
                <a:latin typeface="Arial Rounded MT Bold" panose="020F0704030504030204" pitchFamily="34" charset="0"/>
                <a:cs typeface="Trebuchet MS"/>
              </a:rPr>
              <a:t> </a:t>
            </a:r>
            <a:r>
              <a:rPr lang="en-US" sz="4400" spc="-150" dirty="0">
                <a:latin typeface="Trebuchet MS"/>
              </a:rPr>
              <a:t>No</a:t>
            </a:r>
            <a:r>
              <a:rPr lang="en-US" sz="4400" spc="-150" dirty="0">
                <a:latin typeface="Arial Rounded MT Bold" panose="020F0704030504030204" pitchFamily="34" charset="0"/>
                <a:cs typeface="Trebuchet MS"/>
              </a:rPr>
              <a:t>. </a:t>
            </a:r>
            <a:r>
              <a:rPr lang="en-US" sz="4400" spc="-825" dirty="0">
                <a:solidFill>
                  <a:srgbClr val="F4B083"/>
                </a:solidFill>
                <a:latin typeface="Trebuchet MS"/>
                <a:cs typeface="Trebuchet MS"/>
              </a:rPr>
              <a:t>10</a:t>
            </a:r>
            <a:endParaRPr lang="en-US" sz="4400" dirty="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47781" y="3826846"/>
            <a:ext cx="4284726" cy="129586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79120" algn="ctr">
              <a:lnSpc>
                <a:spcPts val="5015"/>
              </a:lnSpc>
              <a:spcBef>
                <a:spcPts val="105"/>
              </a:spcBef>
            </a:pPr>
            <a:r>
              <a:rPr sz="4400" b="1" spc="-825" dirty="0">
                <a:latin typeface="Trebuchet MS"/>
                <a:cs typeface="Trebuchet MS"/>
              </a:rPr>
              <a:t>BY</a:t>
            </a:r>
            <a:endParaRPr sz="4400" dirty="0">
              <a:latin typeface="Trebuchet MS"/>
              <a:cs typeface="Trebuchet MS"/>
            </a:endParaRPr>
          </a:p>
          <a:p>
            <a:pPr marL="12700">
              <a:lnSpc>
                <a:spcPts val="5015"/>
              </a:lnSpc>
            </a:pPr>
            <a:r>
              <a:rPr sz="4400" b="1" spc="-300" dirty="0">
                <a:latin typeface="Trebuchet MS"/>
                <a:cs typeface="Trebuchet MS"/>
              </a:rPr>
              <a:t>Dr. Manal El-Sayed</a:t>
            </a:r>
            <a:endParaRPr sz="4400" spc="-3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5782055" y="2484120"/>
            <a:ext cx="6278245" cy="2561590"/>
            <a:chOff x="5782055" y="2484120"/>
            <a:chExt cx="6278245" cy="256159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28331" y="2484120"/>
              <a:ext cx="2849118" cy="121996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60408" y="2484120"/>
              <a:ext cx="1171194" cy="121996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82055" y="3154680"/>
              <a:ext cx="6278117" cy="121996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50252" y="3825240"/>
              <a:ext cx="3059429" cy="12199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183293" y="1494151"/>
            <a:ext cx="2677160" cy="2643505"/>
            <a:chOff x="7183293" y="1494151"/>
            <a:chExt cx="2677160" cy="2643505"/>
          </a:xfrm>
        </p:grpSpPr>
        <p:sp>
          <p:nvSpPr>
            <p:cNvPr id="4" name="object 4"/>
            <p:cNvSpPr/>
            <p:nvPr/>
          </p:nvSpPr>
          <p:spPr>
            <a:xfrm>
              <a:off x="7203533" y="1514391"/>
              <a:ext cx="2636520" cy="2603500"/>
            </a:xfrm>
            <a:custGeom>
              <a:avLst/>
              <a:gdLst/>
              <a:ahLst/>
              <a:cxnLst/>
              <a:rect l="l" t="t" r="r" b="b"/>
              <a:pathLst>
                <a:path w="2636520" h="2603500">
                  <a:moveTo>
                    <a:pt x="1583814" y="1915782"/>
                  </a:moveTo>
                  <a:lnTo>
                    <a:pt x="1248737" y="1915782"/>
                  </a:lnTo>
                  <a:lnTo>
                    <a:pt x="1248737" y="2533553"/>
                  </a:lnTo>
                  <a:lnTo>
                    <a:pt x="1254186" y="2560578"/>
                  </a:lnTo>
                  <a:lnTo>
                    <a:pt x="1269050" y="2582641"/>
                  </a:lnTo>
                  <a:lnTo>
                    <a:pt x="1291101" y="2597513"/>
                  </a:lnTo>
                  <a:lnTo>
                    <a:pt x="1318111" y="2602965"/>
                  </a:lnTo>
                  <a:lnTo>
                    <a:pt x="1345121" y="2597513"/>
                  </a:lnTo>
                  <a:lnTo>
                    <a:pt x="1367172" y="2582641"/>
                  </a:lnTo>
                  <a:lnTo>
                    <a:pt x="1382036" y="2560578"/>
                  </a:lnTo>
                  <a:lnTo>
                    <a:pt x="1387485" y="2533553"/>
                  </a:lnTo>
                  <a:lnTo>
                    <a:pt x="1387485" y="1916824"/>
                  </a:lnTo>
                  <a:lnTo>
                    <a:pt x="1584855" y="1916824"/>
                  </a:lnTo>
                  <a:lnTo>
                    <a:pt x="1583814" y="1915782"/>
                  </a:lnTo>
                  <a:close/>
                </a:path>
                <a:path w="2636520" h="2603500">
                  <a:moveTo>
                    <a:pt x="1584855" y="1916824"/>
                  </a:moveTo>
                  <a:lnTo>
                    <a:pt x="1387485" y="1916824"/>
                  </a:lnTo>
                  <a:lnTo>
                    <a:pt x="1942479" y="2472123"/>
                  </a:lnTo>
                  <a:lnTo>
                    <a:pt x="1965484" y="2487586"/>
                  </a:lnTo>
                  <a:lnTo>
                    <a:pt x="1991713" y="2492838"/>
                  </a:lnTo>
                  <a:lnTo>
                    <a:pt x="2017997" y="2487863"/>
                  </a:lnTo>
                  <a:lnTo>
                    <a:pt x="2041164" y="2472644"/>
                  </a:lnTo>
                  <a:lnTo>
                    <a:pt x="2056619" y="2449626"/>
                  </a:lnTo>
                  <a:lnTo>
                    <a:pt x="2061868" y="2423383"/>
                  </a:lnTo>
                  <a:lnTo>
                    <a:pt x="2056895" y="2397084"/>
                  </a:lnTo>
                  <a:lnTo>
                    <a:pt x="2041684" y="2373904"/>
                  </a:lnTo>
                  <a:lnTo>
                    <a:pt x="1584855" y="1916824"/>
                  </a:lnTo>
                  <a:close/>
                </a:path>
                <a:path w="2636520" h="2603500">
                  <a:moveTo>
                    <a:pt x="1507503" y="1839429"/>
                  </a:moveTo>
                  <a:lnTo>
                    <a:pt x="1128719" y="1839429"/>
                  </a:lnTo>
                  <a:lnTo>
                    <a:pt x="595578" y="2372863"/>
                  </a:lnTo>
                  <a:lnTo>
                    <a:pt x="580326" y="2395840"/>
                  </a:lnTo>
                  <a:lnTo>
                    <a:pt x="575243" y="2421973"/>
                  </a:lnTo>
                  <a:lnTo>
                    <a:pt x="580326" y="2448105"/>
                  </a:lnTo>
                  <a:lnTo>
                    <a:pt x="595578" y="2471082"/>
                  </a:lnTo>
                  <a:lnTo>
                    <a:pt x="618542" y="2486342"/>
                  </a:lnTo>
                  <a:lnTo>
                    <a:pt x="644660" y="2491428"/>
                  </a:lnTo>
                  <a:lnTo>
                    <a:pt x="670779" y="2486342"/>
                  </a:lnTo>
                  <a:lnTo>
                    <a:pt x="693743" y="2471082"/>
                  </a:lnTo>
                  <a:lnTo>
                    <a:pt x="1248737" y="1915782"/>
                  </a:lnTo>
                  <a:lnTo>
                    <a:pt x="1583814" y="1915782"/>
                  </a:lnTo>
                  <a:lnTo>
                    <a:pt x="1507503" y="1839429"/>
                  </a:lnTo>
                  <a:close/>
                </a:path>
                <a:path w="2636520" h="2603500">
                  <a:moveTo>
                    <a:pt x="2566847" y="1700604"/>
                  </a:moveTo>
                  <a:lnTo>
                    <a:pt x="69374" y="1700604"/>
                  </a:lnTo>
                  <a:lnTo>
                    <a:pt x="20313" y="1720940"/>
                  </a:lnTo>
                  <a:lnTo>
                    <a:pt x="0" y="1770016"/>
                  </a:lnTo>
                  <a:lnTo>
                    <a:pt x="5449" y="1797041"/>
                  </a:lnTo>
                  <a:lnTo>
                    <a:pt x="20313" y="1819104"/>
                  </a:lnTo>
                  <a:lnTo>
                    <a:pt x="42364" y="1833976"/>
                  </a:lnTo>
                  <a:lnTo>
                    <a:pt x="69374" y="1839429"/>
                  </a:lnTo>
                  <a:lnTo>
                    <a:pt x="2566847" y="1839429"/>
                  </a:lnTo>
                  <a:lnTo>
                    <a:pt x="2593906" y="1833976"/>
                  </a:lnTo>
                  <a:lnTo>
                    <a:pt x="2615951" y="1819104"/>
                  </a:lnTo>
                  <a:lnTo>
                    <a:pt x="2630788" y="1797041"/>
                  </a:lnTo>
                  <a:lnTo>
                    <a:pt x="2636222" y="1770016"/>
                  </a:lnTo>
                  <a:lnTo>
                    <a:pt x="2630788" y="1743004"/>
                  </a:lnTo>
                  <a:lnTo>
                    <a:pt x="2615951" y="1720940"/>
                  </a:lnTo>
                  <a:lnTo>
                    <a:pt x="2593906" y="1706061"/>
                  </a:lnTo>
                  <a:lnTo>
                    <a:pt x="2566847" y="1700604"/>
                  </a:lnTo>
                  <a:close/>
                </a:path>
                <a:path w="2636520" h="2603500">
                  <a:moveTo>
                    <a:pt x="2497473" y="277649"/>
                  </a:moveTo>
                  <a:lnTo>
                    <a:pt x="138748" y="277649"/>
                  </a:lnTo>
                  <a:lnTo>
                    <a:pt x="138748" y="1700604"/>
                  </a:lnTo>
                  <a:lnTo>
                    <a:pt x="2497473" y="1700604"/>
                  </a:lnTo>
                  <a:lnTo>
                    <a:pt x="2497473" y="1631192"/>
                  </a:lnTo>
                  <a:lnTo>
                    <a:pt x="346871" y="1631191"/>
                  </a:lnTo>
                  <a:lnTo>
                    <a:pt x="346871" y="381768"/>
                  </a:lnTo>
                  <a:lnTo>
                    <a:pt x="2497473" y="381768"/>
                  </a:lnTo>
                  <a:lnTo>
                    <a:pt x="2497473" y="277649"/>
                  </a:lnTo>
                  <a:close/>
                </a:path>
                <a:path w="2636520" h="2603500">
                  <a:moveTo>
                    <a:pt x="2497473" y="381768"/>
                  </a:moveTo>
                  <a:lnTo>
                    <a:pt x="2289350" y="381768"/>
                  </a:lnTo>
                  <a:lnTo>
                    <a:pt x="2289350" y="1631192"/>
                  </a:lnTo>
                  <a:lnTo>
                    <a:pt x="2497473" y="1631192"/>
                  </a:lnTo>
                  <a:lnTo>
                    <a:pt x="2497473" y="381768"/>
                  </a:lnTo>
                  <a:close/>
                </a:path>
                <a:path w="2636520" h="2603500">
                  <a:moveTo>
                    <a:pt x="2566847" y="138824"/>
                  </a:moveTo>
                  <a:lnTo>
                    <a:pt x="69374" y="138824"/>
                  </a:lnTo>
                  <a:lnTo>
                    <a:pt x="20313" y="159160"/>
                  </a:lnTo>
                  <a:lnTo>
                    <a:pt x="0" y="208237"/>
                  </a:lnTo>
                  <a:lnTo>
                    <a:pt x="5449" y="235261"/>
                  </a:lnTo>
                  <a:lnTo>
                    <a:pt x="20313" y="257324"/>
                  </a:lnTo>
                  <a:lnTo>
                    <a:pt x="42364" y="272196"/>
                  </a:lnTo>
                  <a:lnTo>
                    <a:pt x="69374" y="277649"/>
                  </a:lnTo>
                  <a:lnTo>
                    <a:pt x="2566847" y="277649"/>
                  </a:lnTo>
                  <a:lnTo>
                    <a:pt x="2593906" y="272197"/>
                  </a:lnTo>
                  <a:lnTo>
                    <a:pt x="2615951" y="257324"/>
                  </a:lnTo>
                  <a:lnTo>
                    <a:pt x="2630788" y="235262"/>
                  </a:lnTo>
                  <a:lnTo>
                    <a:pt x="2636221" y="208237"/>
                  </a:lnTo>
                  <a:lnTo>
                    <a:pt x="2630788" y="181224"/>
                  </a:lnTo>
                  <a:lnTo>
                    <a:pt x="2615951" y="159160"/>
                  </a:lnTo>
                  <a:lnTo>
                    <a:pt x="2593906" y="144281"/>
                  </a:lnTo>
                  <a:lnTo>
                    <a:pt x="2566847" y="138824"/>
                  </a:lnTo>
                  <a:close/>
                </a:path>
                <a:path w="2636520" h="2603500">
                  <a:moveTo>
                    <a:pt x="1318110" y="0"/>
                  </a:moveTo>
                  <a:lnTo>
                    <a:pt x="1291101" y="5436"/>
                  </a:lnTo>
                  <a:lnTo>
                    <a:pt x="1269050" y="20281"/>
                  </a:lnTo>
                  <a:lnTo>
                    <a:pt x="1254186" y="42338"/>
                  </a:lnTo>
                  <a:lnTo>
                    <a:pt x="1248736" y="69412"/>
                  </a:lnTo>
                  <a:lnTo>
                    <a:pt x="1248736" y="138824"/>
                  </a:lnTo>
                  <a:lnTo>
                    <a:pt x="1387485" y="138824"/>
                  </a:lnTo>
                  <a:lnTo>
                    <a:pt x="1387485" y="69412"/>
                  </a:lnTo>
                  <a:lnTo>
                    <a:pt x="1382035" y="42338"/>
                  </a:lnTo>
                  <a:lnTo>
                    <a:pt x="1367171" y="20281"/>
                  </a:lnTo>
                  <a:lnTo>
                    <a:pt x="1345120" y="5436"/>
                  </a:lnTo>
                  <a:lnTo>
                    <a:pt x="1318110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203533" y="1514391"/>
              <a:ext cx="2636520" cy="2603500"/>
            </a:xfrm>
            <a:custGeom>
              <a:avLst/>
              <a:gdLst/>
              <a:ahLst/>
              <a:cxnLst/>
              <a:rect l="l" t="t" r="r" b="b"/>
              <a:pathLst>
                <a:path w="2636520" h="2603500">
                  <a:moveTo>
                    <a:pt x="2289350" y="381768"/>
                  </a:moveTo>
                  <a:lnTo>
                    <a:pt x="2289350" y="1631192"/>
                  </a:lnTo>
                  <a:lnTo>
                    <a:pt x="346871" y="1631191"/>
                  </a:lnTo>
                  <a:lnTo>
                    <a:pt x="346871" y="381768"/>
                  </a:lnTo>
                  <a:lnTo>
                    <a:pt x="2289350" y="381768"/>
                  </a:lnTo>
                  <a:close/>
                </a:path>
                <a:path w="2636520" h="2603500">
                  <a:moveTo>
                    <a:pt x="0" y="1770016"/>
                  </a:moveTo>
                  <a:lnTo>
                    <a:pt x="20313" y="1819104"/>
                  </a:lnTo>
                  <a:lnTo>
                    <a:pt x="69374" y="1839429"/>
                  </a:lnTo>
                  <a:lnTo>
                    <a:pt x="1128719" y="1839429"/>
                  </a:lnTo>
                  <a:lnTo>
                    <a:pt x="595578" y="2372863"/>
                  </a:lnTo>
                  <a:lnTo>
                    <a:pt x="580326" y="2395840"/>
                  </a:lnTo>
                  <a:lnTo>
                    <a:pt x="575243" y="2421973"/>
                  </a:lnTo>
                  <a:lnTo>
                    <a:pt x="580326" y="2448105"/>
                  </a:lnTo>
                  <a:lnTo>
                    <a:pt x="595578" y="2471082"/>
                  </a:lnTo>
                  <a:lnTo>
                    <a:pt x="618542" y="2486342"/>
                  </a:lnTo>
                  <a:lnTo>
                    <a:pt x="644660" y="2491428"/>
                  </a:lnTo>
                  <a:lnTo>
                    <a:pt x="670779" y="2486342"/>
                  </a:lnTo>
                  <a:lnTo>
                    <a:pt x="693743" y="2471082"/>
                  </a:lnTo>
                  <a:lnTo>
                    <a:pt x="1248737" y="1915782"/>
                  </a:lnTo>
                  <a:lnTo>
                    <a:pt x="1248737" y="2533553"/>
                  </a:lnTo>
                  <a:lnTo>
                    <a:pt x="1254186" y="2560578"/>
                  </a:lnTo>
                  <a:lnTo>
                    <a:pt x="1269050" y="2582641"/>
                  </a:lnTo>
                  <a:lnTo>
                    <a:pt x="1291101" y="2597513"/>
                  </a:lnTo>
                  <a:lnTo>
                    <a:pt x="1318111" y="2602965"/>
                  </a:lnTo>
                  <a:lnTo>
                    <a:pt x="1345121" y="2597513"/>
                  </a:lnTo>
                  <a:lnTo>
                    <a:pt x="1367172" y="2582641"/>
                  </a:lnTo>
                  <a:lnTo>
                    <a:pt x="1382036" y="2560578"/>
                  </a:lnTo>
                  <a:lnTo>
                    <a:pt x="1387485" y="2533553"/>
                  </a:lnTo>
                  <a:lnTo>
                    <a:pt x="1387485" y="1916824"/>
                  </a:lnTo>
                  <a:lnTo>
                    <a:pt x="1942479" y="2472123"/>
                  </a:lnTo>
                  <a:lnTo>
                    <a:pt x="1965484" y="2487586"/>
                  </a:lnTo>
                  <a:lnTo>
                    <a:pt x="1991713" y="2492838"/>
                  </a:lnTo>
                  <a:lnTo>
                    <a:pt x="2017997" y="2487863"/>
                  </a:lnTo>
                  <a:lnTo>
                    <a:pt x="2041164" y="2472644"/>
                  </a:lnTo>
                  <a:lnTo>
                    <a:pt x="2056619" y="2449626"/>
                  </a:lnTo>
                  <a:lnTo>
                    <a:pt x="2061868" y="2423383"/>
                  </a:lnTo>
                  <a:lnTo>
                    <a:pt x="2056895" y="2397084"/>
                  </a:lnTo>
                  <a:lnTo>
                    <a:pt x="2041684" y="2373905"/>
                  </a:lnTo>
                  <a:lnTo>
                    <a:pt x="1507502" y="1839429"/>
                  </a:lnTo>
                  <a:lnTo>
                    <a:pt x="2566847" y="1839429"/>
                  </a:lnTo>
                  <a:lnTo>
                    <a:pt x="2593906" y="1833976"/>
                  </a:lnTo>
                  <a:lnTo>
                    <a:pt x="2615951" y="1819104"/>
                  </a:lnTo>
                  <a:lnTo>
                    <a:pt x="2630788" y="1797041"/>
                  </a:lnTo>
                  <a:lnTo>
                    <a:pt x="2636222" y="1770016"/>
                  </a:lnTo>
                  <a:lnTo>
                    <a:pt x="2630788" y="1743004"/>
                  </a:lnTo>
                  <a:lnTo>
                    <a:pt x="2615951" y="1720940"/>
                  </a:lnTo>
                  <a:lnTo>
                    <a:pt x="2593906" y="1706061"/>
                  </a:lnTo>
                  <a:lnTo>
                    <a:pt x="2566847" y="1700604"/>
                  </a:lnTo>
                  <a:lnTo>
                    <a:pt x="2497473" y="1700604"/>
                  </a:lnTo>
                  <a:lnTo>
                    <a:pt x="2497473" y="277649"/>
                  </a:lnTo>
                  <a:lnTo>
                    <a:pt x="2566847" y="277649"/>
                  </a:lnTo>
                  <a:lnTo>
                    <a:pt x="2615951" y="257324"/>
                  </a:lnTo>
                  <a:lnTo>
                    <a:pt x="2636221" y="208237"/>
                  </a:lnTo>
                  <a:lnTo>
                    <a:pt x="2630788" y="181224"/>
                  </a:lnTo>
                  <a:lnTo>
                    <a:pt x="2615951" y="159160"/>
                  </a:lnTo>
                  <a:lnTo>
                    <a:pt x="2593906" y="144281"/>
                  </a:lnTo>
                  <a:lnTo>
                    <a:pt x="2566847" y="138824"/>
                  </a:lnTo>
                  <a:lnTo>
                    <a:pt x="1387485" y="138824"/>
                  </a:lnTo>
                  <a:lnTo>
                    <a:pt x="1387485" y="69412"/>
                  </a:lnTo>
                  <a:lnTo>
                    <a:pt x="1382035" y="42338"/>
                  </a:lnTo>
                  <a:lnTo>
                    <a:pt x="1367171" y="20281"/>
                  </a:lnTo>
                  <a:lnTo>
                    <a:pt x="1345120" y="5436"/>
                  </a:lnTo>
                  <a:lnTo>
                    <a:pt x="1318110" y="0"/>
                  </a:lnTo>
                  <a:lnTo>
                    <a:pt x="1291100" y="5436"/>
                  </a:lnTo>
                  <a:lnTo>
                    <a:pt x="1269050" y="20281"/>
                  </a:lnTo>
                  <a:lnTo>
                    <a:pt x="1254186" y="42338"/>
                  </a:lnTo>
                  <a:lnTo>
                    <a:pt x="1248736" y="69412"/>
                  </a:lnTo>
                  <a:lnTo>
                    <a:pt x="1248736" y="138824"/>
                  </a:lnTo>
                  <a:lnTo>
                    <a:pt x="69374" y="138824"/>
                  </a:lnTo>
                  <a:lnTo>
                    <a:pt x="42364" y="144281"/>
                  </a:lnTo>
                  <a:lnTo>
                    <a:pt x="20313" y="159160"/>
                  </a:lnTo>
                  <a:lnTo>
                    <a:pt x="5449" y="181224"/>
                  </a:lnTo>
                  <a:lnTo>
                    <a:pt x="0" y="208237"/>
                  </a:lnTo>
                  <a:lnTo>
                    <a:pt x="5449" y="235261"/>
                  </a:lnTo>
                  <a:lnTo>
                    <a:pt x="20313" y="257324"/>
                  </a:lnTo>
                  <a:lnTo>
                    <a:pt x="42364" y="272196"/>
                  </a:lnTo>
                  <a:lnTo>
                    <a:pt x="69374" y="277649"/>
                  </a:lnTo>
                  <a:lnTo>
                    <a:pt x="138748" y="277649"/>
                  </a:lnTo>
                  <a:lnTo>
                    <a:pt x="138748" y="1700604"/>
                  </a:lnTo>
                  <a:lnTo>
                    <a:pt x="69374" y="1700604"/>
                  </a:lnTo>
                  <a:lnTo>
                    <a:pt x="42364" y="1706061"/>
                  </a:lnTo>
                  <a:lnTo>
                    <a:pt x="20313" y="1720940"/>
                  </a:lnTo>
                  <a:lnTo>
                    <a:pt x="5449" y="1743004"/>
                  </a:lnTo>
                  <a:lnTo>
                    <a:pt x="0" y="1770016"/>
                  </a:lnTo>
                  <a:close/>
                </a:path>
              </a:pathLst>
            </a:custGeom>
            <a:ln w="404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897275" y="2208515"/>
              <a:ext cx="589915" cy="139065"/>
            </a:xfrm>
            <a:custGeom>
              <a:avLst/>
              <a:gdLst/>
              <a:ahLst/>
              <a:cxnLst/>
              <a:rect l="l" t="t" r="r" b="b"/>
              <a:pathLst>
                <a:path w="589915" h="139064">
                  <a:moveTo>
                    <a:pt x="589681" y="0"/>
                  </a:moveTo>
                  <a:lnTo>
                    <a:pt x="0" y="0"/>
                  </a:lnTo>
                  <a:lnTo>
                    <a:pt x="0" y="138824"/>
                  </a:lnTo>
                  <a:lnTo>
                    <a:pt x="589681" y="138824"/>
                  </a:lnTo>
                  <a:lnTo>
                    <a:pt x="589681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897275" y="2208515"/>
              <a:ext cx="589915" cy="139065"/>
            </a:xfrm>
            <a:custGeom>
              <a:avLst/>
              <a:gdLst/>
              <a:ahLst/>
              <a:cxnLst/>
              <a:rect l="l" t="t" r="r" b="b"/>
              <a:pathLst>
                <a:path w="589915" h="139064">
                  <a:moveTo>
                    <a:pt x="0" y="138824"/>
                  </a:moveTo>
                  <a:lnTo>
                    <a:pt x="589681" y="138824"/>
                  </a:lnTo>
                  <a:lnTo>
                    <a:pt x="589681" y="0"/>
                  </a:lnTo>
                  <a:lnTo>
                    <a:pt x="0" y="0"/>
                  </a:lnTo>
                  <a:lnTo>
                    <a:pt x="0" y="138824"/>
                  </a:lnTo>
                  <a:close/>
                </a:path>
              </a:pathLst>
            </a:custGeom>
            <a:ln w="4048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702017" y="2062749"/>
              <a:ext cx="513715" cy="423545"/>
            </a:xfrm>
            <a:custGeom>
              <a:avLst/>
              <a:gdLst/>
              <a:ahLst/>
              <a:cxnLst/>
              <a:rect l="l" t="t" r="r" b="b"/>
              <a:pathLst>
                <a:path w="513715" h="423544">
                  <a:moveTo>
                    <a:pt x="416245" y="0"/>
                  </a:moveTo>
                  <a:lnTo>
                    <a:pt x="187310" y="229060"/>
                  </a:lnTo>
                  <a:lnTo>
                    <a:pt x="97123" y="138824"/>
                  </a:lnTo>
                  <a:lnTo>
                    <a:pt x="0" y="236002"/>
                  </a:lnTo>
                  <a:lnTo>
                    <a:pt x="187310" y="423415"/>
                  </a:lnTo>
                  <a:lnTo>
                    <a:pt x="513369" y="97177"/>
                  </a:lnTo>
                  <a:lnTo>
                    <a:pt x="41624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702017" y="2062749"/>
              <a:ext cx="513715" cy="423545"/>
            </a:xfrm>
            <a:custGeom>
              <a:avLst/>
              <a:gdLst/>
              <a:ahLst/>
              <a:cxnLst/>
              <a:rect l="l" t="t" r="r" b="b"/>
              <a:pathLst>
                <a:path w="513715" h="423544">
                  <a:moveTo>
                    <a:pt x="513369" y="97177"/>
                  </a:moveTo>
                  <a:lnTo>
                    <a:pt x="416245" y="0"/>
                  </a:lnTo>
                  <a:lnTo>
                    <a:pt x="187310" y="229060"/>
                  </a:lnTo>
                  <a:lnTo>
                    <a:pt x="97123" y="138824"/>
                  </a:lnTo>
                  <a:lnTo>
                    <a:pt x="0" y="236002"/>
                  </a:lnTo>
                  <a:lnTo>
                    <a:pt x="187310" y="423415"/>
                  </a:lnTo>
                  <a:lnTo>
                    <a:pt x="513369" y="97177"/>
                  </a:lnTo>
                  <a:close/>
                </a:path>
              </a:pathLst>
            </a:custGeom>
            <a:ln w="4048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897275" y="2659696"/>
              <a:ext cx="589915" cy="139065"/>
            </a:xfrm>
            <a:custGeom>
              <a:avLst/>
              <a:gdLst/>
              <a:ahLst/>
              <a:cxnLst/>
              <a:rect l="l" t="t" r="r" b="b"/>
              <a:pathLst>
                <a:path w="589915" h="139064">
                  <a:moveTo>
                    <a:pt x="589681" y="0"/>
                  </a:moveTo>
                  <a:lnTo>
                    <a:pt x="0" y="0"/>
                  </a:lnTo>
                  <a:lnTo>
                    <a:pt x="0" y="138824"/>
                  </a:lnTo>
                  <a:lnTo>
                    <a:pt x="589681" y="138824"/>
                  </a:lnTo>
                  <a:lnTo>
                    <a:pt x="589681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897275" y="2659696"/>
              <a:ext cx="589915" cy="139065"/>
            </a:xfrm>
            <a:custGeom>
              <a:avLst/>
              <a:gdLst/>
              <a:ahLst/>
              <a:cxnLst/>
              <a:rect l="l" t="t" r="r" b="b"/>
              <a:pathLst>
                <a:path w="589915" h="139064">
                  <a:moveTo>
                    <a:pt x="0" y="138824"/>
                  </a:moveTo>
                  <a:lnTo>
                    <a:pt x="589681" y="138824"/>
                  </a:lnTo>
                  <a:lnTo>
                    <a:pt x="589681" y="0"/>
                  </a:lnTo>
                  <a:lnTo>
                    <a:pt x="0" y="0"/>
                  </a:lnTo>
                  <a:lnTo>
                    <a:pt x="0" y="138824"/>
                  </a:lnTo>
                  <a:close/>
                </a:path>
              </a:pathLst>
            </a:custGeom>
            <a:ln w="4048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702017" y="2513930"/>
              <a:ext cx="513715" cy="423545"/>
            </a:xfrm>
            <a:custGeom>
              <a:avLst/>
              <a:gdLst/>
              <a:ahLst/>
              <a:cxnLst/>
              <a:rect l="l" t="t" r="r" b="b"/>
              <a:pathLst>
                <a:path w="513715" h="423544">
                  <a:moveTo>
                    <a:pt x="416245" y="0"/>
                  </a:moveTo>
                  <a:lnTo>
                    <a:pt x="187310" y="229060"/>
                  </a:lnTo>
                  <a:lnTo>
                    <a:pt x="97123" y="138824"/>
                  </a:lnTo>
                  <a:lnTo>
                    <a:pt x="0" y="236002"/>
                  </a:lnTo>
                  <a:lnTo>
                    <a:pt x="187310" y="423415"/>
                  </a:lnTo>
                  <a:lnTo>
                    <a:pt x="513369" y="97177"/>
                  </a:lnTo>
                  <a:lnTo>
                    <a:pt x="41624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702017" y="2513930"/>
              <a:ext cx="513715" cy="423545"/>
            </a:xfrm>
            <a:custGeom>
              <a:avLst/>
              <a:gdLst/>
              <a:ahLst/>
              <a:cxnLst/>
              <a:rect l="l" t="t" r="r" b="b"/>
              <a:pathLst>
                <a:path w="513715" h="423544">
                  <a:moveTo>
                    <a:pt x="513369" y="97177"/>
                  </a:moveTo>
                  <a:lnTo>
                    <a:pt x="416245" y="0"/>
                  </a:lnTo>
                  <a:lnTo>
                    <a:pt x="187310" y="229060"/>
                  </a:lnTo>
                  <a:lnTo>
                    <a:pt x="97123" y="138824"/>
                  </a:lnTo>
                  <a:lnTo>
                    <a:pt x="0" y="236002"/>
                  </a:lnTo>
                  <a:lnTo>
                    <a:pt x="187310" y="423415"/>
                  </a:lnTo>
                  <a:lnTo>
                    <a:pt x="513369" y="97177"/>
                  </a:lnTo>
                  <a:close/>
                </a:path>
              </a:pathLst>
            </a:custGeom>
            <a:ln w="4048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1527047" y="449580"/>
            <a:ext cx="7195820" cy="4852035"/>
            <a:chOff x="1527047" y="449580"/>
            <a:chExt cx="7195820" cy="4852035"/>
          </a:xfrm>
        </p:grpSpPr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08503" y="449580"/>
              <a:ext cx="6214110" cy="67741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08503" y="815340"/>
              <a:ext cx="1559814" cy="67741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27047" y="1301496"/>
              <a:ext cx="643890" cy="64541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28443" y="1274063"/>
              <a:ext cx="4246626" cy="68961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27047" y="1969008"/>
              <a:ext cx="643890" cy="64541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28443" y="1941576"/>
              <a:ext cx="4485894" cy="68961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27047" y="2636519"/>
              <a:ext cx="643890" cy="64541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28443" y="2609087"/>
              <a:ext cx="1771650" cy="68961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384803" y="2609087"/>
              <a:ext cx="1701546" cy="68961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69536" y="2609087"/>
              <a:ext cx="482346" cy="68961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738115" y="2609087"/>
              <a:ext cx="567689" cy="68961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977383" y="2609087"/>
              <a:ext cx="1008126" cy="689610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570219" y="2609087"/>
              <a:ext cx="1379981" cy="689610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27047" y="3304031"/>
              <a:ext cx="643890" cy="64541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028443" y="3276600"/>
              <a:ext cx="5737098" cy="68961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527047" y="3971544"/>
              <a:ext cx="643890" cy="645413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028443" y="3944112"/>
              <a:ext cx="4178046" cy="689610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527047" y="4639056"/>
              <a:ext cx="643890" cy="645413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028443" y="4611624"/>
              <a:ext cx="3382517" cy="689610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1722247" y="534161"/>
            <a:ext cx="6710680" cy="4554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75994" marR="508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Tahoma"/>
                <a:cs typeface="Tahoma"/>
              </a:rPr>
              <a:t>Test</a:t>
            </a:r>
            <a:r>
              <a:rPr sz="2400" b="1" spc="-65" dirty="0">
                <a:latin typeface="Tahoma"/>
                <a:cs typeface="Tahoma"/>
              </a:rPr>
              <a:t> </a:t>
            </a:r>
            <a:r>
              <a:rPr sz="2400" b="1" dirty="0">
                <a:latin typeface="Tahoma"/>
                <a:cs typeface="Tahoma"/>
              </a:rPr>
              <a:t>your</a:t>
            </a:r>
            <a:r>
              <a:rPr sz="2400" b="1" spc="-45" dirty="0">
                <a:latin typeface="Tahoma"/>
                <a:cs typeface="Tahoma"/>
              </a:rPr>
              <a:t> </a:t>
            </a:r>
            <a:r>
              <a:rPr sz="2400" b="1" dirty="0">
                <a:latin typeface="Tahoma"/>
                <a:cs typeface="Tahoma"/>
              </a:rPr>
              <a:t>knowledge</a:t>
            </a:r>
            <a:r>
              <a:rPr sz="2400" b="1" spc="-60" dirty="0">
                <a:latin typeface="Tahoma"/>
                <a:cs typeface="Tahoma"/>
              </a:rPr>
              <a:t> </a:t>
            </a:r>
            <a:r>
              <a:rPr sz="2400" b="1" dirty="0">
                <a:latin typeface="Tahoma"/>
                <a:cs typeface="Tahoma"/>
              </a:rPr>
              <a:t>for</a:t>
            </a:r>
            <a:r>
              <a:rPr sz="2400" b="1" spc="-55" dirty="0">
                <a:latin typeface="Tahoma"/>
                <a:cs typeface="Tahoma"/>
              </a:rPr>
              <a:t> </a:t>
            </a:r>
            <a:r>
              <a:rPr sz="2400" b="1" dirty="0">
                <a:latin typeface="Tahoma"/>
                <a:cs typeface="Tahoma"/>
              </a:rPr>
              <a:t>the</a:t>
            </a:r>
            <a:r>
              <a:rPr sz="2400" b="1" spc="-65" dirty="0">
                <a:latin typeface="Tahoma"/>
                <a:cs typeface="Tahoma"/>
              </a:rPr>
              <a:t> </a:t>
            </a:r>
            <a:r>
              <a:rPr sz="2400" b="1" spc="-10" dirty="0">
                <a:latin typeface="Tahoma"/>
                <a:cs typeface="Tahoma"/>
              </a:rPr>
              <a:t>previous lecture</a:t>
            </a:r>
            <a:endParaRPr sz="2400">
              <a:latin typeface="Tahoma"/>
              <a:cs typeface="Tahoma"/>
            </a:endParaRPr>
          </a:p>
          <a:p>
            <a:pPr marL="527685" indent="-514984">
              <a:lnSpc>
                <a:spcPct val="100000"/>
              </a:lnSpc>
              <a:spcBef>
                <a:spcPts val="735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Arial MT"/>
                <a:cs typeface="Arial MT"/>
              </a:rPr>
              <a:t>Finding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ideal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opportunity</a:t>
            </a:r>
            <a:endParaRPr sz="24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375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Arial MT"/>
                <a:cs typeface="Arial MT"/>
              </a:rPr>
              <a:t>Define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your</a:t>
            </a:r>
            <a:r>
              <a:rPr sz="2400" spc="-9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personal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strategy.</a:t>
            </a:r>
            <a:endParaRPr sz="24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375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Arial MT"/>
                <a:cs typeface="Arial MT"/>
              </a:rPr>
              <a:t>Know</a:t>
            </a:r>
            <a:r>
              <a:rPr sz="2400" spc="-8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the</a:t>
            </a:r>
            <a:r>
              <a:rPr sz="2400" spc="-8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Employer’s</a:t>
            </a:r>
            <a:r>
              <a:rPr sz="2400" spc="-7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perspective</a:t>
            </a:r>
            <a:endParaRPr sz="24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380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Arial MT"/>
                <a:cs typeface="Arial MT"/>
              </a:rPr>
              <a:t>How</a:t>
            </a:r>
            <a:r>
              <a:rPr sz="2400" spc="-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conduct</a:t>
            </a:r>
            <a:r>
              <a:rPr sz="2400" spc="-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your</a:t>
            </a:r>
            <a:r>
              <a:rPr sz="2400" spc="-6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internet</a:t>
            </a:r>
            <a:r>
              <a:rPr sz="2400" spc="-5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research.</a:t>
            </a:r>
            <a:endParaRPr sz="24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375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Arial MT"/>
                <a:cs typeface="Arial MT"/>
              </a:rPr>
              <a:t>How</a:t>
            </a:r>
            <a:r>
              <a:rPr sz="2400" spc="-4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to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build</a:t>
            </a:r>
            <a:r>
              <a:rPr sz="2400" spc="-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your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network</a:t>
            </a:r>
            <a:endParaRPr sz="24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380"/>
              </a:spcBef>
              <a:buAutoNum type="arabicPeriod"/>
              <a:tabLst>
                <a:tab pos="527685" algn="l"/>
              </a:tabLst>
            </a:pPr>
            <a:r>
              <a:rPr sz="2400" dirty="0">
                <a:latin typeface="Arial MT"/>
                <a:cs typeface="Arial MT"/>
              </a:rPr>
              <a:t>Planning</a:t>
            </a:r>
            <a:r>
              <a:rPr sz="2400" spc="-6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your</a:t>
            </a:r>
            <a:r>
              <a:rPr sz="2400" spc="-95" dirty="0">
                <a:latin typeface="Arial MT"/>
                <a:cs typeface="Arial MT"/>
              </a:rPr>
              <a:t> </a:t>
            </a:r>
            <a:r>
              <a:rPr sz="2400" spc="-10" dirty="0">
                <a:latin typeface="Arial MT"/>
                <a:cs typeface="Arial MT"/>
              </a:rPr>
              <a:t>résumé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3379" y="5762243"/>
            <a:ext cx="1223771" cy="109575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326548" y="3123307"/>
            <a:ext cx="2677160" cy="2643505"/>
            <a:chOff x="7326548" y="3123307"/>
            <a:chExt cx="2677160" cy="2643505"/>
          </a:xfrm>
        </p:grpSpPr>
        <p:sp>
          <p:nvSpPr>
            <p:cNvPr id="4" name="object 4"/>
            <p:cNvSpPr/>
            <p:nvPr/>
          </p:nvSpPr>
          <p:spPr>
            <a:xfrm>
              <a:off x="7346788" y="3143547"/>
              <a:ext cx="2636520" cy="2603500"/>
            </a:xfrm>
            <a:custGeom>
              <a:avLst/>
              <a:gdLst/>
              <a:ahLst/>
              <a:cxnLst/>
              <a:rect l="l" t="t" r="r" b="b"/>
              <a:pathLst>
                <a:path w="2636520" h="2603500">
                  <a:moveTo>
                    <a:pt x="1583814" y="1915782"/>
                  </a:moveTo>
                  <a:lnTo>
                    <a:pt x="1248737" y="1915782"/>
                  </a:lnTo>
                  <a:lnTo>
                    <a:pt x="1248737" y="2533553"/>
                  </a:lnTo>
                  <a:lnTo>
                    <a:pt x="1254186" y="2560578"/>
                  </a:lnTo>
                  <a:lnTo>
                    <a:pt x="1269050" y="2582641"/>
                  </a:lnTo>
                  <a:lnTo>
                    <a:pt x="1291101" y="2597513"/>
                  </a:lnTo>
                  <a:lnTo>
                    <a:pt x="1318111" y="2602965"/>
                  </a:lnTo>
                  <a:lnTo>
                    <a:pt x="1345121" y="2597513"/>
                  </a:lnTo>
                  <a:lnTo>
                    <a:pt x="1367172" y="2582641"/>
                  </a:lnTo>
                  <a:lnTo>
                    <a:pt x="1382036" y="2560578"/>
                  </a:lnTo>
                  <a:lnTo>
                    <a:pt x="1387485" y="2533553"/>
                  </a:lnTo>
                  <a:lnTo>
                    <a:pt x="1387485" y="1916824"/>
                  </a:lnTo>
                  <a:lnTo>
                    <a:pt x="1584855" y="1916824"/>
                  </a:lnTo>
                  <a:lnTo>
                    <a:pt x="1583814" y="1915782"/>
                  </a:lnTo>
                  <a:close/>
                </a:path>
                <a:path w="2636520" h="2603500">
                  <a:moveTo>
                    <a:pt x="1584855" y="1916824"/>
                  </a:moveTo>
                  <a:lnTo>
                    <a:pt x="1387485" y="1916824"/>
                  </a:lnTo>
                  <a:lnTo>
                    <a:pt x="1942479" y="2472123"/>
                  </a:lnTo>
                  <a:lnTo>
                    <a:pt x="1965484" y="2487586"/>
                  </a:lnTo>
                  <a:lnTo>
                    <a:pt x="1991713" y="2492838"/>
                  </a:lnTo>
                  <a:lnTo>
                    <a:pt x="2017997" y="2487863"/>
                  </a:lnTo>
                  <a:lnTo>
                    <a:pt x="2041164" y="2472644"/>
                  </a:lnTo>
                  <a:lnTo>
                    <a:pt x="2056619" y="2449626"/>
                  </a:lnTo>
                  <a:lnTo>
                    <a:pt x="2061868" y="2423383"/>
                  </a:lnTo>
                  <a:lnTo>
                    <a:pt x="2056895" y="2397084"/>
                  </a:lnTo>
                  <a:lnTo>
                    <a:pt x="2041684" y="2373904"/>
                  </a:lnTo>
                  <a:lnTo>
                    <a:pt x="1584855" y="1916824"/>
                  </a:lnTo>
                  <a:close/>
                </a:path>
                <a:path w="2636520" h="2603500">
                  <a:moveTo>
                    <a:pt x="1507503" y="1839429"/>
                  </a:moveTo>
                  <a:lnTo>
                    <a:pt x="1128719" y="1839429"/>
                  </a:lnTo>
                  <a:lnTo>
                    <a:pt x="595578" y="2372863"/>
                  </a:lnTo>
                  <a:lnTo>
                    <a:pt x="580326" y="2395840"/>
                  </a:lnTo>
                  <a:lnTo>
                    <a:pt x="575243" y="2421973"/>
                  </a:lnTo>
                  <a:lnTo>
                    <a:pt x="580326" y="2448105"/>
                  </a:lnTo>
                  <a:lnTo>
                    <a:pt x="595578" y="2471082"/>
                  </a:lnTo>
                  <a:lnTo>
                    <a:pt x="618542" y="2486342"/>
                  </a:lnTo>
                  <a:lnTo>
                    <a:pt x="644660" y="2491428"/>
                  </a:lnTo>
                  <a:lnTo>
                    <a:pt x="670779" y="2486342"/>
                  </a:lnTo>
                  <a:lnTo>
                    <a:pt x="693743" y="2471082"/>
                  </a:lnTo>
                  <a:lnTo>
                    <a:pt x="1248737" y="1915782"/>
                  </a:lnTo>
                  <a:lnTo>
                    <a:pt x="1583814" y="1915782"/>
                  </a:lnTo>
                  <a:lnTo>
                    <a:pt x="1507503" y="1839429"/>
                  </a:lnTo>
                  <a:close/>
                </a:path>
                <a:path w="2636520" h="2603500">
                  <a:moveTo>
                    <a:pt x="2566847" y="1700604"/>
                  </a:moveTo>
                  <a:lnTo>
                    <a:pt x="69374" y="1700604"/>
                  </a:lnTo>
                  <a:lnTo>
                    <a:pt x="42364" y="1706061"/>
                  </a:lnTo>
                  <a:lnTo>
                    <a:pt x="20313" y="1720940"/>
                  </a:lnTo>
                  <a:lnTo>
                    <a:pt x="5449" y="1743004"/>
                  </a:lnTo>
                  <a:lnTo>
                    <a:pt x="0" y="1770016"/>
                  </a:lnTo>
                  <a:lnTo>
                    <a:pt x="5449" y="1797041"/>
                  </a:lnTo>
                  <a:lnTo>
                    <a:pt x="20313" y="1819104"/>
                  </a:lnTo>
                  <a:lnTo>
                    <a:pt x="42364" y="1833976"/>
                  </a:lnTo>
                  <a:lnTo>
                    <a:pt x="69374" y="1839429"/>
                  </a:lnTo>
                  <a:lnTo>
                    <a:pt x="2566847" y="1839429"/>
                  </a:lnTo>
                  <a:lnTo>
                    <a:pt x="2593906" y="1833976"/>
                  </a:lnTo>
                  <a:lnTo>
                    <a:pt x="2615951" y="1819104"/>
                  </a:lnTo>
                  <a:lnTo>
                    <a:pt x="2630788" y="1797041"/>
                  </a:lnTo>
                  <a:lnTo>
                    <a:pt x="2636222" y="1770016"/>
                  </a:lnTo>
                  <a:lnTo>
                    <a:pt x="2630788" y="1743004"/>
                  </a:lnTo>
                  <a:lnTo>
                    <a:pt x="2615951" y="1720940"/>
                  </a:lnTo>
                  <a:lnTo>
                    <a:pt x="2593906" y="1706061"/>
                  </a:lnTo>
                  <a:lnTo>
                    <a:pt x="2566847" y="1700604"/>
                  </a:lnTo>
                  <a:close/>
                </a:path>
                <a:path w="2636520" h="2603500">
                  <a:moveTo>
                    <a:pt x="2497473" y="277649"/>
                  </a:moveTo>
                  <a:lnTo>
                    <a:pt x="138748" y="277649"/>
                  </a:lnTo>
                  <a:lnTo>
                    <a:pt x="138748" y="1700604"/>
                  </a:lnTo>
                  <a:lnTo>
                    <a:pt x="2497473" y="1700604"/>
                  </a:lnTo>
                  <a:lnTo>
                    <a:pt x="2497473" y="1631192"/>
                  </a:lnTo>
                  <a:lnTo>
                    <a:pt x="346871" y="1631192"/>
                  </a:lnTo>
                  <a:lnTo>
                    <a:pt x="346871" y="381768"/>
                  </a:lnTo>
                  <a:lnTo>
                    <a:pt x="2497473" y="381768"/>
                  </a:lnTo>
                  <a:lnTo>
                    <a:pt x="2497473" y="277649"/>
                  </a:lnTo>
                  <a:close/>
                </a:path>
                <a:path w="2636520" h="2603500">
                  <a:moveTo>
                    <a:pt x="2497473" y="381768"/>
                  </a:moveTo>
                  <a:lnTo>
                    <a:pt x="2289350" y="381768"/>
                  </a:lnTo>
                  <a:lnTo>
                    <a:pt x="2289350" y="1631192"/>
                  </a:lnTo>
                  <a:lnTo>
                    <a:pt x="2497473" y="1631192"/>
                  </a:lnTo>
                  <a:lnTo>
                    <a:pt x="2497473" y="381768"/>
                  </a:lnTo>
                  <a:close/>
                </a:path>
                <a:path w="2636520" h="2603500">
                  <a:moveTo>
                    <a:pt x="2566847" y="138824"/>
                  </a:moveTo>
                  <a:lnTo>
                    <a:pt x="69374" y="138824"/>
                  </a:lnTo>
                  <a:lnTo>
                    <a:pt x="42364" y="144281"/>
                  </a:lnTo>
                  <a:lnTo>
                    <a:pt x="20313" y="159160"/>
                  </a:lnTo>
                  <a:lnTo>
                    <a:pt x="5449" y="181224"/>
                  </a:lnTo>
                  <a:lnTo>
                    <a:pt x="0" y="208237"/>
                  </a:lnTo>
                  <a:lnTo>
                    <a:pt x="5449" y="235262"/>
                  </a:lnTo>
                  <a:lnTo>
                    <a:pt x="20313" y="257324"/>
                  </a:lnTo>
                  <a:lnTo>
                    <a:pt x="42364" y="272197"/>
                  </a:lnTo>
                  <a:lnTo>
                    <a:pt x="69374" y="277649"/>
                  </a:lnTo>
                  <a:lnTo>
                    <a:pt x="2566847" y="277649"/>
                  </a:lnTo>
                  <a:lnTo>
                    <a:pt x="2593906" y="272197"/>
                  </a:lnTo>
                  <a:lnTo>
                    <a:pt x="2615951" y="257324"/>
                  </a:lnTo>
                  <a:lnTo>
                    <a:pt x="2630788" y="235262"/>
                  </a:lnTo>
                  <a:lnTo>
                    <a:pt x="2636221" y="208237"/>
                  </a:lnTo>
                  <a:lnTo>
                    <a:pt x="2630788" y="181224"/>
                  </a:lnTo>
                  <a:lnTo>
                    <a:pt x="2615951" y="159160"/>
                  </a:lnTo>
                  <a:lnTo>
                    <a:pt x="2593906" y="144281"/>
                  </a:lnTo>
                  <a:lnTo>
                    <a:pt x="2566847" y="138824"/>
                  </a:lnTo>
                  <a:close/>
                </a:path>
                <a:path w="2636520" h="2603500">
                  <a:moveTo>
                    <a:pt x="1318110" y="0"/>
                  </a:moveTo>
                  <a:lnTo>
                    <a:pt x="1291101" y="5436"/>
                  </a:lnTo>
                  <a:lnTo>
                    <a:pt x="1269050" y="20281"/>
                  </a:lnTo>
                  <a:lnTo>
                    <a:pt x="1254186" y="42338"/>
                  </a:lnTo>
                  <a:lnTo>
                    <a:pt x="1248736" y="69412"/>
                  </a:lnTo>
                  <a:lnTo>
                    <a:pt x="1248736" y="138824"/>
                  </a:lnTo>
                  <a:lnTo>
                    <a:pt x="1387485" y="138824"/>
                  </a:lnTo>
                  <a:lnTo>
                    <a:pt x="1387485" y="69412"/>
                  </a:lnTo>
                  <a:lnTo>
                    <a:pt x="1382035" y="42338"/>
                  </a:lnTo>
                  <a:lnTo>
                    <a:pt x="1367171" y="20281"/>
                  </a:lnTo>
                  <a:lnTo>
                    <a:pt x="1345120" y="5436"/>
                  </a:lnTo>
                  <a:lnTo>
                    <a:pt x="1318110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346788" y="3143547"/>
              <a:ext cx="2636520" cy="2603500"/>
            </a:xfrm>
            <a:custGeom>
              <a:avLst/>
              <a:gdLst/>
              <a:ahLst/>
              <a:cxnLst/>
              <a:rect l="l" t="t" r="r" b="b"/>
              <a:pathLst>
                <a:path w="2636520" h="2603500">
                  <a:moveTo>
                    <a:pt x="2289350" y="381768"/>
                  </a:moveTo>
                  <a:lnTo>
                    <a:pt x="2289350" y="1631192"/>
                  </a:lnTo>
                  <a:lnTo>
                    <a:pt x="346871" y="1631192"/>
                  </a:lnTo>
                  <a:lnTo>
                    <a:pt x="346871" y="381768"/>
                  </a:lnTo>
                  <a:lnTo>
                    <a:pt x="2289350" y="381768"/>
                  </a:lnTo>
                  <a:close/>
                </a:path>
                <a:path w="2636520" h="2603500">
                  <a:moveTo>
                    <a:pt x="0" y="1770016"/>
                  </a:moveTo>
                  <a:lnTo>
                    <a:pt x="5449" y="1797041"/>
                  </a:lnTo>
                  <a:lnTo>
                    <a:pt x="20313" y="1819104"/>
                  </a:lnTo>
                  <a:lnTo>
                    <a:pt x="42364" y="1833976"/>
                  </a:lnTo>
                  <a:lnTo>
                    <a:pt x="69374" y="1839429"/>
                  </a:lnTo>
                  <a:lnTo>
                    <a:pt x="1128719" y="1839429"/>
                  </a:lnTo>
                  <a:lnTo>
                    <a:pt x="595578" y="2372863"/>
                  </a:lnTo>
                  <a:lnTo>
                    <a:pt x="580326" y="2395840"/>
                  </a:lnTo>
                  <a:lnTo>
                    <a:pt x="575243" y="2421973"/>
                  </a:lnTo>
                  <a:lnTo>
                    <a:pt x="580326" y="2448105"/>
                  </a:lnTo>
                  <a:lnTo>
                    <a:pt x="595578" y="2471082"/>
                  </a:lnTo>
                  <a:lnTo>
                    <a:pt x="618542" y="2486342"/>
                  </a:lnTo>
                  <a:lnTo>
                    <a:pt x="644660" y="2491428"/>
                  </a:lnTo>
                  <a:lnTo>
                    <a:pt x="670779" y="2486342"/>
                  </a:lnTo>
                  <a:lnTo>
                    <a:pt x="693743" y="2471082"/>
                  </a:lnTo>
                  <a:lnTo>
                    <a:pt x="1248737" y="1915782"/>
                  </a:lnTo>
                  <a:lnTo>
                    <a:pt x="1248737" y="2533553"/>
                  </a:lnTo>
                  <a:lnTo>
                    <a:pt x="1254186" y="2560578"/>
                  </a:lnTo>
                  <a:lnTo>
                    <a:pt x="1269050" y="2582641"/>
                  </a:lnTo>
                  <a:lnTo>
                    <a:pt x="1291101" y="2597513"/>
                  </a:lnTo>
                  <a:lnTo>
                    <a:pt x="1318111" y="2602965"/>
                  </a:lnTo>
                  <a:lnTo>
                    <a:pt x="1345121" y="2597513"/>
                  </a:lnTo>
                  <a:lnTo>
                    <a:pt x="1367172" y="2582641"/>
                  </a:lnTo>
                  <a:lnTo>
                    <a:pt x="1382036" y="2560578"/>
                  </a:lnTo>
                  <a:lnTo>
                    <a:pt x="1387485" y="2533553"/>
                  </a:lnTo>
                  <a:lnTo>
                    <a:pt x="1387485" y="1916824"/>
                  </a:lnTo>
                  <a:lnTo>
                    <a:pt x="1942479" y="2472123"/>
                  </a:lnTo>
                  <a:lnTo>
                    <a:pt x="1965484" y="2487586"/>
                  </a:lnTo>
                  <a:lnTo>
                    <a:pt x="1991713" y="2492838"/>
                  </a:lnTo>
                  <a:lnTo>
                    <a:pt x="2017997" y="2487863"/>
                  </a:lnTo>
                  <a:lnTo>
                    <a:pt x="2041164" y="2472644"/>
                  </a:lnTo>
                  <a:lnTo>
                    <a:pt x="2056619" y="2449626"/>
                  </a:lnTo>
                  <a:lnTo>
                    <a:pt x="2061868" y="2423383"/>
                  </a:lnTo>
                  <a:lnTo>
                    <a:pt x="2056895" y="2397084"/>
                  </a:lnTo>
                  <a:lnTo>
                    <a:pt x="2041684" y="2373904"/>
                  </a:lnTo>
                  <a:lnTo>
                    <a:pt x="1507502" y="1839429"/>
                  </a:lnTo>
                  <a:lnTo>
                    <a:pt x="2566847" y="1839429"/>
                  </a:lnTo>
                  <a:lnTo>
                    <a:pt x="2593906" y="1833976"/>
                  </a:lnTo>
                  <a:lnTo>
                    <a:pt x="2615951" y="1819104"/>
                  </a:lnTo>
                  <a:lnTo>
                    <a:pt x="2630788" y="1797041"/>
                  </a:lnTo>
                  <a:lnTo>
                    <a:pt x="2636222" y="1770016"/>
                  </a:lnTo>
                  <a:lnTo>
                    <a:pt x="2630788" y="1743004"/>
                  </a:lnTo>
                  <a:lnTo>
                    <a:pt x="2615951" y="1720940"/>
                  </a:lnTo>
                  <a:lnTo>
                    <a:pt x="2593906" y="1706061"/>
                  </a:lnTo>
                  <a:lnTo>
                    <a:pt x="2566847" y="1700604"/>
                  </a:lnTo>
                  <a:lnTo>
                    <a:pt x="2497473" y="1700604"/>
                  </a:lnTo>
                  <a:lnTo>
                    <a:pt x="2497473" y="277649"/>
                  </a:lnTo>
                  <a:lnTo>
                    <a:pt x="2566847" y="277649"/>
                  </a:lnTo>
                  <a:lnTo>
                    <a:pt x="2593906" y="272197"/>
                  </a:lnTo>
                  <a:lnTo>
                    <a:pt x="2615951" y="257324"/>
                  </a:lnTo>
                  <a:lnTo>
                    <a:pt x="2630788" y="235262"/>
                  </a:lnTo>
                  <a:lnTo>
                    <a:pt x="2636221" y="208237"/>
                  </a:lnTo>
                  <a:lnTo>
                    <a:pt x="2630788" y="181224"/>
                  </a:lnTo>
                  <a:lnTo>
                    <a:pt x="2615951" y="159160"/>
                  </a:lnTo>
                  <a:lnTo>
                    <a:pt x="2593906" y="144281"/>
                  </a:lnTo>
                  <a:lnTo>
                    <a:pt x="2566847" y="138824"/>
                  </a:lnTo>
                  <a:lnTo>
                    <a:pt x="1387485" y="138824"/>
                  </a:lnTo>
                  <a:lnTo>
                    <a:pt x="1387485" y="69412"/>
                  </a:lnTo>
                  <a:lnTo>
                    <a:pt x="1382035" y="42338"/>
                  </a:lnTo>
                  <a:lnTo>
                    <a:pt x="1367171" y="20281"/>
                  </a:lnTo>
                  <a:lnTo>
                    <a:pt x="1345120" y="5436"/>
                  </a:lnTo>
                  <a:lnTo>
                    <a:pt x="1318110" y="0"/>
                  </a:lnTo>
                  <a:lnTo>
                    <a:pt x="1291100" y="5436"/>
                  </a:lnTo>
                  <a:lnTo>
                    <a:pt x="1269050" y="20281"/>
                  </a:lnTo>
                  <a:lnTo>
                    <a:pt x="1254186" y="42338"/>
                  </a:lnTo>
                  <a:lnTo>
                    <a:pt x="1248736" y="69412"/>
                  </a:lnTo>
                  <a:lnTo>
                    <a:pt x="1248736" y="138824"/>
                  </a:lnTo>
                  <a:lnTo>
                    <a:pt x="69374" y="138824"/>
                  </a:lnTo>
                  <a:lnTo>
                    <a:pt x="42364" y="144281"/>
                  </a:lnTo>
                  <a:lnTo>
                    <a:pt x="20313" y="159160"/>
                  </a:lnTo>
                  <a:lnTo>
                    <a:pt x="5449" y="181224"/>
                  </a:lnTo>
                  <a:lnTo>
                    <a:pt x="0" y="208237"/>
                  </a:lnTo>
                  <a:lnTo>
                    <a:pt x="5449" y="235262"/>
                  </a:lnTo>
                  <a:lnTo>
                    <a:pt x="20313" y="257324"/>
                  </a:lnTo>
                  <a:lnTo>
                    <a:pt x="42364" y="272197"/>
                  </a:lnTo>
                  <a:lnTo>
                    <a:pt x="69374" y="277649"/>
                  </a:lnTo>
                  <a:lnTo>
                    <a:pt x="138748" y="277649"/>
                  </a:lnTo>
                  <a:lnTo>
                    <a:pt x="138748" y="1700604"/>
                  </a:lnTo>
                  <a:lnTo>
                    <a:pt x="69374" y="1700604"/>
                  </a:lnTo>
                  <a:lnTo>
                    <a:pt x="42364" y="1706061"/>
                  </a:lnTo>
                  <a:lnTo>
                    <a:pt x="20313" y="1720940"/>
                  </a:lnTo>
                  <a:lnTo>
                    <a:pt x="5449" y="1743004"/>
                  </a:lnTo>
                  <a:lnTo>
                    <a:pt x="0" y="1770016"/>
                  </a:lnTo>
                  <a:close/>
                </a:path>
              </a:pathLst>
            </a:custGeom>
            <a:ln w="4047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040531" y="3837671"/>
              <a:ext cx="589915" cy="139065"/>
            </a:xfrm>
            <a:custGeom>
              <a:avLst/>
              <a:gdLst/>
              <a:ahLst/>
              <a:cxnLst/>
              <a:rect l="l" t="t" r="r" b="b"/>
              <a:pathLst>
                <a:path w="589915" h="139064">
                  <a:moveTo>
                    <a:pt x="589681" y="0"/>
                  </a:moveTo>
                  <a:lnTo>
                    <a:pt x="0" y="0"/>
                  </a:lnTo>
                  <a:lnTo>
                    <a:pt x="0" y="138824"/>
                  </a:lnTo>
                  <a:lnTo>
                    <a:pt x="589681" y="138824"/>
                  </a:lnTo>
                  <a:lnTo>
                    <a:pt x="589681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040531" y="3837671"/>
              <a:ext cx="589915" cy="139065"/>
            </a:xfrm>
            <a:custGeom>
              <a:avLst/>
              <a:gdLst/>
              <a:ahLst/>
              <a:cxnLst/>
              <a:rect l="l" t="t" r="r" b="b"/>
              <a:pathLst>
                <a:path w="589915" h="139064">
                  <a:moveTo>
                    <a:pt x="0" y="138824"/>
                  </a:moveTo>
                  <a:lnTo>
                    <a:pt x="589681" y="138824"/>
                  </a:lnTo>
                  <a:lnTo>
                    <a:pt x="589681" y="0"/>
                  </a:lnTo>
                  <a:lnTo>
                    <a:pt x="0" y="0"/>
                  </a:lnTo>
                  <a:lnTo>
                    <a:pt x="0" y="138824"/>
                  </a:lnTo>
                  <a:close/>
                </a:path>
              </a:pathLst>
            </a:custGeom>
            <a:ln w="4048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845272" y="3691905"/>
              <a:ext cx="513715" cy="423545"/>
            </a:xfrm>
            <a:custGeom>
              <a:avLst/>
              <a:gdLst/>
              <a:ahLst/>
              <a:cxnLst/>
              <a:rect l="l" t="t" r="r" b="b"/>
              <a:pathLst>
                <a:path w="513715" h="423545">
                  <a:moveTo>
                    <a:pt x="416245" y="0"/>
                  </a:moveTo>
                  <a:lnTo>
                    <a:pt x="187310" y="229061"/>
                  </a:lnTo>
                  <a:lnTo>
                    <a:pt x="97123" y="138824"/>
                  </a:lnTo>
                  <a:lnTo>
                    <a:pt x="0" y="236002"/>
                  </a:lnTo>
                  <a:lnTo>
                    <a:pt x="187310" y="423415"/>
                  </a:lnTo>
                  <a:lnTo>
                    <a:pt x="513369" y="97177"/>
                  </a:lnTo>
                  <a:lnTo>
                    <a:pt x="41624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845272" y="3691905"/>
              <a:ext cx="513715" cy="423545"/>
            </a:xfrm>
            <a:custGeom>
              <a:avLst/>
              <a:gdLst/>
              <a:ahLst/>
              <a:cxnLst/>
              <a:rect l="l" t="t" r="r" b="b"/>
              <a:pathLst>
                <a:path w="513715" h="423545">
                  <a:moveTo>
                    <a:pt x="513369" y="97177"/>
                  </a:moveTo>
                  <a:lnTo>
                    <a:pt x="416245" y="0"/>
                  </a:lnTo>
                  <a:lnTo>
                    <a:pt x="187310" y="229061"/>
                  </a:lnTo>
                  <a:lnTo>
                    <a:pt x="97123" y="138824"/>
                  </a:lnTo>
                  <a:lnTo>
                    <a:pt x="0" y="236002"/>
                  </a:lnTo>
                  <a:lnTo>
                    <a:pt x="187310" y="423415"/>
                  </a:lnTo>
                  <a:lnTo>
                    <a:pt x="513369" y="97177"/>
                  </a:lnTo>
                  <a:close/>
                </a:path>
              </a:pathLst>
            </a:custGeom>
            <a:ln w="4048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040531" y="4288852"/>
              <a:ext cx="589915" cy="139065"/>
            </a:xfrm>
            <a:custGeom>
              <a:avLst/>
              <a:gdLst/>
              <a:ahLst/>
              <a:cxnLst/>
              <a:rect l="l" t="t" r="r" b="b"/>
              <a:pathLst>
                <a:path w="589915" h="139064">
                  <a:moveTo>
                    <a:pt x="589681" y="0"/>
                  </a:moveTo>
                  <a:lnTo>
                    <a:pt x="0" y="0"/>
                  </a:lnTo>
                  <a:lnTo>
                    <a:pt x="0" y="138824"/>
                  </a:lnTo>
                  <a:lnTo>
                    <a:pt x="589681" y="138824"/>
                  </a:lnTo>
                  <a:lnTo>
                    <a:pt x="589681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040531" y="4288852"/>
              <a:ext cx="589915" cy="139065"/>
            </a:xfrm>
            <a:custGeom>
              <a:avLst/>
              <a:gdLst/>
              <a:ahLst/>
              <a:cxnLst/>
              <a:rect l="l" t="t" r="r" b="b"/>
              <a:pathLst>
                <a:path w="589915" h="139064">
                  <a:moveTo>
                    <a:pt x="0" y="138824"/>
                  </a:moveTo>
                  <a:lnTo>
                    <a:pt x="589681" y="138824"/>
                  </a:lnTo>
                  <a:lnTo>
                    <a:pt x="589681" y="0"/>
                  </a:lnTo>
                  <a:lnTo>
                    <a:pt x="0" y="0"/>
                  </a:lnTo>
                  <a:lnTo>
                    <a:pt x="0" y="138824"/>
                  </a:lnTo>
                  <a:close/>
                </a:path>
              </a:pathLst>
            </a:custGeom>
            <a:ln w="4048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845272" y="4143086"/>
              <a:ext cx="513715" cy="423545"/>
            </a:xfrm>
            <a:custGeom>
              <a:avLst/>
              <a:gdLst/>
              <a:ahLst/>
              <a:cxnLst/>
              <a:rect l="l" t="t" r="r" b="b"/>
              <a:pathLst>
                <a:path w="513715" h="423545">
                  <a:moveTo>
                    <a:pt x="416245" y="0"/>
                  </a:moveTo>
                  <a:lnTo>
                    <a:pt x="187310" y="229061"/>
                  </a:lnTo>
                  <a:lnTo>
                    <a:pt x="97123" y="138824"/>
                  </a:lnTo>
                  <a:lnTo>
                    <a:pt x="0" y="236002"/>
                  </a:lnTo>
                  <a:lnTo>
                    <a:pt x="187310" y="423415"/>
                  </a:lnTo>
                  <a:lnTo>
                    <a:pt x="513369" y="97177"/>
                  </a:lnTo>
                  <a:lnTo>
                    <a:pt x="41624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845272" y="4143086"/>
              <a:ext cx="513715" cy="423545"/>
            </a:xfrm>
            <a:custGeom>
              <a:avLst/>
              <a:gdLst/>
              <a:ahLst/>
              <a:cxnLst/>
              <a:rect l="l" t="t" r="r" b="b"/>
              <a:pathLst>
                <a:path w="513715" h="423545">
                  <a:moveTo>
                    <a:pt x="513369" y="97177"/>
                  </a:moveTo>
                  <a:lnTo>
                    <a:pt x="416245" y="0"/>
                  </a:lnTo>
                  <a:lnTo>
                    <a:pt x="187310" y="229061"/>
                  </a:lnTo>
                  <a:lnTo>
                    <a:pt x="97123" y="138824"/>
                  </a:lnTo>
                  <a:lnTo>
                    <a:pt x="0" y="236002"/>
                  </a:lnTo>
                  <a:lnTo>
                    <a:pt x="187310" y="423415"/>
                  </a:lnTo>
                  <a:lnTo>
                    <a:pt x="513369" y="97177"/>
                  </a:lnTo>
                  <a:close/>
                </a:path>
              </a:pathLst>
            </a:custGeom>
            <a:ln w="4048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1584960" y="1604772"/>
            <a:ext cx="6747509" cy="3765550"/>
            <a:chOff x="1584960" y="1604772"/>
            <a:chExt cx="6747509" cy="3765550"/>
          </a:xfrm>
        </p:grpSpPr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84960" y="1636776"/>
              <a:ext cx="749046" cy="74904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84832" y="1604772"/>
              <a:ext cx="4243578" cy="80238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84960" y="2377440"/>
              <a:ext cx="749046" cy="74904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84832" y="2345436"/>
              <a:ext cx="6247638" cy="80238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84960" y="3118104"/>
              <a:ext cx="749046" cy="749046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84832" y="3086100"/>
              <a:ext cx="4918710" cy="802386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84960" y="3858767"/>
              <a:ext cx="749046" cy="74904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84832" y="3826764"/>
              <a:ext cx="4284726" cy="80238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84960" y="4599432"/>
              <a:ext cx="749046" cy="74904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84832" y="4567427"/>
              <a:ext cx="5293614" cy="802386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1812798" y="1705482"/>
            <a:ext cx="6300470" cy="34150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27685" indent="-514984">
              <a:lnSpc>
                <a:spcPct val="100000"/>
              </a:lnSpc>
              <a:spcBef>
                <a:spcPts val="95"/>
              </a:spcBef>
              <a:buFont typeface="Arial MT"/>
              <a:buAutoNum type="arabicPeriod"/>
              <a:tabLst>
                <a:tab pos="527685" algn="l"/>
              </a:tabLst>
            </a:pPr>
            <a:r>
              <a:rPr sz="2800" dirty="0">
                <a:latin typeface="Arial MT"/>
                <a:cs typeface="Arial MT"/>
              </a:rPr>
              <a:t>Submitting</a:t>
            </a:r>
            <a:r>
              <a:rPr sz="2800" spc="-7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your</a:t>
            </a:r>
            <a:r>
              <a:rPr sz="2800" spc="-8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résumé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470"/>
              </a:spcBef>
              <a:buAutoNum type="arabicPeriod"/>
              <a:tabLst>
                <a:tab pos="527685" algn="l"/>
              </a:tabLst>
            </a:pPr>
            <a:r>
              <a:rPr sz="2800" dirty="0">
                <a:latin typeface="Arial MT"/>
                <a:cs typeface="Arial MT"/>
              </a:rPr>
              <a:t>Understanding</a:t>
            </a:r>
            <a:r>
              <a:rPr sz="2800" spc="-11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the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interview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process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475"/>
              </a:spcBef>
              <a:buAutoNum type="arabicPeriod"/>
              <a:tabLst>
                <a:tab pos="527685" algn="l"/>
              </a:tabLst>
            </a:pPr>
            <a:r>
              <a:rPr sz="2800" dirty="0">
                <a:latin typeface="Arial MT"/>
                <a:cs typeface="Arial MT"/>
              </a:rPr>
              <a:t>Preparing</a:t>
            </a:r>
            <a:r>
              <a:rPr sz="2800" spc="-4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for</a:t>
            </a:r>
            <a:r>
              <a:rPr sz="2800" spc="-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</a:t>
            </a:r>
            <a:r>
              <a:rPr sz="2800" spc="-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job</a:t>
            </a:r>
            <a:r>
              <a:rPr sz="2800" spc="-3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interview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470"/>
              </a:spcBef>
              <a:buAutoNum type="arabicPeriod"/>
              <a:tabLst>
                <a:tab pos="527685" algn="l"/>
              </a:tabLst>
            </a:pPr>
            <a:r>
              <a:rPr sz="2800" dirty="0">
                <a:latin typeface="Arial MT"/>
                <a:cs typeface="Arial MT"/>
              </a:rPr>
              <a:t>Interviewing</a:t>
            </a:r>
            <a:r>
              <a:rPr sz="2800" spc="-9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for</a:t>
            </a:r>
            <a:r>
              <a:rPr sz="2800" spc="-105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success</a:t>
            </a:r>
            <a:endParaRPr sz="2800">
              <a:latin typeface="Arial MT"/>
              <a:cs typeface="Arial MT"/>
            </a:endParaRPr>
          </a:p>
          <a:p>
            <a:pPr marL="527685" indent="-514984">
              <a:lnSpc>
                <a:spcPct val="100000"/>
              </a:lnSpc>
              <a:spcBef>
                <a:spcPts val="2480"/>
              </a:spcBef>
              <a:buAutoNum type="arabicPeriod"/>
              <a:tabLst>
                <a:tab pos="527685" algn="l"/>
              </a:tabLst>
            </a:pPr>
            <a:r>
              <a:rPr sz="2800" dirty="0">
                <a:latin typeface="Arial MT"/>
                <a:cs typeface="Arial MT"/>
              </a:rPr>
              <a:t>Following</a:t>
            </a:r>
            <a:r>
              <a:rPr sz="2800" spc="-4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up</a:t>
            </a:r>
            <a:r>
              <a:rPr sz="2800" spc="-5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after</a:t>
            </a:r>
            <a:r>
              <a:rPr sz="2800" spc="-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an</a:t>
            </a:r>
            <a:r>
              <a:rPr sz="2800" spc="-6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interview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26" name="object 2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2755392" y="598931"/>
            <a:ext cx="4598670" cy="899922"/>
          </a:xfrm>
          <a:prstGeom prst="rect">
            <a:avLst/>
          </a:prstGeom>
        </p:spPr>
      </p:pic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47979" rIns="0" bIns="0" rtlCol="0">
            <a:spAutoFit/>
          </a:bodyPr>
          <a:lstStyle/>
          <a:p>
            <a:pPr marL="57023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Learning</a:t>
            </a:r>
            <a:r>
              <a:rPr sz="3200" spc="-55" dirty="0"/>
              <a:t> </a:t>
            </a:r>
            <a:r>
              <a:rPr sz="3200" spc="-10" dirty="0"/>
              <a:t>Objectives</a:t>
            </a:r>
            <a:endParaRPr sz="3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3379" y="5762243"/>
            <a:ext cx="1223771" cy="109575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799844" y="2340864"/>
            <a:ext cx="8341359" cy="2095500"/>
            <a:chOff x="1799844" y="2340864"/>
            <a:chExt cx="8341359" cy="20955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99844" y="2340864"/>
              <a:ext cx="8340852" cy="20955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804416" y="2345436"/>
              <a:ext cx="8229600" cy="1984375"/>
            </a:xfrm>
            <a:custGeom>
              <a:avLst/>
              <a:gdLst/>
              <a:ahLst/>
              <a:cxnLst/>
              <a:rect l="l" t="t" r="r" b="b"/>
              <a:pathLst>
                <a:path w="8229600" h="1984375">
                  <a:moveTo>
                    <a:pt x="8229600" y="0"/>
                  </a:moveTo>
                  <a:lnTo>
                    <a:pt x="0" y="0"/>
                  </a:lnTo>
                  <a:lnTo>
                    <a:pt x="0" y="1984248"/>
                  </a:lnTo>
                  <a:lnTo>
                    <a:pt x="8229600" y="1984248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0066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72640" y="2825496"/>
              <a:ext cx="7728965" cy="1229105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804416" y="2345435"/>
            <a:ext cx="8229600" cy="198437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endParaRPr sz="4400">
              <a:latin typeface="Times New Roman"/>
              <a:cs typeface="Times New Roman"/>
            </a:endParaRPr>
          </a:p>
          <a:p>
            <a:pPr marL="612775">
              <a:lnSpc>
                <a:spcPct val="100000"/>
              </a:lnSpc>
              <a:spcBef>
                <a:spcPts val="5"/>
              </a:spcBef>
            </a:pPr>
            <a:r>
              <a:rPr sz="4400" dirty="0">
                <a:solidFill>
                  <a:srgbClr val="FFFFFF"/>
                </a:solidFill>
              </a:rPr>
              <a:t>Submitting</a:t>
            </a:r>
            <a:r>
              <a:rPr sz="4400" spc="-55" dirty="0">
                <a:solidFill>
                  <a:srgbClr val="FFFFFF"/>
                </a:solidFill>
              </a:rPr>
              <a:t> </a:t>
            </a:r>
            <a:r>
              <a:rPr sz="4400" dirty="0">
                <a:solidFill>
                  <a:srgbClr val="FFFFFF"/>
                </a:solidFill>
              </a:rPr>
              <a:t>Your</a:t>
            </a:r>
            <a:r>
              <a:rPr sz="4400" spc="-30" dirty="0">
                <a:solidFill>
                  <a:srgbClr val="FFFFFF"/>
                </a:solidFill>
              </a:rPr>
              <a:t> </a:t>
            </a:r>
            <a:r>
              <a:rPr sz="4400" spc="-10" dirty="0">
                <a:solidFill>
                  <a:srgbClr val="FFFFFF"/>
                </a:solidFill>
              </a:rPr>
              <a:t>Résumé</a:t>
            </a:r>
            <a:endParaRPr sz="4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64179" y="239268"/>
            <a:ext cx="5474970" cy="111632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6382" rIns="0" bIns="0" rtlCol="0">
            <a:spAutoFit/>
          </a:bodyPr>
          <a:lstStyle/>
          <a:p>
            <a:pPr marL="839469">
              <a:lnSpc>
                <a:spcPct val="100000"/>
              </a:lnSpc>
              <a:spcBef>
                <a:spcPts val="95"/>
              </a:spcBef>
            </a:pPr>
            <a:r>
              <a:rPr sz="4000" dirty="0"/>
              <a:t>Application</a:t>
            </a:r>
            <a:r>
              <a:rPr sz="4000" spc="-200" dirty="0"/>
              <a:t> </a:t>
            </a:r>
            <a:r>
              <a:rPr sz="4000" spc="-10" dirty="0"/>
              <a:t>Letters</a:t>
            </a:r>
            <a:endParaRPr sz="4000"/>
          </a:p>
        </p:txBody>
      </p:sp>
      <p:grpSp>
        <p:nvGrpSpPr>
          <p:cNvPr id="4" name="object 4"/>
          <p:cNvGrpSpPr/>
          <p:nvPr/>
        </p:nvGrpSpPr>
        <p:grpSpPr>
          <a:xfrm>
            <a:off x="578738" y="1191386"/>
            <a:ext cx="11182350" cy="4772660"/>
            <a:chOff x="578738" y="1191386"/>
            <a:chExt cx="11182350" cy="477266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8263" y="1200911"/>
              <a:ext cx="11163300" cy="475335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83501" y="1196149"/>
              <a:ext cx="11172825" cy="4763135"/>
            </a:xfrm>
            <a:custGeom>
              <a:avLst/>
              <a:gdLst/>
              <a:ahLst/>
              <a:cxnLst/>
              <a:rect l="l" t="t" r="r" b="b"/>
              <a:pathLst>
                <a:path w="11172825" h="4763135">
                  <a:moveTo>
                    <a:pt x="0" y="4762881"/>
                  </a:moveTo>
                  <a:lnTo>
                    <a:pt x="11172825" y="4762881"/>
                  </a:lnTo>
                  <a:lnTo>
                    <a:pt x="11172825" y="0"/>
                  </a:lnTo>
                  <a:lnTo>
                    <a:pt x="0" y="0"/>
                  </a:lnTo>
                  <a:lnTo>
                    <a:pt x="0" y="4762881"/>
                  </a:lnTo>
                  <a:close/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27648" y="1290827"/>
              <a:ext cx="3758946" cy="1248918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6740143" y="1418082"/>
            <a:ext cx="304101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spc="-10" dirty="0">
                <a:latin typeface="Arial"/>
                <a:cs typeface="Arial"/>
              </a:rPr>
              <a:t>Unsolicited</a:t>
            </a:r>
            <a:endParaRPr sz="44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063752" y="1216152"/>
            <a:ext cx="3370579" cy="1296670"/>
            <a:chOff x="1063752" y="1216152"/>
            <a:chExt cx="3370579" cy="129667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63752" y="1216152"/>
              <a:ext cx="3370326" cy="1296162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1288" y="1264920"/>
              <a:ext cx="3074669" cy="1247393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1572260" y="1390903"/>
            <a:ext cx="23571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spc="-10" dirty="0">
                <a:latin typeface="Arial"/>
                <a:cs typeface="Arial"/>
              </a:rPr>
              <a:t>Solicited</a:t>
            </a:r>
            <a:endParaRPr sz="440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485644" y="2339339"/>
            <a:ext cx="6011545" cy="3009265"/>
            <a:chOff x="2485644" y="2339339"/>
            <a:chExt cx="6011545" cy="3009265"/>
          </a:xfrm>
        </p:grpSpPr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40152" y="2339339"/>
              <a:ext cx="5615178" cy="102793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41676" y="2340863"/>
              <a:ext cx="5538978" cy="102488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85644" y="3220199"/>
              <a:ext cx="6011417" cy="102642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51176" y="3221736"/>
              <a:ext cx="5795010" cy="102488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40152" y="4322051"/>
              <a:ext cx="5602986" cy="102642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840736" y="4322063"/>
              <a:ext cx="5311902" cy="1024890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2889630" y="2442209"/>
            <a:ext cx="5207000" cy="2556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5730" algn="ctr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Arial"/>
                <a:cs typeface="Arial"/>
              </a:rPr>
              <a:t>What</a:t>
            </a:r>
            <a:r>
              <a:rPr sz="3600" b="1" spc="-5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You</a:t>
            </a:r>
            <a:r>
              <a:rPr sz="3600" b="1" spc="-50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Are</a:t>
            </a:r>
            <a:r>
              <a:rPr sz="3600" b="1" spc="-70" dirty="0">
                <a:latin typeface="Arial"/>
                <a:cs typeface="Arial"/>
              </a:rPr>
              <a:t> </a:t>
            </a:r>
            <a:r>
              <a:rPr sz="3600" b="1" spc="-10" dirty="0">
                <a:latin typeface="Arial"/>
                <a:cs typeface="Arial"/>
              </a:rPr>
              <a:t>Sending</a:t>
            </a:r>
            <a:endParaRPr sz="36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615"/>
              </a:spcBef>
            </a:pPr>
            <a:r>
              <a:rPr sz="3600" b="1" dirty="0">
                <a:latin typeface="Arial"/>
                <a:cs typeface="Arial"/>
              </a:rPr>
              <a:t>Why</a:t>
            </a:r>
            <a:r>
              <a:rPr sz="3600" b="1" spc="-6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You</a:t>
            </a:r>
            <a:r>
              <a:rPr sz="3600" b="1" spc="-6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Are</a:t>
            </a:r>
            <a:r>
              <a:rPr sz="3600" b="1" spc="-6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Sending</a:t>
            </a:r>
            <a:r>
              <a:rPr sz="3600" b="1" spc="-50" dirty="0">
                <a:latin typeface="Arial"/>
                <a:cs typeface="Arial"/>
              </a:rPr>
              <a:t> </a:t>
            </a:r>
            <a:r>
              <a:rPr sz="3600" b="1" spc="-25" dirty="0">
                <a:latin typeface="Arial"/>
                <a:cs typeface="Arial"/>
              </a:rPr>
              <a:t>It</a:t>
            </a:r>
            <a:endParaRPr sz="3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0"/>
              </a:spcBef>
            </a:pPr>
            <a:endParaRPr sz="3600">
              <a:latin typeface="Arial"/>
              <a:cs typeface="Arial"/>
            </a:endParaRPr>
          </a:p>
          <a:p>
            <a:pPr marL="102870" algn="ctr">
              <a:lnSpc>
                <a:spcPct val="100000"/>
              </a:lnSpc>
            </a:pPr>
            <a:r>
              <a:rPr sz="3600" b="1" dirty="0">
                <a:latin typeface="Arial"/>
                <a:cs typeface="Arial"/>
              </a:rPr>
              <a:t>Benefits</a:t>
            </a:r>
            <a:r>
              <a:rPr sz="3600" b="1" spc="-40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of</a:t>
            </a:r>
            <a:r>
              <a:rPr sz="3600" b="1" spc="-45" dirty="0">
                <a:latin typeface="Arial"/>
                <a:cs typeface="Arial"/>
              </a:rPr>
              <a:t> </a:t>
            </a:r>
            <a:r>
              <a:rPr sz="3600" b="1" dirty="0">
                <a:latin typeface="Arial"/>
                <a:cs typeface="Arial"/>
              </a:rPr>
              <a:t>Reading</a:t>
            </a:r>
            <a:r>
              <a:rPr sz="3600" b="1" spc="-40" dirty="0">
                <a:latin typeface="Arial"/>
                <a:cs typeface="Arial"/>
              </a:rPr>
              <a:t> </a:t>
            </a:r>
            <a:r>
              <a:rPr sz="3600" b="1" spc="-25" dirty="0">
                <a:latin typeface="Arial"/>
                <a:cs typeface="Arial"/>
              </a:rPr>
              <a:t>It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21" name="object 21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40436" y="5262370"/>
            <a:ext cx="1744980" cy="156362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05811" y="233172"/>
            <a:ext cx="6023610" cy="122910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9844" rIns="0" bIns="0" rtlCol="0">
            <a:spAutoFit/>
          </a:bodyPr>
          <a:lstStyle/>
          <a:p>
            <a:pPr marL="213995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Application</a:t>
            </a:r>
            <a:r>
              <a:rPr sz="4400" spc="-95" dirty="0"/>
              <a:t> </a:t>
            </a:r>
            <a:r>
              <a:rPr sz="4400" spc="-10" dirty="0"/>
              <a:t>Letters</a:t>
            </a:r>
            <a:endParaRPr sz="44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03903" y="2101595"/>
            <a:ext cx="4905756" cy="222199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4411" y="344424"/>
            <a:ext cx="6023610" cy="122910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9903" rIns="0" bIns="0" rtlCol="0">
            <a:spAutoFit/>
          </a:bodyPr>
          <a:lstStyle/>
          <a:p>
            <a:pPr marL="442595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Application</a:t>
            </a:r>
            <a:r>
              <a:rPr sz="4400" spc="-105" dirty="0"/>
              <a:t> </a:t>
            </a:r>
            <a:r>
              <a:rPr sz="4400" spc="-10" dirty="0"/>
              <a:t>Letters</a:t>
            </a:r>
            <a:endParaRPr sz="44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12592" y="1568196"/>
            <a:ext cx="6222491" cy="391820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43683" y="5956539"/>
            <a:ext cx="9622790" cy="191135"/>
            <a:chOff x="2443683" y="5956539"/>
            <a:chExt cx="9622790" cy="191135"/>
          </a:xfrm>
        </p:grpSpPr>
        <p:sp>
          <p:nvSpPr>
            <p:cNvPr id="3" name="object 3"/>
            <p:cNvSpPr/>
            <p:nvPr/>
          </p:nvSpPr>
          <p:spPr>
            <a:xfrm>
              <a:off x="2501151" y="5978733"/>
              <a:ext cx="9565640" cy="168910"/>
            </a:xfrm>
            <a:custGeom>
              <a:avLst/>
              <a:gdLst/>
              <a:ahLst/>
              <a:cxnLst/>
              <a:rect l="l" t="t" r="r" b="b"/>
              <a:pathLst>
                <a:path w="9565640" h="168910">
                  <a:moveTo>
                    <a:pt x="9551921" y="0"/>
                  </a:moveTo>
                  <a:lnTo>
                    <a:pt x="83877" y="0"/>
                  </a:lnTo>
                  <a:lnTo>
                    <a:pt x="75955" y="351"/>
                  </a:lnTo>
                  <a:lnTo>
                    <a:pt x="37301" y="13784"/>
                  </a:lnTo>
                  <a:lnTo>
                    <a:pt x="10239" y="43338"/>
                  </a:lnTo>
                  <a:lnTo>
                    <a:pt x="0" y="83689"/>
                  </a:lnTo>
                  <a:lnTo>
                    <a:pt x="0" y="84909"/>
                  </a:lnTo>
                  <a:lnTo>
                    <a:pt x="335" y="92315"/>
                  </a:lnTo>
                  <a:lnTo>
                    <a:pt x="13703" y="131154"/>
                  </a:lnTo>
                  <a:lnTo>
                    <a:pt x="43032" y="158296"/>
                  </a:lnTo>
                  <a:lnTo>
                    <a:pt x="83877" y="168646"/>
                  </a:lnTo>
                  <a:lnTo>
                    <a:pt x="9551921" y="168646"/>
                  </a:lnTo>
                  <a:lnTo>
                    <a:pt x="9565186" y="155337"/>
                  </a:lnTo>
                  <a:lnTo>
                    <a:pt x="9538657" y="155337"/>
                  </a:lnTo>
                  <a:lnTo>
                    <a:pt x="9538657" y="142038"/>
                  </a:lnTo>
                  <a:lnTo>
                    <a:pt x="84488" y="142038"/>
                  </a:lnTo>
                  <a:lnTo>
                    <a:pt x="83877" y="142024"/>
                  </a:lnTo>
                  <a:lnTo>
                    <a:pt x="84179" y="142024"/>
                  </a:lnTo>
                  <a:lnTo>
                    <a:pt x="80060" y="141834"/>
                  </a:lnTo>
                  <a:lnTo>
                    <a:pt x="78519" y="141834"/>
                  </a:lnTo>
                  <a:lnTo>
                    <a:pt x="77162" y="141701"/>
                  </a:lnTo>
                  <a:lnTo>
                    <a:pt x="77635" y="141701"/>
                  </a:lnTo>
                  <a:lnTo>
                    <a:pt x="73142" y="141023"/>
                  </a:lnTo>
                  <a:lnTo>
                    <a:pt x="72699" y="141023"/>
                  </a:lnTo>
                  <a:lnTo>
                    <a:pt x="71424" y="140764"/>
                  </a:lnTo>
                  <a:lnTo>
                    <a:pt x="71675" y="140764"/>
                  </a:lnTo>
                  <a:lnTo>
                    <a:pt x="67373" y="139676"/>
                  </a:lnTo>
                  <a:lnTo>
                    <a:pt x="67095" y="139676"/>
                  </a:lnTo>
                  <a:lnTo>
                    <a:pt x="65820" y="139282"/>
                  </a:lnTo>
                  <a:lnTo>
                    <a:pt x="66014" y="139282"/>
                  </a:lnTo>
                  <a:lnTo>
                    <a:pt x="61875" y="137777"/>
                  </a:lnTo>
                  <a:lnTo>
                    <a:pt x="61722" y="137777"/>
                  </a:lnTo>
                  <a:lnTo>
                    <a:pt x="60611" y="137317"/>
                  </a:lnTo>
                  <a:lnTo>
                    <a:pt x="60745" y="137317"/>
                  </a:lnTo>
                  <a:lnTo>
                    <a:pt x="56946" y="135527"/>
                  </a:lnTo>
                  <a:lnTo>
                    <a:pt x="56766" y="135527"/>
                  </a:lnTo>
                  <a:lnTo>
                    <a:pt x="55521" y="134856"/>
                  </a:lnTo>
                  <a:lnTo>
                    <a:pt x="55664" y="134856"/>
                  </a:lnTo>
                  <a:lnTo>
                    <a:pt x="52095" y="132684"/>
                  </a:lnTo>
                  <a:lnTo>
                    <a:pt x="50953" y="131989"/>
                  </a:lnTo>
                  <a:lnTo>
                    <a:pt x="47620" y="129434"/>
                  </a:lnTo>
                  <a:lnTo>
                    <a:pt x="46556" y="128641"/>
                  </a:lnTo>
                  <a:lnTo>
                    <a:pt x="43532" y="125823"/>
                  </a:lnTo>
                  <a:lnTo>
                    <a:pt x="42495" y="124885"/>
                  </a:lnTo>
                  <a:lnTo>
                    <a:pt x="39832" y="121850"/>
                  </a:lnTo>
                  <a:lnTo>
                    <a:pt x="38903" y="120825"/>
                  </a:lnTo>
                  <a:lnTo>
                    <a:pt x="36548" y="117522"/>
                  </a:lnTo>
                  <a:lnTo>
                    <a:pt x="35721" y="116402"/>
                  </a:lnTo>
                  <a:lnTo>
                    <a:pt x="33694" y="112850"/>
                  </a:lnTo>
                  <a:lnTo>
                    <a:pt x="33001" y="111681"/>
                  </a:lnTo>
                  <a:lnTo>
                    <a:pt x="31242" y="107768"/>
                  </a:lnTo>
                  <a:lnTo>
                    <a:pt x="30706" y="106617"/>
                  </a:lnTo>
                  <a:lnTo>
                    <a:pt x="29270" y="102412"/>
                  </a:lnTo>
                  <a:lnTo>
                    <a:pt x="29024" y="101811"/>
                  </a:lnTo>
                  <a:lnTo>
                    <a:pt x="28802" y="100812"/>
                  </a:lnTo>
                  <a:lnTo>
                    <a:pt x="27802" y="96867"/>
                  </a:lnTo>
                  <a:lnTo>
                    <a:pt x="27471" y="95564"/>
                  </a:lnTo>
                  <a:lnTo>
                    <a:pt x="26876" y="91102"/>
                  </a:lnTo>
                  <a:lnTo>
                    <a:pt x="26521" y="84909"/>
                  </a:lnTo>
                  <a:lnTo>
                    <a:pt x="26739" y="78912"/>
                  </a:lnTo>
                  <a:lnTo>
                    <a:pt x="26801" y="77549"/>
                  </a:lnTo>
                  <a:lnTo>
                    <a:pt x="27542" y="73056"/>
                  </a:lnTo>
                  <a:lnTo>
                    <a:pt x="27732" y="71776"/>
                  </a:lnTo>
                  <a:lnTo>
                    <a:pt x="28786" y="67838"/>
                  </a:lnTo>
                  <a:lnTo>
                    <a:pt x="28820" y="67433"/>
                  </a:lnTo>
                  <a:lnTo>
                    <a:pt x="29208" y="66153"/>
                  </a:lnTo>
                  <a:lnTo>
                    <a:pt x="30763" y="62035"/>
                  </a:lnTo>
                  <a:lnTo>
                    <a:pt x="31168" y="60911"/>
                  </a:lnTo>
                  <a:lnTo>
                    <a:pt x="33064" y="56973"/>
                  </a:lnTo>
                  <a:lnTo>
                    <a:pt x="33612" y="55797"/>
                  </a:lnTo>
                  <a:lnTo>
                    <a:pt x="35797" y="52248"/>
                  </a:lnTo>
                  <a:lnTo>
                    <a:pt x="36459" y="51133"/>
                  </a:lnTo>
                  <a:lnTo>
                    <a:pt x="39027" y="47771"/>
                  </a:lnTo>
                  <a:lnTo>
                    <a:pt x="39745" y="46797"/>
                  </a:lnTo>
                  <a:lnTo>
                    <a:pt x="42594" y="43705"/>
                  </a:lnTo>
                  <a:lnTo>
                    <a:pt x="43479" y="42717"/>
                  </a:lnTo>
                  <a:lnTo>
                    <a:pt x="46647" y="39954"/>
                  </a:lnTo>
                  <a:lnTo>
                    <a:pt x="47525" y="39160"/>
                  </a:lnTo>
                  <a:lnTo>
                    <a:pt x="50987" y="36652"/>
                  </a:lnTo>
                  <a:lnTo>
                    <a:pt x="51982" y="35910"/>
                  </a:lnTo>
                  <a:lnTo>
                    <a:pt x="52109" y="35910"/>
                  </a:lnTo>
                  <a:lnTo>
                    <a:pt x="55646" y="33791"/>
                  </a:lnTo>
                  <a:lnTo>
                    <a:pt x="56684" y="33170"/>
                  </a:lnTo>
                  <a:lnTo>
                    <a:pt x="56841" y="33170"/>
                  </a:lnTo>
                  <a:lnTo>
                    <a:pt x="60752" y="31328"/>
                  </a:lnTo>
                  <a:lnTo>
                    <a:pt x="60611" y="31328"/>
                  </a:lnTo>
                  <a:lnTo>
                    <a:pt x="61721" y="30871"/>
                  </a:lnTo>
                  <a:lnTo>
                    <a:pt x="61867" y="30871"/>
                  </a:lnTo>
                  <a:lnTo>
                    <a:pt x="66004" y="29366"/>
                  </a:lnTo>
                  <a:lnTo>
                    <a:pt x="65820" y="29366"/>
                  </a:lnTo>
                  <a:lnTo>
                    <a:pt x="67094" y="28969"/>
                  </a:lnTo>
                  <a:lnTo>
                    <a:pt x="67385" y="28969"/>
                  </a:lnTo>
                  <a:lnTo>
                    <a:pt x="71665" y="27883"/>
                  </a:lnTo>
                  <a:lnTo>
                    <a:pt x="71424" y="27883"/>
                  </a:lnTo>
                  <a:lnTo>
                    <a:pt x="72698" y="27621"/>
                  </a:lnTo>
                  <a:lnTo>
                    <a:pt x="73161" y="27621"/>
                  </a:lnTo>
                  <a:lnTo>
                    <a:pt x="77626" y="26948"/>
                  </a:lnTo>
                  <a:lnTo>
                    <a:pt x="77162" y="26948"/>
                  </a:lnTo>
                  <a:lnTo>
                    <a:pt x="78519" y="26813"/>
                  </a:lnTo>
                  <a:lnTo>
                    <a:pt x="80093" y="26813"/>
                  </a:lnTo>
                  <a:lnTo>
                    <a:pt x="84162" y="26626"/>
                  </a:lnTo>
                  <a:lnTo>
                    <a:pt x="83877" y="26626"/>
                  </a:lnTo>
                  <a:lnTo>
                    <a:pt x="84488" y="26611"/>
                  </a:lnTo>
                  <a:lnTo>
                    <a:pt x="9538656" y="26611"/>
                  </a:lnTo>
                  <a:lnTo>
                    <a:pt x="9538656" y="13313"/>
                  </a:lnTo>
                  <a:lnTo>
                    <a:pt x="9565186" y="13313"/>
                  </a:lnTo>
                  <a:lnTo>
                    <a:pt x="9551921" y="0"/>
                  </a:lnTo>
                  <a:close/>
                </a:path>
                <a:path w="9565640" h="168910">
                  <a:moveTo>
                    <a:pt x="9538656" y="13313"/>
                  </a:moveTo>
                  <a:lnTo>
                    <a:pt x="9538657" y="155337"/>
                  </a:lnTo>
                  <a:lnTo>
                    <a:pt x="9551921" y="142021"/>
                  </a:lnTo>
                  <a:lnTo>
                    <a:pt x="9565186" y="142021"/>
                  </a:lnTo>
                  <a:lnTo>
                    <a:pt x="9565186" y="26626"/>
                  </a:lnTo>
                  <a:lnTo>
                    <a:pt x="9551921" y="26626"/>
                  </a:lnTo>
                  <a:lnTo>
                    <a:pt x="9538656" y="13313"/>
                  </a:lnTo>
                  <a:close/>
                </a:path>
                <a:path w="9565640" h="168910">
                  <a:moveTo>
                    <a:pt x="9565186" y="142021"/>
                  </a:moveTo>
                  <a:lnTo>
                    <a:pt x="9551921" y="142021"/>
                  </a:lnTo>
                  <a:lnTo>
                    <a:pt x="9538657" y="155337"/>
                  </a:lnTo>
                  <a:lnTo>
                    <a:pt x="9565186" y="155337"/>
                  </a:lnTo>
                  <a:lnTo>
                    <a:pt x="9565186" y="142021"/>
                  </a:lnTo>
                  <a:close/>
                </a:path>
                <a:path w="9565640" h="168910">
                  <a:moveTo>
                    <a:pt x="9538657" y="142021"/>
                  </a:moveTo>
                  <a:lnTo>
                    <a:pt x="83877" y="142024"/>
                  </a:lnTo>
                  <a:lnTo>
                    <a:pt x="84488" y="142038"/>
                  </a:lnTo>
                  <a:lnTo>
                    <a:pt x="84179" y="142024"/>
                  </a:lnTo>
                  <a:lnTo>
                    <a:pt x="9538657" y="142024"/>
                  </a:lnTo>
                  <a:close/>
                </a:path>
                <a:path w="9565640" h="168910">
                  <a:moveTo>
                    <a:pt x="9538657" y="142024"/>
                  </a:moveTo>
                  <a:lnTo>
                    <a:pt x="84179" y="142024"/>
                  </a:lnTo>
                  <a:lnTo>
                    <a:pt x="84488" y="142038"/>
                  </a:lnTo>
                  <a:lnTo>
                    <a:pt x="9538657" y="142038"/>
                  </a:lnTo>
                  <a:close/>
                </a:path>
                <a:path w="9565640" h="168910">
                  <a:moveTo>
                    <a:pt x="77162" y="141701"/>
                  </a:moveTo>
                  <a:lnTo>
                    <a:pt x="78519" y="141834"/>
                  </a:lnTo>
                  <a:lnTo>
                    <a:pt x="77842" y="141732"/>
                  </a:lnTo>
                  <a:lnTo>
                    <a:pt x="77162" y="141701"/>
                  </a:lnTo>
                  <a:close/>
                </a:path>
                <a:path w="9565640" h="168910">
                  <a:moveTo>
                    <a:pt x="77842" y="141732"/>
                  </a:moveTo>
                  <a:lnTo>
                    <a:pt x="78519" y="141834"/>
                  </a:lnTo>
                  <a:lnTo>
                    <a:pt x="80060" y="141834"/>
                  </a:lnTo>
                  <a:lnTo>
                    <a:pt x="77842" y="141732"/>
                  </a:lnTo>
                  <a:close/>
                </a:path>
                <a:path w="9565640" h="168910">
                  <a:moveTo>
                    <a:pt x="77635" y="141701"/>
                  </a:moveTo>
                  <a:lnTo>
                    <a:pt x="77162" y="141701"/>
                  </a:lnTo>
                  <a:lnTo>
                    <a:pt x="77842" y="141732"/>
                  </a:lnTo>
                  <a:lnTo>
                    <a:pt x="77635" y="141701"/>
                  </a:lnTo>
                  <a:close/>
                </a:path>
                <a:path w="9565640" h="168910">
                  <a:moveTo>
                    <a:pt x="71424" y="140764"/>
                  </a:moveTo>
                  <a:lnTo>
                    <a:pt x="72699" y="141023"/>
                  </a:lnTo>
                  <a:lnTo>
                    <a:pt x="72045" y="140858"/>
                  </a:lnTo>
                  <a:lnTo>
                    <a:pt x="71424" y="140764"/>
                  </a:lnTo>
                  <a:close/>
                </a:path>
                <a:path w="9565640" h="168910">
                  <a:moveTo>
                    <a:pt x="72045" y="140858"/>
                  </a:moveTo>
                  <a:lnTo>
                    <a:pt x="72699" y="141023"/>
                  </a:lnTo>
                  <a:lnTo>
                    <a:pt x="73142" y="141023"/>
                  </a:lnTo>
                  <a:lnTo>
                    <a:pt x="72045" y="140858"/>
                  </a:lnTo>
                  <a:close/>
                </a:path>
                <a:path w="9565640" h="168910">
                  <a:moveTo>
                    <a:pt x="71675" y="140764"/>
                  </a:moveTo>
                  <a:lnTo>
                    <a:pt x="71424" y="140764"/>
                  </a:lnTo>
                  <a:lnTo>
                    <a:pt x="72045" y="140858"/>
                  </a:lnTo>
                  <a:lnTo>
                    <a:pt x="71675" y="140764"/>
                  </a:lnTo>
                  <a:close/>
                </a:path>
                <a:path w="9565640" h="168910">
                  <a:moveTo>
                    <a:pt x="65820" y="139282"/>
                  </a:moveTo>
                  <a:lnTo>
                    <a:pt x="67095" y="139676"/>
                  </a:lnTo>
                  <a:lnTo>
                    <a:pt x="66457" y="139444"/>
                  </a:lnTo>
                  <a:lnTo>
                    <a:pt x="65820" y="139282"/>
                  </a:lnTo>
                  <a:close/>
                </a:path>
                <a:path w="9565640" h="168910">
                  <a:moveTo>
                    <a:pt x="66457" y="139444"/>
                  </a:moveTo>
                  <a:lnTo>
                    <a:pt x="67095" y="139676"/>
                  </a:lnTo>
                  <a:lnTo>
                    <a:pt x="67373" y="139676"/>
                  </a:lnTo>
                  <a:lnTo>
                    <a:pt x="66457" y="139444"/>
                  </a:lnTo>
                  <a:close/>
                </a:path>
                <a:path w="9565640" h="168910">
                  <a:moveTo>
                    <a:pt x="66014" y="139282"/>
                  </a:moveTo>
                  <a:lnTo>
                    <a:pt x="65820" y="139282"/>
                  </a:lnTo>
                  <a:lnTo>
                    <a:pt x="66457" y="139444"/>
                  </a:lnTo>
                  <a:lnTo>
                    <a:pt x="66014" y="139282"/>
                  </a:lnTo>
                  <a:close/>
                </a:path>
                <a:path w="9565640" h="168910">
                  <a:moveTo>
                    <a:pt x="60611" y="137317"/>
                  </a:moveTo>
                  <a:lnTo>
                    <a:pt x="61722" y="137777"/>
                  </a:lnTo>
                  <a:lnTo>
                    <a:pt x="61201" y="137531"/>
                  </a:lnTo>
                  <a:lnTo>
                    <a:pt x="60611" y="137317"/>
                  </a:lnTo>
                  <a:close/>
                </a:path>
                <a:path w="9565640" h="168910">
                  <a:moveTo>
                    <a:pt x="61201" y="137531"/>
                  </a:moveTo>
                  <a:lnTo>
                    <a:pt x="61722" y="137777"/>
                  </a:lnTo>
                  <a:lnTo>
                    <a:pt x="61875" y="137777"/>
                  </a:lnTo>
                  <a:lnTo>
                    <a:pt x="61201" y="137531"/>
                  </a:lnTo>
                  <a:close/>
                </a:path>
                <a:path w="9565640" h="168910">
                  <a:moveTo>
                    <a:pt x="60745" y="137317"/>
                  </a:moveTo>
                  <a:lnTo>
                    <a:pt x="60611" y="137317"/>
                  </a:lnTo>
                  <a:lnTo>
                    <a:pt x="61201" y="137531"/>
                  </a:lnTo>
                  <a:lnTo>
                    <a:pt x="60745" y="137317"/>
                  </a:lnTo>
                  <a:close/>
                </a:path>
                <a:path w="9565640" h="168910">
                  <a:moveTo>
                    <a:pt x="55521" y="134856"/>
                  </a:moveTo>
                  <a:lnTo>
                    <a:pt x="56766" y="135527"/>
                  </a:lnTo>
                  <a:lnTo>
                    <a:pt x="56150" y="135153"/>
                  </a:lnTo>
                  <a:lnTo>
                    <a:pt x="55521" y="134856"/>
                  </a:lnTo>
                  <a:close/>
                </a:path>
                <a:path w="9565640" h="168910">
                  <a:moveTo>
                    <a:pt x="56150" y="135153"/>
                  </a:moveTo>
                  <a:lnTo>
                    <a:pt x="56766" y="135527"/>
                  </a:lnTo>
                  <a:lnTo>
                    <a:pt x="56946" y="135527"/>
                  </a:lnTo>
                  <a:lnTo>
                    <a:pt x="56150" y="135153"/>
                  </a:lnTo>
                  <a:close/>
                </a:path>
                <a:path w="9565640" h="168910">
                  <a:moveTo>
                    <a:pt x="55664" y="134856"/>
                  </a:moveTo>
                  <a:lnTo>
                    <a:pt x="55521" y="134856"/>
                  </a:lnTo>
                  <a:lnTo>
                    <a:pt x="56150" y="135153"/>
                  </a:lnTo>
                  <a:lnTo>
                    <a:pt x="55664" y="134856"/>
                  </a:lnTo>
                  <a:close/>
                </a:path>
                <a:path w="9565640" h="168910">
                  <a:moveTo>
                    <a:pt x="50953" y="131989"/>
                  </a:moveTo>
                  <a:lnTo>
                    <a:pt x="51982" y="132684"/>
                  </a:lnTo>
                  <a:lnTo>
                    <a:pt x="51421" y="132274"/>
                  </a:lnTo>
                  <a:lnTo>
                    <a:pt x="50953" y="131989"/>
                  </a:lnTo>
                  <a:close/>
                </a:path>
                <a:path w="9565640" h="168910">
                  <a:moveTo>
                    <a:pt x="51477" y="132308"/>
                  </a:moveTo>
                  <a:lnTo>
                    <a:pt x="51982" y="132684"/>
                  </a:lnTo>
                  <a:lnTo>
                    <a:pt x="51477" y="132308"/>
                  </a:lnTo>
                  <a:close/>
                </a:path>
                <a:path w="9565640" h="168910">
                  <a:moveTo>
                    <a:pt x="51049" y="131989"/>
                  </a:moveTo>
                  <a:lnTo>
                    <a:pt x="51477" y="132308"/>
                  </a:lnTo>
                  <a:lnTo>
                    <a:pt x="51049" y="131989"/>
                  </a:lnTo>
                  <a:close/>
                </a:path>
                <a:path w="9565640" h="168910">
                  <a:moveTo>
                    <a:pt x="46556" y="128641"/>
                  </a:moveTo>
                  <a:lnTo>
                    <a:pt x="47525" y="129434"/>
                  </a:lnTo>
                  <a:lnTo>
                    <a:pt x="47079" y="129031"/>
                  </a:lnTo>
                  <a:lnTo>
                    <a:pt x="46556" y="128641"/>
                  </a:lnTo>
                  <a:close/>
                </a:path>
                <a:path w="9565640" h="168910">
                  <a:moveTo>
                    <a:pt x="47079" y="129031"/>
                  </a:moveTo>
                  <a:lnTo>
                    <a:pt x="47525" y="129434"/>
                  </a:lnTo>
                  <a:lnTo>
                    <a:pt x="47079" y="129031"/>
                  </a:lnTo>
                  <a:close/>
                </a:path>
                <a:path w="9565640" h="168910">
                  <a:moveTo>
                    <a:pt x="46648" y="128641"/>
                  </a:moveTo>
                  <a:lnTo>
                    <a:pt x="47079" y="129031"/>
                  </a:lnTo>
                  <a:lnTo>
                    <a:pt x="46648" y="128641"/>
                  </a:lnTo>
                  <a:close/>
                </a:path>
                <a:path w="9565640" h="168910">
                  <a:moveTo>
                    <a:pt x="42495" y="124885"/>
                  </a:moveTo>
                  <a:lnTo>
                    <a:pt x="43434" y="125823"/>
                  </a:lnTo>
                  <a:lnTo>
                    <a:pt x="42965" y="125310"/>
                  </a:lnTo>
                  <a:lnTo>
                    <a:pt x="42495" y="124885"/>
                  </a:lnTo>
                  <a:close/>
                </a:path>
                <a:path w="9565640" h="168910">
                  <a:moveTo>
                    <a:pt x="42990" y="125332"/>
                  </a:moveTo>
                  <a:lnTo>
                    <a:pt x="43434" y="125823"/>
                  </a:lnTo>
                  <a:lnTo>
                    <a:pt x="42990" y="125332"/>
                  </a:lnTo>
                  <a:close/>
                </a:path>
                <a:path w="9565640" h="168910">
                  <a:moveTo>
                    <a:pt x="42584" y="124885"/>
                  </a:moveTo>
                  <a:lnTo>
                    <a:pt x="42990" y="125332"/>
                  </a:lnTo>
                  <a:lnTo>
                    <a:pt x="42584" y="124885"/>
                  </a:lnTo>
                  <a:close/>
                </a:path>
                <a:path w="9565640" h="168910">
                  <a:moveTo>
                    <a:pt x="38903" y="120825"/>
                  </a:moveTo>
                  <a:lnTo>
                    <a:pt x="39745" y="121850"/>
                  </a:lnTo>
                  <a:lnTo>
                    <a:pt x="39361" y="121330"/>
                  </a:lnTo>
                  <a:lnTo>
                    <a:pt x="38903" y="120825"/>
                  </a:lnTo>
                  <a:close/>
                </a:path>
                <a:path w="9565640" h="168910">
                  <a:moveTo>
                    <a:pt x="39361" y="121330"/>
                  </a:moveTo>
                  <a:lnTo>
                    <a:pt x="39745" y="121850"/>
                  </a:lnTo>
                  <a:lnTo>
                    <a:pt x="39361" y="121330"/>
                  </a:lnTo>
                  <a:close/>
                </a:path>
                <a:path w="9565640" h="168910">
                  <a:moveTo>
                    <a:pt x="38988" y="120825"/>
                  </a:moveTo>
                  <a:lnTo>
                    <a:pt x="39361" y="121330"/>
                  </a:lnTo>
                  <a:lnTo>
                    <a:pt x="38988" y="120825"/>
                  </a:lnTo>
                  <a:close/>
                </a:path>
                <a:path w="9565640" h="168910">
                  <a:moveTo>
                    <a:pt x="35721" y="116402"/>
                  </a:moveTo>
                  <a:lnTo>
                    <a:pt x="36466" y="117522"/>
                  </a:lnTo>
                  <a:lnTo>
                    <a:pt x="36133" y="116960"/>
                  </a:lnTo>
                  <a:lnTo>
                    <a:pt x="35721" y="116402"/>
                  </a:lnTo>
                  <a:close/>
                </a:path>
                <a:path w="9565640" h="168910">
                  <a:moveTo>
                    <a:pt x="36133" y="116960"/>
                  </a:moveTo>
                  <a:lnTo>
                    <a:pt x="36466" y="117522"/>
                  </a:lnTo>
                  <a:lnTo>
                    <a:pt x="36133" y="116960"/>
                  </a:lnTo>
                  <a:close/>
                </a:path>
                <a:path w="9565640" h="168910">
                  <a:moveTo>
                    <a:pt x="35802" y="116402"/>
                  </a:moveTo>
                  <a:lnTo>
                    <a:pt x="36133" y="116960"/>
                  </a:lnTo>
                  <a:lnTo>
                    <a:pt x="35802" y="116402"/>
                  </a:lnTo>
                  <a:close/>
                </a:path>
                <a:path w="9565640" h="168910">
                  <a:moveTo>
                    <a:pt x="33001" y="111681"/>
                  </a:moveTo>
                  <a:lnTo>
                    <a:pt x="33612" y="112850"/>
                  </a:lnTo>
                  <a:lnTo>
                    <a:pt x="33310" y="112202"/>
                  </a:lnTo>
                  <a:lnTo>
                    <a:pt x="33001" y="111681"/>
                  </a:lnTo>
                  <a:close/>
                </a:path>
                <a:path w="9565640" h="168910">
                  <a:moveTo>
                    <a:pt x="33310" y="112202"/>
                  </a:moveTo>
                  <a:lnTo>
                    <a:pt x="33612" y="112850"/>
                  </a:lnTo>
                  <a:lnTo>
                    <a:pt x="33310" y="112202"/>
                  </a:lnTo>
                  <a:close/>
                </a:path>
                <a:path w="9565640" h="168910">
                  <a:moveTo>
                    <a:pt x="33067" y="111681"/>
                  </a:moveTo>
                  <a:lnTo>
                    <a:pt x="33310" y="112202"/>
                  </a:lnTo>
                  <a:lnTo>
                    <a:pt x="33067" y="111681"/>
                  </a:lnTo>
                  <a:close/>
                </a:path>
                <a:path w="9565640" h="168910">
                  <a:moveTo>
                    <a:pt x="30706" y="106617"/>
                  </a:moveTo>
                  <a:lnTo>
                    <a:pt x="31183" y="107768"/>
                  </a:lnTo>
                  <a:lnTo>
                    <a:pt x="30988" y="107221"/>
                  </a:lnTo>
                  <a:lnTo>
                    <a:pt x="30706" y="106617"/>
                  </a:lnTo>
                  <a:close/>
                </a:path>
                <a:path w="9565640" h="168910">
                  <a:moveTo>
                    <a:pt x="30988" y="107221"/>
                  </a:moveTo>
                  <a:lnTo>
                    <a:pt x="31183" y="107768"/>
                  </a:lnTo>
                  <a:lnTo>
                    <a:pt x="30988" y="107221"/>
                  </a:lnTo>
                  <a:close/>
                </a:path>
                <a:path w="9565640" h="168910">
                  <a:moveTo>
                    <a:pt x="30772" y="106617"/>
                  </a:moveTo>
                  <a:lnTo>
                    <a:pt x="30988" y="107221"/>
                  </a:lnTo>
                  <a:lnTo>
                    <a:pt x="30772" y="106617"/>
                  </a:lnTo>
                  <a:close/>
                </a:path>
                <a:path w="9565640" h="168910">
                  <a:moveTo>
                    <a:pt x="28835" y="101194"/>
                  </a:moveTo>
                  <a:lnTo>
                    <a:pt x="29208" y="102412"/>
                  </a:lnTo>
                  <a:lnTo>
                    <a:pt x="29056" y="101811"/>
                  </a:lnTo>
                  <a:lnTo>
                    <a:pt x="28835" y="101194"/>
                  </a:lnTo>
                  <a:close/>
                </a:path>
                <a:path w="9565640" h="168910">
                  <a:moveTo>
                    <a:pt x="29056" y="101811"/>
                  </a:moveTo>
                  <a:lnTo>
                    <a:pt x="29208" y="102412"/>
                  </a:lnTo>
                  <a:lnTo>
                    <a:pt x="29056" y="101811"/>
                  </a:lnTo>
                  <a:close/>
                </a:path>
                <a:path w="9565640" h="168910">
                  <a:moveTo>
                    <a:pt x="28899" y="101194"/>
                  </a:moveTo>
                  <a:lnTo>
                    <a:pt x="29056" y="101811"/>
                  </a:lnTo>
                  <a:lnTo>
                    <a:pt x="28899" y="101194"/>
                  </a:lnTo>
                  <a:close/>
                </a:path>
                <a:path w="9565640" h="168910">
                  <a:moveTo>
                    <a:pt x="27471" y="95564"/>
                  </a:moveTo>
                  <a:lnTo>
                    <a:pt x="27732" y="96867"/>
                  </a:lnTo>
                  <a:lnTo>
                    <a:pt x="27634" y="96206"/>
                  </a:lnTo>
                  <a:lnTo>
                    <a:pt x="27471" y="95564"/>
                  </a:lnTo>
                  <a:close/>
                </a:path>
                <a:path w="9565640" h="168910">
                  <a:moveTo>
                    <a:pt x="27634" y="96206"/>
                  </a:moveTo>
                  <a:lnTo>
                    <a:pt x="27732" y="96867"/>
                  </a:lnTo>
                  <a:lnTo>
                    <a:pt x="27634" y="96206"/>
                  </a:lnTo>
                  <a:close/>
                </a:path>
                <a:path w="9565640" h="168910">
                  <a:moveTo>
                    <a:pt x="27539" y="95564"/>
                  </a:moveTo>
                  <a:lnTo>
                    <a:pt x="27634" y="96206"/>
                  </a:lnTo>
                  <a:lnTo>
                    <a:pt x="27539" y="95564"/>
                  </a:lnTo>
                  <a:close/>
                </a:path>
                <a:path w="9565640" h="168910">
                  <a:moveTo>
                    <a:pt x="26768" y="90369"/>
                  </a:moveTo>
                  <a:lnTo>
                    <a:pt x="26801" y="91102"/>
                  </a:lnTo>
                  <a:lnTo>
                    <a:pt x="26768" y="90369"/>
                  </a:lnTo>
                  <a:close/>
                </a:path>
                <a:path w="9565640" h="168910">
                  <a:moveTo>
                    <a:pt x="26739" y="89739"/>
                  </a:moveTo>
                  <a:lnTo>
                    <a:pt x="26768" y="90369"/>
                  </a:lnTo>
                  <a:lnTo>
                    <a:pt x="26739" y="89739"/>
                  </a:lnTo>
                  <a:close/>
                </a:path>
                <a:path w="9565640" h="168910">
                  <a:moveTo>
                    <a:pt x="26493" y="84301"/>
                  </a:moveTo>
                  <a:lnTo>
                    <a:pt x="26465" y="84909"/>
                  </a:lnTo>
                  <a:lnTo>
                    <a:pt x="26493" y="84301"/>
                  </a:lnTo>
                  <a:close/>
                </a:path>
                <a:path w="9565640" h="168910">
                  <a:moveTo>
                    <a:pt x="26521" y="83689"/>
                  </a:moveTo>
                  <a:lnTo>
                    <a:pt x="26493" y="84301"/>
                  </a:lnTo>
                  <a:lnTo>
                    <a:pt x="26521" y="83689"/>
                  </a:lnTo>
                  <a:close/>
                </a:path>
                <a:path w="9565640" h="168910">
                  <a:moveTo>
                    <a:pt x="26767" y="78283"/>
                  </a:moveTo>
                  <a:lnTo>
                    <a:pt x="26674" y="78912"/>
                  </a:lnTo>
                  <a:lnTo>
                    <a:pt x="26767" y="78283"/>
                  </a:lnTo>
                  <a:close/>
                </a:path>
                <a:path w="9565640" h="168910">
                  <a:moveTo>
                    <a:pt x="26876" y="77549"/>
                  </a:moveTo>
                  <a:lnTo>
                    <a:pt x="26767" y="78283"/>
                  </a:lnTo>
                  <a:lnTo>
                    <a:pt x="26876" y="77549"/>
                  </a:lnTo>
                  <a:close/>
                </a:path>
                <a:path w="9565640" h="168910">
                  <a:moveTo>
                    <a:pt x="27732" y="71776"/>
                  </a:moveTo>
                  <a:lnTo>
                    <a:pt x="27479" y="73056"/>
                  </a:lnTo>
                  <a:lnTo>
                    <a:pt x="27635" y="72435"/>
                  </a:lnTo>
                  <a:lnTo>
                    <a:pt x="27732" y="71776"/>
                  </a:lnTo>
                  <a:close/>
                </a:path>
                <a:path w="9565640" h="168910">
                  <a:moveTo>
                    <a:pt x="27635" y="72435"/>
                  </a:moveTo>
                  <a:lnTo>
                    <a:pt x="27479" y="73056"/>
                  </a:lnTo>
                  <a:lnTo>
                    <a:pt x="27635" y="72435"/>
                  </a:lnTo>
                  <a:close/>
                </a:path>
                <a:path w="9565640" h="168910">
                  <a:moveTo>
                    <a:pt x="27800" y="71776"/>
                  </a:moveTo>
                  <a:lnTo>
                    <a:pt x="27635" y="72435"/>
                  </a:lnTo>
                  <a:lnTo>
                    <a:pt x="27800" y="71776"/>
                  </a:lnTo>
                  <a:close/>
                </a:path>
                <a:path w="9565640" h="168910">
                  <a:moveTo>
                    <a:pt x="29208" y="66153"/>
                  </a:moveTo>
                  <a:lnTo>
                    <a:pt x="28820" y="67433"/>
                  </a:lnTo>
                  <a:lnTo>
                    <a:pt x="29040" y="66823"/>
                  </a:lnTo>
                  <a:lnTo>
                    <a:pt x="29208" y="66153"/>
                  </a:lnTo>
                  <a:close/>
                </a:path>
                <a:path w="9565640" h="168910">
                  <a:moveTo>
                    <a:pt x="29040" y="66823"/>
                  </a:moveTo>
                  <a:lnTo>
                    <a:pt x="28820" y="67433"/>
                  </a:lnTo>
                  <a:lnTo>
                    <a:pt x="29040" y="66823"/>
                  </a:lnTo>
                  <a:close/>
                </a:path>
                <a:path w="9565640" h="168910">
                  <a:moveTo>
                    <a:pt x="29281" y="66153"/>
                  </a:moveTo>
                  <a:lnTo>
                    <a:pt x="29040" y="66823"/>
                  </a:lnTo>
                  <a:lnTo>
                    <a:pt x="29281" y="66153"/>
                  </a:lnTo>
                  <a:close/>
                </a:path>
                <a:path w="9565640" h="168910">
                  <a:moveTo>
                    <a:pt x="31168" y="60911"/>
                  </a:moveTo>
                  <a:lnTo>
                    <a:pt x="30706" y="62035"/>
                  </a:lnTo>
                  <a:lnTo>
                    <a:pt x="30960" y="61490"/>
                  </a:lnTo>
                  <a:lnTo>
                    <a:pt x="31168" y="60911"/>
                  </a:lnTo>
                  <a:close/>
                </a:path>
                <a:path w="9565640" h="168910">
                  <a:moveTo>
                    <a:pt x="30960" y="61490"/>
                  </a:moveTo>
                  <a:lnTo>
                    <a:pt x="30706" y="62035"/>
                  </a:lnTo>
                  <a:lnTo>
                    <a:pt x="30960" y="61490"/>
                  </a:lnTo>
                  <a:close/>
                </a:path>
                <a:path w="9565640" h="168910">
                  <a:moveTo>
                    <a:pt x="31229" y="60911"/>
                  </a:moveTo>
                  <a:lnTo>
                    <a:pt x="30960" y="61490"/>
                  </a:lnTo>
                  <a:lnTo>
                    <a:pt x="31229" y="60911"/>
                  </a:lnTo>
                  <a:close/>
                </a:path>
                <a:path w="9565640" h="168910">
                  <a:moveTo>
                    <a:pt x="33612" y="55797"/>
                  </a:moveTo>
                  <a:lnTo>
                    <a:pt x="32994" y="56973"/>
                  </a:lnTo>
                  <a:lnTo>
                    <a:pt x="33323" y="56417"/>
                  </a:lnTo>
                  <a:lnTo>
                    <a:pt x="33612" y="55797"/>
                  </a:lnTo>
                  <a:close/>
                </a:path>
                <a:path w="9565640" h="168910">
                  <a:moveTo>
                    <a:pt x="33323" y="56417"/>
                  </a:moveTo>
                  <a:lnTo>
                    <a:pt x="32994" y="56973"/>
                  </a:lnTo>
                  <a:lnTo>
                    <a:pt x="33323" y="56417"/>
                  </a:lnTo>
                  <a:close/>
                </a:path>
                <a:path w="9565640" h="168910">
                  <a:moveTo>
                    <a:pt x="33691" y="55797"/>
                  </a:moveTo>
                  <a:lnTo>
                    <a:pt x="33323" y="56417"/>
                  </a:lnTo>
                  <a:lnTo>
                    <a:pt x="33691" y="55797"/>
                  </a:lnTo>
                  <a:close/>
                </a:path>
                <a:path w="9565640" h="168910">
                  <a:moveTo>
                    <a:pt x="36459" y="51133"/>
                  </a:moveTo>
                  <a:lnTo>
                    <a:pt x="35721" y="52248"/>
                  </a:lnTo>
                  <a:lnTo>
                    <a:pt x="36107" y="51725"/>
                  </a:lnTo>
                  <a:lnTo>
                    <a:pt x="36459" y="51133"/>
                  </a:lnTo>
                  <a:close/>
                </a:path>
                <a:path w="9565640" h="168910">
                  <a:moveTo>
                    <a:pt x="36107" y="51725"/>
                  </a:moveTo>
                  <a:lnTo>
                    <a:pt x="35721" y="52248"/>
                  </a:lnTo>
                  <a:lnTo>
                    <a:pt x="36107" y="51725"/>
                  </a:lnTo>
                  <a:close/>
                </a:path>
                <a:path w="9565640" h="168910">
                  <a:moveTo>
                    <a:pt x="36545" y="51133"/>
                  </a:moveTo>
                  <a:lnTo>
                    <a:pt x="36107" y="51725"/>
                  </a:lnTo>
                  <a:lnTo>
                    <a:pt x="36545" y="51133"/>
                  </a:lnTo>
                  <a:close/>
                </a:path>
                <a:path w="9565640" h="168910">
                  <a:moveTo>
                    <a:pt x="39745" y="46797"/>
                  </a:moveTo>
                  <a:lnTo>
                    <a:pt x="38955" y="47771"/>
                  </a:lnTo>
                  <a:lnTo>
                    <a:pt x="39362" y="47316"/>
                  </a:lnTo>
                  <a:lnTo>
                    <a:pt x="39745" y="46797"/>
                  </a:lnTo>
                  <a:close/>
                </a:path>
                <a:path w="9565640" h="168910">
                  <a:moveTo>
                    <a:pt x="39362" y="47316"/>
                  </a:moveTo>
                  <a:lnTo>
                    <a:pt x="38955" y="47771"/>
                  </a:lnTo>
                  <a:lnTo>
                    <a:pt x="39362" y="47316"/>
                  </a:lnTo>
                  <a:close/>
                </a:path>
                <a:path w="9565640" h="168910">
                  <a:moveTo>
                    <a:pt x="39826" y="46797"/>
                  </a:moveTo>
                  <a:lnTo>
                    <a:pt x="39362" y="47316"/>
                  </a:lnTo>
                  <a:lnTo>
                    <a:pt x="39826" y="46797"/>
                  </a:lnTo>
                  <a:close/>
                </a:path>
                <a:path w="9565640" h="168910">
                  <a:moveTo>
                    <a:pt x="43479" y="42717"/>
                  </a:moveTo>
                  <a:lnTo>
                    <a:pt x="42495" y="43705"/>
                  </a:lnTo>
                  <a:lnTo>
                    <a:pt x="43013" y="43237"/>
                  </a:lnTo>
                  <a:lnTo>
                    <a:pt x="43479" y="42717"/>
                  </a:lnTo>
                  <a:close/>
                </a:path>
                <a:path w="9565640" h="168910">
                  <a:moveTo>
                    <a:pt x="43013" y="43237"/>
                  </a:moveTo>
                  <a:lnTo>
                    <a:pt x="42495" y="43705"/>
                  </a:lnTo>
                  <a:lnTo>
                    <a:pt x="43013" y="43237"/>
                  </a:lnTo>
                  <a:close/>
                </a:path>
                <a:path w="9565640" h="168910">
                  <a:moveTo>
                    <a:pt x="43589" y="42717"/>
                  </a:moveTo>
                  <a:lnTo>
                    <a:pt x="43013" y="43237"/>
                  </a:lnTo>
                  <a:lnTo>
                    <a:pt x="43589" y="42717"/>
                  </a:lnTo>
                  <a:close/>
                </a:path>
                <a:path w="9565640" h="168910">
                  <a:moveTo>
                    <a:pt x="47525" y="39160"/>
                  </a:moveTo>
                  <a:lnTo>
                    <a:pt x="46556" y="39954"/>
                  </a:lnTo>
                  <a:lnTo>
                    <a:pt x="47072" y="39569"/>
                  </a:lnTo>
                  <a:lnTo>
                    <a:pt x="47525" y="39160"/>
                  </a:lnTo>
                  <a:close/>
                </a:path>
                <a:path w="9565640" h="168910">
                  <a:moveTo>
                    <a:pt x="47072" y="39569"/>
                  </a:moveTo>
                  <a:lnTo>
                    <a:pt x="46556" y="39954"/>
                  </a:lnTo>
                  <a:lnTo>
                    <a:pt x="47072" y="39569"/>
                  </a:lnTo>
                  <a:close/>
                </a:path>
                <a:path w="9565640" h="168910">
                  <a:moveTo>
                    <a:pt x="47621" y="39160"/>
                  </a:moveTo>
                  <a:lnTo>
                    <a:pt x="47072" y="39569"/>
                  </a:lnTo>
                  <a:lnTo>
                    <a:pt x="47621" y="39160"/>
                  </a:lnTo>
                  <a:close/>
                </a:path>
                <a:path w="9565640" h="168910">
                  <a:moveTo>
                    <a:pt x="51982" y="35910"/>
                  </a:moveTo>
                  <a:lnTo>
                    <a:pt x="50871" y="36652"/>
                  </a:lnTo>
                  <a:lnTo>
                    <a:pt x="51461" y="36298"/>
                  </a:lnTo>
                  <a:lnTo>
                    <a:pt x="51982" y="35910"/>
                  </a:lnTo>
                  <a:close/>
                </a:path>
                <a:path w="9565640" h="168910">
                  <a:moveTo>
                    <a:pt x="51461" y="36298"/>
                  </a:moveTo>
                  <a:lnTo>
                    <a:pt x="50871" y="36652"/>
                  </a:lnTo>
                  <a:lnTo>
                    <a:pt x="51461" y="36298"/>
                  </a:lnTo>
                  <a:close/>
                </a:path>
                <a:path w="9565640" h="168910">
                  <a:moveTo>
                    <a:pt x="52109" y="35910"/>
                  </a:moveTo>
                  <a:lnTo>
                    <a:pt x="51982" y="35910"/>
                  </a:lnTo>
                  <a:lnTo>
                    <a:pt x="51461" y="36298"/>
                  </a:lnTo>
                  <a:lnTo>
                    <a:pt x="52109" y="35910"/>
                  </a:lnTo>
                  <a:close/>
                </a:path>
                <a:path w="9565640" h="168910">
                  <a:moveTo>
                    <a:pt x="56684" y="33170"/>
                  </a:moveTo>
                  <a:lnTo>
                    <a:pt x="55521" y="33791"/>
                  </a:lnTo>
                  <a:lnTo>
                    <a:pt x="56106" y="33516"/>
                  </a:lnTo>
                  <a:lnTo>
                    <a:pt x="56684" y="33170"/>
                  </a:lnTo>
                  <a:close/>
                </a:path>
                <a:path w="9565640" h="168910">
                  <a:moveTo>
                    <a:pt x="56106" y="33516"/>
                  </a:moveTo>
                  <a:lnTo>
                    <a:pt x="55521" y="33791"/>
                  </a:lnTo>
                  <a:lnTo>
                    <a:pt x="56106" y="33516"/>
                  </a:lnTo>
                  <a:close/>
                </a:path>
                <a:path w="9565640" h="168910">
                  <a:moveTo>
                    <a:pt x="56841" y="33170"/>
                  </a:moveTo>
                  <a:lnTo>
                    <a:pt x="56684" y="33170"/>
                  </a:lnTo>
                  <a:lnTo>
                    <a:pt x="56106" y="33516"/>
                  </a:lnTo>
                  <a:lnTo>
                    <a:pt x="56841" y="33170"/>
                  </a:lnTo>
                  <a:close/>
                </a:path>
                <a:path w="9565640" h="168910">
                  <a:moveTo>
                    <a:pt x="61721" y="30871"/>
                  </a:moveTo>
                  <a:lnTo>
                    <a:pt x="60611" y="31328"/>
                  </a:lnTo>
                  <a:lnTo>
                    <a:pt x="61229" y="31103"/>
                  </a:lnTo>
                  <a:lnTo>
                    <a:pt x="61721" y="30871"/>
                  </a:lnTo>
                  <a:close/>
                </a:path>
                <a:path w="9565640" h="168910">
                  <a:moveTo>
                    <a:pt x="61229" y="31103"/>
                  </a:moveTo>
                  <a:lnTo>
                    <a:pt x="60611" y="31328"/>
                  </a:lnTo>
                  <a:lnTo>
                    <a:pt x="60752" y="31328"/>
                  </a:lnTo>
                  <a:lnTo>
                    <a:pt x="61229" y="31103"/>
                  </a:lnTo>
                  <a:close/>
                </a:path>
                <a:path w="9565640" h="168910">
                  <a:moveTo>
                    <a:pt x="61867" y="30871"/>
                  </a:moveTo>
                  <a:lnTo>
                    <a:pt x="61721" y="30871"/>
                  </a:lnTo>
                  <a:lnTo>
                    <a:pt x="61229" y="31103"/>
                  </a:lnTo>
                  <a:lnTo>
                    <a:pt x="61867" y="30871"/>
                  </a:lnTo>
                  <a:close/>
                </a:path>
                <a:path w="9565640" h="168910">
                  <a:moveTo>
                    <a:pt x="67094" y="28969"/>
                  </a:moveTo>
                  <a:lnTo>
                    <a:pt x="65820" y="29366"/>
                  </a:lnTo>
                  <a:lnTo>
                    <a:pt x="66426" y="29212"/>
                  </a:lnTo>
                  <a:lnTo>
                    <a:pt x="67094" y="28969"/>
                  </a:lnTo>
                  <a:close/>
                </a:path>
                <a:path w="9565640" h="168910">
                  <a:moveTo>
                    <a:pt x="66426" y="29212"/>
                  </a:moveTo>
                  <a:lnTo>
                    <a:pt x="65820" y="29366"/>
                  </a:lnTo>
                  <a:lnTo>
                    <a:pt x="66004" y="29366"/>
                  </a:lnTo>
                  <a:lnTo>
                    <a:pt x="66426" y="29212"/>
                  </a:lnTo>
                  <a:close/>
                </a:path>
                <a:path w="9565640" h="168910">
                  <a:moveTo>
                    <a:pt x="67385" y="28969"/>
                  </a:moveTo>
                  <a:lnTo>
                    <a:pt x="67094" y="28969"/>
                  </a:lnTo>
                  <a:lnTo>
                    <a:pt x="66426" y="29212"/>
                  </a:lnTo>
                  <a:lnTo>
                    <a:pt x="67385" y="28969"/>
                  </a:lnTo>
                  <a:close/>
                </a:path>
                <a:path w="9565640" h="168910">
                  <a:moveTo>
                    <a:pt x="72698" y="27621"/>
                  </a:moveTo>
                  <a:lnTo>
                    <a:pt x="71424" y="27883"/>
                  </a:lnTo>
                  <a:lnTo>
                    <a:pt x="72020" y="27794"/>
                  </a:lnTo>
                  <a:lnTo>
                    <a:pt x="72698" y="27621"/>
                  </a:lnTo>
                  <a:close/>
                </a:path>
                <a:path w="9565640" h="168910">
                  <a:moveTo>
                    <a:pt x="72020" y="27794"/>
                  </a:moveTo>
                  <a:lnTo>
                    <a:pt x="71424" y="27883"/>
                  </a:lnTo>
                  <a:lnTo>
                    <a:pt x="71665" y="27883"/>
                  </a:lnTo>
                  <a:lnTo>
                    <a:pt x="72020" y="27794"/>
                  </a:lnTo>
                  <a:close/>
                </a:path>
                <a:path w="9565640" h="168910">
                  <a:moveTo>
                    <a:pt x="73161" y="27621"/>
                  </a:moveTo>
                  <a:lnTo>
                    <a:pt x="72698" y="27621"/>
                  </a:lnTo>
                  <a:lnTo>
                    <a:pt x="72020" y="27794"/>
                  </a:lnTo>
                  <a:lnTo>
                    <a:pt x="73161" y="27621"/>
                  </a:lnTo>
                  <a:close/>
                </a:path>
                <a:path w="9565640" h="168910">
                  <a:moveTo>
                    <a:pt x="78519" y="26813"/>
                  </a:moveTo>
                  <a:lnTo>
                    <a:pt x="77162" y="26948"/>
                  </a:lnTo>
                  <a:lnTo>
                    <a:pt x="77829" y="26917"/>
                  </a:lnTo>
                  <a:lnTo>
                    <a:pt x="78519" y="26813"/>
                  </a:lnTo>
                  <a:close/>
                </a:path>
                <a:path w="9565640" h="168910">
                  <a:moveTo>
                    <a:pt x="77829" y="26917"/>
                  </a:moveTo>
                  <a:lnTo>
                    <a:pt x="77162" y="26948"/>
                  </a:lnTo>
                  <a:lnTo>
                    <a:pt x="77626" y="26948"/>
                  </a:lnTo>
                  <a:lnTo>
                    <a:pt x="77829" y="26917"/>
                  </a:lnTo>
                  <a:close/>
                </a:path>
                <a:path w="9565640" h="168910">
                  <a:moveTo>
                    <a:pt x="80093" y="26813"/>
                  </a:moveTo>
                  <a:lnTo>
                    <a:pt x="78519" y="26813"/>
                  </a:lnTo>
                  <a:lnTo>
                    <a:pt x="77829" y="26917"/>
                  </a:lnTo>
                  <a:lnTo>
                    <a:pt x="80093" y="26813"/>
                  </a:lnTo>
                  <a:close/>
                </a:path>
                <a:path w="9565640" h="168910">
                  <a:moveTo>
                    <a:pt x="9538656" y="26611"/>
                  </a:moveTo>
                  <a:lnTo>
                    <a:pt x="84488" y="26611"/>
                  </a:lnTo>
                  <a:lnTo>
                    <a:pt x="84162" y="26626"/>
                  </a:lnTo>
                  <a:lnTo>
                    <a:pt x="9538656" y="26626"/>
                  </a:lnTo>
                  <a:close/>
                </a:path>
                <a:path w="9565640" h="168910">
                  <a:moveTo>
                    <a:pt x="9565186" y="13313"/>
                  </a:moveTo>
                  <a:lnTo>
                    <a:pt x="9538656" y="13313"/>
                  </a:lnTo>
                  <a:lnTo>
                    <a:pt x="9551921" y="26626"/>
                  </a:lnTo>
                  <a:lnTo>
                    <a:pt x="9565186" y="26626"/>
                  </a:lnTo>
                  <a:lnTo>
                    <a:pt x="9565186" y="13313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443683" y="5956539"/>
              <a:ext cx="9609455" cy="142240"/>
            </a:xfrm>
            <a:custGeom>
              <a:avLst/>
              <a:gdLst/>
              <a:ahLst/>
              <a:cxnLst/>
              <a:rect l="l" t="t" r="r" b="b"/>
              <a:pathLst>
                <a:path w="9609455" h="142239">
                  <a:moveTo>
                    <a:pt x="9609389" y="0"/>
                  </a:moveTo>
                  <a:lnTo>
                    <a:pt x="70657" y="0"/>
                  </a:lnTo>
                  <a:lnTo>
                    <a:pt x="42849" y="5476"/>
                  </a:lnTo>
                  <a:lnTo>
                    <a:pt x="20424" y="20521"/>
                  </a:lnTo>
                  <a:lnTo>
                    <a:pt x="5451" y="43055"/>
                  </a:lnTo>
                  <a:lnTo>
                    <a:pt x="0" y="70997"/>
                  </a:lnTo>
                  <a:lnTo>
                    <a:pt x="5451" y="98001"/>
                  </a:lnTo>
                  <a:lnTo>
                    <a:pt x="20424" y="120637"/>
                  </a:lnTo>
                  <a:lnTo>
                    <a:pt x="42849" y="136202"/>
                  </a:lnTo>
                  <a:lnTo>
                    <a:pt x="70657" y="141991"/>
                  </a:lnTo>
                  <a:lnTo>
                    <a:pt x="9609389" y="141991"/>
                  </a:lnTo>
                  <a:lnTo>
                    <a:pt x="9609389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867" y="56388"/>
            <a:ext cx="5508498" cy="1668018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829305" y="279857"/>
            <a:ext cx="432943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0" dirty="0">
                <a:solidFill>
                  <a:srgbClr val="FFFFFF"/>
                </a:solidFill>
              </a:rPr>
              <a:t>Application</a:t>
            </a:r>
            <a:endParaRPr sz="600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72867" y="934211"/>
            <a:ext cx="3679698" cy="1668018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842005" y="1172218"/>
            <a:ext cx="2698750" cy="920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6000" b="1" spc="-10" dirty="0">
                <a:solidFill>
                  <a:srgbClr val="FFFFFF"/>
                </a:solidFill>
                <a:latin typeface="Tahoma"/>
                <a:cs typeface="Tahoma"/>
              </a:rPr>
              <a:t>Letters</a:t>
            </a:r>
            <a:endParaRPr sz="6000">
              <a:latin typeface="Tahoma"/>
              <a:cs typeface="Tahoma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04062" y="1263396"/>
            <a:ext cx="11184255" cy="4924425"/>
            <a:chOff x="504062" y="1263396"/>
            <a:chExt cx="11184255" cy="492442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3587" y="1424940"/>
              <a:ext cx="11164823" cy="475335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08825" y="1420177"/>
              <a:ext cx="11174730" cy="4763135"/>
            </a:xfrm>
            <a:custGeom>
              <a:avLst/>
              <a:gdLst/>
              <a:ahLst/>
              <a:cxnLst/>
              <a:rect l="l" t="t" r="r" b="b"/>
              <a:pathLst>
                <a:path w="11174730" h="4763135">
                  <a:moveTo>
                    <a:pt x="0" y="4762881"/>
                  </a:moveTo>
                  <a:lnTo>
                    <a:pt x="11174348" y="4762881"/>
                  </a:lnTo>
                  <a:lnTo>
                    <a:pt x="11174348" y="0"/>
                  </a:lnTo>
                  <a:lnTo>
                    <a:pt x="0" y="0"/>
                  </a:lnTo>
                  <a:lnTo>
                    <a:pt x="0" y="4762881"/>
                  </a:lnTo>
                  <a:close/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91768" y="2484119"/>
              <a:ext cx="9522714" cy="342519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83435" y="2849880"/>
              <a:ext cx="8344661" cy="89687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96983" y="2849880"/>
              <a:ext cx="666750" cy="89687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532619" y="2849880"/>
              <a:ext cx="855726" cy="896874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39468" y="3337560"/>
              <a:ext cx="8294370" cy="89687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61871" y="3825240"/>
              <a:ext cx="2684526" cy="89687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15283" y="3825240"/>
              <a:ext cx="666750" cy="89687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50920" y="3825240"/>
              <a:ext cx="7160514" cy="89687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33143" y="4312919"/>
              <a:ext cx="8905494" cy="89687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46148" y="4800599"/>
              <a:ext cx="7980426" cy="89687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7615" y="1263396"/>
              <a:ext cx="9460230" cy="1248917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65148" y="1264920"/>
              <a:ext cx="7704582" cy="1247393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1501521" y="1390903"/>
            <a:ext cx="8841740" cy="40271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87045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solidFill>
                  <a:srgbClr val="FF0000"/>
                </a:solidFill>
                <a:latin typeface="Arial"/>
                <a:cs typeface="Arial"/>
              </a:rPr>
              <a:t>Solicited</a:t>
            </a:r>
            <a:r>
              <a:rPr sz="44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4400" b="1" dirty="0">
                <a:solidFill>
                  <a:srgbClr val="FF0000"/>
                </a:solidFill>
                <a:latin typeface="Arial"/>
                <a:cs typeface="Arial"/>
              </a:rPr>
              <a:t>application</a:t>
            </a:r>
            <a:r>
              <a:rPr sz="44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4400" b="1" spc="-10" dirty="0">
                <a:solidFill>
                  <a:srgbClr val="FF0000"/>
                </a:solidFill>
                <a:latin typeface="Arial"/>
                <a:cs typeface="Arial"/>
              </a:rPr>
              <a:t>letter</a:t>
            </a:r>
            <a:endParaRPr sz="4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55"/>
              </a:spcBef>
            </a:pPr>
            <a:endParaRPr sz="4400">
              <a:latin typeface="Arial"/>
              <a:cs typeface="Arial"/>
            </a:endParaRPr>
          </a:p>
          <a:p>
            <a:pPr marL="12700" marR="5080" indent="2540" algn="ctr">
              <a:lnSpc>
                <a:spcPct val="100000"/>
              </a:lnSpc>
              <a:spcBef>
                <a:spcPts val="5"/>
              </a:spcBef>
            </a:pPr>
            <a:r>
              <a:rPr sz="3200" b="1" dirty="0">
                <a:latin typeface="Times New Roman"/>
                <a:cs typeface="Times New Roman"/>
              </a:rPr>
              <a:t>(in</a:t>
            </a:r>
            <a:r>
              <a:rPr sz="3200" b="1" spc="-3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response</a:t>
            </a:r>
            <a:r>
              <a:rPr sz="3200" b="1" spc="-1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to</a:t>
            </a:r>
            <a:r>
              <a:rPr sz="3200" b="1" spc="-2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an</a:t>
            </a:r>
            <a:r>
              <a:rPr sz="3200" b="1" spc="-1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identified</a:t>
            </a:r>
            <a:r>
              <a:rPr sz="3200" b="1" spc="-4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job</a:t>
            </a:r>
            <a:r>
              <a:rPr sz="3200" b="1" spc="-3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opening)</a:t>
            </a:r>
            <a:r>
              <a:rPr sz="3200" b="1" spc="-35" dirty="0">
                <a:latin typeface="Times New Roman"/>
                <a:cs typeface="Times New Roman"/>
              </a:rPr>
              <a:t> </a:t>
            </a:r>
            <a:r>
              <a:rPr sz="3200" b="1" spc="-10" dirty="0">
                <a:latin typeface="Times New Roman"/>
                <a:cs typeface="Times New Roman"/>
              </a:rPr>
              <a:t>you’ll </a:t>
            </a:r>
            <a:r>
              <a:rPr sz="3200" b="1" dirty="0">
                <a:latin typeface="Times New Roman"/>
                <a:cs typeface="Times New Roman"/>
              </a:rPr>
              <a:t>know</a:t>
            </a:r>
            <a:r>
              <a:rPr sz="3200" b="1" spc="-1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what</a:t>
            </a:r>
            <a:r>
              <a:rPr sz="3200" b="1" spc="-2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qualifications</a:t>
            </a:r>
            <a:r>
              <a:rPr sz="3200" b="1" spc="-4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the</a:t>
            </a:r>
            <a:r>
              <a:rPr sz="3200" b="1" spc="-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organization</a:t>
            </a:r>
            <a:r>
              <a:rPr sz="3200" b="1" spc="-55" dirty="0">
                <a:latin typeface="Times New Roman"/>
                <a:cs typeface="Times New Roman"/>
              </a:rPr>
              <a:t> </a:t>
            </a:r>
            <a:r>
              <a:rPr sz="3200" b="1" spc="-25" dirty="0">
                <a:latin typeface="Times New Roman"/>
                <a:cs typeface="Times New Roman"/>
              </a:rPr>
              <a:t>is </a:t>
            </a:r>
            <a:r>
              <a:rPr sz="3200" b="1" dirty="0">
                <a:latin typeface="Times New Roman"/>
                <a:cs typeface="Times New Roman"/>
              </a:rPr>
              <a:t>seeking.</a:t>
            </a:r>
            <a:r>
              <a:rPr sz="3200" b="1" spc="-175" dirty="0">
                <a:latin typeface="Times New Roman"/>
                <a:cs typeface="Times New Roman"/>
              </a:rPr>
              <a:t> </a:t>
            </a:r>
            <a:r>
              <a:rPr sz="3200" b="1" spc="-35" dirty="0">
                <a:latin typeface="Times New Roman"/>
                <a:cs typeface="Times New Roman"/>
              </a:rPr>
              <a:t>You’ll</a:t>
            </a:r>
            <a:r>
              <a:rPr sz="3200" b="1" spc="-6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also</a:t>
            </a:r>
            <a:r>
              <a:rPr sz="3200" b="1" spc="-6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have</a:t>
            </a:r>
            <a:r>
              <a:rPr sz="3200" b="1" spc="-6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more</a:t>
            </a:r>
            <a:r>
              <a:rPr sz="3200" b="1" spc="-5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competition</a:t>
            </a:r>
            <a:r>
              <a:rPr sz="3200" b="1" spc="-90" dirty="0">
                <a:latin typeface="Times New Roman"/>
                <a:cs typeface="Times New Roman"/>
              </a:rPr>
              <a:t> </a:t>
            </a:r>
            <a:r>
              <a:rPr sz="3200" b="1" spc="-10" dirty="0">
                <a:latin typeface="Times New Roman"/>
                <a:cs typeface="Times New Roman"/>
              </a:rPr>
              <a:t>because </a:t>
            </a:r>
            <a:r>
              <a:rPr sz="3200" b="1" dirty="0">
                <a:latin typeface="Times New Roman"/>
                <a:cs typeface="Times New Roman"/>
              </a:rPr>
              <a:t>hundreds</a:t>
            </a:r>
            <a:r>
              <a:rPr sz="3200" b="1" spc="-3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of</a:t>
            </a:r>
            <a:r>
              <a:rPr sz="3200" b="1" spc="-3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other</a:t>
            </a:r>
            <a:r>
              <a:rPr sz="3200" b="1" spc="-10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job</a:t>
            </a:r>
            <a:r>
              <a:rPr sz="3200" b="1" spc="-4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seekers</a:t>
            </a:r>
            <a:r>
              <a:rPr sz="3200" b="1" spc="-3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will</a:t>
            </a:r>
            <a:r>
              <a:rPr sz="3200" b="1" spc="-4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have</a:t>
            </a:r>
            <a:r>
              <a:rPr sz="3200" b="1" spc="-4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seen</a:t>
            </a:r>
            <a:r>
              <a:rPr sz="3200" b="1" spc="-25" dirty="0">
                <a:latin typeface="Times New Roman"/>
                <a:cs typeface="Times New Roman"/>
              </a:rPr>
              <a:t> the </a:t>
            </a:r>
            <a:r>
              <a:rPr sz="3200" b="1" dirty="0">
                <a:latin typeface="Times New Roman"/>
                <a:cs typeface="Times New Roman"/>
              </a:rPr>
              <a:t>listing</a:t>
            </a:r>
            <a:r>
              <a:rPr sz="3200" b="1" spc="-2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and</a:t>
            </a:r>
            <a:r>
              <a:rPr sz="3200" b="1" spc="-2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may</a:t>
            </a:r>
            <a:r>
              <a:rPr sz="3200" b="1" spc="-1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be</a:t>
            </a:r>
            <a:r>
              <a:rPr sz="3200" b="1" spc="-2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sending</a:t>
            </a:r>
            <a:r>
              <a:rPr sz="3200" b="1" spc="-1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applications</a:t>
            </a:r>
            <a:r>
              <a:rPr sz="3200" b="1" spc="-45" dirty="0">
                <a:latin typeface="Times New Roman"/>
                <a:cs typeface="Times New Roman"/>
              </a:rPr>
              <a:t> </a:t>
            </a:r>
            <a:r>
              <a:rPr sz="3200" b="1" spc="-25" dirty="0">
                <a:latin typeface="Times New Roman"/>
                <a:cs typeface="Times New Roman"/>
              </a:rPr>
              <a:t>too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43683" y="5956539"/>
            <a:ext cx="9622790" cy="191135"/>
            <a:chOff x="2443683" y="5956539"/>
            <a:chExt cx="9622790" cy="191135"/>
          </a:xfrm>
        </p:grpSpPr>
        <p:sp>
          <p:nvSpPr>
            <p:cNvPr id="3" name="object 3"/>
            <p:cNvSpPr/>
            <p:nvPr/>
          </p:nvSpPr>
          <p:spPr>
            <a:xfrm>
              <a:off x="2501151" y="5978733"/>
              <a:ext cx="9565640" cy="168910"/>
            </a:xfrm>
            <a:custGeom>
              <a:avLst/>
              <a:gdLst/>
              <a:ahLst/>
              <a:cxnLst/>
              <a:rect l="l" t="t" r="r" b="b"/>
              <a:pathLst>
                <a:path w="9565640" h="168910">
                  <a:moveTo>
                    <a:pt x="9551921" y="0"/>
                  </a:moveTo>
                  <a:lnTo>
                    <a:pt x="83877" y="0"/>
                  </a:lnTo>
                  <a:lnTo>
                    <a:pt x="75955" y="351"/>
                  </a:lnTo>
                  <a:lnTo>
                    <a:pt x="37301" y="13784"/>
                  </a:lnTo>
                  <a:lnTo>
                    <a:pt x="10239" y="43338"/>
                  </a:lnTo>
                  <a:lnTo>
                    <a:pt x="0" y="83689"/>
                  </a:lnTo>
                  <a:lnTo>
                    <a:pt x="0" y="84909"/>
                  </a:lnTo>
                  <a:lnTo>
                    <a:pt x="335" y="92315"/>
                  </a:lnTo>
                  <a:lnTo>
                    <a:pt x="13703" y="131154"/>
                  </a:lnTo>
                  <a:lnTo>
                    <a:pt x="43032" y="158296"/>
                  </a:lnTo>
                  <a:lnTo>
                    <a:pt x="83877" y="168646"/>
                  </a:lnTo>
                  <a:lnTo>
                    <a:pt x="9551921" y="168646"/>
                  </a:lnTo>
                  <a:lnTo>
                    <a:pt x="9565186" y="155337"/>
                  </a:lnTo>
                  <a:lnTo>
                    <a:pt x="9538657" y="155337"/>
                  </a:lnTo>
                  <a:lnTo>
                    <a:pt x="9538657" y="142038"/>
                  </a:lnTo>
                  <a:lnTo>
                    <a:pt x="84488" y="142038"/>
                  </a:lnTo>
                  <a:lnTo>
                    <a:pt x="83877" y="142024"/>
                  </a:lnTo>
                  <a:lnTo>
                    <a:pt x="84179" y="142024"/>
                  </a:lnTo>
                  <a:lnTo>
                    <a:pt x="80060" y="141834"/>
                  </a:lnTo>
                  <a:lnTo>
                    <a:pt x="78519" y="141834"/>
                  </a:lnTo>
                  <a:lnTo>
                    <a:pt x="77162" y="141701"/>
                  </a:lnTo>
                  <a:lnTo>
                    <a:pt x="77635" y="141701"/>
                  </a:lnTo>
                  <a:lnTo>
                    <a:pt x="73142" y="141023"/>
                  </a:lnTo>
                  <a:lnTo>
                    <a:pt x="72699" y="141023"/>
                  </a:lnTo>
                  <a:lnTo>
                    <a:pt x="71424" y="140764"/>
                  </a:lnTo>
                  <a:lnTo>
                    <a:pt x="71675" y="140764"/>
                  </a:lnTo>
                  <a:lnTo>
                    <a:pt x="67373" y="139676"/>
                  </a:lnTo>
                  <a:lnTo>
                    <a:pt x="67095" y="139676"/>
                  </a:lnTo>
                  <a:lnTo>
                    <a:pt x="65820" y="139282"/>
                  </a:lnTo>
                  <a:lnTo>
                    <a:pt x="66014" y="139282"/>
                  </a:lnTo>
                  <a:lnTo>
                    <a:pt x="61875" y="137777"/>
                  </a:lnTo>
                  <a:lnTo>
                    <a:pt x="61722" y="137777"/>
                  </a:lnTo>
                  <a:lnTo>
                    <a:pt x="60611" y="137317"/>
                  </a:lnTo>
                  <a:lnTo>
                    <a:pt x="60745" y="137317"/>
                  </a:lnTo>
                  <a:lnTo>
                    <a:pt x="56946" y="135527"/>
                  </a:lnTo>
                  <a:lnTo>
                    <a:pt x="56766" y="135527"/>
                  </a:lnTo>
                  <a:lnTo>
                    <a:pt x="55521" y="134856"/>
                  </a:lnTo>
                  <a:lnTo>
                    <a:pt x="55664" y="134856"/>
                  </a:lnTo>
                  <a:lnTo>
                    <a:pt x="52095" y="132684"/>
                  </a:lnTo>
                  <a:lnTo>
                    <a:pt x="50953" y="131989"/>
                  </a:lnTo>
                  <a:lnTo>
                    <a:pt x="47620" y="129434"/>
                  </a:lnTo>
                  <a:lnTo>
                    <a:pt x="46556" y="128641"/>
                  </a:lnTo>
                  <a:lnTo>
                    <a:pt x="43532" y="125823"/>
                  </a:lnTo>
                  <a:lnTo>
                    <a:pt x="42495" y="124885"/>
                  </a:lnTo>
                  <a:lnTo>
                    <a:pt x="39832" y="121850"/>
                  </a:lnTo>
                  <a:lnTo>
                    <a:pt x="38903" y="120825"/>
                  </a:lnTo>
                  <a:lnTo>
                    <a:pt x="36548" y="117522"/>
                  </a:lnTo>
                  <a:lnTo>
                    <a:pt x="35721" y="116402"/>
                  </a:lnTo>
                  <a:lnTo>
                    <a:pt x="33694" y="112850"/>
                  </a:lnTo>
                  <a:lnTo>
                    <a:pt x="33001" y="111681"/>
                  </a:lnTo>
                  <a:lnTo>
                    <a:pt x="31242" y="107768"/>
                  </a:lnTo>
                  <a:lnTo>
                    <a:pt x="30706" y="106617"/>
                  </a:lnTo>
                  <a:lnTo>
                    <a:pt x="29270" y="102412"/>
                  </a:lnTo>
                  <a:lnTo>
                    <a:pt x="29024" y="101811"/>
                  </a:lnTo>
                  <a:lnTo>
                    <a:pt x="28802" y="100812"/>
                  </a:lnTo>
                  <a:lnTo>
                    <a:pt x="27802" y="96867"/>
                  </a:lnTo>
                  <a:lnTo>
                    <a:pt x="27471" y="95564"/>
                  </a:lnTo>
                  <a:lnTo>
                    <a:pt x="26876" y="91102"/>
                  </a:lnTo>
                  <a:lnTo>
                    <a:pt x="26521" y="84909"/>
                  </a:lnTo>
                  <a:lnTo>
                    <a:pt x="26739" y="78912"/>
                  </a:lnTo>
                  <a:lnTo>
                    <a:pt x="26801" y="77549"/>
                  </a:lnTo>
                  <a:lnTo>
                    <a:pt x="27542" y="73056"/>
                  </a:lnTo>
                  <a:lnTo>
                    <a:pt x="27732" y="71776"/>
                  </a:lnTo>
                  <a:lnTo>
                    <a:pt x="28786" y="67838"/>
                  </a:lnTo>
                  <a:lnTo>
                    <a:pt x="28820" y="67433"/>
                  </a:lnTo>
                  <a:lnTo>
                    <a:pt x="29208" y="66153"/>
                  </a:lnTo>
                  <a:lnTo>
                    <a:pt x="30763" y="62035"/>
                  </a:lnTo>
                  <a:lnTo>
                    <a:pt x="31168" y="60911"/>
                  </a:lnTo>
                  <a:lnTo>
                    <a:pt x="33064" y="56973"/>
                  </a:lnTo>
                  <a:lnTo>
                    <a:pt x="33612" y="55797"/>
                  </a:lnTo>
                  <a:lnTo>
                    <a:pt x="35797" y="52248"/>
                  </a:lnTo>
                  <a:lnTo>
                    <a:pt x="36459" y="51133"/>
                  </a:lnTo>
                  <a:lnTo>
                    <a:pt x="39027" y="47771"/>
                  </a:lnTo>
                  <a:lnTo>
                    <a:pt x="39745" y="46797"/>
                  </a:lnTo>
                  <a:lnTo>
                    <a:pt x="42594" y="43705"/>
                  </a:lnTo>
                  <a:lnTo>
                    <a:pt x="43479" y="42717"/>
                  </a:lnTo>
                  <a:lnTo>
                    <a:pt x="46647" y="39954"/>
                  </a:lnTo>
                  <a:lnTo>
                    <a:pt x="47525" y="39160"/>
                  </a:lnTo>
                  <a:lnTo>
                    <a:pt x="50987" y="36652"/>
                  </a:lnTo>
                  <a:lnTo>
                    <a:pt x="51982" y="35910"/>
                  </a:lnTo>
                  <a:lnTo>
                    <a:pt x="52109" y="35910"/>
                  </a:lnTo>
                  <a:lnTo>
                    <a:pt x="55646" y="33791"/>
                  </a:lnTo>
                  <a:lnTo>
                    <a:pt x="56684" y="33170"/>
                  </a:lnTo>
                  <a:lnTo>
                    <a:pt x="56841" y="33170"/>
                  </a:lnTo>
                  <a:lnTo>
                    <a:pt x="60752" y="31328"/>
                  </a:lnTo>
                  <a:lnTo>
                    <a:pt x="60611" y="31328"/>
                  </a:lnTo>
                  <a:lnTo>
                    <a:pt x="61721" y="30871"/>
                  </a:lnTo>
                  <a:lnTo>
                    <a:pt x="61867" y="30871"/>
                  </a:lnTo>
                  <a:lnTo>
                    <a:pt x="66004" y="29366"/>
                  </a:lnTo>
                  <a:lnTo>
                    <a:pt x="65820" y="29366"/>
                  </a:lnTo>
                  <a:lnTo>
                    <a:pt x="67094" y="28969"/>
                  </a:lnTo>
                  <a:lnTo>
                    <a:pt x="67385" y="28969"/>
                  </a:lnTo>
                  <a:lnTo>
                    <a:pt x="71665" y="27883"/>
                  </a:lnTo>
                  <a:lnTo>
                    <a:pt x="71424" y="27883"/>
                  </a:lnTo>
                  <a:lnTo>
                    <a:pt x="72698" y="27621"/>
                  </a:lnTo>
                  <a:lnTo>
                    <a:pt x="73161" y="27621"/>
                  </a:lnTo>
                  <a:lnTo>
                    <a:pt x="77626" y="26948"/>
                  </a:lnTo>
                  <a:lnTo>
                    <a:pt x="77162" y="26948"/>
                  </a:lnTo>
                  <a:lnTo>
                    <a:pt x="78519" y="26813"/>
                  </a:lnTo>
                  <a:lnTo>
                    <a:pt x="80093" y="26813"/>
                  </a:lnTo>
                  <a:lnTo>
                    <a:pt x="84162" y="26626"/>
                  </a:lnTo>
                  <a:lnTo>
                    <a:pt x="83877" y="26626"/>
                  </a:lnTo>
                  <a:lnTo>
                    <a:pt x="84488" y="26611"/>
                  </a:lnTo>
                  <a:lnTo>
                    <a:pt x="9538656" y="26611"/>
                  </a:lnTo>
                  <a:lnTo>
                    <a:pt x="9538656" y="13313"/>
                  </a:lnTo>
                  <a:lnTo>
                    <a:pt x="9565186" y="13313"/>
                  </a:lnTo>
                  <a:lnTo>
                    <a:pt x="9551921" y="0"/>
                  </a:lnTo>
                  <a:close/>
                </a:path>
                <a:path w="9565640" h="168910">
                  <a:moveTo>
                    <a:pt x="9538656" y="13313"/>
                  </a:moveTo>
                  <a:lnTo>
                    <a:pt x="9538657" y="155337"/>
                  </a:lnTo>
                  <a:lnTo>
                    <a:pt x="9551921" y="142021"/>
                  </a:lnTo>
                  <a:lnTo>
                    <a:pt x="9565186" y="142021"/>
                  </a:lnTo>
                  <a:lnTo>
                    <a:pt x="9565186" y="26626"/>
                  </a:lnTo>
                  <a:lnTo>
                    <a:pt x="9551921" y="26626"/>
                  </a:lnTo>
                  <a:lnTo>
                    <a:pt x="9538656" y="13313"/>
                  </a:lnTo>
                  <a:close/>
                </a:path>
                <a:path w="9565640" h="168910">
                  <a:moveTo>
                    <a:pt x="9565186" y="142021"/>
                  </a:moveTo>
                  <a:lnTo>
                    <a:pt x="9551921" y="142021"/>
                  </a:lnTo>
                  <a:lnTo>
                    <a:pt x="9538657" y="155337"/>
                  </a:lnTo>
                  <a:lnTo>
                    <a:pt x="9565186" y="155337"/>
                  </a:lnTo>
                  <a:lnTo>
                    <a:pt x="9565186" y="142021"/>
                  </a:lnTo>
                  <a:close/>
                </a:path>
                <a:path w="9565640" h="168910">
                  <a:moveTo>
                    <a:pt x="9538657" y="142021"/>
                  </a:moveTo>
                  <a:lnTo>
                    <a:pt x="83877" y="142024"/>
                  </a:lnTo>
                  <a:lnTo>
                    <a:pt x="84488" y="142038"/>
                  </a:lnTo>
                  <a:lnTo>
                    <a:pt x="84179" y="142024"/>
                  </a:lnTo>
                  <a:lnTo>
                    <a:pt x="9538657" y="142024"/>
                  </a:lnTo>
                  <a:close/>
                </a:path>
                <a:path w="9565640" h="168910">
                  <a:moveTo>
                    <a:pt x="9538657" y="142024"/>
                  </a:moveTo>
                  <a:lnTo>
                    <a:pt x="84179" y="142024"/>
                  </a:lnTo>
                  <a:lnTo>
                    <a:pt x="84488" y="142038"/>
                  </a:lnTo>
                  <a:lnTo>
                    <a:pt x="9538657" y="142038"/>
                  </a:lnTo>
                  <a:close/>
                </a:path>
                <a:path w="9565640" h="168910">
                  <a:moveTo>
                    <a:pt x="77162" y="141701"/>
                  </a:moveTo>
                  <a:lnTo>
                    <a:pt x="78519" y="141834"/>
                  </a:lnTo>
                  <a:lnTo>
                    <a:pt x="77842" y="141732"/>
                  </a:lnTo>
                  <a:lnTo>
                    <a:pt x="77162" y="141701"/>
                  </a:lnTo>
                  <a:close/>
                </a:path>
                <a:path w="9565640" h="168910">
                  <a:moveTo>
                    <a:pt x="77842" y="141732"/>
                  </a:moveTo>
                  <a:lnTo>
                    <a:pt x="78519" y="141834"/>
                  </a:lnTo>
                  <a:lnTo>
                    <a:pt x="80060" y="141834"/>
                  </a:lnTo>
                  <a:lnTo>
                    <a:pt x="77842" y="141732"/>
                  </a:lnTo>
                  <a:close/>
                </a:path>
                <a:path w="9565640" h="168910">
                  <a:moveTo>
                    <a:pt x="77635" y="141701"/>
                  </a:moveTo>
                  <a:lnTo>
                    <a:pt x="77162" y="141701"/>
                  </a:lnTo>
                  <a:lnTo>
                    <a:pt x="77842" y="141732"/>
                  </a:lnTo>
                  <a:lnTo>
                    <a:pt x="77635" y="141701"/>
                  </a:lnTo>
                  <a:close/>
                </a:path>
                <a:path w="9565640" h="168910">
                  <a:moveTo>
                    <a:pt x="71424" y="140764"/>
                  </a:moveTo>
                  <a:lnTo>
                    <a:pt x="72699" y="141023"/>
                  </a:lnTo>
                  <a:lnTo>
                    <a:pt x="72045" y="140858"/>
                  </a:lnTo>
                  <a:lnTo>
                    <a:pt x="71424" y="140764"/>
                  </a:lnTo>
                  <a:close/>
                </a:path>
                <a:path w="9565640" h="168910">
                  <a:moveTo>
                    <a:pt x="72045" y="140858"/>
                  </a:moveTo>
                  <a:lnTo>
                    <a:pt x="72699" y="141023"/>
                  </a:lnTo>
                  <a:lnTo>
                    <a:pt x="73142" y="141023"/>
                  </a:lnTo>
                  <a:lnTo>
                    <a:pt x="72045" y="140858"/>
                  </a:lnTo>
                  <a:close/>
                </a:path>
                <a:path w="9565640" h="168910">
                  <a:moveTo>
                    <a:pt x="71675" y="140764"/>
                  </a:moveTo>
                  <a:lnTo>
                    <a:pt x="71424" y="140764"/>
                  </a:lnTo>
                  <a:lnTo>
                    <a:pt x="72045" y="140858"/>
                  </a:lnTo>
                  <a:lnTo>
                    <a:pt x="71675" y="140764"/>
                  </a:lnTo>
                  <a:close/>
                </a:path>
                <a:path w="9565640" h="168910">
                  <a:moveTo>
                    <a:pt x="65820" y="139282"/>
                  </a:moveTo>
                  <a:lnTo>
                    <a:pt x="67095" y="139676"/>
                  </a:lnTo>
                  <a:lnTo>
                    <a:pt x="66457" y="139444"/>
                  </a:lnTo>
                  <a:lnTo>
                    <a:pt x="65820" y="139282"/>
                  </a:lnTo>
                  <a:close/>
                </a:path>
                <a:path w="9565640" h="168910">
                  <a:moveTo>
                    <a:pt x="66457" y="139444"/>
                  </a:moveTo>
                  <a:lnTo>
                    <a:pt x="67095" y="139676"/>
                  </a:lnTo>
                  <a:lnTo>
                    <a:pt x="67373" y="139676"/>
                  </a:lnTo>
                  <a:lnTo>
                    <a:pt x="66457" y="139444"/>
                  </a:lnTo>
                  <a:close/>
                </a:path>
                <a:path w="9565640" h="168910">
                  <a:moveTo>
                    <a:pt x="66014" y="139282"/>
                  </a:moveTo>
                  <a:lnTo>
                    <a:pt x="65820" y="139282"/>
                  </a:lnTo>
                  <a:lnTo>
                    <a:pt x="66457" y="139444"/>
                  </a:lnTo>
                  <a:lnTo>
                    <a:pt x="66014" y="139282"/>
                  </a:lnTo>
                  <a:close/>
                </a:path>
                <a:path w="9565640" h="168910">
                  <a:moveTo>
                    <a:pt x="60611" y="137317"/>
                  </a:moveTo>
                  <a:lnTo>
                    <a:pt x="61722" y="137777"/>
                  </a:lnTo>
                  <a:lnTo>
                    <a:pt x="61201" y="137531"/>
                  </a:lnTo>
                  <a:lnTo>
                    <a:pt x="60611" y="137317"/>
                  </a:lnTo>
                  <a:close/>
                </a:path>
                <a:path w="9565640" h="168910">
                  <a:moveTo>
                    <a:pt x="61201" y="137531"/>
                  </a:moveTo>
                  <a:lnTo>
                    <a:pt x="61722" y="137777"/>
                  </a:lnTo>
                  <a:lnTo>
                    <a:pt x="61875" y="137777"/>
                  </a:lnTo>
                  <a:lnTo>
                    <a:pt x="61201" y="137531"/>
                  </a:lnTo>
                  <a:close/>
                </a:path>
                <a:path w="9565640" h="168910">
                  <a:moveTo>
                    <a:pt x="60745" y="137317"/>
                  </a:moveTo>
                  <a:lnTo>
                    <a:pt x="60611" y="137317"/>
                  </a:lnTo>
                  <a:lnTo>
                    <a:pt x="61201" y="137531"/>
                  </a:lnTo>
                  <a:lnTo>
                    <a:pt x="60745" y="137317"/>
                  </a:lnTo>
                  <a:close/>
                </a:path>
                <a:path w="9565640" h="168910">
                  <a:moveTo>
                    <a:pt x="55521" y="134856"/>
                  </a:moveTo>
                  <a:lnTo>
                    <a:pt x="56766" y="135527"/>
                  </a:lnTo>
                  <a:lnTo>
                    <a:pt x="56150" y="135153"/>
                  </a:lnTo>
                  <a:lnTo>
                    <a:pt x="55521" y="134856"/>
                  </a:lnTo>
                  <a:close/>
                </a:path>
                <a:path w="9565640" h="168910">
                  <a:moveTo>
                    <a:pt x="56150" y="135153"/>
                  </a:moveTo>
                  <a:lnTo>
                    <a:pt x="56766" y="135527"/>
                  </a:lnTo>
                  <a:lnTo>
                    <a:pt x="56946" y="135527"/>
                  </a:lnTo>
                  <a:lnTo>
                    <a:pt x="56150" y="135153"/>
                  </a:lnTo>
                  <a:close/>
                </a:path>
                <a:path w="9565640" h="168910">
                  <a:moveTo>
                    <a:pt x="55664" y="134856"/>
                  </a:moveTo>
                  <a:lnTo>
                    <a:pt x="55521" y="134856"/>
                  </a:lnTo>
                  <a:lnTo>
                    <a:pt x="56150" y="135153"/>
                  </a:lnTo>
                  <a:lnTo>
                    <a:pt x="55664" y="134856"/>
                  </a:lnTo>
                  <a:close/>
                </a:path>
                <a:path w="9565640" h="168910">
                  <a:moveTo>
                    <a:pt x="50953" y="131989"/>
                  </a:moveTo>
                  <a:lnTo>
                    <a:pt x="51982" y="132684"/>
                  </a:lnTo>
                  <a:lnTo>
                    <a:pt x="51421" y="132274"/>
                  </a:lnTo>
                  <a:lnTo>
                    <a:pt x="50953" y="131989"/>
                  </a:lnTo>
                  <a:close/>
                </a:path>
                <a:path w="9565640" h="168910">
                  <a:moveTo>
                    <a:pt x="51477" y="132308"/>
                  </a:moveTo>
                  <a:lnTo>
                    <a:pt x="51982" y="132684"/>
                  </a:lnTo>
                  <a:lnTo>
                    <a:pt x="51477" y="132308"/>
                  </a:lnTo>
                  <a:close/>
                </a:path>
                <a:path w="9565640" h="168910">
                  <a:moveTo>
                    <a:pt x="51049" y="131989"/>
                  </a:moveTo>
                  <a:lnTo>
                    <a:pt x="51477" y="132308"/>
                  </a:lnTo>
                  <a:lnTo>
                    <a:pt x="51049" y="131989"/>
                  </a:lnTo>
                  <a:close/>
                </a:path>
                <a:path w="9565640" h="168910">
                  <a:moveTo>
                    <a:pt x="46556" y="128641"/>
                  </a:moveTo>
                  <a:lnTo>
                    <a:pt x="47525" y="129434"/>
                  </a:lnTo>
                  <a:lnTo>
                    <a:pt x="47079" y="129031"/>
                  </a:lnTo>
                  <a:lnTo>
                    <a:pt x="46556" y="128641"/>
                  </a:lnTo>
                  <a:close/>
                </a:path>
                <a:path w="9565640" h="168910">
                  <a:moveTo>
                    <a:pt x="47079" y="129031"/>
                  </a:moveTo>
                  <a:lnTo>
                    <a:pt x="47525" y="129434"/>
                  </a:lnTo>
                  <a:lnTo>
                    <a:pt x="47079" y="129031"/>
                  </a:lnTo>
                  <a:close/>
                </a:path>
                <a:path w="9565640" h="168910">
                  <a:moveTo>
                    <a:pt x="46648" y="128641"/>
                  </a:moveTo>
                  <a:lnTo>
                    <a:pt x="47079" y="129031"/>
                  </a:lnTo>
                  <a:lnTo>
                    <a:pt x="46648" y="128641"/>
                  </a:lnTo>
                  <a:close/>
                </a:path>
                <a:path w="9565640" h="168910">
                  <a:moveTo>
                    <a:pt x="42495" y="124885"/>
                  </a:moveTo>
                  <a:lnTo>
                    <a:pt x="43434" y="125823"/>
                  </a:lnTo>
                  <a:lnTo>
                    <a:pt x="42965" y="125310"/>
                  </a:lnTo>
                  <a:lnTo>
                    <a:pt x="42495" y="124885"/>
                  </a:lnTo>
                  <a:close/>
                </a:path>
                <a:path w="9565640" h="168910">
                  <a:moveTo>
                    <a:pt x="42990" y="125332"/>
                  </a:moveTo>
                  <a:lnTo>
                    <a:pt x="43434" y="125823"/>
                  </a:lnTo>
                  <a:lnTo>
                    <a:pt x="42990" y="125332"/>
                  </a:lnTo>
                  <a:close/>
                </a:path>
                <a:path w="9565640" h="168910">
                  <a:moveTo>
                    <a:pt x="42584" y="124885"/>
                  </a:moveTo>
                  <a:lnTo>
                    <a:pt x="42990" y="125332"/>
                  </a:lnTo>
                  <a:lnTo>
                    <a:pt x="42584" y="124885"/>
                  </a:lnTo>
                  <a:close/>
                </a:path>
                <a:path w="9565640" h="168910">
                  <a:moveTo>
                    <a:pt x="38903" y="120825"/>
                  </a:moveTo>
                  <a:lnTo>
                    <a:pt x="39745" y="121850"/>
                  </a:lnTo>
                  <a:lnTo>
                    <a:pt x="39361" y="121330"/>
                  </a:lnTo>
                  <a:lnTo>
                    <a:pt x="38903" y="120825"/>
                  </a:lnTo>
                  <a:close/>
                </a:path>
                <a:path w="9565640" h="168910">
                  <a:moveTo>
                    <a:pt x="39361" y="121330"/>
                  </a:moveTo>
                  <a:lnTo>
                    <a:pt x="39745" y="121850"/>
                  </a:lnTo>
                  <a:lnTo>
                    <a:pt x="39361" y="121330"/>
                  </a:lnTo>
                  <a:close/>
                </a:path>
                <a:path w="9565640" h="168910">
                  <a:moveTo>
                    <a:pt x="38988" y="120825"/>
                  </a:moveTo>
                  <a:lnTo>
                    <a:pt x="39361" y="121330"/>
                  </a:lnTo>
                  <a:lnTo>
                    <a:pt x="38988" y="120825"/>
                  </a:lnTo>
                  <a:close/>
                </a:path>
                <a:path w="9565640" h="168910">
                  <a:moveTo>
                    <a:pt x="35721" y="116402"/>
                  </a:moveTo>
                  <a:lnTo>
                    <a:pt x="36466" y="117522"/>
                  </a:lnTo>
                  <a:lnTo>
                    <a:pt x="36133" y="116960"/>
                  </a:lnTo>
                  <a:lnTo>
                    <a:pt x="35721" y="116402"/>
                  </a:lnTo>
                  <a:close/>
                </a:path>
                <a:path w="9565640" h="168910">
                  <a:moveTo>
                    <a:pt x="36133" y="116960"/>
                  </a:moveTo>
                  <a:lnTo>
                    <a:pt x="36466" y="117522"/>
                  </a:lnTo>
                  <a:lnTo>
                    <a:pt x="36133" y="116960"/>
                  </a:lnTo>
                  <a:close/>
                </a:path>
                <a:path w="9565640" h="168910">
                  <a:moveTo>
                    <a:pt x="35802" y="116402"/>
                  </a:moveTo>
                  <a:lnTo>
                    <a:pt x="36133" y="116960"/>
                  </a:lnTo>
                  <a:lnTo>
                    <a:pt x="35802" y="116402"/>
                  </a:lnTo>
                  <a:close/>
                </a:path>
                <a:path w="9565640" h="168910">
                  <a:moveTo>
                    <a:pt x="33001" y="111681"/>
                  </a:moveTo>
                  <a:lnTo>
                    <a:pt x="33612" y="112850"/>
                  </a:lnTo>
                  <a:lnTo>
                    <a:pt x="33310" y="112202"/>
                  </a:lnTo>
                  <a:lnTo>
                    <a:pt x="33001" y="111681"/>
                  </a:lnTo>
                  <a:close/>
                </a:path>
                <a:path w="9565640" h="168910">
                  <a:moveTo>
                    <a:pt x="33310" y="112202"/>
                  </a:moveTo>
                  <a:lnTo>
                    <a:pt x="33612" y="112850"/>
                  </a:lnTo>
                  <a:lnTo>
                    <a:pt x="33310" y="112202"/>
                  </a:lnTo>
                  <a:close/>
                </a:path>
                <a:path w="9565640" h="168910">
                  <a:moveTo>
                    <a:pt x="33067" y="111681"/>
                  </a:moveTo>
                  <a:lnTo>
                    <a:pt x="33310" y="112202"/>
                  </a:lnTo>
                  <a:lnTo>
                    <a:pt x="33067" y="111681"/>
                  </a:lnTo>
                  <a:close/>
                </a:path>
                <a:path w="9565640" h="168910">
                  <a:moveTo>
                    <a:pt x="30706" y="106617"/>
                  </a:moveTo>
                  <a:lnTo>
                    <a:pt x="31183" y="107768"/>
                  </a:lnTo>
                  <a:lnTo>
                    <a:pt x="30988" y="107221"/>
                  </a:lnTo>
                  <a:lnTo>
                    <a:pt x="30706" y="106617"/>
                  </a:lnTo>
                  <a:close/>
                </a:path>
                <a:path w="9565640" h="168910">
                  <a:moveTo>
                    <a:pt x="30988" y="107221"/>
                  </a:moveTo>
                  <a:lnTo>
                    <a:pt x="31183" y="107768"/>
                  </a:lnTo>
                  <a:lnTo>
                    <a:pt x="30988" y="107221"/>
                  </a:lnTo>
                  <a:close/>
                </a:path>
                <a:path w="9565640" h="168910">
                  <a:moveTo>
                    <a:pt x="30772" y="106617"/>
                  </a:moveTo>
                  <a:lnTo>
                    <a:pt x="30988" y="107221"/>
                  </a:lnTo>
                  <a:lnTo>
                    <a:pt x="30772" y="106617"/>
                  </a:lnTo>
                  <a:close/>
                </a:path>
                <a:path w="9565640" h="168910">
                  <a:moveTo>
                    <a:pt x="28835" y="101194"/>
                  </a:moveTo>
                  <a:lnTo>
                    <a:pt x="29208" y="102412"/>
                  </a:lnTo>
                  <a:lnTo>
                    <a:pt x="29056" y="101811"/>
                  </a:lnTo>
                  <a:lnTo>
                    <a:pt x="28835" y="101194"/>
                  </a:lnTo>
                  <a:close/>
                </a:path>
                <a:path w="9565640" h="168910">
                  <a:moveTo>
                    <a:pt x="29056" y="101811"/>
                  </a:moveTo>
                  <a:lnTo>
                    <a:pt x="29208" y="102412"/>
                  </a:lnTo>
                  <a:lnTo>
                    <a:pt x="29056" y="101811"/>
                  </a:lnTo>
                  <a:close/>
                </a:path>
                <a:path w="9565640" h="168910">
                  <a:moveTo>
                    <a:pt x="28899" y="101194"/>
                  </a:moveTo>
                  <a:lnTo>
                    <a:pt x="29056" y="101811"/>
                  </a:lnTo>
                  <a:lnTo>
                    <a:pt x="28899" y="101194"/>
                  </a:lnTo>
                  <a:close/>
                </a:path>
                <a:path w="9565640" h="168910">
                  <a:moveTo>
                    <a:pt x="27471" y="95564"/>
                  </a:moveTo>
                  <a:lnTo>
                    <a:pt x="27732" y="96867"/>
                  </a:lnTo>
                  <a:lnTo>
                    <a:pt x="27634" y="96206"/>
                  </a:lnTo>
                  <a:lnTo>
                    <a:pt x="27471" y="95564"/>
                  </a:lnTo>
                  <a:close/>
                </a:path>
                <a:path w="9565640" h="168910">
                  <a:moveTo>
                    <a:pt x="27634" y="96206"/>
                  </a:moveTo>
                  <a:lnTo>
                    <a:pt x="27732" y="96867"/>
                  </a:lnTo>
                  <a:lnTo>
                    <a:pt x="27634" y="96206"/>
                  </a:lnTo>
                  <a:close/>
                </a:path>
                <a:path w="9565640" h="168910">
                  <a:moveTo>
                    <a:pt x="27539" y="95564"/>
                  </a:moveTo>
                  <a:lnTo>
                    <a:pt x="27634" y="96206"/>
                  </a:lnTo>
                  <a:lnTo>
                    <a:pt x="27539" y="95564"/>
                  </a:lnTo>
                  <a:close/>
                </a:path>
                <a:path w="9565640" h="168910">
                  <a:moveTo>
                    <a:pt x="26768" y="90369"/>
                  </a:moveTo>
                  <a:lnTo>
                    <a:pt x="26801" y="91102"/>
                  </a:lnTo>
                  <a:lnTo>
                    <a:pt x="26768" y="90369"/>
                  </a:lnTo>
                  <a:close/>
                </a:path>
                <a:path w="9565640" h="168910">
                  <a:moveTo>
                    <a:pt x="26739" y="89739"/>
                  </a:moveTo>
                  <a:lnTo>
                    <a:pt x="26768" y="90369"/>
                  </a:lnTo>
                  <a:lnTo>
                    <a:pt x="26739" y="89739"/>
                  </a:lnTo>
                  <a:close/>
                </a:path>
                <a:path w="9565640" h="168910">
                  <a:moveTo>
                    <a:pt x="26493" y="84301"/>
                  </a:moveTo>
                  <a:lnTo>
                    <a:pt x="26465" y="84909"/>
                  </a:lnTo>
                  <a:lnTo>
                    <a:pt x="26493" y="84301"/>
                  </a:lnTo>
                  <a:close/>
                </a:path>
                <a:path w="9565640" h="168910">
                  <a:moveTo>
                    <a:pt x="26521" y="83689"/>
                  </a:moveTo>
                  <a:lnTo>
                    <a:pt x="26493" y="84301"/>
                  </a:lnTo>
                  <a:lnTo>
                    <a:pt x="26521" y="83689"/>
                  </a:lnTo>
                  <a:close/>
                </a:path>
                <a:path w="9565640" h="168910">
                  <a:moveTo>
                    <a:pt x="26767" y="78283"/>
                  </a:moveTo>
                  <a:lnTo>
                    <a:pt x="26674" y="78912"/>
                  </a:lnTo>
                  <a:lnTo>
                    <a:pt x="26767" y="78283"/>
                  </a:lnTo>
                  <a:close/>
                </a:path>
                <a:path w="9565640" h="168910">
                  <a:moveTo>
                    <a:pt x="26876" y="77549"/>
                  </a:moveTo>
                  <a:lnTo>
                    <a:pt x="26767" y="78283"/>
                  </a:lnTo>
                  <a:lnTo>
                    <a:pt x="26876" y="77549"/>
                  </a:lnTo>
                  <a:close/>
                </a:path>
                <a:path w="9565640" h="168910">
                  <a:moveTo>
                    <a:pt x="27732" y="71776"/>
                  </a:moveTo>
                  <a:lnTo>
                    <a:pt x="27479" y="73056"/>
                  </a:lnTo>
                  <a:lnTo>
                    <a:pt x="27635" y="72435"/>
                  </a:lnTo>
                  <a:lnTo>
                    <a:pt x="27732" y="71776"/>
                  </a:lnTo>
                  <a:close/>
                </a:path>
                <a:path w="9565640" h="168910">
                  <a:moveTo>
                    <a:pt x="27635" y="72435"/>
                  </a:moveTo>
                  <a:lnTo>
                    <a:pt x="27479" y="73056"/>
                  </a:lnTo>
                  <a:lnTo>
                    <a:pt x="27635" y="72435"/>
                  </a:lnTo>
                  <a:close/>
                </a:path>
                <a:path w="9565640" h="168910">
                  <a:moveTo>
                    <a:pt x="27800" y="71776"/>
                  </a:moveTo>
                  <a:lnTo>
                    <a:pt x="27635" y="72435"/>
                  </a:lnTo>
                  <a:lnTo>
                    <a:pt x="27800" y="71776"/>
                  </a:lnTo>
                  <a:close/>
                </a:path>
                <a:path w="9565640" h="168910">
                  <a:moveTo>
                    <a:pt x="29208" y="66153"/>
                  </a:moveTo>
                  <a:lnTo>
                    <a:pt x="28820" y="67433"/>
                  </a:lnTo>
                  <a:lnTo>
                    <a:pt x="29040" y="66823"/>
                  </a:lnTo>
                  <a:lnTo>
                    <a:pt x="29208" y="66153"/>
                  </a:lnTo>
                  <a:close/>
                </a:path>
                <a:path w="9565640" h="168910">
                  <a:moveTo>
                    <a:pt x="29040" y="66823"/>
                  </a:moveTo>
                  <a:lnTo>
                    <a:pt x="28820" y="67433"/>
                  </a:lnTo>
                  <a:lnTo>
                    <a:pt x="29040" y="66823"/>
                  </a:lnTo>
                  <a:close/>
                </a:path>
                <a:path w="9565640" h="168910">
                  <a:moveTo>
                    <a:pt x="29281" y="66153"/>
                  </a:moveTo>
                  <a:lnTo>
                    <a:pt x="29040" y="66823"/>
                  </a:lnTo>
                  <a:lnTo>
                    <a:pt x="29281" y="66153"/>
                  </a:lnTo>
                  <a:close/>
                </a:path>
                <a:path w="9565640" h="168910">
                  <a:moveTo>
                    <a:pt x="31168" y="60911"/>
                  </a:moveTo>
                  <a:lnTo>
                    <a:pt x="30706" y="62035"/>
                  </a:lnTo>
                  <a:lnTo>
                    <a:pt x="30960" y="61490"/>
                  </a:lnTo>
                  <a:lnTo>
                    <a:pt x="31168" y="60911"/>
                  </a:lnTo>
                  <a:close/>
                </a:path>
                <a:path w="9565640" h="168910">
                  <a:moveTo>
                    <a:pt x="30960" y="61490"/>
                  </a:moveTo>
                  <a:lnTo>
                    <a:pt x="30706" y="62035"/>
                  </a:lnTo>
                  <a:lnTo>
                    <a:pt x="30960" y="61490"/>
                  </a:lnTo>
                  <a:close/>
                </a:path>
                <a:path w="9565640" h="168910">
                  <a:moveTo>
                    <a:pt x="31229" y="60911"/>
                  </a:moveTo>
                  <a:lnTo>
                    <a:pt x="30960" y="61490"/>
                  </a:lnTo>
                  <a:lnTo>
                    <a:pt x="31229" y="60911"/>
                  </a:lnTo>
                  <a:close/>
                </a:path>
                <a:path w="9565640" h="168910">
                  <a:moveTo>
                    <a:pt x="33612" y="55797"/>
                  </a:moveTo>
                  <a:lnTo>
                    <a:pt x="32994" y="56973"/>
                  </a:lnTo>
                  <a:lnTo>
                    <a:pt x="33323" y="56417"/>
                  </a:lnTo>
                  <a:lnTo>
                    <a:pt x="33612" y="55797"/>
                  </a:lnTo>
                  <a:close/>
                </a:path>
                <a:path w="9565640" h="168910">
                  <a:moveTo>
                    <a:pt x="33323" y="56417"/>
                  </a:moveTo>
                  <a:lnTo>
                    <a:pt x="32994" y="56973"/>
                  </a:lnTo>
                  <a:lnTo>
                    <a:pt x="33323" y="56417"/>
                  </a:lnTo>
                  <a:close/>
                </a:path>
                <a:path w="9565640" h="168910">
                  <a:moveTo>
                    <a:pt x="33691" y="55797"/>
                  </a:moveTo>
                  <a:lnTo>
                    <a:pt x="33323" y="56417"/>
                  </a:lnTo>
                  <a:lnTo>
                    <a:pt x="33691" y="55797"/>
                  </a:lnTo>
                  <a:close/>
                </a:path>
                <a:path w="9565640" h="168910">
                  <a:moveTo>
                    <a:pt x="36459" y="51133"/>
                  </a:moveTo>
                  <a:lnTo>
                    <a:pt x="35721" y="52248"/>
                  </a:lnTo>
                  <a:lnTo>
                    <a:pt x="36107" y="51725"/>
                  </a:lnTo>
                  <a:lnTo>
                    <a:pt x="36459" y="51133"/>
                  </a:lnTo>
                  <a:close/>
                </a:path>
                <a:path w="9565640" h="168910">
                  <a:moveTo>
                    <a:pt x="36107" y="51725"/>
                  </a:moveTo>
                  <a:lnTo>
                    <a:pt x="35721" y="52248"/>
                  </a:lnTo>
                  <a:lnTo>
                    <a:pt x="36107" y="51725"/>
                  </a:lnTo>
                  <a:close/>
                </a:path>
                <a:path w="9565640" h="168910">
                  <a:moveTo>
                    <a:pt x="36545" y="51133"/>
                  </a:moveTo>
                  <a:lnTo>
                    <a:pt x="36107" y="51725"/>
                  </a:lnTo>
                  <a:lnTo>
                    <a:pt x="36545" y="51133"/>
                  </a:lnTo>
                  <a:close/>
                </a:path>
                <a:path w="9565640" h="168910">
                  <a:moveTo>
                    <a:pt x="39745" y="46797"/>
                  </a:moveTo>
                  <a:lnTo>
                    <a:pt x="38955" y="47771"/>
                  </a:lnTo>
                  <a:lnTo>
                    <a:pt x="39362" y="47316"/>
                  </a:lnTo>
                  <a:lnTo>
                    <a:pt x="39745" y="46797"/>
                  </a:lnTo>
                  <a:close/>
                </a:path>
                <a:path w="9565640" h="168910">
                  <a:moveTo>
                    <a:pt x="39362" y="47316"/>
                  </a:moveTo>
                  <a:lnTo>
                    <a:pt x="38955" y="47771"/>
                  </a:lnTo>
                  <a:lnTo>
                    <a:pt x="39362" y="47316"/>
                  </a:lnTo>
                  <a:close/>
                </a:path>
                <a:path w="9565640" h="168910">
                  <a:moveTo>
                    <a:pt x="39826" y="46797"/>
                  </a:moveTo>
                  <a:lnTo>
                    <a:pt x="39362" y="47316"/>
                  </a:lnTo>
                  <a:lnTo>
                    <a:pt x="39826" y="46797"/>
                  </a:lnTo>
                  <a:close/>
                </a:path>
                <a:path w="9565640" h="168910">
                  <a:moveTo>
                    <a:pt x="43479" y="42717"/>
                  </a:moveTo>
                  <a:lnTo>
                    <a:pt x="42495" y="43705"/>
                  </a:lnTo>
                  <a:lnTo>
                    <a:pt x="43013" y="43237"/>
                  </a:lnTo>
                  <a:lnTo>
                    <a:pt x="43479" y="42717"/>
                  </a:lnTo>
                  <a:close/>
                </a:path>
                <a:path w="9565640" h="168910">
                  <a:moveTo>
                    <a:pt x="43013" y="43237"/>
                  </a:moveTo>
                  <a:lnTo>
                    <a:pt x="42495" y="43705"/>
                  </a:lnTo>
                  <a:lnTo>
                    <a:pt x="43013" y="43237"/>
                  </a:lnTo>
                  <a:close/>
                </a:path>
                <a:path w="9565640" h="168910">
                  <a:moveTo>
                    <a:pt x="43589" y="42717"/>
                  </a:moveTo>
                  <a:lnTo>
                    <a:pt x="43013" y="43237"/>
                  </a:lnTo>
                  <a:lnTo>
                    <a:pt x="43589" y="42717"/>
                  </a:lnTo>
                  <a:close/>
                </a:path>
                <a:path w="9565640" h="168910">
                  <a:moveTo>
                    <a:pt x="47525" y="39160"/>
                  </a:moveTo>
                  <a:lnTo>
                    <a:pt x="46556" y="39954"/>
                  </a:lnTo>
                  <a:lnTo>
                    <a:pt x="47072" y="39569"/>
                  </a:lnTo>
                  <a:lnTo>
                    <a:pt x="47525" y="39160"/>
                  </a:lnTo>
                  <a:close/>
                </a:path>
                <a:path w="9565640" h="168910">
                  <a:moveTo>
                    <a:pt x="47072" y="39569"/>
                  </a:moveTo>
                  <a:lnTo>
                    <a:pt x="46556" y="39954"/>
                  </a:lnTo>
                  <a:lnTo>
                    <a:pt x="47072" y="39569"/>
                  </a:lnTo>
                  <a:close/>
                </a:path>
                <a:path w="9565640" h="168910">
                  <a:moveTo>
                    <a:pt x="47621" y="39160"/>
                  </a:moveTo>
                  <a:lnTo>
                    <a:pt x="47072" y="39569"/>
                  </a:lnTo>
                  <a:lnTo>
                    <a:pt x="47621" y="39160"/>
                  </a:lnTo>
                  <a:close/>
                </a:path>
                <a:path w="9565640" h="168910">
                  <a:moveTo>
                    <a:pt x="51982" y="35910"/>
                  </a:moveTo>
                  <a:lnTo>
                    <a:pt x="50871" y="36652"/>
                  </a:lnTo>
                  <a:lnTo>
                    <a:pt x="51461" y="36298"/>
                  </a:lnTo>
                  <a:lnTo>
                    <a:pt x="51982" y="35910"/>
                  </a:lnTo>
                  <a:close/>
                </a:path>
                <a:path w="9565640" h="168910">
                  <a:moveTo>
                    <a:pt x="51461" y="36298"/>
                  </a:moveTo>
                  <a:lnTo>
                    <a:pt x="50871" y="36652"/>
                  </a:lnTo>
                  <a:lnTo>
                    <a:pt x="51461" y="36298"/>
                  </a:lnTo>
                  <a:close/>
                </a:path>
                <a:path w="9565640" h="168910">
                  <a:moveTo>
                    <a:pt x="52109" y="35910"/>
                  </a:moveTo>
                  <a:lnTo>
                    <a:pt x="51982" y="35910"/>
                  </a:lnTo>
                  <a:lnTo>
                    <a:pt x="51461" y="36298"/>
                  </a:lnTo>
                  <a:lnTo>
                    <a:pt x="52109" y="35910"/>
                  </a:lnTo>
                  <a:close/>
                </a:path>
                <a:path w="9565640" h="168910">
                  <a:moveTo>
                    <a:pt x="56684" y="33170"/>
                  </a:moveTo>
                  <a:lnTo>
                    <a:pt x="55521" y="33791"/>
                  </a:lnTo>
                  <a:lnTo>
                    <a:pt x="56106" y="33516"/>
                  </a:lnTo>
                  <a:lnTo>
                    <a:pt x="56684" y="33170"/>
                  </a:lnTo>
                  <a:close/>
                </a:path>
                <a:path w="9565640" h="168910">
                  <a:moveTo>
                    <a:pt x="56106" y="33516"/>
                  </a:moveTo>
                  <a:lnTo>
                    <a:pt x="55521" y="33791"/>
                  </a:lnTo>
                  <a:lnTo>
                    <a:pt x="56106" y="33516"/>
                  </a:lnTo>
                  <a:close/>
                </a:path>
                <a:path w="9565640" h="168910">
                  <a:moveTo>
                    <a:pt x="56841" y="33170"/>
                  </a:moveTo>
                  <a:lnTo>
                    <a:pt x="56684" y="33170"/>
                  </a:lnTo>
                  <a:lnTo>
                    <a:pt x="56106" y="33516"/>
                  </a:lnTo>
                  <a:lnTo>
                    <a:pt x="56841" y="33170"/>
                  </a:lnTo>
                  <a:close/>
                </a:path>
                <a:path w="9565640" h="168910">
                  <a:moveTo>
                    <a:pt x="61721" y="30871"/>
                  </a:moveTo>
                  <a:lnTo>
                    <a:pt x="60611" y="31328"/>
                  </a:lnTo>
                  <a:lnTo>
                    <a:pt x="61229" y="31103"/>
                  </a:lnTo>
                  <a:lnTo>
                    <a:pt x="61721" y="30871"/>
                  </a:lnTo>
                  <a:close/>
                </a:path>
                <a:path w="9565640" h="168910">
                  <a:moveTo>
                    <a:pt x="61229" y="31103"/>
                  </a:moveTo>
                  <a:lnTo>
                    <a:pt x="60611" y="31328"/>
                  </a:lnTo>
                  <a:lnTo>
                    <a:pt x="60752" y="31328"/>
                  </a:lnTo>
                  <a:lnTo>
                    <a:pt x="61229" y="31103"/>
                  </a:lnTo>
                  <a:close/>
                </a:path>
                <a:path w="9565640" h="168910">
                  <a:moveTo>
                    <a:pt x="61867" y="30871"/>
                  </a:moveTo>
                  <a:lnTo>
                    <a:pt x="61721" y="30871"/>
                  </a:lnTo>
                  <a:lnTo>
                    <a:pt x="61229" y="31103"/>
                  </a:lnTo>
                  <a:lnTo>
                    <a:pt x="61867" y="30871"/>
                  </a:lnTo>
                  <a:close/>
                </a:path>
                <a:path w="9565640" h="168910">
                  <a:moveTo>
                    <a:pt x="67094" y="28969"/>
                  </a:moveTo>
                  <a:lnTo>
                    <a:pt x="65820" y="29366"/>
                  </a:lnTo>
                  <a:lnTo>
                    <a:pt x="66426" y="29212"/>
                  </a:lnTo>
                  <a:lnTo>
                    <a:pt x="67094" y="28969"/>
                  </a:lnTo>
                  <a:close/>
                </a:path>
                <a:path w="9565640" h="168910">
                  <a:moveTo>
                    <a:pt x="66426" y="29212"/>
                  </a:moveTo>
                  <a:lnTo>
                    <a:pt x="65820" y="29366"/>
                  </a:lnTo>
                  <a:lnTo>
                    <a:pt x="66004" y="29366"/>
                  </a:lnTo>
                  <a:lnTo>
                    <a:pt x="66426" y="29212"/>
                  </a:lnTo>
                  <a:close/>
                </a:path>
                <a:path w="9565640" h="168910">
                  <a:moveTo>
                    <a:pt x="67385" y="28969"/>
                  </a:moveTo>
                  <a:lnTo>
                    <a:pt x="67094" y="28969"/>
                  </a:lnTo>
                  <a:lnTo>
                    <a:pt x="66426" y="29212"/>
                  </a:lnTo>
                  <a:lnTo>
                    <a:pt x="67385" y="28969"/>
                  </a:lnTo>
                  <a:close/>
                </a:path>
                <a:path w="9565640" h="168910">
                  <a:moveTo>
                    <a:pt x="72698" y="27621"/>
                  </a:moveTo>
                  <a:lnTo>
                    <a:pt x="71424" y="27883"/>
                  </a:lnTo>
                  <a:lnTo>
                    <a:pt x="72020" y="27794"/>
                  </a:lnTo>
                  <a:lnTo>
                    <a:pt x="72698" y="27621"/>
                  </a:lnTo>
                  <a:close/>
                </a:path>
                <a:path w="9565640" h="168910">
                  <a:moveTo>
                    <a:pt x="72020" y="27794"/>
                  </a:moveTo>
                  <a:lnTo>
                    <a:pt x="71424" y="27883"/>
                  </a:lnTo>
                  <a:lnTo>
                    <a:pt x="71665" y="27883"/>
                  </a:lnTo>
                  <a:lnTo>
                    <a:pt x="72020" y="27794"/>
                  </a:lnTo>
                  <a:close/>
                </a:path>
                <a:path w="9565640" h="168910">
                  <a:moveTo>
                    <a:pt x="73161" y="27621"/>
                  </a:moveTo>
                  <a:lnTo>
                    <a:pt x="72698" y="27621"/>
                  </a:lnTo>
                  <a:lnTo>
                    <a:pt x="72020" y="27794"/>
                  </a:lnTo>
                  <a:lnTo>
                    <a:pt x="73161" y="27621"/>
                  </a:lnTo>
                  <a:close/>
                </a:path>
                <a:path w="9565640" h="168910">
                  <a:moveTo>
                    <a:pt x="78519" y="26813"/>
                  </a:moveTo>
                  <a:lnTo>
                    <a:pt x="77162" y="26948"/>
                  </a:lnTo>
                  <a:lnTo>
                    <a:pt x="77829" y="26917"/>
                  </a:lnTo>
                  <a:lnTo>
                    <a:pt x="78519" y="26813"/>
                  </a:lnTo>
                  <a:close/>
                </a:path>
                <a:path w="9565640" h="168910">
                  <a:moveTo>
                    <a:pt x="77829" y="26917"/>
                  </a:moveTo>
                  <a:lnTo>
                    <a:pt x="77162" y="26948"/>
                  </a:lnTo>
                  <a:lnTo>
                    <a:pt x="77626" y="26948"/>
                  </a:lnTo>
                  <a:lnTo>
                    <a:pt x="77829" y="26917"/>
                  </a:lnTo>
                  <a:close/>
                </a:path>
                <a:path w="9565640" h="168910">
                  <a:moveTo>
                    <a:pt x="80093" y="26813"/>
                  </a:moveTo>
                  <a:lnTo>
                    <a:pt x="78519" y="26813"/>
                  </a:lnTo>
                  <a:lnTo>
                    <a:pt x="77829" y="26917"/>
                  </a:lnTo>
                  <a:lnTo>
                    <a:pt x="80093" y="26813"/>
                  </a:lnTo>
                  <a:close/>
                </a:path>
                <a:path w="9565640" h="168910">
                  <a:moveTo>
                    <a:pt x="9538656" y="26611"/>
                  </a:moveTo>
                  <a:lnTo>
                    <a:pt x="84488" y="26611"/>
                  </a:lnTo>
                  <a:lnTo>
                    <a:pt x="84162" y="26626"/>
                  </a:lnTo>
                  <a:lnTo>
                    <a:pt x="9538656" y="26626"/>
                  </a:lnTo>
                  <a:close/>
                </a:path>
                <a:path w="9565640" h="168910">
                  <a:moveTo>
                    <a:pt x="9565186" y="13313"/>
                  </a:moveTo>
                  <a:lnTo>
                    <a:pt x="9538656" y="13313"/>
                  </a:lnTo>
                  <a:lnTo>
                    <a:pt x="9551921" y="26626"/>
                  </a:lnTo>
                  <a:lnTo>
                    <a:pt x="9565186" y="26626"/>
                  </a:lnTo>
                  <a:lnTo>
                    <a:pt x="9565186" y="13313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443683" y="5956539"/>
              <a:ext cx="9609455" cy="142240"/>
            </a:xfrm>
            <a:custGeom>
              <a:avLst/>
              <a:gdLst/>
              <a:ahLst/>
              <a:cxnLst/>
              <a:rect l="l" t="t" r="r" b="b"/>
              <a:pathLst>
                <a:path w="9609455" h="142239">
                  <a:moveTo>
                    <a:pt x="9609389" y="0"/>
                  </a:moveTo>
                  <a:lnTo>
                    <a:pt x="70657" y="0"/>
                  </a:lnTo>
                  <a:lnTo>
                    <a:pt x="42849" y="5476"/>
                  </a:lnTo>
                  <a:lnTo>
                    <a:pt x="20424" y="20521"/>
                  </a:lnTo>
                  <a:lnTo>
                    <a:pt x="5451" y="43055"/>
                  </a:lnTo>
                  <a:lnTo>
                    <a:pt x="0" y="70997"/>
                  </a:lnTo>
                  <a:lnTo>
                    <a:pt x="5451" y="98001"/>
                  </a:lnTo>
                  <a:lnTo>
                    <a:pt x="20424" y="120637"/>
                  </a:lnTo>
                  <a:lnTo>
                    <a:pt x="42849" y="136202"/>
                  </a:lnTo>
                  <a:lnTo>
                    <a:pt x="70657" y="141991"/>
                  </a:lnTo>
                  <a:lnTo>
                    <a:pt x="9609389" y="141991"/>
                  </a:lnTo>
                  <a:lnTo>
                    <a:pt x="9609389" y="0"/>
                  </a:lnTo>
                  <a:close/>
                </a:path>
              </a:pathLst>
            </a:custGeom>
            <a:solidFill>
              <a:srgbClr val="24A9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2867" y="112776"/>
            <a:ext cx="6573774" cy="1338834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242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Application</a:t>
            </a:r>
            <a:r>
              <a:rPr sz="4800" spc="-310" dirty="0"/>
              <a:t> </a:t>
            </a:r>
            <a:r>
              <a:rPr sz="4800" spc="-10" dirty="0"/>
              <a:t>Letters</a:t>
            </a:r>
            <a:endParaRPr sz="4800"/>
          </a:p>
        </p:txBody>
      </p:sp>
      <p:grpSp>
        <p:nvGrpSpPr>
          <p:cNvPr id="7" name="object 7"/>
          <p:cNvGrpSpPr/>
          <p:nvPr/>
        </p:nvGrpSpPr>
        <p:grpSpPr>
          <a:xfrm>
            <a:off x="504062" y="1365491"/>
            <a:ext cx="11184255" cy="4822825"/>
            <a:chOff x="504062" y="1365491"/>
            <a:chExt cx="11184255" cy="482282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3587" y="1424939"/>
              <a:ext cx="11164823" cy="475335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08825" y="1420177"/>
              <a:ext cx="11174730" cy="4763135"/>
            </a:xfrm>
            <a:custGeom>
              <a:avLst/>
              <a:gdLst/>
              <a:ahLst/>
              <a:cxnLst/>
              <a:rect l="l" t="t" r="r" b="b"/>
              <a:pathLst>
                <a:path w="11174730" h="4763135">
                  <a:moveTo>
                    <a:pt x="0" y="4762881"/>
                  </a:moveTo>
                  <a:lnTo>
                    <a:pt x="11174348" y="4762881"/>
                  </a:lnTo>
                  <a:lnTo>
                    <a:pt x="11174348" y="0"/>
                  </a:lnTo>
                  <a:lnTo>
                    <a:pt x="0" y="0"/>
                  </a:lnTo>
                  <a:lnTo>
                    <a:pt x="0" y="4762881"/>
                  </a:lnTo>
                  <a:close/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25295" y="2118359"/>
              <a:ext cx="9675114" cy="377875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32431" y="2121407"/>
              <a:ext cx="8350758" cy="78714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29512" y="2548127"/>
              <a:ext cx="9356598" cy="78714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15211" y="2974847"/>
              <a:ext cx="9583674" cy="78714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39823" y="3401567"/>
              <a:ext cx="8935974" cy="78714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53312" y="3828288"/>
              <a:ext cx="9508998" cy="78714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59407" y="4255007"/>
              <a:ext cx="9495282" cy="78714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43227" y="4681727"/>
              <a:ext cx="9327642" cy="78714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972055" y="5108448"/>
              <a:ext cx="8271509" cy="78714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37615" y="1365491"/>
              <a:ext cx="9460230" cy="124893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54251" y="1365503"/>
              <a:ext cx="8324850" cy="1247394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1524127" y="1416902"/>
            <a:ext cx="9048115" cy="4234815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53670">
              <a:lnSpc>
                <a:spcPct val="100000"/>
              </a:lnSpc>
              <a:spcBef>
                <a:spcPts val="700"/>
              </a:spcBef>
            </a:pPr>
            <a:r>
              <a:rPr sz="4400" b="1" dirty="0">
                <a:solidFill>
                  <a:srgbClr val="FF0000"/>
                </a:solidFill>
                <a:latin typeface="Arial"/>
                <a:cs typeface="Arial"/>
              </a:rPr>
              <a:t>unsolicited</a:t>
            </a:r>
            <a:r>
              <a:rPr sz="44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4400" b="1" dirty="0">
                <a:solidFill>
                  <a:srgbClr val="FF0000"/>
                </a:solidFill>
                <a:latin typeface="Arial"/>
                <a:cs typeface="Arial"/>
              </a:rPr>
              <a:t>application</a:t>
            </a:r>
            <a:r>
              <a:rPr sz="44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4400" b="1" spc="-10" dirty="0">
                <a:solidFill>
                  <a:srgbClr val="FF0000"/>
                </a:solidFill>
                <a:latin typeface="Arial"/>
                <a:cs typeface="Arial"/>
              </a:rPr>
              <a:t>letter</a:t>
            </a:r>
            <a:endParaRPr sz="4400">
              <a:latin typeface="Arial"/>
              <a:cs typeface="Arial"/>
            </a:endParaRPr>
          </a:p>
          <a:p>
            <a:pPr marL="12065" marR="5080" indent="1270" algn="ctr">
              <a:lnSpc>
                <a:spcPct val="100000"/>
              </a:lnSpc>
              <a:spcBef>
                <a:spcPts val="375"/>
              </a:spcBef>
            </a:pPr>
            <a:r>
              <a:rPr sz="2800" b="1" dirty="0">
                <a:latin typeface="Times New Roman"/>
                <a:cs typeface="Times New Roman"/>
              </a:rPr>
              <a:t>(a</a:t>
            </a:r>
            <a:r>
              <a:rPr sz="2800" b="1" spc="-45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prospecting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letter</a:t>
            </a:r>
            <a:r>
              <a:rPr sz="2800" b="1" spc="-10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to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an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organization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that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has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spc="-25" dirty="0">
                <a:latin typeface="Times New Roman"/>
                <a:cs typeface="Times New Roman"/>
              </a:rPr>
              <a:t>not </a:t>
            </a:r>
            <a:r>
              <a:rPr sz="2800" b="1" dirty="0">
                <a:latin typeface="Times New Roman"/>
                <a:cs typeface="Times New Roman"/>
              </a:rPr>
              <a:t>announced</a:t>
            </a:r>
            <a:r>
              <a:rPr sz="2800" b="1" spc="-6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an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opening),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you</a:t>
            </a:r>
            <a:r>
              <a:rPr sz="2800" b="1" spc="-6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will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have</a:t>
            </a:r>
            <a:r>
              <a:rPr sz="2800" b="1" spc="-6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to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do</a:t>
            </a:r>
            <a:r>
              <a:rPr sz="2800" b="1" spc="-4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some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research </a:t>
            </a:r>
            <a:r>
              <a:rPr sz="2800" b="1" dirty="0">
                <a:latin typeface="Times New Roman"/>
                <a:cs typeface="Times New Roman"/>
              </a:rPr>
              <a:t>to</a:t>
            </a:r>
            <a:r>
              <a:rPr sz="2800" b="1" spc="-4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identify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the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requirements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the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position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is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likely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to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have.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spc="-25" dirty="0">
                <a:latin typeface="Times New Roman"/>
                <a:cs typeface="Times New Roman"/>
              </a:rPr>
              <a:t>In </a:t>
            </a:r>
            <a:r>
              <a:rPr sz="2800" b="1" dirty="0">
                <a:latin typeface="Times New Roman"/>
                <a:cs typeface="Times New Roman"/>
              </a:rPr>
              <a:t>addition,</a:t>
            </a:r>
            <a:r>
              <a:rPr sz="2800" b="1" spc="-8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search</a:t>
            </a:r>
            <a:r>
              <a:rPr sz="2800" b="1" spc="-8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for</a:t>
            </a:r>
            <a:r>
              <a:rPr sz="2800" b="1" spc="-12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information</a:t>
            </a:r>
            <a:r>
              <a:rPr sz="2800" b="1" spc="-8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about</a:t>
            </a:r>
            <a:r>
              <a:rPr sz="2800" b="1" spc="-7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the</a:t>
            </a:r>
            <a:r>
              <a:rPr sz="2800" b="1" spc="-70" dirty="0">
                <a:latin typeface="Times New Roman"/>
                <a:cs typeface="Times New Roman"/>
              </a:rPr>
              <a:t> </a:t>
            </a:r>
            <a:r>
              <a:rPr sz="2800" b="1" spc="-20" dirty="0">
                <a:latin typeface="Times New Roman"/>
                <a:cs typeface="Times New Roman"/>
              </a:rPr>
              <a:t>company,</a:t>
            </a:r>
            <a:r>
              <a:rPr sz="2800" b="1" spc="-85" dirty="0">
                <a:latin typeface="Times New Roman"/>
                <a:cs typeface="Times New Roman"/>
              </a:rPr>
              <a:t> </a:t>
            </a:r>
            <a:r>
              <a:rPr sz="2800" b="1" spc="-25" dirty="0">
                <a:latin typeface="Times New Roman"/>
                <a:cs typeface="Times New Roman"/>
              </a:rPr>
              <a:t>its </a:t>
            </a:r>
            <a:r>
              <a:rPr sz="2800" b="1" dirty="0">
                <a:latin typeface="Times New Roman"/>
                <a:cs typeface="Times New Roman"/>
              </a:rPr>
              <a:t>customers,</a:t>
            </a:r>
            <a:r>
              <a:rPr sz="2800" b="1" spc="-7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the</a:t>
            </a:r>
            <a:r>
              <a:rPr sz="2800" b="1" spc="-6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profession,</a:t>
            </a:r>
            <a:r>
              <a:rPr sz="2800" b="1" spc="-7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or</a:t>
            </a:r>
            <a:r>
              <a:rPr sz="2800" b="1" spc="-10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the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manager</a:t>
            </a:r>
            <a:r>
              <a:rPr sz="2800" b="1" spc="-114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to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whom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you</a:t>
            </a:r>
            <a:r>
              <a:rPr sz="2800" b="1" spc="-65" dirty="0">
                <a:latin typeface="Times New Roman"/>
                <a:cs typeface="Times New Roman"/>
              </a:rPr>
              <a:t> </a:t>
            </a:r>
            <a:r>
              <a:rPr sz="2800" b="1" spc="-25" dirty="0">
                <a:latin typeface="Times New Roman"/>
                <a:cs typeface="Times New Roman"/>
              </a:rPr>
              <a:t>are </a:t>
            </a:r>
            <a:r>
              <a:rPr sz="2800" b="1" dirty="0">
                <a:latin typeface="Times New Roman"/>
                <a:cs typeface="Times New Roman"/>
              </a:rPr>
              <a:t>writing.</a:t>
            </a:r>
            <a:r>
              <a:rPr sz="2800" b="1" spc="-4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Using</a:t>
            </a:r>
            <a:r>
              <a:rPr sz="2800" b="1" spc="-6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such</a:t>
            </a:r>
            <a:r>
              <a:rPr sz="2800" b="1" spc="-6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information</a:t>
            </a:r>
            <a:r>
              <a:rPr sz="2800" b="1" spc="-6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in</a:t>
            </a:r>
            <a:r>
              <a:rPr sz="2800" b="1" spc="-6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your</a:t>
            </a:r>
            <a:r>
              <a:rPr sz="2800" b="1" spc="-1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letter</a:t>
            </a:r>
            <a:r>
              <a:rPr sz="2800" b="1" spc="-11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will</a:t>
            </a:r>
            <a:r>
              <a:rPr sz="2800" b="1" spc="-4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help</a:t>
            </a:r>
            <a:r>
              <a:rPr sz="2800" b="1" spc="-70" dirty="0">
                <a:latin typeface="Times New Roman"/>
                <a:cs typeface="Times New Roman"/>
              </a:rPr>
              <a:t> </a:t>
            </a:r>
            <a:r>
              <a:rPr sz="2800" b="1" spc="-25" dirty="0">
                <a:latin typeface="Times New Roman"/>
                <a:cs typeface="Times New Roman"/>
              </a:rPr>
              <a:t>you </a:t>
            </a:r>
            <a:r>
              <a:rPr sz="2800" b="1" dirty="0">
                <a:latin typeface="Times New Roman"/>
                <a:cs typeface="Times New Roman"/>
              </a:rPr>
              <a:t>establish</a:t>
            </a:r>
            <a:r>
              <a:rPr sz="2800" b="1" spc="-8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common</a:t>
            </a:r>
            <a:r>
              <a:rPr sz="2800" b="1" spc="-5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ground</a:t>
            </a:r>
            <a:r>
              <a:rPr sz="2800" b="1" spc="-7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with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your</a:t>
            </a:r>
            <a:r>
              <a:rPr sz="2800" b="1" spc="-12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reader</a:t>
            </a:r>
            <a:r>
              <a:rPr sz="2800" b="1" spc="-12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and</a:t>
            </a:r>
            <a:r>
              <a:rPr sz="2800" b="1" spc="-8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show</a:t>
            </a:r>
            <a:r>
              <a:rPr sz="2800" b="1" spc="-65" dirty="0">
                <a:latin typeface="Times New Roman"/>
                <a:cs typeface="Times New Roman"/>
              </a:rPr>
              <a:t> </a:t>
            </a:r>
            <a:r>
              <a:rPr sz="2800" b="1" spc="-20" dirty="0">
                <a:latin typeface="Times New Roman"/>
                <a:cs typeface="Times New Roman"/>
              </a:rPr>
              <a:t>that </a:t>
            </a:r>
            <a:r>
              <a:rPr sz="2800" b="1" dirty="0">
                <a:latin typeface="Times New Roman"/>
                <a:cs typeface="Times New Roman"/>
              </a:rPr>
              <a:t>you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are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tuned</a:t>
            </a:r>
            <a:r>
              <a:rPr sz="2800" b="1" spc="-3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into</a:t>
            </a:r>
            <a:r>
              <a:rPr sz="2800" b="1" spc="-4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what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is</a:t>
            </a:r>
            <a:r>
              <a:rPr sz="2800" b="1" spc="-4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going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on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in</a:t>
            </a:r>
            <a:r>
              <a:rPr sz="2800" b="1" spc="-4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the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industry.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22" name="object 22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73152" y="6007606"/>
            <a:ext cx="992124" cy="85039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7800" y="1132332"/>
            <a:ext cx="7050785" cy="122910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80413" y="1294587"/>
            <a:ext cx="635127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Application</a:t>
            </a:r>
            <a:r>
              <a:rPr sz="4400" spc="-80" dirty="0"/>
              <a:t> </a:t>
            </a:r>
            <a:r>
              <a:rPr sz="4400" dirty="0"/>
              <a:t>Letter</a:t>
            </a:r>
            <a:r>
              <a:rPr sz="4400" spc="-35" dirty="0"/>
              <a:t> </a:t>
            </a:r>
            <a:r>
              <a:rPr sz="4400" spc="-20" dirty="0"/>
              <a:t>Tips</a:t>
            </a:r>
            <a:endParaRPr sz="4400"/>
          </a:p>
        </p:txBody>
      </p:sp>
      <p:grpSp>
        <p:nvGrpSpPr>
          <p:cNvPr id="4" name="object 4"/>
          <p:cNvGrpSpPr/>
          <p:nvPr/>
        </p:nvGrpSpPr>
        <p:grpSpPr>
          <a:xfrm>
            <a:off x="1388363" y="2231135"/>
            <a:ext cx="7172959" cy="2582545"/>
            <a:chOff x="1388363" y="2231135"/>
            <a:chExt cx="7172959" cy="258254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8363" y="2231135"/>
              <a:ext cx="7172706" cy="25824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1" y="2282964"/>
              <a:ext cx="375678" cy="48842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86127" y="2263152"/>
              <a:ext cx="3382517" cy="52043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1" y="2688348"/>
              <a:ext cx="375678" cy="48842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86127" y="2668536"/>
              <a:ext cx="3891534" cy="52043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1" y="3093732"/>
              <a:ext cx="375678" cy="48842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86127" y="3073920"/>
              <a:ext cx="732282" cy="52043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03703" y="3073920"/>
              <a:ext cx="364985" cy="52043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53996" y="3073920"/>
              <a:ext cx="2789682" cy="52043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1" y="3499116"/>
              <a:ext cx="375678" cy="48842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86127" y="3479304"/>
              <a:ext cx="1596389" cy="52043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67812" y="3479304"/>
              <a:ext cx="543293" cy="52043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296412" y="3479304"/>
              <a:ext cx="2687574" cy="52043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1" y="3904500"/>
              <a:ext cx="375678" cy="48842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786127" y="3884688"/>
              <a:ext cx="4222242" cy="52043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2371" y="4309884"/>
              <a:ext cx="375678" cy="48842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86127" y="4290072"/>
              <a:ext cx="3728466" cy="520433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1599691" y="2194051"/>
            <a:ext cx="4276090" cy="2458085"/>
          </a:xfrm>
          <a:prstGeom prst="rect">
            <a:avLst/>
          </a:prstGeom>
        </p:spPr>
        <p:txBody>
          <a:bodyPr vert="horz" wrap="square" lIns="0" tIns="14351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130"/>
              </a:spcBef>
              <a:buChar char="•"/>
              <a:tabLst>
                <a:tab pos="354965" algn="l"/>
              </a:tabLst>
            </a:pPr>
            <a:r>
              <a:rPr sz="1800" dirty="0">
                <a:latin typeface="Arial MT"/>
                <a:cs typeface="Arial MT"/>
              </a:rPr>
              <a:t>Clearly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identify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4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opportunity</a:t>
            </a:r>
            <a:endParaRPr sz="1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1035"/>
              </a:spcBef>
              <a:buChar char="•"/>
              <a:tabLst>
                <a:tab pos="354965" algn="l"/>
              </a:tabLst>
            </a:pPr>
            <a:r>
              <a:rPr sz="1800" dirty="0">
                <a:latin typeface="Arial MT"/>
                <a:cs typeface="Arial MT"/>
              </a:rPr>
              <a:t>Show</a:t>
            </a:r>
            <a:r>
              <a:rPr sz="1800" spc="-3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you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understand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3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company</a:t>
            </a:r>
            <a:endParaRPr sz="1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1030"/>
              </a:spcBef>
              <a:buChar char="•"/>
              <a:tabLst>
                <a:tab pos="354965" algn="l"/>
              </a:tabLst>
            </a:pPr>
            <a:r>
              <a:rPr sz="1800" dirty="0">
                <a:latin typeface="Arial MT"/>
                <a:cs typeface="Arial MT"/>
              </a:rPr>
              <a:t>Don’t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volunteer</a:t>
            </a:r>
            <a:r>
              <a:rPr sz="1800" spc="-3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salary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history</a:t>
            </a:r>
            <a:endParaRPr sz="1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1035"/>
              </a:spcBef>
              <a:buChar char="•"/>
              <a:tabLst>
                <a:tab pos="354965" algn="l"/>
              </a:tabLst>
            </a:pPr>
            <a:r>
              <a:rPr sz="1800" dirty="0">
                <a:latin typeface="Arial MT"/>
                <a:cs typeface="Arial MT"/>
              </a:rPr>
              <a:t>Keep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it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short—</a:t>
            </a:r>
            <a:r>
              <a:rPr sz="1800" dirty="0">
                <a:latin typeface="Arial MT"/>
                <a:cs typeface="Arial MT"/>
              </a:rPr>
              <a:t>about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three</a:t>
            </a:r>
            <a:r>
              <a:rPr sz="1800" spc="-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paragraphs</a:t>
            </a:r>
            <a:endParaRPr sz="1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1030"/>
              </a:spcBef>
              <a:buChar char="•"/>
              <a:tabLst>
                <a:tab pos="354965" algn="l"/>
              </a:tabLst>
            </a:pPr>
            <a:r>
              <a:rPr sz="1800" dirty="0">
                <a:latin typeface="Arial MT"/>
                <a:cs typeface="Arial MT"/>
              </a:rPr>
              <a:t>Show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personality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but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stay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businesslike</a:t>
            </a:r>
            <a:endParaRPr sz="18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1035"/>
              </a:spcBef>
              <a:buChar char="•"/>
              <a:tabLst>
                <a:tab pos="354965" algn="l"/>
              </a:tabLst>
            </a:pPr>
            <a:r>
              <a:rPr sz="1800" dirty="0">
                <a:latin typeface="Arial MT"/>
                <a:cs typeface="Arial MT"/>
              </a:rPr>
              <a:t>Project</a:t>
            </a:r>
            <a:r>
              <a:rPr sz="1800" spc="-3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confidence,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not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arrogance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6723" y="339852"/>
            <a:ext cx="6148578" cy="124739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9948" rIns="0" bIns="0" rtlCol="0">
            <a:spAutoFit/>
          </a:bodyPr>
          <a:lstStyle/>
          <a:p>
            <a:pPr marL="1492885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latin typeface="Arial"/>
                <a:cs typeface="Arial"/>
              </a:rPr>
              <a:t>Using</a:t>
            </a:r>
            <a:r>
              <a:rPr sz="4400" spc="-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the</a:t>
            </a:r>
            <a:r>
              <a:rPr sz="4400" spc="-5" dirty="0">
                <a:latin typeface="Arial"/>
                <a:cs typeface="Arial"/>
              </a:rPr>
              <a:t> </a:t>
            </a:r>
            <a:r>
              <a:rPr sz="4400" dirty="0">
                <a:latin typeface="Arial"/>
                <a:cs typeface="Arial"/>
              </a:rPr>
              <a:t>AIDA</a:t>
            </a:r>
            <a:r>
              <a:rPr sz="4400" spc="-25" dirty="0">
                <a:latin typeface="Arial"/>
                <a:cs typeface="Arial"/>
              </a:rPr>
              <a:t> </a:t>
            </a:r>
            <a:r>
              <a:rPr sz="4400" spc="-20" dirty="0">
                <a:latin typeface="Arial"/>
                <a:cs typeface="Arial"/>
              </a:rPr>
              <a:t>Plan</a:t>
            </a:r>
            <a:endParaRPr sz="44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04062" y="1415414"/>
            <a:ext cx="11184255" cy="4772660"/>
            <a:chOff x="504062" y="1415414"/>
            <a:chExt cx="11184255" cy="477266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3587" y="1424939"/>
              <a:ext cx="11164823" cy="475335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08825" y="1420177"/>
              <a:ext cx="11174730" cy="4763135"/>
            </a:xfrm>
            <a:custGeom>
              <a:avLst/>
              <a:gdLst/>
              <a:ahLst/>
              <a:cxnLst/>
              <a:rect l="l" t="t" r="r" b="b"/>
              <a:pathLst>
                <a:path w="11174730" h="4763135">
                  <a:moveTo>
                    <a:pt x="0" y="4762881"/>
                  </a:moveTo>
                  <a:lnTo>
                    <a:pt x="11174348" y="4762881"/>
                  </a:lnTo>
                  <a:lnTo>
                    <a:pt x="11174348" y="0"/>
                  </a:lnTo>
                  <a:lnTo>
                    <a:pt x="0" y="0"/>
                  </a:lnTo>
                  <a:lnTo>
                    <a:pt x="0" y="4762881"/>
                  </a:lnTo>
                  <a:close/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65504" y="1626107"/>
              <a:ext cx="9458706" cy="396468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04999" y="1839467"/>
              <a:ext cx="3236976" cy="277367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39867" y="1769363"/>
              <a:ext cx="969289" cy="1266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27320" y="1714499"/>
              <a:ext cx="3477768" cy="135483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39867" y="2729483"/>
              <a:ext cx="969289" cy="126644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27320" y="2674619"/>
              <a:ext cx="3005328" cy="135483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39867" y="3689604"/>
              <a:ext cx="969289" cy="126644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27320" y="3634739"/>
              <a:ext cx="2668524" cy="135483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39867" y="4649723"/>
              <a:ext cx="969289" cy="1266444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27320" y="4594872"/>
              <a:ext cx="2700528" cy="1354836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5461253" y="1627542"/>
            <a:ext cx="2912745" cy="3865879"/>
          </a:xfrm>
          <a:prstGeom prst="rect">
            <a:avLst/>
          </a:prstGeom>
        </p:spPr>
        <p:txBody>
          <a:bodyPr vert="horz" wrap="square" lIns="0" tIns="240665" rIns="0" bIns="0" rtlCol="0">
            <a:spAutoFit/>
          </a:bodyPr>
          <a:lstStyle/>
          <a:p>
            <a:pPr marL="225425" indent="-222250">
              <a:lnSpc>
                <a:spcPct val="100000"/>
              </a:lnSpc>
              <a:spcBef>
                <a:spcPts val="1895"/>
              </a:spcBef>
              <a:buSzPct val="97916"/>
              <a:buFont typeface="Arial MT"/>
              <a:buChar char="•"/>
              <a:tabLst>
                <a:tab pos="225425" algn="l"/>
              </a:tabLst>
            </a:pPr>
            <a:r>
              <a:rPr sz="4800" b="1" spc="-10" dirty="0">
                <a:latin typeface="Arial"/>
                <a:cs typeface="Arial"/>
              </a:rPr>
              <a:t>Attention</a:t>
            </a:r>
            <a:endParaRPr sz="4800">
              <a:latin typeface="Arial"/>
              <a:cs typeface="Arial"/>
            </a:endParaRPr>
          </a:p>
          <a:p>
            <a:pPr marL="225425" indent="-222250">
              <a:lnSpc>
                <a:spcPct val="100000"/>
              </a:lnSpc>
              <a:spcBef>
                <a:spcPts val="1800"/>
              </a:spcBef>
              <a:buSzPct val="97916"/>
              <a:buFont typeface="Arial MT"/>
              <a:buChar char="•"/>
              <a:tabLst>
                <a:tab pos="225425" algn="l"/>
              </a:tabLst>
            </a:pPr>
            <a:r>
              <a:rPr sz="4800" b="1" spc="-10" dirty="0">
                <a:latin typeface="Arial"/>
                <a:cs typeface="Arial"/>
              </a:rPr>
              <a:t>Interest</a:t>
            </a:r>
            <a:endParaRPr sz="4800">
              <a:latin typeface="Arial"/>
              <a:cs typeface="Arial"/>
            </a:endParaRPr>
          </a:p>
          <a:p>
            <a:pPr marL="225425" indent="-222250">
              <a:lnSpc>
                <a:spcPct val="100000"/>
              </a:lnSpc>
              <a:spcBef>
                <a:spcPts val="1800"/>
              </a:spcBef>
              <a:buSzPct val="97916"/>
              <a:buFont typeface="Arial MT"/>
              <a:buChar char="•"/>
              <a:tabLst>
                <a:tab pos="225425" algn="l"/>
              </a:tabLst>
            </a:pPr>
            <a:r>
              <a:rPr sz="4800" b="1" spc="-10" dirty="0">
                <a:latin typeface="Arial"/>
                <a:cs typeface="Arial"/>
              </a:rPr>
              <a:t>Desire</a:t>
            </a:r>
            <a:endParaRPr sz="4800">
              <a:latin typeface="Arial"/>
              <a:cs typeface="Arial"/>
            </a:endParaRPr>
          </a:p>
          <a:p>
            <a:pPr marL="225425" indent="-222250">
              <a:lnSpc>
                <a:spcPct val="100000"/>
              </a:lnSpc>
              <a:spcBef>
                <a:spcPts val="1800"/>
              </a:spcBef>
              <a:buSzPct val="97916"/>
              <a:buFont typeface="Arial MT"/>
              <a:buChar char="•"/>
              <a:tabLst>
                <a:tab pos="225425" algn="l"/>
              </a:tabLst>
            </a:pPr>
            <a:r>
              <a:rPr sz="4800" b="1" spc="-10" dirty="0">
                <a:latin typeface="Arial"/>
                <a:cs typeface="Arial"/>
              </a:rPr>
              <a:t>Action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04062" y="352043"/>
            <a:ext cx="11184255" cy="5808345"/>
            <a:chOff x="504062" y="352043"/>
            <a:chExt cx="11184255" cy="58083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3587" y="1397507"/>
              <a:ext cx="11164823" cy="475335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08825" y="1392745"/>
              <a:ext cx="11174730" cy="4763135"/>
            </a:xfrm>
            <a:custGeom>
              <a:avLst/>
              <a:gdLst/>
              <a:ahLst/>
              <a:cxnLst/>
              <a:rect l="l" t="t" r="r" b="b"/>
              <a:pathLst>
                <a:path w="11174730" h="4763135">
                  <a:moveTo>
                    <a:pt x="0" y="4762881"/>
                  </a:moveTo>
                  <a:lnTo>
                    <a:pt x="11174348" y="4762881"/>
                  </a:lnTo>
                  <a:lnTo>
                    <a:pt x="11174348" y="0"/>
                  </a:lnTo>
                  <a:lnTo>
                    <a:pt x="0" y="0"/>
                  </a:lnTo>
                  <a:lnTo>
                    <a:pt x="0" y="4762881"/>
                  </a:lnTo>
                  <a:close/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4483" y="1679447"/>
              <a:ext cx="9460230" cy="396621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15055" y="352043"/>
              <a:ext cx="4990338" cy="122910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79207" y="352043"/>
              <a:ext cx="966977" cy="122910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19999" y="352043"/>
              <a:ext cx="1491233" cy="122910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7446" rIns="0" bIns="0" rtlCol="0">
            <a:spAutoFit/>
          </a:bodyPr>
          <a:lstStyle/>
          <a:p>
            <a:pPr marL="1022985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Résumé</a:t>
            </a:r>
            <a:r>
              <a:rPr sz="4400" spc="25" dirty="0"/>
              <a:t> </a:t>
            </a:r>
            <a:r>
              <a:rPr sz="4400" spc="-10" dirty="0"/>
              <a:t>Follow-</a:t>
            </a:r>
            <a:r>
              <a:rPr sz="4400" spc="-25" dirty="0"/>
              <a:t>Up</a:t>
            </a:r>
            <a:endParaRPr sz="4400"/>
          </a:p>
        </p:txBody>
      </p:sp>
      <p:grpSp>
        <p:nvGrpSpPr>
          <p:cNvPr id="10" name="object 10"/>
          <p:cNvGrpSpPr/>
          <p:nvPr/>
        </p:nvGrpSpPr>
        <p:grpSpPr>
          <a:xfrm>
            <a:off x="1530096" y="1676400"/>
            <a:ext cx="8327390" cy="4196080"/>
            <a:chOff x="1530096" y="1676400"/>
            <a:chExt cx="8327390" cy="4196080"/>
          </a:xfrm>
        </p:grpSpPr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736080" y="1676400"/>
              <a:ext cx="3121152" cy="419557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30096" y="1720596"/>
              <a:ext cx="736854" cy="96088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71828" y="1682495"/>
              <a:ext cx="4066794" cy="102488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30096" y="2497836"/>
              <a:ext cx="736854" cy="96088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71828" y="2459736"/>
              <a:ext cx="4144517" cy="102488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30096" y="3275075"/>
              <a:ext cx="736854" cy="96088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71828" y="3236975"/>
              <a:ext cx="5438394" cy="102489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30096" y="4052316"/>
              <a:ext cx="736854" cy="960882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71828" y="4014216"/>
              <a:ext cx="3408426" cy="1024890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1839595" y="1565909"/>
            <a:ext cx="5010150" cy="3134995"/>
          </a:xfrm>
          <a:prstGeom prst="rect">
            <a:avLst/>
          </a:prstGeom>
        </p:spPr>
        <p:txBody>
          <a:bodyPr vert="horz" wrap="square" lIns="0" tIns="241300" rIns="0" bIns="0" rtlCol="0">
            <a:spAutoFit/>
          </a:bodyPr>
          <a:lstStyle/>
          <a:p>
            <a:pPr marL="172085" indent="-168275">
              <a:lnSpc>
                <a:spcPct val="100000"/>
              </a:lnSpc>
              <a:spcBef>
                <a:spcPts val="1900"/>
              </a:spcBef>
              <a:buSzPct val="97222"/>
              <a:buFont typeface="Arial MT"/>
              <a:buChar char="•"/>
              <a:tabLst>
                <a:tab pos="172085" algn="l"/>
              </a:tabLst>
            </a:pPr>
            <a:r>
              <a:rPr sz="3600" b="1" spc="-10" dirty="0">
                <a:latin typeface="Arial"/>
                <a:cs typeface="Arial"/>
              </a:rPr>
              <a:t>Communication</a:t>
            </a:r>
            <a:endParaRPr sz="3600">
              <a:latin typeface="Arial"/>
              <a:cs typeface="Arial"/>
            </a:endParaRPr>
          </a:p>
          <a:p>
            <a:pPr marL="172085" indent="-168275">
              <a:lnSpc>
                <a:spcPct val="100000"/>
              </a:lnSpc>
              <a:spcBef>
                <a:spcPts val="1800"/>
              </a:spcBef>
              <a:buSzPct val="97222"/>
              <a:buFont typeface="Arial MT"/>
              <a:buChar char="•"/>
              <a:tabLst>
                <a:tab pos="172085" algn="l"/>
              </a:tabLst>
            </a:pPr>
            <a:r>
              <a:rPr sz="3600" b="1" spc="-10" dirty="0">
                <a:latin typeface="Arial"/>
                <a:cs typeface="Arial"/>
              </a:rPr>
              <a:t>Professionalism</a:t>
            </a:r>
            <a:endParaRPr sz="3600">
              <a:latin typeface="Arial"/>
              <a:cs typeface="Arial"/>
            </a:endParaRPr>
          </a:p>
          <a:p>
            <a:pPr marL="172085" indent="-168275">
              <a:lnSpc>
                <a:spcPct val="100000"/>
              </a:lnSpc>
              <a:spcBef>
                <a:spcPts val="1800"/>
              </a:spcBef>
              <a:buSzPct val="97222"/>
              <a:buFont typeface="Arial MT"/>
              <a:buChar char="•"/>
              <a:tabLst>
                <a:tab pos="172085" algn="l"/>
              </a:tabLst>
            </a:pPr>
            <a:r>
              <a:rPr sz="3600" b="1" dirty="0">
                <a:latin typeface="Arial"/>
                <a:cs typeface="Arial"/>
              </a:rPr>
              <a:t>Employer</a:t>
            </a:r>
            <a:r>
              <a:rPr sz="3600" b="1" spc="-35" dirty="0">
                <a:latin typeface="Arial"/>
                <a:cs typeface="Arial"/>
              </a:rPr>
              <a:t> </a:t>
            </a:r>
            <a:r>
              <a:rPr sz="3600" b="1" spc="-10" dirty="0">
                <a:latin typeface="Arial"/>
                <a:cs typeface="Arial"/>
              </a:rPr>
              <a:t>Instructions</a:t>
            </a:r>
            <a:endParaRPr sz="3600">
              <a:latin typeface="Arial"/>
              <a:cs typeface="Arial"/>
            </a:endParaRPr>
          </a:p>
          <a:p>
            <a:pPr marL="172085" indent="-168275">
              <a:lnSpc>
                <a:spcPct val="100000"/>
              </a:lnSpc>
              <a:spcBef>
                <a:spcPts val="1800"/>
              </a:spcBef>
              <a:buSzPct val="97222"/>
              <a:buFont typeface="Arial MT"/>
              <a:buChar char="•"/>
              <a:tabLst>
                <a:tab pos="172085" algn="l"/>
              </a:tabLst>
            </a:pPr>
            <a:r>
              <a:rPr sz="3600" b="1" dirty="0">
                <a:latin typeface="Arial"/>
                <a:cs typeface="Arial"/>
              </a:rPr>
              <a:t>Closing</a:t>
            </a:r>
            <a:r>
              <a:rPr sz="3600" b="1" spc="-160" dirty="0">
                <a:latin typeface="Arial"/>
                <a:cs typeface="Arial"/>
              </a:rPr>
              <a:t> </a:t>
            </a:r>
            <a:r>
              <a:rPr sz="3600" b="1" spc="-20" dirty="0">
                <a:latin typeface="Arial"/>
                <a:cs typeface="Arial"/>
              </a:rPr>
              <a:t>Date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9866" y="246888"/>
            <a:ext cx="11182350" cy="5906135"/>
            <a:chOff x="459866" y="246888"/>
            <a:chExt cx="11182350" cy="59061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9391" y="1360932"/>
              <a:ext cx="11163300" cy="478231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64629" y="1356169"/>
              <a:ext cx="11172825" cy="4792345"/>
            </a:xfrm>
            <a:custGeom>
              <a:avLst/>
              <a:gdLst/>
              <a:ahLst/>
              <a:cxnLst/>
              <a:rect l="l" t="t" r="r" b="b"/>
              <a:pathLst>
                <a:path w="11172825" h="4792345">
                  <a:moveTo>
                    <a:pt x="0" y="4791837"/>
                  </a:moveTo>
                  <a:lnTo>
                    <a:pt x="11172825" y="4791837"/>
                  </a:lnTo>
                  <a:lnTo>
                    <a:pt x="11172825" y="0"/>
                  </a:lnTo>
                  <a:lnTo>
                    <a:pt x="0" y="0"/>
                  </a:lnTo>
                  <a:lnTo>
                    <a:pt x="0" y="4791837"/>
                  </a:lnTo>
                  <a:close/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4483" y="1395984"/>
              <a:ext cx="9460230" cy="396468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67584" y="246888"/>
              <a:ext cx="3156966" cy="15049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36820" y="246888"/>
              <a:ext cx="1183386" cy="15049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32476" y="246888"/>
              <a:ext cx="5462778" cy="1504949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1914" rIns="0" bIns="0" rtlCol="0">
            <a:spAutoFit/>
          </a:bodyPr>
          <a:lstStyle/>
          <a:p>
            <a:pPr marL="75311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Follow-</a:t>
            </a:r>
            <a:r>
              <a:rPr dirty="0"/>
              <a:t>Up</a:t>
            </a:r>
            <a:r>
              <a:rPr spc="40" dirty="0"/>
              <a:t> </a:t>
            </a:r>
            <a:r>
              <a:rPr spc="-10" dirty="0"/>
              <a:t>Questions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1360932" y="1525524"/>
            <a:ext cx="10104120" cy="4235450"/>
            <a:chOff x="1360932" y="1525524"/>
            <a:chExt cx="10104120" cy="4235450"/>
          </a:xfrm>
        </p:grpSpPr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52203" y="1566672"/>
              <a:ext cx="2212848" cy="419404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60932" y="1557528"/>
              <a:ext cx="575309" cy="74904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9136" y="1525524"/>
              <a:ext cx="5148834" cy="80238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60932" y="2212848"/>
              <a:ext cx="575309" cy="74904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69136" y="2180844"/>
              <a:ext cx="7104125" cy="80238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60932" y="2868168"/>
              <a:ext cx="575309" cy="74904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69136" y="2836163"/>
              <a:ext cx="4034790" cy="80238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021579" y="2836163"/>
              <a:ext cx="581405" cy="80238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20640" y="2836163"/>
              <a:ext cx="2803398" cy="802386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60932" y="3523488"/>
              <a:ext cx="575309" cy="74904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69136" y="3491484"/>
              <a:ext cx="2811017" cy="80238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797808" y="3491484"/>
              <a:ext cx="601217" cy="80238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16680" y="3491484"/>
              <a:ext cx="3923537" cy="80238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60932" y="4178808"/>
              <a:ext cx="575309" cy="749045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69136" y="4146803"/>
              <a:ext cx="6784085" cy="802386"/>
            </a:xfrm>
            <a:prstGeom prst="rect">
              <a:avLst/>
            </a:prstGeom>
          </p:spPr>
        </p:pic>
      </p:grpSp>
      <p:sp>
        <p:nvSpPr>
          <p:cNvPr id="26" name="object 26"/>
          <p:cNvSpPr txBox="1"/>
          <p:nvPr/>
        </p:nvSpPr>
        <p:spPr>
          <a:xfrm>
            <a:off x="1602994" y="1381725"/>
            <a:ext cx="6769100" cy="3303270"/>
          </a:xfrm>
          <a:prstGeom prst="rect">
            <a:avLst/>
          </a:prstGeom>
        </p:spPr>
        <p:txBody>
          <a:bodyPr vert="horz" wrap="square" lIns="0" tIns="241935" rIns="0" bIns="0" rtlCol="0">
            <a:spAutoFit/>
          </a:bodyPr>
          <a:lstStyle/>
          <a:p>
            <a:pPr marL="135255" indent="-133350">
              <a:lnSpc>
                <a:spcPct val="100000"/>
              </a:lnSpc>
              <a:spcBef>
                <a:spcPts val="1905"/>
              </a:spcBef>
              <a:buSzPct val="96428"/>
              <a:buFont typeface="Arial MT"/>
              <a:buChar char="•"/>
              <a:tabLst>
                <a:tab pos="135255" algn="l"/>
              </a:tabLst>
            </a:pPr>
            <a:r>
              <a:rPr sz="2800" b="1" dirty="0">
                <a:latin typeface="Arial"/>
                <a:cs typeface="Arial"/>
              </a:rPr>
              <a:t>Has</a:t>
            </a:r>
            <a:r>
              <a:rPr sz="2800" b="1" spc="-6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a</a:t>
            </a:r>
            <a:r>
              <a:rPr sz="2800" b="1" spc="-7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decision</a:t>
            </a:r>
            <a:r>
              <a:rPr sz="2800" b="1" spc="-6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been</a:t>
            </a:r>
            <a:r>
              <a:rPr sz="2800" b="1" spc="-60" dirty="0">
                <a:latin typeface="Arial"/>
                <a:cs typeface="Arial"/>
              </a:rPr>
              <a:t> </a:t>
            </a:r>
            <a:r>
              <a:rPr sz="2800" b="1" spc="-10" dirty="0">
                <a:latin typeface="Arial"/>
                <a:cs typeface="Arial"/>
              </a:rPr>
              <a:t>made?</a:t>
            </a:r>
            <a:endParaRPr sz="2800">
              <a:latin typeface="Arial"/>
              <a:cs typeface="Arial"/>
            </a:endParaRPr>
          </a:p>
          <a:p>
            <a:pPr marL="135255" indent="-133350">
              <a:lnSpc>
                <a:spcPct val="100000"/>
              </a:lnSpc>
              <a:spcBef>
                <a:spcPts val="1800"/>
              </a:spcBef>
              <a:buSzPct val="96428"/>
              <a:buFont typeface="Arial MT"/>
              <a:buChar char="•"/>
              <a:tabLst>
                <a:tab pos="135255" algn="l"/>
              </a:tabLst>
            </a:pPr>
            <a:r>
              <a:rPr sz="2800" b="1" dirty="0">
                <a:latin typeface="Arial"/>
                <a:cs typeface="Arial"/>
              </a:rPr>
              <a:t>Can</a:t>
            </a:r>
            <a:r>
              <a:rPr sz="2800" b="1" spc="-4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you</a:t>
            </a:r>
            <a:r>
              <a:rPr sz="2800" b="1" spc="-2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tell</a:t>
            </a:r>
            <a:r>
              <a:rPr sz="2800" b="1" spc="-6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me</a:t>
            </a:r>
            <a:r>
              <a:rPr sz="2800" b="1" spc="-4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what</a:t>
            </a:r>
            <a:r>
              <a:rPr sz="2800" b="1" spc="-4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will</a:t>
            </a:r>
            <a:r>
              <a:rPr sz="2800" b="1" spc="-7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happen</a:t>
            </a:r>
            <a:r>
              <a:rPr sz="2800" b="1" spc="-30" dirty="0">
                <a:latin typeface="Arial"/>
                <a:cs typeface="Arial"/>
              </a:rPr>
              <a:t> </a:t>
            </a:r>
            <a:r>
              <a:rPr sz="2800" b="1" spc="-10" dirty="0">
                <a:latin typeface="Arial"/>
                <a:cs typeface="Arial"/>
              </a:rPr>
              <a:t>next?</a:t>
            </a:r>
            <a:endParaRPr sz="2800">
              <a:latin typeface="Arial"/>
              <a:cs typeface="Arial"/>
            </a:endParaRPr>
          </a:p>
          <a:p>
            <a:pPr marL="135255" indent="-133350">
              <a:lnSpc>
                <a:spcPct val="100000"/>
              </a:lnSpc>
              <a:spcBef>
                <a:spcPts val="1800"/>
              </a:spcBef>
              <a:buSzPct val="96428"/>
              <a:buFont typeface="Arial MT"/>
              <a:buChar char="•"/>
              <a:tabLst>
                <a:tab pos="135255" algn="l"/>
              </a:tabLst>
            </a:pPr>
            <a:r>
              <a:rPr sz="2800" b="1" dirty="0">
                <a:latin typeface="Arial"/>
                <a:cs typeface="Arial"/>
              </a:rPr>
              <a:t>What</a:t>
            </a:r>
            <a:r>
              <a:rPr sz="2800" b="1" spc="-8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is</a:t>
            </a:r>
            <a:r>
              <a:rPr sz="2800" b="1" spc="-7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the</a:t>
            </a:r>
            <a:r>
              <a:rPr sz="2800" b="1" spc="-8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company’s</a:t>
            </a:r>
            <a:r>
              <a:rPr sz="2800" b="1" spc="-3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time</a:t>
            </a:r>
            <a:r>
              <a:rPr sz="2800" b="1" spc="-75" dirty="0">
                <a:latin typeface="Arial"/>
                <a:cs typeface="Arial"/>
              </a:rPr>
              <a:t> </a:t>
            </a:r>
            <a:r>
              <a:rPr sz="2800" b="1" spc="-10" dirty="0">
                <a:latin typeface="Arial"/>
                <a:cs typeface="Arial"/>
              </a:rPr>
              <a:t>frame?</a:t>
            </a:r>
            <a:endParaRPr sz="2800">
              <a:latin typeface="Arial"/>
              <a:cs typeface="Arial"/>
            </a:endParaRPr>
          </a:p>
          <a:p>
            <a:pPr marL="135255" indent="-133350">
              <a:lnSpc>
                <a:spcPct val="100000"/>
              </a:lnSpc>
              <a:spcBef>
                <a:spcPts val="1805"/>
              </a:spcBef>
              <a:buSzPct val="96428"/>
              <a:buFont typeface="Arial MT"/>
              <a:buChar char="•"/>
              <a:tabLst>
                <a:tab pos="135255" algn="l"/>
              </a:tabLst>
            </a:pPr>
            <a:r>
              <a:rPr sz="2800" b="1" dirty="0">
                <a:latin typeface="Arial"/>
                <a:cs typeface="Arial"/>
              </a:rPr>
              <a:t>Could</a:t>
            </a:r>
            <a:r>
              <a:rPr sz="2800" b="1" spc="-3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I</a:t>
            </a:r>
            <a:r>
              <a:rPr sz="2800" b="1" spc="-55" dirty="0">
                <a:latin typeface="Arial"/>
                <a:cs typeface="Arial"/>
              </a:rPr>
              <a:t> </a:t>
            </a:r>
            <a:r>
              <a:rPr sz="2800" b="1" spc="-20" dirty="0">
                <a:latin typeface="Arial"/>
                <a:cs typeface="Arial"/>
              </a:rPr>
              <a:t>follow-</a:t>
            </a:r>
            <a:r>
              <a:rPr sz="2800" b="1" dirty="0">
                <a:latin typeface="Arial"/>
                <a:cs typeface="Arial"/>
              </a:rPr>
              <a:t>up</a:t>
            </a:r>
            <a:r>
              <a:rPr sz="2800" b="1" spc="-3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in</a:t>
            </a:r>
            <a:r>
              <a:rPr sz="2800" b="1" spc="-5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another</a:t>
            </a:r>
            <a:r>
              <a:rPr sz="2800" b="1" spc="-25" dirty="0">
                <a:latin typeface="Arial"/>
                <a:cs typeface="Arial"/>
              </a:rPr>
              <a:t> </a:t>
            </a:r>
            <a:r>
              <a:rPr sz="2800" b="1" spc="-10" dirty="0">
                <a:latin typeface="Arial"/>
                <a:cs typeface="Arial"/>
              </a:rPr>
              <a:t>week?</a:t>
            </a:r>
            <a:endParaRPr sz="2800">
              <a:latin typeface="Arial"/>
              <a:cs typeface="Arial"/>
            </a:endParaRPr>
          </a:p>
          <a:p>
            <a:pPr marL="135255" indent="-133350">
              <a:lnSpc>
                <a:spcPct val="100000"/>
              </a:lnSpc>
              <a:spcBef>
                <a:spcPts val="1800"/>
              </a:spcBef>
              <a:buSzPct val="96428"/>
              <a:buFont typeface="Arial MT"/>
              <a:buChar char="•"/>
              <a:tabLst>
                <a:tab pos="135255" algn="l"/>
              </a:tabLst>
            </a:pPr>
            <a:r>
              <a:rPr sz="2800" b="1" dirty="0">
                <a:latin typeface="Arial"/>
                <a:cs typeface="Arial"/>
              </a:rPr>
              <a:t>Can</a:t>
            </a:r>
            <a:r>
              <a:rPr sz="2800" b="1" spc="-7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I</a:t>
            </a:r>
            <a:r>
              <a:rPr sz="2800" b="1" spc="-8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provide</a:t>
            </a:r>
            <a:r>
              <a:rPr sz="2800" b="1" spc="-5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additional</a:t>
            </a:r>
            <a:r>
              <a:rPr sz="2800" b="1" spc="-70" dirty="0">
                <a:latin typeface="Arial"/>
                <a:cs typeface="Arial"/>
              </a:rPr>
              <a:t> </a:t>
            </a:r>
            <a:r>
              <a:rPr sz="2800" b="1" spc="-10" dirty="0">
                <a:latin typeface="Arial"/>
                <a:cs typeface="Arial"/>
              </a:rPr>
              <a:t>information?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81327" y="2159507"/>
            <a:ext cx="8341359" cy="2152015"/>
            <a:chOff x="1481327" y="2159507"/>
            <a:chExt cx="8341359" cy="21520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1327" y="2159507"/>
              <a:ext cx="8340852" cy="20955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45663" y="2310383"/>
              <a:ext cx="6213347" cy="200101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85899" y="2164079"/>
              <a:ext cx="8229600" cy="1984375"/>
            </a:xfrm>
            <a:custGeom>
              <a:avLst/>
              <a:gdLst/>
              <a:ahLst/>
              <a:cxnLst/>
              <a:rect l="l" t="t" r="r" b="b"/>
              <a:pathLst>
                <a:path w="8229600" h="1984375">
                  <a:moveTo>
                    <a:pt x="8229600" y="0"/>
                  </a:moveTo>
                  <a:lnTo>
                    <a:pt x="0" y="0"/>
                  </a:lnTo>
                  <a:lnTo>
                    <a:pt x="0" y="1984248"/>
                  </a:lnTo>
                  <a:lnTo>
                    <a:pt x="8229600" y="1984248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0066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42616" y="2308859"/>
              <a:ext cx="6112002" cy="122910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15767" y="2979419"/>
              <a:ext cx="5804154" cy="1229105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485900" y="2164079"/>
            <a:ext cx="8229600" cy="198437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319405" rIns="0" bIns="0" rtlCol="0">
            <a:spAutoFit/>
          </a:bodyPr>
          <a:lstStyle/>
          <a:p>
            <a:pPr marL="1575435" marR="1493520" indent="-73660">
              <a:lnSpc>
                <a:spcPct val="100000"/>
              </a:lnSpc>
              <a:spcBef>
                <a:spcPts val="2515"/>
              </a:spcBef>
            </a:pPr>
            <a:r>
              <a:rPr sz="4400" dirty="0">
                <a:solidFill>
                  <a:srgbClr val="FFFFFF"/>
                </a:solidFill>
              </a:rPr>
              <a:t>Understanding</a:t>
            </a:r>
            <a:r>
              <a:rPr sz="4400" spc="-80" dirty="0">
                <a:solidFill>
                  <a:srgbClr val="FFFFFF"/>
                </a:solidFill>
              </a:rPr>
              <a:t> </a:t>
            </a:r>
            <a:r>
              <a:rPr sz="4400" spc="-25" dirty="0">
                <a:solidFill>
                  <a:srgbClr val="FFFFFF"/>
                </a:solidFill>
              </a:rPr>
              <a:t>the </a:t>
            </a:r>
            <a:r>
              <a:rPr sz="4400" dirty="0">
                <a:solidFill>
                  <a:srgbClr val="FFFFFF"/>
                </a:solidFill>
              </a:rPr>
              <a:t>Interview</a:t>
            </a:r>
            <a:r>
              <a:rPr sz="4400" spc="-30" dirty="0">
                <a:solidFill>
                  <a:srgbClr val="FFFFFF"/>
                </a:solidFill>
              </a:rPr>
              <a:t> </a:t>
            </a:r>
            <a:r>
              <a:rPr sz="4400" spc="-10" dirty="0">
                <a:solidFill>
                  <a:srgbClr val="FFFFFF"/>
                </a:solidFill>
              </a:rPr>
              <a:t>Process</a:t>
            </a:r>
            <a:endParaRPr sz="4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42032" y="181355"/>
            <a:ext cx="7794498" cy="150190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5493" rIns="0" bIns="0" rtlCol="0">
            <a:spAutoFit/>
          </a:bodyPr>
          <a:lstStyle/>
          <a:p>
            <a:pPr marL="526415">
              <a:lnSpc>
                <a:spcPct val="100000"/>
              </a:lnSpc>
              <a:spcBef>
                <a:spcPts val="100"/>
              </a:spcBef>
            </a:pPr>
            <a:r>
              <a:rPr dirty="0"/>
              <a:t>Interview</a:t>
            </a:r>
            <a:r>
              <a:rPr spc="-265" dirty="0"/>
              <a:t> </a:t>
            </a:r>
            <a:r>
              <a:rPr spc="-10" dirty="0"/>
              <a:t>Sequence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865376" y="1758695"/>
            <a:ext cx="2658745" cy="4077970"/>
            <a:chOff x="1865376" y="1758695"/>
            <a:chExt cx="2658745" cy="407797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65376" y="1758695"/>
              <a:ext cx="2658617" cy="407746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69008" y="3465575"/>
              <a:ext cx="2254758" cy="802386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5091684" y="1758695"/>
            <a:ext cx="2657475" cy="4077970"/>
            <a:chOff x="5091684" y="1758695"/>
            <a:chExt cx="2657475" cy="407797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91684" y="1758695"/>
              <a:ext cx="2657094" cy="407746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43144" y="3465575"/>
              <a:ext cx="2123694" cy="802386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7903464" y="1758695"/>
            <a:ext cx="2698750" cy="4077970"/>
            <a:chOff x="7903464" y="1758695"/>
            <a:chExt cx="2698750" cy="4077970"/>
          </a:xfrm>
        </p:grpSpPr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943088" y="1758695"/>
              <a:ext cx="2658617" cy="407746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03464" y="3465575"/>
              <a:ext cx="2468118" cy="802386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2212339" y="3573907"/>
            <a:ext cx="17976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latin typeface="Tahoma"/>
                <a:cs typeface="Tahoma"/>
              </a:rPr>
              <a:t>Screening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88000" y="3573907"/>
            <a:ext cx="16675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latin typeface="Tahoma"/>
                <a:cs typeface="Tahoma"/>
              </a:rPr>
              <a:t>Selection</a:t>
            </a:r>
            <a:endParaRPr sz="280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148955" y="3573907"/>
            <a:ext cx="2011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Tahoma"/>
                <a:cs typeface="Tahoma"/>
              </a:rPr>
              <a:t>Final</a:t>
            </a:r>
            <a:r>
              <a:rPr sz="2800" b="1" spc="-65" dirty="0">
                <a:latin typeface="Tahoma"/>
                <a:cs typeface="Tahoma"/>
              </a:rPr>
              <a:t> </a:t>
            </a:r>
            <a:r>
              <a:rPr sz="2800" b="1" spc="-10" dirty="0">
                <a:latin typeface="Tahoma"/>
                <a:cs typeface="Tahoma"/>
              </a:rPr>
              <a:t>Stage</a:t>
            </a:r>
            <a:endParaRPr sz="28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794754" y="1573530"/>
            <a:ext cx="433705" cy="3696970"/>
          </a:xfrm>
          <a:custGeom>
            <a:avLst/>
            <a:gdLst/>
            <a:ahLst/>
            <a:cxnLst/>
            <a:rect l="l" t="t" r="r" b="b"/>
            <a:pathLst>
              <a:path w="433704" h="3696970">
                <a:moveTo>
                  <a:pt x="0" y="1846834"/>
                </a:moveTo>
                <a:lnTo>
                  <a:pt x="216662" y="1846834"/>
                </a:lnTo>
                <a:lnTo>
                  <a:pt x="216662" y="0"/>
                </a:lnTo>
                <a:lnTo>
                  <a:pt x="433197" y="0"/>
                </a:lnTo>
              </a:path>
              <a:path w="433704" h="3696970">
                <a:moveTo>
                  <a:pt x="0" y="1847088"/>
                </a:moveTo>
                <a:lnTo>
                  <a:pt x="216662" y="1847088"/>
                </a:lnTo>
                <a:lnTo>
                  <a:pt x="216662" y="3696589"/>
                </a:lnTo>
                <a:lnTo>
                  <a:pt x="433197" y="3696589"/>
                </a:lnTo>
              </a:path>
              <a:path w="433704" h="3696970">
                <a:moveTo>
                  <a:pt x="0" y="1848104"/>
                </a:moveTo>
                <a:lnTo>
                  <a:pt x="216662" y="1848104"/>
                </a:lnTo>
                <a:lnTo>
                  <a:pt x="216662" y="1232916"/>
                </a:lnTo>
                <a:lnTo>
                  <a:pt x="433197" y="1232916"/>
                </a:lnTo>
              </a:path>
              <a:path w="433704" h="3696970">
                <a:moveTo>
                  <a:pt x="0" y="1847088"/>
                </a:moveTo>
                <a:lnTo>
                  <a:pt x="216662" y="1847088"/>
                </a:lnTo>
                <a:lnTo>
                  <a:pt x="216662" y="2463546"/>
                </a:lnTo>
                <a:lnTo>
                  <a:pt x="433197" y="2463546"/>
                </a:lnTo>
              </a:path>
            </a:pathLst>
          </a:custGeom>
          <a:ln w="190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095750" y="1588769"/>
            <a:ext cx="372110" cy="3696335"/>
          </a:xfrm>
          <a:custGeom>
            <a:avLst/>
            <a:gdLst/>
            <a:ahLst/>
            <a:cxnLst/>
            <a:rect l="l" t="t" r="r" b="b"/>
            <a:pathLst>
              <a:path w="372110" h="3696335">
                <a:moveTo>
                  <a:pt x="371601" y="1831720"/>
                </a:moveTo>
                <a:lnTo>
                  <a:pt x="185800" y="1831720"/>
                </a:lnTo>
                <a:lnTo>
                  <a:pt x="185800" y="0"/>
                </a:lnTo>
                <a:lnTo>
                  <a:pt x="0" y="0"/>
                </a:lnTo>
              </a:path>
              <a:path w="372110" h="3696335">
                <a:moveTo>
                  <a:pt x="371601" y="1831847"/>
                </a:moveTo>
                <a:lnTo>
                  <a:pt x="185800" y="1831847"/>
                </a:lnTo>
                <a:lnTo>
                  <a:pt x="185800" y="3696334"/>
                </a:lnTo>
                <a:lnTo>
                  <a:pt x="0" y="3696334"/>
                </a:lnTo>
              </a:path>
              <a:path w="372110" h="3696335">
                <a:moveTo>
                  <a:pt x="371601" y="1831466"/>
                </a:moveTo>
                <a:lnTo>
                  <a:pt x="185800" y="1831466"/>
                </a:lnTo>
                <a:lnTo>
                  <a:pt x="185800" y="1231391"/>
                </a:lnTo>
                <a:lnTo>
                  <a:pt x="0" y="1231391"/>
                </a:lnTo>
              </a:path>
              <a:path w="372110" h="3696335">
                <a:moveTo>
                  <a:pt x="371601" y="1831847"/>
                </a:moveTo>
                <a:lnTo>
                  <a:pt x="185800" y="1831847"/>
                </a:lnTo>
                <a:lnTo>
                  <a:pt x="185800" y="2463418"/>
                </a:lnTo>
                <a:lnTo>
                  <a:pt x="0" y="2463418"/>
                </a:lnTo>
              </a:path>
            </a:pathLst>
          </a:custGeom>
          <a:ln w="190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73240" y="2412479"/>
            <a:ext cx="2254757" cy="109043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704581" y="2602484"/>
            <a:ext cx="9404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Arial"/>
                <a:cs typeface="Arial"/>
              </a:rPr>
              <a:t>Group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73240" y="4876800"/>
            <a:ext cx="2254757" cy="109043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7696581" y="5067427"/>
            <a:ext cx="9582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Arial"/>
                <a:cs typeface="Arial"/>
              </a:rPr>
              <a:t>Stress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64095" y="3643884"/>
            <a:ext cx="2263902" cy="1090421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382636" y="3834129"/>
            <a:ext cx="15849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Arial"/>
                <a:cs typeface="Arial"/>
              </a:rPr>
              <a:t>Situational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739128" y="1181087"/>
            <a:ext cx="2480310" cy="109043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7257668" y="1370457"/>
            <a:ext cx="18370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Arial"/>
                <a:cs typeface="Arial"/>
              </a:rPr>
              <a:t>Open-Ended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847088" y="2427732"/>
            <a:ext cx="2256282" cy="1090422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2730754" y="2617470"/>
            <a:ext cx="838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Arial"/>
                <a:cs typeface="Arial"/>
              </a:rPr>
              <a:t>Panel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847088" y="4892040"/>
            <a:ext cx="2256282" cy="1090422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2526538" y="5082666"/>
            <a:ext cx="12452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Arial"/>
                <a:cs typeface="Arial"/>
              </a:rPr>
              <a:t>Working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837944" y="3659111"/>
            <a:ext cx="2265426" cy="1090434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2357373" y="3849370"/>
            <a:ext cx="15824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Arial"/>
                <a:cs typeface="Arial"/>
              </a:rPr>
              <a:t>Behavioral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8" name="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847088" y="1194803"/>
            <a:ext cx="2256282" cy="1090434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366517" y="1385138"/>
            <a:ext cx="156718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Arial"/>
                <a:cs typeface="Arial"/>
              </a:rPr>
              <a:t>Structured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20" name="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017264" y="2427732"/>
            <a:ext cx="2835401" cy="2399538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4627879" y="2572892"/>
            <a:ext cx="200850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2540" algn="ctr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Arial"/>
                <a:cs typeface="Arial"/>
              </a:rPr>
              <a:t>Types</a:t>
            </a:r>
            <a:r>
              <a:rPr sz="3600" b="1" spc="-20" dirty="0">
                <a:latin typeface="Arial"/>
                <a:cs typeface="Arial"/>
              </a:rPr>
              <a:t> </a:t>
            </a:r>
            <a:r>
              <a:rPr sz="3600" b="1" spc="-25" dirty="0">
                <a:latin typeface="Arial"/>
                <a:cs typeface="Arial"/>
              </a:rPr>
              <a:t>of </a:t>
            </a:r>
            <a:r>
              <a:rPr sz="3600" b="1" spc="-10" dirty="0">
                <a:latin typeface="Arial"/>
                <a:cs typeface="Arial"/>
              </a:rPr>
              <a:t>Interview </a:t>
            </a:r>
            <a:r>
              <a:rPr sz="3600" b="1" spc="-50" dirty="0">
                <a:latin typeface="Arial"/>
                <a:cs typeface="Arial"/>
              </a:rPr>
              <a:t>s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7460" y="214884"/>
            <a:ext cx="5817870" cy="133883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02076" y="393953"/>
            <a:ext cx="50546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FFFFFF"/>
                </a:solidFill>
              </a:rPr>
              <a:t>Interview</a:t>
            </a:r>
            <a:r>
              <a:rPr sz="4800" spc="-220" dirty="0">
                <a:solidFill>
                  <a:srgbClr val="FFFFFF"/>
                </a:solidFill>
              </a:rPr>
              <a:t> </a:t>
            </a:r>
            <a:r>
              <a:rPr sz="4800" spc="-10" dirty="0">
                <a:solidFill>
                  <a:srgbClr val="FFFFFF"/>
                </a:solidFill>
              </a:rPr>
              <a:t>Media</a:t>
            </a:r>
            <a:endParaRPr sz="4800"/>
          </a:p>
        </p:txBody>
      </p:sp>
      <p:grpSp>
        <p:nvGrpSpPr>
          <p:cNvPr id="4" name="object 4"/>
          <p:cNvGrpSpPr/>
          <p:nvPr/>
        </p:nvGrpSpPr>
        <p:grpSpPr>
          <a:xfrm>
            <a:off x="5056632" y="1443227"/>
            <a:ext cx="5396230" cy="4394835"/>
            <a:chOff x="5056632" y="1443227"/>
            <a:chExt cx="5396230" cy="4394835"/>
          </a:xfrm>
        </p:grpSpPr>
        <p:sp>
          <p:nvSpPr>
            <p:cNvPr id="5" name="object 5"/>
            <p:cNvSpPr/>
            <p:nvPr/>
          </p:nvSpPr>
          <p:spPr>
            <a:xfrm>
              <a:off x="5334000" y="1443227"/>
              <a:ext cx="5029200" cy="1049020"/>
            </a:xfrm>
            <a:custGeom>
              <a:avLst/>
              <a:gdLst/>
              <a:ahLst/>
              <a:cxnLst/>
              <a:rect l="l" t="t" r="r" b="b"/>
              <a:pathLst>
                <a:path w="5029200" h="1049020">
                  <a:moveTo>
                    <a:pt x="5029200" y="0"/>
                  </a:moveTo>
                  <a:lnTo>
                    <a:pt x="0" y="0"/>
                  </a:lnTo>
                  <a:lnTo>
                    <a:pt x="0" y="1048512"/>
                  </a:lnTo>
                  <a:lnTo>
                    <a:pt x="5029200" y="1048512"/>
                  </a:lnTo>
                  <a:lnTo>
                    <a:pt x="5029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56632" y="1495043"/>
              <a:ext cx="893826" cy="116662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28844" y="1446275"/>
              <a:ext cx="3387090" cy="124739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5334000" y="2491739"/>
              <a:ext cx="5029200" cy="1047115"/>
            </a:xfrm>
            <a:custGeom>
              <a:avLst/>
              <a:gdLst/>
              <a:ahLst/>
              <a:cxnLst/>
              <a:rect l="l" t="t" r="r" b="b"/>
              <a:pathLst>
                <a:path w="5029200" h="1047114">
                  <a:moveTo>
                    <a:pt x="5029200" y="0"/>
                  </a:moveTo>
                  <a:lnTo>
                    <a:pt x="0" y="0"/>
                  </a:lnTo>
                  <a:lnTo>
                    <a:pt x="0" y="1046988"/>
                  </a:lnTo>
                  <a:lnTo>
                    <a:pt x="5029200" y="1046988"/>
                  </a:lnTo>
                  <a:lnTo>
                    <a:pt x="5029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56632" y="2542031"/>
              <a:ext cx="893826" cy="116814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28844" y="2494788"/>
              <a:ext cx="4007357" cy="1247394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334000" y="3538727"/>
              <a:ext cx="5029200" cy="1049020"/>
            </a:xfrm>
            <a:custGeom>
              <a:avLst/>
              <a:gdLst/>
              <a:ahLst/>
              <a:cxnLst/>
              <a:rect l="l" t="t" r="r" b="b"/>
              <a:pathLst>
                <a:path w="5029200" h="1049020">
                  <a:moveTo>
                    <a:pt x="5029200" y="0"/>
                  </a:moveTo>
                  <a:lnTo>
                    <a:pt x="0" y="0"/>
                  </a:lnTo>
                  <a:lnTo>
                    <a:pt x="0" y="1048512"/>
                  </a:lnTo>
                  <a:lnTo>
                    <a:pt x="5029200" y="1048512"/>
                  </a:lnTo>
                  <a:lnTo>
                    <a:pt x="5029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56632" y="3590544"/>
              <a:ext cx="893826" cy="116662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28844" y="3541776"/>
              <a:ext cx="5223509" cy="124739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5334000" y="4587239"/>
              <a:ext cx="5029200" cy="1047115"/>
            </a:xfrm>
            <a:custGeom>
              <a:avLst/>
              <a:gdLst/>
              <a:ahLst/>
              <a:cxnLst/>
              <a:rect l="l" t="t" r="r" b="b"/>
              <a:pathLst>
                <a:path w="5029200" h="1047114">
                  <a:moveTo>
                    <a:pt x="5029200" y="0"/>
                  </a:moveTo>
                  <a:lnTo>
                    <a:pt x="0" y="0"/>
                  </a:lnTo>
                  <a:lnTo>
                    <a:pt x="0" y="1046988"/>
                  </a:lnTo>
                  <a:lnTo>
                    <a:pt x="5029200" y="1046988"/>
                  </a:lnTo>
                  <a:lnTo>
                    <a:pt x="5029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56632" y="4637532"/>
              <a:ext cx="893826" cy="116814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28844" y="4590288"/>
              <a:ext cx="4444746" cy="1247394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5413375" y="1227683"/>
            <a:ext cx="4701540" cy="4217670"/>
          </a:xfrm>
          <a:prstGeom prst="rect">
            <a:avLst/>
          </a:prstGeom>
        </p:spPr>
        <p:txBody>
          <a:bodyPr vert="horz" wrap="square" lIns="0" tIns="389890" rIns="0" bIns="0" rtlCol="0">
            <a:spAutoFit/>
          </a:bodyPr>
          <a:lstStyle/>
          <a:p>
            <a:pPr marL="207010" indent="-203200">
              <a:lnSpc>
                <a:spcPct val="100000"/>
              </a:lnSpc>
              <a:spcBef>
                <a:spcPts val="3070"/>
              </a:spcBef>
              <a:buSzPct val="97727"/>
              <a:buChar char="•"/>
              <a:tabLst>
                <a:tab pos="207010" algn="l"/>
              </a:tabLst>
            </a:pPr>
            <a:r>
              <a:rPr sz="4400" spc="-10" dirty="0">
                <a:latin typeface="Arial MT"/>
                <a:cs typeface="Arial MT"/>
              </a:rPr>
              <a:t>Telephone</a:t>
            </a:r>
            <a:endParaRPr sz="4400">
              <a:latin typeface="Arial MT"/>
              <a:cs typeface="Arial MT"/>
            </a:endParaRPr>
          </a:p>
          <a:p>
            <a:pPr marL="207010" indent="-203200">
              <a:lnSpc>
                <a:spcPct val="100000"/>
              </a:lnSpc>
              <a:spcBef>
                <a:spcPts val="2970"/>
              </a:spcBef>
              <a:buSzPct val="97727"/>
              <a:buChar char="•"/>
              <a:tabLst>
                <a:tab pos="207010" algn="l"/>
              </a:tabLst>
            </a:pPr>
            <a:r>
              <a:rPr sz="4400" dirty="0">
                <a:latin typeface="Arial MT"/>
                <a:cs typeface="Arial MT"/>
              </a:rPr>
              <a:t>Email</a:t>
            </a:r>
            <a:r>
              <a:rPr sz="4400" spc="-65" dirty="0">
                <a:latin typeface="Arial MT"/>
                <a:cs typeface="Arial MT"/>
              </a:rPr>
              <a:t> </a:t>
            </a:r>
            <a:r>
              <a:rPr sz="4400" dirty="0">
                <a:latin typeface="Arial MT"/>
                <a:cs typeface="Arial MT"/>
              </a:rPr>
              <a:t>and</a:t>
            </a:r>
            <a:r>
              <a:rPr sz="4400" spc="-45" dirty="0">
                <a:latin typeface="Arial MT"/>
                <a:cs typeface="Arial MT"/>
              </a:rPr>
              <a:t> </a:t>
            </a:r>
            <a:r>
              <a:rPr sz="4400" spc="-25" dirty="0">
                <a:latin typeface="Arial MT"/>
                <a:cs typeface="Arial MT"/>
              </a:rPr>
              <a:t>IM</a:t>
            </a:r>
            <a:endParaRPr sz="4400">
              <a:latin typeface="Arial MT"/>
              <a:cs typeface="Arial MT"/>
            </a:endParaRPr>
          </a:p>
          <a:p>
            <a:pPr marL="207010" indent="-203200">
              <a:lnSpc>
                <a:spcPct val="100000"/>
              </a:lnSpc>
              <a:spcBef>
                <a:spcPts val="2975"/>
              </a:spcBef>
              <a:buSzPct val="97727"/>
              <a:buChar char="•"/>
              <a:tabLst>
                <a:tab pos="207010" algn="l"/>
              </a:tabLst>
            </a:pPr>
            <a:r>
              <a:rPr sz="4400" dirty="0">
                <a:latin typeface="Arial MT"/>
                <a:cs typeface="Arial MT"/>
              </a:rPr>
              <a:t>Video</a:t>
            </a:r>
            <a:r>
              <a:rPr sz="4400" spc="-20" dirty="0">
                <a:latin typeface="Arial MT"/>
                <a:cs typeface="Arial MT"/>
              </a:rPr>
              <a:t> </a:t>
            </a:r>
            <a:r>
              <a:rPr sz="4400" spc="-10" dirty="0">
                <a:latin typeface="Arial MT"/>
                <a:cs typeface="Arial MT"/>
              </a:rPr>
              <a:t>Technology</a:t>
            </a:r>
            <a:endParaRPr sz="4400">
              <a:latin typeface="Arial MT"/>
              <a:cs typeface="Arial MT"/>
            </a:endParaRPr>
          </a:p>
          <a:p>
            <a:pPr marL="207010" indent="-203200">
              <a:lnSpc>
                <a:spcPct val="100000"/>
              </a:lnSpc>
              <a:spcBef>
                <a:spcPts val="2970"/>
              </a:spcBef>
              <a:buSzPct val="97727"/>
              <a:buChar char="•"/>
              <a:tabLst>
                <a:tab pos="207010" algn="l"/>
              </a:tabLst>
            </a:pPr>
            <a:r>
              <a:rPr sz="4400" dirty="0">
                <a:latin typeface="Arial MT"/>
                <a:cs typeface="Arial MT"/>
              </a:rPr>
              <a:t>Online</a:t>
            </a:r>
            <a:r>
              <a:rPr sz="4400" spc="-25" dirty="0">
                <a:latin typeface="Arial MT"/>
                <a:cs typeface="Arial MT"/>
              </a:rPr>
              <a:t> </a:t>
            </a:r>
            <a:r>
              <a:rPr sz="4400" spc="-10" dirty="0">
                <a:latin typeface="Arial MT"/>
                <a:cs typeface="Arial MT"/>
              </a:rPr>
              <a:t>Options</a:t>
            </a:r>
            <a:endParaRPr sz="4400">
              <a:latin typeface="Arial MT"/>
              <a:cs typeface="Arial MT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128837" y="1438465"/>
            <a:ext cx="8239125" cy="4200525"/>
            <a:chOff x="2128837" y="1438465"/>
            <a:chExt cx="8239125" cy="4200525"/>
          </a:xfrm>
        </p:grpSpPr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33600" y="1466087"/>
              <a:ext cx="2895600" cy="4168140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2133600" y="1443227"/>
              <a:ext cx="8229600" cy="4191000"/>
            </a:xfrm>
            <a:custGeom>
              <a:avLst/>
              <a:gdLst/>
              <a:ahLst/>
              <a:cxnLst/>
              <a:rect l="l" t="t" r="r" b="b"/>
              <a:pathLst>
                <a:path w="8229600" h="4191000">
                  <a:moveTo>
                    <a:pt x="0" y="4191000"/>
                  </a:moveTo>
                  <a:lnTo>
                    <a:pt x="8229600" y="4191000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4191000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69692" y="438912"/>
            <a:ext cx="6215633" cy="111937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7245" rIns="0" bIns="0" rtlCol="0">
            <a:spAutoFit/>
          </a:bodyPr>
          <a:lstStyle/>
          <a:p>
            <a:pPr marL="746125">
              <a:lnSpc>
                <a:spcPct val="100000"/>
              </a:lnSpc>
              <a:spcBef>
                <a:spcPts val="95"/>
              </a:spcBef>
            </a:pPr>
            <a:r>
              <a:rPr sz="4000" dirty="0"/>
              <a:t>What</a:t>
            </a:r>
            <a:r>
              <a:rPr sz="4000" spc="-145" dirty="0"/>
              <a:t> </a:t>
            </a:r>
            <a:r>
              <a:rPr sz="4000" dirty="0"/>
              <a:t>Employers</a:t>
            </a:r>
            <a:r>
              <a:rPr sz="4000" spc="-165" dirty="0"/>
              <a:t> </a:t>
            </a:r>
            <a:r>
              <a:rPr sz="4000" spc="-20" dirty="0"/>
              <a:t>Seek</a:t>
            </a:r>
            <a:endParaRPr sz="4000"/>
          </a:p>
        </p:txBody>
      </p:sp>
      <p:grpSp>
        <p:nvGrpSpPr>
          <p:cNvPr id="4" name="object 4"/>
          <p:cNvGrpSpPr/>
          <p:nvPr/>
        </p:nvGrpSpPr>
        <p:grpSpPr>
          <a:xfrm>
            <a:off x="2424493" y="1299972"/>
            <a:ext cx="6918959" cy="4011929"/>
            <a:chOff x="2424493" y="1299972"/>
            <a:chExt cx="6918959" cy="4011929"/>
          </a:xfrm>
        </p:grpSpPr>
        <p:sp>
          <p:nvSpPr>
            <p:cNvPr id="5" name="object 5"/>
            <p:cNvSpPr/>
            <p:nvPr/>
          </p:nvSpPr>
          <p:spPr>
            <a:xfrm>
              <a:off x="2429255" y="1319784"/>
              <a:ext cx="3240405" cy="797560"/>
            </a:xfrm>
            <a:custGeom>
              <a:avLst/>
              <a:gdLst/>
              <a:ahLst/>
              <a:cxnLst/>
              <a:rect l="l" t="t" r="r" b="b"/>
              <a:pathLst>
                <a:path w="3240404" h="797560">
                  <a:moveTo>
                    <a:pt x="3240023" y="0"/>
                  </a:moveTo>
                  <a:lnTo>
                    <a:pt x="0" y="0"/>
                  </a:lnTo>
                  <a:lnTo>
                    <a:pt x="0" y="797051"/>
                  </a:lnTo>
                  <a:lnTo>
                    <a:pt x="3240023" y="797051"/>
                  </a:lnTo>
                  <a:lnTo>
                    <a:pt x="324002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429255" y="1319784"/>
              <a:ext cx="3240405" cy="797560"/>
            </a:xfrm>
            <a:custGeom>
              <a:avLst/>
              <a:gdLst/>
              <a:ahLst/>
              <a:cxnLst/>
              <a:rect l="l" t="t" r="r" b="b"/>
              <a:pathLst>
                <a:path w="3240404" h="797560">
                  <a:moveTo>
                    <a:pt x="0" y="797051"/>
                  </a:moveTo>
                  <a:lnTo>
                    <a:pt x="3240023" y="797051"/>
                  </a:lnTo>
                  <a:lnTo>
                    <a:pt x="3240023" y="0"/>
                  </a:lnTo>
                  <a:lnTo>
                    <a:pt x="0" y="0"/>
                  </a:lnTo>
                  <a:lnTo>
                    <a:pt x="0" y="797051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73095" y="1299972"/>
              <a:ext cx="2780537" cy="100965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429255" y="2116836"/>
              <a:ext cx="3240405" cy="3190240"/>
            </a:xfrm>
            <a:custGeom>
              <a:avLst/>
              <a:gdLst/>
              <a:ahLst/>
              <a:cxnLst/>
              <a:rect l="l" t="t" r="r" b="b"/>
              <a:pathLst>
                <a:path w="3240404" h="3190240">
                  <a:moveTo>
                    <a:pt x="3240023" y="0"/>
                  </a:moveTo>
                  <a:lnTo>
                    <a:pt x="0" y="0"/>
                  </a:lnTo>
                  <a:lnTo>
                    <a:pt x="0" y="3189732"/>
                  </a:lnTo>
                  <a:lnTo>
                    <a:pt x="3240023" y="3189732"/>
                  </a:lnTo>
                  <a:lnTo>
                    <a:pt x="324002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429255" y="2116836"/>
              <a:ext cx="3240405" cy="3190240"/>
            </a:xfrm>
            <a:custGeom>
              <a:avLst/>
              <a:gdLst/>
              <a:ahLst/>
              <a:cxnLst/>
              <a:rect l="l" t="t" r="r" b="b"/>
              <a:pathLst>
                <a:path w="3240404" h="3190240">
                  <a:moveTo>
                    <a:pt x="0" y="3189732"/>
                  </a:moveTo>
                  <a:lnTo>
                    <a:pt x="3240023" y="3189732"/>
                  </a:lnTo>
                  <a:lnTo>
                    <a:pt x="3240023" y="0"/>
                  </a:lnTo>
                  <a:lnTo>
                    <a:pt x="0" y="0"/>
                  </a:lnTo>
                  <a:lnTo>
                    <a:pt x="0" y="3189732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669279" y="1319784"/>
              <a:ext cx="3238500" cy="797560"/>
            </a:xfrm>
            <a:custGeom>
              <a:avLst/>
              <a:gdLst/>
              <a:ahLst/>
              <a:cxnLst/>
              <a:rect l="l" t="t" r="r" b="b"/>
              <a:pathLst>
                <a:path w="3238500" h="797560">
                  <a:moveTo>
                    <a:pt x="3238500" y="0"/>
                  </a:moveTo>
                  <a:lnTo>
                    <a:pt x="0" y="0"/>
                  </a:lnTo>
                  <a:lnTo>
                    <a:pt x="0" y="797051"/>
                  </a:lnTo>
                  <a:lnTo>
                    <a:pt x="3238500" y="797051"/>
                  </a:lnTo>
                  <a:lnTo>
                    <a:pt x="3238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669279" y="1319784"/>
              <a:ext cx="3238500" cy="797560"/>
            </a:xfrm>
            <a:custGeom>
              <a:avLst/>
              <a:gdLst/>
              <a:ahLst/>
              <a:cxnLst/>
              <a:rect l="l" t="t" r="r" b="b"/>
              <a:pathLst>
                <a:path w="3238500" h="797560">
                  <a:moveTo>
                    <a:pt x="0" y="797051"/>
                  </a:moveTo>
                  <a:lnTo>
                    <a:pt x="3238500" y="797051"/>
                  </a:lnTo>
                  <a:lnTo>
                    <a:pt x="3238500" y="0"/>
                  </a:lnTo>
                  <a:lnTo>
                    <a:pt x="0" y="0"/>
                  </a:lnTo>
                  <a:lnTo>
                    <a:pt x="0" y="797051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65420" y="1299972"/>
              <a:ext cx="4077462" cy="1009650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2945129" y="1420114"/>
            <a:ext cx="60979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604135" algn="l"/>
              </a:tabLst>
            </a:pPr>
            <a:r>
              <a:rPr sz="3600" b="1" spc="-10" dirty="0">
                <a:latin typeface="Arial"/>
                <a:cs typeface="Arial"/>
              </a:rPr>
              <a:t>Suitability</a:t>
            </a:r>
            <a:r>
              <a:rPr sz="3600" b="1" dirty="0">
                <a:latin typeface="Arial"/>
                <a:cs typeface="Arial"/>
              </a:rPr>
              <a:t>	Organization</a:t>
            </a:r>
            <a:r>
              <a:rPr sz="3600" b="1" spc="-125" dirty="0">
                <a:latin typeface="Arial"/>
                <a:cs typeface="Arial"/>
              </a:rPr>
              <a:t> </a:t>
            </a:r>
            <a:r>
              <a:rPr sz="3600" b="1" spc="-25" dirty="0">
                <a:latin typeface="Arial"/>
                <a:cs typeface="Arial"/>
              </a:rPr>
              <a:t>Fit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664517" y="2112073"/>
            <a:ext cx="3248025" cy="3199765"/>
            <a:chOff x="5664517" y="2112073"/>
            <a:chExt cx="3248025" cy="3199765"/>
          </a:xfrm>
        </p:grpSpPr>
        <p:sp>
          <p:nvSpPr>
            <p:cNvPr id="15" name="object 15"/>
            <p:cNvSpPr/>
            <p:nvPr/>
          </p:nvSpPr>
          <p:spPr>
            <a:xfrm>
              <a:off x="5669279" y="2116835"/>
              <a:ext cx="3238500" cy="3190240"/>
            </a:xfrm>
            <a:custGeom>
              <a:avLst/>
              <a:gdLst/>
              <a:ahLst/>
              <a:cxnLst/>
              <a:rect l="l" t="t" r="r" b="b"/>
              <a:pathLst>
                <a:path w="3238500" h="3190240">
                  <a:moveTo>
                    <a:pt x="3238500" y="0"/>
                  </a:moveTo>
                  <a:lnTo>
                    <a:pt x="0" y="0"/>
                  </a:lnTo>
                  <a:lnTo>
                    <a:pt x="0" y="3189732"/>
                  </a:lnTo>
                  <a:lnTo>
                    <a:pt x="3238500" y="3189732"/>
                  </a:lnTo>
                  <a:lnTo>
                    <a:pt x="3238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669279" y="2116835"/>
              <a:ext cx="3238500" cy="3190240"/>
            </a:xfrm>
            <a:custGeom>
              <a:avLst/>
              <a:gdLst/>
              <a:ahLst/>
              <a:cxnLst/>
              <a:rect l="l" t="t" r="r" b="b"/>
              <a:pathLst>
                <a:path w="3238500" h="3190240">
                  <a:moveTo>
                    <a:pt x="0" y="3189732"/>
                  </a:moveTo>
                  <a:lnTo>
                    <a:pt x="3238500" y="3189732"/>
                  </a:lnTo>
                  <a:lnTo>
                    <a:pt x="3238500" y="0"/>
                  </a:lnTo>
                  <a:lnTo>
                    <a:pt x="0" y="0"/>
                  </a:lnTo>
                  <a:lnTo>
                    <a:pt x="0" y="3189732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04331" y="3302482"/>
              <a:ext cx="3110484" cy="86870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95643" y="3361931"/>
              <a:ext cx="1953768" cy="888504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5789675" y="3332987"/>
              <a:ext cx="2999740" cy="757555"/>
            </a:xfrm>
            <a:custGeom>
              <a:avLst/>
              <a:gdLst/>
              <a:ahLst/>
              <a:cxnLst/>
              <a:rect l="l" t="t" r="r" b="b"/>
              <a:pathLst>
                <a:path w="2999740" h="757554">
                  <a:moveTo>
                    <a:pt x="2999231" y="0"/>
                  </a:moveTo>
                  <a:lnTo>
                    <a:pt x="0" y="0"/>
                  </a:lnTo>
                  <a:lnTo>
                    <a:pt x="0" y="757428"/>
                  </a:lnTo>
                  <a:lnTo>
                    <a:pt x="2999231" y="757428"/>
                  </a:lnTo>
                  <a:lnTo>
                    <a:pt x="29992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74891" y="3387851"/>
              <a:ext cx="1852421" cy="787146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5789676" y="3332988"/>
            <a:ext cx="2999740" cy="757555"/>
          </a:xfrm>
          <a:prstGeom prst="rect">
            <a:avLst/>
          </a:prstGeom>
          <a:ln w="9525">
            <a:solidFill>
              <a:srgbClr val="D9D9D9"/>
            </a:solidFill>
          </a:ln>
        </p:spPr>
        <p:txBody>
          <a:bodyPr vert="horz" wrap="square" lIns="0" tIns="159385" rIns="0" bIns="0" rtlCol="0">
            <a:spAutoFit/>
          </a:bodyPr>
          <a:lstStyle/>
          <a:p>
            <a:pPr marL="806450">
              <a:lnSpc>
                <a:spcPct val="100000"/>
              </a:lnSpc>
              <a:spcBef>
                <a:spcPts val="1255"/>
              </a:spcBef>
            </a:pPr>
            <a:r>
              <a:rPr sz="2800" spc="-10" dirty="0">
                <a:latin typeface="Arial MT"/>
                <a:cs typeface="Arial MT"/>
              </a:rPr>
              <a:t>Attitudes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704332" y="4335767"/>
            <a:ext cx="3110865" cy="949960"/>
            <a:chOff x="5704332" y="4335767"/>
            <a:chExt cx="3110865" cy="949960"/>
          </a:xfrm>
        </p:grpSpPr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704332" y="4335767"/>
              <a:ext cx="3110484" cy="87021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41492" y="4396727"/>
              <a:ext cx="2863595" cy="888504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789676" y="4366259"/>
              <a:ext cx="2999740" cy="759460"/>
            </a:xfrm>
            <a:custGeom>
              <a:avLst/>
              <a:gdLst/>
              <a:ahLst/>
              <a:cxnLst/>
              <a:rect l="l" t="t" r="r" b="b"/>
              <a:pathLst>
                <a:path w="2999740" h="759460">
                  <a:moveTo>
                    <a:pt x="2999231" y="0"/>
                  </a:moveTo>
                  <a:lnTo>
                    <a:pt x="0" y="0"/>
                  </a:lnTo>
                  <a:lnTo>
                    <a:pt x="0" y="758951"/>
                  </a:lnTo>
                  <a:lnTo>
                    <a:pt x="2999231" y="758951"/>
                  </a:lnTo>
                  <a:lnTo>
                    <a:pt x="29992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920740" y="4421123"/>
              <a:ext cx="2762250" cy="787145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5789676" y="4366259"/>
            <a:ext cx="2999740" cy="759460"/>
          </a:xfrm>
          <a:prstGeom prst="rect">
            <a:avLst/>
          </a:prstGeom>
          <a:ln w="9525">
            <a:solidFill>
              <a:srgbClr val="D9D9D9"/>
            </a:solidFill>
          </a:ln>
        </p:spPr>
        <p:txBody>
          <a:bodyPr vert="horz" wrap="square" lIns="0" tIns="160020" rIns="0" bIns="0" rtlCol="0">
            <a:spAutoFit/>
          </a:bodyPr>
          <a:lstStyle/>
          <a:p>
            <a:pPr marL="351790">
              <a:lnSpc>
                <a:spcPct val="100000"/>
              </a:lnSpc>
              <a:spcBef>
                <a:spcPts val="1260"/>
              </a:spcBef>
            </a:pPr>
            <a:r>
              <a:rPr sz="2800" dirty="0">
                <a:latin typeface="Arial MT"/>
                <a:cs typeface="Arial MT"/>
              </a:rPr>
              <a:t>Personal</a:t>
            </a:r>
            <a:r>
              <a:rPr sz="2800" spc="-114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Style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704332" y="2267699"/>
            <a:ext cx="3110865" cy="949960"/>
            <a:chOff x="5704332" y="2267699"/>
            <a:chExt cx="3110865" cy="949960"/>
          </a:xfrm>
        </p:grpSpPr>
        <p:pic>
          <p:nvPicPr>
            <p:cNvPr id="29" name="object 2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704332" y="2267699"/>
              <a:ext cx="3110484" cy="870216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038088" y="2328659"/>
              <a:ext cx="2468880" cy="888504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789676" y="2298192"/>
              <a:ext cx="2999740" cy="759460"/>
            </a:xfrm>
            <a:custGeom>
              <a:avLst/>
              <a:gdLst/>
              <a:ahLst/>
              <a:cxnLst/>
              <a:rect l="l" t="t" r="r" b="b"/>
              <a:pathLst>
                <a:path w="2999740" h="759460">
                  <a:moveTo>
                    <a:pt x="2999231" y="0"/>
                  </a:moveTo>
                  <a:lnTo>
                    <a:pt x="0" y="0"/>
                  </a:lnTo>
                  <a:lnTo>
                    <a:pt x="0" y="758951"/>
                  </a:lnTo>
                  <a:lnTo>
                    <a:pt x="2999231" y="758951"/>
                  </a:lnTo>
                  <a:lnTo>
                    <a:pt x="29992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117336" y="2353056"/>
              <a:ext cx="2367534" cy="787146"/>
            </a:xfrm>
            <a:prstGeom prst="rect">
              <a:avLst/>
            </a:prstGeom>
          </p:spPr>
        </p:pic>
      </p:grpSp>
      <p:sp>
        <p:nvSpPr>
          <p:cNvPr id="33" name="object 33"/>
          <p:cNvSpPr txBox="1"/>
          <p:nvPr/>
        </p:nvSpPr>
        <p:spPr>
          <a:xfrm>
            <a:off x="5789676" y="2298192"/>
            <a:ext cx="2999740" cy="759460"/>
          </a:xfrm>
          <a:prstGeom prst="rect">
            <a:avLst/>
          </a:prstGeom>
          <a:ln w="9525">
            <a:solidFill>
              <a:srgbClr val="D9D9D9"/>
            </a:solidFill>
          </a:ln>
        </p:spPr>
        <p:txBody>
          <a:bodyPr vert="horz" wrap="square" lIns="0" tIns="160655" rIns="0" bIns="0" rtlCol="0">
            <a:spAutoFit/>
          </a:bodyPr>
          <a:lstStyle/>
          <a:p>
            <a:pPr marL="548640">
              <a:lnSpc>
                <a:spcPct val="100000"/>
              </a:lnSpc>
              <a:spcBef>
                <a:spcPts val="1265"/>
              </a:spcBef>
            </a:pPr>
            <a:r>
              <a:rPr sz="2800" spc="-10" dirty="0">
                <a:latin typeface="Arial MT"/>
                <a:cs typeface="Arial MT"/>
              </a:rPr>
              <a:t>Background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2464307" y="3302482"/>
            <a:ext cx="3110865" cy="948055"/>
            <a:chOff x="2464307" y="3302482"/>
            <a:chExt cx="3110865" cy="948055"/>
          </a:xfrm>
        </p:grpSpPr>
        <p:pic>
          <p:nvPicPr>
            <p:cNvPr id="35" name="object 3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64307" y="3302482"/>
              <a:ext cx="3110484" cy="86870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810255" y="3361931"/>
              <a:ext cx="2449068" cy="888504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2549651" y="3332987"/>
              <a:ext cx="2999740" cy="757555"/>
            </a:xfrm>
            <a:custGeom>
              <a:avLst/>
              <a:gdLst/>
              <a:ahLst/>
              <a:cxnLst/>
              <a:rect l="l" t="t" r="r" b="b"/>
              <a:pathLst>
                <a:path w="2999740" h="757554">
                  <a:moveTo>
                    <a:pt x="2999231" y="0"/>
                  </a:moveTo>
                  <a:lnTo>
                    <a:pt x="0" y="0"/>
                  </a:lnTo>
                  <a:lnTo>
                    <a:pt x="0" y="757428"/>
                  </a:lnTo>
                  <a:lnTo>
                    <a:pt x="2999231" y="757428"/>
                  </a:lnTo>
                  <a:lnTo>
                    <a:pt x="29992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887979" y="3387851"/>
              <a:ext cx="2347722" cy="787146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2549651" y="3332988"/>
            <a:ext cx="2999740" cy="757555"/>
          </a:xfrm>
          <a:prstGeom prst="rect">
            <a:avLst/>
          </a:prstGeom>
          <a:ln w="9525">
            <a:solidFill>
              <a:srgbClr val="D9D9D9"/>
            </a:solidFill>
          </a:ln>
        </p:spPr>
        <p:txBody>
          <a:bodyPr vert="horz" wrap="square" lIns="0" tIns="159385" rIns="0" bIns="0" rtlCol="0">
            <a:spAutoFit/>
          </a:bodyPr>
          <a:lstStyle/>
          <a:p>
            <a:pPr marL="560070">
              <a:lnSpc>
                <a:spcPct val="100000"/>
              </a:lnSpc>
              <a:spcBef>
                <a:spcPts val="1255"/>
              </a:spcBef>
            </a:pPr>
            <a:r>
              <a:rPr sz="2800" spc="-10" dirty="0">
                <a:latin typeface="Arial MT"/>
                <a:cs typeface="Arial MT"/>
              </a:rPr>
              <a:t>Experience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2295144" y="4335767"/>
            <a:ext cx="3479800" cy="949960"/>
            <a:chOff x="2295144" y="4335767"/>
            <a:chExt cx="3479800" cy="949960"/>
          </a:xfrm>
        </p:grpSpPr>
        <p:pic>
          <p:nvPicPr>
            <p:cNvPr id="41" name="object 4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64308" y="4335767"/>
              <a:ext cx="3110484" cy="870216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295144" y="4396727"/>
              <a:ext cx="3479291" cy="888504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2549652" y="4366259"/>
              <a:ext cx="2999740" cy="759460"/>
            </a:xfrm>
            <a:custGeom>
              <a:avLst/>
              <a:gdLst/>
              <a:ahLst/>
              <a:cxnLst/>
              <a:rect l="l" t="t" r="r" b="b"/>
              <a:pathLst>
                <a:path w="2999740" h="759460">
                  <a:moveTo>
                    <a:pt x="2999231" y="0"/>
                  </a:moveTo>
                  <a:lnTo>
                    <a:pt x="0" y="0"/>
                  </a:lnTo>
                  <a:lnTo>
                    <a:pt x="0" y="758951"/>
                  </a:lnTo>
                  <a:lnTo>
                    <a:pt x="2999231" y="758951"/>
                  </a:lnTo>
                  <a:lnTo>
                    <a:pt x="29992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72868" y="4421123"/>
              <a:ext cx="1041654" cy="78714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947416" y="4421123"/>
              <a:ext cx="585978" cy="787145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066288" y="4421123"/>
              <a:ext cx="2684526" cy="787145"/>
            </a:xfrm>
            <a:prstGeom prst="rect">
              <a:avLst/>
            </a:prstGeom>
          </p:spPr>
        </p:pic>
      </p:grpSp>
      <p:sp>
        <p:nvSpPr>
          <p:cNvPr id="47" name="object 47"/>
          <p:cNvSpPr txBox="1"/>
          <p:nvPr/>
        </p:nvSpPr>
        <p:spPr>
          <a:xfrm>
            <a:off x="2549651" y="4366259"/>
            <a:ext cx="2999740" cy="759460"/>
          </a:xfrm>
          <a:prstGeom prst="rect">
            <a:avLst/>
          </a:prstGeom>
          <a:ln w="9525">
            <a:solidFill>
              <a:srgbClr val="D9D9D9"/>
            </a:solidFill>
          </a:ln>
        </p:spPr>
        <p:txBody>
          <a:bodyPr vert="horz" wrap="square" lIns="0" tIns="160020" rIns="0" bIns="0" rtlCol="0">
            <a:spAutoFit/>
          </a:bodyPr>
          <a:lstStyle/>
          <a:p>
            <a:pPr marL="44450">
              <a:lnSpc>
                <a:spcPct val="100000"/>
              </a:lnSpc>
              <a:spcBef>
                <a:spcPts val="1260"/>
              </a:spcBef>
            </a:pPr>
            <a:r>
              <a:rPr sz="2800" spc="-10" dirty="0">
                <a:latin typeface="Arial MT"/>
                <a:cs typeface="Arial MT"/>
              </a:rPr>
              <a:t>Job-</a:t>
            </a:r>
            <a:r>
              <a:rPr sz="2800" dirty="0">
                <a:latin typeface="Arial MT"/>
                <a:cs typeface="Arial MT"/>
              </a:rPr>
              <a:t>Related</a:t>
            </a:r>
            <a:r>
              <a:rPr sz="2800" spc="-100" dirty="0">
                <a:latin typeface="Arial MT"/>
                <a:cs typeface="Arial MT"/>
              </a:rPr>
              <a:t> </a:t>
            </a:r>
            <a:r>
              <a:rPr sz="2800" spc="-10" dirty="0">
                <a:latin typeface="Arial MT"/>
                <a:cs typeface="Arial MT"/>
              </a:rPr>
              <a:t>Traits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2464307" y="2267699"/>
            <a:ext cx="3110865" cy="949960"/>
            <a:chOff x="2464307" y="2267699"/>
            <a:chExt cx="3110865" cy="949960"/>
          </a:xfrm>
        </p:grpSpPr>
        <p:pic>
          <p:nvPicPr>
            <p:cNvPr id="49" name="object 4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64307" y="2267699"/>
              <a:ext cx="3110484" cy="870216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958083" y="2328659"/>
              <a:ext cx="2151888" cy="888504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2549651" y="2298192"/>
              <a:ext cx="2999740" cy="759460"/>
            </a:xfrm>
            <a:custGeom>
              <a:avLst/>
              <a:gdLst/>
              <a:ahLst/>
              <a:cxnLst/>
              <a:rect l="l" t="t" r="r" b="b"/>
              <a:pathLst>
                <a:path w="2999740" h="759460">
                  <a:moveTo>
                    <a:pt x="2999231" y="0"/>
                  </a:moveTo>
                  <a:lnTo>
                    <a:pt x="0" y="0"/>
                  </a:lnTo>
                  <a:lnTo>
                    <a:pt x="0" y="758951"/>
                  </a:lnTo>
                  <a:lnTo>
                    <a:pt x="2999231" y="758951"/>
                  </a:lnTo>
                  <a:lnTo>
                    <a:pt x="29992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035807" y="2353056"/>
              <a:ext cx="2050542" cy="787146"/>
            </a:xfrm>
            <a:prstGeom prst="rect">
              <a:avLst/>
            </a:prstGeom>
          </p:spPr>
        </p:pic>
      </p:grpSp>
      <p:sp>
        <p:nvSpPr>
          <p:cNvPr id="53" name="object 53"/>
          <p:cNvSpPr txBox="1"/>
          <p:nvPr/>
        </p:nvSpPr>
        <p:spPr>
          <a:xfrm>
            <a:off x="2549651" y="2298192"/>
            <a:ext cx="2999740" cy="759460"/>
          </a:xfrm>
          <a:prstGeom prst="rect">
            <a:avLst/>
          </a:prstGeom>
          <a:ln w="9525">
            <a:solidFill>
              <a:srgbClr val="D9D9D9"/>
            </a:solidFill>
          </a:ln>
        </p:spPr>
        <p:txBody>
          <a:bodyPr vert="horz" wrap="square" lIns="0" tIns="160655" rIns="0" bIns="0" rtlCol="0">
            <a:spAutoFit/>
          </a:bodyPr>
          <a:lstStyle/>
          <a:p>
            <a:pPr marL="708025">
              <a:lnSpc>
                <a:spcPct val="100000"/>
              </a:lnSpc>
              <a:spcBef>
                <a:spcPts val="1265"/>
              </a:spcBef>
            </a:pPr>
            <a:r>
              <a:rPr sz="2800" spc="-10" dirty="0">
                <a:latin typeface="Arial MT"/>
                <a:cs typeface="Arial MT"/>
              </a:rPr>
              <a:t>Education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5532" rIns="0" bIns="0" rtlCol="0">
            <a:spAutoFit/>
          </a:bodyPr>
          <a:lstStyle/>
          <a:p>
            <a:pPr marL="532765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Preemployment</a:t>
            </a:r>
            <a:r>
              <a:rPr spc="-290" dirty="0"/>
              <a:t> </a:t>
            </a:r>
            <a:r>
              <a:rPr spc="-10" dirty="0"/>
              <a:t>Tests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205483" y="1368361"/>
            <a:ext cx="9968865" cy="4425315"/>
            <a:chOff x="1205483" y="1368361"/>
            <a:chExt cx="9968865" cy="4425315"/>
          </a:xfrm>
        </p:grpSpPr>
        <p:sp>
          <p:nvSpPr>
            <p:cNvPr id="4" name="object 4"/>
            <p:cNvSpPr/>
            <p:nvPr/>
          </p:nvSpPr>
          <p:spPr>
            <a:xfrm>
              <a:off x="1552955" y="1373124"/>
              <a:ext cx="9616440" cy="4112260"/>
            </a:xfrm>
            <a:custGeom>
              <a:avLst/>
              <a:gdLst/>
              <a:ahLst/>
              <a:cxnLst/>
              <a:rect l="l" t="t" r="r" b="b"/>
              <a:pathLst>
                <a:path w="9616440" h="4112260">
                  <a:moveTo>
                    <a:pt x="0" y="4111752"/>
                  </a:moveTo>
                  <a:lnTo>
                    <a:pt x="9616440" y="4111752"/>
                  </a:lnTo>
                  <a:lnTo>
                    <a:pt x="9616440" y="0"/>
                  </a:lnTo>
                  <a:lnTo>
                    <a:pt x="0" y="0"/>
                  </a:lnTo>
                  <a:lnTo>
                    <a:pt x="0" y="4111752"/>
                  </a:lnTo>
                  <a:close/>
                </a:path>
              </a:pathLst>
            </a:custGeom>
            <a:ln w="952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05483" y="1536192"/>
              <a:ext cx="8768334" cy="4257294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2458339" y="1873757"/>
            <a:ext cx="2218690" cy="32867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200" b="1" spc="-10" dirty="0">
                <a:latin typeface="Arial"/>
                <a:cs typeface="Arial"/>
              </a:rPr>
              <a:t>Integrity</a:t>
            </a:r>
            <a:endParaRPr sz="3200">
              <a:latin typeface="Arial"/>
              <a:cs typeface="Arial"/>
            </a:endParaRPr>
          </a:p>
          <a:p>
            <a:pPr marL="12065" marR="5080" algn="ctr">
              <a:lnSpc>
                <a:spcPct val="284300"/>
              </a:lnSpc>
            </a:pPr>
            <a:r>
              <a:rPr sz="3200" b="1" spc="-10" dirty="0">
                <a:latin typeface="Arial"/>
                <a:cs typeface="Arial"/>
              </a:rPr>
              <a:t>Personality Cognition</a:t>
            </a:r>
            <a:endParaRPr sz="3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761480" y="1629918"/>
            <a:ext cx="2397760" cy="35306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13030" marR="106680" algn="ctr">
              <a:lnSpc>
                <a:spcPct val="100000"/>
              </a:lnSpc>
              <a:spcBef>
                <a:spcPts val="105"/>
              </a:spcBef>
            </a:pPr>
            <a:r>
              <a:rPr sz="3200" b="1" spc="-10" dirty="0">
                <a:latin typeface="Arial"/>
                <a:cs typeface="Arial"/>
              </a:rPr>
              <a:t>Knowledge </a:t>
            </a:r>
            <a:r>
              <a:rPr sz="3200" b="1" dirty="0">
                <a:latin typeface="Arial"/>
                <a:cs typeface="Arial"/>
              </a:rPr>
              <a:t>and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Skills</a:t>
            </a:r>
            <a:endParaRPr sz="3200">
              <a:latin typeface="Arial"/>
              <a:cs typeface="Arial"/>
            </a:endParaRPr>
          </a:p>
          <a:p>
            <a:pPr marL="170815" marR="164465" algn="ctr">
              <a:lnSpc>
                <a:spcPct val="100000"/>
              </a:lnSpc>
              <a:spcBef>
                <a:spcPts val="3235"/>
              </a:spcBef>
            </a:pPr>
            <a:r>
              <a:rPr sz="3200" b="1" spc="-10" dirty="0">
                <a:latin typeface="Arial"/>
                <a:cs typeface="Arial"/>
              </a:rPr>
              <a:t>Substance Abuse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75"/>
              </a:spcBef>
            </a:pPr>
            <a:endParaRPr sz="3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3200" b="1" spc="-10" dirty="0">
                <a:latin typeface="Arial"/>
                <a:cs typeface="Arial"/>
              </a:rPr>
              <a:t>Background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15439" y="2214372"/>
            <a:ext cx="8341359" cy="2152015"/>
            <a:chOff x="1615439" y="2214372"/>
            <a:chExt cx="8341359" cy="21520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15439" y="2214372"/>
              <a:ext cx="8340852" cy="20955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12719" y="2365248"/>
              <a:ext cx="6344411" cy="200101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620011" y="2218944"/>
              <a:ext cx="8229600" cy="1984375"/>
            </a:xfrm>
            <a:custGeom>
              <a:avLst/>
              <a:gdLst/>
              <a:ahLst/>
              <a:cxnLst/>
              <a:rect l="l" t="t" r="r" b="b"/>
              <a:pathLst>
                <a:path w="8229600" h="1984375">
                  <a:moveTo>
                    <a:pt x="8229600" y="0"/>
                  </a:moveTo>
                  <a:lnTo>
                    <a:pt x="0" y="0"/>
                  </a:lnTo>
                  <a:lnTo>
                    <a:pt x="0" y="1984247"/>
                  </a:lnTo>
                  <a:lnTo>
                    <a:pt x="8229600" y="1984247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0066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11195" y="2362200"/>
              <a:ext cx="6243065" cy="122910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11167" y="3032760"/>
              <a:ext cx="3483101" cy="1229106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620011" y="2218944"/>
            <a:ext cx="8229600" cy="198437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318770" rIns="0" bIns="0" rtlCol="0">
            <a:spAutoFit/>
          </a:bodyPr>
          <a:lstStyle/>
          <a:p>
            <a:pPr marL="2736215" marR="1430655" indent="-1300480">
              <a:lnSpc>
                <a:spcPct val="100000"/>
              </a:lnSpc>
              <a:spcBef>
                <a:spcPts val="2510"/>
              </a:spcBef>
            </a:pPr>
            <a:r>
              <a:rPr sz="4400" dirty="0">
                <a:solidFill>
                  <a:srgbClr val="FFFFFF"/>
                </a:solidFill>
              </a:rPr>
              <a:t>Preparing</a:t>
            </a:r>
            <a:r>
              <a:rPr sz="4400" spc="-50" dirty="0">
                <a:solidFill>
                  <a:srgbClr val="FFFFFF"/>
                </a:solidFill>
              </a:rPr>
              <a:t> </a:t>
            </a:r>
            <a:r>
              <a:rPr sz="4400" dirty="0">
                <a:solidFill>
                  <a:srgbClr val="FFFFFF"/>
                </a:solidFill>
              </a:rPr>
              <a:t>for</a:t>
            </a:r>
            <a:r>
              <a:rPr sz="4400" spc="-15" dirty="0">
                <a:solidFill>
                  <a:srgbClr val="FFFFFF"/>
                </a:solidFill>
              </a:rPr>
              <a:t> </a:t>
            </a:r>
            <a:r>
              <a:rPr sz="4400" dirty="0">
                <a:solidFill>
                  <a:srgbClr val="FFFFFF"/>
                </a:solidFill>
              </a:rPr>
              <a:t>a</a:t>
            </a:r>
            <a:r>
              <a:rPr sz="4400" spc="-10" dirty="0">
                <a:solidFill>
                  <a:srgbClr val="FFFFFF"/>
                </a:solidFill>
              </a:rPr>
              <a:t> </a:t>
            </a:r>
            <a:r>
              <a:rPr sz="4400" spc="-25" dirty="0">
                <a:solidFill>
                  <a:srgbClr val="FFFFFF"/>
                </a:solidFill>
              </a:rPr>
              <a:t>Job </a:t>
            </a:r>
            <a:r>
              <a:rPr sz="4400" spc="-10" dirty="0">
                <a:solidFill>
                  <a:srgbClr val="FFFFFF"/>
                </a:solidFill>
              </a:rPr>
              <a:t>Interview</a:t>
            </a:r>
            <a:endParaRPr sz="44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793492" y="316991"/>
            <a:ext cx="6772275" cy="1229360"/>
            <a:chOff x="2793492" y="316991"/>
            <a:chExt cx="6772275" cy="12293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93492" y="316991"/>
              <a:ext cx="3367278" cy="122910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34584" y="316991"/>
              <a:ext cx="880110" cy="122910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88508" y="316991"/>
              <a:ext cx="3976878" cy="1229105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2090" rIns="0" bIns="0" rtlCol="0">
            <a:spAutoFit/>
          </a:bodyPr>
          <a:lstStyle/>
          <a:p>
            <a:pPr marL="700405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FFFFFF"/>
                </a:solidFill>
              </a:rPr>
              <a:t>Employer’s</a:t>
            </a:r>
            <a:r>
              <a:rPr sz="4400" spc="-50" dirty="0">
                <a:solidFill>
                  <a:srgbClr val="FFFFFF"/>
                </a:solidFill>
              </a:rPr>
              <a:t> </a:t>
            </a:r>
            <a:r>
              <a:rPr sz="4400" spc="-10" dirty="0">
                <a:solidFill>
                  <a:srgbClr val="FFFFFF"/>
                </a:solidFill>
              </a:rPr>
              <a:t>Questions</a:t>
            </a:r>
            <a:endParaRPr sz="4400"/>
          </a:p>
        </p:txBody>
      </p:sp>
      <p:grpSp>
        <p:nvGrpSpPr>
          <p:cNvPr id="7" name="object 7"/>
          <p:cNvGrpSpPr/>
          <p:nvPr/>
        </p:nvGrpSpPr>
        <p:grpSpPr>
          <a:xfrm>
            <a:off x="1545336" y="1528572"/>
            <a:ext cx="7435215" cy="4033520"/>
            <a:chOff x="1545336" y="1528572"/>
            <a:chExt cx="7435215" cy="403352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45336" y="1562100"/>
              <a:ext cx="657606" cy="85572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71472" y="1528572"/>
              <a:ext cx="7108698" cy="91211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45336" y="2342388"/>
              <a:ext cx="657606" cy="85572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71472" y="2308859"/>
              <a:ext cx="5333237" cy="91211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45336" y="3122675"/>
              <a:ext cx="657606" cy="85572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71472" y="3089147"/>
              <a:ext cx="5916930" cy="91211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45336" y="3902964"/>
              <a:ext cx="657606" cy="85572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71472" y="3869436"/>
              <a:ext cx="3140202" cy="91211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465319" y="3869436"/>
              <a:ext cx="636270" cy="91211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55236" y="3869436"/>
              <a:ext cx="4290821" cy="91211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45336" y="4683251"/>
              <a:ext cx="657606" cy="85572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71472" y="4649723"/>
              <a:ext cx="6366510" cy="912113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1805685" y="1640839"/>
            <a:ext cx="6932295" cy="36360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</a:tabLst>
            </a:pPr>
            <a:r>
              <a:rPr sz="3200" dirty="0">
                <a:latin typeface="Arial MT"/>
                <a:cs typeface="Arial MT"/>
              </a:rPr>
              <a:t>The</a:t>
            </a:r>
            <a:r>
              <a:rPr sz="3200" spc="-6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hardest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decision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you</a:t>
            </a:r>
            <a:r>
              <a:rPr sz="3200" spc="-4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ever</a:t>
            </a:r>
            <a:r>
              <a:rPr sz="3200" spc="-40" dirty="0">
                <a:latin typeface="Arial MT"/>
                <a:cs typeface="Arial MT"/>
              </a:rPr>
              <a:t> </a:t>
            </a:r>
            <a:r>
              <a:rPr sz="3200" spc="-20" dirty="0">
                <a:latin typeface="Arial MT"/>
                <a:cs typeface="Arial MT"/>
              </a:rPr>
              <a:t>made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300"/>
              </a:spcBef>
              <a:buChar char="•"/>
              <a:tabLst>
                <a:tab pos="354965" algn="l"/>
              </a:tabLst>
            </a:pPr>
            <a:r>
              <a:rPr sz="3200" dirty="0">
                <a:latin typeface="Arial MT"/>
                <a:cs typeface="Arial MT"/>
              </a:rPr>
              <a:t>Your</a:t>
            </a:r>
            <a:r>
              <a:rPr sz="3200" spc="-5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greatest</a:t>
            </a:r>
            <a:r>
              <a:rPr sz="3200" spc="-5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weaknesses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310"/>
              </a:spcBef>
              <a:buChar char="•"/>
              <a:tabLst>
                <a:tab pos="354965" algn="l"/>
              </a:tabLst>
            </a:pPr>
            <a:r>
              <a:rPr sz="3200" dirty="0">
                <a:latin typeface="Arial MT"/>
                <a:cs typeface="Arial MT"/>
              </a:rPr>
              <a:t>Goals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over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the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next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five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years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300"/>
              </a:spcBef>
              <a:buChar char="•"/>
              <a:tabLst>
                <a:tab pos="354965" algn="l"/>
              </a:tabLst>
            </a:pPr>
            <a:r>
              <a:rPr sz="3200" dirty="0">
                <a:latin typeface="Arial MT"/>
                <a:cs typeface="Arial MT"/>
              </a:rPr>
              <a:t>What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you</a:t>
            </a:r>
            <a:r>
              <a:rPr sz="3200" spc="-7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didn’t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like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about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prior</a:t>
            </a:r>
            <a:r>
              <a:rPr sz="3200" spc="-45" dirty="0">
                <a:latin typeface="Arial MT"/>
                <a:cs typeface="Arial MT"/>
              </a:rPr>
              <a:t> </a:t>
            </a:r>
            <a:r>
              <a:rPr sz="3200" spc="-20" dirty="0">
                <a:latin typeface="Arial MT"/>
                <a:cs typeface="Arial MT"/>
              </a:rPr>
              <a:t>jobs</a:t>
            </a:r>
            <a:endParaRPr sz="3200">
              <a:latin typeface="Arial M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2310"/>
              </a:spcBef>
              <a:buChar char="•"/>
              <a:tabLst>
                <a:tab pos="354965" algn="l"/>
              </a:tabLst>
            </a:pPr>
            <a:r>
              <a:rPr sz="3200" dirty="0">
                <a:latin typeface="Arial MT"/>
                <a:cs typeface="Arial MT"/>
              </a:rPr>
              <a:t>Relate</a:t>
            </a:r>
            <a:r>
              <a:rPr sz="3200" spc="-6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something</a:t>
            </a:r>
            <a:r>
              <a:rPr sz="3200" spc="-6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about</a:t>
            </a:r>
            <a:r>
              <a:rPr sz="3200" spc="-60" dirty="0">
                <a:latin typeface="Arial MT"/>
                <a:cs typeface="Arial MT"/>
              </a:rPr>
              <a:t> </a:t>
            </a:r>
            <a:r>
              <a:rPr sz="3200" spc="-10" dirty="0">
                <a:latin typeface="Arial MT"/>
                <a:cs typeface="Arial MT"/>
              </a:rPr>
              <a:t>yourself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32176" y="179831"/>
            <a:ext cx="8500110" cy="150494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3969" rIns="0" bIns="0" rtlCol="0">
            <a:spAutoFit/>
          </a:bodyPr>
          <a:lstStyle/>
          <a:p>
            <a:pPr marL="916940">
              <a:lnSpc>
                <a:spcPct val="100000"/>
              </a:lnSpc>
              <a:spcBef>
                <a:spcPts val="100"/>
              </a:spcBef>
            </a:pPr>
            <a:r>
              <a:rPr dirty="0"/>
              <a:t>Build</a:t>
            </a:r>
            <a:r>
              <a:rPr spc="-80" dirty="0"/>
              <a:t> </a:t>
            </a:r>
            <a:r>
              <a:rPr dirty="0"/>
              <a:t>Your</a:t>
            </a:r>
            <a:r>
              <a:rPr spc="-75" dirty="0"/>
              <a:t> </a:t>
            </a:r>
            <a:r>
              <a:rPr spc="-10" dirty="0"/>
              <a:t>Confidence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767839" y="1357883"/>
            <a:ext cx="8171180" cy="4191000"/>
            <a:chOff x="1767839" y="1357883"/>
            <a:chExt cx="8171180" cy="41910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67839" y="1357883"/>
              <a:ext cx="3886200" cy="4191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9531" y="2033015"/>
              <a:ext cx="4146041" cy="73380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00343" y="3089148"/>
              <a:ext cx="3428238" cy="73380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41848" y="3997451"/>
              <a:ext cx="4039361" cy="71856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88863" y="4668012"/>
              <a:ext cx="4549901" cy="730757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1767839" y="1357883"/>
            <a:ext cx="8229600" cy="4191000"/>
          </a:xfrm>
          <a:prstGeom prst="rect">
            <a:avLst/>
          </a:prstGeom>
          <a:ln w="9525">
            <a:solidFill>
              <a:srgbClr val="D9D9D9"/>
            </a:solidFill>
          </a:ln>
        </p:spPr>
        <p:txBody>
          <a:bodyPr vert="horz" wrap="square" lIns="0" tIns="121920" rIns="0" bIns="0" rtlCol="0">
            <a:spAutoFit/>
          </a:bodyPr>
          <a:lstStyle/>
          <a:p>
            <a:pPr marL="3184525" algn="ctr">
              <a:lnSpc>
                <a:spcPct val="100000"/>
              </a:lnSpc>
              <a:spcBef>
                <a:spcPts val="960"/>
              </a:spcBef>
            </a:pPr>
            <a:r>
              <a:rPr sz="4400" b="1" spc="-10" dirty="0">
                <a:latin typeface="Tahoma"/>
                <a:cs typeface="Tahoma"/>
              </a:rPr>
              <a:t>Weaknesses</a:t>
            </a:r>
            <a:endParaRPr sz="4400">
              <a:latin typeface="Tahoma"/>
              <a:cs typeface="Tahoma"/>
            </a:endParaRPr>
          </a:p>
          <a:p>
            <a:pPr marL="3269615" algn="ctr">
              <a:lnSpc>
                <a:spcPct val="100000"/>
              </a:lnSpc>
              <a:spcBef>
                <a:spcPts val="3040"/>
              </a:spcBef>
            </a:pPr>
            <a:r>
              <a:rPr sz="4400" b="1" spc="-10" dirty="0">
                <a:latin typeface="Tahoma"/>
                <a:cs typeface="Tahoma"/>
              </a:rPr>
              <a:t>Strengths</a:t>
            </a:r>
            <a:endParaRPr sz="4400">
              <a:latin typeface="Tahoma"/>
              <a:cs typeface="Tahoma"/>
            </a:endParaRPr>
          </a:p>
          <a:p>
            <a:pPr marL="3563620" algn="ctr">
              <a:lnSpc>
                <a:spcPct val="100000"/>
              </a:lnSpc>
              <a:spcBef>
                <a:spcPts val="1885"/>
              </a:spcBef>
            </a:pPr>
            <a:r>
              <a:rPr sz="4400" b="1" spc="-229" dirty="0">
                <a:latin typeface="Arial"/>
                <a:cs typeface="Arial"/>
              </a:rPr>
              <a:t>فوخلا</a:t>
            </a:r>
            <a:r>
              <a:rPr sz="4400" b="1" spc="-20" dirty="0">
                <a:latin typeface="Arial"/>
                <a:cs typeface="Arial"/>
              </a:rPr>
              <a:t> </a:t>
            </a:r>
            <a:r>
              <a:rPr sz="4400" b="1" dirty="0">
                <a:latin typeface="Arial"/>
                <a:cs typeface="Arial"/>
              </a:rPr>
              <a:t>وأ</a:t>
            </a:r>
            <a:r>
              <a:rPr sz="4400" b="1" spc="-20" dirty="0">
                <a:latin typeface="Arial"/>
                <a:cs typeface="Arial"/>
              </a:rPr>
              <a:t> </a:t>
            </a:r>
            <a:r>
              <a:rPr sz="4400" b="1" spc="-490" dirty="0">
                <a:latin typeface="Arial"/>
                <a:cs typeface="Arial"/>
              </a:rPr>
              <a:t>سجوتلا</a:t>
            </a:r>
            <a:endParaRPr sz="4400">
              <a:latin typeface="Arial"/>
              <a:cs typeface="Arial"/>
            </a:endParaRPr>
          </a:p>
          <a:p>
            <a:pPr marL="3569335" algn="ctr">
              <a:lnSpc>
                <a:spcPct val="100000"/>
              </a:lnSpc>
              <a:spcBef>
                <a:spcPts val="10"/>
              </a:spcBef>
            </a:pPr>
            <a:r>
              <a:rPr sz="4400" b="1" spc="-10" dirty="0">
                <a:latin typeface="Tahoma"/>
                <a:cs typeface="Tahoma"/>
              </a:rPr>
              <a:t>Apprehension</a:t>
            </a:r>
            <a:endParaRPr sz="44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1904" y="330708"/>
            <a:ext cx="6721602" cy="133883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0715" rIns="0" bIns="0" rtlCol="0">
            <a:spAutoFit/>
          </a:bodyPr>
          <a:lstStyle/>
          <a:p>
            <a:pPr marL="979805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Professional</a:t>
            </a:r>
            <a:r>
              <a:rPr sz="4800" spc="-280" dirty="0"/>
              <a:t> </a:t>
            </a:r>
            <a:r>
              <a:rPr sz="4800" spc="-10" dirty="0"/>
              <a:t>Image</a:t>
            </a:r>
            <a:endParaRPr sz="4800"/>
          </a:p>
        </p:txBody>
      </p:sp>
      <p:grpSp>
        <p:nvGrpSpPr>
          <p:cNvPr id="4" name="object 4"/>
          <p:cNvGrpSpPr/>
          <p:nvPr/>
        </p:nvGrpSpPr>
        <p:grpSpPr>
          <a:xfrm>
            <a:off x="1373124" y="1309116"/>
            <a:ext cx="8115300" cy="4191000"/>
            <a:chOff x="1373124" y="1309116"/>
            <a:chExt cx="8115300" cy="419100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73124" y="1309116"/>
              <a:ext cx="5588508" cy="4191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97780" y="2865119"/>
              <a:ext cx="1085075" cy="141884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08091" y="2802636"/>
              <a:ext cx="4180332" cy="152095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97780" y="1798320"/>
              <a:ext cx="1085075" cy="141884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08091" y="1735836"/>
              <a:ext cx="3685032" cy="152095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97780" y="3931920"/>
              <a:ext cx="1085075" cy="141884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08091" y="3869436"/>
              <a:ext cx="3837432" cy="1520952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1373124" y="1309116"/>
            <a:ext cx="8229600" cy="4191000"/>
          </a:xfrm>
          <a:prstGeom prst="rect">
            <a:avLst/>
          </a:prstGeom>
          <a:ln w="9525">
            <a:solidFill>
              <a:srgbClr val="D9D9D9"/>
            </a:solidFill>
          </a:ln>
        </p:spPr>
        <p:txBody>
          <a:bodyPr vert="horz" wrap="square" lIns="0" tIns="599440" rIns="0" bIns="0" rtlCol="0">
            <a:spAutoFit/>
          </a:bodyPr>
          <a:lstStyle/>
          <a:p>
            <a:pPr marL="4446270" indent="-247650">
              <a:lnSpc>
                <a:spcPct val="100000"/>
              </a:lnSpc>
              <a:spcBef>
                <a:spcPts val="4720"/>
              </a:spcBef>
              <a:buSzPct val="98148"/>
              <a:buFont typeface="Arial MT"/>
              <a:buChar char="•"/>
              <a:tabLst>
                <a:tab pos="4446270" algn="l"/>
              </a:tabLst>
            </a:pPr>
            <a:r>
              <a:rPr sz="5400" b="1" spc="-10" dirty="0">
                <a:latin typeface="Arial"/>
                <a:cs typeface="Arial"/>
              </a:rPr>
              <a:t>Clothing</a:t>
            </a:r>
            <a:endParaRPr sz="5400">
              <a:latin typeface="Arial"/>
              <a:cs typeface="Arial"/>
            </a:endParaRPr>
          </a:p>
          <a:p>
            <a:pPr marL="4446270" indent="-247650">
              <a:lnSpc>
                <a:spcPct val="100000"/>
              </a:lnSpc>
              <a:spcBef>
                <a:spcPts val="1920"/>
              </a:spcBef>
              <a:buSzPct val="98148"/>
              <a:buFont typeface="Arial MT"/>
              <a:buChar char="•"/>
              <a:tabLst>
                <a:tab pos="4446270" algn="l"/>
              </a:tabLst>
            </a:pPr>
            <a:r>
              <a:rPr sz="5400" b="1" spc="-10" dirty="0">
                <a:latin typeface="Arial"/>
                <a:cs typeface="Arial"/>
              </a:rPr>
              <a:t>Grooming</a:t>
            </a:r>
            <a:endParaRPr sz="5400">
              <a:latin typeface="Arial"/>
              <a:cs typeface="Arial"/>
            </a:endParaRPr>
          </a:p>
          <a:p>
            <a:pPr marL="4446270" indent="-247650">
              <a:lnSpc>
                <a:spcPct val="100000"/>
              </a:lnSpc>
              <a:spcBef>
                <a:spcPts val="1925"/>
              </a:spcBef>
              <a:buSzPct val="98148"/>
              <a:buFont typeface="Arial MT"/>
              <a:buChar char="•"/>
              <a:tabLst>
                <a:tab pos="4446270" algn="l"/>
              </a:tabLst>
            </a:pPr>
            <a:r>
              <a:rPr sz="5400" b="1" spc="-10" dirty="0">
                <a:latin typeface="Arial"/>
                <a:cs typeface="Arial"/>
              </a:rPr>
              <a:t>Behavior</a:t>
            </a:r>
            <a:endParaRPr sz="5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74291" y="2186939"/>
            <a:ext cx="8341359" cy="2095500"/>
            <a:chOff x="1574291" y="2186939"/>
            <a:chExt cx="8341359" cy="2095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74291" y="2186939"/>
              <a:ext cx="8340852" cy="20955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578863" y="2191511"/>
              <a:ext cx="8229600" cy="1984375"/>
            </a:xfrm>
            <a:custGeom>
              <a:avLst/>
              <a:gdLst/>
              <a:ahLst/>
              <a:cxnLst/>
              <a:rect l="l" t="t" r="r" b="b"/>
              <a:pathLst>
                <a:path w="8229600" h="1984375">
                  <a:moveTo>
                    <a:pt x="8229600" y="0"/>
                  </a:moveTo>
                  <a:lnTo>
                    <a:pt x="0" y="0"/>
                  </a:lnTo>
                  <a:lnTo>
                    <a:pt x="0" y="1984248"/>
                  </a:lnTo>
                  <a:lnTo>
                    <a:pt x="8229600" y="1984248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0066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62327" y="2670047"/>
              <a:ext cx="7698485" cy="122910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578863" y="2191511"/>
            <a:ext cx="8229600" cy="198437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endParaRPr sz="4400">
              <a:latin typeface="Times New Roman"/>
              <a:cs typeface="Times New Roman"/>
            </a:endParaRPr>
          </a:p>
          <a:p>
            <a:pPr marL="629285">
              <a:lnSpc>
                <a:spcPct val="100000"/>
              </a:lnSpc>
              <a:spcBef>
                <a:spcPts val="5"/>
              </a:spcBef>
            </a:pPr>
            <a:r>
              <a:rPr sz="4400" dirty="0">
                <a:solidFill>
                  <a:srgbClr val="FFFFFF"/>
                </a:solidFill>
              </a:rPr>
              <a:t>Interviewing</a:t>
            </a:r>
            <a:r>
              <a:rPr sz="4400" spc="-75" dirty="0">
                <a:solidFill>
                  <a:srgbClr val="FFFFFF"/>
                </a:solidFill>
              </a:rPr>
              <a:t> </a:t>
            </a:r>
            <a:r>
              <a:rPr sz="4400" dirty="0">
                <a:solidFill>
                  <a:srgbClr val="FFFFFF"/>
                </a:solidFill>
              </a:rPr>
              <a:t>for</a:t>
            </a:r>
            <a:r>
              <a:rPr sz="4400" spc="-55" dirty="0">
                <a:solidFill>
                  <a:srgbClr val="FFFFFF"/>
                </a:solidFill>
              </a:rPr>
              <a:t> </a:t>
            </a:r>
            <a:r>
              <a:rPr sz="4400" spc="-10" dirty="0">
                <a:solidFill>
                  <a:srgbClr val="FFFFFF"/>
                </a:solidFill>
              </a:rPr>
              <a:t>Success</a:t>
            </a:r>
            <a:endParaRPr sz="44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90315" y="214884"/>
            <a:ext cx="6381750" cy="1229360"/>
            <a:chOff x="3290315" y="214884"/>
            <a:chExt cx="6381750" cy="12293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90315" y="214884"/>
              <a:ext cx="3606545" cy="12291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70675" y="214884"/>
              <a:ext cx="966977" cy="122910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11467" y="214884"/>
              <a:ext cx="3260597" cy="122910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1556" rIns="0" bIns="0" rtlCol="0">
            <a:spAutoFit/>
          </a:bodyPr>
          <a:lstStyle/>
          <a:p>
            <a:pPr marL="1198245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The</a:t>
            </a:r>
            <a:r>
              <a:rPr sz="4400" spc="15" dirty="0"/>
              <a:t> </a:t>
            </a:r>
            <a:r>
              <a:rPr sz="4400" spc="-35" dirty="0"/>
              <a:t>Warm-</a:t>
            </a:r>
            <a:r>
              <a:rPr sz="4400" dirty="0"/>
              <a:t>Up</a:t>
            </a:r>
            <a:r>
              <a:rPr sz="4400" spc="10" dirty="0"/>
              <a:t> </a:t>
            </a:r>
            <a:r>
              <a:rPr sz="4400" spc="-10" dirty="0"/>
              <a:t>Stage</a:t>
            </a:r>
            <a:endParaRPr sz="4400"/>
          </a:p>
        </p:txBody>
      </p:sp>
      <p:grpSp>
        <p:nvGrpSpPr>
          <p:cNvPr id="7" name="object 7"/>
          <p:cNvGrpSpPr/>
          <p:nvPr/>
        </p:nvGrpSpPr>
        <p:grpSpPr>
          <a:xfrm>
            <a:off x="6480047" y="1328737"/>
            <a:ext cx="3074670" cy="4368800"/>
            <a:chOff x="6480047" y="1328737"/>
            <a:chExt cx="3074670" cy="4368800"/>
          </a:xfrm>
        </p:grpSpPr>
        <p:sp>
          <p:nvSpPr>
            <p:cNvPr id="8" name="object 8"/>
            <p:cNvSpPr/>
            <p:nvPr/>
          </p:nvSpPr>
          <p:spPr>
            <a:xfrm>
              <a:off x="6501383" y="1333500"/>
              <a:ext cx="3048000" cy="1397635"/>
            </a:xfrm>
            <a:custGeom>
              <a:avLst/>
              <a:gdLst/>
              <a:ahLst/>
              <a:cxnLst/>
              <a:rect l="l" t="t" r="r" b="b"/>
              <a:pathLst>
                <a:path w="3048000" h="1397635">
                  <a:moveTo>
                    <a:pt x="3048000" y="0"/>
                  </a:moveTo>
                  <a:lnTo>
                    <a:pt x="0" y="0"/>
                  </a:lnTo>
                  <a:lnTo>
                    <a:pt x="0" y="1397508"/>
                  </a:lnTo>
                  <a:lnTo>
                    <a:pt x="3048000" y="1397508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501383" y="1333500"/>
              <a:ext cx="3048000" cy="1397635"/>
            </a:xfrm>
            <a:custGeom>
              <a:avLst/>
              <a:gdLst/>
              <a:ahLst/>
              <a:cxnLst/>
              <a:rect l="l" t="t" r="r" b="b"/>
              <a:pathLst>
                <a:path w="3048000" h="1397635">
                  <a:moveTo>
                    <a:pt x="0" y="1397508"/>
                  </a:moveTo>
                  <a:lnTo>
                    <a:pt x="3048000" y="1397508"/>
                  </a:lnTo>
                  <a:lnTo>
                    <a:pt x="3048000" y="0"/>
                  </a:lnTo>
                  <a:lnTo>
                    <a:pt x="0" y="0"/>
                  </a:lnTo>
                  <a:lnTo>
                    <a:pt x="0" y="1397508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03947" y="1330452"/>
              <a:ext cx="1604009" cy="102488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80047" y="1879091"/>
              <a:ext cx="3051809" cy="102488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6501383" y="2731008"/>
              <a:ext cx="3048000" cy="1396365"/>
            </a:xfrm>
            <a:custGeom>
              <a:avLst/>
              <a:gdLst/>
              <a:ahLst/>
              <a:cxnLst/>
              <a:rect l="l" t="t" r="r" b="b"/>
              <a:pathLst>
                <a:path w="3048000" h="1396364">
                  <a:moveTo>
                    <a:pt x="3048000" y="0"/>
                  </a:moveTo>
                  <a:lnTo>
                    <a:pt x="0" y="0"/>
                  </a:lnTo>
                  <a:lnTo>
                    <a:pt x="0" y="1395983"/>
                  </a:lnTo>
                  <a:lnTo>
                    <a:pt x="3048000" y="1395983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501383" y="2731008"/>
              <a:ext cx="3048000" cy="1396365"/>
            </a:xfrm>
            <a:custGeom>
              <a:avLst/>
              <a:gdLst/>
              <a:ahLst/>
              <a:cxnLst/>
              <a:rect l="l" t="t" r="r" b="b"/>
              <a:pathLst>
                <a:path w="3048000" h="1396364">
                  <a:moveTo>
                    <a:pt x="0" y="1395983"/>
                  </a:moveTo>
                  <a:lnTo>
                    <a:pt x="3048000" y="1395983"/>
                  </a:lnTo>
                  <a:lnTo>
                    <a:pt x="3048000" y="0"/>
                  </a:lnTo>
                  <a:lnTo>
                    <a:pt x="0" y="0"/>
                  </a:lnTo>
                  <a:lnTo>
                    <a:pt x="0" y="1395983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27747" y="2727960"/>
              <a:ext cx="1756409" cy="102488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20255" y="3276600"/>
              <a:ext cx="2771394" cy="1024889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501383" y="4126992"/>
              <a:ext cx="3048000" cy="1397635"/>
            </a:xfrm>
            <a:custGeom>
              <a:avLst/>
              <a:gdLst/>
              <a:ahLst/>
              <a:cxnLst/>
              <a:rect l="l" t="t" r="r" b="b"/>
              <a:pathLst>
                <a:path w="3048000" h="1397635">
                  <a:moveTo>
                    <a:pt x="3048000" y="0"/>
                  </a:moveTo>
                  <a:lnTo>
                    <a:pt x="0" y="0"/>
                  </a:lnTo>
                  <a:lnTo>
                    <a:pt x="0" y="1397508"/>
                  </a:lnTo>
                  <a:lnTo>
                    <a:pt x="3048000" y="1397508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501383" y="4126992"/>
              <a:ext cx="3048000" cy="1397635"/>
            </a:xfrm>
            <a:custGeom>
              <a:avLst/>
              <a:gdLst/>
              <a:ahLst/>
              <a:cxnLst/>
              <a:rect l="l" t="t" r="r" b="b"/>
              <a:pathLst>
                <a:path w="3048000" h="1397635">
                  <a:moveTo>
                    <a:pt x="0" y="1397508"/>
                  </a:moveTo>
                  <a:lnTo>
                    <a:pt x="3048000" y="1397508"/>
                  </a:lnTo>
                  <a:lnTo>
                    <a:pt x="3048000" y="0"/>
                  </a:lnTo>
                  <a:lnTo>
                    <a:pt x="0" y="0"/>
                  </a:lnTo>
                  <a:lnTo>
                    <a:pt x="0" y="1397508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027163" y="4123944"/>
              <a:ext cx="1959102" cy="102489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103363" y="4672584"/>
              <a:ext cx="1806702" cy="1024889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6506146" y="1458848"/>
            <a:ext cx="3038475" cy="3917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290830" indent="-1270" algn="ctr">
              <a:lnSpc>
                <a:spcPct val="100000"/>
              </a:lnSpc>
              <a:spcBef>
                <a:spcPts val="100"/>
              </a:spcBef>
            </a:pPr>
            <a:r>
              <a:rPr sz="3600" b="1" spc="-10" dirty="0">
                <a:latin typeface="Arial"/>
                <a:cs typeface="Arial"/>
              </a:rPr>
              <a:t>First Impression</a:t>
            </a:r>
            <a:endParaRPr sz="3600">
              <a:latin typeface="Arial"/>
              <a:cs typeface="Arial"/>
            </a:endParaRPr>
          </a:p>
          <a:p>
            <a:pPr marL="439420" marR="432434" indent="-635" algn="ctr">
              <a:lnSpc>
                <a:spcPct val="100000"/>
              </a:lnSpc>
              <a:spcBef>
                <a:spcPts val="2360"/>
              </a:spcBef>
            </a:pPr>
            <a:r>
              <a:rPr sz="3600" b="1" spc="-20" dirty="0">
                <a:latin typeface="Arial"/>
                <a:cs typeface="Arial"/>
              </a:rPr>
              <a:t>Body </a:t>
            </a:r>
            <a:r>
              <a:rPr sz="3600" b="1" spc="-10" dirty="0">
                <a:latin typeface="Arial"/>
                <a:cs typeface="Arial"/>
              </a:rPr>
              <a:t>Language</a:t>
            </a:r>
            <a:endParaRPr sz="3600">
              <a:latin typeface="Arial"/>
              <a:cs typeface="Arial"/>
            </a:endParaRPr>
          </a:p>
          <a:p>
            <a:pPr marL="846455" marR="836930" algn="ctr">
              <a:lnSpc>
                <a:spcPct val="100000"/>
              </a:lnSpc>
              <a:spcBef>
                <a:spcPts val="2360"/>
              </a:spcBef>
            </a:pPr>
            <a:r>
              <a:rPr sz="3600" b="1" spc="-10" dirty="0">
                <a:latin typeface="Arial"/>
                <a:cs typeface="Arial"/>
              </a:rPr>
              <a:t>Social Skills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315021" y="1328737"/>
            <a:ext cx="8239125" cy="4200525"/>
            <a:chOff x="1315021" y="1328737"/>
            <a:chExt cx="8239125" cy="4200525"/>
          </a:xfrm>
        </p:grpSpPr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19783" y="1485900"/>
              <a:ext cx="4908804" cy="4038600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319783" y="1333500"/>
              <a:ext cx="8229600" cy="4191000"/>
            </a:xfrm>
            <a:custGeom>
              <a:avLst/>
              <a:gdLst/>
              <a:ahLst/>
              <a:cxnLst/>
              <a:rect l="l" t="t" r="r" b="b"/>
              <a:pathLst>
                <a:path w="8229600" h="4191000">
                  <a:moveTo>
                    <a:pt x="0" y="4191000"/>
                  </a:moveTo>
                  <a:lnTo>
                    <a:pt x="8229600" y="4191000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4191000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86811" y="198120"/>
            <a:ext cx="8111490" cy="1339215"/>
            <a:chOff x="2686811" y="198120"/>
            <a:chExt cx="8111490" cy="13392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86811" y="198120"/>
              <a:ext cx="3844290" cy="133883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40907" y="198120"/>
              <a:ext cx="1052321" cy="133883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03035" y="198120"/>
              <a:ext cx="1928621" cy="133883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41464" y="198120"/>
              <a:ext cx="1052322" cy="133883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03591" y="198120"/>
              <a:ext cx="3394709" cy="1338833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9652" rIns="0" bIns="0" rtlCol="0">
            <a:spAutoFit/>
          </a:bodyPr>
          <a:lstStyle/>
          <a:p>
            <a:pPr marL="625475">
              <a:lnSpc>
                <a:spcPct val="100000"/>
              </a:lnSpc>
              <a:spcBef>
                <a:spcPts val="100"/>
              </a:spcBef>
            </a:pPr>
            <a:r>
              <a:rPr sz="4800" spc="-35" dirty="0"/>
              <a:t>Questions-</a:t>
            </a:r>
            <a:r>
              <a:rPr sz="4800" spc="-40" dirty="0"/>
              <a:t>and-</a:t>
            </a:r>
            <a:r>
              <a:rPr sz="4800" spc="-10" dirty="0"/>
              <a:t>Answers</a:t>
            </a:r>
            <a:endParaRPr sz="4800"/>
          </a:p>
        </p:txBody>
      </p:sp>
      <p:grpSp>
        <p:nvGrpSpPr>
          <p:cNvPr id="9" name="object 9"/>
          <p:cNvGrpSpPr/>
          <p:nvPr/>
        </p:nvGrpSpPr>
        <p:grpSpPr>
          <a:xfrm>
            <a:off x="2503741" y="1449133"/>
            <a:ext cx="8317865" cy="4370705"/>
            <a:chOff x="2503741" y="1449133"/>
            <a:chExt cx="8317865" cy="4370705"/>
          </a:xfrm>
        </p:grpSpPr>
        <p:sp>
          <p:nvSpPr>
            <p:cNvPr id="10" name="object 10"/>
            <p:cNvSpPr/>
            <p:nvPr/>
          </p:nvSpPr>
          <p:spPr>
            <a:xfrm>
              <a:off x="2508504" y="1453896"/>
              <a:ext cx="8229600" cy="4191000"/>
            </a:xfrm>
            <a:custGeom>
              <a:avLst/>
              <a:gdLst/>
              <a:ahLst/>
              <a:cxnLst/>
              <a:rect l="l" t="t" r="r" b="b"/>
              <a:pathLst>
                <a:path w="8229600" h="4191000">
                  <a:moveTo>
                    <a:pt x="8229600" y="0"/>
                  </a:moveTo>
                  <a:lnTo>
                    <a:pt x="0" y="0"/>
                  </a:lnTo>
                  <a:lnTo>
                    <a:pt x="0" y="4191000"/>
                  </a:lnTo>
                  <a:lnTo>
                    <a:pt x="8229600" y="4191000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508504" y="1453896"/>
              <a:ext cx="8229600" cy="4191000"/>
            </a:xfrm>
            <a:custGeom>
              <a:avLst/>
              <a:gdLst/>
              <a:ahLst/>
              <a:cxnLst/>
              <a:rect l="l" t="t" r="r" b="b"/>
              <a:pathLst>
                <a:path w="8229600" h="4191000">
                  <a:moveTo>
                    <a:pt x="0" y="4191000"/>
                  </a:moveTo>
                  <a:lnTo>
                    <a:pt x="8229600" y="4191000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4191000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84704" y="1606296"/>
              <a:ext cx="5105400" cy="403860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7690104" y="1453896"/>
              <a:ext cx="3048000" cy="1397635"/>
            </a:xfrm>
            <a:custGeom>
              <a:avLst/>
              <a:gdLst/>
              <a:ahLst/>
              <a:cxnLst/>
              <a:rect l="l" t="t" r="r" b="b"/>
              <a:pathLst>
                <a:path w="3048000" h="1397635">
                  <a:moveTo>
                    <a:pt x="3048000" y="0"/>
                  </a:moveTo>
                  <a:lnTo>
                    <a:pt x="0" y="0"/>
                  </a:lnTo>
                  <a:lnTo>
                    <a:pt x="0" y="1397508"/>
                  </a:lnTo>
                  <a:lnTo>
                    <a:pt x="3048000" y="1397508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690104" y="1453896"/>
              <a:ext cx="3048000" cy="1397635"/>
            </a:xfrm>
            <a:custGeom>
              <a:avLst/>
              <a:gdLst/>
              <a:ahLst/>
              <a:cxnLst/>
              <a:rect l="l" t="t" r="r" b="b"/>
              <a:pathLst>
                <a:path w="3048000" h="1397635">
                  <a:moveTo>
                    <a:pt x="0" y="1397508"/>
                  </a:moveTo>
                  <a:lnTo>
                    <a:pt x="3048000" y="1397508"/>
                  </a:lnTo>
                  <a:lnTo>
                    <a:pt x="3048000" y="0"/>
                  </a:lnTo>
                  <a:lnTo>
                    <a:pt x="0" y="0"/>
                  </a:lnTo>
                  <a:lnTo>
                    <a:pt x="0" y="1397508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56575" y="1450848"/>
              <a:ext cx="3076194" cy="102488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68183" y="1999488"/>
              <a:ext cx="3252978" cy="1024889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7690104" y="2851404"/>
              <a:ext cx="3048000" cy="1396365"/>
            </a:xfrm>
            <a:custGeom>
              <a:avLst/>
              <a:gdLst/>
              <a:ahLst/>
              <a:cxnLst/>
              <a:rect l="l" t="t" r="r" b="b"/>
              <a:pathLst>
                <a:path w="3048000" h="1396364">
                  <a:moveTo>
                    <a:pt x="3048000" y="0"/>
                  </a:moveTo>
                  <a:lnTo>
                    <a:pt x="0" y="0"/>
                  </a:lnTo>
                  <a:lnTo>
                    <a:pt x="0" y="1395984"/>
                  </a:lnTo>
                  <a:lnTo>
                    <a:pt x="3048000" y="1395984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690104" y="2851404"/>
              <a:ext cx="3048000" cy="1396365"/>
            </a:xfrm>
            <a:custGeom>
              <a:avLst/>
              <a:gdLst/>
              <a:ahLst/>
              <a:cxnLst/>
              <a:rect l="l" t="t" r="r" b="b"/>
              <a:pathLst>
                <a:path w="3048000" h="1396364">
                  <a:moveTo>
                    <a:pt x="0" y="1395984"/>
                  </a:moveTo>
                  <a:lnTo>
                    <a:pt x="3048000" y="1395984"/>
                  </a:lnTo>
                  <a:lnTo>
                    <a:pt x="3048000" y="0"/>
                  </a:lnTo>
                  <a:lnTo>
                    <a:pt x="0" y="0"/>
                  </a:lnTo>
                  <a:lnTo>
                    <a:pt x="0" y="1395984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100060" y="2848356"/>
              <a:ext cx="2189226" cy="102489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872983" y="3396996"/>
              <a:ext cx="2643378" cy="1024889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7690104" y="4247388"/>
              <a:ext cx="3048000" cy="1397635"/>
            </a:xfrm>
            <a:custGeom>
              <a:avLst/>
              <a:gdLst/>
              <a:ahLst/>
              <a:cxnLst/>
              <a:rect l="l" t="t" r="r" b="b"/>
              <a:pathLst>
                <a:path w="3048000" h="1397635">
                  <a:moveTo>
                    <a:pt x="3048000" y="0"/>
                  </a:moveTo>
                  <a:lnTo>
                    <a:pt x="0" y="0"/>
                  </a:lnTo>
                  <a:lnTo>
                    <a:pt x="0" y="1397508"/>
                  </a:lnTo>
                  <a:lnTo>
                    <a:pt x="3048000" y="1397508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690104" y="4247388"/>
              <a:ext cx="3048000" cy="1397635"/>
            </a:xfrm>
            <a:custGeom>
              <a:avLst/>
              <a:gdLst/>
              <a:ahLst/>
              <a:cxnLst/>
              <a:rect l="l" t="t" r="r" b="b"/>
              <a:pathLst>
                <a:path w="3048000" h="1397635">
                  <a:moveTo>
                    <a:pt x="0" y="1397508"/>
                  </a:moveTo>
                  <a:lnTo>
                    <a:pt x="3048000" y="1397508"/>
                  </a:lnTo>
                  <a:lnTo>
                    <a:pt x="3048000" y="0"/>
                  </a:lnTo>
                  <a:lnTo>
                    <a:pt x="0" y="0"/>
                  </a:lnTo>
                  <a:lnTo>
                    <a:pt x="0" y="1397508"/>
                  </a:lnTo>
                  <a:close/>
                </a:path>
              </a:pathLst>
            </a:custGeom>
            <a:ln w="9524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923275" y="4245863"/>
              <a:ext cx="2544318" cy="102489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770875" y="4794504"/>
              <a:ext cx="2847594" cy="1024890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7694866" y="1579626"/>
            <a:ext cx="3038475" cy="3917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8755" marR="188595" indent="-635" algn="ctr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Arial"/>
                <a:cs typeface="Arial"/>
              </a:rPr>
              <a:t>Asking </a:t>
            </a:r>
            <a:r>
              <a:rPr sz="3600" b="1" spc="-25" dirty="0">
                <a:latin typeface="Arial"/>
                <a:cs typeface="Arial"/>
              </a:rPr>
              <a:t>and </a:t>
            </a:r>
            <a:r>
              <a:rPr sz="3600" b="1" spc="-10" dirty="0">
                <a:latin typeface="Arial"/>
                <a:cs typeface="Arial"/>
              </a:rPr>
              <a:t>Responding</a:t>
            </a:r>
            <a:endParaRPr sz="3600">
              <a:latin typeface="Arial"/>
              <a:cs typeface="Arial"/>
            </a:endParaRPr>
          </a:p>
          <a:p>
            <a:pPr marL="504190" marR="494030" indent="-1905" algn="ctr">
              <a:lnSpc>
                <a:spcPct val="100000"/>
              </a:lnSpc>
              <a:spcBef>
                <a:spcPts val="2360"/>
              </a:spcBef>
            </a:pPr>
            <a:r>
              <a:rPr sz="3600" b="1" spc="-10" dirty="0">
                <a:latin typeface="Arial"/>
                <a:cs typeface="Arial"/>
              </a:rPr>
              <a:t>Careful Listening</a:t>
            </a:r>
            <a:endParaRPr sz="3600">
              <a:latin typeface="Arial"/>
              <a:cs typeface="Arial"/>
            </a:endParaRPr>
          </a:p>
          <a:p>
            <a:pPr marL="401320" marR="393700" indent="1905" algn="ctr">
              <a:lnSpc>
                <a:spcPct val="100000"/>
              </a:lnSpc>
              <a:spcBef>
                <a:spcPts val="2360"/>
              </a:spcBef>
            </a:pPr>
            <a:r>
              <a:rPr sz="3600" b="1" spc="-10" dirty="0">
                <a:latin typeface="Arial"/>
                <a:cs typeface="Arial"/>
              </a:rPr>
              <a:t>Personal Questions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4389" y="1405127"/>
            <a:ext cx="7987030" cy="3801745"/>
            <a:chOff x="2354389" y="1405127"/>
            <a:chExt cx="7987030" cy="38017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59151" y="1696211"/>
              <a:ext cx="5379720" cy="3194304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359151" y="1549907"/>
              <a:ext cx="7851775" cy="3340735"/>
            </a:xfrm>
            <a:custGeom>
              <a:avLst/>
              <a:gdLst/>
              <a:ahLst/>
              <a:cxnLst/>
              <a:rect l="l" t="t" r="r" b="b"/>
              <a:pathLst>
                <a:path w="7851775" h="3340735">
                  <a:moveTo>
                    <a:pt x="0" y="3340608"/>
                  </a:moveTo>
                  <a:lnTo>
                    <a:pt x="7851648" y="3340608"/>
                  </a:lnTo>
                  <a:lnTo>
                    <a:pt x="7851648" y="0"/>
                  </a:lnTo>
                  <a:lnTo>
                    <a:pt x="0" y="0"/>
                  </a:lnTo>
                  <a:lnTo>
                    <a:pt x="0" y="3340608"/>
                  </a:lnTo>
                  <a:close/>
                </a:path>
                <a:path w="7851775" h="3340735">
                  <a:moveTo>
                    <a:pt x="4943856" y="1114044"/>
                  </a:moveTo>
                  <a:lnTo>
                    <a:pt x="7851648" y="1114044"/>
                  </a:lnTo>
                  <a:lnTo>
                    <a:pt x="7851648" y="0"/>
                  </a:lnTo>
                  <a:lnTo>
                    <a:pt x="4943856" y="0"/>
                  </a:lnTo>
                  <a:lnTo>
                    <a:pt x="4943856" y="1114044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440167" y="1405127"/>
              <a:ext cx="2596133" cy="10248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35367" y="1953768"/>
              <a:ext cx="3205733" cy="102488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303007" y="2663952"/>
              <a:ext cx="2908300" cy="1112520"/>
            </a:xfrm>
            <a:custGeom>
              <a:avLst/>
              <a:gdLst/>
              <a:ahLst/>
              <a:cxnLst/>
              <a:rect l="l" t="t" r="r" b="b"/>
              <a:pathLst>
                <a:path w="2908300" h="1112520">
                  <a:moveTo>
                    <a:pt x="2907792" y="0"/>
                  </a:moveTo>
                  <a:lnTo>
                    <a:pt x="0" y="0"/>
                  </a:lnTo>
                  <a:lnTo>
                    <a:pt x="0" y="1112520"/>
                  </a:lnTo>
                  <a:lnTo>
                    <a:pt x="2907792" y="1112520"/>
                  </a:lnTo>
                  <a:lnTo>
                    <a:pt x="29077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303007" y="2663952"/>
              <a:ext cx="2908300" cy="1112520"/>
            </a:xfrm>
            <a:custGeom>
              <a:avLst/>
              <a:gdLst/>
              <a:ahLst/>
              <a:cxnLst/>
              <a:rect l="l" t="t" r="r" b="b"/>
              <a:pathLst>
                <a:path w="2908300" h="1112520">
                  <a:moveTo>
                    <a:pt x="0" y="1112520"/>
                  </a:moveTo>
                  <a:lnTo>
                    <a:pt x="2907792" y="1112520"/>
                  </a:lnTo>
                  <a:lnTo>
                    <a:pt x="2907792" y="0"/>
                  </a:lnTo>
                  <a:lnTo>
                    <a:pt x="0" y="0"/>
                  </a:lnTo>
                  <a:lnTo>
                    <a:pt x="0" y="1112520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44967" y="2519172"/>
              <a:ext cx="1986533" cy="102488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69707" y="3067811"/>
              <a:ext cx="2338578" cy="102488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303007" y="3776472"/>
              <a:ext cx="2908300" cy="1114425"/>
            </a:xfrm>
            <a:custGeom>
              <a:avLst/>
              <a:gdLst/>
              <a:ahLst/>
              <a:cxnLst/>
              <a:rect l="l" t="t" r="r" b="b"/>
              <a:pathLst>
                <a:path w="2908300" h="1114425">
                  <a:moveTo>
                    <a:pt x="2907792" y="0"/>
                  </a:moveTo>
                  <a:lnTo>
                    <a:pt x="0" y="0"/>
                  </a:lnTo>
                  <a:lnTo>
                    <a:pt x="0" y="1114044"/>
                  </a:lnTo>
                  <a:lnTo>
                    <a:pt x="2907792" y="1114044"/>
                  </a:lnTo>
                  <a:lnTo>
                    <a:pt x="29077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303007" y="3776472"/>
              <a:ext cx="2908300" cy="1114425"/>
            </a:xfrm>
            <a:custGeom>
              <a:avLst/>
              <a:gdLst/>
              <a:ahLst/>
              <a:cxnLst/>
              <a:rect l="l" t="t" r="r" b="b"/>
              <a:pathLst>
                <a:path w="2908300" h="1114425">
                  <a:moveTo>
                    <a:pt x="0" y="1114044"/>
                  </a:moveTo>
                  <a:lnTo>
                    <a:pt x="2907792" y="1114044"/>
                  </a:lnTo>
                  <a:lnTo>
                    <a:pt x="2907792" y="0"/>
                  </a:lnTo>
                  <a:lnTo>
                    <a:pt x="0" y="0"/>
                  </a:lnTo>
                  <a:lnTo>
                    <a:pt x="0" y="1114044"/>
                  </a:lnTo>
                  <a:close/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41692" y="3633216"/>
              <a:ext cx="2594609" cy="102489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96783" y="4181855"/>
              <a:ext cx="1884426" cy="1024890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7448550" y="1533905"/>
            <a:ext cx="2617470" cy="335026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 marR="5080" indent="-1270" algn="ctr">
              <a:lnSpc>
                <a:spcPct val="101200"/>
              </a:lnSpc>
              <a:spcBef>
                <a:spcPts val="45"/>
              </a:spcBef>
            </a:pPr>
            <a:r>
              <a:rPr sz="3600" b="1" spc="-10" dirty="0">
                <a:latin typeface="Arial"/>
                <a:cs typeface="Arial"/>
              </a:rPr>
              <a:t>Courtesy </a:t>
            </a:r>
            <a:r>
              <a:rPr sz="3600" b="1" dirty="0">
                <a:latin typeface="Arial"/>
                <a:cs typeface="Arial"/>
              </a:rPr>
              <a:t>and </a:t>
            </a:r>
            <a:r>
              <a:rPr sz="3600" b="1" spc="-10" dirty="0">
                <a:latin typeface="Arial"/>
                <a:cs typeface="Arial"/>
              </a:rPr>
              <a:t>Interest Salary Options Interview Notes</a:t>
            </a:r>
            <a:endParaRPr sz="3600">
              <a:latin typeface="Arial"/>
              <a:cs typeface="Arial"/>
            </a:endParaRPr>
          </a:p>
        </p:txBody>
      </p:sp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026920" y="190500"/>
            <a:ext cx="7652766" cy="1504950"/>
          </a:xfrm>
          <a:prstGeom prst="rect">
            <a:avLst/>
          </a:prstGeom>
        </p:spPr>
      </p:pic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4891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Close</a:t>
            </a:r>
            <a:r>
              <a:rPr spc="-45" dirty="0"/>
              <a:t> </a:t>
            </a:r>
            <a:r>
              <a:rPr dirty="0"/>
              <a:t>the</a:t>
            </a:r>
            <a:r>
              <a:rPr spc="-25" dirty="0"/>
              <a:t> </a:t>
            </a:r>
            <a:r>
              <a:rPr spc="-10" dirty="0"/>
              <a:t>Interview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38883" y="2313432"/>
            <a:ext cx="8341359" cy="2152015"/>
            <a:chOff x="1738883" y="2313432"/>
            <a:chExt cx="8341359" cy="21520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38883" y="2313432"/>
              <a:ext cx="8340852" cy="20955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76500" y="2464308"/>
              <a:ext cx="7068311" cy="200101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743455" y="2318004"/>
              <a:ext cx="8229600" cy="1984375"/>
            </a:xfrm>
            <a:custGeom>
              <a:avLst/>
              <a:gdLst/>
              <a:ahLst/>
              <a:cxnLst/>
              <a:rect l="l" t="t" r="r" b="b"/>
              <a:pathLst>
                <a:path w="8229600" h="1984375">
                  <a:moveTo>
                    <a:pt x="8229600" y="0"/>
                  </a:moveTo>
                  <a:lnTo>
                    <a:pt x="0" y="0"/>
                  </a:lnTo>
                  <a:lnTo>
                    <a:pt x="0" y="1984248"/>
                  </a:lnTo>
                  <a:lnTo>
                    <a:pt x="8229600" y="1984248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0066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73451" y="2462784"/>
              <a:ext cx="6966966" cy="122910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34611" y="3133344"/>
              <a:ext cx="3483101" cy="1229105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743455" y="2318004"/>
            <a:ext cx="8229600" cy="198437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vert="horz" wrap="square" lIns="0" tIns="319405" rIns="0" bIns="0" rtlCol="0">
            <a:spAutoFit/>
          </a:bodyPr>
          <a:lstStyle/>
          <a:p>
            <a:pPr marL="2736850" marR="1069975" indent="-1661160">
              <a:lnSpc>
                <a:spcPct val="100000"/>
              </a:lnSpc>
              <a:spcBef>
                <a:spcPts val="2515"/>
              </a:spcBef>
            </a:pPr>
            <a:r>
              <a:rPr sz="4400" dirty="0">
                <a:solidFill>
                  <a:srgbClr val="FFFFFF"/>
                </a:solidFill>
              </a:rPr>
              <a:t>Following</a:t>
            </a:r>
            <a:r>
              <a:rPr sz="4400" spc="-80" dirty="0">
                <a:solidFill>
                  <a:srgbClr val="FFFFFF"/>
                </a:solidFill>
              </a:rPr>
              <a:t> </a:t>
            </a:r>
            <a:r>
              <a:rPr sz="4400" dirty="0">
                <a:solidFill>
                  <a:srgbClr val="FFFFFF"/>
                </a:solidFill>
              </a:rPr>
              <a:t>Up</a:t>
            </a:r>
            <a:r>
              <a:rPr sz="4400" spc="-55" dirty="0">
                <a:solidFill>
                  <a:srgbClr val="FFFFFF"/>
                </a:solidFill>
              </a:rPr>
              <a:t> </a:t>
            </a:r>
            <a:r>
              <a:rPr sz="4400" dirty="0">
                <a:solidFill>
                  <a:srgbClr val="FFFFFF"/>
                </a:solidFill>
              </a:rPr>
              <a:t>After</a:t>
            </a:r>
            <a:r>
              <a:rPr sz="4400" spc="-45" dirty="0">
                <a:solidFill>
                  <a:srgbClr val="FFFFFF"/>
                </a:solidFill>
              </a:rPr>
              <a:t> </a:t>
            </a:r>
            <a:r>
              <a:rPr sz="4400" spc="-25" dirty="0">
                <a:solidFill>
                  <a:srgbClr val="FFFFFF"/>
                </a:solidFill>
              </a:rPr>
              <a:t>an </a:t>
            </a:r>
            <a:r>
              <a:rPr sz="4400" spc="-10" dirty="0">
                <a:solidFill>
                  <a:srgbClr val="FFFFFF"/>
                </a:solidFill>
              </a:rPr>
              <a:t>Interview</a:t>
            </a:r>
            <a:endParaRPr sz="44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06851" y="134112"/>
            <a:ext cx="7919720" cy="1504950"/>
            <a:chOff x="3006851" y="134112"/>
            <a:chExt cx="7919720" cy="15049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06851" y="134112"/>
              <a:ext cx="3156966" cy="150495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76087" y="134112"/>
              <a:ext cx="1183386" cy="150495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71744" y="134112"/>
              <a:ext cx="5354574" cy="150495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418459" y="336930"/>
            <a:ext cx="705929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Follow-</a:t>
            </a:r>
            <a:r>
              <a:rPr dirty="0"/>
              <a:t>Up</a:t>
            </a:r>
            <a:r>
              <a:rPr spc="35" dirty="0"/>
              <a:t> </a:t>
            </a:r>
            <a:r>
              <a:rPr spc="-10" dirty="0"/>
              <a:t>Messages</a:t>
            </a: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08076" y="1243583"/>
            <a:ext cx="6553200" cy="4114800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55575" indent="-151130">
              <a:lnSpc>
                <a:spcPct val="100000"/>
              </a:lnSpc>
              <a:spcBef>
                <a:spcPts val="1300"/>
              </a:spcBef>
              <a:buSzPct val="96875"/>
              <a:buFont typeface="Arial MT"/>
              <a:buChar char="•"/>
              <a:tabLst>
                <a:tab pos="155575" algn="l"/>
              </a:tabLst>
            </a:pPr>
            <a:r>
              <a:rPr spc="-10" dirty="0"/>
              <a:t>Thank-</a:t>
            </a:r>
            <a:r>
              <a:rPr spc="-45" dirty="0"/>
              <a:t>You</a:t>
            </a:r>
            <a:r>
              <a:rPr spc="-135" dirty="0"/>
              <a:t> </a:t>
            </a:r>
            <a:r>
              <a:rPr spc="-10" dirty="0"/>
              <a:t>Message</a:t>
            </a:r>
          </a:p>
          <a:p>
            <a:pPr marL="155575" indent="-151130">
              <a:lnSpc>
                <a:spcPct val="100000"/>
              </a:lnSpc>
              <a:spcBef>
                <a:spcPts val="1200"/>
              </a:spcBef>
              <a:buSzPct val="96875"/>
              <a:buFont typeface="Arial MT"/>
              <a:buChar char="•"/>
              <a:tabLst>
                <a:tab pos="155575" algn="l"/>
              </a:tabLst>
            </a:pPr>
            <a:r>
              <a:rPr dirty="0"/>
              <a:t>Message</a:t>
            </a:r>
            <a:r>
              <a:rPr spc="-55" dirty="0"/>
              <a:t> </a:t>
            </a:r>
            <a:r>
              <a:rPr dirty="0"/>
              <a:t>of</a:t>
            </a:r>
            <a:r>
              <a:rPr spc="-40" dirty="0"/>
              <a:t> </a:t>
            </a:r>
            <a:r>
              <a:rPr spc="-10" dirty="0"/>
              <a:t>Inquiry</a:t>
            </a:r>
          </a:p>
          <a:p>
            <a:pPr marL="155575" indent="-151130">
              <a:lnSpc>
                <a:spcPct val="100000"/>
              </a:lnSpc>
              <a:spcBef>
                <a:spcPts val="1200"/>
              </a:spcBef>
              <a:buSzPct val="96875"/>
              <a:buFont typeface="Arial MT"/>
              <a:buChar char="•"/>
              <a:tabLst>
                <a:tab pos="155575" algn="l"/>
              </a:tabLst>
            </a:pPr>
            <a:r>
              <a:rPr dirty="0"/>
              <a:t>Request</a:t>
            </a:r>
            <a:r>
              <a:rPr spc="-90" dirty="0"/>
              <a:t> </a:t>
            </a:r>
            <a:r>
              <a:rPr dirty="0"/>
              <a:t>Time</a:t>
            </a:r>
            <a:r>
              <a:rPr spc="-70" dirty="0"/>
              <a:t> </a:t>
            </a:r>
            <a:r>
              <a:rPr spc="-10" dirty="0"/>
              <a:t>Extension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06851" y="134112"/>
            <a:ext cx="7919720" cy="1504950"/>
            <a:chOff x="3006851" y="134112"/>
            <a:chExt cx="7919720" cy="15049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06851" y="134112"/>
              <a:ext cx="3156966" cy="150495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76087" y="134112"/>
              <a:ext cx="1183386" cy="150495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71744" y="134112"/>
              <a:ext cx="5354574" cy="150495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9773" rIns="0" bIns="0" rtlCol="0">
            <a:spAutoFit/>
          </a:bodyPr>
          <a:lstStyle/>
          <a:p>
            <a:pPr marL="99314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Follow-</a:t>
            </a:r>
            <a:r>
              <a:rPr dirty="0"/>
              <a:t>Up</a:t>
            </a:r>
            <a:r>
              <a:rPr spc="35" dirty="0"/>
              <a:t> </a:t>
            </a:r>
            <a:r>
              <a:rPr spc="-10" dirty="0"/>
              <a:t>Messages</a:t>
            </a: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08076" y="1243583"/>
            <a:ext cx="6553200" cy="4114800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770503" y="1779268"/>
            <a:ext cx="5153025" cy="1946910"/>
          </a:xfrm>
          <a:prstGeom prst="rect">
            <a:avLst/>
          </a:prstGeom>
        </p:spPr>
        <p:txBody>
          <a:bodyPr vert="horz" wrap="square" lIns="0" tIns="165735" rIns="0" bIns="0" rtlCol="0">
            <a:spAutoFit/>
          </a:bodyPr>
          <a:lstStyle/>
          <a:p>
            <a:pPr marL="155575" indent="-150495">
              <a:lnSpc>
                <a:spcPct val="100000"/>
              </a:lnSpc>
              <a:spcBef>
                <a:spcPts val="1305"/>
              </a:spcBef>
              <a:buSzPct val="96875"/>
              <a:buFont typeface="Arial MT"/>
              <a:buChar char="•"/>
              <a:tabLst>
                <a:tab pos="155575" algn="l"/>
              </a:tabLst>
            </a:pPr>
            <a:r>
              <a:rPr sz="3200" b="1" dirty="0">
                <a:latin typeface="Arial"/>
                <a:cs typeface="Arial"/>
              </a:rPr>
              <a:t>Letter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of</a:t>
            </a:r>
            <a:r>
              <a:rPr sz="3200" b="1" spc="-155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Acceptance</a:t>
            </a:r>
            <a:endParaRPr sz="3200">
              <a:latin typeface="Arial"/>
              <a:cs typeface="Arial"/>
            </a:endParaRPr>
          </a:p>
          <a:p>
            <a:pPr marL="155575" indent="-151130">
              <a:lnSpc>
                <a:spcPct val="100000"/>
              </a:lnSpc>
              <a:spcBef>
                <a:spcPts val="1200"/>
              </a:spcBef>
              <a:buSzPct val="96875"/>
              <a:buFont typeface="Arial MT"/>
              <a:buChar char="•"/>
              <a:tabLst>
                <a:tab pos="155575" algn="l"/>
              </a:tabLst>
            </a:pPr>
            <a:r>
              <a:rPr sz="3200" b="1" dirty="0">
                <a:latin typeface="Arial"/>
                <a:cs typeface="Arial"/>
              </a:rPr>
              <a:t>Letter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Declining</a:t>
            </a:r>
            <a:r>
              <a:rPr sz="3200" b="1" spc="-7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Job</a:t>
            </a:r>
            <a:r>
              <a:rPr sz="3200" b="1" spc="-45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Offer</a:t>
            </a:r>
            <a:endParaRPr sz="3200">
              <a:latin typeface="Arial"/>
              <a:cs typeface="Arial"/>
            </a:endParaRPr>
          </a:p>
          <a:p>
            <a:pPr marL="155575" indent="-151130">
              <a:lnSpc>
                <a:spcPct val="100000"/>
              </a:lnSpc>
              <a:spcBef>
                <a:spcPts val="1200"/>
              </a:spcBef>
              <a:buSzPct val="96875"/>
              <a:buFont typeface="Arial MT"/>
              <a:buChar char="•"/>
              <a:tabLst>
                <a:tab pos="155575" algn="l"/>
              </a:tabLst>
            </a:pPr>
            <a:r>
              <a:rPr sz="3200" b="1" dirty="0">
                <a:latin typeface="Arial"/>
                <a:cs typeface="Arial"/>
              </a:rPr>
              <a:t>Letter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dirty="0">
                <a:latin typeface="Arial"/>
                <a:cs typeface="Arial"/>
              </a:rPr>
              <a:t>of</a:t>
            </a:r>
            <a:r>
              <a:rPr sz="3200" b="1" spc="-40" dirty="0">
                <a:latin typeface="Arial"/>
                <a:cs typeface="Arial"/>
              </a:rPr>
              <a:t> </a:t>
            </a:r>
            <a:r>
              <a:rPr sz="3200" b="1" spc="-10" dirty="0">
                <a:latin typeface="Arial"/>
                <a:cs typeface="Arial"/>
              </a:rPr>
              <a:t>Resignation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7115682" y="5886208"/>
            <a:ext cx="31750" cy="127000"/>
          </a:xfrm>
          <a:custGeom>
            <a:avLst/>
            <a:gdLst/>
            <a:ahLst/>
            <a:cxnLst/>
            <a:rect l="l" t="t" r="r" b="b"/>
            <a:pathLst>
              <a:path w="31750" h="127000">
                <a:moveTo>
                  <a:pt x="31748" y="0"/>
                </a:moveTo>
                <a:lnTo>
                  <a:pt x="0" y="0"/>
                </a:lnTo>
                <a:lnTo>
                  <a:pt x="0" y="127000"/>
                </a:lnTo>
                <a:lnTo>
                  <a:pt x="31748" y="127000"/>
                </a:lnTo>
                <a:lnTo>
                  <a:pt x="31748" y="0"/>
                </a:lnTo>
                <a:close/>
              </a:path>
            </a:pathLst>
          </a:custGeom>
          <a:solidFill>
            <a:srgbClr val="001F5F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476</Words>
  <Application>Microsoft Office PowerPoint</Application>
  <PresentationFormat>Widescreen</PresentationFormat>
  <Paragraphs>130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Arial MT</vt:lpstr>
      <vt:lpstr>Arial Rounded MT Bold</vt:lpstr>
      <vt:lpstr>Tahoma</vt:lpstr>
      <vt:lpstr>Times New Roman</vt:lpstr>
      <vt:lpstr>Trebuchet MS</vt:lpstr>
      <vt:lpstr>Office Theme</vt:lpstr>
      <vt:lpstr>Lecture No. 10</vt:lpstr>
      <vt:lpstr>PowerPoint Presentation</vt:lpstr>
      <vt:lpstr>PowerPoint Presentation</vt:lpstr>
      <vt:lpstr>Learning Objectives</vt:lpstr>
      <vt:lpstr> Submitting Your Résumé</vt:lpstr>
      <vt:lpstr>Application Letters</vt:lpstr>
      <vt:lpstr>Application Letters</vt:lpstr>
      <vt:lpstr>Application Letters</vt:lpstr>
      <vt:lpstr>Application</vt:lpstr>
      <vt:lpstr>Application Letters</vt:lpstr>
      <vt:lpstr>Application Letter Tips</vt:lpstr>
      <vt:lpstr>Using the AIDA Plan</vt:lpstr>
      <vt:lpstr>Résumé Follow-Up</vt:lpstr>
      <vt:lpstr>Follow-Up Questions</vt:lpstr>
      <vt:lpstr>Understanding the Interview Process</vt:lpstr>
      <vt:lpstr>Interview Sequence</vt:lpstr>
      <vt:lpstr>Structured</vt:lpstr>
      <vt:lpstr>Interview Media</vt:lpstr>
      <vt:lpstr>What Employers Seek</vt:lpstr>
      <vt:lpstr>Preemployment Tests</vt:lpstr>
      <vt:lpstr>Preparing for a Job Interview</vt:lpstr>
      <vt:lpstr>Employer’s Questions</vt:lpstr>
      <vt:lpstr>Build Your Confidence</vt:lpstr>
      <vt:lpstr>Professional Image</vt:lpstr>
      <vt:lpstr> Interviewing for Success</vt:lpstr>
      <vt:lpstr>The Warm-Up Stage</vt:lpstr>
      <vt:lpstr>Questions-and-Answers</vt:lpstr>
      <vt:lpstr>Close the Interview</vt:lpstr>
      <vt:lpstr>Following Up After an Interview</vt:lpstr>
      <vt:lpstr>Follow-Up Messages</vt:lpstr>
      <vt:lpstr>Follow-Up Messages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Hayat Farag</cp:lastModifiedBy>
  <cp:revision>1</cp:revision>
  <dcterms:created xsi:type="dcterms:W3CDTF">2024-08-16T21:13:26Z</dcterms:created>
  <dcterms:modified xsi:type="dcterms:W3CDTF">2024-08-16T22:17:10Z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2024-04-03T00:00:00Z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2024-08-16T00:00:00Z</vt:filetime>
  </property>
  <property fmtid="{D5CDD505-2E9C-101B-9397-08002B2CF9AE}" pid="5" name="Producer">
    <vt:lpwstr>Microsoft® PowerPoint® for Microsoft 365</vt:lpwstr>
  </property>
</Properties>
</file>