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4"/>
  </p:notesMasterIdLst>
  <p:sldIdLst>
    <p:sldId id="303" r:id="rId5"/>
    <p:sldId id="543" r:id="rId6"/>
    <p:sldId id="516" r:id="rId7"/>
    <p:sldId id="276" r:id="rId8"/>
    <p:sldId id="498" r:id="rId9"/>
    <p:sldId id="508" r:id="rId10"/>
    <p:sldId id="509" r:id="rId11"/>
    <p:sldId id="499" r:id="rId12"/>
    <p:sldId id="510" r:id="rId13"/>
    <p:sldId id="511" r:id="rId14"/>
    <p:sldId id="512" r:id="rId15"/>
    <p:sldId id="497" r:id="rId16"/>
    <p:sldId id="514" r:id="rId17"/>
    <p:sldId id="515" r:id="rId18"/>
    <p:sldId id="517" r:id="rId19"/>
    <p:sldId id="518" r:id="rId20"/>
    <p:sldId id="519" r:id="rId21"/>
    <p:sldId id="520" r:id="rId22"/>
    <p:sldId id="523" r:id="rId23"/>
    <p:sldId id="522" r:id="rId24"/>
    <p:sldId id="525" r:id="rId25"/>
    <p:sldId id="526" r:id="rId26"/>
    <p:sldId id="527" r:id="rId27"/>
    <p:sldId id="528" r:id="rId28"/>
    <p:sldId id="529" r:id="rId29"/>
    <p:sldId id="530" r:id="rId30"/>
    <p:sldId id="531" r:id="rId31"/>
    <p:sldId id="532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43"/>
            <p14:sldId id="516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5"/>
            <p14:sldId id="517"/>
            <p14:sldId id="518"/>
            <p14:sldId id="519"/>
            <p14:sldId id="520"/>
            <p14:sldId id="523"/>
            <p14:sldId id="522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57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147442" y="3379268"/>
            <a:ext cx="34339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Physical Layer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7BE50-1F2C-0E34-5EA5-A0F9441D7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E6E209-817A-B039-E65C-DB24021E0C94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4D9A43-C253-F918-1E47-981D520E4BF1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to Expect in this Module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AF0D83-912A-B565-511D-AA2FA628ED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CAB839-AB82-C6C1-531C-935B151F43D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B63D41-70F8-908A-0881-81162CA26D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F3F72A-207A-57DC-F7DF-2736DA30E7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8C68C9D4-8AB2-2B99-BD54-15400DBF5B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33"/>
          <a:stretch/>
        </p:blipFill>
        <p:spPr>
          <a:xfrm>
            <a:off x="593398" y="2117557"/>
            <a:ext cx="10716287" cy="448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64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B6A40-28FB-6CE5-7B40-D82D3CF45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A50E39-C750-1E6D-DAE2-9D15BA61368D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49144-F0B8-4A62-9E58-2EA7BA6C1010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AE976F-3A6A-F0F3-9CC0-5372B876ED1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BD9D49-F7EC-D049-BCBA-D9A2CD9BF06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0536C-959B-5204-149F-AA2558BD5A7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A061C0-7291-87A0-7E48-B41E53A42D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796C2644-F126-4FC4-C6EA-C4992FDCC5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40"/>
          <a:stretch/>
        </p:blipFill>
        <p:spPr>
          <a:xfrm>
            <a:off x="857552" y="2230112"/>
            <a:ext cx="10227544" cy="444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4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of the Physical Layer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A0EB81C7-21F9-365F-8017-B545FA1CE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77" y="2202299"/>
            <a:ext cx="10900593" cy="51805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of the Physical Layer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omputer screen shot of a computer&#10;&#10;Description automatically generated with low confidence">
            <a:extLst>
              <a:ext uri="{FF2B5EF4-FFF2-40B4-BE49-F238E27FC236}">
                <a16:creationId xmlns:a16="http://schemas.microsoft.com/office/drawing/2014/main" id="{EF77F2AB-8184-D60F-2932-344167B883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653" y="2051879"/>
            <a:ext cx="9224263" cy="468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Physical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 screen&#10;&#10;Description automatically generated with medium confidence">
            <a:extLst>
              <a:ext uri="{FF2B5EF4-FFF2-40B4-BE49-F238E27FC236}">
                <a16:creationId xmlns:a16="http://schemas.microsoft.com/office/drawing/2014/main" id="{2DDA3DB2-1185-4885-688E-9619EC0D29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045" y="1675547"/>
            <a:ext cx="9359988" cy="504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Physical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598BE245-7C44-655B-E181-14160D59E2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08" y="2106084"/>
            <a:ext cx="10731503" cy="5353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Physical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graph&#10;&#10;Description automatically generated with low confidence">
            <a:extLst>
              <a:ext uri="{FF2B5EF4-FFF2-40B4-BE49-F238E27FC236}">
                <a16:creationId xmlns:a16="http://schemas.microsoft.com/office/drawing/2014/main" id="{34D69C75-F9F1-CCBE-22FC-2C4566C96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135" y="2155569"/>
            <a:ext cx="8951360" cy="448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Physical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font, line&#10;&#10;Description automatically generated">
            <a:extLst>
              <a:ext uri="{FF2B5EF4-FFF2-40B4-BE49-F238E27FC236}">
                <a16:creationId xmlns:a16="http://schemas.microsoft.com/office/drawing/2014/main" id="{F033915F-0652-7E62-5983-24175A50E3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656" y="2015083"/>
            <a:ext cx="8783756" cy="472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Physical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A4DE253D-57EA-CF5D-4813-22290F9728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697" y="2095350"/>
            <a:ext cx="8735629" cy="453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Physical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4FFA6D10-EF79-0763-E210-997223D4DB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40" y="2165408"/>
            <a:ext cx="10607959" cy="529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Copper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ack background with blue text&#10;&#10;Description automatically generated with low confidence">
            <a:extLst>
              <a:ext uri="{FF2B5EF4-FFF2-40B4-BE49-F238E27FC236}">
                <a16:creationId xmlns:a16="http://schemas.microsoft.com/office/drawing/2014/main" id="{54C98B4F-41F7-9E62-C870-9359A82691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04" y="2037980"/>
            <a:ext cx="10441492" cy="521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Copper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close-up of several cables&#10;&#10;Description automatically generated with low confidence">
            <a:extLst>
              <a:ext uri="{FF2B5EF4-FFF2-40B4-BE49-F238E27FC236}">
                <a16:creationId xmlns:a16="http://schemas.microsoft.com/office/drawing/2014/main" id="{3F726FF6-56D7-2117-1DD4-B44FAD80A9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18" y="1706324"/>
            <a:ext cx="8913513" cy="4862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Copper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, design&#10;&#10;Description automatically generated">
            <a:extLst>
              <a:ext uri="{FF2B5EF4-FFF2-40B4-BE49-F238E27FC236}">
                <a16:creationId xmlns:a16="http://schemas.microsoft.com/office/drawing/2014/main" id="{21DE9792-BC8C-2B88-F7D2-B56B5E1323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051" y="2032890"/>
            <a:ext cx="9716539" cy="469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F669-549C-0810-D575-8D5E4E972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F82A2-A667-927C-CF9E-17735D258DAE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27766-F61A-7D51-4144-63B4F6DB474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Copper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DDE7B-B4B3-1176-19F2-A81C792D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09CC6-0054-F538-CCB6-03244E1CDC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BF199-0E41-2301-3990-5E2FF01E7A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D15A-A5F6-312D-0AC4-890A42A9AB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screenshot, drive, design&#10;&#10;Description automatically generated">
            <a:extLst>
              <a:ext uri="{FF2B5EF4-FFF2-40B4-BE49-F238E27FC236}">
                <a16:creationId xmlns:a16="http://schemas.microsoft.com/office/drawing/2014/main" id="{66DFDA36-F0A7-A5C4-AB56-4CB8665D1B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592" y="2016516"/>
            <a:ext cx="9051239" cy="4841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48B36-E65B-0116-4A11-423AA369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CF422A-72C5-3608-2AE8-06456C0943CE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C9098-309B-DB3B-0F85-92BB0BBD930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Copper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F16E-06B0-723D-FEEE-5B0150E17A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9B8AD9-A77A-F5FE-F3BF-FA369AC7F4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34A210-050C-26BC-45CB-C6118EBCD9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3C531-0BBC-D66F-59FC-98A92B22A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, design&#10;&#10;Description automatically generated">
            <a:extLst>
              <a:ext uri="{FF2B5EF4-FFF2-40B4-BE49-F238E27FC236}">
                <a16:creationId xmlns:a16="http://schemas.microsoft.com/office/drawing/2014/main" id="{6CA7465B-7C41-DD6F-3013-E48EC19249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740" y="2034081"/>
            <a:ext cx="8767713" cy="4650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3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7B216-A0A9-9FD9-AEAE-099EC2351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6A964-EDDB-00AB-DC78-8921EC906E6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A9393-56FB-323B-22FE-26C359EBC2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UTP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FD6E6-91C1-B7DB-F352-4510CB88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B8D411-8180-09B5-D586-149B388F12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34B03D-3CF8-37B8-C9C0-199944772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70022-26DF-F682-CF9C-D26D2B2225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039C1454-7D53-B227-82C9-0B1B9CC97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309" y="1994462"/>
            <a:ext cx="9746282" cy="486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82C8-01D6-3F98-8602-3B228546D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07133-89B2-12D5-DBF8-793C2080E30F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9DD1-DA6F-0A65-2B73-C0EF3EECBE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UTP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82FE4-1D73-1B54-6BE4-926F9F3E5D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22A83-817A-C530-DF7C-40D58CE2778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14B4DC-E25C-1513-D42B-C0C5B39859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C7AB-D1AB-F8D5-B405-3F65D2B6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DB3657B-5EED-7717-0AA1-9AE943DAF3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784" y="2040424"/>
            <a:ext cx="8911623" cy="469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73FC1-7ACE-2EB6-5174-8C9439115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5BC616-0454-35AF-F3D3-5F0E6305A75D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340862-417B-E3DA-3278-773B9066A69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UTP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4406D4-067E-1481-7C33-C32F22FB75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7866B-34FA-2B14-B0BB-12B734BBEA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C88B86-93ED-4C66-9A93-7A8682EDD2D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FCC7D-567D-6595-B902-52C8196DF8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close-up of a computer cable&#10;&#10;Description automatically generated with low confidence">
            <a:extLst>
              <a:ext uri="{FF2B5EF4-FFF2-40B4-BE49-F238E27FC236}">
                <a16:creationId xmlns:a16="http://schemas.microsoft.com/office/drawing/2014/main" id="{C36E951A-E119-3DAF-DD9F-5E7C8CC45A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549" y="2006328"/>
            <a:ext cx="8681483" cy="4707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7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8B4D9-901A-80DE-BF21-E28F797B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9C6E54-D32E-5C15-0D19-6A25DB87E46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FF8AD9-5C78-A483-ED32-6F68A8705B3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UTP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CA9C68-A942-9826-610E-3285DFE4BB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C916C7-D52D-D5EE-4393-3F36FA3F1C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E8FAD-2E93-4B51-5694-9DC874B8D46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259B64-2576-96CC-F8A7-A170C9A47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software, display&#10;&#10;Description automatically generated">
            <a:extLst>
              <a:ext uri="{FF2B5EF4-FFF2-40B4-BE49-F238E27FC236}">
                <a16:creationId xmlns:a16="http://schemas.microsoft.com/office/drawing/2014/main" id="{6B0495F7-D6F6-F67C-FA8C-07693CB766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620" y="1993254"/>
            <a:ext cx="8555075" cy="466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6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B371E2-6196-C5A2-7AF0-6E845D964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F50495-ACFB-1F93-5B40-52EB4342C08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0C3F3-751C-278C-6F93-17D3DF7A0A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Fiber-Optic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082E6D-FDEF-AF0F-7021-A8F2D0982C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468967-33DB-850C-1409-554D76AEF4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3A094D-6460-EC8F-488C-7C49726404F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9824A5-80A7-DD2A-7E26-0F8ADAD765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background with blue text&#10;&#10;Description automatically generated with low confidence">
            <a:extLst>
              <a:ext uri="{FF2B5EF4-FFF2-40B4-BE49-F238E27FC236}">
                <a16:creationId xmlns:a16="http://schemas.microsoft.com/office/drawing/2014/main" id="{4007A0DC-D265-78F9-A664-BEC74F84D9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82" y="2069617"/>
            <a:ext cx="10626249" cy="554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48662-61FD-20A6-4996-25B5595DA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118FB9-B02B-E9F5-0566-BB711E4EA922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9FF22-16A7-6D6B-F3E1-FFEB680E22EF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Fiber Optic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19A04-7FB3-91B4-AFCC-C0FAC11682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BB20B-28DE-99A5-DBEE-16EF0D3D3E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74253-50EE-FDCD-5525-52206E4F06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59A9A7-AC41-AF5D-4D01-C86EDB1DE7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A23B7555-EC41-C6FB-3E7F-5AACE79810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454" y="2055446"/>
            <a:ext cx="8598620" cy="473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65E8F-F3F4-B85F-EBAC-55529D466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D562BF-A1E9-2F3B-7644-CD20C65F0E82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A35B5C-EDF2-80EB-DC63-67D85BD86A8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Fiber Optic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E4EB3A-45D9-3E0C-C8B6-E95586C9AD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D241F5-F0A8-EB83-2B11-4B4E7C44B8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F078AC-275F-CD96-08BF-757D7A5D73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FAEF70-3B18-3415-8391-CD6E55D71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8046A5C2-B543-DC8D-A4B1-D5C51A5A3A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561" y="2089314"/>
            <a:ext cx="9257524" cy="459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36D40-666E-B199-1205-C15B888D1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1D7906-E290-501A-9957-D77605760428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ACB07-E208-8120-4EE0-898A45AFAF0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Fiber Optic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6E07A3-FC7A-C6C5-5537-CC780DB975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08D02-026B-F6A5-9922-169651BA8A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6250B-DA4A-2DBD-4F58-7F738DF4340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32031-4C3A-0A65-6778-EA702EA874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E8EC2CD-3247-D8A4-7AF2-17934005A4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654" y="2023826"/>
            <a:ext cx="8688630" cy="465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3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9A207-DB23-7A20-8F26-5B4AE9933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8C3F20-522B-1741-FF64-68C8519FD62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63FDD2-D024-B51F-70A8-7E284F5FF6B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Fiber Optic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77F1E4-FD94-A16D-4D76-9AC86CEC69D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FFFA3C-811A-55D7-0B18-B7CBC42B1EE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7126D3-67BC-9427-5BEA-6CA0D0E0A3D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A7447A-159F-8833-D5D4-B78B642F66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, circle, colorfulness, design&#10;&#10;Description automatically generated">
            <a:extLst>
              <a:ext uri="{FF2B5EF4-FFF2-40B4-BE49-F238E27FC236}">
                <a16:creationId xmlns:a16="http://schemas.microsoft.com/office/drawing/2014/main" id="{1A76DB6A-BFBD-6CFF-B34D-1D1739B4D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054" y="2000836"/>
            <a:ext cx="9143651" cy="467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87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FA323-487C-B654-2856-37157A700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00794C-0099-7953-D177-7174257A137E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6ED18B-C318-153B-34BB-800291770D08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Fiber Optic Cabling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FD714A-785B-DFC7-DF8A-2A87F962A2F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D9F58B-A439-A87C-9C1F-82CF17D3CD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CD9BD3-3C14-C842-0175-B5D56A637DE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FFC590-4E97-DADD-7192-E9C4F69967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font, number&#10;&#10;Description automatically generated">
            <a:extLst>
              <a:ext uri="{FF2B5EF4-FFF2-40B4-BE49-F238E27FC236}">
                <a16:creationId xmlns:a16="http://schemas.microsoft.com/office/drawing/2014/main" id="{26068FD9-9EAA-9306-61DA-0D2C4FB71E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554" y="2122544"/>
            <a:ext cx="8572267" cy="450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39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F3D20-C1A8-DE84-BBF0-232188AD5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B455EC-B07E-9DD0-5065-2BBBAE554C3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4A5344-C91B-9032-911B-DCE1BF13E48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Wireless Media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319B6A-A284-27EB-34C7-49DCCF6883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AD1868-7D89-2144-0E7C-1213FA0428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1AF3DA-E39C-B399-E4EE-0FA2E928C7D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D0F655-EC0F-3D12-1273-74EBE4B5F7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34049FC8-DF2E-161E-449D-1D7F92FAE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249" y="1822241"/>
            <a:ext cx="8853973" cy="4775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17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DEE95-AFDD-EC8C-45C0-18FD026E7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487F88-2477-8EE6-9AA3-134FC7C4A191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1AAF7D-A737-FBA2-2A0D-B9F25C41D6E0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Wireless Media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AB45CD-18CE-E45A-BE1A-82089FE22C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600BC2-7354-A011-F6C6-81A4CEFFDF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DC918A-EBFC-3737-FBB6-B85C9DE43F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47618A-A092-9086-3750-0121CB1686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FBAC7224-B598-6D31-4707-88481EB9B1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130" y="1727428"/>
            <a:ext cx="9177780" cy="4881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1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aca13214-df29-4e3c-a050-857c0bf7bd8e"/>
    <ds:schemaRef ds:uri="http://purl.org/dc/terms/"/>
    <ds:schemaRef ds:uri="http://www.w3.org/XML/1998/namespace"/>
    <ds:schemaRef ds:uri="688354b5-287c-4cda-825e-1d7935aea40e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151</Words>
  <Application>Microsoft Office PowerPoint</Application>
  <PresentationFormat>Widescreen</PresentationFormat>
  <Paragraphs>88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16</cp:revision>
  <dcterms:created xsi:type="dcterms:W3CDTF">2023-04-29T09:08:00Z</dcterms:created>
  <dcterms:modified xsi:type="dcterms:W3CDTF">2025-05-20T02:51:36Z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