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B4985-E952-1EAB-E571-6693AD23A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36532B-F1AF-C034-ADFF-523B86824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D83-9856-486A-837E-79117039C21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CE133A-0DB4-ED11-6070-B37C801F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5F4249-CA57-5228-7745-13490AD9D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732CB-2A7A-4A40-B3C5-2F46EAB6C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907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336383-A01F-299F-3368-D80E1E1B0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708DC-CA81-1816-F454-F73C04459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78BE2-1EF3-B0F5-F6B5-E896F55389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ABFD83-9856-486A-837E-79117039C21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7C5963-D551-25DC-319A-948ECAB5DE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06929-F3AE-B32B-30C6-B665700F74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0732CB-2A7A-4A40-B3C5-2F46EAB6C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454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801470-2329-91CC-D9B8-46714573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5E55E-38CB-75D1-6811-F87664653D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702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0A4FD4-15E5-EE26-5CCB-2EBEF3090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39478-7DE5-9321-D021-4A76ADA8BF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67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E5BFF4-5172-22BD-AC7A-B1D5CF0FF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D1D27D-862C-BADD-7243-CA9A72FC7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6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440AC-D762-CCF9-51CA-606EA6722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5F035-7E6B-216A-6471-BA9A095E2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278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DFD13-B86B-2A90-91AA-1008D8622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6F895-5C04-D895-37F0-5FD5D403E6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497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59C121-2554-DE59-C8C9-01D073F71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DB92E-13C2-A7E8-A66D-CFDD249CB3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09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8C0F6-61D2-35E0-999A-C7D8DC373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016C4-C821-6BBA-481F-C656B6CCB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10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29003-F3E6-55D0-928E-84944B7E6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894B0-5E75-A6C3-79BC-6F088AFB1C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18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3EFFEF-3CC9-D01E-F627-F9F324B33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31B6D-75B5-66A9-1F26-D3D4B8131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60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6DDB3-7535-066F-F5C1-A3F21B925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FCFA0-F705-1C7B-DF46-BE8E4A5C1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06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6B8510-758A-5883-8703-15E7C6F49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F80EF-9E78-C22B-B67B-97CAFF8DFF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58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A2F81D-49A3-CF87-337B-FDCB71147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57FBE-A1AD-6CE0-183D-E3B05800B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050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E0EFE0-822A-C5E9-5088-70624A11D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2BE4C-9A40-9175-1476-AF7C3DEE9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9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066EA1-CFEC-BF15-6039-95326BED8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123BF-319E-148B-9079-A175B26588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10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C2D41-DF23-0E5B-D4D0-0B630B6F1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48F43-1ACF-0913-8EA8-97AA425C7C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71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C99E93-2D63-98F5-E215-ACE4AF379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2B255-5D59-3517-7093-A76CC6491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21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E43706-1A5F-4FEE-61A3-498EBBDEA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D3DF3-848F-475D-28D0-654DE7AA12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52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10FEA-A64E-5E6B-CCFC-FDCFAAEE4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C7A61-F383-85AC-FA4B-26D9ED1B2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678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C36288-F2A0-AEFC-DFB0-12FD264F7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13A0E0-C628-4830-329F-F4B6FBE2E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662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F49C00-183D-7653-9525-E05FB277F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1782E-F57D-145A-85FF-3FE87DD28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6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1095A-EE02-2EC0-E867-18D59CC56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F36241-D89F-9182-DF1A-D43451CE0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36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A7A962-63A1-215D-D4A8-F282227A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C269A0-8EA9-84E2-46D4-1C86CA91B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8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3CE64D-43B4-FF7D-7D4D-2B7AB5CBD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E4D6BA-F215-92C8-5522-D25CEFDE68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5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FB97CC-7B24-2A40-0728-D77100DA6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8C42E-0742-DF2D-1733-902B77412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44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CC489-AD4F-F15B-F8F7-763444371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FF081-2FC5-C262-3B5C-A768033A8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067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6E86A8-FD36-A318-3E2E-3DDCD31EC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69D82-4F0A-565C-F0DB-291EF005D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224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44530-2BC4-9E8A-2F8C-C105CBFC8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A55F5-A37B-C87F-1B7D-E9245E99F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837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FA373-F1D2-D7C6-27A4-63826662E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8F426-94A9-D391-9EC3-40623A101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513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503DA-EDC8-CF7E-1CD9-4BC9A87A3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A196A-9584-71F0-D28D-0AF4401B44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19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CAE1F-0FFA-E14D-5754-1A3C89DDE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8D2DD-B2CF-39F7-E841-4D9103EEF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411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A6050-A963-3E8D-95FA-5A76C063A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07FFF-8A48-3FF8-7357-1CB7265F5D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35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C4EE3-33E7-8D2A-29BE-716EC34B8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8BE8EB-21AF-4272-84A5-91B545F9C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7832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D69653-05DC-2F4D-0AD4-E316ED236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5127E-2EE9-3526-6BAE-5ED6455C6C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833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616002-4ECF-8D2E-0486-9508DB0B9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06E16-1138-45DE-3142-328359FBEB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203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0A6461-4E78-58E5-4958-4E6D68438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8092C-6317-519D-7499-0BB4DB096C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409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D7AD32-C752-AEF2-46FB-17CF793DC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89B41-C49B-E760-0A3E-ACC2A8B17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820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35A8E-5520-D199-A193-5DD991373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4850F-BAC7-403D-1917-2BB27539D9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195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8E0DD-764F-B707-51CE-D7224C2BB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F639F-7E69-EF43-84B1-BD71B63C0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2357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7627C6-27C8-5ABF-3E30-D55C340C6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B3593-F8B6-862A-756E-8811C1BDC2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3576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F0297-C493-35DF-D4CF-8FC4DFE0F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BAF91-69FB-2ECE-E99B-88E58AB8B7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074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61621-CF4C-269D-2F9C-F9BC3F140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A300CD-DA52-22FA-E5CB-B69D2D502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182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B4F10A-BB03-D5EE-815F-53DB33CDA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FD3146-0D27-C8D1-5EE1-2296AA9C9D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2205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2CCF4-DD92-32B1-E523-5B638877A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9AB912-BED1-3AB0-EEDD-CBD42410C2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930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1D5FCC-D8F3-65A2-3AAA-DE676F6C3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B53D3-2EA5-A6C4-C2AA-76A2735B40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527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1AFEC-1739-10BF-CA0C-7A5F57082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9CDEDB-D740-A37C-ECD7-A892DA92D1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1989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29112-F5CB-849C-1A5E-E159D8B3B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1F65F-A802-6F19-D324-76ED45DCF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229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934AA7-4553-1BF9-3BC3-EDAE7E837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A0AD6A-0D4E-C72B-C46D-ED33734D9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8598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2A0EB-9961-56B7-44A4-8AED0DA9F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19BEF-257E-D886-E761-8782FC31F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414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C7823-427B-8324-ECB2-275AFF851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59D7A-505B-9377-7610-BB41C7ED3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480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DECAD-5779-41C7-D59B-0396FB0CE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1E69E6-31BA-8C27-F834-11D7DF831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277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61F86B-2058-DC8A-7778-1A41C7BFF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B2F61-E0D7-9F1B-8FAC-E09AFE1796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091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079596-AE38-0173-A445-DFB1CB822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3C09A-BB60-9B7D-193D-A78B2C7A40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8985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E20A41-CD21-8531-449D-476ED6717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3FECAF-21B4-3E50-F095-DAE586D45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516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79FBE4-6599-7CA0-C633-AEF18D17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B1CFA3-3E14-79E3-7798-E484DBEB25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200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555566-4ABA-4F8C-9676-B7D809BC2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references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FDC7E-C51A-BFCB-06E6-BF847ED3C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029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8B8CDF-D479-4C18-9F89-A7B1D1167B0A}"/>
</file>

<file path=customXml/itemProps2.xml><?xml version="1.0" encoding="utf-8"?>
<ds:datastoreItem xmlns:ds="http://schemas.openxmlformats.org/officeDocument/2006/customXml" ds:itemID="{C5DD245B-F428-425B-9FA7-B45CC24AB8A1}"/>
</file>

<file path=customXml/itemProps3.xml><?xml version="1.0" encoding="utf-8"?>
<ds:datastoreItem xmlns:ds="http://schemas.openxmlformats.org/officeDocument/2006/customXml" ds:itemID="{7E3B402D-EFAD-40DF-9DD7-A55C609D09B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2026-02-26T21:25:26Z</dcterms:created>
  <dcterms:modified xsi:type="dcterms:W3CDTF">2026-02-26T21:25:26Z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