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1A594-421B-1B85-C451-6F3252D2E9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7CEF21-02B2-F378-E497-16197267EE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422776-B21D-D110-22D1-C03E0CDA5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9B2BED-79A5-6B23-DF14-66DFBEEEE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A11763-B181-135B-27DA-3E08595C9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12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E6DEA-E0F9-7D26-C15D-DC89D8A58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9547A-1A71-6A0A-A464-9858CA1959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61DC3B-B55D-AD2C-9A0B-AA81C1AC4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252B38-6056-7EA7-9050-8FFD142B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CAB13-1A70-2D21-8096-24618DC88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87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DCA6F-6F80-C06E-2538-22D19D651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66F8AD-002C-67E1-081A-0E1135A7D7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9C629-47BD-05C1-0571-B14CEF230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71B92-33EF-A698-3B86-5CB55AB87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852C0-9894-DE79-40B4-2812D545F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103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AF06F-316B-531A-BF7D-65CEA0903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2FECCA-9F0E-E187-ACCC-330F525FB0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80D34E-8605-B2AC-717B-36B9359E9F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FE326E-0D38-0D31-4503-BA800FAF7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1C119-70FB-108E-0A3E-FCD4C0F1D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1B2A01-43AC-4446-B693-CAA53CDDD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627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8C25A-A142-97B6-CA8A-130FDA391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D5D0C1-CA37-9A60-733D-5F6AB62F58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F01965-C9C1-795D-87BB-0F67D4FB93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BE9E5F-CECF-E4EF-2423-7F9771A129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BE3EF9-2FFC-604C-C41E-B4BD16AD1F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3B4357-2384-2D9C-0B91-1FECF0F7A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E836B9-823C-7BA8-881F-AD8886CD4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9035BE-C9FE-FB77-B9A8-886580054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083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6E9EB-8458-26E6-08E3-D4C255F53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BDD8A4-4556-F645-8CFB-B7AFA3E1C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EA3FD8-2BD0-3740-C529-64E021F9B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DB4665-E545-4B5C-C2E8-D0FCC7099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647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4A3034-15A0-D5E9-F27C-3AE295132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3A524F-9C50-603F-610A-EAD45E7DD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FA00D5-4B77-A344-F61B-549CB5A83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037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DD170-9C12-09C4-E752-33D724FD6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870205-82C8-23F6-07F2-F7A6311BD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997661-10E6-FB50-D573-8E558E8066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AE70E6-1F78-00A8-3495-56EF3E9A6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C45FB0-99BF-48BC-F115-79E72BB68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A8402-E664-8007-313F-58B65A2B2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74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B6B43-6642-3CC6-CE05-D848B880A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567A26-F001-F76E-0AC6-CFE4D5264F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AB127D-83B6-6FD4-1947-EF5D07B43D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2746D2-D620-E5BF-9410-95CD38B69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95FE83-4D4B-D279-F822-7BF9B2C12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18048B-E1BA-757F-8AB9-E9397A7F0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174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CDD89-36B2-5A48-4E5F-D028748B5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D23917-37D6-33B9-94BE-14F4E93493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883AD-96E2-D79B-FA02-BD1D8164B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D574E-58C7-9807-E7E4-E402FD988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75808B-56A3-3149-2D69-19BFCC6CF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41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A07DA2-B5EA-A502-53FD-FD03B78144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BE6A33-5CB6-9922-BB04-BC6F817FA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C7D3E-FE1F-65F7-1F84-5EE37BFDC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BCD6A-BD5C-D837-506F-175B09CEF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511A7B-C817-8E92-2B6D-A7FB63C44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425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2D1882-7E27-A188-DF19-CAD9015D4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E71B6F-61B2-402F-3065-FBA36B67C1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5672DE-80A4-A949-0A25-58AB56B3C3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A2ABFB0-0D77-487D-8749-2FB19D62C600}" type="datetimeFigureOut">
              <a:rPr lang="en-US" smtClean="0"/>
              <a:t>29/5/2025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3B022-50F3-D9CA-45F7-2A8A895C35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A3376-DDB9-B2E1-BFFC-525A48E563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9FB4ED-75F5-4DE0-AEED-F9927BCCE0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936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FE190-588A-4B01-E94E-FA1ED554E4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3FE7E-1250-E571-77DC-8B9C8E5CD4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A90B70-B4C1-DC72-222E-6D10D6981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037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Ramy El Badry</dc:creator>
  <cp:lastModifiedBy>Ramy El Badry</cp:lastModifiedBy>
  <cp:revision>2</cp:revision>
  <dcterms:created xsi:type="dcterms:W3CDTF">2025-05-29T16:56:47Z</dcterms:created>
  <dcterms:modified xsi:type="dcterms:W3CDTF">2025-05-29T16:57:26Z</dcterms:modified>
</cp:coreProperties>
</file>