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svg" ContentType="image/svg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4"/>
  </p:notesMasterIdLst>
  <p:sldIdLst>
    <p:sldId id="480" r:id="rId2"/>
    <p:sldId id="303" r:id="rId3"/>
    <p:sldId id="313" r:id="rId4"/>
    <p:sldId id="702" r:id="rId5"/>
    <p:sldId id="852" r:id="rId6"/>
    <p:sldId id="860" r:id="rId7"/>
    <p:sldId id="853" r:id="rId8"/>
    <p:sldId id="854" r:id="rId9"/>
    <p:sldId id="855" r:id="rId10"/>
    <p:sldId id="856" r:id="rId11"/>
    <p:sldId id="857" r:id="rId12"/>
    <p:sldId id="858" r:id="rId13"/>
    <p:sldId id="861" r:id="rId14"/>
    <p:sldId id="862" r:id="rId15"/>
    <p:sldId id="863" r:id="rId16"/>
    <p:sldId id="864" r:id="rId17"/>
    <p:sldId id="859" r:id="rId18"/>
    <p:sldId id="866" r:id="rId19"/>
    <p:sldId id="902" r:id="rId20"/>
    <p:sldId id="903" r:id="rId21"/>
    <p:sldId id="904" r:id="rId22"/>
    <p:sldId id="905" r:id="rId23"/>
    <p:sldId id="906" r:id="rId24"/>
    <p:sldId id="907" r:id="rId25"/>
    <p:sldId id="908" r:id="rId26"/>
    <p:sldId id="909" r:id="rId27"/>
    <p:sldId id="910" r:id="rId28"/>
    <p:sldId id="911" r:id="rId29"/>
    <p:sldId id="912" r:id="rId30"/>
    <p:sldId id="913" r:id="rId31"/>
    <p:sldId id="914" r:id="rId32"/>
    <p:sldId id="915" r:id="rId33"/>
    <p:sldId id="916" r:id="rId34"/>
    <p:sldId id="917" r:id="rId35"/>
    <p:sldId id="918" r:id="rId36"/>
    <p:sldId id="919" r:id="rId37"/>
    <p:sldId id="920" r:id="rId38"/>
    <p:sldId id="921" r:id="rId39"/>
    <p:sldId id="922" r:id="rId40"/>
    <p:sldId id="923" r:id="rId41"/>
    <p:sldId id="924" r:id="rId42"/>
    <p:sldId id="925" r:id="rId43"/>
    <p:sldId id="926" r:id="rId44"/>
    <p:sldId id="927" r:id="rId45"/>
    <p:sldId id="928" r:id="rId46"/>
    <p:sldId id="929" r:id="rId47"/>
    <p:sldId id="930" r:id="rId48"/>
    <p:sldId id="931" r:id="rId49"/>
    <p:sldId id="932" r:id="rId50"/>
    <p:sldId id="933" r:id="rId51"/>
    <p:sldId id="851" r:id="rId52"/>
    <p:sldId id="943" r:id="rId53"/>
    <p:sldId id="953" r:id="rId54"/>
    <p:sldId id="934" r:id="rId55"/>
    <p:sldId id="944" r:id="rId56"/>
    <p:sldId id="935" r:id="rId57"/>
    <p:sldId id="945" r:id="rId58"/>
    <p:sldId id="936" r:id="rId59"/>
    <p:sldId id="946" r:id="rId60"/>
    <p:sldId id="937" r:id="rId61"/>
    <p:sldId id="947" r:id="rId62"/>
    <p:sldId id="938" r:id="rId63"/>
    <p:sldId id="948" r:id="rId64"/>
    <p:sldId id="939" r:id="rId65"/>
    <p:sldId id="949" r:id="rId66"/>
    <p:sldId id="940" r:id="rId67"/>
    <p:sldId id="950" r:id="rId68"/>
    <p:sldId id="941" r:id="rId69"/>
    <p:sldId id="951" r:id="rId70"/>
    <p:sldId id="942" r:id="rId71"/>
    <p:sldId id="952" r:id="rId72"/>
    <p:sldId id="349" r:id="rId7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313"/>
            <p14:sldId id="702"/>
            <p14:sldId id="852"/>
            <p14:sldId id="860"/>
            <p14:sldId id="853"/>
            <p14:sldId id="854"/>
            <p14:sldId id="855"/>
            <p14:sldId id="856"/>
            <p14:sldId id="857"/>
            <p14:sldId id="858"/>
            <p14:sldId id="861"/>
            <p14:sldId id="862"/>
            <p14:sldId id="863"/>
            <p14:sldId id="864"/>
            <p14:sldId id="859"/>
            <p14:sldId id="866"/>
            <p14:sldId id="902"/>
            <p14:sldId id="903"/>
            <p14:sldId id="904"/>
            <p14:sldId id="905"/>
            <p14:sldId id="906"/>
            <p14:sldId id="907"/>
            <p14:sldId id="908"/>
            <p14:sldId id="909"/>
            <p14:sldId id="910"/>
            <p14:sldId id="911"/>
            <p14:sldId id="912"/>
            <p14:sldId id="913"/>
            <p14:sldId id="914"/>
            <p14:sldId id="915"/>
            <p14:sldId id="916"/>
            <p14:sldId id="917"/>
            <p14:sldId id="918"/>
            <p14:sldId id="919"/>
            <p14:sldId id="920"/>
            <p14:sldId id="921"/>
            <p14:sldId id="922"/>
            <p14:sldId id="923"/>
            <p14:sldId id="924"/>
            <p14:sldId id="925"/>
            <p14:sldId id="926"/>
            <p14:sldId id="927"/>
            <p14:sldId id="928"/>
            <p14:sldId id="929"/>
            <p14:sldId id="930"/>
            <p14:sldId id="931"/>
            <p14:sldId id="932"/>
            <p14:sldId id="933"/>
            <p14:sldId id="851"/>
            <p14:sldId id="943"/>
            <p14:sldId id="953"/>
            <p14:sldId id="934"/>
            <p14:sldId id="944"/>
            <p14:sldId id="935"/>
            <p14:sldId id="945"/>
            <p14:sldId id="936"/>
            <p14:sldId id="946"/>
            <p14:sldId id="937"/>
            <p14:sldId id="947"/>
            <p14:sldId id="938"/>
            <p14:sldId id="948"/>
            <p14:sldId id="939"/>
            <p14:sldId id="949"/>
            <p14:sldId id="940"/>
            <p14:sldId id="950"/>
            <p14:sldId id="941"/>
            <p14:sldId id="951"/>
            <p14:sldId id="942"/>
            <p14:sldId id="952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738" autoAdjust="0"/>
  </p:normalViewPr>
  <p:slideViewPr>
    <p:cSldViewPr snapToGrid="0">
      <p:cViewPr varScale="1">
        <p:scale>
          <a:sx n="85" d="100"/>
          <a:sy n="85" d="100"/>
        </p:scale>
        <p:origin x="744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-1575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16" Type="http://schemas.openxmlformats.org/officeDocument/2006/relationships/slide" Target="slides/slide1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viewProps" Target="viewProps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29" Type="http://schemas.openxmlformats.org/officeDocument/2006/relationships/slide" Target="slides/slide28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w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11.wmf"/><Relationship Id="rId1" Type="http://schemas.openxmlformats.org/officeDocument/2006/relationships/image" Target="../media/image10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.wmf"/></Relationships>
</file>

<file path=ppt/drawings/_rels/vmlDrawing4.vml.rels><?xml version="1.0" encoding="UTF-8" standalone="yes"?>
<Relationships xmlns="http://schemas.openxmlformats.org/package/2006/relationships"><Relationship Id="rId2" Type="http://schemas.openxmlformats.org/officeDocument/2006/relationships/image" Target="../media/image14.wmf"/><Relationship Id="rId1" Type="http://schemas.openxmlformats.org/officeDocument/2006/relationships/image" Target="../media/image13.wmf"/></Relationships>
</file>

<file path=ppt/drawings/_rels/vmlDrawing5.vml.rels><?xml version="1.0" encoding="UTF-8" standalone="yes"?>
<Relationships xmlns="http://schemas.openxmlformats.org/package/2006/relationships"><Relationship Id="rId3" Type="http://schemas.openxmlformats.org/officeDocument/2006/relationships/image" Target="../media/image17.wmf"/><Relationship Id="rId2" Type="http://schemas.openxmlformats.org/officeDocument/2006/relationships/image" Target="../media/image16.wmf"/><Relationship Id="rId1" Type="http://schemas.openxmlformats.org/officeDocument/2006/relationships/image" Target="../media/image15.w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8.w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9.w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20.wmf"/></Relationships>
</file>

<file path=ppt/drawings/_rels/vmlDrawing9.vml.rels><?xml version="1.0" encoding="UTF-8" standalone="yes"?>
<Relationships xmlns="http://schemas.openxmlformats.org/package/2006/relationships"><Relationship Id="rId2" Type="http://schemas.openxmlformats.org/officeDocument/2006/relationships/image" Target="../media/image21.wmf"/><Relationship Id="rId1" Type="http://schemas.openxmlformats.org/officeDocument/2006/relationships/image" Target="../media/image19.wmf"/></Relationships>
</file>

<file path=ppt/drawings/_rels/vmlDrawing10.vml.rels><?xml version="1.0" encoding="UTF-8" standalone="yes"?>
<Relationships xmlns="http://schemas.openxmlformats.org/package/2006/relationships"><Relationship Id="rId2" Type="http://schemas.openxmlformats.org/officeDocument/2006/relationships/image" Target="../media/image23.wmf"/><Relationship Id="rId1" Type="http://schemas.openxmlformats.org/officeDocument/2006/relationships/image" Target="../media/image22.wmf"/></Relationships>
</file>

<file path=ppt/drawings/_rels/vmlDrawing11.vml.rels><?xml version="1.0" encoding="UTF-8" standalone="yes"?>
<Relationships xmlns="http://schemas.openxmlformats.org/package/2006/relationships"><Relationship Id="rId2" Type="http://schemas.openxmlformats.org/officeDocument/2006/relationships/image" Target="../media/image25.wmf"/><Relationship Id="rId1" Type="http://schemas.openxmlformats.org/officeDocument/2006/relationships/image" Target="../media/image24.wmf"/></Relationships>
</file>

<file path=ppt/drawings/_rels/vmlDrawing1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6.wmf"/></Relationships>
</file>

<file path=ppt/drawings/_rels/vmlDrawing13.vml.rels><?xml version="1.0" encoding="UTF-8" standalone="yes"?>
<Relationships xmlns="http://schemas.openxmlformats.org/package/2006/relationships"><Relationship Id="rId1" Type="http://schemas.openxmlformats.org/officeDocument/2006/relationships/image" Target="../media/image26.wmf"/></Relationships>
</file>

<file path=ppt/drawings/_rels/vmlDrawing14.vml.rels><?xml version="1.0" encoding="UTF-8" standalone="yes"?>
<Relationships xmlns="http://schemas.openxmlformats.org/package/2006/relationships"><Relationship Id="rId1" Type="http://schemas.openxmlformats.org/officeDocument/2006/relationships/image" Target="../media/image27.wmf"/></Relationships>
</file>

<file path=ppt/drawings/_rels/vmlDrawing15.vml.rels><?xml version="1.0" encoding="UTF-8" standalone="yes"?>
<Relationships xmlns="http://schemas.openxmlformats.org/package/2006/relationships"><Relationship Id="rId2" Type="http://schemas.openxmlformats.org/officeDocument/2006/relationships/image" Target="../media/image28.wmf"/><Relationship Id="rId1" Type="http://schemas.openxmlformats.org/officeDocument/2006/relationships/image" Target="../media/image27.wmf"/></Relationships>
</file>

<file path=ppt/drawings/_rels/vmlDrawing16.vml.rels><?xml version="1.0" encoding="UTF-8" standalone="yes"?>
<Relationships xmlns="http://schemas.openxmlformats.org/package/2006/relationships"><Relationship Id="rId1" Type="http://schemas.openxmlformats.org/officeDocument/2006/relationships/image" Target="../media/image29.wmf"/></Relationships>
</file>

<file path=ppt/drawings/_rels/vmlDrawing17.vml.rels><?xml version="1.0" encoding="UTF-8" standalone="yes"?>
<Relationships xmlns="http://schemas.openxmlformats.org/package/2006/relationships"><Relationship Id="rId1" Type="http://schemas.openxmlformats.org/officeDocument/2006/relationships/image" Target="../media/image30.wmf"/></Relationships>
</file>

<file path=ppt/drawings/_rels/vmlDrawing18.vml.rels><?xml version="1.0" encoding="UTF-8" standalone="yes"?>
<Relationships xmlns="http://schemas.openxmlformats.org/package/2006/relationships"><Relationship Id="rId2" Type="http://schemas.openxmlformats.org/officeDocument/2006/relationships/image" Target="../media/image32.wmf"/><Relationship Id="rId1" Type="http://schemas.openxmlformats.org/officeDocument/2006/relationships/image" Target="../media/image31.wmf"/></Relationships>
</file>

<file path=ppt/drawings/_rels/vmlDrawing19.vml.rels><?xml version="1.0" encoding="UTF-8" standalone="yes"?>
<Relationships xmlns="http://schemas.openxmlformats.org/package/2006/relationships"><Relationship Id="rId1" Type="http://schemas.openxmlformats.org/officeDocument/2006/relationships/image" Target="../media/image33.wmf"/></Relationships>
</file>

<file path=ppt/drawings/_rels/vmlDrawing20.vml.rels><?xml version="1.0" encoding="UTF-8" standalone="yes"?>
<Relationships xmlns="http://schemas.openxmlformats.org/package/2006/relationships"><Relationship Id="rId1" Type="http://schemas.openxmlformats.org/officeDocument/2006/relationships/image" Target="../media/image34.wmf"/></Relationships>
</file>

<file path=ppt/drawings/_rels/vmlDrawing21.vml.rels><?xml version="1.0" encoding="UTF-8" standalone="yes"?>
<Relationships xmlns="http://schemas.openxmlformats.org/package/2006/relationships"><Relationship Id="rId2" Type="http://schemas.openxmlformats.org/officeDocument/2006/relationships/image" Target="../media/image36.wmf"/><Relationship Id="rId1" Type="http://schemas.openxmlformats.org/officeDocument/2006/relationships/image" Target="../media/image35.wmf"/></Relationships>
</file>

<file path=ppt/drawings/_rels/vmlDrawing22.vml.rels><?xml version="1.0" encoding="UTF-8" standalone="yes"?>
<Relationships xmlns="http://schemas.openxmlformats.org/package/2006/relationships"><Relationship Id="rId1" Type="http://schemas.openxmlformats.org/officeDocument/2006/relationships/image" Target="../media/image37.wmf"/></Relationships>
</file>

<file path=ppt/drawings/_rels/vmlDrawing23.vml.rels><?xml version="1.0" encoding="UTF-8" standalone="yes"?>
<Relationships xmlns="http://schemas.openxmlformats.org/package/2006/relationships"><Relationship Id="rId2" Type="http://schemas.openxmlformats.org/officeDocument/2006/relationships/image" Target="../media/image39.wmf"/><Relationship Id="rId1" Type="http://schemas.openxmlformats.org/officeDocument/2006/relationships/image" Target="../media/image38.wmf"/></Relationships>
</file>

<file path=ppt/drawings/_rels/vmlDrawing24.vml.rels><?xml version="1.0" encoding="UTF-8" standalone="yes"?>
<Relationships xmlns="http://schemas.openxmlformats.org/package/2006/relationships"><Relationship Id="rId1" Type="http://schemas.openxmlformats.org/officeDocument/2006/relationships/image" Target="../media/image40.wmf"/></Relationships>
</file>

<file path=ppt/drawings/_rels/vmlDrawing25.vml.rels><?xml version="1.0" encoding="UTF-8" standalone="yes"?>
<Relationships xmlns="http://schemas.openxmlformats.org/package/2006/relationships"><Relationship Id="rId3" Type="http://schemas.openxmlformats.org/officeDocument/2006/relationships/image" Target="../media/image43.wmf"/><Relationship Id="rId2" Type="http://schemas.openxmlformats.org/officeDocument/2006/relationships/image" Target="../media/image42.wmf"/><Relationship Id="rId1" Type="http://schemas.openxmlformats.org/officeDocument/2006/relationships/image" Target="../media/image41.wmf"/></Relationships>
</file>

<file path=ppt/drawings/_rels/vmlDrawing26.vml.rels><?xml version="1.0" encoding="UTF-8" standalone="yes"?>
<Relationships xmlns="http://schemas.openxmlformats.org/package/2006/relationships"><Relationship Id="rId1" Type="http://schemas.openxmlformats.org/officeDocument/2006/relationships/image" Target="../media/image44.wmf"/></Relationships>
</file>

<file path=ppt/drawings/_rels/vmlDrawing27.vml.rels><?xml version="1.0" encoding="UTF-8" standalone="yes"?>
<Relationships xmlns="http://schemas.openxmlformats.org/package/2006/relationships"><Relationship Id="rId3" Type="http://schemas.openxmlformats.org/officeDocument/2006/relationships/image" Target="../media/image44.wmf"/><Relationship Id="rId2" Type="http://schemas.openxmlformats.org/officeDocument/2006/relationships/image" Target="../media/image46.wmf"/><Relationship Id="rId1" Type="http://schemas.openxmlformats.org/officeDocument/2006/relationships/image" Target="../media/image45.wmf"/><Relationship Id="rId5" Type="http://schemas.openxmlformats.org/officeDocument/2006/relationships/image" Target="../media/image48.wmf"/><Relationship Id="rId4" Type="http://schemas.openxmlformats.org/officeDocument/2006/relationships/image" Target="../media/image47.wmf"/></Relationships>
</file>

<file path=ppt/drawings/_rels/vmlDrawing28.vml.rels><?xml version="1.0" encoding="UTF-8" standalone="yes"?>
<Relationships xmlns="http://schemas.openxmlformats.org/package/2006/relationships"><Relationship Id="rId1" Type="http://schemas.openxmlformats.org/officeDocument/2006/relationships/image" Target="../media/image49.wmf"/></Relationships>
</file>

<file path=ppt/drawings/_rels/vmlDrawing29.vml.rels><?xml version="1.0" encoding="UTF-8" standalone="yes"?>
<Relationships xmlns="http://schemas.openxmlformats.org/package/2006/relationships"><Relationship Id="rId3" Type="http://schemas.openxmlformats.org/officeDocument/2006/relationships/image" Target="../media/image51.wmf"/><Relationship Id="rId2" Type="http://schemas.openxmlformats.org/officeDocument/2006/relationships/image" Target="../media/image50.wmf"/><Relationship Id="rId1" Type="http://schemas.openxmlformats.org/officeDocument/2006/relationships/image" Target="../media/image49.wmf"/><Relationship Id="rId4" Type="http://schemas.openxmlformats.org/officeDocument/2006/relationships/image" Target="../media/image52.wmf"/></Relationships>
</file>

<file path=ppt/drawings/_rels/vmlDrawing30.vml.rels><?xml version="1.0" encoding="UTF-8" standalone="yes"?>
<Relationships xmlns="http://schemas.openxmlformats.org/package/2006/relationships"><Relationship Id="rId2" Type="http://schemas.openxmlformats.org/officeDocument/2006/relationships/image" Target="../media/image54.wmf"/><Relationship Id="rId1" Type="http://schemas.openxmlformats.org/officeDocument/2006/relationships/image" Target="../media/image53.wmf"/></Relationships>
</file>

<file path=ppt/drawings/_rels/vmlDrawing31.vml.rels><?xml version="1.0" encoding="UTF-8" standalone="yes"?>
<Relationships xmlns="http://schemas.openxmlformats.org/package/2006/relationships"><Relationship Id="rId3" Type="http://schemas.openxmlformats.org/officeDocument/2006/relationships/image" Target="../media/image56.wmf"/><Relationship Id="rId7" Type="http://schemas.openxmlformats.org/officeDocument/2006/relationships/image" Target="../media/image60.wmf"/><Relationship Id="rId2" Type="http://schemas.openxmlformats.org/officeDocument/2006/relationships/image" Target="../media/image55.wmf"/><Relationship Id="rId1" Type="http://schemas.openxmlformats.org/officeDocument/2006/relationships/image" Target="../media/image53.wmf"/><Relationship Id="rId6" Type="http://schemas.openxmlformats.org/officeDocument/2006/relationships/image" Target="../media/image59.wmf"/><Relationship Id="rId5" Type="http://schemas.openxmlformats.org/officeDocument/2006/relationships/image" Target="../media/image58.wmf"/><Relationship Id="rId4" Type="http://schemas.openxmlformats.org/officeDocument/2006/relationships/image" Target="../media/image57.wmf"/></Relationships>
</file>

<file path=ppt/drawings/_rels/vmlDrawing32.vml.rels><?xml version="1.0" encoding="UTF-8" standalone="yes"?>
<Relationships xmlns="http://schemas.openxmlformats.org/package/2006/relationships"><Relationship Id="rId3" Type="http://schemas.openxmlformats.org/officeDocument/2006/relationships/image" Target="../media/image63.wmf"/><Relationship Id="rId2" Type="http://schemas.openxmlformats.org/officeDocument/2006/relationships/image" Target="../media/image62.wmf"/><Relationship Id="rId1" Type="http://schemas.openxmlformats.org/officeDocument/2006/relationships/image" Target="../media/image61.wmf"/><Relationship Id="rId6" Type="http://schemas.openxmlformats.org/officeDocument/2006/relationships/image" Target="../media/image66.wmf"/><Relationship Id="rId5" Type="http://schemas.openxmlformats.org/officeDocument/2006/relationships/image" Target="../media/image65.wmf"/><Relationship Id="rId4" Type="http://schemas.openxmlformats.org/officeDocument/2006/relationships/image" Target="../media/image64.wmf"/></Relationships>
</file>

<file path=ppt/drawings/_rels/vmlDrawing33.vml.rels><?xml version="1.0" encoding="UTF-8" standalone="yes"?>
<Relationships xmlns="http://schemas.openxmlformats.org/package/2006/relationships"><Relationship Id="rId1" Type="http://schemas.openxmlformats.org/officeDocument/2006/relationships/image" Target="../media/image67.wmf"/></Relationships>
</file>

<file path=ppt/drawings/_rels/vmlDrawing34.vml.rels><?xml version="1.0" encoding="UTF-8" standalone="yes"?>
<Relationships xmlns="http://schemas.openxmlformats.org/package/2006/relationships"><Relationship Id="rId3" Type="http://schemas.openxmlformats.org/officeDocument/2006/relationships/image" Target="../media/image70.wmf"/><Relationship Id="rId2" Type="http://schemas.openxmlformats.org/officeDocument/2006/relationships/image" Target="../media/image69.wmf"/><Relationship Id="rId1" Type="http://schemas.openxmlformats.org/officeDocument/2006/relationships/image" Target="../media/image68.wmf"/></Relationships>
</file>

<file path=ppt/drawings/_rels/vmlDrawing35.vml.rels><?xml version="1.0" encoding="UTF-8" standalone="yes"?>
<Relationships xmlns="http://schemas.openxmlformats.org/package/2006/relationships"><Relationship Id="rId3" Type="http://schemas.openxmlformats.org/officeDocument/2006/relationships/image" Target="../media/image73.wmf"/><Relationship Id="rId2" Type="http://schemas.openxmlformats.org/officeDocument/2006/relationships/image" Target="../media/image72.wmf"/><Relationship Id="rId1" Type="http://schemas.openxmlformats.org/officeDocument/2006/relationships/image" Target="../media/image71.wmf"/></Relationships>
</file>

<file path=ppt/drawings/_rels/vmlDrawing36.vml.rels><?xml version="1.0" encoding="UTF-8" standalone="yes"?>
<Relationships xmlns="http://schemas.openxmlformats.org/package/2006/relationships"><Relationship Id="rId1" Type="http://schemas.openxmlformats.org/officeDocument/2006/relationships/image" Target="../media/image74.wmf"/></Relationships>
</file>

<file path=ppt/drawings/_rels/vmlDrawing37.vml.rels><?xml version="1.0" encoding="UTF-8" standalone="yes"?>
<Relationships xmlns="http://schemas.openxmlformats.org/package/2006/relationships"><Relationship Id="rId1" Type="http://schemas.openxmlformats.org/officeDocument/2006/relationships/image" Target="../media/image75.wmf"/></Relationships>
</file>

<file path=ppt/drawings/_rels/vmlDrawing38.vml.rels><?xml version="1.0" encoding="UTF-8" standalone="yes"?>
<Relationships xmlns="http://schemas.openxmlformats.org/package/2006/relationships"><Relationship Id="rId3" Type="http://schemas.openxmlformats.org/officeDocument/2006/relationships/image" Target="../media/image78.wmf"/><Relationship Id="rId2" Type="http://schemas.openxmlformats.org/officeDocument/2006/relationships/image" Target="../media/image77.wmf"/><Relationship Id="rId1" Type="http://schemas.openxmlformats.org/officeDocument/2006/relationships/image" Target="../media/image76.wmf"/><Relationship Id="rId4" Type="http://schemas.openxmlformats.org/officeDocument/2006/relationships/image" Target="../media/image79.wmf"/></Relationships>
</file>

<file path=ppt/drawings/_rels/vmlDrawing39.vml.rels><?xml version="1.0" encoding="UTF-8" standalone="yes"?>
<Relationships xmlns="http://schemas.openxmlformats.org/package/2006/relationships"><Relationship Id="rId3" Type="http://schemas.openxmlformats.org/officeDocument/2006/relationships/image" Target="../media/image81.wmf"/><Relationship Id="rId2" Type="http://schemas.openxmlformats.org/officeDocument/2006/relationships/image" Target="../media/image80.wmf"/><Relationship Id="rId1" Type="http://schemas.openxmlformats.org/officeDocument/2006/relationships/image" Target="../media/image79.wmf"/><Relationship Id="rId4" Type="http://schemas.openxmlformats.org/officeDocument/2006/relationships/image" Target="../media/image82.wmf"/></Relationships>
</file>

<file path=ppt/drawings/_rels/vmlDrawing40.vml.rels><?xml version="1.0" encoding="UTF-8" standalone="yes"?>
<Relationships xmlns="http://schemas.openxmlformats.org/package/2006/relationships"><Relationship Id="rId1" Type="http://schemas.openxmlformats.org/officeDocument/2006/relationships/image" Target="../media/image83.wmf"/></Relationships>
</file>

<file path=ppt/drawings/_rels/vmlDrawing41.vml.rels><?xml version="1.0" encoding="UTF-8" standalone="yes"?>
<Relationships xmlns="http://schemas.openxmlformats.org/package/2006/relationships"><Relationship Id="rId3" Type="http://schemas.openxmlformats.org/officeDocument/2006/relationships/image" Target="../media/image85.wmf"/><Relationship Id="rId2" Type="http://schemas.openxmlformats.org/officeDocument/2006/relationships/image" Target="../media/image83.wmf"/><Relationship Id="rId1" Type="http://schemas.openxmlformats.org/officeDocument/2006/relationships/image" Target="../media/image84.wmf"/><Relationship Id="rId4" Type="http://schemas.openxmlformats.org/officeDocument/2006/relationships/image" Target="../media/image86.wmf"/></Relationships>
</file>

<file path=ppt/drawings/_rels/vmlDrawing42.vml.rels><?xml version="1.0" encoding="UTF-8" standalone="yes"?>
<Relationships xmlns="http://schemas.openxmlformats.org/package/2006/relationships"><Relationship Id="rId1" Type="http://schemas.openxmlformats.org/officeDocument/2006/relationships/image" Target="../media/image87.wmf"/></Relationships>
</file>

<file path=ppt/drawings/_rels/vmlDrawing43.vml.rels><?xml version="1.0" encoding="UTF-8" standalone="yes"?>
<Relationships xmlns="http://schemas.openxmlformats.org/package/2006/relationships"><Relationship Id="rId3" Type="http://schemas.openxmlformats.org/officeDocument/2006/relationships/image" Target="../media/image89.wmf"/><Relationship Id="rId2" Type="http://schemas.openxmlformats.org/officeDocument/2006/relationships/image" Target="../media/image88.wmf"/><Relationship Id="rId1" Type="http://schemas.openxmlformats.org/officeDocument/2006/relationships/image" Target="../media/image87.wmf"/></Relationships>
</file>

<file path=ppt/drawings/_rels/vmlDrawing44.vml.rels><?xml version="1.0" encoding="UTF-8" standalone="yes"?>
<Relationships xmlns="http://schemas.openxmlformats.org/package/2006/relationships"><Relationship Id="rId1" Type="http://schemas.openxmlformats.org/officeDocument/2006/relationships/image" Target="../media/image90.wmf"/></Relationships>
</file>

<file path=ppt/drawings/_rels/vmlDrawing45.vml.rels><?xml version="1.0" encoding="UTF-8" standalone="yes"?>
<Relationships xmlns="http://schemas.openxmlformats.org/package/2006/relationships"><Relationship Id="rId3" Type="http://schemas.openxmlformats.org/officeDocument/2006/relationships/image" Target="../media/image92.wmf"/><Relationship Id="rId2" Type="http://schemas.openxmlformats.org/officeDocument/2006/relationships/image" Target="../media/image91.wmf"/><Relationship Id="rId1" Type="http://schemas.openxmlformats.org/officeDocument/2006/relationships/image" Target="../media/image90.wmf"/><Relationship Id="rId4" Type="http://schemas.openxmlformats.org/officeDocument/2006/relationships/image" Target="../media/image93.wmf"/></Relationships>
</file>

<file path=ppt/drawings/_rels/vmlDrawing46.vml.rels><?xml version="1.0" encoding="UTF-8" standalone="yes"?>
<Relationships xmlns="http://schemas.openxmlformats.org/package/2006/relationships"><Relationship Id="rId1" Type="http://schemas.openxmlformats.org/officeDocument/2006/relationships/image" Target="../media/image94.wmf"/></Relationships>
</file>

<file path=ppt/drawings/_rels/vmlDrawing47.vml.rels><?xml version="1.0" encoding="UTF-8" standalone="yes"?>
<Relationships xmlns="http://schemas.openxmlformats.org/package/2006/relationships"><Relationship Id="rId3" Type="http://schemas.openxmlformats.org/officeDocument/2006/relationships/image" Target="../media/image96.wmf"/><Relationship Id="rId2" Type="http://schemas.openxmlformats.org/officeDocument/2006/relationships/image" Target="../media/image95.wmf"/><Relationship Id="rId1" Type="http://schemas.openxmlformats.org/officeDocument/2006/relationships/image" Target="../media/image94.wmf"/><Relationship Id="rId4" Type="http://schemas.openxmlformats.org/officeDocument/2006/relationships/image" Target="../media/image97.wmf"/></Relationships>
</file>

<file path=ppt/drawings/_rels/vmlDrawing48.vml.rels><?xml version="1.0" encoding="UTF-8" standalone="yes"?>
<Relationships xmlns="http://schemas.openxmlformats.org/package/2006/relationships"><Relationship Id="rId2" Type="http://schemas.openxmlformats.org/officeDocument/2006/relationships/image" Target="../media/image99.wmf"/><Relationship Id="rId1" Type="http://schemas.openxmlformats.org/officeDocument/2006/relationships/image" Target="../media/image98.wmf"/></Relationships>
</file>

<file path=ppt/drawings/_rels/vmlDrawing49.vml.rels><?xml version="1.0" encoding="UTF-8" standalone="yes"?>
<Relationships xmlns="http://schemas.openxmlformats.org/package/2006/relationships"><Relationship Id="rId3" Type="http://schemas.openxmlformats.org/officeDocument/2006/relationships/image" Target="../media/image100.wmf"/><Relationship Id="rId2" Type="http://schemas.openxmlformats.org/officeDocument/2006/relationships/image" Target="../media/image99.wmf"/><Relationship Id="rId1" Type="http://schemas.openxmlformats.org/officeDocument/2006/relationships/image" Target="../media/image98.wmf"/><Relationship Id="rId5" Type="http://schemas.openxmlformats.org/officeDocument/2006/relationships/image" Target="../media/image102.wmf"/><Relationship Id="rId4" Type="http://schemas.openxmlformats.org/officeDocument/2006/relationships/image" Target="../media/image101.wmf"/></Relationships>
</file>

<file path=ppt/drawings/_rels/vmlDrawing50.vml.rels><?xml version="1.0" encoding="UTF-8" standalone="yes"?>
<Relationships xmlns="http://schemas.openxmlformats.org/package/2006/relationships"><Relationship Id="rId2" Type="http://schemas.openxmlformats.org/officeDocument/2006/relationships/image" Target="../media/image104.wmf"/><Relationship Id="rId1" Type="http://schemas.openxmlformats.org/officeDocument/2006/relationships/image" Target="../media/image103.wmf"/></Relationships>
</file>

<file path=ppt/drawings/_rels/vmlDrawing51.vml.rels><?xml version="1.0" encoding="UTF-8" standalone="yes"?>
<Relationships xmlns="http://schemas.openxmlformats.org/package/2006/relationships"><Relationship Id="rId3" Type="http://schemas.openxmlformats.org/officeDocument/2006/relationships/image" Target="../media/image105.wmf"/><Relationship Id="rId2" Type="http://schemas.openxmlformats.org/officeDocument/2006/relationships/image" Target="../media/image104.wmf"/><Relationship Id="rId1" Type="http://schemas.openxmlformats.org/officeDocument/2006/relationships/image" Target="../media/image103.wmf"/><Relationship Id="rId6" Type="http://schemas.openxmlformats.org/officeDocument/2006/relationships/image" Target="../media/image108.wmf"/><Relationship Id="rId5" Type="http://schemas.openxmlformats.org/officeDocument/2006/relationships/image" Target="../media/image107.wmf"/><Relationship Id="rId4" Type="http://schemas.openxmlformats.org/officeDocument/2006/relationships/image" Target="../media/image106.wmf"/></Relationships>
</file>

<file path=ppt/drawings/_rels/vmlDrawing5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9.wmf"/></Relationships>
</file>

<file path=ppt/drawings/_rels/vmlDrawing53.vml.rels><?xml version="1.0" encoding="UTF-8" standalone="yes"?>
<Relationships xmlns="http://schemas.openxmlformats.org/package/2006/relationships"><Relationship Id="rId3" Type="http://schemas.openxmlformats.org/officeDocument/2006/relationships/image" Target="../media/image111.wmf"/><Relationship Id="rId2" Type="http://schemas.openxmlformats.org/officeDocument/2006/relationships/image" Target="../media/image110.wmf"/><Relationship Id="rId1" Type="http://schemas.openxmlformats.org/officeDocument/2006/relationships/image" Target="../media/image109.wmf"/><Relationship Id="rId5" Type="http://schemas.openxmlformats.org/officeDocument/2006/relationships/image" Target="../media/image113.wmf"/><Relationship Id="rId4" Type="http://schemas.openxmlformats.org/officeDocument/2006/relationships/image" Target="../media/image112.wmf"/></Relationships>
</file>

<file path=ppt/drawings/_rels/vmlDrawing5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4.wmf"/></Relationships>
</file>

<file path=ppt/drawings/_rels/vmlDrawing55.vml.rels><?xml version="1.0" encoding="UTF-8" standalone="yes"?>
<Relationships xmlns="http://schemas.openxmlformats.org/package/2006/relationships"><Relationship Id="rId3" Type="http://schemas.openxmlformats.org/officeDocument/2006/relationships/image" Target="../media/image116.wmf"/><Relationship Id="rId2" Type="http://schemas.openxmlformats.org/officeDocument/2006/relationships/image" Target="../media/image115.wmf"/><Relationship Id="rId1" Type="http://schemas.openxmlformats.org/officeDocument/2006/relationships/image" Target="../media/image114.wmf"/><Relationship Id="rId4" Type="http://schemas.openxmlformats.org/officeDocument/2006/relationships/image" Target="../media/image117.wmf"/></Relationships>
</file>

<file path=ppt/drawings/_rels/vmlDrawing5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8.wmf"/></Relationships>
</file>

<file path=ppt/drawings/_rels/vmlDrawing57.vml.rels><?xml version="1.0" encoding="UTF-8" standalone="yes"?>
<Relationships xmlns="http://schemas.openxmlformats.org/package/2006/relationships"><Relationship Id="rId3" Type="http://schemas.openxmlformats.org/officeDocument/2006/relationships/image" Target="../media/image120.wmf"/><Relationship Id="rId2" Type="http://schemas.openxmlformats.org/officeDocument/2006/relationships/image" Target="../media/image119.wmf"/><Relationship Id="rId1" Type="http://schemas.openxmlformats.org/officeDocument/2006/relationships/image" Target="../media/image118.wmf"/><Relationship Id="rId4" Type="http://schemas.openxmlformats.org/officeDocument/2006/relationships/image" Target="../media/image121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3/17/2024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3/17/2024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3/17/2024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3/17/2024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3/17/2024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3/17/2024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3/17/2024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3/17/2024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3/17/2024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3/17/2024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3/17/2024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3/17/2024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3/17/2024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5" r:id="rId14"/>
    <p:sldLayoutId id="2147483666" r:id="rId15"/>
    <p:sldLayoutId id="2147483667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9.wmf"/><Relationship Id="rId4" Type="http://schemas.openxmlformats.org/officeDocument/2006/relationships/oleObject" Target="../embeddings/oleObject1.bin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11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3.bin"/><Relationship Id="rId5" Type="http://schemas.openxmlformats.org/officeDocument/2006/relationships/image" Target="../media/image10.wmf"/><Relationship Id="rId4" Type="http://schemas.openxmlformats.org/officeDocument/2006/relationships/oleObject" Target="../embeddings/oleObject2.bin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3.vml"/><Relationship Id="rId5" Type="http://schemas.openxmlformats.org/officeDocument/2006/relationships/image" Target="../media/image12.wmf"/><Relationship Id="rId4" Type="http://schemas.openxmlformats.org/officeDocument/2006/relationships/oleObject" Target="../embeddings/oleObject4.bin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14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4.vml"/><Relationship Id="rId6" Type="http://schemas.openxmlformats.org/officeDocument/2006/relationships/oleObject" Target="../embeddings/oleObject6.bin"/><Relationship Id="rId5" Type="http://schemas.openxmlformats.org/officeDocument/2006/relationships/image" Target="../media/image13.wmf"/><Relationship Id="rId4" Type="http://schemas.openxmlformats.org/officeDocument/2006/relationships/oleObject" Target="../embeddings/oleObject5.bin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9.bin"/><Relationship Id="rId3" Type="http://schemas.openxmlformats.org/officeDocument/2006/relationships/image" Target="../media/image3.png"/><Relationship Id="rId7" Type="http://schemas.openxmlformats.org/officeDocument/2006/relationships/image" Target="../media/image16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5.vml"/><Relationship Id="rId6" Type="http://schemas.openxmlformats.org/officeDocument/2006/relationships/oleObject" Target="../embeddings/oleObject8.bin"/><Relationship Id="rId5" Type="http://schemas.openxmlformats.org/officeDocument/2006/relationships/image" Target="../media/image15.wmf"/><Relationship Id="rId4" Type="http://schemas.openxmlformats.org/officeDocument/2006/relationships/oleObject" Target="../embeddings/oleObject7.bin"/><Relationship Id="rId9" Type="http://schemas.openxmlformats.org/officeDocument/2006/relationships/image" Target="../media/image17.w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6.vml"/><Relationship Id="rId5" Type="http://schemas.openxmlformats.org/officeDocument/2006/relationships/image" Target="../media/image18.wmf"/><Relationship Id="rId4" Type="http://schemas.openxmlformats.org/officeDocument/2006/relationships/oleObject" Target="../embeddings/oleObject10.bin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7.vml"/><Relationship Id="rId5" Type="http://schemas.openxmlformats.org/officeDocument/2006/relationships/image" Target="../media/image19.wmf"/><Relationship Id="rId4" Type="http://schemas.openxmlformats.org/officeDocument/2006/relationships/oleObject" Target="../embeddings/oleObject11.bin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8.vml"/><Relationship Id="rId5" Type="http://schemas.openxmlformats.org/officeDocument/2006/relationships/image" Target="../media/image20.wmf"/><Relationship Id="rId4" Type="http://schemas.openxmlformats.org/officeDocument/2006/relationships/oleObject" Target="../embeddings/oleObject12.bin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21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9.vml"/><Relationship Id="rId6" Type="http://schemas.openxmlformats.org/officeDocument/2006/relationships/oleObject" Target="../embeddings/oleObject14.bin"/><Relationship Id="rId5" Type="http://schemas.openxmlformats.org/officeDocument/2006/relationships/image" Target="../media/image19.wmf"/><Relationship Id="rId4" Type="http://schemas.openxmlformats.org/officeDocument/2006/relationships/oleObject" Target="../embeddings/oleObject13.bin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23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0.vml"/><Relationship Id="rId6" Type="http://schemas.openxmlformats.org/officeDocument/2006/relationships/oleObject" Target="../embeddings/oleObject16.bin"/><Relationship Id="rId5" Type="http://schemas.openxmlformats.org/officeDocument/2006/relationships/image" Target="../media/image22.wmf"/><Relationship Id="rId4" Type="http://schemas.openxmlformats.org/officeDocument/2006/relationships/oleObject" Target="../embeddings/oleObject15.bin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25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1.vml"/><Relationship Id="rId6" Type="http://schemas.openxmlformats.org/officeDocument/2006/relationships/oleObject" Target="../embeddings/oleObject18.bin"/><Relationship Id="rId5" Type="http://schemas.openxmlformats.org/officeDocument/2006/relationships/image" Target="../media/image24.wmf"/><Relationship Id="rId4" Type="http://schemas.openxmlformats.org/officeDocument/2006/relationships/oleObject" Target="../embeddings/oleObject17.bin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2.vml"/><Relationship Id="rId5" Type="http://schemas.openxmlformats.org/officeDocument/2006/relationships/image" Target="../media/image26.wmf"/><Relationship Id="rId4" Type="http://schemas.openxmlformats.org/officeDocument/2006/relationships/oleObject" Target="../embeddings/oleObject19.bin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3.vml"/><Relationship Id="rId5" Type="http://schemas.openxmlformats.org/officeDocument/2006/relationships/image" Target="../media/image26.wmf"/><Relationship Id="rId4" Type="http://schemas.openxmlformats.org/officeDocument/2006/relationships/oleObject" Target="../embeddings/oleObject20.bin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4.vml"/><Relationship Id="rId5" Type="http://schemas.openxmlformats.org/officeDocument/2006/relationships/image" Target="../media/image27.wmf"/><Relationship Id="rId4" Type="http://schemas.openxmlformats.org/officeDocument/2006/relationships/oleObject" Target="../embeddings/oleObject21.bin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28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5.vml"/><Relationship Id="rId6" Type="http://schemas.openxmlformats.org/officeDocument/2006/relationships/oleObject" Target="../embeddings/oleObject23.bin"/><Relationship Id="rId5" Type="http://schemas.openxmlformats.org/officeDocument/2006/relationships/image" Target="../media/image27.wmf"/><Relationship Id="rId4" Type="http://schemas.openxmlformats.org/officeDocument/2006/relationships/oleObject" Target="../embeddings/oleObject22.bin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6.vml"/><Relationship Id="rId5" Type="http://schemas.openxmlformats.org/officeDocument/2006/relationships/image" Target="../media/image29.wmf"/><Relationship Id="rId4" Type="http://schemas.openxmlformats.org/officeDocument/2006/relationships/oleObject" Target="../embeddings/oleObject24.bin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7.vml"/><Relationship Id="rId5" Type="http://schemas.openxmlformats.org/officeDocument/2006/relationships/image" Target="../media/image30.wmf"/><Relationship Id="rId4" Type="http://schemas.openxmlformats.org/officeDocument/2006/relationships/oleObject" Target="../embeddings/oleObject25.bin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32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8.vml"/><Relationship Id="rId6" Type="http://schemas.openxmlformats.org/officeDocument/2006/relationships/oleObject" Target="../embeddings/oleObject27.bin"/><Relationship Id="rId5" Type="http://schemas.openxmlformats.org/officeDocument/2006/relationships/image" Target="../media/image31.wmf"/><Relationship Id="rId4" Type="http://schemas.openxmlformats.org/officeDocument/2006/relationships/oleObject" Target="../embeddings/oleObject26.bin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9.vml"/><Relationship Id="rId5" Type="http://schemas.openxmlformats.org/officeDocument/2006/relationships/image" Target="../media/image33.wmf"/><Relationship Id="rId4" Type="http://schemas.openxmlformats.org/officeDocument/2006/relationships/oleObject" Target="../embeddings/oleObject28.bin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20.vml"/><Relationship Id="rId5" Type="http://schemas.openxmlformats.org/officeDocument/2006/relationships/image" Target="../media/image34.wmf"/><Relationship Id="rId4" Type="http://schemas.openxmlformats.org/officeDocument/2006/relationships/oleObject" Target="../embeddings/oleObject29.bin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36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21.vml"/><Relationship Id="rId6" Type="http://schemas.openxmlformats.org/officeDocument/2006/relationships/oleObject" Target="../embeddings/oleObject31.bin"/><Relationship Id="rId5" Type="http://schemas.openxmlformats.org/officeDocument/2006/relationships/image" Target="../media/image35.wmf"/><Relationship Id="rId4" Type="http://schemas.openxmlformats.org/officeDocument/2006/relationships/oleObject" Target="../embeddings/oleObject30.bin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22.vml"/><Relationship Id="rId5" Type="http://schemas.openxmlformats.org/officeDocument/2006/relationships/image" Target="../media/image37.wmf"/><Relationship Id="rId4" Type="http://schemas.openxmlformats.org/officeDocument/2006/relationships/oleObject" Target="../embeddings/oleObject32.bin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39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23.vml"/><Relationship Id="rId6" Type="http://schemas.openxmlformats.org/officeDocument/2006/relationships/oleObject" Target="../embeddings/oleObject34.bin"/><Relationship Id="rId5" Type="http://schemas.openxmlformats.org/officeDocument/2006/relationships/image" Target="../media/image38.wmf"/><Relationship Id="rId4" Type="http://schemas.openxmlformats.org/officeDocument/2006/relationships/oleObject" Target="../embeddings/oleObject33.bin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24.vml"/><Relationship Id="rId5" Type="http://schemas.openxmlformats.org/officeDocument/2006/relationships/image" Target="../media/image40.wmf"/><Relationship Id="rId4" Type="http://schemas.openxmlformats.org/officeDocument/2006/relationships/oleObject" Target="../embeddings/oleObject35.bin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8.bin"/><Relationship Id="rId3" Type="http://schemas.openxmlformats.org/officeDocument/2006/relationships/image" Target="../media/image3.png"/><Relationship Id="rId7" Type="http://schemas.openxmlformats.org/officeDocument/2006/relationships/image" Target="../media/image42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25.vml"/><Relationship Id="rId6" Type="http://schemas.openxmlformats.org/officeDocument/2006/relationships/oleObject" Target="../embeddings/oleObject37.bin"/><Relationship Id="rId5" Type="http://schemas.openxmlformats.org/officeDocument/2006/relationships/image" Target="../media/image41.wmf"/><Relationship Id="rId4" Type="http://schemas.openxmlformats.org/officeDocument/2006/relationships/oleObject" Target="../embeddings/oleObject36.bin"/><Relationship Id="rId9" Type="http://schemas.openxmlformats.org/officeDocument/2006/relationships/image" Target="../media/image43.wmf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26.vml"/><Relationship Id="rId5" Type="http://schemas.openxmlformats.org/officeDocument/2006/relationships/image" Target="../media/image44.wmf"/><Relationship Id="rId4" Type="http://schemas.openxmlformats.org/officeDocument/2006/relationships/oleObject" Target="../embeddings/oleObject39.bin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42.bin"/><Relationship Id="rId13" Type="http://schemas.openxmlformats.org/officeDocument/2006/relationships/image" Target="../media/image48.wmf"/><Relationship Id="rId3" Type="http://schemas.openxmlformats.org/officeDocument/2006/relationships/image" Target="../media/image3.png"/><Relationship Id="rId7" Type="http://schemas.openxmlformats.org/officeDocument/2006/relationships/image" Target="../media/image46.wmf"/><Relationship Id="rId12" Type="http://schemas.openxmlformats.org/officeDocument/2006/relationships/oleObject" Target="../embeddings/oleObject44.bin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27.vml"/><Relationship Id="rId6" Type="http://schemas.openxmlformats.org/officeDocument/2006/relationships/oleObject" Target="../embeddings/oleObject41.bin"/><Relationship Id="rId11" Type="http://schemas.openxmlformats.org/officeDocument/2006/relationships/image" Target="../media/image47.wmf"/><Relationship Id="rId5" Type="http://schemas.openxmlformats.org/officeDocument/2006/relationships/image" Target="../media/image45.wmf"/><Relationship Id="rId10" Type="http://schemas.openxmlformats.org/officeDocument/2006/relationships/oleObject" Target="../embeddings/oleObject43.bin"/><Relationship Id="rId4" Type="http://schemas.openxmlformats.org/officeDocument/2006/relationships/oleObject" Target="../embeddings/oleObject40.bin"/><Relationship Id="rId9" Type="http://schemas.openxmlformats.org/officeDocument/2006/relationships/image" Target="../media/image44.wmf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28.vml"/><Relationship Id="rId5" Type="http://schemas.openxmlformats.org/officeDocument/2006/relationships/image" Target="../media/image49.wmf"/><Relationship Id="rId4" Type="http://schemas.openxmlformats.org/officeDocument/2006/relationships/oleObject" Target="../embeddings/oleObject45.bin"/></Relationships>
</file>

<file path=ppt/slides/_rels/slide42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47.bin"/><Relationship Id="rId3" Type="http://schemas.openxmlformats.org/officeDocument/2006/relationships/image" Target="../media/image3.png"/><Relationship Id="rId7" Type="http://schemas.openxmlformats.org/officeDocument/2006/relationships/image" Target="../media/image50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29.vml"/><Relationship Id="rId6" Type="http://schemas.openxmlformats.org/officeDocument/2006/relationships/oleObject" Target="../embeddings/oleObject46.bin"/><Relationship Id="rId11" Type="http://schemas.openxmlformats.org/officeDocument/2006/relationships/image" Target="../media/image52.wmf"/><Relationship Id="rId5" Type="http://schemas.openxmlformats.org/officeDocument/2006/relationships/image" Target="../media/image49.wmf"/><Relationship Id="rId10" Type="http://schemas.openxmlformats.org/officeDocument/2006/relationships/oleObject" Target="../embeddings/oleObject48.bin"/><Relationship Id="rId4" Type="http://schemas.openxmlformats.org/officeDocument/2006/relationships/oleObject" Target="../embeddings/oleObject45.bin"/><Relationship Id="rId9" Type="http://schemas.openxmlformats.org/officeDocument/2006/relationships/image" Target="../media/image51.wmf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54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30.vml"/><Relationship Id="rId6" Type="http://schemas.openxmlformats.org/officeDocument/2006/relationships/oleObject" Target="../embeddings/oleObject50.bin"/><Relationship Id="rId5" Type="http://schemas.openxmlformats.org/officeDocument/2006/relationships/image" Target="../media/image53.wmf"/><Relationship Id="rId4" Type="http://schemas.openxmlformats.org/officeDocument/2006/relationships/oleObject" Target="../embeddings/oleObject49.bin"/></Relationships>
</file>

<file path=ppt/slides/_rels/slide44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53.bin"/><Relationship Id="rId13" Type="http://schemas.openxmlformats.org/officeDocument/2006/relationships/image" Target="../media/image58.wmf"/><Relationship Id="rId3" Type="http://schemas.openxmlformats.org/officeDocument/2006/relationships/image" Target="../media/image3.png"/><Relationship Id="rId7" Type="http://schemas.openxmlformats.org/officeDocument/2006/relationships/image" Target="../media/image55.wmf"/><Relationship Id="rId12" Type="http://schemas.openxmlformats.org/officeDocument/2006/relationships/oleObject" Target="../embeddings/oleObject55.bin"/><Relationship Id="rId17" Type="http://schemas.openxmlformats.org/officeDocument/2006/relationships/image" Target="../media/image60.wmf"/><Relationship Id="rId2" Type="http://schemas.openxmlformats.org/officeDocument/2006/relationships/slideLayout" Target="../slideLayouts/slideLayout15.xml"/><Relationship Id="rId16" Type="http://schemas.openxmlformats.org/officeDocument/2006/relationships/oleObject" Target="../embeddings/oleObject57.bin"/><Relationship Id="rId1" Type="http://schemas.openxmlformats.org/officeDocument/2006/relationships/vmlDrawing" Target="../drawings/vmlDrawing31.vml"/><Relationship Id="rId6" Type="http://schemas.openxmlformats.org/officeDocument/2006/relationships/oleObject" Target="../embeddings/oleObject52.bin"/><Relationship Id="rId11" Type="http://schemas.openxmlformats.org/officeDocument/2006/relationships/image" Target="../media/image57.wmf"/><Relationship Id="rId5" Type="http://schemas.openxmlformats.org/officeDocument/2006/relationships/image" Target="../media/image53.wmf"/><Relationship Id="rId15" Type="http://schemas.openxmlformats.org/officeDocument/2006/relationships/image" Target="../media/image59.wmf"/><Relationship Id="rId10" Type="http://schemas.openxmlformats.org/officeDocument/2006/relationships/oleObject" Target="../embeddings/oleObject54.bin"/><Relationship Id="rId4" Type="http://schemas.openxmlformats.org/officeDocument/2006/relationships/oleObject" Target="../embeddings/oleObject51.bin"/><Relationship Id="rId9" Type="http://schemas.openxmlformats.org/officeDocument/2006/relationships/image" Target="../media/image56.wmf"/><Relationship Id="rId14" Type="http://schemas.openxmlformats.org/officeDocument/2006/relationships/oleObject" Target="../embeddings/oleObject56.bin"/></Relationships>
</file>

<file path=ppt/slides/_rels/slide45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60.bin"/><Relationship Id="rId13" Type="http://schemas.openxmlformats.org/officeDocument/2006/relationships/image" Target="../media/image65.wmf"/><Relationship Id="rId3" Type="http://schemas.openxmlformats.org/officeDocument/2006/relationships/image" Target="../media/image3.png"/><Relationship Id="rId7" Type="http://schemas.openxmlformats.org/officeDocument/2006/relationships/image" Target="../media/image62.wmf"/><Relationship Id="rId12" Type="http://schemas.openxmlformats.org/officeDocument/2006/relationships/oleObject" Target="../embeddings/oleObject62.bin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32.vml"/><Relationship Id="rId6" Type="http://schemas.openxmlformats.org/officeDocument/2006/relationships/oleObject" Target="../embeddings/oleObject59.bin"/><Relationship Id="rId11" Type="http://schemas.openxmlformats.org/officeDocument/2006/relationships/image" Target="../media/image64.wmf"/><Relationship Id="rId5" Type="http://schemas.openxmlformats.org/officeDocument/2006/relationships/image" Target="../media/image61.wmf"/><Relationship Id="rId15" Type="http://schemas.openxmlformats.org/officeDocument/2006/relationships/image" Target="../media/image66.wmf"/><Relationship Id="rId10" Type="http://schemas.openxmlformats.org/officeDocument/2006/relationships/oleObject" Target="../embeddings/oleObject61.bin"/><Relationship Id="rId4" Type="http://schemas.openxmlformats.org/officeDocument/2006/relationships/oleObject" Target="../embeddings/oleObject58.bin"/><Relationship Id="rId9" Type="http://schemas.openxmlformats.org/officeDocument/2006/relationships/image" Target="../media/image63.wmf"/><Relationship Id="rId14" Type="http://schemas.openxmlformats.org/officeDocument/2006/relationships/oleObject" Target="../embeddings/oleObject63.bin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33.vml"/><Relationship Id="rId5" Type="http://schemas.openxmlformats.org/officeDocument/2006/relationships/image" Target="../media/image67.wmf"/><Relationship Id="rId4" Type="http://schemas.openxmlformats.org/officeDocument/2006/relationships/oleObject" Target="../embeddings/oleObject64.bin"/></Relationships>
</file>

<file path=ppt/slides/_rels/slide47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67.bin"/><Relationship Id="rId3" Type="http://schemas.openxmlformats.org/officeDocument/2006/relationships/image" Target="../media/image3.png"/><Relationship Id="rId7" Type="http://schemas.openxmlformats.org/officeDocument/2006/relationships/image" Target="../media/image69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34.vml"/><Relationship Id="rId6" Type="http://schemas.openxmlformats.org/officeDocument/2006/relationships/oleObject" Target="../embeddings/oleObject66.bin"/><Relationship Id="rId5" Type="http://schemas.openxmlformats.org/officeDocument/2006/relationships/image" Target="../media/image68.wmf"/><Relationship Id="rId4" Type="http://schemas.openxmlformats.org/officeDocument/2006/relationships/oleObject" Target="../embeddings/oleObject65.bin"/><Relationship Id="rId9" Type="http://schemas.openxmlformats.org/officeDocument/2006/relationships/image" Target="../media/image70.wmf"/></Relationships>
</file>

<file path=ppt/slides/_rels/slide48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70.bin"/><Relationship Id="rId3" Type="http://schemas.openxmlformats.org/officeDocument/2006/relationships/image" Target="../media/image3.png"/><Relationship Id="rId7" Type="http://schemas.openxmlformats.org/officeDocument/2006/relationships/image" Target="../media/image72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35.vml"/><Relationship Id="rId6" Type="http://schemas.openxmlformats.org/officeDocument/2006/relationships/oleObject" Target="../embeddings/oleObject69.bin"/><Relationship Id="rId5" Type="http://schemas.openxmlformats.org/officeDocument/2006/relationships/image" Target="../media/image71.wmf"/><Relationship Id="rId4" Type="http://schemas.openxmlformats.org/officeDocument/2006/relationships/oleObject" Target="../embeddings/oleObject68.bin"/><Relationship Id="rId9" Type="http://schemas.openxmlformats.org/officeDocument/2006/relationships/image" Target="../media/image73.wmf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36.vml"/><Relationship Id="rId5" Type="http://schemas.openxmlformats.org/officeDocument/2006/relationships/image" Target="../media/image74.wmf"/><Relationship Id="rId4" Type="http://schemas.openxmlformats.org/officeDocument/2006/relationships/oleObject" Target="../embeddings/oleObject71.bin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37.vml"/><Relationship Id="rId5" Type="http://schemas.openxmlformats.org/officeDocument/2006/relationships/image" Target="../media/image75.wmf"/><Relationship Id="rId4" Type="http://schemas.openxmlformats.org/officeDocument/2006/relationships/oleObject" Target="../embeddings/oleObject72.bin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52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75.bin"/><Relationship Id="rId3" Type="http://schemas.openxmlformats.org/officeDocument/2006/relationships/image" Target="../media/image3.png"/><Relationship Id="rId7" Type="http://schemas.openxmlformats.org/officeDocument/2006/relationships/image" Target="../media/image77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38.vml"/><Relationship Id="rId6" Type="http://schemas.openxmlformats.org/officeDocument/2006/relationships/oleObject" Target="../embeddings/oleObject74.bin"/><Relationship Id="rId11" Type="http://schemas.openxmlformats.org/officeDocument/2006/relationships/image" Target="../media/image79.wmf"/><Relationship Id="rId5" Type="http://schemas.openxmlformats.org/officeDocument/2006/relationships/image" Target="../media/image76.wmf"/><Relationship Id="rId10" Type="http://schemas.openxmlformats.org/officeDocument/2006/relationships/oleObject" Target="../embeddings/oleObject76.bin"/><Relationship Id="rId4" Type="http://schemas.openxmlformats.org/officeDocument/2006/relationships/oleObject" Target="../embeddings/oleObject73.bin"/><Relationship Id="rId9" Type="http://schemas.openxmlformats.org/officeDocument/2006/relationships/image" Target="../media/image78.wmf"/></Relationships>
</file>

<file path=ppt/slides/_rels/slide53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79.bin"/><Relationship Id="rId3" Type="http://schemas.openxmlformats.org/officeDocument/2006/relationships/image" Target="../media/image3.png"/><Relationship Id="rId7" Type="http://schemas.openxmlformats.org/officeDocument/2006/relationships/image" Target="../media/image80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39.vml"/><Relationship Id="rId6" Type="http://schemas.openxmlformats.org/officeDocument/2006/relationships/oleObject" Target="../embeddings/oleObject78.bin"/><Relationship Id="rId11" Type="http://schemas.openxmlformats.org/officeDocument/2006/relationships/image" Target="../media/image82.wmf"/><Relationship Id="rId5" Type="http://schemas.openxmlformats.org/officeDocument/2006/relationships/image" Target="../media/image79.wmf"/><Relationship Id="rId10" Type="http://schemas.openxmlformats.org/officeDocument/2006/relationships/oleObject" Target="../embeddings/oleObject80.bin"/><Relationship Id="rId4" Type="http://schemas.openxmlformats.org/officeDocument/2006/relationships/oleObject" Target="../embeddings/oleObject77.bin"/><Relationship Id="rId9" Type="http://schemas.openxmlformats.org/officeDocument/2006/relationships/image" Target="../media/image81.wmf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40.vml"/><Relationship Id="rId5" Type="http://schemas.openxmlformats.org/officeDocument/2006/relationships/image" Target="../media/image83.wmf"/><Relationship Id="rId4" Type="http://schemas.openxmlformats.org/officeDocument/2006/relationships/oleObject" Target="../embeddings/oleObject81.bin"/></Relationships>
</file>

<file path=ppt/slides/_rels/slide55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84.bin"/><Relationship Id="rId3" Type="http://schemas.openxmlformats.org/officeDocument/2006/relationships/image" Target="../media/image3.png"/><Relationship Id="rId7" Type="http://schemas.openxmlformats.org/officeDocument/2006/relationships/image" Target="../media/image83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41.vml"/><Relationship Id="rId6" Type="http://schemas.openxmlformats.org/officeDocument/2006/relationships/oleObject" Target="../embeddings/oleObject83.bin"/><Relationship Id="rId11" Type="http://schemas.openxmlformats.org/officeDocument/2006/relationships/image" Target="../media/image86.wmf"/><Relationship Id="rId5" Type="http://schemas.openxmlformats.org/officeDocument/2006/relationships/image" Target="../media/image84.wmf"/><Relationship Id="rId10" Type="http://schemas.openxmlformats.org/officeDocument/2006/relationships/oleObject" Target="../embeddings/oleObject85.bin"/><Relationship Id="rId4" Type="http://schemas.openxmlformats.org/officeDocument/2006/relationships/oleObject" Target="../embeddings/oleObject82.bin"/><Relationship Id="rId9" Type="http://schemas.openxmlformats.org/officeDocument/2006/relationships/image" Target="../media/image85.wmf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42.vml"/><Relationship Id="rId5" Type="http://schemas.openxmlformats.org/officeDocument/2006/relationships/image" Target="../media/image87.wmf"/><Relationship Id="rId4" Type="http://schemas.openxmlformats.org/officeDocument/2006/relationships/oleObject" Target="../embeddings/oleObject86.bin"/></Relationships>
</file>

<file path=ppt/slides/_rels/slide57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88.bin"/><Relationship Id="rId3" Type="http://schemas.openxmlformats.org/officeDocument/2006/relationships/image" Target="../media/image3.png"/><Relationship Id="rId7" Type="http://schemas.openxmlformats.org/officeDocument/2006/relationships/image" Target="../media/image88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43.vml"/><Relationship Id="rId6" Type="http://schemas.openxmlformats.org/officeDocument/2006/relationships/oleObject" Target="../embeddings/oleObject87.bin"/><Relationship Id="rId5" Type="http://schemas.openxmlformats.org/officeDocument/2006/relationships/image" Target="../media/image87.wmf"/><Relationship Id="rId4" Type="http://schemas.openxmlformats.org/officeDocument/2006/relationships/oleObject" Target="../embeddings/oleObject86.bin"/><Relationship Id="rId9" Type="http://schemas.openxmlformats.org/officeDocument/2006/relationships/image" Target="../media/image89.wmf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44.vml"/><Relationship Id="rId5" Type="http://schemas.openxmlformats.org/officeDocument/2006/relationships/image" Target="../media/image90.wmf"/><Relationship Id="rId4" Type="http://schemas.openxmlformats.org/officeDocument/2006/relationships/oleObject" Target="../embeddings/oleObject89.bin"/></Relationships>
</file>

<file path=ppt/slides/_rels/slide59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91.bin"/><Relationship Id="rId3" Type="http://schemas.openxmlformats.org/officeDocument/2006/relationships/image" Target="../media/image3.png"/><Relationship Id="rId7" Type="http://schemas.openxmlformats.org/officeDocument/2006/relationships/image" Target="../media/image91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45.vml"/><Relationship Id="rId6" Type="http://schemas.openxmlformats.org/officeDocument/2006/relationships/oleObject" Target="../embeddings/oleObject90.bin"/><Relationship Id="rId11" Type="http://schemas.openxmlformats.org/officeDocument/2006/relationships/image" Target="../media/image93.wmf"/><Relationship Id="rId5" Type="http://schemas.openxmlformats.org/officeDocument/2006/relationships/image" Target="../media/image90.wmf"/><Relationship Id="rId10" Type="http://schemas.openxmlformats.org/officeDocument/2006/relationships/oleObject" Target="../embeddings/oleObject92.bin"/><Relationship Id="rId4" Type="http://schemas.openxmlformats.org/officeDocument/2006/relationships/oleObject" Target="../embeddings/oleObject89.bin"/><Relationship Id="rId9" Type="http://schemas.openxmlformats.org/officeDocument/2006/relationships/image" Target="../media/image92.wmf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46.vml"/><Relationship Id="rId5" Type="http://schemas.openxmlformats.org/officeDocument/2006/relationships/image" Target="../media/image94.wmf"/><Relationship Id="rId4" Type="http://schemas.openxmlformats.org/officeDocument/2006/relationships/oleObject" Target="../embeddings/oleObject93.bin"/></Relationships>
</file>

<file path=ppt/slides/_rels/slide61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95.bin"/><Relationship Id="rId3" Type="http://schemas.openxmlformats.org/officeDocument/2006/relationships/image" Target="../media/image3.png"/><Relationship Id="rId7" Type="http://schemas.openxmlformats.org/officeDocument/2006/relationships/image" Target="../media/image95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47.vml"/><Relationship Id="rId6" Type="http://schemas.openxmlformats.org/officeDocument/2006/relationships/oleObject" Target="../embeddings/oleObject94.bin"/><Relationship Id="rId11" Type="http://schemas.openxmlformats.org/officeDocument/2006/relationships/image" Target="../media/image97.wmf"/><Relationship Id="rId5" Type="http://schemas.openxmlformats.org/officeDocument/2006/relationships/image" Target="../media/image94.wmf"/><Relationship Id="rId10" Type="http://schemas.openxmlformats.org/officeDocument/2006/relationships/oleObject" Target="../embeddings/oleObject96.bin"/><Relationship Id="rId4" Type="http://schemas.openxmlformats.org/officeDocument/2006/relationships/oleObject" Target="../embeddings/oleObject93.bin"/><Relationship Id="rId9" Type="http://schemas.openxmlformats.org/officeDocument/2006/relationships/image" Target="../media/image96.wmf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99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48.vml"/><Relationship Id="rId6" Type="http://schemas.openxmlformats.org/officeDocument/2006/relationships/oleObject" Target="../embeddings/oleObject98.bin"/><Relationship Id="rId5" Type="http://schemas.openxmlformats.org/officeDocument/2006/relationships/image" Target="../media/image98.wmf"/><Relationship Id="rId4" Type="http://schemas.openxmlformats.org/officeDocument/2006/relationships/oleObject" Target="../embeddings/oleObject97.bin"/></Relationships>
</file>

<file path=ppt/slides/_rels/slide63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99.bin"/><Relationship Id="rId13" Type="http://schemas.openxmlformats.org/officeDocument/2006/relationships/oleObject" Target="../embeddings/oleObject102.bin"/><Relationship Id="rId3" Type="http://schemas.openxmlformats.org/officeDocument/2006/relationships/image" Target="../media/image3.png"/><Relationship Id="rId7" Type="http://schemas.openxmlformats.org/officeDocument/2006/relationships/image" Target="../media/image99.wmf"/><Relationship Id="rId12" Type="http://schemas.openxmlformats.org/officeDocument/2006/relationships/image" Target="../media/image101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49.vml"/><Relationship Id="rId6" Type="http://schemas.openxmlformats.org/officeDocument/2006/relationships/oleObject" Target="../embeddings/oleObject98.bin"/><Relationship Id="rId11" Type="http://schemas.openxmlformats.org/officeDocument/2006/relationships/oleObject" Target="../embeddings/oleObject101.bin"/><Relationship Id="rId5" Type="http://schemas.openxmlformats.org/officeDocument/2006/relationships/image" Target="../media/image98.wmf"/><Relationship Id="rId10" Type="http://schemas.openxmlformats.org/officeDocument/2006/relationships/image" Target="../media/image100.wmf"/><Relationship Id="rId4" Type="http://schemas.openxmlformats.org/officeDocument/2006/relationships/oleObject" Target="../embeddings/oleObject97.bin"/><Relationship Id="rId9" Type="http://schemas.openxmlformats.org/officeDocument/2006/relationships/oleObject" Target="../embeddings/oleObject100.bin"/><Relationship Id="rId14" Type="http://schemas.openxmlformats.org/officeDocument/2006/relationships/image" Target="../media/image102.wmf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104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50.vml"/><Relationship Id="rId6" Type="http://schemas.openxmlformats.org/officeDocument/2006/relationships/oleObject" Target="../embeddings/oleObject104.bin"/><Relationship Id="rId5" Type="http://schemas.openxmlformats.org/officeDocument/2006/relationships/image" Target="../media/image103.wmf"/><Relationship Id="rId4" Type="http://schemas.openxmlformats.org/officeDocument/2006/relationships/oleObject" Target="../embeddings/oleObject103.bin"/></Relationships>
</file>

<file path=ppt/slides/_rels/slide65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05.bin"/><Relationship Id="rId13" Type="http://schemas.openxmlformats.org/officeDocument/2006/relationships/image" Target="../media/image107.wmf"/><Relationship Id="rId3" Type="http://schemas.openxmlformats.org/officeDocument/2006/relationships/image" Target="../media/image3.png"/><Relationship Id="rId7" Type="http://schemas.openxmlformats.org/officeDocument/2006/relationships/image" Target="../media/image104.wmf"/><Relationship Id="rId12" Type="http://schemas.openxmlformats.org/officeDocument/2006/relationships/oleObject" Target="../embeddings/oleObject107.bin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51.vml"/><Relationship Id="rId6" Type="http://schemas.openxmlformats.org/officeDocument/2006/relationships/oleObject" Target="../embeddings/oleObject104.bin"/><Relationship Id="rId11" Type="http://schemas.openxmlformats.org/officeDocument/2006/relationships/image" Target="../media/image106.wmf"/><Relationship Id="rId5" Type="http://schemas.openxmlformats.org/officeDocument/2006/relationships/image" Target="../media/image103.wmf"/><Relationship Id="rId15" Type="http://schemas.openxmlformats.org/officeDocument/2006/relationships/image" Target="../media/image108.wmf"/><Relationship Id="rId10" Type="http://schemas.openxmlformats.org/officeDocument/2006/relationships/oleObject" Target="../embeddings/oleObject106.bin"/><Relationship Id="rId4" Type="http://schemas.openxmlformats.org/officeDocument/2006/relationships/oleObject" Target="../embeddings/oleObject103.bin"/><Relationship Id="rId9" Type="http://schemas.openxmlformats.org/officeDocument/2006/relationships/image" Target="../media/image105.wmf"/><Relationship Id="rId14" Type="http://schemas.openxmlformats.org/officeDocument/2006/relationships/oleObject" Target="../embeddings/oleObject108.bin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52.vml"/><Relationship Id="rId5" Type="http://schemas.openxmlformats.org/officeDocument/2006/relationships/image" Target="../media/image109.wmf"/><Relationship Id="rId4" Type="http://schemas.openxmlformats.org/officeDocument/2006/relationships/oleObject" Target="../embeddings/oleObject109.bin"/></Relationships>
</file>

<file path=ppt/slides/_rels/slide67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11.bin"/><Relationship Id="rId13" Type="http://schemas.openxmlformats.org/officeDocument/2006/relationships/image" Target="../media/image113.wmf"/><Relationship Id="rId3" Type="http://schemas.openxmlformats.org/officeDocument/2006/relationships/image" Target="../media/image3.png"/><Relationship Id="rId7" Type="http://schemas.openxmlformats.org/officeDocument/2006/relationships/image" Target="../media/image110.wmf"/><Relationship Id="rId12" Type="http://schemas.openxmlformats.org/officeDocument/2006/relationships/oleObject" Target="../embeddings/oleObject113.bin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53.vml"/><Relationship Id="rId6" Type="http://schemas.openxmlformats.org/officeDocument/2006/relationships/oleObject" Target="../embeddings/oleObject110.bin"/><Relationship Id="rId11" Type="http://schemas.openxmlformats.org/officeDocument/2006/relationships/image" Target="../media/image112.wmf"/><Relationship Id="rId5" Type="http://schemas.openxmlformats.org/officeDocument/2006/relationships/image" Target="../media/image109.wmf"/><Relationship Id="rId10" Type="http://schemas.openxmlformats.org/officeDocument/2006/relationships/oleObject" Target="../embeddings/oleObject112.bin"/><Relationship Id="rId4" Type="http://schemas.openxmlformats.org/officeDocument/2006/relationships/oleObject" Target="../embeddings/oleObject109.bin"/><Relationship Id="rId9" Type="http://schemas.openxmlformats.org/officeDocument/2006/relationships/image" Target="../media/image111.wmf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54.vml"/><Relationship Id="rId5" Type="http://schemas.openxmlformats.org/officeDocument/2006/relationships/image" Target="../media/image114.wmf"/><Relationship Id="rId4" Type="http://schemas.openxmlformats.org/officeDocument/2006/relationships/oleObject" Target="../embeddings/oleObject114.bin"/></Relationships>
</file>

<file path=ppt/slides/_rels/slide69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16.bin"/><Relationship Id="rId3" Type="http://schemas.openxmlformats.org/officeDocument/2006/relationships/image" Target="../media/image3.png"/><Relationship Id="rId7" Type="http://schemas.openxmlformats.org/officeDocument/2006/relationships/image" Target="../media/image115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55.vml"/><Relationship Id="rId6" Type="http://schemas.openxmlformats.org/officeDocument/2006/relationships/oleObject" Target="../embeddings/oleObject115.bin"/><Relationship Id="rId11" Type="http://schemas.openxmlformats.org/officeDocument/2006/relationships/image" Target="../media/image117.wmf"/><Relationship Id="rId5" Type="http://schemas.openxmlformats.org/officeDocument/2006/relationships/image" Target="../media/image114.wmf"/><Relationship Id="rId10" Type="http://schemas.openxmlformats.org/officeDocument/2006/relationships/oleObject" Target="../embeddings/oleObject117.bin"/><Relationship Id="rId4" Type="http://schemas.openxmlformats.org/officeDocument/2006/relationships/oleObject" Target="../embeddings/oleObject114.bin"/><Relationship Id="rId9" Type="http://schemas.openxmlformats.org/officeDocument/2006/relationships/image" Target="../media/image116.wmf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56.vml"/><Relationship Id="rId5" Type="http://schemas.openxmlformats.org/officeDocument/2006/relationships/image" Target="../media/image118.wmf"/><Relationship Id="rId4" Type="http://schemas.openxmlformats.org/officeDocument/2006/relationships/oleObject" Target="../embeddings/oleObject118.bin"/></Relationships>
</file>

<file path=ppt/slides/_rels/slide71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21.bin"/><Relationship Id="rId3" Type="http://schemas.openxmlformats.org/officeDocument/2006/relationships/image" Target="../media/image3.png"/><Relationship Id="rId7" Type="http://schemas.openxmlformats.org/officeDocument/2006/relationships/image" Target="../media/image119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57.vml"/><Relationship Id="rId6" Type="http://schemas.openxmlformats.org/officeDocument/2006/relationships/oleObject" Target="../embeddings/oleObject120.bin"/><Relationship Id="rId11" Type="http://schemas.openxmlformats.org/officeDocument/2006/relationships/image" Target="../media/image121.wmf"/><Relationship Id="rId5" Type="http://schemas.openxmlformats.org/officeDocument/2006/relationships/image" Target="../media/image118.wmf"/><Relationship Id="rId10" Type="http://schemas.openxmlformats.org/officeDocument/2006/relationships/oleObject" Target="../embeddings/oleObject122.bin"/><Relationship Id="rId4" Type="http://schemas.openxmlformats.org/officeDocument/2006/relationships/oleObject" Target="../embeddings/oleObject119.bin"/><Relationship Id="rId9" Type="http://schemas.openxmlformats.org/officeDocument/2006/relationships/image" Target="../media/image120.wmf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3.png"/><Relationship Id="rId7" Type="http://schemas.openxmlformats.org/officeDocument/2006/relationships/image" Target="../media/image7.svg"/><Relationship Id="rId2" Type="http://schemas.openxmlformats.org/officeDocument/2006/relationships/image" Target="../media/image122.jpeg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6.png"/><Relationship Id="rId5" Type="http://schemas.openxmlformats.org/officeDocument/2006/relationships/image" Target="../media/image3.png"/><Relationship Id="rId4" Type="http://schemas.openxmlformats.org/officeDocument/2006/relationships/image" Target="../media/image13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1105196" y="379439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Alfaisal Hasan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493966" y="2337115"/>
            <a:ext cx="552907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Business Mathematics</a:t>
            </a:r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194617" y="6015708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 7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329269" y="5104240"/>
            <a:ext cx="248016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MTH 112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Business Mathematics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B3A9522-6B3A-2726-A5B2-11D47409720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FD1578B-931D-0AA1-7F80-6C831C80A6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307898" y="2785710"/>
            <a:ext cx="552907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Business Mathematics</a:t>
            </a:r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</a:t>
            </a:r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 7</a:t>
            </a:r>
            <a:endParaRPr lang="en-US" sz="2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6370224" y="4802552"/>
            <a:ext cx="248016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MTH 112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Business Mathematics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</a:t>
            </a:r>
            <a:r>
              <a:rPr lang="en-US" sz="28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Alfaisal Hasan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=""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0FC09A20-3784-E726-8307-1CEFC15841ED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689259" y="1412953"/>
            <a:ext cx="4113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Topics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35E30A49-6736-ECBA-A034-3B17B6F12642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3598250" y="2495028"/>
            <a:ext cx="841732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 smtClean="0"/>
              <a:t>Chapter </a:t>
            </a:r>
            <a:r>
              <a:rPr lang="en-US" dirty="0"/>
              <a:t>1: Mathematical preliminaries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/>
              <a:t>Chapter 2: The straight line and applications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/>
              <a:t>Chapter 3: Functions and Graphs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/>
              <a:t>Chapter 4: Limits and Continuity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Chapter 5: Financial Mathematics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Chapter 6: Differentiation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FF0000"/>
                </a:solidFill>
              </a:rPr>
              <a:t>Chapter 7: Methods of  Differentiation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Chapter 8: Function of several variables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Chapter 9: Integration and applications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/>
              <a:t>Chapter 10: Linear algebra and applications</a:t>
            </a: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7C16A569-901B-C6A9-5510-154F90D28A49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7DA6679-0DBF-ED63-7FBA-A15CF1A3BA15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D28298DC-6C4E-D4D2-0EF2-1A79C3BD5BD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94081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34046" t="35377" r="27467" b="22053"/>
          <a:stretch/>
        </p:blipFill>
        <p:spPr>
          <a:xfrm>
            <a:off x="2923822" y="1975556"/>
            <a:ext cx="5475112" cy="3392698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8827910" y="1713946"/>
            <a:ext cx="247099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800" dirty="0" smtClean="0">
                <a:solidFill>
                  <a:srgbClr val="FF0000"/>
                </a:solidFill>
              </a:rPr>
              <a:t>Remember that</a:t>
            </a:r>
            <a:endParaRPr lang="en-US" sz="2800" dirty="0">
              <a:solidFill>
                <a:srgbClr val="FF0000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753392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8827910" y="1713946"/>
            <a:ext cx="247099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800" dirty="0" smtClean="0">
                <a:solidFill>
                  <a:srgbClr val="FF0000"/>
                </a:solidFill>
              </a:rPr>
              <a:t>Remember that</a:t>
            </a:r>
            <a:endParaRPr lang="en-US" sz="2800" dirty="0">
              <a:solidFill>
                <a:srgbClr val="FF0000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Rectangle 4"/>
          <p:cNvSpPr txBox="1">
            <a:spLocks noChangeArrowheads="1"/>
          </p:cNvSpPr>
          <p:nvPr/>
        </p:nvSpPr>
        <p:spPr>
          <a:xfrm>
            <a:off x="1865055" y="2225178"/>
            <a:ext cx="8229600" cy="3629851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US" altLang="en-US" u="sng" dirty="0" smtClean="0"/>
              <a:t>Differentiation</a:t>
            </a:r>
            <a:r>
              <a:rPr lang="en-US" altLang="en-US" dirty="0" smtClean="0"/>
              <a:t> is the process of computing the derivative of a function.</a:t>
            </a:r>
          </a:p>
          <a:p>
            <a:pPr>
              <a:buFont typeface="Wingdings" panose="05000000000000000000" pitchFamily="2" charset="2"/>
              <a:buNone/>
              <a:defRPr/>
            </a:pPr>
            <a:endParaRPr lang="en-US" altLang="en-US" dirty="0" smtClean="0"/>
          </a:p>
          <a:p>
            <a:pPr>
              <a:buFont typeface="Wingdings" panose="05000000000000000000" pitchFamily="2" charset="2"/>
              <a:buNone/>
              <a:defRPr/>
            </a:pPr>
            <a:r>
              <a:rPr lang="en-US" altLang="en-US" dirty="0" smtClean="0"/>
              <a:t>You may be asked to:</a:t>
            </a:r>
          </a:p>
          <a:p>
            <a:pPr>
              <a:defRPr/>
            </a:pPr>
            <a:r>
              <a:rPr lang="en-US" altLang="en-US" dirty="0" smtClean="0"/>
              <a:t>Differentiate.</a:t>
            </a:r>
          </a:p>
          <a:p>
            <a:pPr>
              <a:defRPr/>
            </a:pPr>
            <a:r>
              <a:rPr lang="en-US" altLang="en-US" dirty="0" smtClean="0"/>
              <a:t>Derive.</a:t>
            </a:r>
          </a:p>
          <a:p>
            <a:pPr>
              <a:defRPr/>
            </a:pPr>
            <a:r>
              <a:rPr lang="en-US" altLang="en-US" dirty="0" smtClean="0"/>
              <a:t>Find the derivative of…</a:t>
            </a:r>
          </a:p>
        </p:txBody>
      </p:sp>
    </p:spTree>
    <p:extLst>
      <p:ext uri="{BB962C8B-B14F-4D97-AF65-F5344CB8AC3E}">
        <p14:creationId xmlns:p14="http://schemas.microsoft.com/office/powerpoint/2010/main" val="1644480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8827910" y="1713946"/>
            <a:ext cx="247099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800" dirty="0" smtClean="0">
                <a:solidFill>
                  <a:srgbClr val="FF0000"/>
                </a:solidFill>
              </a:rPr>
              <a:t>Remember that</a:t>
            </a:r>
            <a:endParaRPr lang="en-US" sz="2800" dirty="0">
              <a:solidFill>
                <a:srgbClr val="FF0000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56715962"/>
              </p:ext>
            </p:extLst>
          </p:nvPr>
        </p:nvGraphicFramePr>
        <p:xfrm>
          <a:off x="2400300" y="1719263"/>
          <a:ext cx="4438650" cy="9477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3" name="Equation" r:id="rId4" imgW="4431960" imgH="952200" progId="Equation.DSMT4">
                  <p:embed/>
                </p:oleObj>
              </mc:Choice>
              <mc:Fallback>
                <p:oleObj name="Equation" r:id="rId4" imgW="4431960" imgH="952200" progId="Equation.DSMT4">
                  <p:embed/>
                  <p:pic>
                    <p:nvPicPr>
                      <p:cNvPr id="5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00300" y="1719263"/>
                        <a:ext cx="4438650" cy="9477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Rectangle 9"/>
          <p:cNvSpPr/>
          <p:nvPr/>
        </p:nvSpPr>
        <p:spPr>
          <a:xfrm>
            <a:off x="2133600" y="3496583"/>
            <a:ext cx="7504755" cy="584775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en-US" sz="3200" dirty="0"/>
              <a:t>The derivative of a constant function is zero.</a:t>
            </a:r>
          </a:p>
        </p:txBody>
      </p:sp>
    </p:spTree>
    <p:extLst>
      <p:ext uri="{BB962C8B-B14F-4D97-AF65-F5344CB8AC3E}">
        <p14:creationId xmlns:p14="http://schemas.microsoft.com/office/powerpoint/2010/main" val="22831076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8827910" y="1713946"/>
            <a:ext cx="247099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800" dirty="0" smtClean="0">
                <a:solidFill>
                  <a:srgbClr val="FF0000"/>
                </a:solidFill>
              </a:rPr>
              <a:t>Remember that</a:t>
            </a:r>
            <a:endParaRPr lang="en-US" sz="2800" dirty="0">
              <a:solidFill>
                <a:srgbClr val="FF0000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17046621"/>
              </p:ext>
            </p:extLst>
          </p:nvPr>
        </p:nvGraphicFramePr>
        <p:xfrm>
          <a:off x="1874165" y="2144838"/>
          <a:ext cx="6781800" cy="949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64" name="Equation" r:id="rId4" imgW="6781680" imgH="952200" progId="Equation.DSMT4">
                  <p:embed/>
                </p:oleObj>
              </mc:Choice>
              <mc:Fallback>
                <p:oleObj name="Equation" r:id="rId4" imgW="6781680" imgH="952200" progId="Equation.DSMT4">
                  <p:embed/>
                  <p:pic>
                    <p:nvPicPr>
                      <p:cNvPr id="5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74165" y="2144838"/>
                        <a:ext cx="6781800" cy="9493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67403385"/>
              </p:ext>
            </p:extLst>
          </p:nvPr>
        </p:nvGraphicFramePr>
        <p:xfrm>
          <a:off x="3135194" y="3428233"/>
          <a:ext cx="1625600" cy="949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65" name="Equation" r:id="rId6" imgW="1625400" imgH="952200" progId="Equation.DSMT4">
                  <p:embed/>
                </p:oleObj>
              </mc:Choice>
              <mc:Fallback>
                <p:oleObj name="Equation" r:id="rId6" imgW="1625400" imgH="952200" progId="Equation.DSMT4">
                  <p:embed/>
                  <p:pic>
                    <p:nvPicPr>
                      <p:cNvPr id="6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35194" y="3428233"/>
                        <a:ext cx="1625600" cy="9493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550999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8827910" y="1713946"/>
            <a:ext cx="247099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800" dirty="0" smtClean="0">
                <a:solidFill>
                  <a:srgbClr val="FF0000"/>
                </a:solidFill>
              </a:rPr>
              <a:t>Remember that</a:t>
            </a:r>
            <a:endParaRPr lang="en-US" sz="2800" dirty="0">
              <a:solidFill>
                <a:srgbClr val="FF0000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Rectangle 6"/>
          <p:cNvSpPr txBox="1">
            <a:spLocks noChangeArrowheads="1"/>
          </p:cNvSpPr>
          <p:nvPr/>
        </p:nvSpPr>
        <p:spPr>
          <a:xfrm>
            <a:off x="1460937" y="3183467"/>
            <a:ext cx="9680027" cy="1668754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defRPr/>
            </a:pPr>
            <a:r>
              <a:rPr lang="en-US" altLang="en-US" dirty="0" smtClean="0"/>
              <a:t>The derivative of a constant times a function is equal to the constant times the derivative of the function.</a:t>
            </a:r>
          </a:p>
        </p:txBody>
      </p:sp>
      <p:graphicFrame>
        <p:nvGraphicFramePr>
          <p:cNvPr id="10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22404484"/>
              </p:ext>
            </p:extLst>
          </p:nvPr>
        </p:nvGraphicFramePr>
        <p:xfrm>
          <a:off x="2047655" y="1982466"/>
          <a:ext cx="6934200" cy="949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1" name="Equation" r:id="rId4" imgW="6933960" imgH="952200" progId="Equation.DSMT4">
                  <p:embed/>
                </p:oleObj>
              </mc:Choice>
              <mc:Fallback>
                <p:oleObj name="Equation" r:id="rId4" imgW="6933960" imgH="952200" progId="Equation.DSMT4">
                  <p:embed/>
                  <p:pic>
                    <p:nvPicPr>
                      <p:cNvPr id="6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47655" y="1982466"/>
                        <a:ext cx="6934200" cy="9493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4063652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8827910" y="1713946"/>
            <a:ext cx="247099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800" dirty="0" smtClean="0">
                <a:solidFill>
                  <a:srgbClr val="FF0000"/>
                </a:solidFill>
              </a:rPr>
              <a:t>Remember that</a:t>
            </a:r>
            <a:endParaRPr lang="en-US" sz="2800" dirty="0">
              <a:solidFill>
                <a:srgbClr val="FF0000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61141601"/>
              </p:ext>
            </p:extLst>
          </p:nvPr>
        </p:nvGraphicFramePr>
        <p:xfrm>
          <a:off x="2744350" y="1795903"/>
          <a:ext cx="5503862" cy="9477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12" name="Equation" r:id="rId4" imgW="5499000" imgH="952200" progId="Equation.DSMT4">
                  <p:embed/>
                </p:oleObj>
              </mc:Choice>
              <mc:Fallback>
                <p:oleObj name="Equation" r:id="rId4" imgW="5499000" imgH="952200" progId="Equation.DSMT4">
                  <p:embed/>
                  <p:pic>
                    <p:nvPicPr>
                      <p:cNvPr id="5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44350" y="1795903"/>
                        <a:ext cx="5503862" cy="9477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86684604"/>
              </p:ext>
            </p:extLst>
          </p:nvPr>
        </p:nvGraphicFramePr>
        <p:xfrm>
          <a:off x="3061752" y="3651647"/>
          <a:ext cx="5491162" cy="949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13" name="Equation" r:id="rId6" imgW="5486400" imgH="952200" progId="Equation.DSMT4">
                  <p:embed/>
                </p:oleObj>
              </mc:Choice>
              <mc:Fallback>
                <p:oleObj name="Equation" r:id="rId6" imgW="5486400" imgH="952200" progId="Equation.DSMT4">
                  <p:embed/>
                  <p:pic>
                    <p:nvPicPr>
                      <p:cNvPr id="6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61752" y="3651647"/>
                        <a:ext cx="5491162" cy="9493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Text Box 8"/>
          <p:cNvSpPr txBox="1">
            <a:spLocks noChangeArrowheads="1"/>
          </p:cNvSpPr>
          <p:nvPr/>
        </p:nvSpPr>
        <p:spPr bwMode="auto">
          <a:xfrm>
            <a:off x="2253276" y="2960164"/>
            <a:ext cx="6362700" cy="36671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r>
              <a:rPr lang="en-US" altLang="en-US" i="1" dirty="0"/>
              <a:t>The derivative of a sum is the sum of the derivatives.</a:t>
            </a:r>
          </a:p>
        </p:txBody>
      </p:sp>
      <p:sp>
        <p:nvSpPr>
          <p:cNvPr id="12" name="Text Box 9"/>
          <p:cNvSpPr txBox="1">
            <a:spLocks noChangeArrowheads="1"/>
          </p:cNvSpPr>
          <p:nvPr/>
        </p:nvSpPr>
        <p:spPr bwMode="auto">
          <a:xfrm>
            <a:off x="1473912" y="4887119"/>
            <a:ext cx="7667625" cy="36671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r>
              <a:rPr lang="en-US" altLang="en-US" i="1" dirty="0"/>
              <a:t>The derivative of a difference is the difference of the derivatives.</a:t>
            </a:r>
          </a:p>
        </p:txBody>
      </p:sp>
    </p:spTree>
    <p:extLst>
      <p:ext uri="{BB962C8B-B14F-4D97-AF65-F5344CB8AC3E}">
        <p14:creationId xmlns:p14="http://schemas.microsoft.com/office/powerpoint/2010/main" val="4592719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8827910" y="1713946"/>
            <a:ext cx="247099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800" dirty="0" smtClean="0">
                <a:solidFill>
                  <a:srgbClr val="FF0000"/>
                </a:solidFill>
              </a:rPr>
              <a:t>Remember that</a:t>
            </a:r>
            <a:endParaRPr lang="en-US" sz="2800" dirty="0">
              <a:solidFill>
                <a:srgbClr val="FF0000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3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62656033"/>
              </p:ext>
            </p:extLst>
          </p:nvPr>
        </p:nvGraphicFramePr>
        <p:xfrm>
          <a:off x="3261412" y="3314002"/>
          <a:ext cx="2641600" cy="5556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43" name="Equation" r:id="rId4" imgW="2641320" imgH="558720" progId="Equation.DSMT4">
                  <p:embed/>
                </p:oleObj>
              </mc:Choice>
              <mc:Fallback>
                <p:oleObj name="Equation" r:id="rId4" imgW="2641320" imgH="558720" progId="Equation.DSMT4">
                  <p:embed/>
                  <p:pic>
                    <p:nvPicPr>
                      <p:cNvPr id="5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61412" y="3314002"/>
                        <a:ext cx="2641600" cy="5556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" name="Rectangle 13"/>
          <p:cNvSpPr/>
          <p:nvPr/>
        </p:nvSpPr>
        <p:spPr>
          <a:xfrm>
            <a:off x="1563960" y="2258882"/>
            <a:ext cx="7572842" cy="954107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2800" dirty="0"/>
              <a:t>The derivative of the </a:t>
            </a:r>
            <a:r>
              <a:rPr lang="en-US" altLang="en-US" sz="2800" dirty="0" smtClean="0"/>
              <a:t>product </a:t>
            </a:r>
            <a:r>
              <a:rPr lang="en-US" altLang="en-US" sz="2800" dirty="0"/>
              <a:t>of two differentiable </a:t>
            </a:r>
            <a:endParaRPr lang="en-US" altLang="en-US" sz="2800" dirty="0" smtClean="0"/>
          </a:p>
          <a:p>
            <a:pPr>
              <a:defRPr/>
            </a:pPr>
            <a:r>
              <a:rPr lang="en-US" altLang="en-US" sz="2800" dirty="0" smtClean="0"/>
              <a:t>functions </a:t>
            </a:r>
            <a:r>
              <a:rPr lang="en-US" altLang="en-US" sz="2800" dirty="0"/>
              <a:t>is given by</a:t>
            </a:r>
          </a:p>
        </p:txBody>
      </p:sp>
      <p:graphicFrame>
        <p:nvGraphicFramePr>
          <p:cNvPr id="15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27913435"/>
              </p:ext>
            </p:extLst>
          </p:nvPr>
        </p:nvGraphicFramePr>
        <p:xfrm>
          <a:off x="1994423" y="4067908"/>
          <a:ext cx="6096000" cy="9477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44" name="Equation" r:id="rId6" imgW="6095880" imgH="952200" progId="Equation.DSMT4">
                  <p:embed/>
                </p:oleObj>
              </mc:Choice>
              <mc:Fallback>
                <p:oleObj name="Equation" r:id="rId6" imgW="6095880" imgH="952200" progId="Equation.DSMT4">
                  <p:embed/>
                  <p:pic>
                    <p:nvPicPr>
                      <p:cNvPr id="7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94423" y="4067908"/>
                        <a:ext cx="6096000" cy="9477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" name="Object 1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02879753"/>
              </p:ext>
            </p:extLst>
          </p:nvPr>
        </p:nvGraphicFramePr>
        <p:xfrm>
          <a:off x="3277835" y="5354111"/>
          <a:ext cx="3530600" cy="9477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45" name="Equation" r:id="rId8" imgW="3530520" imgH="952200" progId="Equation.DSMT4">
                  <p:embed/>
                </p:oleObj>
              </mc:Choice>
              <mc:Fallback>
                <p:oleObj name="Equation" r:id="rId8" imgW="3530520" imgH="952200" progId="Equation.DSMT4">
                  <p:embed/>
                  <p:pic>
                    <p:nvPicPr>
                      <p:cNvPr id="9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77835" y="5354111"/>
                        <a:ext cx="3530600" cy="9477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451021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8827910" y="1713946"/>
            <a:ext cx="247099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800" dirty="0" smtClean="0">
                <a:solidFill>
                  <a:srgbClr val="FF0000"/>
                </a:solidFill>
              </a:rPr>
              <a:t>Remember that</a:t>
            </a:r>
            <a:endParaRPr lang="en-US" sz="2800" dirty="0">
              <a:solidFill>
                <a:srgbClr val="FF0000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Rectangle 4"/>
          <p:cNvSpPr txBox="1">
            <a:spLocks noChangeArrowheads="1"/>
          </p:cNvSpPr>
          <p:nvPr/>
        </p:nvSpPr>
        <p:spPr>
          <a:xfrm>
            <a:off x="2513149" y="2210682"/>
            <a:ext cx="7943850" cy="3196696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US" altLang="en-US" dirty="0" smtClean="0"/>
              <a:t>The derivative of the quotient of two differentiable functions is given by</a:t>
            </a:r>
          </a:p>
        </p:txBody>
      </p:sp>
      <p:graphicFrame>
        <p:nvGraphicFramePr>
          <p:cNvPr id="10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0427588"/>
              </p:ext>
            </p:extLst>
          </p:nvPr>
        </p:nvGraphicFramePr>
        <p:xfrm>
          <a:off x="3327949" y="3467541"/>
          <a:ext cx="6832600" cy="990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53" name="Equation" r:id="rId4" imgW="3416040" imgH="495000" progId="Equation.DSMT4">
                  <p:embed/>
                </p:oleObj>
              </mc:Choice>
              <mc:Fallback>
                <p:oleObj name="Equation" r:id="rId4" imgW="3416040" imgH="495000" progId="Equation.DSMT4">
                  <p:embed/>
                  <p:pic>
                    <p:nvPicPr>
                      <p:cNvPr id="6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27949" y="3467541"/>
                        <a:ext cx="6832600" cy="990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4929323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Objectives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 3"/>
          <p:cNvSpPr txBox="1">
            <a:spLocks noChangeArrowheads="1"/>
          </p:cNvSpPr>
          <p:nvPr/>
        </p:nvSpPr>
        <p:spPr>
          <a:xfrm>
            <a:off x="1858507" y="1817662"/>
            <a:ext cx="8229600" cy="3093005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defRPr/>
            </a:pPr>
            <a:r>
              <a:rPr lang="en-US" altLang="en-US" b="1" dirty="0" smtClean="0"/>
              <a:t>The Rate of change </a:t>
            </a:r>
            <a:r>
              <a:rPr lang="en-US" altLang="en-US" dirty="0" smtClean="0"/>
              <a:t>of the total Cost Function </a:t>
            </a:r>
          </a:p>
          <a:p>
            <a:pPr marL="0" indent="0">
              <a:lnSpc>
                <a:spcPct val="150000"/>
              </a:lnSpc>
              <a:buNone/>
              <a:defRPr/>
            </a:pPr>
            <a:r>
              <a:rPr lang="en-US" altLang="en-US" dirty="0" smtClean="0"/>
              <a:t>is the derivative of the total Cost Function </a:t>
            </a:r>
          </a:p>
          <a:p>
            <a:pPr>
              <a:defRPr/>
            </a:pPr>
            <a:endParaRPr lang="en-US" altLang="en-US" dirty="0" smtClean="0"/>
          </a:p>
        </p:txBody>
      </p:sp>
      <p:graphicFrame>
        <p:nvGraphicFramePr>
          <p:cNvPr id="11" name="Object 5"/>
          <p:cNvGraphicFramePr>
            <a:graphicFrameLocks noChangeAspect="1"/>
          </p:cNvGraphicFramePr>
          <p:nvPr>
            <p:extLst/>
          </p:nvPr>
        </p:nvGraphicFramePr>
        <p:xfrm>
          <a:off x="4680826" y="3721068"/>
          <a:ext cx="2184400" cy="787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77" name="Equation" r:id="rId4" imgW="1091880" imgH="393480" progId="Equation.DSMT4">
                  <p:embed/>
                </p:oleObj>
              </mc:Choice>
              <mc:Fallback>
                <p:oleObj name="Equation" r:id="rId4" imgW="1091880" imgH="393480" progId="Equation.DSMT4">
                  <p:embed/>
                  <p:pic>
                    <p:nvPicPr>
                      <p:cNvPr id="7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80826" y="3721068"/>
                        <a:ext cx="2184400" cy="787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7773742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Objectives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ectangle 3"/>
          <p:cNvSpPr txBox="1">
            <a:spLocks noChangeArrowheads="1"/>
          </p:cNvSpPr>
          <p:nvPr/>
        </p:nvSpPr>
        <p:spPr>
          <a:xfrm>
            <a:off x="1858507" y="1817662"/>
            <a:ext cx="8229600" cy="3533271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defRPr/>
            </a:pPr>
            <a:r>
              <a:rPr lang="en-US" altLang="en-US" b="1" dirty="0" smtClean="0"/>
              <a:t>The Profit Function</a:t>
            </a:r>
            <a:endParaRPr lang="en-US" altLang="en-US" dirty="0" smtClean="0"/>
          </a:p>
          <a:p>
            <a:pPr marL="0" indent="0">
              <a:lnSpc>
                <a:spcPct val="150000"/>
              </a:lnSpc>
              <a:buNone/>
              <a:defRPr/>
            </a:pPr>
            <a:r>
              <a:rPr lang="en-US" altLang="en-US" dirty="0" smtClean="0"/>
              <a:t>is difference between of </a:t>
            </a:r>
            <a:r>
              <a:rPr lang="en-US" altLang="en-US" b="1" dirty="0" smtClean="0"/>
              <a:t>Revenue Function             </a:t>
            </a:r>
            <a:r>
              <a:rPr lang="en-US" altLang="en-US" dirty="0" smtClean="0"/>
              <a:t>and  </a:t>
            </a:r>
            <a:r>
              <a:rPr lang="en-US" altLang="en-US" b="1" dirty="0" smtClean="0"/>
              <a:t>Cost Function</a:t>
            </a:r>
            <a:endParaRPr lang="en-US" altLang="en-US" dirty="0" smtClean="0"/>
          </a:p>
          <a:p>
            <a:pPr>
              <a:defRPr/>
            </a:pPr>
            <a:endParaRPr lang="en-US" altLang="en-US" dirty="0" smtClean="0"/>
          </a:p>
        </p:txBody>
      </p:sp>
      <p:graphicFrame>
        <p:nvGraphicFramePr>
          <p:cNvPr id="12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58320706"/>
              </p:ext>
            </p:extLst>
          </p:nvPr>
        </p:nvGraphicFramePr>
        <p:xfrm>
          <a:off x="4367213" y="4446588"/>
          <a:ext cx="2794000" cy="50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01" name="Equation" r:id="rId4" imgW="1396800" imgH="253800" progId="Equation.DSMT4">
                  <p:embed/>
                </p:oleObj>
              </mc:Choice>
              <mc:Fallback>
                <p:oleObj name="Equation" r:id="rId4" imgW="1396800" imgH="253800" progId="Equation.DSMT4">
                  <p:embed/>
                  <p:pic>
                    <p:nvPicPr>
                      <p:cNvPr id="1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67213" y="4446588"/>
                        <a:ext cx="2794000" cy="508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8574589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Objectives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ectangle 3"/>
          <p:cNvSpPr txBox="1">
            <a:spLocks noChangeArrowheads="1"/>
          </p:cNvSpPr>
          <p:nvPr/>
        </p:nvSpPr>
        <p:spPr>
          <a:xfrm>
            <a:off x="1858507" y="1731674"/>
            <a:ext cx="8229600" cy="4002591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defRPr/>
            </a:pPr>
            <a:r>
              <a:rPr lang="en-US" altLang="en-US" dirty="0" smtClean="0"/>
              <a:t>Now we </a:t>
            </a:r>
            <a:r>
              <a:rPr lang="en-US" altLang="en-US" dirty="0"/>
              <a:t>will discuss the marginal analysis of various functions related to:</a:t>
            </a:r>
          </a:p>
          <a:p>
            <a:pPr marL="228600" lvl="1">
              <a:lnSpc>
                <a:spcPct val="150000"/>
              </a:lnSpc>
              <a:spcBef>
                <a:spcPts val="1000"/>
              </a:spcBef>
              <a:defRPr/>
            </a:pPr>
            <a:r>
              <a:rPr lang="en-US" altLang="en-US" sz="2800" dirty="0"/>
              <a:t>Cost</a:t>
            </a:r>
          </a:p>
          <a:p>
            <a:pPr marL="228600" lvl="1">
              <a:lnSpc>
                <a:spcPct val="150000"/>
              </a:lnSpc>
              <a:spcBef>
                <a:spcPts val="1000"/>
              </a:spcBef>
              <a:defRPr/>
            </a:pPr>
            <a:r>
              <a:rPr lang="en-US" altLang="en-US" sz="2800" dirty="0" smtClean="0"/>
              <a:t>Revenue</a:t>
            </a:r>
            <a:endParaRPr lang="en-US" altLang="en-US" sz="2800" dirty="0"/>
          </a:p>
          <a:p>
            <a:pPr marL="228600" lvl="1">
              <a:lnSpc>
                <a:spcPct val="150000"/>
              </a:lnSpc>
              <a:spcBef>
                <a:spcPts val="1000"/>
              </a:spcBef>
              <a:defRPr/>
            </a:pPr>
            <a:r>
              <a:rPr lang="en-US" altLang="en-US" sz="2800" dirty="0" smtClean="0"/>
              <a:t>Profit</a:t>
            </a:r>
            <a:endParaRPr lang="en-US" altLang="en-US" dirty="0" smtClean="0"/>
          </a:p>
          <a:p>
            <a:pPr>
              <a:defRPr/>
            </a:pPr>
            <a:endParaRPr lang="en-US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2454418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Objectives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>
          <a:xfrm>
            <a:off x="1858507" y="1817662"/>
            <a:ext cx="8229600" cy="3006586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defRPr/>
            </a:pPr>
            <a:r>
              <a:rPr lang="en-US" altLang="en-US" b="1" dirty="0" smtClean="0"/>
              <a:t>The </a:t>
            </a:r>
            <a:r>
              <a:rPr lang="en-US" altLang="en-US" b="1" dirty="0"/>
              <a:t>marginal </a:t>
            </a:r>
            <a:r>
              <a:rPr lang="en-US" altLang="en-US" b="1" dirty="0" smtClean="0"/>
              <a:t>Cost Function </a:t>
            </a:r>
          </a:p>
          <a:p>
            <a:pPr marL="0" indent="0">
              <a:lnSpc>
                <a:spcPct val="150000"/>
              </a:lnSpc>
              <a:buNone/>
              <a:defRPr/>
            </a:pPr>
            <a:r>
              <a:rPr lang="en-US" altLang="en-US" dirty="0" smtClean="0"/>
              <a:t>is the derivative of the </a:t>
            </a:r>
            <a:r>
              <a:rPr lang="en-US" altLang="en-US" b="1" dirty="0" smtClean="0"/>
              <a:t>Cost Function </a:t>
            </a:r>
          </a:p>
          <a:p>
            <a:pPr>
              <a:defRPr/>
            </a:pPr>
            <a:endParaRPr lang="en-US" altLang="en-US" dirty="0" smtClean="0"/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93404886"/>
              </p:ext>
            </p:extLst>
          </p:nvPr>
        </p:nvGraphicFramePr>
        <p:xfrm>
          <a:off x="4680826" y="3721068"/>
          <a:ext cx="2184400" cy="787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32" name="Equation" r:id="rId4" imgW="1091880" imgH="393480" progId="Equation.DSMT4">
                  <p:embed/>
                </p:oleObj>
              </mc:Choice>
              <mc:Fallback>
                <p:oleObj name="Equation" r:id="rId4" imgW="1091880" imgH="393480" progId="Equation.DSMT4">
                  <p:embed/>
                  <p:pic>
                    <p:nvPicPr>
                      <p:cNvPr id="6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80826" y="3721068"/>
                        <a:ext cx="2184400" cy="787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05822356"/>
              </p:ext>
            </p:extLst>
          </p:nvPr>
        </p:nvGraphicFramePr>
        <p:xfrm>
          <a:off x="6458826" y="2077092"/>
          <a:ext cx="812800" cy="406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33" name="Equation" r:id="rId6" imgW="406080" imgH="203040" progId="Equation.DSMT4">
                  <p:embed/>
                </p:oleObj>
              </mc:Choice>
              <mc:Fallback>
                <p:oleObj name="Equation" r:id="rId6" imgW="406080" imgH="203040" progId="Equation.DSMT4">
                  <p:embed/>
                  <p:pic>
                    <p:nvPicPr>
                      <p:cNvPr id="7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458826" y="2077092"/>
                        <a:ext cx="812800" cy="406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5383869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Objectives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>
          <a:xfrm>
            <a:off x="1858507" y="1817662"/>
            <a:ext cx="8229600" cy="2914391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defRPr/>
            </a:pPr>
            <a:r>
              <a:rPr lang="en-US" altLang="en-US" b="1" dirty="0" smtClean="0"/>
              <a:t>The </a:t>
            </a:r>
            <a:r>
              <a:rPr lang="en-US" altLang="en-US" b="1" dirty="0"/>
              <a:t>marginal </a:t>
            </a:r>
            <a:r>
              <a:rPr lang="en-US" altLang="en-US" b="1" dirty="0" smtClean="0"/>
              <a:t>Revenue Function </a:t>
            </a:r>
          </a:p>
          <a:p>
            <a:pPr marL="0" indent="0">
              <a:lnSpc>
                <a:spcPct val="150000"/>
              </a:lnSpc>
              <a:buNone/>
              <a:defRPr/>
            </a:pPr>
            <a:r>
              <a:rPr lang="en-US" altLang="en-US" dirty="0" smtClean="0"/>
              <a:t>is the derivative of the </a:t>
            </a:r>
            <a:r>
              <a:rPr lang="en-US" altLang="en-US" b="1" dirty="0" smtClean="0"/>
              <a:t>Revenue Function </a:t>
            </a:r>
          </a:p>
          <a:p>
            <a:pPr>
              <a:defRPr/>
            </a:pPr>
            <a:endParaRPr lang="en-US" altLang="en-US" dirty="0" smtClean="0"/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02722155"/>
              </p:ext>
            </p:extLst>
          </p:nvPr>
        </p:nvGraphicFramePr>
        <p:xfrm>
          <a:off x="7268123" y="2001622"/>
          <a:ext cx="812800" cy="406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56" name="Equation" r:id="rId4" imgW="406080" imgH="203040" progId="Equation.DSMT4">
                  <p:embed/>
                </p:oleObj>
              </mc:Choice>
              <mc:Fallback>
                <p:oleObj name="Equation" r:id="rId4" imgW="406080" imgH="203040" progId="Equation.DSMT4">
                  <p:embed/>
                  <p:pic>
                    <p:nvPicPr>
                      <p:cNvPr id="6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268123" y="2001622"/>
                        <a:ext cx="812800" cy="406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9346272"/>
              </p:ext>
            </p:extLst>
          </p:nvPr>
        </p:nvGraphicFramePr>
        <p:xfrm>
          <a:off x="4668838" y="3721100"/>
          <a:ext cx="2209800" cy="787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57" name="Equation" r:id="rId6" imgW="1104840" imgH="393480" progId="Equation.DSMT4">
                  <p:embed/>
                </p:oleObj>
              </mc:Choice>
              <mc:Fallback>
                <p:oleObj name="Equation" r:id="rId6" imgW="1104840" imgH="393480" progId="Equation.DSMT4">
                  <p:embed/>
                  <p:pic>
                    <p:nvPicPr>
                      <p:cNvPr id="7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68838" y="3721100"/>
                        <a:ext cx="2209800" cy="787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0268547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Rectangle 3"/>
          <p:cNvSpPr txBox="1">
            <a:spLocks noChangeArrowheads="1"/>
          </p:cNvSpPr>
          <p:nvPr/>
        </p:nvSpPr>
        <p:spPr>
          <a:xfrm>
            <a:off x="1858507" y="1817662"/>
            <a:ext cx="8229600" cy="3096694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defRPr/>
            </a:pPr>
            <a:r>
              <a:rPr lang="en-US" altLang="en-US" b="1" dirty="0" smtClean="0"/>
              <a:t>The </a:t>
            </a:r>
            <a:r>
              <a:rPr lang="en-US" altLang="en-US" b="1" dirty="0"/>
              <a:t>marginal </a:t>
            </a:r>
            <a:r>
              <a:rPr lang="en-US" altLang="en-US" b="1" dirty="0" smtClean="0"/>
              <a:t>Profit Function </a:t>
            </a:r>
          </a:p>
          <a:p>
            <a:pPr marL="0" indent="0">
              <a:lnSpc>
                <a:spcPct val="150000"/>
              </a:lnSpc>
              <a:buNone/>
              <a:defRPr/>
            </a:pPr>
            <a:r>
              <a:rPr lang="en-US" altLang="en-US" dirty="0" smtClean="0"/>
              <a:t>is the derivative of the </a:t>
            </a:r>
            <a:r>
              <a:rPr lang="en-US" altLang="en-US" b="1" dirty="0" smtClean="0"/>
              <a:t>Profit Function </a:t>
            </a:r>
          </a:p>
          <a:p>
            <a:pPr>
              <a:defRPr/>
            </a:pPr>
            <a:endParaRPr lang="en-US" altLang="en-US" dirty="0" smtClean="0"/>
          </a:p>
        </p:txBody>
      </p:sp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65746167"/>
              </p:ext>
            </p:extLst>
          </p:nvPr>
        </p:nvGraphicFramePr>
        <p:xfrm>
          <a:off x="6865226" y="2079600"/>
          <a:ext cx="812800" cy="406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04" name="Equation" r:id="rId4" imgW="406080" imgH="203040" progId="Equation.DSMT4">
                  <p:embed/>
                </p:oleObj>
              </mc:Choice>
              <mc:Fallback>
                <p:oleObj name="Equation" r:id="rId4" imgW="406080" imgH="203040" progId="Equation.DSMT4">
                  <p:embed/>
                  <p:pic>
                    <p:nvPicPr>
                      <p:cNvPr id="6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65226" y="2079600"/>
                        <a:ext cx="812800" cy="406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08479105"/>
              </p:ext>
            </p:extLst>
          </p:nvPr>
        </p:nvGraphicFramePr>
        <p:xfrm>
          <a:off x="4680826" y="3721068"/>
          <a:ext cx="2184400" cy="787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05" name="Equation" r:id="rId6" imgW="1091880" imgH="393480" progId="Equation.DSMT4">
                  <p:embed/>
                </p:oleObj>
              </mc:Choice>
              <mc:Fallback>
                <p:oleObj name="Equation" r:id="rId6" imgW="1091880" imgH="393480" progId="Equation.DSMT4">
                  <p:embed/>
                  <p:pic>
                    <p:nvPicPr>
                      <p:cNvPr id="7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80826" y="3721068"/>
                        <a:ext cx="2184400" cy="787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TextBox 11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Objectives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375279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Methods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Differentiation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Rectangle 3"/>
          <p:cNvSpPr txBox="1">
            <a:spLocks noChangeArrowheads="1"/>
          </p:cNvSpPr>
          <p:nvPr/>
        </p:nvSpPr>
        <p:spPr>
          <a:xfrm>
            <a:off x="2083190" y="1647118"/>
            <a:ext cx="8229600" cy="3263549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defRPr/>
            </a:pPr>
            <a:r>
              <a:rPr lang="en-US" altLang="en-US" dirty="0"/>
              <a:t>Suppose the total cost in dollars incurred each week by </a:t>
            </a:r>
            <a:r>
              <a:rPr lang="en-US" altLang="en-US" dirty="0" smtClean="0"/>
              <a:t>company </a:t>
            </a:r>
            <a:r>
              <a:rPr lang="en-US" altLang="en-US" dirty="0"/>
              <a:t>for manufacturing x refrigerators is given by the total cost function</a:t>
            </a:r>
          </a:p>
          <a:p>
            <a:pPr marL="0" indent="0">
              <a:lnSpc>
                <a:spcPct val="150000"/>
              </a:lnSpc>
              <a:buNone/>
              <a:defRPr/>
            </a:pPr>
            <a:r>
              <a:rPr lang="en-US" altLang="en-US" dirty="0"/>
              <a:t>	</a:t>
            </a:r>
            <a:r>
              <a:rPr lang="en-US" altLang="en-US" dirty="0" smtClean="0"/>
              <a:t>                                                            (</a:t>
            </a:r>
            <a:r>
              <a:rPr lang="en-US" altLang="en-US" dirty="0"/>
              <a:t>0 </a:t>
            </a:r>
            <a:r>
              <a:rPr lang="en-US" altLang="en-US" dirty="0">
                <a:sym typeface="Symbol" panose="05050102010706020507" pitchFamily="18" charset="2"/>
              </a:rPr>
              <a:t></a:t>
            </a:r>
            <a:r>
              <a:rPr lang="en-US" altLang="en-US" dirty="0"/>
              <a:t> x </a:t>
            </a:r>
            <a:r>
              <a:rPr lang="en-US" altLang="en-US" dirty="0">
                <a:sym typeface="Symbol" panose="05050102010706020507" pitchFamily="18" charset="2"/>
              </a:rPr>
              <a:t></a:t>
            </a:r>
            <a:r>
              <a:rPr lang="en-US" altLang="en-US" dirty="0"/>
              <a:t> 400</a:t>
            </a:r>
            <a:r>
              <a:rPr lang="en-US" altLang="en-US" dirty="0" smtClean="0"/>
              <a:t>)</a:t>
            </a:r>
            <a:endParaRPr lang="en-US" altLang="en-US" dirty="0"/>
          </a:p>
        </p:txBody>
      </p:sp>
      <p:graphicFrame>
        <p:nvGraphicFramePr>
          <p:cNvPr id="14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11595102"/>
              </p:ext>
            </p:extLst>
          </p:nvPr>
        </p:nvGraphicFramePr>
        <p:xfrm>
          <a:off x="3337460" y="3894163"/>
          <a:ext cx="3530600" cy="457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320" name="Equation" r:id="rId4" imgW="1765080" imgH="228600" progId="Equation.DSMT4">
                  <p:embed/>
                </p:oleObj>
              </mc:Choice>
              <mc:Fallback>
                <p:oleObj name="Equation" r:id="rId4" imgW="1765080" imgH="228600" progId="Equation.DSMT4">
                  <p:embed/>
                  <p:pic>
                    <p:nvPicPr>
                      <p:cNvPr id="1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37460" y="3894163"/>
                        <a:ext cx="3530600" cy="457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860449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build="p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Methods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Differentiation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>
          <a:xfrm>
            <a:off x="2128345" y="2016831"/>
            <a:ext cx="8229600" cy="3006725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28600" lvl="1">
              <a:lnSpc>
                <a:spcPct val="150000"/>
              </a:lnSpc>
              <a:spcBef>
                <a:spcPts val="1000"/>
              </a:spcBef>
              <a:defRPr/>
            </a:pPr>
            <a:r>
              <a:rPr lang="en-US" altLang="en-US" sz="2800" dirty="0"/>
              <a:t>What is the actual cost incurred for manufacturing the 251st refrigerator?</a:t>
            </a:r>
          </a:p>
          <a:p>
            <a:pPr marL="228600" lvl="1">
              <a:lnSpc>
                <a:spcPct val="150000"/>
              </a:lnSpc>
              <a:spcBef>
                <a:spcPts val="1000"/>
              </a:spcBef>
              <a:defRPr/>
            </a:pPr>
            <a:r>
              <a:rPr lang="en-US" altLang="en-US" sz="2800" dirty="0"/>
              <a:t>Find the rate of change of the total cost function with respect to x when x = 250.</a:t>
            </a:r>
          </a:p>
        </p:txBody>
      </p:sp>
    </p:spTree>
    <p:extLst>
      <p:ext uri="{BB962C8B-B14F-4D97-AF65-F5344CB8AC3E}">
        <p14:creationId xmlns:p14="http://schemas.microsoft.com/office/powerpoint/2010/main" val="25081196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Methods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Differentiation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>
          <a:xfrm>
            <a:off x="1660634" y="1678166"/>
            <a:ext cx="8697311" cy="3796945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6075" indent="-346075">
              <a:buFont typeface="Wingdings" panose="05000000000000000000" pitchFamily="2" charset="2"/>
              <a:buAutoNum type="alphaLcPeriod"/>
              <a:tabLst>
                <a:tab pos="2916238" algn="r"/>
                <a:tab pos="3027363" algn="l"/>
              </a:tabLst>
              <a:defRPr/>
            </a:pPr>
            <a:endParaRPr lang="en-US" altLang="en-US" dirty="0" smtClean="0"/>
          </a:p>
          <a:p>
            <a:pPr marL="346075" indent="-346075">
              <a:buFont typeface="Wingdings" panose="05000000000000000000" pitchFamily="2" charset="2"/>
              <a:buAutoNum type="alphaLcPeriod"/>
              <a:tabLst>
                <a:tab pos="2916238" algn="r"/>
                <a:tab pos="3027363" algn="l"/>
              </a:tabLst>
              <a:defRPr/>
            </a:pPr>
            <a:r>
              <a:rPr lang="en-US" altLang="en-US" dirty="0" smtClean="0"/>
              <a:t>The </a:t>
            </a:r>
            <a:r>
              <a:rPr lang="en-US" altLang="en-US" dirty="0"/>
              <a:t>cost incurred in producing the 251st refrigerator is </a:t>
            </a:r>
            <a:endParaRPr lang="en-US" altLang="en-US" dirty="0" smtClean="0"/>
          </a:p>
          <a:p>
            <a:pPr marL="346075" indent="-346075">
              <a:lnSpc>
                <a:spcPct val="140000"/>
              </a:lnSpc>
              <a:buNone/>
              <a:tabLst>
                <a:tab pos="2916238" algn="r"/>
                <a:tab pos="3027363" algn="l"/>
              </a:tabLst>
              <a:defRPr/>
            </a:pPr>
            <a:r>
              <a:rPr lang="en-US" altLang="en-US" dirty="0"/>
              <a:t>		C(251) – C(250)	= 			    </a:t>
            </a:r>
            <a:endParaRPr lang="en-US" altLang="en-US" dirty="0" smtClean="0"/>
          </a:p>
          <a:p>
            <a:pPr marL="346075" indent="-346075">
              <a:lnSpc>
                <a:spcPct val="140000"/>
              </a:lnSpc>
              <a:buNone/>
              <a:tabLst>
                <a:tab pos="2916238" algn="r"/>
                <a:tab pos="3027363" algn="l"/>
              </a:tabLst>
              <a:defRPr/>
            </a:pPr>
            <a:r>
              <a:rPr lang="en-US" altLang="en-US" dirty="0"/>
              <a:t>			= 45,599.8 – 45,500</a:t>
            </a:r>
          </a:p>
          <a:p>
            <a:pPr marL="346075" indent="-346075">
              <a:buNone/>
              <a:tabLst>
                <a:tab pos="2916238" algn="r"/>
                <a:tab pos="3027363" algn="l"/>
              </a:tabLst>
              <a:defRPr/>
            </a:pPr>
            <a:r>
              <a:rPr lang="en-US" altLang="en-US" dirty="0"/>
              <a:t>			= 99.80</a:t>
            </a:r>
          </a:p>
          <a:p>
            <a:pPr marL="346075" indent="-346075">
              <a:buNone/>
              <a:tabLst>
                <a:tab pos="2916238" algn="r"/>
                <a:tab pos="3027363" algn="l"/>
              </a:tabLst>
              <a:defRPr/>
            </a:pPr>
            <a:r>
              <a:rPr lang="en-US" altLang="en-US" dirty="0"/>
              <a:t>	or $99.80.</a:t>
            </a:r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71381725"/>
              </p:ext>
            </p:extLst>
          </p:nvPr>
        </p:nvGraphicFramePr>
        <p:xfrm>
          <a:off x="3861302" y="1678166"/>
          <a:ext cx="3530600" cy="457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342" name="Equation" r:id="rId4" imgW="1765080" imgH="228600" progId="Equation.DSMT4">
                  <p:embed/>
                </p:oleObj>
              </mc:Choice>
              <mc:Fallback>
                <p:oleObj name="Equation" r:id="rId4" imgW="1765080" imgH="228600" progId="Equation.DSMT4">
                  <p:embed/>
                  <p:pic>
                    <p:nvPicPr>
                      <p:cNvPr id="6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61302" y="1678166"/>
                        <a:ext cx="3530600" cy="457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735588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Methods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Differentiation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12019" y="1680018"/>
            <a:ext cx="10562897" cy="4487382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marL="346075" indent="-346075">
              <a:buFont typeface="Wingdings" panose="05000000000000000000" pitchFamily="2" charset="2"/>
              <a:buAutoNum type="alphaLcPeriod" startAt="2"/>
              <a:tabLst>
                <a:tab pos="2916238" algn="r"/>
                <a:tab pos="3027363" algn="l"/>
              </a:tabLst>
              <a:defRPr/>
            </a:pPr>
            <a:r>
              <a:rPr lang="en-US" altLang="en-US" sz="2800" dirty="0"/>
              <a:t>The rate of change of the total cost function </a:t>
            </a:r>
          </a:p>
          <a:p>
            <a:pPr marL="346075" indent="-346075">
              <a:tabLst>
                <a:tab pos="2916238" algn="r"/>
                <a:tab pos="3027363" algn="l"/>
              </a:tabLst>
              <a:defRPr/>
            </a:pPr>
            <a:r>
              <a:rPr lang="en-US" altLang="en-US" sz="2800" dirty="0"/>
              <a:t>	</a:t>
            </a:r>
            <a:endParaRPr lang="en-US" altLang="en-US" sz="2800" dirty="0" smtClean="0"/>
          </a:p>
          <a:p>
            <a:pPr marL="346075" indent="-346075">
              <a:tabLst>
                <a:tab pos="2916238" algn="r"/>
                <a:tab pos="3027363" algn="l"/>
              </a:tabLst>
              <a:defRPr/>
            </a:pPr>
            <a:r>
              <a:rPr lang="en-US" altLang="en-US" sz="2800" dirty="0" smtClean="0"/>
              <a:t>with </a:t>
            </a:r>
            <a:r>
              <a:rPr lang="en-US" altLang="en-US" sz="2800" dirty="0"/>
              <a:t>respect to x is given by  </a:t>
            </a:r>
          </a:p>
          <a:p>
            <a:pPr marL="346075" indent="-346075">
              <a:lnSpc>
                <a:spcPct val="140000"/>
              </a:lnSpc>
              <a:tabLst>
                <a:tab pos="2916238" algn="r"/>
                <a:tab pos="3027363" algn="l"/>
              </a:tabLst>
              <a:defRPr/>
            </a:pPr>
            <a:r>
              <a:rPr lang="en-US" altLang="en-US" sz="2800" dirty="0"/>
              <a:t>		C´(x) 	= 200 – 0.4x</a:t>
            </a:r>
          </a:p>
          <a:p>
            <a:pPr marL="346075" indent="-346075">
              <a:tabLst>
                <a:tab pos="2916238" algn="r"/>
                <a:tab pos="3027363" algn="l"/>
              </a:tabLst>
              <a:defRPr/>
            </a:pPr>
            <a:r>
              <a:rPr lang="en-US" altLang="en-US" sz="2800" dirty="0"/>
              <a:t>	So, when production is 250 refrigerators, the rate of change of the total cost with respect to x is</a:t>
            </a:r>
          </a:p>
          <a:p>
            <a:pPr marL="346075" indent="-346075">
              <a:lnSpc>
                <a:spcPct val="140000"/>
              </a:lnSpc>
              <a:tabLst>
                <a:tab pos="2916238" algn="r"/>
                <a:tab pos="3027363" algn="l"/>
              </a:tabLst>
              <a:defRPr/>
            </a:pPr>
            <a:r>
              <a:rPr lang="en-US" altLang="en-US" sz="2800" dirty="0"/>
              <a:t>		C´(x) 	= 200 – 0.4(250)</a:t>
            </a:r>
          </a:p>
          <a:p>
            <a:pPr marL="346075" indent="-346075">
              <a:lnSpc>
                <a:spcPct val="140000"/>
              </a:lnSpc>
              <a:tabLst>
                <a:tab pos="2916238" algn="r"/>
                <a:tab pos="3027363" algn="l"/>
              </a:tabLst>
              <a:defRPr/>
            </a:pPr>
            <a:r>
              <a:rPr lang="en-US" altLang="en-US" sz="2800" dirty="0"/>
              <a:t>			= 100</a:t>
            </a:r>
          </a:p>
          <a:p>
            <a:pPr marL="898525" lvl="1" indent="-438150">
              <a:tabLst>
                <a:tab pos="2916238" algn="r"/>
                <a:tab pos="3027363" algn="l"/>
              </a:tabLst>
              <a:defRPr/>
            </a:pPr>
            <a:r>
              <a:rPr lang="en-US" altLang="en-US" sz="2800" dirty="0"/>
              <a:t>	or $100.</a:t>
            </a:r>
          </a:p>
        </p:txBody>
      </p:sp>
    </p:spTree>
    <p:extLst>
      <p:ext uri="{BB962C8B-B14F-4D97-AF65-F5344CB8AC3E}">
        <p14:creationId xmlns:p14="http://schemas.microsoft.com/office/powerpoint/2010/main" val="40534863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Methods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Differentiation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166648" y="1621334"/>
            <a:ext cx="10583918" cy="3539430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marL="457200" indent="-457200">
              <a:defRPr/>
            </a:pPr>
            <a:r>
              <a:rPr lang="en-US" altLang="en-US" sz="2800" dirty="0"/>
              <a:t>A subsidiary </a:t>
            </a:r>
            <a:r>
              <a:rPr lang="en-US" altLang="en-US" sz="2800" dirty="0" smtClean="0"/>
              <a:t>of Electronics </a:t>
            </a:r>
            <a:r>
              <a:rPr lang="en-US" altLang="en-US" sz="2800" dirty="0"/>
              <a:t>manufactures a portable music player.</a:t>
            </a:r>
          </a:p>
          <a:p>
            <a:pPr marL="457200" indent="-457200">
              <a:defRPr/>
            </a:pPr>
            <a:r>
              <a:rPr lang="en-US" altLang="en-US" sz="2800" dirty="0"/>
              <a:t>Management determined that the daily total cost of producing these players (in dollars) is </a:t>
            </a:r>
            <a:endParaRPr lang="en-US" altLang="en-US" sz="2800" dirty="0" smtClean="0"/>
          </a:p>
          <a:p>
            <a:pPr marL="457200" indent="-457200">
              <a:defRPr/>
            </a:pPr>
            <a:endParaRPr lang="en-US" altLang="en-US" sz="2800" dirty="0"/>
          </a:p>
          <a:p>
            <a:pPr marL="457200" indent="-457200">
              <a:defRPr/>
            </a:pPr>
            <a:r>
              <a:rPr lang="en-US" altLang="en-US" sz="2800" dirty="0"/>
              <a:t>			</a:t>
            </a:r>
          </a:p>
          <a:p>
            <a:pPr marL="952500" lvl="1" indent="-438150">
              <a:defRPr/>
            </a:pPr>
            <a:r>
              <a:rPr lang="en-US" altLang="en-US" sz="2800" dirty="0"/>
              <a:t>where x stands for the number of players produced.</a:t>
            </a:r>
          </a:p>
          <a:p>
            <a:pPr marL="952500" lvl="1" indent="-438150">
              <a:buFont typeface="Wingdings" panose="05000000000000000000" pitchFamily="2" charset="2"/>
              <a:buAutoNum type="alphaLcPeriod"/>
              <a:defRPr/>
            </a:pPr>
            <a:r>
              <a:rPr lang="en-US" altLang="en-US" sz="2800" dirty="0"/>
              <a:t>Find the marginal cost function.</a:t>
            </a:r>
          </a:p>
          <a:p>
            <a:pPr marL="952500" lvl="1" indent="-438150">
              <a:buFont typeface="Wingdings" panose="05000000000000000000" pitchFamily="2" charset="2"/>
              <a:buAutoNum type="alphaLcPeriod"/>
              <a:defRPr/>
            </a:pPr>
            <a:r>
              <a:rPr lang="en-US" altLang="en-US" sz="2800" dirty="0"/>
              <a:t>Find the marginal cost for x = 200, 300, 400, and 600</a:t>
            </a:r>
            <a:r>
              <a:rPr lang="en-US" altLang="en-US" sz="2800" dirty="0" smtClean="0"/>
              <a:t>.</a:t>
            </a:r>
            <a:endParaRPr lang="en-US" altLang="en-US" sz="2800" dirty="0"/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9730264"/>
              </p:ext>
            </p:extLst>
          </p:nvPr>
        </p:nvGraphicFramePr>
        <p:xfrm>
          <a:off x="3348639" y="3102389"/>
          <a:ext cx="4978400" cy="457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366" name="Equation" r:id="rId4" imgW="2489040" imgH="228600" progId="Equation.DSMT4">
                  <p:embed/>
                </p:oleObj>
              </mc:Choice>
              <mc:Fallback>
                <p:oleObj name="Equation" r:id="rId4" imgW="2489040" imgH="228600" progId="Equation.DSMT4">
                  <p:embed/>
                  <p:pic>
                    <p:nvPicPr>
                      <p:cNvPr id="6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48639" y="3102389"/>
                        <a:ext cx="4978400" cy="457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5223938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Methods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Differentiation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566041" y="2396359"/>
            <a:ext cx="9301655" cy="3108543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marL="346075" indent="-346075">
              <a:buFont typeface="Wingdings" panose="05000000000000000000" pitchFamily="2" charset="2"/>
              <a:buAutoNum type="alphaLcPeriod"/>
              <a:defRPr/>
            </a:pPr>
            <a:r>
              <a:rPr lang="en-US" altLang="en-US" sz="2800" dirty="0"/>
              <a:t>If the total cost function is:</a:t>
            </a:r>
          </a:p>
          <a:p>
            <a:pPr marL="346075" indent="-346075">
              <a:defRPr/>
            </a:pPr>
            <a:r>
              <a:rPr lang="en-US" altLang="en-US" sz="2800" dirty="0"/>
              <a:t>		</a:t>
            </a:r>
            <a:endParaRPr lang="en-US" altLang="en-US" sz="2800" dirty="0" smtClean="0"/>
          </a:p>
          <a:p>
            <a:pPr marL="346075" indent="-346075">
              <a:defRPr/>
            </a:pPr>
            <a:r>
              <a:rPr lang="en-US" altLang="en-US" sz="2800" dirty="0"/>
              <a:t>	</a:t>
            </a:r>
            <a:endParaRPr lang="en-US" altLang="en-US" sz="2800" dirty="0" smtClean="0"/>
          </a:p>
          <a:p>
            <a:pPr marL="346075" indent="-346075">
              <a:defRPr/>
            </a:pPr>
            <a:r>
              <a:rPr lang="en-US" altLang="en-US" sz="2800" dirty="0" smtClean="0"/>
              <a:t>then</a:t>
            </a:r>
            <a:r>
              <a:rPr lang="en-US" altLang="en-US" sz="2800" dirty="0"/>
              <a:t>, its derivative is the marginal cost function</a:t>
            </a:r>
            <a:r>
              <a:rPr lang="en-US" altLang="en-US" sz="2800" dirty="0" smtClean="0"/>
              <a:t>:</a:t>
            </a:r>
          </a:p>
          <a:p>
            <a:pPr marL="346075" indent="-346075">
              <a:defRPr/>
            </a:pPr>
            <a:endParaRPr lang="en-US" altLang="en-US" sz="2800" dirty="0" smtClean="0"/>
          </a:p>
          <a:p>
            <a:pPr marL="346075" indent="-346075">
              <a:defRPr/>
            </a:pPr>
            <a:endParaRPr lang="en-US" altLang="en-US" sz="2800" dirty="0"/>
          </a:p>
          <a:p>
            <a:pPr marL="346075" indent="-346075">
              <a:defRPr/>
            </a:pPr>
            <a:r>
              <a:rPr lang="en-US" altLang="en-US" sz="2800" dirty="0"/>
              <a:t>		</a:t>
            </a:r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96800958"/>
              </p:ext>
            </p:extLst>
          </p:nvPr>
        </p:nvGraphicFramePr>
        <p:xfrm>
          <a:off x="3365450" y="3062543"/>
          <a:ext cx="4978400" cy="457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394" name="Equation" r:id="rId4" imgW="2489040" imgH="228600" progId="Equation.DSMT4">
                  <p:embed/>
                </p:oleObj>
              </mc:Choice>
              <mc:Fallback>
                <p:oleObj name="Equation" r:id="rId4" imgW="2489040" imgH="228600" progId="Equation.DSMT4">
                  <p:embed/>
                  <p:pic>
                    <p:nvPicPr>
                      <p:cNvPr id="6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65450" y="3062543"/>
                        <a:ext cx="4978400" cy="457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29592705"/>
              </p:ext>
            </p:extLst>
          </p:nvPr>
        </p:nvGraphicFramePr>
        <p:xfrm>
          <a:off x="3924250" y="4685756"/>
          <a:ext cx="3860800" cy="457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395" name="Equation" r:id="rId6" imgW="1930320" imgH="228600" progId="Equation.DSMT4">
                  <p:embed/>
                </p:oleObj>
              </mc:Choice>
              <mc:Fallback>
                <p:oleObj name="Equation" r:id="rId6" imgW="1930320" imgH="228600" progId="Equation.DSMT4">
                  <p:embed/>
                  <p:pic>
                    <p:nvPicPr>
                      <p:cNvPr id="7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24250" y="4685756"/>
                        <a:ext cx="3860800" cy="457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776092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Methods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Differentiation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586075" y="1544550"/>
            <a:ext cx="9330281" cy="4616648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marL="346075" indent="-346075">
              <a:buFont typeface="Wingdings" panose="05000000000000000000" pitchFamily="2" charset="2"/>
              <a:buAutoNum type="alphaLcPeriod" startAt="2"/>
              <a:defRPr/>
            </a:pPr>
            <a:r>
              <a:rPr lang="en-US" altLang="en-US" sz="2800" dirty="0"/>
              <a:t>The marginal cost for x = 200, 300, 400, and 600 is: </a:t>
            </a:r>
          </a:p>
          <a:p>
            <a:pPr marL="346075" indent="-346075">
              <a:lnSpc>
                <a:spcPct val="140000"/>
              </a:lnSpc>
              <a:defRPr/>
            </a:pPr>
            <a:r>
              <a:rPr lang="en-US" altLang="en-US" sz="2800" dirty="0"/>
              <a:t>		C´(200) = 0.0003(200)2 – 0.16(200) + 40 = </a:t>
            </a:r>
            <a:r>
              <a:rPr lang="en-US" altLang="en-US" sz="2800" dirty="0" smtClean="0"/>
              <a:t>20</a:t>
            </a:r>
          </a:p>
          <a:p>
            <a:pPr marL="346075" indent="-346075">
              <a:lnSpc>
                <a:spcPct val="140000"/>
              </a:lnSpc>
              <a:defRPr/>
            </a:pPr>
            <a:endParaRPr lang="en-US" altLang="en-US" sz="2800" dirty="0"/>
          </a:p>
          <a:p>
            <a:pPr marL="346075" indent="-346075">
              <a:defRPr/>
            </a:pPr>
            <a:r>
              <a:rPr lang="en-US" altLang="en-US" sz="2800" dirty="0"/>
              <a:t>		C´(300) = 0.0003(300)2 – 0.16(300) + 40 = </a:t>
            </a:r>
            <a:r>
              <a:rPr lang="en-US" altLang="en-US" sz="2800" dirty="0" smtClean="0"/>
              <a:t>19</a:t>
            </a:r>
          </a:p>
          <a:p>
            <a:pPr marL="346075" indent="-346075">
              <a:defRPr/>
            </a:pPr>
            <a:endParaRPr lang="en-US" altLang="en-US" sz="2800" dirty="0"/>
          </a:p>
          <a:p>
            <a:pPr marL="346075" indent="-346075">
              <a:lnSpc>
                <a:spcPct val="110000"/>
              </a:lnSpc>
              <a:defRPr/>
            </a:pPr>
            <a:r>
              <a:rPr lang="en-US" altLang="en-US" sz="2800" dirty="0"/>
              <a:t>		C´(400) = 0.0003(400)2 – 0.16(400) + 40 = </a:t>
            </a:r>
            <a:r>
              <a:rPr lang="en-US" altLang="en-US" sz="2800" dirty="0" smtClean="0"/>
              <a:t>24</a:t>
            </a:r>
          </a:p>
          <a:p>
            <a:pPr marL="346075" indent="-346075">
              <a:lnSpc>
                <a:spcPct val="110000"/>
              </a:lnSpc>
              <a:defRPr/>
            </a:pPr>
            <a:endParaRPr lang="en-US" altLang="en-US" sz="2800" dirty="0"/>
          </a:p>
          <a:p>
            <a:pPr marL="346075" indent="-346075">
              <a:lnSpc>
                <a:spcPct val="110000"/>
              </a:lnSpc>
              <a:defRPr/>
            </a:pPr>
            <a:r>
              <a:rPr lang="en-US" altLang="en-US" sz="2800" dirty="0"/>
              <a:t>		C´(600) = 0.0003(600)2 – 0.16(600) + 40 = 52</a:t>
            </a:r>
          </a:p>
          <a:p>
            <a:pPr marL="346075" indent="-346075">
              <a:lnSpc>
                <a:spcPct val="140000"/>
              </a:lnSpc>
              <a:defRPr/>
            </a:pPr>
            <a:r>
              <a:rPr lang="en-US" altLang="en-US" sz="2800" dirty="0"/>
              <a:t>	or $20/unit, $19/unit, $24/unit, and $52/unit, respectively.</a:t>
            </a:r>
          </a:p>
        </p:txBody>
      </p:sp>
    </p:spTree>
    <p:extLst>
      <p:ext uri="{BB962C8B-B14F-4D97-AF65-F5344CB8AC3E}">
        <p14:creationId xmlns:p14="http://schemas.microsoft.com/office/powerpoint/2010/main" val="33409535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Methods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Differentiation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262952" y="1628673"/>
            <a:ext cx="10426262" cy="3246402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marL="396875" indent="-396875">
              <a:defRPr/>
            </a:pPr>
            <a:r>
              <a:rPr lang="en-US" altLang="en-US" sz="2800" dirty="0" smtClean="0"/>
              <a:t>Given that the revenue function</a:t>
            </a:r>
            <a:endParaRPr lang="en-US" altLang="en-US" sz="2800" dirty="0"/>
          </a:p>
          <a:p>
            <a:pPr marL="396875" indent="-396875">
              <a:lnSpc>
                <a:spcPct val="130000"/>
              </a:lnSpc>
              <a:defRPr/>
            </a:pPr>
            <a:r>
              <a:rPr lang="en-US" altLang="en-US" sz="2800" dirty="0"/>
              <a:t>			</a:t>
            </a:r>
            <a:r>
              <a:rPr lang="en-US" altLang="en-US" sz="2800" dirty="0" smtClean="0"/>
              <a:t>                                        </a:t>
            </a:r>
          </a:p>
          <a:p>
            <a:pPr marL="396875" indent="-396875">
              <a:lnSpc>
                <a:spcPct val="130000"/>
              </a:lnSpc>
              <a:defRPr/>
            </a:pPr>
            <a:r>
              <a:rPr lang="en-US" altLang="en-US" sz="2800" dirty="0"/>
              <a:t> </a:t>
            </a:r>
            <a:r>
              <a:rPr lang="en-US" altLang="en-US" sz="2800" dirty="0" smtClean="0"/>
              <a:t>                                                                               (</a:t>
            </a:r>
            <a:r>
              <a:rPr lang="en-US" altLang="en-US" sz="2800" dirty="0"/>
              <a:t>0 </a:t>
            </a:r>
            <a:r>
              <a:rPr lang="en-US" altLang="en-US" sz="2800" dirty="0">
                <a:sym typeface="Symbol" panose="05050102010706020507" pitchFamily="18" charset="2"/>
              </a:rPr>
              <a:t></a:t>
            </a:r>
            <a:r>
              <a:rPr lang="en-US" altLang="en-US" sz="2800" dirty="0"/>
              <a:t> x </a:t>
            </a:r>
            <a:r>
              <a:rPr lang="en-US" altLang="en-US" sz="2800" dirty="0">
                <a:sym typeface="Symbol" panose="05050102010706020507" pitchFamily="18" charset="2"/>
              </a:rPr>
              <a:t></a:t>
            </a:r>
            <a:r>
              <a:rPr lang="en-US" altLang="en-US" sz="2800" dirty="0"/>
              <a:t> 20,000</a:t>
            </a:r>
            <a:r>
              <a:rPr lang="en-US" altLang="en-US" sz="2800" dirty="0" smtClean="0"/>
              <a:t>)</a:t>
            </a:r>
          </a:p>
          <a:p>
            <a:pPr marL="396875" indent="-396875">
              <a:lnSpc>
                <a:spcPct val="130000"/>
              </a:lnSpc>
              <a:defRPr/>
            </a:pPr>
            <a:endParaRPr lang="en-US" altLang="en-US" sz="2800" dirty="0"/>
          </a:p>
          <a:p>
            <a:pPr marL="949325" lvl="1" indent="-438150">
              <a:lnSpc>
                <a:spcPct val="80000"/>
              </a:lnSpc>
              <a:buFont typeface="Arial Unicode MS" pitchFamily="34" charset="-128"/>
              <a:buAutoNum type="alphaLcPeriod"/>
              <a:defRPr/>
            </a:pPr>
            <a:r>
              <a:rPr lang="en-US" altLang="en-US" sz="2800" dirty="0" smtClean="0"/>
              <a:t>Find </a:t>
            </a:r>
            <a:r>
              <a:rPr lang="en-US" altLang="en-US" sz="2800" dirty="0"/>
              <a:t>the marginal revenue function R</a:t>
            </a:r>
            <a:r>
              <a:rPr lang="en-US" altLang="en-US" sz="2800" dirty="0" smtClean="0"/>
              <a:t>′.</a:t>
            </a:r>
          </a:p>
          <a:p>
            <a:pPr marL="511175" lvl="1">
              <a:lnSpc>
                <a:spcPct val="80000"/>
              </a:lnSpc>
              <a:defRPr/>
            </a:pPr>
            <a:endParaRPr lang="en-US" altLang="en-US" sz="2800" dirty="0"/>
          </a:p>
          <a:p>
            <a:pPr marL="511175" lvl="1">
              <a:lnSpc>
                <a:spcPct val="80000"/>
              </a:lnSpc>
              <a:defRPr/>
            </a:pPr>
            <a:r>
              <a:rPr lang="en-US" altLang="en-US" sz="2800" dirty="0" smtClean="0"/>
              <a:t>b. Compute </a:t>
            </a:r>
            <a:r>
              <a:rPr lang="en-US" altLang="en-US" sz="2800" dirty="0"/>
              <a:t>R′(2000) and interpret your result.</a:t>
            </a:r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10800824"/>
              </p:ext>
            </p:extLst>
          </p:nvPr>
        </p:nvGraphicFramePr>
        <p:xfrm>
          <a:off x="2584332" y="2680620"/>
          <a:ext cx="3611563" cy="5921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414" name="Equation" r:id="rId4" imgW="1549080" imgH="253800" progId="Equation.DSMT4">
                  <p:embed/>
                </p:oleObj>
              </mc:Choice>
              <mc:Fallback>
                <p:oleObj name="Equation" r:id="rId4" imgW="1549080" imgH="253800" progId="Equation.DSMT4">
                  <p:embed/>
                  <p:pic>
                    <p:nvPicPr>
                      <p:cNvPr id="6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84332" y="2680620"/>
                        <a:ext cx="3611563" cy="5921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6390563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Methods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Differentiation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858507" y="2039187"/>
            <a:ext cx="8604649" cy="2634567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>
              <a:tabLst>
                <a:tab pos="2570163" algn="r"/>
                <a:tab pos="2682875" algn="l"/>
              </a:tabLst>
              <a:defRPr/>
            </a:pPr>
            <a:r>
              <a:rPr lang="en-US" altLang="en-US" sz="2800" dirty="0" smtClean="0"/>
              <a:t>a. Given </a:t>
            </a:r>
            <a:r>
              <a:rPr lang="en-US" altLang="en-US" sz="2800" dirty="0"/>
              <a:t>the revenue function </a:t>
            </a:r>
          </a:p>
          <a:p>
            <a:pPr marL="457200" indent="-457200">
              <a:lnSpc>
                <a:spcPct val="130000"/>
              </a:lnSpc>
              <a:tabLst>
                <a:tab pos="2570163" algn="r"/>
                <a:tab pos="2682875" algn="l"/>
              </a:tabLst>
              <a:defRPr/>
            </a:pPr>
            <a:r>
              <a:rPr lang="en-US" altLang="en-US" sz="2800" dirty="0"/>
              <a:t>	</a:t>
            </a:r>
            <a:endParaRPr lang="en-US" altLang="en-US" sz="2800" dirty="0" smtClean="0"/>
          </a:p>
          <a:p>
            <a:pPr marL="457200" indent="-457200">
              <a:lnSpc>
                <a:spcPct val="130000"/>
              </a:lnSpc>
              <a:tabLst>
                <a:tab pos="2570163" algn="r"/>
                <a:tab pos="2682875" algn="l"/>
              </a:tabLst>
              <a:defRPr/>
            </a:pPr>
            <a:r>
              <a:rPr lang="en-US" altLang="en-US" sz="2800" dirty="0"/>
              <a:t>	We find its derivative to obtain the marginal revenue function:</a:t>
            </a:r>
          </a:p>
          <a:p>
            <a:pPr marL="457200" indent="-457200">
              <a:tabLst>
                <a:tab pos="2570163" algn="r"/>
                <a:tab pos="2682875" algn="l"/>
              </a:tabLst>
              <a:defRPr/>
            </a:pPr>
            <a:r>
              <a:rPr lang="en-US" altLang="en-US" sz="2800" dirty="0"/>
              <a:t> 		R′(x)	= – 0.04x + 400</a:t>
            </a:r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17740897"/>
              </p:ext>
            </p:extLst>
          </p:nvPr>
        </p:nvGraphicFramePr>
        <p:xfrm>
          <a:off x="3778752" y="2608094"/>
          <a:ext cx="3613150" cy="5921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438" name="Equation" r:id="rId4" imgW="1549080" imgH="253800" progId="Equation.DSMT4">
                  <p:embed/>
                </p:oleObj>
              </mc:Choice>
              <mc:Fallback>
                <p:oleObj name="Equation" r:id="rId4" imgW="1549080" imgH="253800" progId="Equation.DSMT4">
                  <p:embed/>
                  <p:pic>
                    <p:nvPicPr>
                      <p:cNvPr id="6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78752" y="2608094"/>
                        <a:ext cx="3613150" cy="5921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3641714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Methods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Differentiation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145628" y="1772878"/>
            <a:ext cx="9984827" cy="2720745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>
              <a:tabLst>
                <a:tab pos="2570163" algn="r"/>
                <a:tab pos="2682875" algn="l"/>
              </a:tabLst>
              <a:defRPr/>
            </a:pPr>
            <a:r>
              <a:rPr lang="en-US" altLang="en-US" sz="2800" dirty="0" smtClean="0"/>
              <a:t>b. When </a:t>
            </a:r>
            <a:r>
              <a:rPr lang="en-US" altLang="en-US" sz="2800" dirty="0"/>
              <a:t>quantity demanded is 2000, the marginal revenue will be:</a:t>
            </a:r>
          </a:p>
          <a:p>
            <a:pPr marL="457200" indent="-457200">
              <a:lnSpc>
                <a:spcPct val="130000"/>
              </a:lnSpc>
              <a:tabLst>
                <a:tab pos="2570163" algn="r"/>
                <a:tab pos="2682875" algn="l"/>
              </a:tabLst>
              <a:defRPr/>
            </a:pPr>
            <a:r>
              <a:rPr lang="en-US" altLang="en-US" sz="2800" dirty="0"/>
              <a:t>		R′(2000)	= – 0.04(2000) + 400</a:t>
            </a:r>
          </a:p>
          <a:p>
            <a:pPr marL="457200" indent="-457200">
              <a:lnSpc>
                <a:spcPct val="130000"/>
              </a:lnSpc>
              <a:tabLst>
                <a:tab pos="2570163" algn="r"/>
                <a:tab pos="2682875" algn="l"/>
              </a:tabLst>
              <a:defRPr/>
            </a:pPr>
            <a:r>
              <a:rPr lang="en-US" altLang="en-US" sz="2800" dirty="0"/>
              <a:t>			= 320</a:t>
            </a:r>
          </a:p>
          <a:p>
            <a:pPr marL="457200" indent="-457200">
              <a:spcBef>
                <a:spcPct val="50000"/>
              </a:spcBef>
              <a:tabLst>
                <a:tab pos="2570163" algn="r"/>
                <a:tab pos="2682875" algn="l"/>
              </a:tabLst>
              <a:defRPr/>
            </a:pPr>
            <a:r>
              <a:rPr lang="en-US" altLang="en-US" sz="2800" dirty="0"/>
              <a:t>	Thus, the actual revenue realized from the sale of the </a:t>
            </a:r>
            <a:r>
              <a:rPr lang="en-US" altLang="en-US" sz="2800" dirty="0" smtClean="0"/>
              <a:t>200 1st </a:t>
            </a:r>
            <a:r>
              <a:rPr lang="en-US" altLang="en-US" sz="2800" dirty="0"/>
              <a:t>loudspeaker system is approximately $320.</a:t>
            </a:r>
          </a:p>
        </p:txBody>
      </p:sp>
    </p:spTree>
    <p:extLst>
      <p:ext uri="{BB962C8B-B14F-4D97-AF65-F5344CB8AC3E}">
        <p14:creationId xmlns:p14="http://schemas.microsoft.com/office/powerpoint/2010/main" val="1715318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Methods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Differentiation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014365" y="1704850"/>
            <a:ext cx="10058400" cy="3668697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marL="396875" indent="-396875">
              <a:tabLst>
                <a:tab pos="2976563" algn="r"/>
                <a:tab pos="3089275" algn="l"/>
              </a:tabLst>
              <a:defRPr/>
            </a:pPr>
            <a:r>
              <a:rPr lang="en-US" altLang="en-US" sz="2800" dirty="0"/>
              <a:t>Continuing with the last example, suppose the total cost (in dollars) of producing x units of the Acrosonic model F loudspeaker system is  </a:t>
            </a:r>
          </a:p>
          <a:p>
            <a:pPr marL="396875" indent="-396875">
              <a:lnSpc>
                <a:spcPct val="120000"/>
              </a:lnSpc>
              <a:tabLst>
                <a:tab pos="2976563" algn="r"/>
                <a:tab pos="3089275" algn="l"/>
              </a:tabLst>
              <a:defRPr/>
            </a:pPr>
            <a:r>
              <a:rPr lang="en-US" altLang="en-US" sz="2800" dirty="0"/>
              <a:t>		C(x) 	= 100x + </a:t>
            </a:r>
            <a:r>
              <a:rPr lang="en-US" altLang="en-US" sz="2800" dirty="0" smtClean="0"/>
              <a:t>200,000</a:t>
            </a:r>
          </a:p>
          <a:p>
            <a:pPr marL="396875" indent="-396875">
              <a:lnSpc>
                <a:spcPct val="120000"/>
              </a:lnSpc>
              <a:tabLst>
                <a:tab pos="2976563" algn="r"/>
                <a:tab pos="3089275" algn="l"/>
              </a:tabLst>
              <a:defRPr/>
            </a:pPr>
            <a:endParaRPr lang="en-US" altLang="en-US" sz="2800" dirty="0"/>
          </a:p>
          <a:p>
            <a:pPr marL="854075" lvl="1" indent="-342900">
              <a:lnSpc>
                <a:spcPct val="120000"/>
              </a:lnSpc>
              <a:buFont typeface="Wingdings" panose="05000000000000000000" pitchFamily="2" charset="2"/>
              <a:buAutoNum type="alphaLcPeriod"/>
              <a:tabLst>
                <a:tab pos="2976563" algn="r"/>
                <a:tab pos="3089275" algn="l"/>
              </a:tabLst>
              <a:defRPr/>
            </a:pPr>
            <a:r>
              <a:rPr lang="en-US" altLang="en-US" sz="2800" dirty="0"/>
              <a:t>Find the profit function P.</a:t>
            </a:r>
          </a:p>
          <a:p>
            <a:pPr marL="854075" lvl="1" indent="-342900">
              <a:lnSpc>
                <a:spcPct val="80000"/>
              </a:lnSpc>
              <a:buFont typeface="Wingdings" panose="05000000000000000000" pitchFamily="2" charset="2"/>
              <a:buAutoNum type="alphaLcPeriod"/>
              <a:tabLst>
                <a:tab pos="2976563" algn="r"/>
                <a:tab pos="3089275" algn="l"/>
              </a:tabLst>
              <a:defRPr/>
            </a:pPr>
            <a:r>
              <a:rPr lang="en-US" altLang="en-US" sz="2800" dirty="0"/>
              <a:t>Find the marginal profit function P′.</a:t>
            </a:r>
          </a:p>
          <a:p>
            <a:pPr marL="854075" lvl="1" indent="-342900">
              <a:lnSpc>
                <a:spcPct val="90000"/>
              </a:lnSpc>
              <a:buFont typeface="Wingdings" panose="05000000000000000000" pitchFamily="2" charset="2"/>
              <a:buAutoNum type="alphaLcPeriod"/>
              <a:tabLst>
                <a:tab pos="2976563" algn="r"/>
                <a:tab pos="3089275" algn="l"/>
              </a:tabLst>
              <a:defRPr/>
            </a:pPr>
            <a:r>
              <a:rPr lang="en-US" altLang="en-US" sz="2800" dirty="0"/>
              <a:t>Compute P′ (2000) and interpret the result.</a:t>
            </a:r>
          </a:p>
        </p:txBody>
      </p:sp>
    </p:spTree>
    <p:extLst>
      <p:ext uri="{BB962C8B-B14F-4D97-AF65-F5344CB8AC3E}">
        <p14:creationId xmlns:p14="http://schemas.microsoft.com/office/powerpoint/2010/main" val="41205574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Methods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Differentiation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262952" y="1628673"/>
            <a:ext cx="10047890" cy="4789003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marL="396875" indent="-396875">
              <a:buFont typeface="Wingdings" panose="05000000000000000000" pitchFamily="2" charset="2"/>
              <a:buAutoNum type="alphaLcPeriod"/>
              <a:tabLst>
                <a:tab pos="2976563" algn="r"/>
                <a:tab pos="3027363" algn="l"/>
              </a:tabLst>
              <a:defRPr/>
            </a:pPr>
            <a:r>
              <a:rPr lang="en-US" altLang="en-US" sz="2800" dirty="0"/>
              <a:t>From last example we know that the revenue function is</a:t>
            </a:r>
          </a:p>
          <a:p>
            <a:pPr marL="396875" indent="-396875">
              <a:lnSpc>
                <a:spcPct val="130000"/>
              </a:lnSpc>
              <a:tabLst>
                <a:tab pos="2976563" algn="r"/>
                <a:tab pos="3027363" algn="l"/>
              </a:tabLst>
              <a:defRPr/>
            </a:pPr>
            <a:r>
              <a:rPr lang="en-US" altLang="en-US" sz="2800" dirty="0"/>
              <a:t>		</a:t>
            </a:r>
            <a:endParaRPr lang="en-US" altLang="en-US" sz="2800" dirty="0" smtClean="0"/>
          </a:p>
          <a:p>
            <a:pPr marL="396875" indent="-396875">
              <a:lnSpc>
                <a:spcPct val="130000"/>
              </a:lnSpc>
              <a:tabLst>
                <a:tab pos="2976563" algn="r"/>
                <a:tab pos="3027363" algn="l"/>
              </a:tabLst>
              <a:defRPr/>
            </a:pPr>
            <a:r>
              <a:rPr lang="en-US" altLang="en-US" sz="2800" dirty="0" smtClean="0"/>
              <a:t>Profit </a:t>
            </a:r>
            <a:r>
              <a:rPr lang="en-US" altLang="en-US" sz="2800" dirty="0"/>
              <a:t>is the difference between total revenue and total cost, so the profit function </a:t>
            </a:r>
            <a:r>
              <a:rPr lang="en-US" altLang="en-US" sz="2800" dirty="0" smtClean="0"/>
              <a:t>is</a:t>
            </a:r>
          </a:p>
          <a:p>
            <a:pPr marL="396875" indent="-396875">
              <a:lnSpc>
                <a:spcPct val="120000"/>
              </a:lnSpc>
              <a:tabLst>
                <a:tab pos="2976563" algn="r"/>
                <a:tab pos="3027363" algn="l"/>
              </a:tabLst>
              <a:defRPr/>
            </a:pPr>
            <a:r>
              <a:rPr lang="en-US" altLang="en-US" sz="2800" dirty="0" smtClean="0"/>
              <a:t>	</a:t>
            </a:r>
            <a:r>
              <a:rPr lang="en-US" altLang="en-US" sz="2800" dirty="0"/>
              <a:t>	 P(x)	= R(x) – C(x</a:t>
            </a:r>
            <a:r>
              <a:rPr lang="en-US" altLang="en-US" sz="2800" dirty="0" smtClean="0"/>
              <a:t>)</a:t>
            </a:r>
          </a:p>
          <a:p>
            <a:pPr marL="396875" indent="-396875">
              <a:lnSpc>
                <a:spcPct val="120000"/>
              </a:lnSpc>
              <a:tabLst>
                <a:tab pos="2976563" algn="r"/>
                <a:tab pos="3027363" algn="l"/>
              </a:tabLst>
              <a:defRPr/>
            </a:pPr>
            <a:endParaRPr lang="en-US" altLang="en-US" sz="2800" dirty="0"/>
          </a:p>
          <a:p>
            <a:pPr marL="396875" indent="-396875">
              <a:lnSpc>
                <a:spcPct val="120000"/>
              </a:lnSpc>
              <a:tabLst>
                <a:tab pos="2976563" algn="r"/>
                <a:tab pos="3027363" algn="l"/>
              </a:tabLst>
              <a:defRPr/>
            </a:pPr>
            <a:endParaRPr lang="en-US" altLang="en-US" sz="2800" dirty="0"/>
          </a:p>
          <a:p>
            <a:pPr marL="396875" indent="-396875">
              <a:lnSpc>
                <a:spcPct val="120000"/>
              </a:lnSpc>
              <a:tabLst>
                <a:tab pos="2976563" algn="r"/>
                <a:tab pos="3027363" algn="l"/>
              </a:tabLst>
              <a:defRPr/>
            </a:pPr>
            <a:r>
              <a:rPr lang="en-US" altLang="en-US" sz="2800" dirty="0"/>
              <a:t>		</a:t>
            </a:r>
            <a:endParaRPr lang="en-US" altLang="en-US" sz="2800" dirty="0" smtClean="0"/>
          </a:p>
          <a:p>
            <a:pPr marL="396875" indent="-396875">
              <a:lnSpc>
                <a:spcPct val="120000"/>
              </a:lnSpc>
              <a:tabLst>
                <a:tab pos="2976563" algn="r"/>
                <a:tab pos="3027363" algn="l"/>
              </a:tabLst>
              <a:defRPr/>
            </a:pPr>
            <a:r>
              <a:rPr lang="en-US" altLang="en-US" sz="2800" dirty="0"/>
              <a:t>			</a:t>
            </a:r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19689823"/>
              </p:ext>
            </p:extLst>
          </p:nvPr>
        </p:nvGraphicFramePr>
        <p:xfrm>
          <a:off x="3919154" y="2170524"/>
          <a:ext cx="3613150" cy="593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64" name="Equation" r:id="rId4" imgW="1549080" imgH="253800" progId="Equation.DSMT4">
                  <p:embed/>
                </p:oleObj>
              </mc:Choice>
              <mc:Fallback>
                <p:oleObj name="Equation" r:id="rId4" imgW="1549080" imgH="253800" progId="Equation.DSMT4">
                  <p:embed/>
                  <p:pic>
                    <p:nvPicPr>
                      <p:cNvPr id="6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19154" y="2170524"/>
                        <a:ext cx="3613150" cy="5937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57754126"/>
              </p:ext>
            </p:extLst>
          </p:nvPr>
        </p:nvGraphicFramePr>
        <p:xfrm>
          <a:off x="2790801" y="4336761"/>
          <a:ext cx="6575425" cy="1870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65" name="Equation" r:id="rId6" imgW="2819160" imgH="799920" progId="Equation.DSMT4">
                  <p:embed/>
                </p:oleObj>
              </mc:Choice>
              <mc:Fallback>
                <p:oleObj name="Equation" r:id="rId6" imgW="2819160" imgH="799920" progId="Equation.DSMT4">
                  <p:embed/>
                  <p:pic>
                    <p:nvPicPr>
                      <p:cNvPr id="9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90801" y="4336761"/>
                        <a:ext cx="6575425" cy="18700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7325469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Methods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Differentiation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671145" y="2593387"/>
            <a:ext cx="9627475" cy="2492990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marL="396875" indent="-396875">
              <a:buFont typeface="Wingdings" panose="05000000000000000000" pitchFamily="2" charset="2"/>
              <a:buAutoNum type="alphaLcPeriod" startAt="2"/>
              <a:tabLst>
                <a:tab pos="2976563" algn="r"/>
                <a:tab pos="3027363" algn="l"/>
              </a:tabLst>
              <a:defRPr/>
            </a:pPr>
            <a:r>
              <a:rPr lang="en-US" altLang="en-US" sz="2800" dirty="0"/>
              <a:t>Given the profit function </a:t>
            </a:r>
          </a:p>
          <a:p>
            <a:pPr marL="396875" indent="-396875">
              <a:lnSpc>
                <a:spcPct val="130000"/>
              </a:lnSpc>
              <a:tabLst>
                <a:tab pos="2976563" algn="r"/>
                <a:tab pos="3027363" algn="l"/>
              </a:tabLst>
              <a:defRPr/>
            </a:pPr>
            <a:r>
              <a:rPr lang="en-US" altLang="en-US" sz="2800" dirty="0"/>
              <a:t>		</a:t>
            </a:r>
            <a:endParaRPr lang="en-US" altLang="en-US" sz="2800" dirty="0" smtClean="0"/>
          </a:p>
          <a:p>
            <a:pPr marL="396875" indent="-396875">
              <a:lnSpc>
                <a:spcPct val="130000"/>
              </a:lnSpc>
              <a:tabLst>
                <a:tab pos="2976563" algn="r"/>
                <a:tab pos="3027363" algn="l"/>
              </a:tabLst>
              <a:defRPr/>
            </a:pPr>
            <a:r>
              <a:rPr lang="en-US" altLang="en-US" sz="2800" dirty="0"/>
              <a:t>	we find its derivative to obtain the marginal profit function:</a:t>
            </a:r>
          </a:p>
          <a:p>
            <a:pPr marL="396875" indent="-396875">
              <a:lnSpc>
                <a:spcPct val="120000"/>
              </a:lnSpc>
              <a:tabLst>
                <a:tab pos="2976563" algn="r"/>
                <a:tab pos="3027363" algn="l"/>
              </a:tabLst>
              <a:defRPr/>
            </a:pPr>
            <a:r>
              <a:rPr lang="en-US" altLang="en-US" sz="2800" dirty="0"/>
              <a:t>		 P′(x)	= – 0.04x + 300</a:t>
            </a:r>
          </a:p>
          <a:p>
            <a:pPr marL="396875" indent="-396875">
              <a:lnSpc>
                <a:spcPct val="120000"/>
              </a:lnSpc>
              <a:tabLst>
                <a:tab pos="2976563" algn="r"/>
                <a:tab pos="3027363" algn="l"/>
              </a:tabLst>
              <a:defRPr/>
            </a:pPr>
            <a:endParaRPr lang="en-US" altLang="en-US" dirty="0">
              <a:solidFill>
                <a:srgbClr val="FFFF00"/>
              </a:solidFill>
            </a:endParaRPr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83836348"/>
              </p:ext>
            </p:extLst>
          </p:nvPr>
        </p:nvGraphicFramePr>
        <p:xfrm>
          <a:off x="3685660" y="3168759"/>
          <a:ext cx="4945062" cy="593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486" name="Equation" r:id="rId4" imgW="2120760" imgH="253800" progId="Equation.DSMT4">
                  <p:embed/>
                </p:oleObj>
              </mc:Choice>
              <mc:Fallback>
                <p:oleObj name="Equation" r:id="rId4" imgW="2120760" imgH="253800" progId="Equation.DSMT4">
                  <p:embed/>
                  <p:pic>
                    <p:nvPicPr>
                      <p:cNvPr id="6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85660" y="3168759"/>
                        <a:ext cx="4945062" cy="5937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2559777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Methods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Differentiation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803787" y="2046478"/>
            <a:ext cx="9532883" cy="2604431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marL="396875" indent="-396875">
              <a:buFont typeface="Wingdings" panose="05000000000000000000" pitchFamily="2" charset="2"/>
              <a:buAutoNum type="alphaLcPeriod" startAt="3"/>
              <a:tabLst>
                <a:tab pos="2976563" algn="r"/>
                <a:tab pos="3027363" algn="l"/>
              </a:tabLst>
              <a:defRPr/>
            </a:pPr>
            <a:r>
              <a:rPr lang="en-US" altLang="en-US" sz="2800" dirty="0"/>
              <a:t>When producing x = 2000, the marginal profit is </a:t>
            </a:r>
          </a:p>
          <a:p>
            <a:pPr marL="396875" indent="-396875">
              <a:lnSpc>
                <a:spcPct val="130000"/>
              </a:lnSpc>
              <a:tabLst>
                <a:tab pos="2976563" algn="r"/>
                <a:tab pos="3027363" algn="l"/>
              </a:tabLst>
              <a:defRPr/>
            </a:pPr>
            <a:r>
              <a:rPr lang="en-US" altLang="en-US" sz="2800" dirty="0"/>
              <a:t>		 P′(2000)	= – 0.04(2000) + 300 </a:t>
            </a:r>
          </a:p>
          <a:p>
            <a:pPr marL="396875" indent="-396875">
              <a:lnSpc>
                <a:spcPct val="130000"/>
              </a:lnSpc>
              <a:tabLst>
                <a:tab pos="2976563" algn="r"/>
                <a:tab pos="3027363" algn="l"/>
              </a:tabLst>
              <a:defRPr/>
            </a:pPr>
            <a:r>
              <a:rPr lang="en-US" altLang="en-US" sz="2800" dirty="0"/>
              <a:t>			= 220</a:t>
            </a:r>
          </a:p>
          <a:p>
            <a:pPr marL="396875" indent="-396875">
              <a:spcBef>
                <a:spcPct val="23000"/>
              </a:spcBef>
              <a:tabLst>
                <a:tab pos="2976563" algn="r"/>
                <a:tab pos="3027363" algn="l"/>
              </a:tabLst>
              <a:defRPr/>
            </a:pPr>
            <a:r>
              <a:rPr lang="en-US" altLang="en-US" sz="2800" dirty="0"/>
              <a:t>	Thus, the profit to be made from producing the </a:t>
            </a:r>
            <a:r>
              <a:rPr lang="en-US" altLang="en-US" sz="2800" dirty="0" smtClean="0"/>
              <a:t>200 1st </a:t>
            </a:r>
            <a:r>
              <a:rPr lang="en-US" altLang="en-US" sz="2800" dirty="0"/>
              <a:t>loudspeaker is $220.</a:t>
            </a:r>
          </a:p>
        </p:txBody>
      </p:sp>
    </p:spTree>
    <p:extLst>
      <p:ext uri="{BB962C8B-B14F-4D97-AF65-F5344CB8AC3E}">
        <p14:creationId xmlns:p14="http://schemas.microsoft.com/office/powerpoint/2010/main" val="17947945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Methods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Differentiation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35378" y="1557866"/>
            <a:ext cx="11045447" cy="3970318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en-US" altLang="en-US" sz="2800" dirty="0"/>
              <a:t>The derivative f ′ of a function f is also a </a:t>
            </a:r>
            <a:r>
              <a:rPr lang="en-US" altLang="en-US" sz="2800" dirty="0" smtClean="0"/>
              <a:t>function.  As </a:t>
            </a:r>
            <a:r>
              <a:rPr lang="en-US" altLang="en-US" sz="2800" dirty="0"/>
              <a:t>such, f ′ may also be </a:t>
            </a:r>
            <a:r>
              <a:rPr lang="en-US" altLang="en-US" sz="2800" dirty="0" smtClean="0"/>
              <a:t>differentiated.   Thus</a:t>
            </a:r>
            <a:r>
              <a:rPr lang="en-US" altLang="en-US" sz="2800" dirty="0"/>
              <a:t>, the function f ′ has a derivative f ″ at a point x in the domain of </a:t>
            </a:r>
            <a:r>
              <a:rPr lang="en-US" altLang="en-US" sz="2800" dirty="0" smtClean="0"/>
              <a:t>f  The </a:t>
            </a:r>
            <a:r>
              <a:rPr lang="en-US" altLang="en-US" sz="2800" dirty="0"/>
              <a:t>function f ″ obtained in this manner is called the second derivative of the function f, </a:t>
            </a:r>
            <a:r>
              <a:rPr lang="en-US" altLang="en-US" sz="2800" dirty="0" smtClean="0"/>
              <a:t>just </a:t>
            </a:r>
            <a:r>
              <a:rPr lang="en-US" altLang="en-US" sz="2800" dirty="0"/>
              <a:t>as the derivative f ′ of f is often called the first derivative of </a:t>
            </a:r>
            <a:r>
              <a:rPr lang="en-US" altLang="en-US" sz="2800" dirty="0" smtClean="0"/>
              <a:t>f. By </a:t>
            </a:r>
            <a:r>
              <a:rPr lang="en-US" altLang="en-US" sz="2800" dirty="0"/>
              <a:t>the same token, you may consider the third, fourth, fifth, </a:t>
            </a:r>
            <a:r>
              <a:rPr lang="en-US" altLang="en-US" sz="2800" dirty="0" smtClean="0"/>
              <a:t>etc.    derivatives </a:t>
            </a:r>
            <a:r>
              <a:rPr lang="en-US" altLang="en-US" sz="2800" dirty="0"/>
              <a:t>of a function f</a:t>
            </a:r>
            <a:r>
              <a:rPr lang="en-US" altLang="en-US" sz="2800" dirty="0" smtClean="0"/>
              <a:t>.</a:t>
            </a:r>
            <a:endParaRPr lang="en-US" altLang="en-US" sz="2800" dirty="0"/>
          </a:p>
        </p:txBody>
      </p:sp>
    </p:spTree>
    <p:extLst>
      <p:ext uri="{BB962C8B-B14F-4D97-AF65-F5344CB8AC3E}">
        <p14:creationId xmlns:p14="http://schemas.microsoft.com/office/powerpoint/2010/main" val="11824481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Methods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Differentiation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226025" y="1647721"/>
            <a:ext cx="6265818" cy="1384995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r>
              <a:rPr lang="en-US" altLang="en-US" sz="2800" dirty="0"/>
              <a:t>Find the second derivative of the </a:t>
            </a:r>
            <a:r>
              <a:rPr lang="en-US" altLang="en-US" sz="2800" dirty="0" smtClean="0"/>
              <a:t>function</a:t>
            </a:r>
          </a:p>
          <a:p>
            <a:endParaRPr lang="en-US" altLang="en-US" sz="2800" dirty="0"/>
          </a:p>
          <a:p>
            <a:endParaRPr lang="en-US" altLang="en-US" sz="2800" dirty="0" smtClean="0"/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9645780"/>
              </p:ext>
            </p:extLst>
          </p:nvPr>
        </p:nvGraphicFramePr>
        <p:xfrm>
          <a:off x="4260674" y="2304965"/>
          <a:ext cx="1628775" cy="593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10" name="Equation" r:id="rId4" imgW="698400" imgH="253800" progId="Equation.DSMT4">
                  <p:embed/>
                </p:oleObj>
              </mc:Choice>
              <mc:Fallback>
                <p:oleObj name="Equation" r:id="rId4" imgW="698400" imgH="253800" progId="Equation.DSMT4">
                  <p:embed/>
                  <p:pic>
                    <p:nvPicPr>
                      <p:cNvPr id="6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60674" y="2304965"/>
                        <a:ext cx="1628775" cy="5937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81480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Methods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Differentiation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66190949"/>
              </p:ext>
            </p:extLst>
          </p:nvPr>
        </p:nvGraphicFramePr>
        <p:xfrm>
          <a:off x="5170488" y="1960563"/>
          <a:ext cx="1549400" cy="457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538" name="Equation" r:id="rId4" imgW="774360" imgH="228600" progId="Equation.DSMT4">
                  <p:embed/>
                </p:oleObj>
              </mc:Choice>
              <mc:Fallback>
                <p:oleObj name="Equation" r:id="rId4" imgW="774360" imgH="228600" progId="Equation.DSMT4">
                  <p:embed/>
                  <p:pic>
                    <p:nvPicPr>
                      <p:cNvPr id="9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170488" y="1960563"/>
                        <a:ext cx="1549400" cy="457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24788462"/>
              </p:ext>
            </p:extLst>
          </p:nvPr>
        </p:nvGraphicFramePr>
        <p:xfrm>
          <a:off x="4471988" y="3280189"/>
          <a:ext cx="2946400" cy="558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539" name="Equation" r:id="rId6" imgW="1473120" imgH="279360" progId="Equation.DSMT4">
                  <p:embed/>
                </p:oleObj>
              </mc:Choice>
              <mc:Fallback>
                <p:oleObj name="Equation" r:id="rId6" imgW="1473120" imgH="279360" progId="Equation.DSMT4">
                  <p:embed/>
                  <p:pic>
                    <p:nvPicPr>
                      <p:cNvPr id="11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71988" y="3280189"/>
                        <a:ext cx="2946400" cy="558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8742728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Methods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Differentiation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372780" y="2234785"/>
            <a:ext cx="6265818" cy="1384995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r>
              <a:rPr lang="en-US" altLang="en-US" sz="2800" dirty="0"/>
              <a:t>Find the second derivative of the </a:t>
            </a:r>
            <a:r>
              <a:rPr lang="en-US" altLang="en-US" sz="2800" dirty="0" smtClean="0"/>
              <a:t>function</a:t>
            </a:r>
          </a:p>
          <a:p>
            <a:endParaRPr lang="en-US" altLang="en-US" sz="2800" dirty="0"/>
          </a:p>
          <a:p>
            <a:r>
              <a:rPr lang="en-US" altLang="en-US" sz="2800" dirty="0" smtClean="0"/>
              <a:t> </a:t>
            </a:r>
            <a:endParaRPr lang="en-US" sz="2800" dirty="0"/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5918658"/>
              </p:ext>
            </p:extLst>
          </p:nvPr>
        </p:nvGraphicFramePr>
        <p:xfrm>
          <a:off x="4787900" y="2789518"/>
          <a:ext cx="1658938" cy="8302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558" name="Equation" r:id="rId4" imgW="711000" imgH="355320" progId="Equation.DSMT4">
                  <p:embed/>
                </p:oleObj>
              </mc:Choice>
              <mc:Fallback>
                <p:oleObj name="Equation" r:id="rId4" imgW="711000" imgH="355320" progId="Equation.DSMT4">
                  <p:embed/>
                  <p:pic>
                    <p:nvPicPr>
                      <p:cNvPr id="6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87900" y="2789518"/>
                        <a:ext cx="1658938" cy="8302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8731866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Methods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Differentiation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5" name="Object 4"/>
          <p:cNvGraphicFramePr>
            <a:graphicFrameLocks noChangeAspect="1"/>
          </p:cNvGraphicFramePr>
          <p:nvPr/>
        </p:nvGraphicFramePr>
        <p:xfrm>
          <a:off x="5106988" y="1770063"/>
          <a:ext cx="1676400" cy="838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586" name="Equation" r:id="rId4" imgW="838080" imgH="419040" progId="Equation.DSMT4">
                  <p:embed/>
                </p:oleObj>
              </mc:Choice>
              <mc:Fallback>
                <p:oleObj name="Equation" r:id="rId4" imgW="838080" imgH="419040" progId="Equation.DSMT4">
                  <p:embed/>
                  <p:pic>
                    <p:nvPicPr>
                      <p:cNvPr id="9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106988" y="1770063"/>
                        <a:ext cx="1676400" cy="838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ct 5"/>
          <p:cNvGraphicFramePr>
            <a:graphicFrameLocks noChangeAspect="1"/>
          </p:cNvGraphicFramePr>
          <p:nvPr/>
        </p:nvGraphicFramePr>
        <p:xfrm>
          <a:off x="4116388" y="3643151"/>
          <a:ext cx="3657600" cy="863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587" name="Equation" r:id="rId6" imgW="1828800" imgH="431640" progId="Equation.DSMT4">
                  <p:embed/>
                </p:oleObj>
              </mc:Choice>
              <mc:Fallback>
                <p:oleObj name="Equation" r:id="rId6" imgW="1828800" imgH="431640" progId="Equation.DSMT4">
                  <p:embed/>
                  <p:pic>
                    <p:nvPicPr>
                      <p:cNvPr id="11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116388" y="3643151"/>
                        <a:ext cx="3657600" cy="863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591271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Methods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Differentiation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265703" y="1917864"/>
            <a:ext cx="872358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tabLst>
                <a:tab pos="3597275" algn="l"/>
              </a:tabLst>
              <a:defRPr/>
            </a:pPr>
            <a:r>
              <a:rPr lang="en-US" altLang="en-US" sz="2800" dirty="0"/>
              <a:t>Find the third derivative of the function </a:t>
            </a:r>
            <a:endParaRPr lang="en-US" altLang="en-US" sz="2800" dirty="0" smtClean="0"/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49197668"/>
              </p:ext>
            </p:extLst>
          </p:nvPr>
        </p:nvGraphicFramePr>
        <p:xfrm>
          <a:off x="6562433" y="2801497"/>
          <a:ext cx="1658938" cy="8302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606" name="Equation" r:id="rId4" imgW="711000" imgH="355320" progId="Equation.DSMT4">
                  <p:embed/>
                </p:oleObj>
              </mc:Choice>
              <mc:Fallback>
                <p:oleObj name="Equation" r:id="rId4" imgW="711000" imgH="355320" progId="Equation.DSMT4">
                  <p:embed/>
                  <p:pic>
                    <p:nvPicPr>
                      <p:cNvPr id="11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562433" y="2801497"/>
                        <a:ext cx="1658938" cy="8302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0901533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Methods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Differentiation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25910616"/>
              </p:ext>
            </p:extLst>
          </p:nvPr>
        </p:nvGraphicFramePr>
        <p:xfrm>
          <a:off x="4992688" y="1795463"/>
          <a:ext cx="1905000" cy="787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6638" name="Equation" r:id="rId4" imgW="952200" imgH="393480" progId="Equation.DSMT4">
                  <p:embed/>
                </p:oleObj>
              </mc:Choice>
              <mc:Fallback>
                <p:oleObj name="Equation" r:id="rId4" imgW="952200" imgH="393480" progId="Equation.DSMT4">
                  <p:embed/>
                  <p:pic>
                    <p:nvPicPr>
                      <p:cNvPr id="9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992688" y="1795463"/>
                        <a:ext cx="1905000" cy="787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41708319"/>
              </p:ext>
            </p:extLst>
          </p:nvPr>
        </p:nvGraphicFramePr>
        <p:xfrm>
          <a:off x="3913188" y="3022600"/>
          <a:ext cx="4064000" cy="863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6639" name="Equation" r:id="rId6" imgW="2031840" imgH="431640" progId="Equation.DSMT4">
                  <p:embed/>
                </p:oleObj>
              </mc:Choice>
              <mc:Fallback>
                <p:oleObj name="Equation" r:id="rId6" imgW="2031840" imgH="431640" progId="Equation.DSMT4">
                  <p:embed/>
                  <p:pic>
                    <p:nvPicPr>
                      <p:cNvPr id="11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13188" y="3022600"/>
                        <a:ext cx="4064000" cy="863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54151161"/>
              </p:ext>
            </p:extLst>
          </p:nvPr>
        </p:nvGraphicFramePr>
        <p:xfrm>
          <a:off x="3282950" y="4137025"/>
          <a:ext cx="5511800" cy="863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6640" name="Equation" r:id="rId8" imgW="2755800" imgH="431640" progId="Equation.DSMT4">
                  <p:embed/>
                </p:oleObj>
              </mc:Choice>
              <mc:Fallback>
                <p:oleObj name="Equation" r:id="rId8" imgW="2755800" imgH="431640" progId="Equation.DSMT4">
                  <p:embed/>
                  <p:pic>
                    <p:nvPicPr>
                      <p:cNvPr id="12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82950" y="4137025"/>
                        <a:ext cx="5511800" cy="863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8823500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Methods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Differentiation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226025" y="1647721"/>
            <a:ext cx="622593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800" dirty="0"/>
              <a:t>Find the </a:t>
            </a:r>
            <a:r>
              <a:rPr lang="en-US" altLang="en-US" sz="2800" dirty="0" smtClean="0"/>
              <a:t>fourth </a:t>
            </a:r>
            <a:r>
              <a:rPr lang="en-US" altLang="en-US" sz="2800" dirty="0"/>
              <a:t>derivative of the function </a:t>
            </a:r>
            <a:endParaRPr lang="en-US" sz="2800" dirty="0"/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78507467"/>
              </p:ext>
            </p:extLst>
          </p:nvPr>
        </p:nvGraphicFramePr>
        <p:xfrm>
          <a:off x="5214938" y="2782888"/>
          <a:ext cx="1776412" cy="593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654" name="Equation" r:id="rId4" imgW="761760" imgH="253800" progId="Equation.DSMT4">
                  <p:embed/>
                </p:oleObj>
              </mc:Choice>
              <mc:Fallback>
                <p:oleObj name="Equation" r:id="rId4" imgW="761760" imgH="253800" progId="Equation.DSMT4">
                  <p:embed/>
                  <p:pic>
                    <p:nvPicPr>
                      <p:cNvPr id="11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14938" y="2782888"/>
                        <a:ext cx="1776412" cy="5937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7378037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Methods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Differentiation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84104230"/>
              </p:ext>
            </p:extLst>
          </p:nvPr>
        </p:nvGraphicFramePr>
        <p:xfrm>
          <a:off x="4764088" y="2290763"/>
          <a:ext cx="2362200" cy="787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694" name="Equation" r:id="rId4" imgW="1180800" imgH="393480" progId="Equation.DSMT4">
                  <p:embed/>
                </p:oleObj>
              </mc:Choice>
              <mc:Fallback>
                <p:oleObj name="Equation" r:id="rId4" imgW="1180800" imgH="393480" progId="Equation.DSMT4">
                  <p:embed/>
                  <p:pic>
                    <p:nvPicPr>
                      <p:cNvPr id="9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64088" y="2290763"/>
                        <a:ext cx="2362200" cy="787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43220124"/>
              </p:ext>
            </p:extLst>
          </p:nvPr>
        </p:nvGraphicFramePr>
        <p:xfrm>
          <a:off x="4675188" y="3140075"/>
          <a:ext cx="2540000" cy="838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695" name="Equation" r:id="rId6" imgW="1269720" imgH="419040" progId="Equation.DSMT4">
                  <p:embed/>
                </p:oleObj>
              </mc:Choice>
              <mc:Fallback>
                <p:oleObj name="Equation" r:id="rId6" imgW="1269720" imgH="419040" progId="Equation.DSMT4">
                  <p:embed/>
                  <p:pic>
                    <p:nvPicPr>
                      <p:cNvPr id="11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75188" y="3140075"/>
                        <a:ext cx="2540000" cy="838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07634016"/>
              </p:ext>
            </p:extLst>
          </p:nvPr>
        </p:nvGraphicFramePr>
        <p:xfrm>
          <a:off x="5056982" y="1701525"/>
          <a:ext cx="1776412" cy="593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696" name="Equation" r:id="rId8" imgW="761760" imgH="253800" progId="Equation.DSMT4">
                  <p:embed/>
                </p:oleObj>
              </mc:Choice>
              <mc:Fallback>
                <p:oleObj name="Equation" r:id="rId8" imgW="761760" imgH="253800" progId="Equation.DSMT4">
                  <p:embed/>
                  <p:pic>
                    <p:nvPicPr>
                      <p:cNvPr id="12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056982" y="1701525"/>
                        <a:ext cx="1776412" cy="5937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1804701"/>
              </p:ext>
            </p:extLst>
          </p:nvPr>
        </p:nvGraphicFramePr>
        <p:xfrm>
          <a:off x="4702175" y="3975100"/>
          <a:ext cx="2387600" cy="838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697" name="Equation" r:id="rId10" imgW="1193760" imgH="419040" progId="Equation.DSMT4">
                  <p:embed/>
                </p:oleObj>
              </mc:Choice>
              <mc:Fallback>
                <p:oleObj name="Equation" r:id="rId10" imgW="1193760" imgH="419040" progId="Equation.DSMT4">
                  <p:embed/>
                  <p:pic>
                    <p:nvPicPr>
                      <p:cNvPr id="13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02175" y="3975100"/>
                        <a:ext cx="2387600" cy="838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36450463"/>
              </p:ext>
            </p:extLst>
          </p:nvPr>
        </p:nvGraphicFramePr>
        <p:xfrm>
          <a:off x="4778375" y="4764088"/>
          <a:ext cx="2311400" cy="838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698" name="Equation" r:id="rId12" imgW="1155600" imgH="419040" progId="Equation.DSMT4">
                  <p:embed/>
                </p:oleObj>
              </mc:Choice>
              <mc:Fallback>
                <p:oleObj name="Equation" r:id="rId12" imgW="1155600" imgH="419040" progId="Equation.DSMT4">
                  <p:embed/>
                  <p:pic>
                    <p:nvPicPr>
                      <p:cNvPr id="14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78375" y="4764088"/>
                        <a:ext cx="2311400" cy="838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8033623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Methods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Differentiation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00546899"/>
              </p:ext>
            </p:extLst>
          </p:nvPr>
        </p:nvGraphicFramePr>
        <p:xfrm>
          <a:off x="4089902" y="3128753"/>
          <a:ext cx="3302000" cy="50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702" name="Equation" r:id="rId4" imgW="3301920" imgH="507960" progId="Equation.DSMT4">
                  <p:embed/>
                </p:oleObj>
              </mc:Choice>
              <mc:Fallback>
                <p:oleObj name="Equation" r:id="rId4" imgW="3301920" imgH="507960" progId="Equation.DSMT4">
                  <p:embed/>
                  <p:pic>
                    <p:nvPicPr>
                      <p:cNvPr id="9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89902" y="3128753"/>
                        <a:ext cx="3302000" cy="508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Rectangle 5"/>
          <p:cNvSpPr/>
          <p:nvPr/>
        </p:nvSpPr>
        <p:spPr>
          <a:xfrm>
            <a:off x="2129069" y="1917864"/>
            <a:ext cx="872358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tabLst>
                <a:tab pos="3597275" algn="l"/>
              </a:tabLst>
              <a:defRPr/>
            </a:pPr>
            <a:r>
              <a:rPr lang="en-US" altLang="en-US" sz="2800" dirty="0"/>
              <a:t>Find the third derivative of the function </a:t>
            </a:r>
            <a:endParaRPr lang="en-US" altLang="en-US" sz="2800" dirty="0" smtClean="0"/>
          </a:p>
        </p:txBody>
      </p:sp>
    </p:spTree>
    <p:extLst>
      <p:ext uri="{BB962C8B-B14F-4D97-AF65-F5344CB8AC3E}">
        <p14:creationId xmlns:p14="http://schemas.microsoft.com/office/powerpoint/2010/main" val="16973703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Methods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Differentiation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84547522"/>
              </p:ext>
            </p:extLst>
          </p:nvPr>
        </p:nvGraphicFramePr>
        <p:xfrm>
          <a:off x="3669488" y="1925474"/>
          <a:ext cx="3302000" cy="50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38" name="Equation" r:id="rId4" imgW="3301920" imgH="507960" progId="Equation.DSMT4">
                  <p:embed/>
                </p:oleObj>
              </mc:Choice>
              <mc:Fallback>
                <p:oleObj name="Equation" r:id="rId4" imgW="3301920" imgH="507960" progId="Equation.DSMT4">
                  <p:embed/>
                  <p:pic>
                    <p:nvPicPr>
                      <p:cNvPr id="9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69488" y="1925474"/>
                        <a:ext cx="3302000" cy="508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6975538"/>
              </p:ext>
            </p:extLst>
          </p:nvPr>
        </p:nvGraphicFramePr>
        <p:xfrm>
          <a:off x="4443413" y="2597150"/>
          <a:ext cx="2692400" cy="787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39" name="Equation" r:id="rId6" imgW="1346040" imgH="393480" progId="Equation.DSMT4">
                  <p:embed/>
                </p:oleObj>
              </mc:Choice>
              <mc:Fallback>
                <p:oleObj name="Equation" r:id="rId6" imgW="1346040" imgH="393480" progId="Equation.DSMT4">
                  <p:embed/>
                  <p:pic>
                    <p:nvPicPr>
                      <p:cNvPr id="11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43413" y="2597150"/>
                        <a:ext cx="2692400" cy="787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53601906"/>
              </p:ext>
            </p:extLst>
          </p:nvPr>
        </p:nvGraphicFramePr>
        <p:xfrm>
          <a:off x="4633913" y="3640138"/>
          <a:ext cx="2311400" cy="838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40" name="Equation" r:id="rId8" imgW="1155600" imgH="419040" progId="Equation.DSMT4">
                  <p:embed/>
                </p:oleObj>
              </mc:Choice>
              <mc:Fallback>
                <p:oleObj name="Equation" r:id="rId8" imgW="1155600" imgH="419040" progId="Equation.DSMT4">
                  <p:embed/>
                  <p:pic>
                    <p:nvPicPr>
                      <p:cNvPr id="12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33913" y="3640138"/>
                        <a:ext cx="2311400" cy="838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34820133"/>
              </p:ext>
            </p:extLst>
          </p:nvPr>
        </p:nvGraphicFramePr>
        <p:xfrm>
          <a:off x="4684713" y="4683125"/>
          <a:ext cx="2235200" cy="838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41" name="Equation" r:id="rId10" imgW="1117440" imgH="419040" progId="Equation.DSMT4">
                  <p:embed/>
                </p:oleObj>
              </mc:Choice>
              <mc:Fallback>
                <p:oleObj name="Equation" r:id="rId10" imgW="1117440" imgH="419040" progId="Equation.DSMT4">
                  <p:embed/>
                  <p:pic>
                    <p:nvPicPr>
                      <p:cNvPr id="13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84713" y="4683125"/>
                        <a:ext cx="2235200" cy="838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9978600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Methods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Differentiation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5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4937124"/>
              </p:ext>
            </p:extLst>
          </p:nvPr>
        </p:nvGraphicFramePr>
        <p:xfrm>
          <a:off x="3361295" y="2967972"/>
          <a:ext cx="5626100" cy="50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754" name="Equation" r:id="rId4" imgW="5626080" imgH="507960" progId="Equation.DSMT4">
                  <p:embed/>
                </p:oleObj>
              </mc:Choice>
              <mc:Fallback>
                <p:oleObj name="Equation" r:id="rId4" imgW="5626080" imgH="507960" progId="Equation.DSMT4">
                  <p:embed/>
                  <p:pic>
                    <p:nvPicPr>
                      <p:cNvPr id="12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61295" y="2967972"/>
                        <a:ext cx="5626100" cy="508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Rectangle 5"/>
          <p:cNvSpPr/>
          <p:nvPr/>
        </p:nvSpPr>
        <p:spPr>
          <a:xfrm>
            <a:off x="4845261" y="3960820"/>
            <a:ext cx="189380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2800" dirty="0"/>
              <a:t> </a:t>
            </a:r>
            <a:r>
              <a:rPr lang="en-US" altLang="en-US" sz="2800" dirty="0" smtClean="0"/>
              <a:t>Find  </a:t>
            </a:r>
            <a:endParaRPr lang="en-US" sz="2800" dirty="0"/>
          </a:p>
        </p:txBody>
      </p:sp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22685660"/>
              </p:ext>
            </p:extLst>
          </p:nvPr>
        </p:nvGraphicFramePr>
        <p:xfrm>
          <a:off x="5984355" y="3966564"/>
          <a:ext cx="1689100" cy="457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755" name="Equation" r:id="rId6" imgW="1688760" imgH="457200" progId="Equation.DSMT4">
                  <p:embed/>
                </p:oleObj>
              </mc:Choice>
              <mc:Fallback>
                <p:oleObj name="Equation" r:id="rId6" imgW="1688760" imgH="457200" progId="Equation.DSMT4">
                  <p:embed/>
                  <p:pic>
                    <p:nvPicPr>
                      <p:cNvPr id="13" name="Object 12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5984355" y="3966564"/>
                        <a:ext cx="1689100" cy="4572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Rectangle 9"/>
          <p:cNvSpPr/>
          <p:nvPr/>
        </p:nvSpPr>
        <p:spPr>
          <a:xfrm>
            <a:off x="2129069" y="1917864"/>
            <a:ext cx="872358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tabLst>
                <a:tab pos="3597275" algn="l"/>
              </a:tabLst>
              <a:defRPr/>
            </a:pPr>
            <a:r>
              <a:rPr lang="en-US" altLang="en-US" sz="2800" dirty="0" smtClean="0"/>
              <a:t>Given the </a:t>
            </a:r>
            <a:r>
              <a:rPr lang="en-US" altLang="en-US" sz="2800" dirty="0"/>
              <a:t>function </a:t>
            </a:r>
            <a:endParaRPr lang="en-US" altLang="en-US" sz="2800" dirty="0" smtClean="0"/>
          </a:p>
        </p:txBody>
      </p:sp>
    </p:spTree>
    <p:extLst>
      <p:ext uri="{BB962C8B-B14F-4D97-AF65-F5344CB8AC3E}">
        <p14:creationId xmlns:p14="http://schemas.microsoft.com/office/powerpoint/2010/main" val="2544920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Methods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Differentiation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5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06675439"/>
              </p:ext>
            </p:extLst>
          </p:nvPr>
        </p:nvGraphicFramePr>
        <p:xfrm>
          <a:off x="2590800" y="1983612"/>
          <a:ext cx="5626100" cy="50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791" name="Equation" r:id="rId4" imgW="5626080" imgH="507960" progId="Equation.DSMT4">
                  <p:embed/>
                </p:oleObj>
              </mc:Choice>
              <mc:Fallback>
                <p:oleObj name="Equation" r:id="rId4" imgW="5626080" imgH="507960" progId="Equation.DSMT4">
                  <p:embed/>
                  <p:pic>
                    <p:nvPicPr>
                      <p:cNvPr id="9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90800" y="1983612"/>
                        <a:ext cx="5626100" cy="508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65183117"/>
              </p:ext>
            </p:extLst>
          </p:nvPr>
        </p:nvGraphicFramePr>
        <p:xfrm>
          <a:off x="2728913" y="2856737"/>
          <a:ext cx="1282700" cy="431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792" name="Equation" r:id="rId6" imgW="1282680" imgH="431640" progId="Equation.DSMT4">
                  <p:embed/>
                </p:oleObj>
              </mc:Choice>
              <mc:Fallback>
                <p:oleObj name="Equation" r:id="rId6" imgW="1282680" imgH="431640" progId="Equation.DSMT4">
                  <p:embed/>
                  <p:pic>
                    <p:nvPicPr>
                      <p:cNvPr id="11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28913" y="2856737"/>
                        <a:ext cx="1282700" cy="431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71615826"/>
              </p:ext>
            </p:extLst>
          </p:nvPr>
        </p:nvGraphicFramePr>
        <p:xfrm>
          <a:off x="3989388" y="2813875"/>
          <a:ext cx="838200" cy="419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793" name="Equation" r:id="rId8" imgW="838080" imgH="419040" progId="Equation.DSMT4">
                  <p:embed/>
                </p:oleObj>
              </mc:Choice>
              <mc:Fallback>
                <p:oleObj name="Equation" r:id="rId8" imgW="838080" imgH="419040" progId="Equation.DSMT4">
                  <p:embed/>
                  <p:pic>
                    <p:nvPicPr>
                      <p:cNvPr id="12" name="Object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89388" y="2813875"/>
                        <a:ext cx="838200" cy="4191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69732357"/>
              </p:ext>
            </p:extLst>
          </p:nvPr>
        </p:nvGraphicFramePr>
        <p:xfrm>
          <a:off x="4813300" y="2821812"/>
          <a:ext cx="1066800" cy="431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794" name="Equation" r:id="rId10" imgW="1066680" imgH="431640" progId="Equation.DSMT4">
                  <p:embed/>
                </p:oleObj>
              </mc:Choice>
              <mc:Fallback>
                <p:oleObj name="Equation" r:id="rId10" imgW="1066680" imgH="431640" progId="Equation.DSMT4">
                  <p:embed/>
                  <p:pic>
                    <p:nvPicPr>
                      <p:cNvPr id="13" name="Object 1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13300" y="2821812"/>
                        <a:ext cx="1066800" cy="431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1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96447362"/>
              </p:ext>
            </p:extLst>
          </p:nvPr>
        </p:nvGraphicFramePr>
        <p:xfrm>
          <a:off x="5829300" y="2913887"/>
          <a:ext cx="939800" cy="342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795" name="Equation" r:id="rId12" imgW="939600" imgH="342720" progId="Equation.DSMT4">
                  <p:embed/>
                </p:oleObj>
              </mc:Choice>
              <mc:Fallback>
                <p:oleObj name="Equation" r:id="rId12" imgW="939600" imgH="342720" progId="Equation.DSMT4">
                  <p:embed/>
                  <p:pic>
                    <p:nvPicPr>
                      <p:cNvPr id="14" name="Object 1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829300" y="2913887"/>
                        <a:ext cx="939800" cy="3429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1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56962178"/>
              </p:ext>
            </p:extLst>
          </p:nvPr>
        </p:nvGraphicFramePr>
        <p:xfrm>
          <a:off x="6806745" y="2913874"/>
          <a:ext cx="444500" cy="342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796" name="Equation" r:id="rId14" imgW="444240" imgH="342720" progId="Equation.DSMT4">
                  <p:embed/>
                </p:oleObj>
              </mc:Choice>
              <mc:Fallback>
                <p:oleObj name="Equation" r:id="rId14" imgW="444240" imgH="342720" progId="Equation.DSMT4">
                  <p:embed/>
                  <p:pic>
                    <p:nvPicPr>
                      <p:cNvPr id="15" name="Object 1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06745" y="2913874"/>
                        <a:ext cx="444500" cy="3429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91164796"/>
              </p:ext>
            </p:extLst>
          </p:nvPr>
        </p:nvGraphicFramePr>
        <p:xfrm>
          <a:off x="3155950" y="4127500"/>
          <a:ext cx="4381500" cy="50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797" name="Equation" r:id="rId16" imgW="4381200" imgH="507960" progId="Equation.DSMT4">
                  <p:embed/>
                </p:oleObj>
              </mc:Choice>
              <mc:Fallback>
                <p:oleObj name="Equation" r:id="rId16" imgW="4381200" imgH="507960" progId="Equation.DSMT4">
                  <p:embed/>
                  <p:pic>
                    <p:nvPicPr>
                      <p:cNvPr id="16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55950" y="4127500"/>
                        <a:ext cx="4381500" cy="508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8898672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Methods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Differentiation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>
          <a:xfrm>
            <a:off x="2412120" y="1600200"/>
            <a:ext cx="8229600" cy="453072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US" altLang="en-US" dirty="0" smtClean="0"/>
              <a:t>Given that                          , then find the value of </a:t>
            </a:r>
          </a:p>
        </p:txBody>
      </p:sp>
      <p:graphicFrame>
        <p:nvGraphicFramePr>
          <p:cNvPr id="6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02088285"/>
              </p:ext>
            </p:extLst>
          </p:nvPr>
        </p:nvGraphicFramePr>
        <p:xfrm>
          <a:off x="4429125" y="1597749"/>
          <a:ext cx="1663700" cy="50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812" name="Equation" r:id="rId4" imgW="1663560" imgH="507960" progId="Equation.DSMT4">
                  <p:embed/>
                </p:oleObj>
              </mc:Choice>
              <mc:Fallback>
                <p:oleObj name="Equation" r:id="rId4" imgW="1663560" imgH="507960" progId="Equation.DSMT4">
                  <p:embed/>
                  <p:pic>
                    <p:nvPicPr>
                      <p:cNvPr id="11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29125" y="1597749"/>
                        <a:ext cx="1663700" cy="508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70054786"/>
              </p:ext>
            </p:extLst>
          </p:nvPr>
        </p:nvGraphicFramePr>
        <p:xfrm>
          <a:off x="4468813" y="2226013"/>
          <a:ext cx="1955800" cy="50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813" name="Equation" r:id="rId6" imgW="1955520" imgH="507960" progId="Equation.DSMT4">
                  <p:embed/>
                </p:oleObj>
              </mc:Choice>
              <mc:Fallback>
                <p:oleObj name="Equation" r:id="rId6" imgW="1955520" imgH="507960" progId="Equation.DSMT4">
                  <p:embed/>
                  <p:pic>
                    <p:nvPicPr>
                      <p:cNvPr id="12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68813" y="2226013"/>
                        <a:ext cx="1955800" cy="508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93508893"/>
              </p:ext>
            </p:extLst>
          </p:nvPr>
        </p:nvGraphicFramePr>
        <p:xfrm>
          <a:off x="9998075" y="1576388"/>
          <a:ext cx="939800" cy="444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814" name="Equation" r:id="rId8" imgW="939600" imgH="444240" progId="Equation.DSMT4">
                  <p:embed/>
                </p:oleObj>
              </mc:Choice>
              <mc:Fallback>
                <p:oleObj name="Equation" r:id="rId8" imgW="939600" imgH="444240" progId="Equation.DSMT4">
                  <p:embed/>
                  <p:pic>
                    <p:nvPicPr>
                      <p:cNvPr id="15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998075" y="1576388"/>
                        <a:ext cx="939800" cy="444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7615480"/>
              </p:ext>
            </p:extLst>
          </p:nvPr>
        </p:nvGraphicFramePr>
        <p:xfrm>
          <a:off x="4348163" y="3649663"/>
          <a:ext cx="2082800" cy="558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815" name="Equation" r:id="rId10" imgW="2082600" imgH="558720" progId="Equation.DSMT4">
                  <p:embed/>
                </p:oleObj>
              </mc:Choice>
              <mc:Fallback>
                <p:oleObj name="Equation" r:id="rId10" imgW="2082600" imgH="558720" progId="Equation.DSMT4">
                  <p:embed/>
                  <p:pic>
                    <p:nvPicPr>
                      <p:cNvPr id="16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48163" y="3649663"/>
                        <a:ext cx="2082800" cy="558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41140893"/>
              </p:ext>
            </p:extLst>
          </p:nvPr>
        </p:nvGraphicFramePr>
        <p:xfrm>
          <a:off x="4576763" y="4618038"/>
          <a:ext cx="1739900" cy="444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816" name="Equation" r:id="rId12" imgW="1739880" imgH="444240" progId="Equation.DSMT4">
                  <p:embed/>
                </p:oleObj>
              </mc:Choice>
              <mc:Fallback>
                <p:oleObj name="Equation" r:id="rId12" imgW="1739880" imgH="444240" progId="Equation.DSMT4">
                  <p:embed/>
                  <p:pic>
                    <p:nvPicPr>
                      <p:cNvPr id="17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76763" y="4618038"/>
                        <a:ext cx="1739900" cy="444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37536144"/>
              </p:ext>
            </p:extLst>
          </p:nvPr>
        </p:nvGraphicFramePr>
        <p:xfrm>
          <a:off x="4467225" y="3014663"/>
          <a:ext cx="1879600" cy="444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817" name="Equation" r:id="rId14" imgW="1879560" imgH="444240" progId="Equation.DSMT4">
                  <p:embed/>
                </p:oleObj>
              </mc:Choice>
              <mc:Fallback>
                <p:oleObj name="Equation" r:id="rId14" imgW="1879560" imgH="444240" progId="Equation.DSMT4">
                  <p:embed/>
                  <p:pic>
                    <p:nvPicPr>
                      <p:cNvPr id="18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67225" y="3014663"/>
                        <a:ext cx="1879600" cy="444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949622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Methods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Differentiation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744717" y="1916404"/>
            <a:ext cx="9007365" cy="28500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tabLst>
                <a:tab pos="3433763" algn="l"/>
                <a:tab pos="5597525" algn="l"/>
              </a:tabLst>
              <a:defRPr/>
            </a:pPr>
            <a:r>
              <a:rPr lang="en-US" altLang="en-US" sz="2800" dirty="0"/>
              <a:t>The distance s (in feet) covered by a </a:t>
            </a:r>
            <a:r>
              <a:rPr lang="en-US" altLang="en-US" sz="2800" dirty="0" smtClean="0"/>
              <a:t>particle </a:t>
            </a:r>
            <a:r>
              <a:rPr lang="en-US" altLang="en-US" sz="2800" dirty="0"/>
              <a:t>moving along a straight track t seconds after starting from rest is given by the function </a:t>
            </a:r>
            <a:r>
              <a:rPr lang="en-US" altLang="en-US" sz="2800" dirty="0" smtClean="0"/>
              <a:t>   </a:t>
            </a:r>
            <a:r>
              <a:rPr lang="en-US" altLang="en-US" sz="2800" dirty="0"/>
              <a:t>	</a:t>
            </a:r>
            <a:r>
              <a:rPr lang="en-US" altLang="en-US" sz="2800" dirty="0" smtClean="0"/>
              <a:t>    (</a:t>
            </a:r>
            <a:r>
              <a:rPr lang="en-US" altLang="en-US" sz="2800" dirty="0"/>
              <a:t>0 </a:t>
            </a:r>
            <a:r>
              <a:rPr lang="en-US" altLang="en-US" sz="2800" dirty="0">
                <a:sym typeface="Symbol" panose="05050102010706020507" pitchFamily="18" charset="2"/>
              </a:rPr>
              <a:t></a:t>
            </a:r>
            <a:r>
              <a:rPr lang="en-US" altLang="en-US" sz="2800" dirty="0"/>
              <a:t> t </a:t>
            </a:r>
            <a:r>
              <a:rPr lang="en-US" altLang="en-US" sz="2800" dirty="0">
                <a:sym typeface="Symbol" panose="05050102010706020507" pitchFamily="18" charset="2"/>
              </a:rPr>
              <a:t></a:t>
            </a:r>
            <a:r>
              <a:rPr lang="en-US" altLang="en-US" sz="2800" dirty="0"/>
              <a:t> 10)</a:t>
            </a:r>
          </a:p>
          <a:p>
            <a:pPr>
              <a:lnSpc>
                <a:spcPct val="150000"/>
              </a:lnSpc>
              <a:spcBef>
                <a:spcPct val="40000"/>
              </a:spcBef>
              <a:tabLst>
                <a:tab pos="3433763" algn="l"/>
                <a:tab pos="5597525" algn="l"/>
              </a:tabLst>
              <a:defRPr/>
            </a:pPr>
            <a:r>
              <a:rPr lang="en-US" altLang="en-US" sz="2800" dirty="0"/>
              <a:t>What is the </a:t>
            </a:r>
            <a:r>
              <a:rPr lang="en-US" altLang="en-US" sz="2800" dirty="0" smtClean="0"/>
              <a:t>particle </a:t>
            </a:r>
            <a:r>
              <a:rPr lang="en-US" altLang="en-US" sz="2800" dirty="0"/>
              <a:t>acceleration after 30 seconds?</a:t>
            </a:r>
          </a:p>
        </p:txBody>
      </p:sp>
      <p:graphicFrame>
        <p:nvGraphicFramePr>
          <p:cNvPr id="6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80453539"/>
              </p:ext>
            </p:extLst>
          </p:nvPr>
        </p:nvGraphicFramePr>
        <p:xfrm>
          <a:off x="3939081" y="3352926"/>
          <a:ext cx="1130300" cy="431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821" name="Equation" r:id="rId4" imgW="1130040" imgH="431640" progId="Equation.DSMT4">
                  <p:embed/>
                </p:oleObj>
              </mc:Choice>
              <mc:Fallback>
                <p:oleObj name="Equation" r:id="rId4" imgW="1130040" imgH="431640" progId="Equation.DSMT4">
                  <p:embed/>
                  <p:pic>
                    <p:nvPicPr>
                      <p:cNvPr id="11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39081" y="3352926"/>
                        <a:ext cx="1130300" cy="431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5418081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Methods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Differentiation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>
          <a:xfrm>
            <a:off x="1858507" y="1817662"/>
            <a:ext cx="8229600" cy="238306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defRPr/>
            </a:pPr>
            <a:r>
              <a:rPr lang="en-US" altLang="en-US" b="1" dirty="0" smtClean="0"/>
              <a:t>The Velocity Function </a:t>
            </a:r>
          </a:p>
          <a:p>
            <a:pPr marL="0" indent="0">
              <a:lnSpc>
                <a:spcPct val="150000"/>
              </a:lnSpc>
              <a:buNone/>
              <a:defRPr/>
            </a:pPr>
            <a:r>
              <a:rPr lang="en-US" altLang="en-US" dirty="0" smtClean="0"/>
              <a:t>is the derivative of the </a:t>
            </a:r>
            <a:r>
              <a:rPr lang="en-US" altLang="en-US" b="1" dirty="0" smtClean="0"/>
              <a:t>distance Function </a:t>
            </a:r>
          </a:p>
          <a:p>
            <a:pPr>
              <a:defRPr/>
            </a:pPr>
            <a:endParaRPr lang="en-US" altLang="en-US" dirty="0" smtClean="0"/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87884539"/>
              </p:ext>
            </p:extLst>
          </p:nvPr>
        </p:nvGraphicFramePr>
        <p:xfrm>
          <a:off x="6243638" y="1972581"/>
          <a:ext cx="635000" cy="50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5851" name="Equation" r:id="rId4" imgW="317160" imgH="253800" progId="Equation.DSMT4">
                  <p:embed/>
                </p:oleObj>
              </mc:Choice>
              <mc:Fallback>
                <p:oleObj name="Equation" r:id="rId4" imgW="317160" imgH="253800" progId="Equation.DSMT4">
                  <p:embed/>
                  <p:pic>
                    <p:nvPicPr>
                      <p:cNvPr id="11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243638" y="1972581"/>
                        <a:ext cx="635000" cy="508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06492177"/>
              </p:ext>
            </p:extLst>
          </p:nvPr>
        </p:nvGraphicFramePr>
        <p:xfrm>
          <a:off x="4846638" y="3721100"/>
          <a:ext cx="1854200" cy="787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5852" name="Equation" r:id="rId6" imgW="927000" imgH="393480" progId="Equation.DSMT4">
                  <p:embed/>
                </p:oleObj>
              </mc:Choice>
              <mc:Fallback>
                <p:oleObj name="Equation" r:id="rId6" imgW="927000" imgH="393480" progId="Equation.DSMT4">
                  <p:embed/>
                  <p:pic>
                    <p:nvPicPr>
                      <p:cNvPr id="13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46638" y="3721100"/>
                        <a:ext cx="1854200" cy="787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52103070"/>
              </p:ext>
            </p:extLst>
          </p:nvPr>
        </p:nvGraphicFramePr>
        <p:xfrm>
          <a:off x="8592700" y="2755193"/>
          <a:ext cx="635000" cy="50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5853" name="Equation" r:id="rId8" imgW="317160" imgH="253800" progId="Equation.DSMT4">
                  <p:embed/>
                </p:oleObj>
              </mc:Choice>
              <mc:Fallback>
                <p:oleObj name="Equation" r:id="rId8" imgW="317160" imgH="253800" progId="Equation.DSMT4">
                  <p:embed/>
                  <p:pic>
                    <p:nvPicPr>
                      <p:cNvPr id="14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592700" y="2755193"/>
                        <a:ext cx="635000" cy="508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6245771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Methods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Differentiation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>
          <a:xfrm>
            <a:off x="1858507" y="1817662"/>
            <a:ext cx="8229600" cy="238306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defRPr/>
            </a:pPr>
            <a:r>
              <a:rPr lang="en-US" altLang="en-US" b="1" dirty="0" smtClean="0"/>
              <a:t>The acceleration Function </a:t>
            </a:r>
          </a:p>
          <a:p>
            <a:pPr marL="0" indent="0">
              <a:lnSpc>
                <a:spcPct val="150000"/>
              </a:lnSpc>
              <a:buNone/>
              <a:defRPr/>
            </a:pPr>
            <a:r>
              <a:rPr lang="en-US" altLang="en-US" dirty="0" smtClean="0"/>
              <a:t>is the derivative of the </a:t>
            </a:r>
            <a:r>
              <a:rPr lang="en-US" altLang="en-US" b="1" dirty="0" smtClean="0"/>
              <a:t>Velocity Function </a:t>
            </a:r>
          </a:p>
          <a:p>
            <a:pPr>
              <a:defRPr/>
            </a:pPr>
            <a:endParaRPr lang="en-US" altLang="en-US" dirty="0" smtClean="0"/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/>
          </p:nvPr>
        </p:nvGraphicFramePr>
        <p:xfrm>
          <a:off x="6243638" y="1972581"/>
          <a:ext cx="635000" cy="50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6875" name="Equation" r:id="rId4" imgW="317160" imgH="253800" progId="Equation.DSMT4">
                  <p:embed/>
                </p:oleObj>
              </mc:Choice>
              <mc:Fallback>
                <p:oleObj name="Equation" r:id="rId4" imgW="317160" imgH="253800" progId="Equation.DSMT4">
                  <p:embed/>
                  <p:pic>
                    <p:nvPicPr>
                      <p:cNvPr id="11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243638" y="1972581"/>
                        <a:ext cx="635000" cy="508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5"/>
          <p:cNvGraphicFramePr>
            <a:graphicFrameLocks noChangeAspect="1"/>
          </p:cNvGraphicFramePr>
          <p:nvPr>
            <p:extLst/>
          </p:nvPr>
        </p:nvGraphicFramePr>
        <p:xfrm>
          <a:off x="4846638" y="3721100"/>
          <a:ext cx="1854200" cy="787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6876" name="Equation" r:id="rId6" imgW="927000" imgH="393480" progId="Equation.DSMT4">
                  <p:embed/>
                </p:oleObj>
              </mc:Choice>
              <mc:Fallback>
                <p:oleObj name="Equation" r:id="rId6" imgW="927000" imgH="393480" progId="Equation.DSMT4">
                  <p:embed/>
                  <p:pic>
                    <p:nvPicPr>
                      <p:cNvPr id="13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46638" y="3721100"/>
                        <a:ext cx="1854200" cy="787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5"/>
          <p:cNvGraphicFramePr>
            <a:graphicFrameLocks noChangeAspect="1"/>
          </p:cNvGraphicFramePr>
          <p:nvPr>
            <p:extLst/>
          </p:nvPr>
        </p:nvGraphicFramePr>
        <p:xfrm>
          <a:off x="8004121" y="2755193"/>
          <a:ext cx="635000" cy="50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6877" name="Equation" r:id="rId8" imgW="317160" imgH="253800" progId="Equation.DSMT4">
                  <p:embed/>
                </p:oleObj>
              </mc:Choice>
              <mc:Fallback>
                <p:oleObj name="Equation" r:id="rId8" imgW="317160" imgH="253800" progId="Equation.DSMT4">
                  <p:embed/>
                  <p:pic>
                    <p:nvPicPr>
                      <p:cNvPr id="14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004121" y="2755193"/>
                        <a:ext cx="635000" cy="508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2407121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Methods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Differentiation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888753" y="2500934"/>
            <a:ext cx="8538876" cy="4801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90000"/>
              </a:lnSpc>
              <a:tabLst>
                <a:tab pos="3433763" algn="l"/>
                <a:tab pos="5597525" algn="l"/>
              </a:tabLst>
              <a:defRPr/>
            </a:pPr>
            <a:r>
              <a:rPr lang="en-US" altLang="en-US" sz="2800" dirty="0"/>
              <a:t>The velocity of the </a:t>
            </a:r>
            <a:r>
              <a:rPr lang="en-US" altLang="en-US" sz="2800" dirty="0" smtClean="0"/>
              <a:t>particle </a:t>
            </a:r>
            <a:r>
              <a:rPr lang="en-US" altLang="en-US" sz="2800" dirty="0"/>
              <a:t>t seconds from rest is given by</a:t>
            </a:r>
          </a:p>
        </p:txBody>
      </p:sp>
      <p:graphicFrame>
        <p:nvGraphicFramePr>
          <p:cNvPr id="6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97647303"/>
              </p:ext>
            </p:extLst>
          </p:nvPr>
        </p:nvGraphicFramePr>
        <p:xfrm>
          <a:off x="4611305" y="3559589"/>
          <a:ext cx="2647950" cy="7524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7893" name="Equation" r:id="rId4" imgW="1384200" imgH="393480" progId="Equation.DSMT4">
                  <p:embed/>
                </p:oleObj>
              </mc:Choice>
              <mc:Fallback>
                <p:oleObj name="Equation" r:id="rId4" imgW="1384200" imgH="393480" progId="Equation.DSMT4">
                  <p:embed/>
                  <p:pic>
                    <p:nvPicPr>
                      <p:cNvPr id="11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11305" y="3559589"/>
                        <a:ext cx="2647950" cy="7524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174948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Methods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Differentiation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880480" y="1704850"/>
            <a:ext cx="8555421" cy="13181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tabLst>
                <a:tab pos="3433763" algn="l"/>
                <a:tab pos="5597525" algn="l"/>
              </a:tabLst>
              <a:defRPr/>
            </a:pPr>
            <a:r>
              <a:rPr lang="en-US" altLang="en-US" sz="2800" dirty="0"/>
              <a:t>The acceleration of the maglev t seconds from rest is given by the rate of change of the velocity of t, given by</a:t>
            </a:r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49419289"/>
              </p:ext>
            </p:extLst>
          </p:nvPr>
        </p:nvGraphicFramePr>
        <p:xfrm>
          <a:off x="3875088" y="3416300"/>
          <a:ext cx="4567237" cy="8493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8917" name="Equation" r:id="rId4" imgW="2387520" imgH="444240" progId="Equation.DSMT4">
                  <p:embed/>
                </p:oleObj>
              </mc:Choice>
              <mc:Fallback>
                <p:oleObj name="Equation" r:id="rId4" imgW="2387520" imgH="444240" progId="Equation.DSMT4">
                  <p:embed/>
                  <p:pic>
                    <p:nvPicPr>
                      <p:cNvPr id="11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75088" y="3416300"/>
                        <a:ext cx="4567237" cy="8493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8"/>
          <p:cNvSpPr/>
          <p:nvPr/>
        </p:nvSpPr>
        <p:spPr>
          <a:xfrm>
            <a:off x="3345731" y="4533490"/>
            <a:ext cx="6209200" cy="4801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90000"/>
              </a:lnSpc>
              <a:tabLst>
                <a:tab pos="3433763" algn="l"/>
                <a:tab pos="5597525" algn="l"/>
              </a:tabLst>
              <a:defRPr/>
            </a:pPr>
            <a:r>
              <a:rPr lang="en-US" altLang="en-US" sz="2800" dirty="0"/>
              <a:t>or 8 feet per second per second (</a:t>
            </a:r>
            <a:r>
              <a:rPr lang="en-US" altLang="en-US" sz="2800" dirty="0" err="1"/>
              <a:t>ft</a:t>
            </a:r>
            <a:r>
              <a:rPr lang="en-US" altLang="en-US" sz="2800" dirty="0"/>
              <a:t>/sec2).</a:t>
            </a:r>
          </a:p>
        </p:txBody>
      </p:sp>
    </p:spTree>
    <p:extLst>
      <p:ext uri="{BB962C8B-B14F-4D97-AF65-F5344CB8AC3E}">
        <p14:creationId xmlns:p14="http://schemas.microsoft.com/office/powerpoint/2010/main" val="9832115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262952" y="1628673"/>
            <a:ext cx="10426262" cy="43150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96875" indent="-396875">
              <a:defRPr/>
            </a:pPr>
            <a:r>
              <a:rPr lang="en-US" altLang="en-US" sz="2800" dirty="0"/>
              <a:t>Suppose the relationship between the unit price p in dollars and the quantity demanded x of the </a:t>
            </a:r>
            <a:r>
              <a:rPr lang="en-US" altLang="en-US" sz="2800" dirty="0" smtClean="0"/>
              <a:t>model </a:t>
            </a:r>
            <a:r>
              <a:rPr lang="en-US" altLang="en-US" sz="2800" dirty="0"/>
              <a:t>F loudspeaker system is given by the equation</a:t>
            </a:r>
          </a:p>
          <a:p>
            <a:pPr marL="396875" indent="-396875">
              <a:lnSpc>
                <a:spcPct val="130000"/>
              </a:lnSpc>
              <a:defRPr/>
            </a:pPr>
            <a:r>
              <a:rPr lang="en-US" altLang="en-US" sz="2800" dirty="0"/>
              <a:t>			     </a:t>
            </a:r>
            <a:r>
              <a:rPr lang="en-US" altLang="en-US" sz="2800" dirty="0" smtClean="0"/>
              <a:t>p(x) </a:t>
            </a:r>
            <a:r>
              <a:rPr lang="en-US" altLang="en-US" sz="2800" dirty="0"/>
              <a:t>= – </a:t>
            </a:r>
            <a:r>
              <a:rPr lang="en-US" altLang="en-US" sz="2800" dirty="0" smtClean="0"/>
              <a:t>0.01x2 </a:t>
            </a:r>
            <a:r>
              <a:rPr lang="en-US" altLang="en-US" sz="2800" dirty="0"/>
              <a:t>+ </a:t>
            </a:r>
            <a:r>
              <a:rPr lang="en-US" altLang="en-US" sz="2800" dirty="0" smtClean="0"/>
              <a:t>500x         </a:t>
            </a:r>
            <a:r>
              <a:rPr lang="en-US" altLang="en-US" sz="2800" dirty="0"/>
              <a:t>(0 </a:t>
            </a:r>
            <a:r>
              <a:rPr lang="en-US" altLang="en-US" sz="2800" dirty="0">
                <a:sym typeface="Symbol" panose="05050102010706020507" pitchFamily="18" charset="2"/>
              </a:rPr>
              <a:t></a:t>
            </a:r>
            <a:r>
              <a:rPr lang="en-US" altLang="en-US" sz="2800" dirty="0"/>
              <a:t> x </a:t>
            </a:r>
            <a:r>
              <a:rPr lang="en-US" altLang="en-US" sz="2800" dirty="0">
                <a:sym typeface="Symbol" panose="05050102010706020507" pitchFamily="18" charset="2"/>
              </a:rPr>
              <a:t></a:t>
            </a:r>
            <a:r>
              <a:rPr lang="en-US" altLang="en-US" sz="2800" dirty="0"/>
              <a:t> 20,000</a:t>
            </a:r>
            <a:r>
              <a:rPr lang="en-US" altLang="en-US" sz="2800" dirty="0" smtClean="0"/>
              <a:t>)</a:t>
            </a:r>
          </a:p>
          <a:p>
            <a:pPr marL="396875" indent="-396875">
              <a:lnSpc>
                <a:spcPct val="130000"/>
              </a:lnSpc>
              <a:defRPr/>
            </a:pPr>
            <a:r>
              <a:rPr lang="en-US" altLang="en-US" sz="2800" dirty="0" smtClean="0"/>
              <a:t>                          C(x</a:t>
            </a:r>
            <a:r>
              <a:rPr lang="en-US" altLang="en-US" sz="2800" dirty="0"/>
              <a:t>) </a:t>
            </a:r>
            <a:r>
              <a:rPr lang="en-US" altLang="en-US" sz="2800" dirty="0" smtClean="0"/>
              <a:t>= </a:t>
            </a:r>
            <a:r>
              <a:rPr lang="en-US" altLang="en-US" sz="2800" dirty="0"/>
              <a:t>100x + 200,000</a:t>
            </a:r>
          </a:p>
          <a:p>
            <a:pPr marL="396875" indent="-396875">
              <a:lnSpc>
                <a:spcPct val="130000"/>
              </a:lnSpc>
              <a:defRPr/>
            </a:pPr>
            <a:endParaRPr lang="en-US" altLang="en-US" sz="2800" dirty="0"/>
          </a:p>
          <a:p>
            <a:pPr marL="949325" lvl="1" indent="-438150">
              <a:lnSpc>
                <a:spcPct val="130000"/>
              </a:lnSpc>
              <a:buFont typeface="Arial Unicode MS" pitchFamily="34" charset="-128"/>
              <a:buAutoNum type="alphaLcPeriod"/>
              <a:defRPr/>
            </a:pPr>
            <a:r>
              <a:rPr lang="en-US" altLang="en-US" sz="2800" dirty="0"/>
              <a:t>Find the revenue function R.</a:t>
            </a:r>
          </a:p>
          <a:p>
            <a:pPr marL="949325" lvl="1" indent="-438150">
              <a:lnSpc>
                <a:spcPct val="80000"/>
              </a:lnSpc>
              <a:buFont typeface="Arial Unicode MS" pitchFamily="34" charset="-128"/>
              <a:buAutoNum type="alphaLcPeriod"/>
              <a:defRPr/>
            </a:pPr>
            <a:r>
              <a:rPr lang="en-US" altLang="en-US" sz="2800" dirty="0"/>
              <a:t>Find the marginal revenue function R′.</a:t>
            </a:r>
          </a:p>
          <a:p>
            <a:pPr marL="949325" lvl="1" indent="-438150">
              <a:lnSpc>
                <a:spcPct val="80000"/>
              </a:lnSpc>
              <a:buFont typeface="Arial Unicode MS" pitchFamily="34" charset="-128"/>
              <a:buAutoNum type="alphaLcPeriod"/>
              <a:defRPr/>
            </a:pPr>
            <a:r>
              <a:rPr lang="en-US" altLang="en-US" sz="2800" dirty="0"/>
              <a:t>Compute R</a:t>
            </a:r>
            <a:r>
              <a:rPr lang="en-US" altLang="en-US" sz="2800" dirty="0" smtClean="0"/>
              <a:t>′(1000</a:t>
            </a:r>
            <a:r>
              <a:rPr lang="en-US" altLang="en-US" sz="2800" dirty="0"/>
              <a:t>) and interpret your result.</a:t>
            </a:r>
          </a:p>
        </p:txBody>
      </p:sp>
    </p:spTree>
    <p:extLst>
      <p:ext uri="{BB962C8B-B14F-4D97-AF65-F5344CB8AC3E}">
        <p14:creationId xmlns:p14="http://schemas.microsoft.com/office/powerpoint/2010/main" val="15054783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858507" y="2039187"/>
            <a:ext cx="8604649" cy="16435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lnSpc>
                <a:spcPct val="130000"/>
              </a:lnSpc>
              <a:tabLst>
                <a:tab pos="2570163" algn="r"/>
                <a:tab pos="2682875" algn="l"/>
              </a:tabLst>
              <a:defRPr/>
            </a:pPr>
            <a:r>
              <a:rPr lang="en-US" altLang="en-US" sz="2800" dirty="0"/>
              <a:t>	</a:t>
            </a:r>
            <a:endParaRPr lang="en-US" altLang="en-US" sz="2800" dirty="0" smtClean="0"/>
          </a:p>
          <a:p>
            <a:pPr marL="457200" indent="-457200">
              <a:lnSpc>
                <a:spcPct val="130000"/>
              </a:lnSpc>
              <a:tabLst>
                <a:tab pos="2570163" algn="r"/>
                <a:tab pos="2682875" algn="l"/>
              </a:tabLst>
              <a:defRPr/>
            </a:pPr>
            <a:r>
              <a:rPr lang="en-US" altLang="en-US" sz="2800" dirty="0"/>
              <a:t>	We find </a:t>
            </a:r>
            <a:r>
              <a:rPr lang="en-US" altLang="en-US" sz="2800" dirty="0" smtClean="0"/>
              <a:t>the Revenue function as </a:t>
            </a:r>
            <a:endParaRPr lang="en-US" altLang="en-US" sz="2800" dirty="0"/>
          </a:p>
          <a:p>
            <a:pPr marL="457200" indent="-457200">
              <a:tabLst>
                <a:tab pos="2570163" algn="r"/>
                <a:tab pos="2682875" algn="l"/>
              </a:tabLst>
              <a:defRPr/>
            </a:pPr>
            <a:r>
              <a:rPr lang="en-US" altLang="en-US" sz="2800" dirty="0"/>
              <a:t> 		</a:t>
            </a:r>
          </a:p>
        </p:txBody>
      </p:sp>
      <p:graphicFrame>
        <p:nvGraphicFramePr>
          <p:cNvPr id="9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93162832"/>
              </p:ext>
            </p:extLst>
          </p:nvPr>
        </p:nvGraphicFramePr>
        <p:xfrm>
          <a:off x="4029623" y="1743118"/>
          <a:ext cx="3257550" cy="5921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9154" name="Equation" r:id="rId4" imgW="1396800" imgH="253800" progId="Equation.DSMT4">
                  <p:embed/>
                </p:oleObj>
              </mc:Choice>
              <mc:Fallback>
                <p:oleObj name="Equation" r:id="rId4" imgW="1396800" imgH="253800" progId="Equation.DSMT4">
                  <p:embed/>
                  <p:pic>
                    <p:nvPicPr>
                      <p:cNvPr id="11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29623" y="1743118"/>
                        <a:ext cx="3257550" cy="5921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24931263"/>
              </p:ext>
            </p:extLst>
          </p:nvPr>
        </p:nvGraphicFramePr>
        <p:xfrm>
          <a:off x="4029623" y="3350003"/>
          <a:ext cx="3257550" cy="5921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9155" name="Equation" r:id="rId6" imgW="1396800" imgH="253800" progId="Equation.DSMT4">
                  <p:embed/>
                </p:oleObj>
              </mc:Choice>
              <mc:Fallback>
                <p:oleObj name="Equation" r:id="rId6" imgW="1396800" imgH="253800" progId="Equation.DSMT4">
                  <p:embed/>
                  <p:pic>
                    <p:nvPicPr>
                      <p:cNvPr id="12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29623" y="3350003"/>
                        <a:ext cx="3257550" cy="5921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91483146"/>
              </p:ext>
            </p:extLst>
          </p:nvPr>
        </p:nvGraphicFramePr>
        <p:xfrm>
          <a:off x="2711834" y="4163515"/>
          <a:ext cx="6545262" cy="6524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9156" name="Equation" r:id="rId8" imgW="2806560" imgH="279360" progId="Equation.DSMT4">
                  <p:embed/>
                </p:oleObj>
              </mc:Choice>
              <mc:Fallback>
                <p:oleObj name="Equation" r:id="rId8" imgW="2806560" imgH="279360" progId="Equation.DSMT4">
                  <p:embed/>
                  <p:pic>
                    <p:nvPicPr>
                      <p:cNvPr id="13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11834" y="4163515"/>
                        <a:ext cx="6545262" cy="6524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4505291"/>
              </p:ext>
            </p:extLst>
          </p:nvPr>
        </p:nvGraphicFramePr>
        <p:xfrm>
          <a:off x="3629025" y="4945063"/>
          <a:ext cx="4945063" cy="5921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9157" name="Equation" r:id="rId10" imgW="2120760" imgH="253800" progId="Equation.DSMT4">
                  <p:embed/>
                </p:oleObj>
              </mc:Choice>
              <mc:Fallback>
                <p:oleObj name="Equation" r:id="rId10" imgW="2120760" imgH="253800" progId="Equation.DSMT4">
                  <p:embed/>
                  <p:pic>
                    <p:nvPicPr>
                      <p:cNvPr id="14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29025" y="4945063"/>
                        <a:ext cx="4945063" cy="5921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112537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3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57102993"/>
              </p:ext>
            </p:extLst>
          </p:nvPr>
        </p:nvGraphicFramePr>
        <p:xfrm>
          <a:off x="3376777" y="1704850"/>
          <a:ext cx="4945063" cy="5921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0178" name="Equation" r:id="rId4" imgW="2120760" imgH="253800" progId="Equation.DSMT4">
                  <p:embed/>
                </p:oleObj>
              </mc:Choice>
              <mc:Fallback>
                <p:oleObj name="Equation" r:id="rId4" imgW="2120760" imgH="253800" progId="Equation.DSMT4">
                  <p:embed/>
                  <p:pic>
                    <p:nvPicPr>
                      <p:cNvPr id="11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76777" y="1704850"/>
                        <a:ext cx="4945063" cy="5921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27922062"/>
              </p:ext>
            </p:extLst>
          </p:nvPr>
        </p:nvGraphicFramePr>
        <p:xfrm>
          <a:off x="4205288" y="2740025"/>
          <a:ext cx="3286125" cy="5921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0179" name="Equation" r:id="rId6" imgW="1409400" imgH="253800" progId="Equation.DSMT4">
                  <p:embed/>
                </p:oleObj>
              </mc:Choice>
              <mc:Fallback>
                <p:oleObj name="Equation" r:id="rId6" imgW="1409400" imgH="253800" progId="Equation.DSMT4">
                  <p:embed/>
                  <p:pic>
                    <p:nvPicPr>
                      <p:cNvPr id="12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05288" y="2740025"/>
                        <a:ext cx="3286125" cy="5921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19180774"/>
              </p:ext>
            </p:extLst>
          </p:nvPr>
        </p:nvGraphicFramePr>
        <p:xfrm>
          <a:off x="3651250" y="3492500"/>
          <a:ext cx="4470400" cy="5921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0180" name="Equation" r:id="rId8" imgW="1917360" imgH="253800" progId="Equation.DSMT4">
                  <p:embed/>
                </p:oleObj>
              </mc:Choice>
              <mc:Fallback>
                <p:oleObj name="Equation" r:id="rId8" imgW="1917360" imgH="253800" progId="Equation.DSMT4">
                  <p:embed/>
                  <p:pic>
                    <p:nvPicPr>
                      <p:cNvPr id="13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51250" y="3492500"/>
                        <a:ext cx="4470400" cy="5921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67359407"/>
              </p:ext>
            </p:extLst>
          </p:nvPr>
        </p:nvGraphicFramePr>
        <p:xfrm>
          <a:off x="4716463" y="4367213"/>
          <a:ext cx="2339975" cy="5921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0181" name="Equation" r:id="rId10" imgW="1002960" imgH="253800" progId="Equation.DSMT4">
                  <p:embed/>
                </p:oleObj>
              </mc:Choice>
              <mc:Fallback>
                <p:oleObj name="Equation" r:id="rId10" imgW="1002960" imgH="253800" progId="Equation.DSMT4">
                  <p:embed/>
                  <p:pic>
                    <p:nvPicPr>
                      <p:cNvPr id="14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16463" y="4367213"/>
                        <a:ext cx="2339975" cy="5921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068230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52866345"/>
              </p:ext>
            </p:extLst>
          </p:nvPr>
        </p:nvGraphicFramePr>
        <p:xfrm>
          <a:off x="3450349" y="3683881"/>
          <a:ext cx="3530600" cy="457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9941" name="Equation" r:id="rId4" imgW="1765080" imgH="228600" progId="Equation.DSMT4">
                  <p:embed/>
                </p:oleObj>
              </mc:Choice>
              <mc:Fallback>
                <p:oleObj name="Equation" r:id="rId4" imgW="1765080" imgH="228600" progId="Equation.DSMT4">
                  <p:embed/>
                  <p:pic>
                    <p:nvPicPr>
                      <p:cNvPr id="12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50349" y="3683881"/>
                        <a:ext cx="3530600" cy="457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7"/>
          <p:cNvSpPr/>
          <p:nvPr/>
        </p:nvSpPr>
        <p:spPr>
          <a:xfrm>
            <a:off x="2237129" y="4156132"/>
            <a:ext cx="9070427" cy="13181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28600" lvl="1">
              <a:lnSpc>
                <a:spcPct val="150000"/>
              </a:lnSpc>
              <a:spcBef>
                <a:spcPts val="1000"/>
              </a:spcBef>
              <a:defRPr/>
            </a:pPr>
            <a:r>
              <a:rPr lang="en-US" altLang="en-US" sz="2800" dirty="0"/>
              <a:t>Find the rate of change of the total cost function with respect to x when x = </a:t>
            </a:r>
            <a:r>
              <a:rPr lang="en-US" altLang="en-US" sz="2800" dirty="0" smtClean="0"/>
              <a:t>150</a:t>
            </a:r>
            <a:r>
              <a:rPr lang="en-US" altLang="en-US" sz="2800" dirty="0"/>
              <a:t>.</a:t>
            </a:r>
          </a:p>
        </p:txBody>
      </p:sp>
      <p:sp>
        <p:nvSpPr>
          <p:cNvPr id="9" name="Rectangle 3"/>
          <p:cNvSpPr txBox="1">
            <a:spLocks noChangeArrowheads="1"/>
          </p:cNvSpPr>
          <p:nvPr/>
        </p:nvSpPr>
        <p:spPr>
          <a:xfrm>
            <a:off x="2128345" y="1418519"/>
            <a:ext cx="8229600" cy="453072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defRPr/>
            </a:pPr>
            <a:r>
              <a:rPr lang="en-US" altLang="en-US" dirty="0"/>
              <a:t>Suppose the total cost in dollars incurred each week by </a:t>
            </a:r>
            <a:r>
              <a:rPr lang="en-US" altLang="en-US" dirty="0" smtClean="0"/>
              <a:t>company </a:t>
            </a:r>
            <a:r>
              <a:rPr lang="en-US" altLang="en-US" dirty="0"/>
              <a:t>for manufacturing x refrigerators is given by the total cost function</a:t>
            </a:r>
          </a:p>
          <a:p>
            <a:pPr>
              <a:lnSpc>
                <a:spcPct val="150000"/>
              </a:lnSpc>
              <a:defRPr/>
            </a:pPr>
            <a:r>
              <a:rPr lang="en-US" altLang="en-US" dirty="0"/>
              <a:t>	</a:t>
            </a:r>
            <a:r>
              <a:rPr lang="en-US" altLang="en-US" dirty="0" smtClean="0"/>
              <a:t>                                                            (</a:t>
            </a:r>
            <a:r>
              <a:rPr lang="en-US" altLang="en-US" dirty="0"/>
              <a:t>0 </a:t>
            </a:r>
            <a:r>
              <a:rPr lang="en-US" altLang="en-US" dirty="0">
                <a:sym typeface="Symbol" panose="05050102010706020507" pitchFamily="18" charset="2"/>
              </a:rPr>
              <a:t></a:t>
            </a:r>
            <a:r>
              <a:rPr lang="en-US" altLang="en-US" dirty="0"/>
              <a:t> x </a:t>
            </a:r>
            <a:r>
              <a:rPr lang="en-US" altLang="en-US" dirty="0">
                <a:sym typeface="Symbol" panose="05050102010706020507" pitchFamily="18" charset="2"/>
              </a:rPr>
              <a:t></a:t>
            </a:r>
            <a:r>
              <a:rPr lang="en-US" altLang="en-US" dirty="0"/>
              <a:t> 400</a:t>
            </a:r>
            <a:r>
              <a:rPr lang="en-US" altLang="en-US" dirty="0" smtClean="0"/>
              <a:t>)</a:t>
            </a:r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9187511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uild="p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0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29431637"/>
              </p:ext>
            </p:extLst>
          </p:nvPr>
        </p:nvGraphicFramePr>
        <p:xfrm>
          <a:off x="4397375" y="2740025"/>
          <a:ext cx="2900363" cy="5921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202" name="Equation" r:id="rId4" imgW="1244520" imgH="253800" progId="Equation.DSMT4">
                  <p:embed/>
                </p:oleObj>
              </mc:Choice>
              <mc:Fallback>
                <p:oleObj name="Equation" r:id="rId4" imgW="1244520" imgH="253800" progId="Equation.DSMT4">
                  <p:embed/>
                  <p:pic>
                    <p:nvPicPr>
                      <p:cNvPr id="12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97375" y="2740025"/>
                        <a:ext cx="2900363" cy="5921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61208877"/>
              </p:ext>
            </p:extLst>
          </p:nvPr>
        </p:nvGraphicFramePr>
        <p:xfrm>
          <a:off x="3960813" y="1857752"/>
          <a:ext cx="3530600" cy="457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203" name="Equation" r:id="rId6" imgW="1765080" imgH="228600" progId="Equation.DSMT4">
                  <p:embed/>
                </p:oleObj>
              </mc:Choice>
              <mc:Fallback>
                <p:oleObj name="Equation" r:id="rId6" imgW="1765080" imgH="228600" progId="Equation.DSMT4">
                  <p:embed/>
                  <p:pic>
                    <p:nvPicPr>
                      <p:cNvPr id="15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60813" y="1857752"/>
                        <a:ext cx="3530600" cy="457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75746253"/>
              </p:ext>
            </p:extLst>
          </p:nvPr>
        </p:nvGraphicFramePr>
        <p:xfrm>
          <a:off x="3960813" y="3580184"/>
          <a:ext cx="3732213" cy="5921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204" name="Equation" r:id="rId8" imgW="1600200" imgH="253800" progId="Equation.DSMT4">
                  <p:embed/>
                </p:oleObj>
              </mc:Choice>
              <mc:Fallback>
                <p:oleObj name="Equation" r:id="rId8" imgW="1600200" imgH="253800" progId="Equation.DSMT4">
                  <p:embed/>
                  <p:pic>
                    <p:nvPicPr>
                      <p:cNvPr id="16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60813" y="3580184"/>
                        <a:ext cx="3732213" cy="5921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34593812"/>
              </p:ext>
            </p:extLst>
          </p:nvPr>
        </p:nvGraphicFramePr>
        <p:xfrm>
          <a:off x="4779963" y="4322763"/>
          <a:ext cx="2133600" cy="5921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205" name="Equation" r:id="rId10" imgW="914400" imgH="253800" progId="Equation.DSMT4">
                  <p:embed/>
                </p:oleObj>
              </mc:Choice>
              <mc:Fallback>
                <p:oleObj name="Equation" r:id="rId10" imgW="914400" imgH="253800" progId="Equation.DSMT4">
                  <p:embed/>
                  <p:pic>
                    <p:nvPicPr>
                      <p:cNvPr id="18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79963" y="4322763"/>
                        <a:ext cx="2133600" cy="5921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0117715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/>
          </p:nvPr>
        </p:nvGraphicFramePr>
        <p:xfrm>
          <a:off x="5141703" y="2134286"/>
          <a:ext cx="2520960" cy="69067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0965" name="Equation" r:id="rId4" imgW="927000" imgH="253800" progId="Equation.DSMT4">
                  <p:embed/>
                </p:oleObj>
              </mc:Choice>
              <mc:Fallback>
                <p:oleObj name="Equation" r:id="rId4" imgW="927000" imgH="253800" progId="Equation.DSMT4">
                  <p:embed/>
                  <p:pic>
                    <p:nvPicPr>
                      <p:cNvPr id="16" name="Object 15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5141703" y="2134286"/>
                        <a:ext cx="2520960" cy="690674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7"/>
          <p:cNvSpPr/>
          <p:nvPr/>
        </p:nvSpPr>
        <p:spPr>
          <a:xfrm>
            <a:off x="2303234" y="1455082"/>
            <a:ext cx="500367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3200" dirty="0"/>
              <a:t>Find the </a:t>
            </a:r>
            <a:r>
              <a:rPr lang="en-US" altLang="en-US" sz="3200" dirty="0" smtClean="0"/>
              <a:t>second derivative </a:t>
            </a:r>
            <a:r>
              <a:rPr lang="en-US" altLang="en-US" sz="3200" dirty="0"/>
              <a:t>of</a:t>
            </a:r>
          </a:p>
        </p:txBody>
      </p:sp>
    </p:spTree>
    <p:extLst>
      <p:ext uri="{BB962C8B-B14F-4D97-AF65-F5344CB8AC3E}">
        <p14:creationId xmlns:p14="http://schemas.microsoft.com/office/powerpoint/2010/main" val="41242369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/>
          </p:nvPr>
        </p:nvGraphicFramePr>
        <p:xfrm>
          <a:off x="5141703" y="2134286"/>
          <a:ext cx="2520960" cy="69067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226" name="Equation" r:id="rId4" imgW="927000" imgH="253800" progId="Equation.DSMT4">
                  <p:embed/>
                </p:oleObj>
              </mc:Choice>
              <mc:Fallback>
                <p:oleObj name="Equation" r:id="rId4" imgW="927000" imgH="253800" progId="Equation.DSMT4">
                  <p:embed/>
                  <p:pic>
                    <p:nvPicPr>
                      <p:cNvPr id="6" name="Object 5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5141703" y="2134286"/>
                        <a:ext cx="2520960" cy="690674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7"/>
          <p:cNvSpPr/>
          <p:nvPr/>
        </p:nvSpPr>
        <p:spPr>
          <a:xfrm>
            <a:off x="2303234" y="1455082"/>
            <a:ext cx="500367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3200" dirty="0"/>
              <a:t>Find the </a:t>
            </a:r>
            <a:r>
              <a:rPr lang="en-US" altLang="en-US" sz="3200" dirty="0" smtClean="0"/>
              <a:t>second derivative </a:t>
            </a:r>
            <a:r>
              <a:rPr lang="en-US" altLang="en-US" sz="3200" dirty="0"/>
              <a:t>of</a:t>
            </a:r>
          </a:p>
        </p:txBody>
      </p:sp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56527952"/>
              </p:ext>
            </p:extLst>
          </p:nvPr>
        </p:nvGraphicFramePr>
        <p:xfrm>
          <a:off x="5014913" y="3241499"/>
          <a:ext cx="2176462" cy="6905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227" name="Equation" r:id="rId6" imgW="799920" imgH="253800" progId="Equation.DSMT4">
                  <p:embed/>
                </p:oleObj>
              </mc:Choice>
              <mc:Fallback>
                <p:oleObj name="Equation" r:id="rId6" imgW="799920" imgH="253800" progId="Equation.DSMT4">
                  <p:embed/>
                  <p:pic>
                    <p:nvPicPr>
                      <p:cNvPr id="11" name="Object 10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5014913" y="3241499"/>
                        <a:ext cx="2176462" cy="69056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3924590"/>
              </p:ext>
            </p:extLst>
          </p:nvPr>
        </p:nvGraphicFramePr>
        <p:xfrm>
          <a:off x="5011914" y="4315861"/>
          <a:ext cx="2417762" cy="6905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228" name="Equation" r:id="rId8" imgW="888840" imgH="253800" progId="Equation.DSMT4">
                  <p:embed/>
                </p:oleObj>
              </mc:Choice>
              <mc:Fallback>
                <p:oleObj name="Equation" r:id="rId8" imgW="888840" imgH="253800" progId="Equation.DSMT4">
                  <p:embed/>
                  <p:pic>
                    <p:nvPicPr>
                      <p:cNvPr id="12" name="Object 11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5011914" y="4315861"/>
                        <a:ext cx="2417762" cy="69056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9347732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/>
          </p:nvPr>
        </p:nvGraphicFramePr>
        <p:xfrm>
          <a:off x="5159375" y="2133600"/>
          <a:ext cx="2486025" cy="692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989" name="Equation" r:id="rId4" imgW="914400" imgH="253800" progId="Equation.DSMT4">
                  <p:embed/>
                </p:oleObj>
              </mc:Choice>
              <mc:Fallback>
                <p:oleObj name="Equation" r:id="rId4" imgW="914400" imgH="253800" progId="Equation.DSMT4">
                  <p:embed/>
                  <p:pic>
                    <p:nvPicPr>
                      <p:cNvPr id="16" name="Object 15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5159375" y="2133600"/>
                        <a:ext cx="2486025" cy="6921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7"/>
          <p:cNvSpPr/>
          <p:nvPr/>
        </p:nvSpPr>
        <p:spPr>
          <a:xfrm>
            <a:off x="2303234" y="1455082"/>
            <a:ext cx="462312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3200" dirty="0"/>
              <a:t>Find the </a:t>
            </a:r>
            <a:r>
              <a:rPr lang="en-US" altLang="en-US" sz="3200" dirty="0" smtClean="0"/>
              <a:t>third derivative </a:t>
            </a:r>
            <a:r>
              <a:rPr lang="en-US" altLang="en-US" sz="3200" dirty="0"/>
              <a:t>of</a:t>
            </a:r>
          </a:p>
        </p:txBody>
      </p:sp>
    </p:spTree>
    <p:extLst>
      <p:ext uri="{BB962C8B-B14F-4D97-AF65-F5344CB8AC3E}">
        <p14:creationId xmlns:p14="http://schemas.microsoft.com/office/powerpoint/2010/main" val="23190000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/>
          </p:nvPr>
        </p:nvGraphicFramePr>
        <p:xfrm>
          <a:off x="5159375" y="2133600"/>
          <a:ext cx="2486025" cy="692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3250" name="Equation" r:id="rId4" imgW="914400" imgH="253800" progId="Equation.DSMT4">
                  <p:embed/>
                </p:oleObj>
              </mc:Choice>
              <mc:Fallback>
                <p:oleObj name="Equation" r:id="rId4" imgW="914400" imgH="253800" progId="Equation.DSMT4">
                  <p:embed/>
                  <p:pic>
                    <p:nvPicPr>
                      <p:cNvPr id="6" name="Object 5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5159375" y="2133600"/>
                        <a:ext cx="2486025" cy="6921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7"/>
          <p:cNvSpPr/>
          <p:nvPr/>
        </p:nvSpPr>
        <p:spPr>
          <a:xfrm>
            <a:off x="2303234" y="1455082"/>
            <a:ext cx="462312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3200" dirty="0"/>
              <a:t>Find the </a:t>
            </a:r>
            <a:r>
              <a:rPr lang="en-US" altLang="en-US" sz="3200" dirty="0" smtClean="0"/>
              <a:t>third derivative </a:t>
            </a:r>
            <a:r>
              <a:rPr lang="en-US" altLang="en-US" sz="3200" dirty="0"/>
              <a:t>of</a:t>
            </a:r>
          </a:p>
        </p:txBody>
      </p:sp>
      <p:graphicFrame>
        <p:nvGraphicFramePr>
          <p:cNvPr id="9" name="Object 8"/>
          <p:cNvGraphicFramePr>
            <a:graphicFrameLocks noChangeAspect="1"/>
          </p:cNvGraphicFramePr>
          <p:nvPr>
            <p:extLst/>
          </p:nvPr>
        </p:nvGraphicFramePr>
        <p:xfrm>
          <a:off x="5153025" y="2876550"/>
          <a:ext cx="2176463" cy="692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3251" name="Equation" r:id="rId6" imgW="799920" imgH="253800" progId="Equation.DSMT4">
                  <p:embed/>
                </p:oleObj>
              </mc:Choice>
              <mc:Fallback>
                <p:oleObj name="Equation" r:id="rId6" imgW="799920" imgH="253800" progId="Equation.DSMT4">
                  <p:embed/>
                  <p:pic>
                    <p:nvPicPr>
                      <p:cNvPr id="11" name="Object 10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5153025" y="2876550"/>
                        <a:ext cx="2176463" cy="6921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9"/>
          <p:cNvGraphicFramePr>
            <a:graphicFrameLocks noChangeAspect="1"/>
          </p:cNvGraphicFramePr>
          <p:nvPr>
            <p:extLst/>
          </p:nvPr>
        </p:nvGraphicFramePr>
        <p:xfrm>
          <a:off x="5014913" y="3797300"/>
          <a:ext cx="2452687" cy="692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3252" name="Equation" r:id="rId8" imgW="901440" imgH="253800" progId="Equation.DSMT4">
                  <p:embed/>
                </p:oleObj>
              </mc:Choice>
              <mc:Fallback>
                <p:oleObj name="Equation" r:id="rId8" imgW="901440" imgH="253800" progId="Equation.DSMT4">
                  <p:embed/>
                  <p:pic>
                    <p:nvPicPr>
                      <p:cNvPr id="12" name="Object 11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5014913" y="3797300"/>
                        <a:ext cx="2452687" cy="6921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10"/>
          <p:cNvGraphicFramePr>
            <a:graphicFrameLocks noChangeAspect="1"/>
          </p:cNvGraphicFramePr>
          <p:nvPr>
            <p:extLst/>
          </p:nvPr>
        </p:nvGraphicFramePr>
        <p:xfrm>
          <a:off x="4800600" y="4718050"/>
          <a:ext cx="2728913" cy="692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3253" name="Equation" r:id="rId10" imgW="1002960" imgH="253800" progId="Equation.DSMT4">
                  <p:embed/>
                </p:oleObj>
              </mc:Choice>
              <mc:Fallback>
                <p:oleObj name="Equation" r:id="rId10" imgW="1002960" imgH="253800" progId="Equation.DSMT4">
                  <p:embed/>
                  <p:pic>
                    <p:nvPicPr>
                      <p:cNvPr id="13" name="Object 12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4800600" y="4718050"/>
                        <a:ext cx="2728913" cy="6921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0197450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/>
          </p:nvPr>
        </p:nvGraphicFramePr>
        <p:xfrm>
          <a:off x="5365750" y="2116138"/>
          <a:ext cx="2071688" cy="727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3013" name="Equation" r:id="rId4" imgW="761760" imgH="266400" progId="Equation.DSMT4">
                  <p:embed/>
                </p:oleObj>
              </mc:Choice>
              <mc:Fallback>
                <p:oleObj name="Equation" r:id="rId4" imgW="761760" imgH="266400" progId="Equation.DSMT4">
                  <p:embed/>
                  <p:pic>
                    <p:nvPicPr>
                      <p:cNvPr id="16" name="Object 15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5365750" y="2116138"/>
                        <a:ext cx="2071688" cy="7270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7"/>
          <p:cNvSpPr/>
          <p:nvPr/>
        </p:nvSpPr>
        <p:spPr>
          <a:xfrm>
            <a:off x="2303234" y="1455082"/>
            <a:ext cx="500367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3200" dirty="0"/>
              <a:t>Find the </a:t>
            </a:r>
            <a:r>
              <a:rPr lang="en-US" altLang="en-US" sz="3200" dirty="0" smtClean="0"/>
              <a:t>second derivative </a:t>
            </a:r>
            <a:r>
              <a:rPr lang="en-US" altLang="en-US" sz="3200" dirty="0"/>
              <a:t>of</a:t>
            </a:r>
          </a:p>
        </p:txBody>
      </p:sp>
    </p:spTree>
    <p:extLst>
      <p:ext uri="{BB962C8B-B14F-4D97-AF65-F5344CB8AC3E}">
        <p14:creationId xmlns:p14="http://schemas.microsoft.com/office/powerpoint/2010/main" val="7906622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/>
          </p:nvPr>
        </p:nvGraphicFramePr>
        <p:xfrm>
          <a:off x="5365750" y="2116138"/>
          <a:ext cx="2071688" cy="727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4274" name="Equation" r:id="rId4" imgW="761760" imgH="266400" progId="Equation.DSMT4">
                  <p:embed/>
                </p:oleObj>
              </mc:Choice>
              <mc:Fallback>
                <p:oleObj name="Equation" r:id="rId4" imgW="761760" imgH="266400" progId="Equation.DSMT4">
                  <p:embed/>
                  <p:pic>
                    <p:nvPicPr>
                      <p:cNvPr id="6" name="Object 5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5365750" y="2116138"/>
                        <a:ext cx="2071688" cy="7270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7"/>
          <p:cNvSpPr/>
          <p:nvPr/>
        </p:nvSpPr>
        <p:spPr>
          <a:xfrm>
            <a:off x="2303234" y="1455082"/>
            <a:ext cx="500367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3200" dirty="0"/>
              <a:t>Find the </a:t>
            </a:r>
            <a:r>
              <a:rPr lang="en-US" altLang="en-US" sz="3200" dirty="0" smtClean="0"/>
              <a:t>second derivative </a:t>
            </a:r>
            <a:r>
              <a:rPr lang="en-US" altLang="en-US" sz="3200" dirty="0"/>
              <a:t>of</a:t>
            </a:r>
          </a:p>
        </p:txBody>
      </p:sp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06869632"/>
              </p:ext>
            </p:extLst>
          </p:nvPr>
        </p:nvGraphicFramePr>
        <p:xfrm>
          <a:off x="4052888" y="3059466"/>
          <a:ext cx="2933700" cy="9699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4275" name="Equation" r:id="rId6" imgW="1079280" imgH="355320" progId="Equation.DSMT4">
                  <p:embed/>
                </p:oleObj>
              </mc:Choice>
              <mc:Fallback>
                <p:oleObj name="Equation" r:id="rId6" imgW="1079280" imgH="355320" progId="Equation.DSMT4">
                  <p:embed/>
                  <p:pic>
                    <p:nvPicPr>
                      <p:cNvPr id="16" name="Object 15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4052888" y="3059466"/>
                        <a:ext cx="2933700" cy="96996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47864335"/>
              </p:ext>
            </p:extLst>
          </p:nvPr>
        </p:nvGraphicFramePr>
        <p:xfrm>
          <a:off x="4277519" y="4152044"/>
          <a:ext cx="2484438" cy="1143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4276" name="Equation" r:id="rId8" imgW="914400" imgH="419040" progId="Equation.DSMT4">
                  <p:embed/>
                </p:oleObj>
              </mc:Choice>
              <mc:Fallback>
                <p:oleObj name="Equation" r:id="rId8" imgW="914400" imgH="419040" progId="Equation.DSMT4">
                  <p:embed/>
                  <p:pic>
                    <p:nvPicPr>
                      <p:cNvPr id="11" name="Object 10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4277519" y="4152044"/>
                        <a:ext cx="2484438" cy="1143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64961471"/>
              </p:ext>
            </p:extLst>
          </p:nvPr>
        </p:nvGraphicFramePr>
        <p:xfrm>
          <a:off x="4140200" y="5472466"/>
          <a:ext cx="2760663" cy="1143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4277" name="Equation" r:id="rId10" imgW="1015920" imgH="419040" progId="Equation.DSMT4">
                  <p:embed/>
                </p:oleObj>
              </mc:Choice>
              <mc:Fallback>
                <p:oleObj name="Equation" r:id="rId10" imgW="1015920" imgH="419040" progId="Equation.DSMT4">
                  <p:embed/>
                  <p:pic>
                    <p:nvPicPr>
                      <p:cNvPr id="12" name="Object 11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4140200" y="5472466"/>
                        <a:ext cx="2760663" cy="1143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1261110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/>
          </p:nvPr>
        </p:nvGraphicFramePr>
        <p:xfrm>
          <a:off x="5863568" y="1487324"/>
          <a:ext cx="2486025" cy="692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4040" name="Equation" r:id="rId4" imgW="914400" imgH="253800" progId="Equation.DSMT4">
                  <p:embed/>
                </p:oleObj>
              </mc:Choice>
              <mc:Fallback>
                <p:oleObj name="Equation" r:id="rId4" imgW="914400" imgH="253800" progId="Equation.DSMT4">
                  <p:embed/>
                  <p:pic>
                    <p:nvPicPr>
                      <p:cNvPr id="16" name="Object 15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5863568" y="1487324"/>
                        <a:ext cx="2486025" cy="6921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7"/>
          <p:cNvSpPr/>
          <p:nvPr/>
        </p:nvSpPr>
        <p:spPr>
          <a:xfrm>
            <a:off x="2303234" y="1455082"/>
            <a:ext cx="328083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3200" dirty="0" smtClean="0"/>
              <a:t>Given the function</a:t>
            </a:r>
            <a:endParaRPr lang="en-US" altLang="en-US" sz="3200" dirty="0"/>
          </a:p>
        </p:txBody>
      </p:sp>
      <p:sp>
        <p:nvSpPr>
          <p:cNvPr id="9" name="Rectangle 8"/>
          <p:cNvSpPr/>
          <p:nvPr/>
        </p:nvSpPr>
        <p:spPr>
          <a:xfrm>
            <a:off x="2634080" y="2231580"/>
            <a:ext cx="306404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3200" dirty="0" smtClean="0"/>
              <a:t>Find the value of </a:t>
            </a:r>
            <a:endParaRPr lang="en-US" altLang="en-US" sz="3200" dirty="0"/>
          </a:p>
        </p:txBody>
      </p:sp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17693969"/>
              </p:ext>
            </p:extLst>
          </p:nvPr>
        </p:nvGraphicFramePr>
        <p:xfrm>
          <a:off x="6588125" y="2166938"/>
          <a:ext cx="1036638" cy="692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4041" name="Equation" r:id="rId6" imgW="380880" imgH="253800" progId="Equation.DSMT4">
                  <p:embed/>
                </p:oleObj>
              </mc:Choice>
              <mc:Fallback>
                <p:oleObj name="Equation" r:id="rId6" imgW="380880" imgH="253800" progId="Equation.DSMT4">
                  <p:embed/>
                  <p:pic>
                    <p:nvPicPr>
                      <p:cNvPr id="12" name="Object 11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6588125" y="2166938"/>
                        <a:ext cx="1036638" cy="6921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6608103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/>
          </p:nvPr>
        </p:nvGraphicFramePr>
        <p:xfrm>
          <a:off x="5863568" y="1487324"/>
          <a:ext cx="2486025" cy="692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5298" name="Equation" r:id="rId4" imgW="914400" imgH="253800" progId="Equation.DSMT4">
                  <p:embed/>
                </p:oleObj>
              </mc:Choice>
              <mc:Fallback>
                <p:oleObj name="Equation" r:id="rId4" imgW="914400" imgH="253800" progId="Equation.DSMT4">
                  <p:embed/>
                  <p:pic>
                    <p:nvPicPr>
                      <p:cNvPr id="6" name="Object 5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5863568" y="1487324"/>
                        <a:ext cx="2486025" cy="6921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7"/>
          <p:cNvSpPr/>
          <p:nvPr/>
        </p:nvSpPr>
        <p:spPr>
          <a:xfrm>
            <a:off x="2303234" y="1455082"/>
            <a:ext cx="328083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3200" dirty="0" smtClean="0"/>
              <a:t>Given the function</a:t>
            </a:r>
            <a:endParaRPr lang="en-US" altLang="en-US" sz="3200" dirty="0"/>
          </a:p>
        </p:txBody>
      </p:sp>
      <p:sp>
        <p:nvSpPr>
          <p:cNvPr id="9" name="Rectangle 8"/>
          <p:cNvSpPr/>
          <p:nvPr/>
        </p:nvSpPr>
        <p:spPr>
          <a:xfrm>
            <a:off x="2634080" y="2231580"/>
            <a:ext cx="306404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3200" dirty="0" smtClean="0"/>
              <a:t>Find the value of </a:t>
            </a:r>
            <a:endParaRPr lang="en-US" altLang="en-US" sz="3200" dirty="0"/>
          </a:p>
        </p:txBody>
      </p:sp>
      <p:graphicFrame>
        <p:nvGraphicFramePr>
          <p:cNvPr id="10" name="Object 9"/>
          <p:cNvGraphicFramePr>
            <a:graphicFrameLocks noChangeAspect="1"/>
          </p:cNvGraphicFramePr>
          <p:nvPr>
            <p:extLst/>
          </p:nvPr>
        </p:nvGraphicFramePr>
        <p:xfrm>
          <a:off x="6588125" y="2166938"/>
          <a:ext cx="1036638" cy="692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5299" name="Equation" r:id="rId6" imgW="380880" imgH="253800" progId="Equation.DSMT4">
                  <p:embed/>
                </p:oleObj>
              </mc:Choice>
              <mc:Fallback>
                <p:oleObj name="Equation" r:id="rId6" imgW="380880" imgH="253800" progId="Equation.DSMT4">
                  <p:embed/>
                  <p:pic>
                    <p:nvPicPr>
                      <p:cNvPr id="10" name="Object 9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6588125" y="2166938"/>
                        <a:ext cx="1036638" cy="6921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31471407"/>
              </p:ext>
            </p:extLst>
          </p:nvPr>
        </p:nvGraphicFramePr>
        <p:xfrm>
          <a:off x="4108340" y="2957648"/>
          <a:ext cx="2486025" cy="692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5300" name="Equation" r:id="rId8" imgW="914400" imgH="253800" progId="Equation.DSMT4">
                  <p:embed/>
                </p:oleObj>
              </mc:Choice>
              <mc:Fallback>
                <p:oleObj name="Equation" r:id="rId8" imgW="914400" imgH="253800" progId="Equation.DSMT4">
                  <p:embed/>
                  <p:pic>
                    <p:nvPicPr>
                      <p:cNvPr id="16" name="Object 15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4108340" y="2957648"/>
                        <a:ext cx="2486025" cy="6921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38820786"/>
              </p:ext>
            </p:extLst>
          </p:nvPr>
        </p:nvGraphicFramePr>
        <p:xfrm>
          <a:off x="4264025" y="3778601"/>
          <a:ext cx="2174875" cy="692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5301" name="Equation" r:id="rId9" imgW="799920" imgH="253800" progId="Equation.DSMT4">
                  <p:embed/>
                </p:oleObj>
              </mc:Choice>
              <mc:Fallback>
                <p:oleObj name="Equation" r:id="rId9" imgW="799920" imgH="253800" progId="Equation.DSMT4">
                  <p:embed/>
                  <p:pic>
                    <p:nvPicPr>
                      <p:cNvPr id="13" name="Object 12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4264025" y="3778601"/>
                        <a:ext cx="2174875" cy="6921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1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5783895"/>
              </p:ext>
            </p:extLst>
          </p:nvPr>
        </p:nvGraphicFramePr>
        <p:xfrm>
          <a:off x="4333875" y="4694982"/>
          <a:ext cx="2105025" cy="692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5302" name="Equation" r:id="rId11" imgW="774360" imgH="253800" progId="Equation.DSMT4">
                  <p:embed/>
                </p:oleObj>
              </mc:Choice>
              <mc:Fallback>
                <p:oleObj name="Equation" r:id="rId11" imgW="774360" imgH="253800" progId="Equation.DSMT4">
                  <p:embed/>
                  <p:pic>
                    <p:nvPicPr>
                      <p:cNvPr id="14" name="Object 13"/>
                      <p:cNvPicPr/>
                      <p:nvPr/>
                    </p:nvPicPr>
                    <p:blipFill>
                      <a:blip r:embed="rId12"/>
                      <a:stretch>
                        <a:fillRect/>
                      </a:stretch>
                    </p:blipFill>
                    <p:spPr>
                      <a:xfrm>
                        <a:off x="4333875" y="4694982"/>
                        <a:ext cx="2105025" cy="6921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" name="Object 1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81884774"/>
              </p:ext>
            </p:extLst>
          </p:nvPr>
        </p:nvGraphicFramePr>
        <p:xfrm>
          <a:off x="4333875" y="5881117"/>
          <a:ext cx="2760663" cy="692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5303" name="Equation" r:id="rId13" imgW="1015920" imgH="253800" progId="Equation.DSMT4">
                  <p:embed/>
                </p:oleObj>
              </mc:Choice>
              <mc:Fallback>
                <p:oleObj name="Equation" r:id="rId13" imgW="1015920" imgH="253800" progId="Equation.DSMT4">
                  <p:embed/>
                  <p:pic>
                    <p:nvPicPr>
                      <p:cNvPr id="15" name="Object 14"/>
                      <p:cNvPicPr/>
                      <p:nvPr/>
                    </p:nvPicPr>
                    <p:blipFill>
                      <a:blip r:embed="rId14"/>
                      <a:stretch>
                        <a:fillRect/>
                      </a:stretch>
                    </p:blipFill>
                    <p:spPr>
                      <a:xfrm>
                        <a:off x="4333875" y="5881117"/>
                        <a:ext cx="2760663" cy="6921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2805292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303234" y="1455082"/>
            <a:ext cx="328083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3200" dirty="0" smtClean="0"/>
              <a:t>Given the function</a:t>
            </a:r>
            <a:endParaRPr lang="en-US" altLang="en-US" sz="3200" dirty="0"/>
          </a:p>
        </p:txBody>
      </p:sp>
      <p:sp>
        <p:nvSpPr>
          <p:cNvPr id="8" name="Rectangle 7"/>
          <p:cNvSpPr/>
          <p:nvPr/>
        </p:nvSpPr>
        <p:spPr>
          <a:xfrm>
            <a:off x="2634080" y="2231580"/>
            <a:ext cx="306404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3200" dirty="0" smtClean="0"/>
              <a:t>Find the value of </a:t>
            </a:r>
            <a:endParaRPr lang="en-US" altLang="en-US" sz="3200" dirty="0"/>
          </a:p>
        </p:txBody>
      </p:sp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73677640"/>
              </p:ext>
            </p:extLst>
          </p:nvPr>
        </p:nvGraphicFramePr>
        <p:xfrm>
          <a:off x="6521450" y="2166938"/>
          <a:ext cx="1173163" cy="692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5064" name="Equation" r:id="rId4" imgW="431640" imgH="253800" progId="Equation.DSMT4">
                  <p:embed/>
                </p:oleObj>
              </mc:Choice>
              <mc:Fallback>
                <p:oleObj name="Equation" r:id="rId4" imgW="431640" imgH="253800" progId="Equation.DSMT4">
                  <p:embed/>
                  <p:pic>
                    <p:nvPicPr>
                      <p:cNvPr id="12" name="Object 11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6521450" y="2166938"/>
                        <a:ext cx="1173163" cy="6921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9"/>
          <p:cNvGraphicFramePr>
            <a:graphicFrameLocks noChangeAspect="1"/>
          </p:cNvGraphicFramePr>
          <p:nvPr>
            <p:extLst/>
          </p:nvPr>
        </p:nvGraphicFramePr>
        <p:xfrm>
          <a:off x="5790706" y="1445422"/>
          <a:ext cx="3557587" cy="692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5065" name="Equation" r:id="rId6" imgW="1307880" imgH="253800" progId="Equation.DSMT4">
                  <p:embed/>
                </p:oleObj>
              </mc:Choice>
              <mc:Fallback>
                <p:oleObj name="Equation" r:id="rId6" imgW="1307880" imgH="253800" progId="Equation.DSMT4">
                  <p:embed/>
                  <p:pic>
                    <p:nvPicPr>
                      <p:cNvPr id="16" name="Object 15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5790706" y="1445422"/>
                        <a:ext cx="3557587" cy="6921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803994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303234" y="1455082"/>
            <a:ext cx="328083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3200" dirty="0" smtClean="0"/>
              <a:t>Given the function</a:t>
            </a:r>
            <a:endParaRPr lang="en-US" altLang="en-US" sz="3200" dirty="0"/>
          </a:p>
        </p:txBody>
      </p:sp>
      <p:sp>
        <p:nvSpPr>
          <p:cNvPr id="8" name="Rectangle 7"/>
          <p:cNvSpPr/>
          <p:nvPr/>
        </p:nvSpPr>
        <p:spPr>
          <a:xfrm>
            <a:off x="2634080" y="2231580"/>
            <a:ext cx="306404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3200" dirty="0" smtClean="0"/>
              <a:t>Find the value of </a:t>
            </a:r>
            <a:endParaRPr lang="en-US" altLang="en-US" sz="3200" dirty="0"/>
          </a:p>
        </p:txBody>
      </p:sp>
      <p:graphicFrame>
        <p:nvGraphicFramePr>
          <p:cNvPr id="9" name="Object 8"/>
          <p:cNvGraphicFramePr>
            <a:graphicFrameLocks noChangeAspect="1"/>
          </p:cNvGraphicFramePr>
          <p:nvPr>
            <p:extLst/>
          </p:nvPr>
        </p:nvGraphicFramePr>
        <p:xfrm>
          <a:off x="6521450" y="2166938"/>
          <a:ext cx="1173163" cy="692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6322" name="Equation" r:id="rId4" imgW="431640" imgH="253800" progId="Equation.DSMT4">
                  <p:embed/>
                </p:oleObj>
              </mc:Choice>
              <mc:Fallback>
                <p:oleObj name="Equation" r:id="rId4" imgW="431640" imgH="253800" progId="Equation.DSMT4">
                  <p:embed/>
                  <p:pic>
                    <p:nvPicPr>
                      <p:cNvPr id="9" name="Object 8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6521450" y="2166938"/>
                        <a:ext cx="1173163" cy="6921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9"/>
          <p:cNvGraphicFramePr>
            <a:graphicFrameLocks noChangeAspect="1"/>
          </p:cNvGraphicFramePr>
          <p:nvPr>
            <p:extLst/>
          </p:nvPr>
        </p:nvGraphicFramePr>
        <p:xfrm>
          <a:off x="5790706" y="1445422"/>
          <a:ext cx="3557587" cy="692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6323" name="Equation" r:id="rId6" imgW="1307880" imgH="253800" progId="Equation.DSMT4">
                  <p:embed/>
                </p:oleObj>
              </mc:Choice>
              <mc:Fallback>
                <p:oleObj name="Equation" r:id="rId6" imgW="1307880" imgH="253800" progId="Equation.DSMT4">
                  <p:embed/>
                  <p:pic>
                    <p:nvPicPr>
                      <p:cNvPr id="10" name="Object 9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5790706" y="1445422"/>
                        <a:ext cx="3557587" cy="6921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21114264"/>
              </p:ext>
            </p:extLst>
          </p:nvPr>
        </p:nvGraphicFramePr>
        <p:xfrm>
          <a:off x="4306888" y="2989789"/>
          <a:ext cx="2797175" cy="692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6324" name="Equation" r:id="rId8" imgW="1028520" imgH="253800" progId="Equation.DSMT4">
                  <p:embed/>
                </p:oleObj>
              </mc:Choice>
              <mc:Fallback>
                <p:oleObj name="Equation" r:id="rId8" imgW="1028520" imgH="253800" progId="Equation.DSMT4">
                  <p:embed/>
                  <p:pic>
                    <p:nvPicPr>
                      <p:cNvPr id="13" name="Object 12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4306888" y="2989789"/>
                        <a:ext cx="2797175" cy="6921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89557836"/>
              </p:ext>
            </p:extLst>
          </p:nvPr>
        </p:nvGraphicFramePr>
        <p:xfrm>
          <a:off x="4721225" y="3848627"/>
          <a:ext cx="1968500" cy="692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6325" name="Equation" r:id="rId10" imgW="723600" imgH="253800" progId="Equation.DSMT4">
                  <p:embed/>
                </p:oleObj>
              </mc:Choice>
              <mc:Fallback>
                <p:oleObj name="Equation" r:id="rId10" imgW="723600" imgH="253800" progId="Equation.DSMT4">
                  <p:embed/>
                  <p:pic>
                    <p:nvPicPr>
                      <p:cNvPr id="14" name="Object 13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4721225" y="3848627"/>
                        <a:ext cx="1968500" cy="6921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1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89280451"/>
              </p:ext>
            </p:extLst>
          </p:nvPr>
        </p:nvGraphicFramePr>
        <p:xfrm>
          <a:off x="4772818" y="4791248"/>
          <a:ext cx="1865313" cy="692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6326" name="Equation" r:id="rId12" imgW="685800" imgH="253800" progId="Equation.DSMT4">
                  <p:embed/>
                </p:oleObj>
              </mc:Choice>
              <mc:Fallback>
                <p:oleObj name="Equation" r:id="rId12" imgW="685800" imgH="253800" progId="Equation.DSMT4">
                  <p:embed/>
                  <p:pic>
                    <p:nvPicPr>
                      <p:cNvPr id="15" name="Object 14"/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4772818" y="4791248"/>
                        <a:ext cx="1865313" cy="6921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" name="Object 1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93911915"/>
              </p:ext>
            </p:extLst>
          </p:nvPr>
        </p:nvGraphicFramePr>
        <p:xfrm>
          <a:off x="4857750" y="5650439"/>
          <a:ext cx="1797050" cy="692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6327" name="Equation" r:id="rId14" imgW="660240" imgH="253800" progId="Equation.DSMT4">
                  <p:embed/>
                </p:oleObj>
              </mc:Choice>
              <mc:Fallback>
                <p:oleObj name="Equation" r:id="rId14" imgW="660240" imgH="253800" progId="Equation.DSMT4">
                  <p:embed/>
                  <p:pic>
                    <p:nvPicPr>
                      <p:cNvPr id="18" name="Object 17"/>
                      <p:cNvPicPr/>
                      <p:nvPr/>
                    </p:nvPicPr>
                    <p:blipFill>
                      <a:blip r:embed="rId15"/>
                      <a:stretch>
                        <a:fillRect/>
                      </a:stretch>
                    </p:blipFill>
                    <p:spPr>
                      <a:xfrm>
                        <a:off x="4857750" y="5650439"/>
                        <a:ext cx="1797050" cy="6921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300979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/>
          </p:nvPr>
        </p:nvGraphicFramePr>
        <p:xfrm>
          <a:off x="5400675" y="1943100"/>
          <a:ext cx="2003425" cy="1073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6085" name="Equation" r:id="rId4" imgW="736560" imgH="393480" progId="Equation.DSMT4">
                  <p:embed/>
                </p:oleObj>
              </mc:Choice>
              <mc:Fallback>
                <p:oleObj name="Equation" r:id="rId4" imgW="736560" imgH="393480" progId="Equation.DSMT4">
                  <p:embed/>
                  <p:pic>
                    <p:nvPicPr>
                      <p:cNvPr id="16" name="Object 15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5400675" y="1943100"/>
                        <a:ext cx="2003425" cy="10731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7"/>
          <p:cNvSpPr/>
          <p:nvPr/>
        </p:nvSpPr>
        <p:spPr>
          <a:xfrm>
            <a:off x="2303234" y="1455082"/>
            <a:ext cx="500367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3200" dirty="0"/>
              <a:t>Find the </a:t>
            </a:r>
            <a:r>
              <a:rPr lang="en-US" altLang="en-US" sz="3200" dirty="0" smtClean="0"/>
              <a:t>second derivative </a:t>
            </a:r>
            <a:r>
              <a:rPr lang="en-US" altLang="en-US" sz="3200" dirty="0"/>
              <a:t>of</a:t>
            </a:r>
          </a:p>
        </p:txBody>
      </p:sp>
    </p:spTree>
    <p:extLst>
      <p:ext uri="{BB962C8B-B14F-4D97-AF65-F5344CB8AC3E}">
        <p14:creationId xmlns:p14="http://schemas.microsoft.com/office/powerpoint/2010/main" val="38281517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39277408"/>
              </p:ext>
            </p:extLst>
          </p:nvPr>
        </p:nvGraphicFramePr>
        <p:xfrm>
          <a:off x="7918097" y="1174991"/>
          <a:ext cx="2003425" cy="1073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7346" name="Equation" r:id="rId4" imgW="736560" imgH="393480" progId="Equation.DSMT4">
                  <p:embed/>
                </p:oleObj>
              </mc:Choice>
              <mc:Fallback>
                <p:oleObj name="Equation" r:id="rId4" imgW="736560" imgH="393480" progId="Equation.DSMT4">
                  <p:embed/>
                  <p:pic>
                    <p:nvPicPr>
                      <p:cNvPr id="6" name="Object 5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7918097" y="1174991"/>
                        <a:ext cx="2003425" cy="10731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7"/>
          <p:cNvSpPr/>
          <p:nvPr/>
        </p:nvSpPr>
        <p:spPr>
          <a:xfrm>
            <a:off x="2303234" y="1455082"/>
            <a:ext cx="500367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3200" dirty="0"/>
              <a:t>Find the </a:t>
            </a:r>
            <a:r>
              <a:rPr lang="en-US" altLang="en-US" sz="3200" dirty="0" smtClean="0"/>
              <a:t>second derivative </a:t>
            </a:r>
            <a:r>
              <a:rPr lang="en-US" altLang="en-US" sz="3200" dirty="0"/>
              <a:t>of</a:t>
            </a:r>
          </a:p>
        </p:txBody>
      </p:sp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40540931"/>
              </p:ext>
            </p:extLst>
          </p:nvPr>
        </p:nvGraphicFramePr>
        <p:xfrm>
          <a:off x="4449763" y="2619905"/>
          <a:ext cx="2246312" cy="692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7347" name="Equation" r:id="rId6" imgW="825480" imgH="253800" progId="Equation.DSMT4">
                  <p:embed/>
                </p:oleObj>
              </mc:Choice>
              <mc:Fallback>
                <p:oleObj name="Equation" r:id="rId6" imgW="825480" imgH="253800" progId="Equation.DSMT4">
                  <p:embed/>
                  <p:pic>
                    <p:nvPicPr>
                      <p:cNvPr id="16" name="Object 15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4449763" y="2619905"/>
                        <a:ext cx="2246312" cy="6921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14730541"/>
              </p:ext>
            </p:extLst>
          </p:nvPr>
        </p:nvGraphicFramePr>
        <p:xfrm>
          <a:off x="4216400" y="3367617"/>
          <a:ext cx="2763838" cy="692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7348" name="Equation" r:id="rId8" imgW="1015920" imgH="253800" progId="Equation.DSMT4">
                  <p:embed/>
                </p:oleObj>
              </mc:Choice>
              <mc:Fallback>
                <p:oleObj name="Equation" r:id="rId8" imgW="1015920" imgH="253800" progId="Equation.DSMT4">
                  <p:embed/>
                  <p:pic>
                    <p:nvPicPr>
                      <p:cNvPr id="11" name="Object 10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4216400" y="3367617"/>
                        <a:ext cx="2763838" cy="6921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35041355"/>
              </p:ext>
            </p:extLst>
          </p:nvPr>
        </p:nvGraphicFramePr>
        <p:xfrm>
          <a:off x="4141788" y="4272492"/>
          <a:ext cx="2730500" cy="692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7349" name="Equation" r:id="rId10" imgW="1002960" imgH="253800" progId="Equation.DSMT4">
                  <p:embed/>
                </p:oleObj>
              </mc:Choice>
              <mc:Fallback>
                <p:oleObj name="Equation" r:id="rId10" imgW="1002960" imgH="253800" progId="Equation.DSMT4">
                  <p:embed/>
                  <p:pic>
                    <p:nvPicPr>
                      <p:cNvPr id="12" name="Object 11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4141788" y="4272492"/>
                        <a:ext cx="2730500" cy="6921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4167370"/>
              </p:ext>
            </p:extLst>
          </p:nvPr>
        </p:nvGraphicFramePr>
        <p:xfrm>
          <a:off x="4383088" y="5099580"/>
          <a:ext cx="2246312" cy="1073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7350" name="Equation" r:id="rId12" imgW="825480" imgH="393480" progId="Equation.DSMT4">
                  <p:embed/>
                </p:oleObj>
              </mc:Choice>
              <mc:Fallback>
                <p:oleObj name="Equation" r:id="rId12" imgW="825480" imgH="393480" progId="Equation.DSMT4">
                  <p:embed/>
                  <p:pic>
                    <p:nvPicPr>
                      <p:cNvPr id="13" name="Object 12"/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4383088" y="5099580"/>
                        <a:ext cx="2246312" cy="10731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509764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/>
          </p:nvPr>
        </p:nvGraphicFramePr>
        <p:xfrm>
          <a:off x="5330825" y="1943100"/>
          <a:ext cx="2141538" cy="1073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7109" name="Equation" r:id="rId4" imgW="787320" imgH="393480" progId="Equation.DSMT4">
                  <p:embed/>
                </p:oleObj>
              </mc:Choice>
              <mc:Fallback>
                <p:oleObj name="Equation" r:id="rId4" imgW="787320" imgH="393480" progId="Equation.DSMT4">
                  <p:embed/>
                  <p:pic>
                    <p:nvPicPr>
                      <p:cNvPr id="16" name="Object 15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5330825" y="1943100"/>
                        <a:ext cx="2141538" cy="10731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7"/>
          <p:cNvSpPr/>
          <p:nvPr/>
        </p:nvSpPr>
        <p:spPr>
          <a:xfrm>
            <a:off x="2303234" y="1455082"/>
            <a:ext cx="500367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3200" dirty="0"/>
              <a:t>Find the </a:t>
            </a:r>
            <a:r>
              <a:rPr lang="en-US" altLang="en-US" sz="3200" dirty="0" smtClean="0"/>
              <a:t>second derivative </a:t>
            </a:r>
            <a:r>
              <a:rPr lang="en-US" altLang="en-US" sz="3200" dirty="0"/>
              <a:t>of</a:t>
            </a:r>
          </a:p>
        </p:txBody>
      </p:sp>
    </p:spTree>
    <p:extLst>
      <p:ext uri="{BB962C8B-B14F-4D97-AF65-F5344CB8AC3E}">
        <p14:creationId xmlns:p14="http://schemas.microsoft.com/office/powerpoint/2010/main" val="9907797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/>
          </p:nvPr>
        </p:nvGraphicFramePr>
        <p:xfrm>
          <a:off x="5330825" y="1943100"/>
          <a:ext cx="2141538" cy="1073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8370" name="Equation" r:id="rId4" imgW="787320" imgH="393480" progId="Equation.DSMT4">
                  <p:embed/>
                </p:oleObj>
              </mc:Choice>
              <mc:Fallback>
                <p:oleObj name="Equation" r:id="rId4" imgW="787320" imgH="393480" progId="Equation.DSMT4">
                  <p:embed/>
                  <p:pic>
                    <p:nvPicPr>
                      <p:cNvPr id="6" name="Object 5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5330825" y="1943100"/>
                        <a:ext cx="2141538" cy="10731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7"/>
          <p:cNvSpPr/>
          <p:nvPr/>
        </p:nvSpPr>
        <p:spPr>
          <a:xfrm>
            <a:off x="2303234" y="1455082"/>
            <a:ext cx="500367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3200" dirty="0"/>
              <a:t>Find the </a:t>
            </a:r>
            <a:r>
              <a:rPr lang="en-US" altLang="en-US" sz="3200" dirty="0" smtClean="0"/>
              <a:t>second derivative </a:t>
            </a:r>
            <a:r>
              <a:rPr lang="en-US" altLang="en-US" sz="3200" dirty="0"/>
              <a:t>of</a:t>
            </a:r>
          </a:p>
        </p:txBody>
      </p:sp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72644813"/>
              </p:ext>
            </p:extLst>
          </p:nvPr>
        </p:nvGraphicFramePr>
        <p:xfrm>
          <a:off x="4519613" y="3274662"/>
          <a:ext cx="2106612" cy="692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8371" name="Equation" r:id="rId6" imgW="774360" imgH="253800" progId="Equation.DSMT4">
                  <p:embed/>
                </p:oleObj>
              </mc:Choice>
              <mc:Fallback>
                <p:oleObj name="Equation" r:id="rId6" imgW="774360" imgH="253800" progId="Equation.DSMT4">
                  <p:embed/>
                  <p:pic>
                    <p:nvPicPr>
                      <p:cNvPr id="11" name="Object 10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4519613" y="3274662"/>
                        <a:ext cx="2106612" cy="6921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47127488"/>
              </p:ext>
            </p:extLst>
          </p:nvPr>
        </p:nvGraphicFramePr>
        <p:xfrm>
          <a:off x="4424363" y="4545339"/>
          <a:ext cx="2347912" cy="692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8372" name="Equation" r:id="rId8" imgW="863280" imgH="253800" progId="Equation.DSMT4">
                  <p:embed/>
                </p:oleObj>
              </mc:Choice>
              <mc:Fallback>
                <p:oleObj name="Equation" r:id="rId8" imgW="863280" imgH="253800" progId="Equation.DSMT4">
                  <p:embed/>
                  <p:pic>
                    <p:nvPicPr>
                      <p:cNvPr id="12" name="Object 11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4424363" y="4545339"/>
                        <a:ext cx="2347912" cy="6921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02454386"/>
              </p:ext>
            </p:extLst>
          </p:nvPr>
        </p:nvGraphicFramePr>
        <p:xfrm>
          <a:off x="4424363" y="5926566"/>
          <a:ext cx="2454275" cy="692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8373" name="Equation" r:id="rId10" imgW="901440" imgH="253800" progId="Equation.DSMT4">
                  <p:embed/>
                </p:oleObj>
              </mc:Choice>
              <mc:Fallback>
                <p:oleObj name="Equation" r:id="rId10" imgW="901440" imgH="253800" progId="Equation.DSMT4">
                  <p:embed/>
                  <p:pic>
                    <p:nvPicPr>
                      <p:cNvPr id="13" name="Object 12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4424363" y="5926566"/>
                        <a:ext cx="2454275" cy="6921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8275912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744717" y="1916404"/>
            <a:ext cx="9007365" cy="28500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tabLst>
                <a:tab pos="3433763" algn="l"/>
                <a:tab pos="5597525" algn="l"/>
              </a:tabLst>
              <a:defRPr/>
            </a:pPr>
            <a:r>
              <a:rPr lang="en-US" altLang="en-US" sz="2800" dirty="0"/>
              <a:t>The distance s (in feet) covered by a </a:t>
            </a:r>
            <a:r>
              <a:rPr lang="en-US" altLang="en-US" sz="2800" dirty="0" smtClean="0"/>
              <a:t>particle </a:t>
            </a:r>
            <a:r>
              <a:rPr lang="en-US" altLang="en-US" sz="2800" dirty="0"/>
              <a:t>moving along a straight track t seconds after starting from rest is given by the function </a:t>
            </a:r>
            <a:r>
              <a:rPr lang="en-US" altLang="en-US" sz="2800" dirty="0" smtClean="0"/>
              <a:t>   </a:t>
            </a:r>
            <a:r>
              <a:rPr lang="en-US" altLang="en-US" sz="2800" dirty="0"/>
              <a:t>	</a:t>
            </a:r>
            <a:r>
              <a:rPr lang="en-US" altLang="en-US" sz="2800" dirty="0" smtClean="0"/>
              <a:t>    (</a:t>
            </a:r>
            <a:r>
              <a:rPr lang="en-US" altLang="en-US" sz="2800" dirty="0"/>
              <a:t>0 </a:t>
            </a:r>
            <a:r>
              <a:rPr lang="en-US" altLang="en-US" sz="2800" dirty="0">
                <a:sym typeface="Symbol" panose="05050102010706020507" pitchFamily="18" charset="2"/>
              </a:rPr>
              <a:t></a:t>
            </a:r>
            <a:r>
              <a:rPr lang="en-US" altLang="en-US" sz="2800" dirty="0"/>
              <a:t> t </a:t>
            </a:r>
            <a:r>
              <a:rPr lang="en-US" altLang="en-US" sz="2800" dirty="0">
                <a:sym typeface="Symbol" panose="05050102010706020507" pitchFamily="18" charset="2"/>
              </a:rPr>
              <a:t></a:t>
            </a:r>
            <a:r>
              <a:rPr lang="en-US" altLang="en-US" sz="2800" dirty="0"/>
              <a:t> 10)</a:t>
            </a:r>
          </a:p>
          <a:p>
            <a:pPr>
              <a:lnSpc>
                <a:spcPct val="150000"/>
              </a:lnSpc>
              <a:spcBef>
                <a:spcPct val="40000"/>
              </a:spcBef>
              <a:tabLst>
                <a:tab pos="3433763" algn="l"/>
                <a:tab pos="5597525" algn="l"/>
              </a:tabLst>
              <a:defRPr/>
            </a:pPr>
            <a:r>
              <a:rPr lang="en-US" altLang="en-US" sz="2800" dirty="0"/>
              <a:t>What is the </a:t>
            </a:r>
            <a:r>
              <a:rPr lang="en-US" altLang="en-US" sz="2800" dirty="0" smtClean="0"/>
              <a:t>particle </a:t>
            </a:r>
            <a:r>
              <a:rPr lang="en-US" altLang="en-US" sz="2800" dirty="0"/>
              <a:t>acceleration after </a:t>
            </a:r>
            <a:r>
              <a:rPr lang="en-US" altLang="en-US" sz="2800" dirty="0" smtClean="0"/>
              <a:t>10 </a:t>
            </a:r>
            <a:r>
              <a:rPr lang="en-US" altLang="en-US" sz="2800" dirty="0"/>
              <a:t>seconds?</a:t>
            </a:r>
          </a:p>
        </p:txBody>
      </p:sp>
      <p:graphicFrame>
        <p:nvGraphicFramePr>
          <p:cNvPr id="8" name="Object 4"/>
          <p:cNvGraphicFramePr>
            <a:graphicFrameLocks noChangeAspect="1"/>
          </p:cNvGraphicFramePr>
          <p:nvPr>
            <p:extLst/>
          </p:nvPr>
        </p:nvGraphicFramePr>
        <p:xfrm>
          <a:off x="3938588" y="3308350"/>
          <a:ext cx="1130300" cy="520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8133" name="Equation" r:id="rId4" imgW="1130040" imgH="520560" progId="Equation.DSMT4">
                  <p:embed/>
                </p:oleObj>
              </mc:Choice>
              <mc:Fallback>
                <p:oleObj name="Equation" r:id="rId4" imgW="1130040" imgH="520560" progId="Equation.DSMT4">
                  <p:embed/>
                  <p:pic>
                    <p:nvPicPr>
                      <p:cNvPr id="11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38588" y="3308350"/>
                        <a:ext cx="1130300" cy="5207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4400655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9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49335365"/>
              </p:ext>
            </p:extLst>
          </p:nvPr>
        </p:nvGraphicFramePr>
        <p:xfrm>
          <a:off x="4767011" y="2167697"/>
          <a:ext cx="1130300" cy="520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9394" name="Equation" r:id="rId4" imgW="1130040" imgH="520560" progId="Equation.DSMT4">
                  <p:embed/>
                </p:oleObj>
              </mc:Choice>
              <mc:Fallback>
                <p:oleObj name="Equation" r:id="rId4" imgW="1130040" imgH="520560" progId="Equation.DSMT4">
                  <p:embed/>
                  <p:pic>
                    <p:nvPicPr>
                      <p:cNvPr id="11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67011" y="2167697"/>
                        <a:ext cx="1130300" cy="5207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20575990"/>
              </p:ext>
            </p:extLst>
          </p:nvPr>
        </p:nvGraphicFramePr>
        <p:xfrm>
          <a:off x="3473450" y="4012939"/>
          <a:ext cx="4298950" cy="8493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9395" name="Equation" r:id="rId6" imgW="2247840" imgH="444240" progId="Equation.DSMT4">
                  <p:embed/>
                </p:oleObj>
              </mc:Choice>
              <mc:Fallback>
                <p:oleObj name="Equation" r:id="rId6" imgW="2247840" imgH="444240" progId="Equation.DSMT4">
                  <p:embed/>
                  <p:pic>
                    <p:nvPicPr>
                      <p:cNvPr id="12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73450" y="4012939"/>
                        <a:ext cx="4298950" cy="8493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94951426"/>
              </p:ext>
            </p:extLst>
          </p:nvPr>
        </p:nvGraphicFramePr>
        <p:xfrm>
          <a:off x="4286481" y="2874864"/>
          <a:ext cx="2184400" cy="952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9396" name="Equation" r:id="rId8" imgW="2184120" imgH="952200" progId="Equation.DSMT4">
                  <p:embed/>
                </p:oleObj>
              </mc:Choice>
              <mc:Fallback>
                <p:oleObj name="Equation" r:id="rId8" imgW="2184120" imgH="952200" progId="Equation.DSMT4">
                  <p:embed/>
                  <p:pic>
                    <p:nvPicPr>
                      <p:cNvPr id="13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86481" y="2874864"/>
                        <a:ext cx="2184400" cy="952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84446993"/>
              </p:ext>
            </p:extLst>
          </p:nvPr>
        </p:nvGraphicFramePr>
        <p:xfrm>
          <a:off x="4335463" y="5269797"/>
          <a:ext cx="2574925" cy="485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9397" name="Equation" r:id="rId10" imgW="1346040" imgH="253800" progId="Equation.DSMT4">
                  <p:embed/>
                </p:oleObj>
              </mc:Choice>
              <mc:Fallback>
                <p:oleObj name="Equation" r:id="rId10" imgW="1346040" imgH="253800" progId="Equation.DSMT4">
                  <p:embed/>
                  <p:pic>
                    <p:nvPicPr>
                      <p:cNvPr id="14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35463" y="5269797"/>
                        <a:ext cx="2574925" cy="4857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7341522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=""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67466" y="542565"/>
            <a:ext cx="2758843" cy="753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963</TotalTime>
  <Words>1151</Words>
  <Application>Microsoft Office PowerPoint</Application>
  <PresentationFormat>Widescreen</PresentationFormat>
  <Paragraphs>331</Paragraphs>
  <Slides>72</Slides>
  <Notes>3</Notes>
  <HiddenSlides>0</HiddenSlides>
  <MMClips>0</MMClips>
  <ScaleCrop>false</ScaleCrop>
  <HeadingPairs>
    <vt:vector size="8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72</vt:i4>
      </vt:variant>
    </vt:vector>
  </HeadingPairs>
  <TitlesOfParts>
    <vt:vector size="82" baseType="lpstr">
      <vt:lpstr>Arial</vt:lpstr>
      <vt:lpstr>Arial Unicode MS</vt:lpstr>
      <vt:lpstr>Calibri</vt:lpstr>
      <vt:lpstr>Calibri Light</vt:lpstr>
      <vt:lpstr>Symbol</vt:lpstr>
      <vt:lpstr>Times New Roman</vt:lpstr>
      <vt:lpstr>Verdana</vt:lpstr>
      <vt:lpstr>Wingdings</vt:lpstr>
      <vt:lpstr>Office Theme</vt:lpstr>
      <vt:lpstr>Equation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Dr.Al Faisal</cp:lastModifiedBy>
  <cp:revision>92</cp:revision>
  <dcterms:created xsi:type="dcterms:W3CDTF">2023-04-29T09:08:23Z</dcterms:created>
  <dcterms:modified xsi:type="dcterms:W3CDTF">2024-03-17T06:44:30Z</dcterms:modified>
</cp:coreProperties>
</file>