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5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4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55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52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47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48.xml"/>
  <Override ContentType="application/vnd.openxmlformats-officedocument.presentationml.slideLayout+xml" PartName="/ppt/slideLayouts/slideLayout4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3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56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5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50.xml"/>
  <Override ContentType="application/vnd.openxmlformats-officedocument.presentationml.slideLayout+xml" PartName="/ppt/slideLayouts/slideLayout4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45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704" r:id="rId4"/>
    <p:sldMasterId id="2147483705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</p:sldIdLst>
  <p:sldSz cy="5143500" cx="9144000"/>
  <p:notesSz cx="6858000" cy="9144000"/>
  <p:embeddedFontLst>
    <p:embeddedFont>
      <p:font typeface="Barlow ExtraLight"/>
      <p:regular r:id="rId17"/>
      <p:bold r:id="rId18"/>
      <p:italic r:id="rId19"/>
      <p:boldItalic r:id="rId20"/>
    </p:embeddedFont>
    <p:embeddedFont>
      <p:font typeface="Hepta Slab Medium"/>
      <p:regular r:id="rId21"/>
      <p:bold r:id="rId22"/>
    </p:embeddedFont>
    <p:embeddedFont>
      <p:font typeface="Hepta Slab Light"/>
      <p:regular r:id="rId23"/>
      <p:bold r:id="rId24"/>
    </p:embeddedFont>
    <p:embeddedFont>
      <p:font typeface="Hepta Slab"/>
      <p:regular r:id="rId25"/>
      <p:bold r:id="rId26"/>
    </p:embeddedFont>
    <p:embeddedFont>
      <p:font typeface="Barlow Medium"/>
      <p:regular r:id="rId27"/>
      <p:bold r:id="rId28"/>
      <p:italic r:id="rId29"/>
      <p:boldItalic r:id="rId30"/>
    </p:embeddedFont>
    <p:embeddedFont>
      <p:font typeface="Barlow Light"/>
      <p:regular r:id="rId31"/>
      <p:bold r:id="rId32"/>
      <p:italic r:id="rId33"/>
      <p:boldItalic r:id="rId34"/>
    </p:embeddedFont>
    <p:embeddedFont>
      <p:font typeface="Barlow"/>
      <p:regular r:id="rId35"/>
      <p:bold r:id="rId36"/>
      <p:italic r:id="rId37"/>
      <p:boldItalic r:id="rId3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BarlowExtraLight-boldItalic.fntdata"/><Relationship Id="rId22" Type="http://schemas.openxmlformats.org/officeDocument/2006/relationships/font" Target="fonts/HeptaSlabMedium-bold.fntdata"/><Relationship Id="rId21" Type="http://schemas.openxmlformats.org/officeDocument/2006/relationships/font" Target="fonts/HeptaSlabMedium-regular.fntdata"/><Relationship Id="rId24" Type="http://schemas.openxmlformats.org/officeDocument/2006/relationships/font" Target="fonts/HeptaSlabLight-bold.fntdata"/><Relationship Id="rId23" Type="http://schemas.openxmlformats.org/officeDocument/2006/relationships/font" Target="fonts/HeptaSlabLight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26" Type="http://schemas.openxmlformats.org/officeDocument/2006/relationships/font" Target="fonts/HeptaSlab-bold.fntdata"/><Relationship Id="rId25" Type="http://schemas.openxmlformats.org/officeDocument/2006/relationships/font" Target="fonts/HeptaSlab-regular.fntdata"/><Relationship Id="rId28" Type="http://schemas.openxmlformats.org/officeDocument/2006/relationships/font" Target="fonts/BarlowMedium-bold.fntdata"/><Relationship Id="rId27" Type="http://schemas.openxmlformats.org/officeDocument/2006/relationships/font" Target="fonts/BarlowMedium-regular.fntdata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29" Type="http://schemas.openxmlformats.org/officeDocument/2006/relationships/font" Target="fonts/BarlowMedium-italic.fntdata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font" Target="fonts/BarlowLight-regular.fntdata"/><Relationship Id="rId30" Type="http://schemas.openxmlformats.org/officeDocument/2006/relationships/font" Target="fonts/BarlowMedium-boldItalic.fntdata"/><Relationship Id="rId11" Type="http://schemas.openxmlformats.org/officeDocument/2006/relationships/slide" Target="slides/slide5.xml"/><Relationship Id="rId33" Type="http://schemas.openxmlformats.org/officeDocument/2006/relationships/font" Target="fonts/BarlowLight-italic.fntdata"/><Relationship Id="rId10" Type="http://schemas.openxmlformats.org/officeDocument/2006/relationships/slide" Target="slides/slide4.xml"/><Relationship Id="rId32" Type="http://schemas.openxmlformats.org/officeDocument/2006/relationships/font" Target="fonts/BarlowLight-bold.fntdata"/><Relationship Id="rId13" Type="http://schemas.openxmlformats.org/officeDocument/2006/relationships/slide" Target="slides/slide7.xml"/><Relationship Id="rId35" Type="http://schemas.openxmlformats.org/officeDocument/2006/relationships/font" Target="fonts/Barlow-regular.fntdata"/><Relationship Id="rId12" Type="http://schemas.openxmlformats.org/officeDocument/2006/relationships/slide" Target="slides/slide6.xml"/><Relationship Id="rId34" Type="http://schemas.openxmlformats.org/officeDocument/2006/relationships/font" Target="fonts/BarlowLight-boldItalic.fntdata"/><Relationship Id="rId15" Type="http://schemas.openxmlformats.org/officeDocument/2006/relationships/slide" Target="slides/slide9.xml"/><Relationship Id="rId37" Type="http://schemas.openxmlformats.org/officeDocument/2006/relationships/font" Target="fonts/Barlow-italic.fntdata"/><Relationship Id="rId14" Type="http://schemas.openxmlformats.org/officeDocument/2006/relationships/slide" Target="slides/slide8.xml"/><Relationship Id="rId36" Type="http://schemas.openxmlformats.org/officeDocument/2006/relationships/font" Target="fonts/Barlow-bold.fntdata"/><Relationship Id="rId17" Type="http://schemas.openxmlformats.org/officeDocument/2006/relationships/font" Target="fonts/BarlowExtraLight-regular.fntdata"/><Relationship Id="rId16" Type="http://schemas.openxmlformats.org/officeDocument/2006/relationships/slide" Target="slides/slide10.xml"/><Relationship Id="rId38" Type="http://schemas.openxmlformats.org/officeDocument/2006/relationships/font" Target="fonts/Barlow-boldItalic.fntdata"/><Relationship Id="rId19" Type="http://schemas.openxmlformats.org/officeDocument/2006/relationships/font" Target="fonts/BarlowExtraLight-italic.fntdata"/><Relationship Id="rId18" Type="http://schemas.openxmlformats.org/officeDocument/2006/relationships/font" Target="fonts/BarlowExtraLight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g342ce03edce_0_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9" name="Google Shape;369;g342ce03edce_0_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g342ce03edce_0_4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4" name="Google Shape;374;g342ce03edce_0_4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g342ce03edce_0_5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9" name="Google Shape;379;g342ce03edce_0_5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4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g342ce03edce_0_5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6" name="Google Shape;386;g342ce03edce_0_5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g349f39dad6a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3" name="Google Shape;393;g349f39dad6a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9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g342ce03edce_0_60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1" name="Google Shape;401;g342ce03edce_0_60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6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g342ce03edce_0_6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8" name="Google Shape;408;g342ce03edce_0_6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4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g349f39dad6a_0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6" name="Google Shape;416;g349f39dad6a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g342ce03edce_0_6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3" name="Google Shape;423;g342ce03edce_0_6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9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g342ce03edce_0_6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1" name="Google Shape;431;g342ce03edce_0_6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_4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56" name="Google Shape;56;p14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7" name="Google Shape;57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>
  <p:cSld name="SECTION_HEADER_1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5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60" name="Google Shape;60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>
  <p:cSld name="TITLE_AND_BODY_1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1150" lvl="2" marL="1371600">
              <a:spcBef>
                <a:spcPts val="0"/>
              </a:spcBef>
              <a:spcAft>
                <a:spcPts val="0"/>
              </a:spcAft>
              <a:buSzPts val="13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SzPts val="1000"/>
              <a:buChar char="■"/>
              <a:defRPr/>
            </a:lvl6pPr>
            <a:lvl7pPr indent="-285750" lvl="6" marL="3200400">
              <a:spcBef>
                <a:spcPts val="0"/>
              </a:spcBef>
              <a:spcAft>
                <a:spcPts val="0"/>
              </a:spcAft>
              <a:buSzPts val="900"/>
              <a:buChar char="●"/>
              <a:defRPr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/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SzPts val="700"/>
              <a:buChar char="■"/>
              <a:defRPr/>
            </a:lvl9pPr>
          </a:lstStyle>
          <a:p/>
        </p:txBody>
      </p:sp>
      <p:sp>
        <p:nvSpPr>
          <p:cNvPr id="64" name="Google Shape;64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>
  <p:cSld name="TITLE_AND_TWO_COLUMNS_1_1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68" name="Google Shape;68;p17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69" name="Google Shape;69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_ONLY_1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_1"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75" name="Google Shape;75;p1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6" name="Google Shape;76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_1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79" name="Google Shape;79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_1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21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83" name="Google Shape;83;p21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84" name="Google Shape;84;p21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11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■"/>
              <a:defRPr>
                <a:solidFill>
                  <a:schemeClr val="lt1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>
                <a:solidFill>
                  <a:schemeClr val="lt1"/>
                </a:solidFill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■"/>
              <a:defRPr>
                <a:solidFill>
                  <a:schemeClr val="lt1"/>
                </a:solidFill>
              </a:defRPr>
            </a:lvl6pPr>
            <a:lvl7pPr indent="-2857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Char char="●"/>
              <a:defRPr>
                <a:solidFill>
                  <a:schemeClr val="lt1"/>
                </a:solidFill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Char char="○"/>
              <a:defRPr>
                <a:solidFill>
                  <a:schemeClr val="lt1"/>
                </a:solidFill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85" name="Google Shape;85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_1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spcBef>
                <a:spcPts val="0"/>
              </a:spcBef>
              <a:spcAft>
                <a:spcPts val="0"/>
              </a:spcAft>
              <a:buSzPts val="1500"/>
              <a:buNone/>
              <a:defRPr/>
            </a:lvl1pPr>
          </a:lstStyle>
          <a:p/>
        </p:txBody>
      </p:sp>
      <p:sp>
        <p:nvSpPr>
          <p:cNvPr id="88" name="Google Shape;88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_1"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3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1" name="Google Shape;91;p23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23850" lvl="0" marL="457200" algn="ctr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1150" lvl="2" marL="1371600" algn="ctr">
              <a:spcBef>
                <a:spcPts val="0"/>
              </a:spcBef>
              <a:spcAft>
                <a:spcPts val="0"/>
              </a:spcAft>
              <a:buSzPts val="1300"/>
              <a:buChar char="■"/>
              <a:defRPr/>
            </a:lvl3pPr>
            <a:lvl4pPr indent="-304800" lvl="3" marL="18288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2100" lvl="5" marL="2743200" algn="ctr">
              <a:spcBef>
                <a:spcPts val="0"/>
              </a:spcBef>
              <a:spcAft>
                <a:spcPts val="0"/>
              </a:spcAft>
              <a:buSzPts val="1000"/>
              <a:buChar char="■"/>
              <a:defRPr/>
            </a:lvl6pPr>
            <a:lvl7pPr indent="-285750" lvl="6" marL="3200400" algn="ctr">
              <a:spcBef>
                <a:spcPts val="0"/>
              </a:spcBef>
              <a:spcAft>
                <a:spcPts val="0"/>
              </a:spcAft>
              <a:buSzPts val="900"/>
              <a:buChar char="●"/>
              <a:defRPr/>
            </a:lvl7pPr>
            <a:lvl8pPr indent="-279400" lvl="7" marL="3657600" algn="ctr">
              <a:spcBef>
                <a:spcPts val="0"/>
              </a:spcBef>
              <a:spcAft>
                <a:spcPts val="0"/>
              </a:spcAft>
              <a:buSzPts val="800"/>
              <a:buChar char="○"/>
              <a:defRPr/>
            </a:lvl8pPr>
            <a:lvl9pPr indent="-273050" lvl="8" marL="4114800" algn="ctr">
              <a:spcBef>
                <a:spcPts val="0"/>
              </a:spcBef>
              <a:spcAft>
                <a:spcPts val="0"/>
              </a:spcAft>
              <a:buSzPts val="700"/>
              <a:buChar char="■"/>
              <a:defRPr/>
            </a:lvl9pPr>
          </a:lstStyle>
          <a:p/>
        </p:txBody>
      </p:sp>
      <p:sp>
        <p:nvSpPr>
          <p:cNvPr id="92" name="Google Shape;92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_2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">
  <p:cSld name="CUSTOM_7_1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5"/>
          <p:cNvSpPr txBox="1"/>
          <p:nvPr>
            <p:ph type="title"/>
          </p:nvPr>
        </p:nvSpPr>
        <p:spPr>
          <a:xfrm>
            <a:off x="677325" y="1832775"/>
            <a:ext cx="3217200" cy="1484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2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98" name="Google Shape;98;p25"/>
          <p:cNvSpPr txBox="1"/>
          <p:nvPr>
            <p:ph idx="1" type="subTitle"/>
          </p:nvPr>
        </p:nvSpPr>
        <p:spPr>
          <a:xfrm>
            <a:off x="4406650" y="39375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99" name="Google Shape;99;p25"/>
          <p:cNvSpPr txBox="1"/>
          <p:nvPr>
            <p:ph idx="2" type="subTitle"/>
          </p:nvPr>
        </p:nvSpPr>
        <p:spPr>
          <a:xfrm>
            <a:off x="4406650" y="115170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00" name="Google Shape;100;p25"/>
          <p:cNvSpPr txBox="1"/>
          <p:nvPr>
            <p:ph idx="3" type="subTitle"/>
          </p:nvPr>
        </p:nvSpPr>
        <p:spPr>
          <a:xfrm>
            <a:off x="4406650" y="342557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01" name="Google Shape;101;p25"/>
          <p:cNvSpPr txBox="1"/>
          <p:nvPr>
            <p:ph idx="4" type="subTitle"/>
          </p:nvPr>
        </p:nvSpPr>
        <p:spPr>
          <a:xfrm>
            <a:off x="4406650" y="190966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02" name="Google Shape;102;p25"/>
          <p:cNvSpPr txBox="1"/>
          <p:nvPr>
            <p:ph idx="5" type="subTitle"/>
          </p:nvPr>
        </p:nvSpPr>
        <p:spPr>
          <a:xfrm>
            <a:off x="4406650" y="418352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03" name="Google Shape;103;p25"/>
          <p:cNvSpPr txBox="1"/>
          <p:nvPr>
            <p:ph idx="6" type="subTitle"/>
          </p:nvPr>
        </p:nvSpPr>
        <p:spPr>
          <a:xfrm>
            <a:off x="4406650" y="266761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body and image">
  <p:cSld name="CUSTOM_8_1"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6" name="Google Shape;106;p26"/>
          <p:cNvSpPr txBox="1"/>
          <p:nvPr>
            <p:ph idx="1" type="body"/>
          </p:nvPr>
        </p:nvSpPr>
        <p:spPr>
          <a:xfrm>
            <a:off x="311700" y="1152475"/>
            <a:ext cx="4473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1150" lvl="2" marL="1371600">
              <a:spcBef>
                <a:spcPts val="0"/>
              </a:spcBef>
              <a:spcAft>
                <a:spcPts val="0"/>
              </a:spcAft>
              <a:buSzPts val="13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SzPts val="1000"/>
              <a:buChar char="■"/>
              <a:defRPr/>
            </a:lvl6pPr>
            <a:lvl7pPr indent="-285750" lvl="6" marL="3200400">
              <a:spcBef>
                <a:spcPts val="0"/>
              </a:spcBef>
              <a:spcAft>
                <a:spcPts val="0"/>
              </a:spcAft>
              <a:buSzPts val="900"/>
              <a:buChar char="●"/>
              <a:defRPr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/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SzPts val="700"/>
              <a:buChar char="■"/>
              <a:defRPr/>
            </a:lvl9pPr>
          </a:lstStyle>
          <a:p/>
        </p:txBody>
      </p:sp>
      <p:sp>
        <p:nvSpPr>
          <p:cNvPr id="107" name="Google Shape;107;p26"/>
          <p:cNvSpPr/>
          <p:nvPr>
            <p:ph idx="2" type="pic"/>
          </p:nvPr>
        </p:nvSpPr>
        <p:spPr>
          <a:xfrm>
            <a:off x="4992024" y="1152775"/>
            <a:ext cx="3840300" cy="3416400"/>
          </a:xfrm>
          <a:prstGeom prst="rect">
            <a:avLst/>
          </a:prstGeom>
          <a:noFill/>
          <a:ln>
            <a:noFill/>
          </a:ln>
        </p:spPr>
      </p:sp>
      <p:sp>
        <p:nvSpPr>
          <p:cNvPr id="108" name="Google Shape;108;p2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big ideas">
  <p:cSld name="CUSTOM_1_1"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1" name="Google Shape;111;p27"/>
          <p:cNvSpPr txBox="1"/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112" name="Google Shape;112;p27"/>
          <p:cNvSpPr txBox="1"/>
          <p:nvPr>
            <p:ph idx="1" type="body"/>
          </p:nvPr>
        </p:nvSpPr>
        <p:spPr>
          <a:xfrm>
            <a:off x="483150" y="2237788"/>
            <a:ext cx="36198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1150" lvl="2" marL="1371600">
              <a:spcBef>
                <a:spcPts val="0"/>
              </a:spcBef>
              <a:spcAft>
                <a:spcPts val="0"/>
              </a:spcAft>
              <a:buSzPts val="13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SzPts val="1000"/>
              <a:buChar char="■"/>
              <a:defRPr/>
            </a:lvl6pPr>
            <a:lvl7pPr indent="-285750" lvl="6" marL="3200400">
              <a:spcBef>
                <a:spcPts val="0"/>
              </a:spcBef>
              <a:spcAft>
                <a:spcPts val="0"/>
              </a:spcAft>
              <a:buSzPts val="900"/>
              <a:buChar char="●"/>
              <a:defRPr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/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SzPts val="700"/>
              <a:buChar char="■"/>
              <a:defRPr/>
            </a:lvl9pPr>
          </a:lstStyle>
          <a:p/>
        </p:txBody>
      </p:sp>
      <p:sp>
        <p:nvSpPr>
          <p:cNvPr id="113" name="Google Shape;113;p27"/>
          <p:cNvSpPr txBox="1"/>
          <p:nvPr>
            <p:ph idx="2" type="body"/>
          </p:nvPr>
        </p:nvSpPr>
        <p:spPr>
          <a:xfrm>
            <a:off x="5048000" y="2237788"/>
            <a:ext cx="36198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1150" lvl="2" marL="1371600">
              <a:spcBef>
                <a:spcPts val="0"/>
              </a:spcBef>
              <a:spcAft>
                <a:spcPts val="0"/>
              </a:spcAft>
              <a:buSzPts val="13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SzPts val="1000"/>
              <a:buChar char="■"/>
              <a:defRPr/>
            </a:lvl6pPr>
            <a:lvl7pPr indent="-285750" lvl="6" marL="3200400">
              <a:spcBef>
                <a:spcPts val="0"/>
              </a:spcBef>
              <a:spcAft>
                <a:spcPts val="0"/>
              </a:spcAft>
              <a:buSzPts val="900"/>
              <a:buChar char="●"/>
              <a:defRPr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/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SzPts val="700"/>
              <a:buChar char="■"/>
              <a:defRPr/>
            </a:lvl9pPr>
          </a:lstStyle>
          <a:p/>
        </p:txBody>
      </p:sp>
      <p:sp>
        <p:nvSpPr>
          <p:cNvPr id="114" name="Google Shape;114;p27"/>
          <p:cNvSpPr txBox="1"/>
          <p:nvPr>
            <p:ph idx="3" type="subTitle"/>
          </p:nvPr>
        </p:nvSpPr>
        <p:spPr>
          <a:xfrm>
            <a:off x="483150" y="1336161"/>
            <a:ext cx="36198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15" name="Google Shape;115;p27"/>
          <p:cNvSpPr txBox="1"/>
          <p:nvPr>
            <p:ph idx="4" type="subTitle"/>
          </p:nvPr>
        </p:nvSpPr>
        <p:spPr>
          <a:xfrm>
            <a:off x="5048000" y="1336161"/>
            <a:ext cx="36198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ree big ideas">
  <p:cSld name="CUSTOM_2_2"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8" name="Google Shape;118;p28"/>
          <p:cNvSpPr txBox="1"/>
          <p:nvPr>
            <p:ph idx="1" type="body"/>
          </p:nvPr>
        </p:nvSpPr>
        <p:spPr>
          <a:xfrm>
            <a:off x="48317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1150" lvl="2" marL="1371600">
              <a:spcBef>
                <a:spcPts val="0"/>
              </a:spcBef>
              <a:spcAft>
                <a:spcPts val="0"/>
              </a:spcAft>
              <a:buSzPts val="13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SzPts val="1000"/>
              <a:buChar char="■"/>
              <a:defRPr/>
            </a:lvl6pPr>
            <a:lvl7pPr indent="-285750" lvl="6" marL="3200400">
              <a:spcBef>
                <a:spcPts val="0"/>
              </a:spcBef>
              <a:spcAft>
                <a:spcPts val="0"/>
              </a:spcAft>
              <a:buSzPts val="900"/>
              <a:buChar char="●"/>
              <a:defRPr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/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SzPts val="700"/>
              <a:buChar char="■"/>
              <a:defRPr/>
            </a:lvl9pPr>
          </a:lstStyle>
          <a:p/>
        </p:txBody>
      </p:sp>
      <p:sp>
        <p:nvSpPr>
          <p:cNvPr id="119" name="Google Shape;119;p28"/>
          <p:cNvSpPr txBox="1"/>
          <p:nvPr>
            <p:ph idx="2" type="body"/>
          </p:nvPr>
        </p:nvSpPr>
        <p:spPr>
          <a:xfrm>
            <a:off x="334772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1150" lvl="2" marL="1371600">
              <a:spcBef>
                <a:spcPts val="0"/>
              </a:spcBef>
              <a:spcAft>
                <a:spcPts val="0"/>
              </a:spcAft>
              <a:buSzPts val="13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SzPts val="1000"/>
              <a:buChar char="■"/>
              <a:defRPr/>
            </a:lvl6pPr>
            <a:lvl7pPr indent="-285750" lvl="6" marL="3200400">
              <a:spcBef>
                <a:spcPts val="0"/>
              </a:spcBef>
              <a:spcAft>
                <a:spcPts val="0"/>
              </a:spcAft>
              <a:buSzPts val="900"/>
              <a:buChar char="●"/>
              <a:defRPr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/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SzPts val="700"/>
              <a:buChar char="■"/>
              <a:defRPr/>
            </a:lvl9pPr>
          </a:lstStyle>
          <a:p/>
        </p:txBody>
      </p:sp>
      <p:sp>
        <p:nvSpPr>
          <p:cNvPr id="120" name="Google Shape;120;p28"/>
          <p:cNvSpPr txBox="1"/>
          <p:nvPr>
            <p:ph idx="3" type="body"/>
          </p:nvPr>
        </p:nvSpPr>
        <p:spPr>
          <a:xfrm>
            <a:off x="621227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1150" lvl="2" marL="1371600">
              <a:spcBef>
                <a:spcPts val="0"/>
              </a:spcBef>
              <a:spcAft>
                <a:spcPts val="0"/>
              </a:spcAft>
              <a:buSzPts val="13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SzPts val="1000"/>
              <a:buChar char="■"/>
              <a:defRPr/>
            </a:lvl6pPr>
            <a:lvl7pPr indent="-285750" lvl="6" marL="3200400">
              <a:spcBef>
                <a:spcPts val="0"/>
              </a:spcBef>
              <a:spcAft>
                <a:spcPts val="0"/>
              </a:spcAft>
              <a:buSzPts val="900"/>
              <a:buChar char="●"/>
              <a:defRPr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/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SzPts val="700"/>
              <a:buChar char="■"/>
              <a:defRPr/>
            </a:lvl9pPr>
          </a:lstStyle>
          <a:p/>
        </p:txBody>
      </p:sp>
      <p:sp>
        <p:nvSpPr>
          <p:cNvPr id="121" name="Google Shape;121;p28"/>
          <p:cNvSpPr txBox="1"/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122" name="Google Shape;122;p28"/>
          <p:cNvSpPr txBox="1"/>
          <p:nvPr>
            <p:ph idx="4" type="subTitle"/>
          </p:nvPr>
        </p:nvSpPr>
        <p:spPr>
          <a:xfrm>
            <a:off x="48317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23" name="Google Shape;123;p28"/>
          <p:cNvSpPr txBox="1"/>
          <p:nvPr>
            <p:ph idx="5" type="subTitle"/>
          </p:nvPr>
        </p:nvSpPr>
        <p:spPr>
          <a:xfrm>
            <a:off x="334772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24" name="Google Shape;124;p28"/>
          <p:cNvSpPr txBox="1"/>
          <p:nvPr>
            <p:ph idx="6" type="subTitle"/>
          </p:nvPr>
        </p:nvSpPr>
        <p:spPr>
          <a:xfrm>
            <a:off x="621227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our big ideas">
  <p:cSld name="CUSTOM_3_1"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27" name="Google Shape;127;p29"/>
          <p:cNvSpPr txBox="1"/>
          <p:nvPr>
            <p:ph idx="1" type="body"/>
          </p:nvPr>
        </p:nvSpPr>
        <p:spPr>
          <a:xfrm>
            <a:off x="366725" y="1759093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1150" lvl="2" marL="1371600">
              <a:spcBef>
                <a:spcPts val="0"/>
              </a:spcBef>
              <a:spcAft>
                <a:spcPts val="0"/>
              </a:spcAft>
              <a:buSzPts val="13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SzPts val="1000"/>
              <a:buChar char="■"/>
              <a:defRPr/>
            </a:lvl6pPr>
            <a:lvl7pPr indent="-285750" lvl="6" marL="3200400">
              <a:spcBef>
                <a:spcPts val="0"/>
              </a:spcBef>
              <a:spcAft>
                <a:spcPts val="0"/>
              </a:spcAft>
              <a:buSzPts val="900"/>
              <a:buChar char="●"/>
              <a:defRPr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/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SzPts val="700"/>
              <a:buChar char="■"/>
              <a:defRPr/>
            </a:lvl9pPr>
          </a:lstStyle>
          <a:p/>
        </p:txBody>
      </p:sp>
      <p:sp>
        <p:nvSpPr>
          <p:cNvPr id="128" name="Google Shape;128;p29"/>
          <p:cNvSpPr txBox="1"/>
          <p:nvPr>
            <p:ph idx="2" type="body"/>
          </p:nvPr>
        </p:nvSpPr>
        <p:spPr>
          <a:xfrm>
            <a:off x="4938725" y="1759093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1150" lvl="2" marL="1371600">
              <a:spcBef>
                <a:spcPts val="0"/>
              </a:spcBef>
              <a:spcAft>
                <a:spcPts val="0"/>
              </a:spcAft>
              <a:buSzPts val="13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SzPts val="1000"/>
              <a:buChar char="■"/>
              <a:defRPr/>
            </a:lvl6pPr>
            <a:lvl7pPr indent="-285750" lvl="6" marL="3200400">
              <a:spcBef>
                <a:spcPts val="0"/>
              </a:spcBef>
              <a:spcAft>
                <a:spcPts val="0"/>
              </a:spcAft>
              <a:buSzPts val="900"/>
              <a:buChar char="●"/>
              <a:defRPr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/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SzPts val="700"/>
              <a:buChar char="■"/>
              <a:defRPr/>
            </a:lvl9pPr>
          </a:lstStyle>
          <a:p/>
        </p:txBody>
      </p:sp>
      <p:sp>
        <p:nvSpPr>
          <p:cNvPr id="129" name="Google Shape;129;p29"/>
          <p:cNvSpPr txBox="1"/>
          <p:nvPr>
            <p:ph idx="3" type="body"/>
          </p:nvPr>
        </p:nvSpPr>
        <p:spPr>
          <a:xfrm>
            <a:off x="366750" y="3648575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1150" lvl="2" marL="1371600">
              <a:spcBef>
                <a:spcPts val="0"/>
              </a:spcBef>
              <a:spcAft>
                <a:spcPts val="0"/>
              </a:spcAft>
              <a:buSzPts val="13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SzPts val="1000"/>
              <a:buChar char="■"/>
              <a:defRPr/>
            </a:lvl6pPr>
            <a:lvl7pPr indent="-285750" lvl="6" marL="3200400">
              <a:spcBef>
                <a:spcPts val="0"/>
              </a:spcBef>
              <a:spcAft>
                <a:spcPts val="0"/>
              </a:spcAft>
              <a:buSzPts val="900"/>
              <a:buChar char="●"/>
              <a:defRPr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/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SzPts val="700"/>
              <a:buChar char="■"/>
              <a:defRPr/>
            </a:lvl9pPr>
          </a:lstStyle>
          <a:p/>
        </p:txBody>
      </p:sp>
      <p:sp>
        <p:nvSpPr>
          <p:cNvPr id="130" name="Google Shape;130;p29"/>
          <p:cNvSpPr txBox="1"/>
          <p:nvPr>
            <p:ph idx="4" type="body"/>
          </p:nvPr>
        </p:nvSpPr>
        <p:spPr>
          <a:xfrm>
            <a:off x="4938750" y="3648575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1150" lvl="2" marL="1371600">
              <a:spcBef>
                <a:spcPts val="0"/>
              </a:spcBef>
              <a:spcAft>
                <a:spcPts val="0"/>
              </a:spcAft>
              <a:buSzPts val="13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SzPts val="1000"/>
              <a:buChar char="■"/>
              <a:defRPr/>
            </a:lvl6pPr>
            <a:lvl7pPr indent="-285750" lvl="6" marL="3200400">
              <a:spcBef>
                <a:spcPts val="0"/>
              </a:spcBef>
              <a:spcAft>
                <a:spcPts val="0"/>
              </a:spcAft>
              <a:buSzPts val="900"/>
              <a:buChar char="●"/>
              <a:defRPr/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SzPts val="800"/>
              <a:buChar char="○"/>
              <a:defRPr/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SzPts val="700"/>
              <a:buChar char="■"/>
              <a:defRPr/>
            </a:lvl9pPr>
          </a:lstStyle>
          <a:p/>
        </p:txBody>
      </p:sp>
      <p:sp>
        <p:nvSpPr>
          <p:cNvPr id="131" name="Google Shape;131;p29"/>
          <p:cNvSpPr txBox="1"/>
          <p:nvPr>
            <p:ph type="title"/>
          </p:nvPr>
        </p:nvSpPr>
        <p:spPr>
          <a:xfrm>
            <a:off x="366750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132" name="Google Shape;132;p29"/>
          <p:cNvSpPr txBox="1"/>
          <p:nvPr>
            <p:ph idx="5" type="subTitle"/>
          </p:nvPr>
        </p:nvSpPr>
        <p:spPr>
          <a:xfrm>
            <a:off x="366763" y="1277907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33" name="Google Shape;133;p29"/>
          <p:cNvSpPr txBox="1"/>
          <p:nvPr>
            <p:ph idx="6" type="subTitle"/>
          </p:nvPr>
        </p:nvSpPr>
        <p:spPr>
          <a:xfrm>
            <a:off x="4938738" y="1277907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34" name="Google Shape;134;p29"/>
          <p:cNvSpPr txBox="1"/>
          <p:nvPr>
            <p:ph idx="7" type="subTitle"/>
          </p:nvPr>
        </p:nvSpPr>
        <p:spPr>
          <a:xfrm>
            <a:off x="4938761" y="3167363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35" name="Google Shape;135;p29"/>
          <p:cNvSpPr txBox="1"/>
          <p:nvPr>
            <p:ph idx="8" type="subTitle"/>
          </p:nvPr>
        </p:nvSpPr>
        <p:spPr>
          <a:xfrm>
            <a:off x="366750" y="3167363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image">
  <p:cSld name="TITLE_ONLY_1_1"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3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39" name="Google Shape;139;p30"/>
          <p:cNvSpPr/>
          <p:nvPr>
            <p:ph idx="2" type="pic"/>
          </p:nvPr>
        </p:nvSpPr>
        <p:spPr>
          <a:xfrm>
            <a:off x="311700" y="1170425"/>
            <a:ext cx="8520600" cy="34929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storyboards">
  <p:cSld name="CUSTOM_4_1"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31"/>
          <p:cNvSpPr txBox="1"/>
          <p:nvPr>
            <p:ph idx="1" type="body"/>
          </p:nvPr>
        </p:nvSpPr>
        <p:spPr>
          <a:xfrm>
            <a:off x="311700" y="4080225"/>
            <a:ext cx="4027500" cy="9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142" name="Google Shape;142;p31"/>
          <p:cNvSpPr/>
          <p:nvPr>
            <p:ph idx="2" type="pic"/>
          </p:nvPr>
        </p:nvSpPr>
        <p:spPr>
          <a:xfrm>
            <a:off x="48048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143" name="Google Shape;143;p31"/>
          <p:cNvSpPr/>
          <p:nvPr>
            <p:ph idx="3" type="pic"/>
          </p:nvPr>
        </p:nvSpPr>
        <p:spPr>
          <a:xfrm>
            <a:off x="3117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144" name="Google Shape;144;p31"/>
          <p:cNvSpPr txBox="1"/>
          <p:nvPr>
            <p:ph idx="4" type="body"/>
          </p:nvPr>
        </p:nvSpPr>
        <p:spPr>
          <a:xfrm>
            <a:off x="4804825" y="4080225"/>
            <a:ext cx="4027500" cy="9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145" name="Google Shape;145;p3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46" name="Google Shape;146;p3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7" name="Google Shape;147;p31"/>
          <p:cNvSpPr txBox="1"/>
          <p:nvPr>
            <p:ph idx="5" type="subTitle"/>
          </p:nvPr>
        </p:nvSpPr>
        <p:spPr>
          <a:xfrm>
            <a:off x="311725" y="3582900"/>
            <a:ext cx="4027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48" name="Google Shape;148;p31"/>
          <p:cNvSpPr txBox="1"/>
          <p:nvPr>
            <p:ph idx="6" type="subTitle"/>
          </p:nvPr>
        </p:nvSpPr>
        <p:spPr>
          <a:xfrm>
            <a:off x="4804825" y="3582900"/>
            <a:ext cx="4027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ree storyboards">
  <p:cSld name="CUSTOM_4_1_1"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32"/>
          <p:cNvSpPr txBox="1"/>
          <p:nvPr>
            <p:ph idx="1" type="body"/>
          </p:nvPr>
        </p:nvSpPr>
        <p:spPr>
          <a:xfrm>
            <a:off x="311700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151" name="Google Shape;151;p32"/>
          <p:cNvSpPr/>
          <p:nvPr>
            <p:ph idx="2" type="pic"/>
          </p:nvPr>
        </p:nvSpPr>
        <p:spPr>
          <a:xfrm>
            <a:off x="62052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152" name="Google Shape;152;p32"/>
          <p:cNvSpPr/>
          <p:nvPr>
            <p:ph idx="3" type="pic"/>
          </p:nvPr>
        </p:nvSpPr>
        <p:spPr>
          <a:xfrm>
            <a:off x="3117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153" name="Google Shape;153;p32"/>
          <p:cNvSpPr txBox="1"/>
          <p:nvPr>
            <p:ph idx="4" type="body"/>
          </p:nvPr>
        </p:nvSpPr>
        <p:spPr>
          <a:xfrm>
            <a:off x="6205225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154" name="Google Shape;154;p32"/>
          <p:cNvSpPr/>
          <p:nvPr>
            <p:ph idx="5" type="pic"/>
          </p:nvPr>
        </p:nvSpPr>
        <p:spPr>
          <a:xfrm>
            <a:off x="3255250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155" name="Google Shape;155;p32"/>
          <p:cNvSpPr txBox="1"/>
          <p:nvPr>
            <p:ph idx="6" type="body"/>
          </p:nvPr>
        </p:nvSpPr>
        <p:spPr>
          <a:xfrm>
            <a:off x="3255250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156" name="Google Shape;156;p3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57" name="Google Shape;157;p3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8" name="Google Shape;158;p32"/>
          <p:cNvSpPr txBox="1"/>
          <p:nvPr>
            <p:ph idx="7" type="subTitle"/>
          </p:nvPr>
        </p:nvSpPr>
        <p:spPr>
          <a:xfrm>
            <a:off x="311725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59" name="Google Shape;159;p32"/>
          <p:cNvSpPr txBox="1"/>
          <p:nvPr>
            <p:ph idx="8" type="subTitle"/>
          </p:nvPr>
        </p:nvSpPr>
        <p:spPr>
          <a:xfrm>
            <a:off x="6205225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60" name="Google Shape;160;p32"/>
          <p:cNvSpPr txBox="1"/>
          <p:nvPr>
            <p:ph idx="9" type="subTitle"/>
          </p:nvPr>
        </p:nvSpPr>
        <p:spPr>
          <a:xfrm>
            <a:off x="3255250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only">
  <p:cSld name="CUSTOM_5_1"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3"/>
          <p:cNvSpPr/>
          <p:nvPr>
            <p:ph idx="2" type="pic"/>
          </p:nvPr>
        </p:nvSpPr>
        <p:spPr>
          <a:xfrm>
            <a:off x="311700" y="445025"/>
            <a:ext cx="8520600" cy="4218300"/>
          </a:xfrm>
          <a:prstGeom prst="rect">
            <a:avLst/>
          </a:prstGeom>
          <a:noFill/>
          <a:ln>
            <a:noFill/>
          </a:ln>
        </p:spPr>
      </p:sp>
      <p:sp>
        <p:nvSpPr>
          <p:cNvPr id="163" name="Google Shape;163;p3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grid">
  <p:cSld name="CUSTOM_6_1"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3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66" name="Google Shape;166;p34"/>
          <p:cNvSpPr/>
          <p:nvPr>
            <p:ph idx="2" type="pic"/>
          </p:nvPr>
        </p:nvSpPr>
        <p:spPr>
          <a:xfrm>
            <a:off x="338960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67" name="Google Shape;167;p34"/>
          <p:cNvSpPr/>
          <p:nvPr>
            <p:ph idx="3" type="pic"/>
          </p:nvPr>
        </p:nvSpPr>
        <p:spPr>
          <a:xfrm>
            <a:off x="5195935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68" name="Google Shape;168;p34"/>
          <p:cNvSpPr/>
          <p:nvPr>
            <p:ph idx="4" type="pic"/>
          </p:nvPr>
        </p:nvSpPr>
        <p:spPr>
          <a:xfrm>
            <a:off x="700227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69" name="Google Shape;169;p34"/>
          <p:cNvSpPr/>
          <p:nvPr>
            <p:ph idx="5" type="pic"/>
          </p:nvPr>
        </p:nvSpPr>
        <p:spPr>
          <a:xfrm>
            <a:off x="3389588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70" name="Google Shape;170;p34"/>
          <p:cNvSpPr/>
          <p:nvPr>
            <p:ph idx="6" type="pic"/>
          </p:nvPr>
        </p:nvSpPr>
        <p:spPr>
          <a:xfrm>
            <a:off x="5195922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71" name="Google Shape;171;p34"/>
          <p:cNvSpPr/>
          <p:nvPr>
            <p:ph idx="7" type="pic"/>
          </p:nvPr>
        </p:nvSpPr>
        <p:spPr>
          <a:xfrm>
            <a:off x="7002257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72" name="Google Shape;172;p34"/>
          <p:cNvSpPr txBox="1"/>
          <p:nvPr>
            <p:ph type="title"/>
          </p:nvPr>
        </p:nvSpPr>
        <p:spPr>
          <a:xfrm>
            <a:off x="351550" y="445025"/>
            <a:ext cx="2596800" cy="170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3" name="Google Shape;173;p34"/>
          <p:cNvSpPr/>
          <p:nvPr>
            <p:ph idx="8" type="pic"/>
          </p:nvPr>
        </p:nvSpPr>
        <p:spPr>
          <a:xfrm>
            <a:off x="3389588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74" name="Google Shape;174;p34"/>
          <p:cNvSpPr/>
          <p:nvPr>
            <p:ph idx="9" type="pic"/>
          </p:nvPr>
        </p:nvSpPr>
        <p:spPr>
          <a:xfrm>
            <a:off x="5195922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75" name="Google Shape;175;p34"/>
          <p:cNvSpPr/>
          <p:nvPr>
            <p:ph idx="13" type="pic"/>
          </p:nvPr>
        </p:nvSpPr>
        <p:spPr>
          <a:xfrm>
            <a:off x="7002257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  <p:extLst>
    <p:ext uri="{DCECCB84-F9BA-43D5-87BE-67443E8EF086}">
      <p15:sldGuideLst>
        <p15:guide id="1" pos="5564">
          <p15:clr>
            <a:srgbClr val="E46962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>
  <p:cSld name="BLANK_1"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35"/>
          <p:cNvSpPr txBox="1"/>
          <p:nvPr>
            <p:ph type="title"/>
          </p:nvPr>
        </p:nvSpPr>
        <p:spPr>
          <a:xfrm>
            <a:off x="697350" y="2932550"/>
            <a:ext cx="7749300" cy="1015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Hepta Slab Medium"/>
              <a:buNone/>
              <a:defRPr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9pPr>
          </a:lstStyle>
          <a:p/>
        </p:txBody>
      </p:sp>
      <p:sp>
        <p:nvSpPr>
          <p:cNvPr id="178" name="Google Shape;178;p35"/>
          <p:cNvSpPr txBox="1"/>
          <p:nvPr>
            <p:ph idx="2" type="title"/>
          </p:nvPr>
        </p:nvSpPr>
        <p:spPr>
          <a:xfrm>
            <a:off x="3278250" y="1194450"/>
            <a:ext cx="2587500" cy="19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2800"/>
              <a:buNone/>
              <a:defRPr sz="12800">
                <a:solidFill>
                  <a:schemeClr val="accent4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800"/>
              <a:buNone/>
              <a:defRPr sz="12800"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800"/>
              <a:buNone/>
              <a:defRPr sz="12800"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800"/>
              <a:buNone/>
              <a:defRPr sz="12800"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800"/>
              <a:buNone/>
              <a:defRPr sz="12800"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800"/>
              <a:buNone/>
              <a:defRPr sz="12800"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800"/>
              <a:buNone/>
              <a:defRPr sz="12800"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800"/>
              <a:buNone/>
              <a:defRPr sz="12800"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800"/>
              <a:buNone/>
              <a:defRPr sz="12800"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179" name="Google Shape;179;p35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>
        <p15:guide id="1" pos="337">
          <p15:clr>
            <a:srgbClr val="E46962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secHead">
  <p:cSld name="SECTION_HEADER"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36"/>
          <p:cNvSpPr txBox="1"/>
          <p:nvPr>
            <p:ph type="title"/>
          </p:nvPr>
        </p:nvSpPr>
        <p:spPr>
          <a:xfrm>
            <a:off x="632850" y="1124700"/>
            <a:ext cx="7878300" cy="174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Hepta Slab"/>
              <a:buNone/>
              <a:defRPr sz="5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2" name="Google Shape;182;p36"/>
          <p:cNvSpPr txBox="1"/>
          <p:nvPr>
            <p:ph idx="1" type="body"/>
          </p:nvPr>
        </p:nvSpPr>
        <p:spPr>
          <a:xfrm>
            <a:off x="4064100" y="4335200"/>
            <a:ext cx="1015800" cy="266100"/>
          </a:xfrm>
          <a:prstGeom prst="rect">
            <a:avLst/>
          </a:prstGeom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●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○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■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●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○"/>
              <a:defRPr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■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●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○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■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183" name="Google Shape;183;p36"/>
          <p:cNvSpPr txBox="1"/>
          <p:nvPr>
            <p:ph idx="2" type="subTitle"/>
          </p:nvPr>
        </p:nvSpPr>
        <p:spPr>
          <a:xfrm>
            <a:off x="2857500" y="2902000"/>
            <a:ext cx="3765600" cy="9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184" name="Google Shape;184;p36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1pPr>
            <a:lvl2pPr lvl="1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2pPr>
            <a:lvl3pPr lvl="2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3pPr>
            <a:lvl4pPr lvl="3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4pPr>
            <a:lvl5pPr lvl="4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5pPr>
            <a:lvl6pPr lvl="5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6pPr>
            <a:lvl7pPr lvl="6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7pPr>
            <a:lvl8pPr lvl="7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8pPr>
            <a:lvl9pPr lvl="8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/ Content" type="tx">
  <p:cSld name="TITLE_AND_BODY">
    <p:bg>
      <p:bgPr>
        <a:solidFill>
          <a:schemeClr val="accent4"/>
        </a:solidFill>
      </p:bgPr>
    </p:bg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37"/>
          <p:cNvSpPr txBox="1"/>
          <p:nvPr>
            <p:ph idx="1" type="subTitle"/>
          </p:nvPr>
        </p:nvSpPr>
        <p:spPr>
          <a:xfrm>
            <a:off x="475075" y="309225"/>
            <a:ext cx="3655200" cy="35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None/>
              <a:defRPr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None/>
              <a:defRPr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None/>
              <a:defRPr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None/>
              <a:defRPr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None/>
              <a:defRPr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None/>
              <a:defRPr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None/>
              <a:defRPr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None/>
              <a:defRPr>
                <a:solidFill>
                  <a:schemeClr val="accent3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187" name="Google Shape;187;p37"/>
          <p:cNvSpPr txBox="1"/>
          <p:nvPr>
            <p:ph idx="2" type="body"/>
          </p:nvPr>
        </p:nvSpPr>
        <p:spPr>
          <a:xfrm>
            <a:off x="711097" y="980554"/>
            <a:ext cx="926100" cy="47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Char char="●"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1pPr>
            <a:lvl2pPr indent="-317500" lvl="1" marL="914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2pPr>
            <a:lvl3pPr indent="-311150" lvl="2" marL="13716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3pPr>
            <a:lvl4pPr indent="-304800" lvl="3" marL="18288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00"/>
              <a:buFont typeface="Barlow ExtraLight"/>
              <a:buChar char="●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4pPr>
            <a:lvl5pPr indent="-298450" lvl="4" marL="22860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1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5pPr>
            <a:lvl6pPr indent="-292100" lvl="5" marL="27432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0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6pPr>
            <a:lvl7pPr indent="-285750" lvl="6" marL="3200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900"/>
              <a:buFont typeface="Barlow ExtraLight"/>
              <a:buChar char="●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7pPr>
            <a:lvl8pPr indent="-279400" lvl="7" marL="36576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8pPr>
            <a:lvl9pPr indent="-273050" lvl="8" marL="41148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9pPr>
          </a:lstStyle>
          <a:p/>
        </p:txBody>
      </p:sp>
      <p:sp>
        <p:nvSpPr>
          <p:cNvPr id="188" name="Google Shape;188;p37"/>
          <p:cNvSpPr txBox="1"/>
          <p:nvPr>
            <p:ph idx="3" type="subTitle"/>
          </p:nvPr>
        </p:nvSpPr>
        <p:spPr>
          <a:xfrm>
            <a:off x="1699221" y="980279"/>
            <a:ext cx="2362200" cy="47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pta Slab Medium"/>
              <a:buNone/>
              <a:defRPr>
                <a:solidFill>
                  <a:schemeClr val="l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189" name="Google Shape;189;p37"/>
          <p:cNvSpPr txBox="1"/>
          <p:nvPr>
            <p:ph idx="4" type="body"/>
          </p:nvPr>
        </p:nvSpPr>
        <p:spPr>
          <a:xfrm>
            <a:off x="2285797" y="1226054"/>
            <a:ext cx="1775700" cy="110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190" name="Google Shape;190;p37"/>
          <p:cNvSpPr txBox="1"/>
          <p:nvPr>
            <p:ph idx="5" type="body"/>
          </p:nvPr>
        </p:nvSpPr>
        <p:spPr>
          <a:xfrm>
            <a:off x="711097" y="2222666"/>
            <a:ext cx="926100" cy="47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Char char="●"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1pPr>
            <a:lvl2pPr indent="-317500" lvl="1" marL="914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2pPr>
            <a:lvl3pPr indent="-311150" lvl="2" marL="13716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3pPr>
            <a:lvl4pPr indent="-304800" lvl="3" marL="18288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00"/>
              <a:buFont typeface="Barlow ExtraLight"/>
              <a:buChar char="●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4pPr>
            <a:lvl5pPr indent="-298450" lvl="4" marL="22860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1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5pPr>
            <a:lvl6pPr indent="-292100" lvl="5" marL="27432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0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6pPr>
            <a:lvl7pPr indent="-285750" lvl="6" marL="3200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900"/>
              <a:buFont typeface="Barlow ExtraLight"/>
              <a:buChar char="●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7pPr>
            <a:lvl8pPr indent="-279400" lvl="7" marL="36576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8pPr>
            <a:lvl9pPr indent="-273050" lvl="8" marL="41148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9pPr>
          </a:lstStyle>
          <a:p/>
        </p:txBody>
      </p:sp>
      <p:sp>
        <p:nvSpPr>
          <p:cNvPr id="191" name="Google Shape;191;p37"/>
          <p:cNvSpPr txBox="1"/>
          <p:nvPr>
            <p:ph idx="6" type="subTitle"/>
          </p:nvPr>
        </p:nvSpPr>
        <p:spPr>
          <a:xfrm>
            <a:off x="1699221" y="2222391"/>
            <a:ext cx="2362200" cy="47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pta Slab Medium"/>
              <a:buNone/>
              <a:defRPr>
                <a:solidFill>
                  <a:schemeClr val="l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192" name="Google Shape;192;p37"/>
          <p:cNvSpPr txBox="1"/>
          <p:nvPr>
            <p:ph idx="7" type="body"/>
          </p:nvPr>
        </p:nvSpPr>
        <p:spPr>
          <a:xfrm>
            <a:off x="2285797" y="2468166"/>
            <a:ext cx="1775700" cy="84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193" name="Google Shape;193;p37"/>
          <p:cNvSpPr txBox="1"/>
          <p:nvPr>
            <p:ph idx="8" type="body"/>
          </p:nvPr>
        </p:nvSpPr>
        <p:spPr>
          <a:xfrm>
            <a:off x="711097" y="3219093"/>
            <a:ext cx="926100" cy="47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Char char="●"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1pPr>
            <a:lvl2pPr indent="-317500" lvl="1" marL="914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2pPr>
            <a:lvl3pPr indent="-311150" lvl="2" marL="13716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3pPr>
            <a:lvl4pPr indent="-304800" lvl="3" marL="18288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00"/>
              <a:buFont typeface="Barlow ExtraLight"/>
              <a:buChar char="●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4pPr>
            <a:lvl5pPr indent="-298450" lvl="4" marL="22860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1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5pPr>
            <a:lvl6pPr indent="-292100" lvl="5" marL="27432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0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6pPr>
            <a:lvl7pPr indent="-285750" lvl="6" marL="3200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900"/>
              <a:buFont typeface="Barlow ExtraLight"/>
              <a:buChar char="●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7pPr>
            <a:lvl8pPr indent="-279400" lvl="7" marL="36576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8pPr>
            <a:lvl9pPr indent="-273050" lvl="8" marL="41148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9pPr>
          </a:lstStyle>
          <a:p/>
        </p:txBody>
      </p:sp>
      <p:sp>
        <p:nvSpPr>
          <p:cNvPr id="194" name="Google Shape;194;p37"/>
          <p:cNvSpPr txBox="1"/>
          <p:nvPr>
            <p:ph idx="9" type="subTitle"/>
          </p:nvPr>
        </p:nvSpPr>
        <p:spPr>
          <a:xfrm>
            <a:off x="1699221" y="3218818"/>
            <a:ext cx="2362200" cy="47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pta Slab Medium"/>
              <a:buNone/>
              <a:defRPr>
                <a:solidFill>
                  <a:schemeClr val="l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195" name="Google Shape;195;p37"/>
          <p:cNvSpPr txBox="1"/>
          <p:nvPr>
            <p:ph idx="13" type="body"/>
          </p:nvPr>
        </p:nvSpPr>
        <p:spPr>
          <a:xfrm>
            <a:off x="2285797" y="3464593"/>
            <a:ext cx="1775700" cy="84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196" name="Google Shape;196;p37"/>
          <p:cNvSpPr txBox="1"/>
          <p:nvPr>
            <p:ph idx="14" type="body"/>
          </p:nvPr>
        </p:nvSpPr>
        <p:spPr>
          <a:xfrm>
            <a:off x="4746581" y="980554"/>
            <a:ext cx="926100" cy="47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Char char="●"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1pPr>
            <a:lvl2pPr indent="-317500" lvl="1" marL="914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2pPr>
            <a:lvl3pPr indent="-311150" lvl="2" marL="13716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3pPr>
            <a:lvl4pPr indent="-304800" lvl="3" marL="18288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00"/>
              <a:buFont typeface="Barlow ExtraLight"/>
              <a:buChar char="●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4pPr>
            <a:lvl5pPr indent="-298450" lvl="4" marL="22860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1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5pPr>
            <a:lvl6pPr indent="-292100" lvl="5" marL="27432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0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6pPr>
            <a:lvl7pPr indent="-285750" lvl="6" marL="3200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900"/>
              <a:buFont typeface="Barlow ExtraLight"/>
              <a:buChar char="●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7pPr>
            <a:lvl8pPr indent="-279400" lvl="7" marL="36576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8pPr>
            <a:lvl9pPr indent="-273050" lvl="8" marL="41148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9pPr>
          </a:lstStyle>
          <a:p/>
        </p:txBody>
      </p:sp>
      <p:sp>
        <p:nvSpPr>
          <p:cNvPr id="197" name="Google Shape;197;p37"/>
          <p:cNvSpPr txBox="1"/>
          <p:nvPr>
            <p:ph idx="15" type="subTitle"/>
          </p:nvPr>
        </p:nvSpPr>
        <p:spPr>
          <a:xfrm>
            <a:off x="5734705" y="980279"/>
            <a:ext cx="2362200" cy="47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pta Slab Medium"/>
              <a:buNone/>
              <a:defRPr>
                <a:solidFill>
                  <a:schemeClr val="l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198" name="Google Shape;198;p37"/>
          <p:cNvSpPr txBox="1"/>
          <p:nvPr>
            <p:ph idx="16" type="body"/>
          </p:nvPr>
        </p:nvSpPr>
        <p:spPr>
          <a:xfrm>
            <a:off x="6321281" y="1226054"/>
            <a:ext cx="1775700" cy="110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199" name="Google Shape;199;p37"/>
          <p:cNvSpPr txBox="1"/>
          <p:nvPr>
            <p:ph idx="17" type="body"/>
          </p:nvPr>
        </p:nvSpPr>
        <p:spPr>
          <a:xfrm>
            <a:off x="4746581" y="2222666"/>
            <a:ext cx="926100" cy="47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Char char="●"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1pPr>
            <a:lvl2pPr indent="-317500" lvl="1" marL="914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2pPr>
            <a:lvl3pPr indent="-311150" lvl="2" marL="13716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3pPr>
            <a:lvl4pPr indent="-304800" lvl="3" marL="18288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00"/>
              <a:buFont typeface="Barlow ExtraLight"/>
              <a:buChar char="●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4pPr>
            <a:lvl5pPr indent="-298450" lvl="4" marL="22860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1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5pPr>
            <a:lvl6pPr indent="-292100" lvl="5" marL="27432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0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6pPr>
            <a:lvl7pPr indent="-285750" lvl="6" marL="3200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900"/>
              <a:buFont typeface="Barlow ExtraLight"/>
              <a:buChar char="●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7pPr>
            <a:lvl8pPr indent="-279400" lvl="7" marL="36576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8pPr>
            <a:lvl9pPr indent="-273050" lvl="8" marL="41148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9pPr>
          </a:lstStyle>
          <a:p/>
        </p:txBody>
      </p:sp>
      <p:sp>
        <p:nvSpPr>
          <p:cNvPr id="200" name="Google Shape;200;p37"/>
          <p:cNvSpPr txBox="1"/>
          <p:nvPr>
            <p:ph idx="18" type="subTitle"/>
          </p:nvPr>
        </p:nvSpPr>
        <p:spPr>
          <a:xfrm>
            <a:off x="5734705" y="2222391"/>
            <a:ext cx="2362200" cy="47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pta Slab Medium"/>
              <a:buNone/>
              <a:defRPr>
                <a:solidFill>
                  <a:schemeClr val="l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201" name="Google Shape;201;p37"/>
          <p:cNvSpPr txBox="1"/>
          <p:nvPr>
            <p:ph idx="19" type="body"/>
          </p:nvPr>
        </p:nvSpPr>
        <p:spPr>
          <a:xfrm>
            <a:off x="6321281" y="2468166"/>
            <a:ext cx="1775700" cy="84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202" name="Google Shape;202;p37"/>
          <p:cNvSpPr txBox="1"/>
          <p:nvPr>
            <p:ph idx="20" type="body"/>
          </p:nvPr>
        </p:nvSpPr>
        <p:spPr>
          <a:xfrm>
            <a:off x="4746581" y="3219093"/>
            <a:ext cx="926100" cy="47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Char char="●"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1pPr>
            <a:lvl2pPr indent="-317500" lvl="1" marL="914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2pPr>
            <a:lvl3pPr indent="-311150" lvl="2" marL="13716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3pPr>
            <a:lvl4pPr indent="-304800" lvl="3" marL="18288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00"/>
              <a:buFont typeface="Barlow ExtraLight"/>
              <a:buChar char="●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4pPr>
            <a:lvl5pPr indent="-298450" lvl="4" marL="22860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1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5pPr>
            <a:lvl6pPr indent="-292100" lvl="5" marL="27432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0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6pPr>
            <a:lvl7pPr indent="-285750" lvl="6" marL="3200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900"/>
              <a:buFont typeface="Barlow ExtraLight"/>
              <a:buChar char="●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7pPr>
            <a:lvl8pPr indent="-279400" lvl="7" marL="36576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800"/>
              <a:buFont typeface="Barlow ExtraLight"/>
              <a:buChar char="○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8pPr>
            <a:lvl9pPr indent="-273050" lvl="8" marL="41148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ExtraLight"/>
              <a:buChar char="■"/>
              <a:defRPr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9pPr>
          </a:lstStyle>
          <a:p/>
        </p:txBody>
      </p:sp>
      <p:sp>
        <p:nvSpPr>
          <p:cNvPr id="203" name="Google Shape;203;p37"/>
          <p:cNvSpPr txBox="1"/>
          <p:nvPr>
            <p:ph idx="21" type="subTitle"/>
          </p:nvPr>
        </p:nvSpPr>
        <p:spPr>
          <a:xfrm>
            <a:off x="5734705" y="3218818"/>
            <a:ext cx="2362200" cy="47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pta Slab Medium"/>
              <a:buNone/>
              <a:defRPr>
                <a:solidFill>
                  <a:schemeClr val="l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204" name="Google Shape;204;p37"/>
          <p:cNvSpPr txBox="1"/>
          <p:nvPr>
            <p:ph idx="22" type="body"/>
          </p:nvPr>
        </p:nvSpPr>
        <p:spPr>
          <a:xfrm>
            <a:off x="6321281" y="3464593"/>
            <a:ext cx="1775700" cy="84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205" name="Google Shape;205;p37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accent3"/>
                </a:solidFill>
              </a:defRPr>
            </a:lvl1pPr>
            <a:lvl2pPr lvl="1" rtl="0">
              <a:buNone/>
              <a:defRPr sz="1100">
                <a:solidFill>
                  <a:schemeClr val="accent3"/>
                </a:solidFill>
              </a:defRPr>
            </a:lvl2pPr>
            <a:lvl3pPr lvl="2" rtl="0">
              <a:buNone/>
              <a:defRPr sz="1100">
                <a:solidFill>
                  <a:schemeClr val="accent3"/>
                </a:solidFill>
              </a:defRPr>
            </a:lvl3pPr>
            <a:lvl4pPr lvl="3" rtl="0">
              <a:buNone/>
              <a:defRPr sz="1100">
                <a:solidFill>
                  <a:schemeClr val="accent3"/>
                </a:solidFill>
              </a:defRPr>
            </a:lvl4pPr>
            <a:lvl5pPr lvl="4" rtl="0">
              <a:buNone/>
              <a:defRPr sz="1100">
                <a:solidFill>
                  <a:schemeClr val="accent3"/>
                </a:solidFill>
              </a:defRPr>
            </a:lvl5pPr>
            <a:lvl6pPr lvl="5" rtl="0">
              <a:buNone/>
              <a:defRPr sz="1100">
                <a:solidFill>
                  <a:schemeClr val="accent3"/>
                </a:solidFill>
              </a:defRPr>
            </a:lvl6pPr>
            <a:lvl7pPr lvl="6" rtl="0">
              <a:buNone/>
              <a:defRPr sz="1100">
                <a:solidFill>
                  <a:schemeClr val="accent3"/>
                </a:solidFill>
              </a:defRPr>
            </a:lvl7pPr>
            <a:lvl8pPr lvl="7" rtl="0">
              <a:buNone/>
              <a:defRPr sz="1100">
                <a:solidFill>
                  <a:schemeClr val="accent3"/>
                </a:solidFill>
              </a:defRPr>
            </a:lvl8pPr>
            <a:lvl9pPr lvl="8" rtl="0">
              <a:buNone/>
              <a:defRPr sz="1100">
                <a:solidFill>
                  <a:schemeClr val="accent3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>
        <p15:guide id="1" pos="360">
          <p15:clr>
            <a:srgbClr val="E46962"/>
          </p15:clr>
        </p15:guide>
        <p15:guide id="2" orient="horz" pos="360">
          <p15:clr>
            <a:srgbClr val="E46962"/>
          </p15:clr>
        </p15:guide>
        <p15:guide id="3" orient="horz" pos="1048">
          <p15:clr>
            <a:srgbClr val="E46962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ext + Image" type="twoColTx">
  <p:cSld name="TITLE_AND_TWO_COLUMNS">
    <p:bg>
      <p:bgPr>
        <a:solidFill>
          <a:schemeClr val="dk1"/>
        </a:solidFill>
      </p:bgPr>
    </p:bg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38"/>
          <p:cNvSpPr/>
          <p:nvPr/>
        </p:nvSpPr>
        <p:spPr>
          <a:xfrm>
            <a:off x="0" y="0"/>
            <a:ext cx="9144000" cy="1631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8" name="Google Shape;208;p38"/>
          <p:cNvSpPr txBox="1"/>
          <p:nvPr/>
        </p:nvSpPr>
        <p:spPr>
          <a:xfrm>
            <a:off x="6262625" y="1205946"/>
            <a:ext cx="21555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rPr>
              <a:t>Lorem ipsum dolor sit amet, consectetur adipiscing elit.</a:t>
            </a:r>
            <a:endParaRPr i="1" sz="700">
              <a:solidFill>
                <a:schemeClr val="lt1"/>
              </a:solidFill>
              <a:latin typeface="Barlow Medium"/>
              <a:ea typeface="Barlow Medium"/>
              <a:cs typeface="Barlow Medium"/>
              <a:sym typeface="Barlow Medium"/>
            </a:endParaRPr>
          </a:p>
        </p:txBody>
      </p:sp>
      <p:sp>
        <p:nvSpPr>
          <p:cNvPr id="209" name="Google Shape;209;p38"/>
          <p:cNvSpPr/>
          <p:nvPr>
            <p:ph idx="2" type="pic"/>
          </p:nvPr>
        </p:nvSpPr>
        <p:spPr>
          <a:xfrm>
            <a:off x="3915225" y="1631250"/>
            <a:ext cx="4441200" cy="30099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210" name="Google Shape;210;p38"/>
          <p:cNvSpPr txBox="1"/>
          <p:nvPr>
            <p:ph idx="1" type="body"/>
          </p:nvPr>
        </p:nvSpPr>
        <p:spPr>
          <a:xfrm>
            <a:off x="791150" y="1835400"/>
            <a:ext cx="2094000" cy="846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211" name="Google Shape;211;p38"/>
          <p:cNvSpPr txBox="1"/>
          <p:nvPr>
            <p:ph idx="3" type="subTitle"/>
          </p:nvPr>
        </p:nvSpPr>
        <p:spPr>
          <a:xfrm>
            <a:off x="791150" y="522625"/>
            <a:ext cx="3918300" cy="1006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Font typeface="Hepta Slab Medium"/>
              <a:buNone/>
              <a:defRPr sz="3600"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9pPr>
          </a:lstStyle>
          <a:p/>
        </p:txBody>
      </p:sp>
      <p:sp>
        <p:nvSpPr>
          <p:cNvPr id="212" name="Google Shape;212;p38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accent3"/>
                </a:solidFill>
              </a:defRPr>
            </a:lvl1pPr>
            <a:lvl2pPr lvl="1" rtl="0">
              <a:buNone/>
              <a:defRPr sz="1100">
                <a:solidFill>
                  <a:schemeClr val="accent3"/>
                </a:solidFill>
              </a:defRPr>
            </a:lvl2pPr>
            <a:lvl3pPr lvl="2" rtl="0">
              <a:buNone/>
              <a:defRPr sz="1100">
                <a:solidFill>
                  <a:schemeClr val="accent3"/>
                </a:solidFill>
              </a:defRPr>
            </a:lvl3pPr>
            <a:lvl4pPr lvl="3" rtl="0">
              <a:buNone/>
              <a:defRPr sz="1100">
                <a:solidFill>
                  <a:schemeClr val="accent3"/>
                </a:solidFill>
              </a:defRPr>
            </a:lvl4pPr>
            <a:lvl5pPr lvl="4" rtl="0">
              <a:buNone/>
              <a:defRPr sz="1100">
                <a:solidFill>
                  <a:schemeClr val="accent3"/>
                </a:solidFill>
              </a:defRPr>
            </a:lvl5pPr>
            <a:lvl6pPr lvl="5" rtl="0">
              <a:buNone/>
              <a:defRPr sz="1100">
                <a:solidFill>
                  <a:schemeClr val="accent3"/>
                </a:solidFill>
              </a:defRPr>
            </a:lvl6pPr>
            <a:lvl7pPr lvl="6" rtl="0">
              <a:buNone/>
              <a:defRPr sz="1100">
                <a:solidFill>
                  <a:schemeClr val="accent3"/>
                </a:solidFill>
              </a:defRPr>
            </a:lvl7pPr>
            <a:lvl8pPr lvl="7" rtl="0">
              <a:buNone/>
              <a:defRPr sz="1100">
                <a:solidFill>
                  <a:schemeClr val="accent3"/>
                </a:solidFill>
              </a:defRPr>
            </a:lvl8pPr>
            <a:lvl9pPr lvl="8" rtl="0">
              <a:buNone/>
              <a:defRPr sz="1100">
                <a:solidFill>
                  <a:schemeClr val="accent3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+ 1 column text">
  <p:cSld name="TITLE_AND_TWO_COLUMNS_1">
    <p:bg>
      <p:bgPr>
        <a:solidFill>
          <a:schemeClr val="dk1"/>
        </a:solidFill>
      </p:bgPr>
    </p:bg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9"/>
          <p:cNvSpPr/>
          <p:nvPr/>
        </p:nvSpPr>
        <p:spPr>
          <a:xfrm>
            <a:off x="0" y="0"/>
            <a:ext cx="9144000" cy="1631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" name="Google Shape;215;p39"/>
          <p:cNvSpPr txBox="1"/>
          <p:nvPr>
            <p:ph idx="1" type="subTitle"/>
          </p:nvPr>
        </p:nvSpPr>
        <p:spPr>
          <a:xfrm>
            <a:off x="791150" y="522625"/>
            <a:ext cx="5173200" cy="976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Font typeface="Hepta Slab Medium"/>
              <a:buNone/>
              <a:defRPr sz="3600"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9pPr>
          </a:lstStyle>
          <a:p/>
        </p:txBody>
      </p:sp>
      <p:sp>
        <p:nvSpPr>
          <p:cNvPr id="216" name="Google Shape;216;p39"/>
          <p:cNvSpPr txBox="1"/>
          <p:nvPr>
            <p:ph idx="2" type="body"/>
          </p:nvPr>
        </p:nvSpPr>
        <p:spPr>
          <a:xfrm>
            <a:off x="685450" y="2180950"/>
            <a:ext cx="3579600" cy="2385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 sz="1100">
                <a:solidFill>
                  <a:schemeClr val="lt1"/>
                </a:solidFill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 sz="1100">
                <a:solidFill>
                  <a:schemeClr val="lt1"/>
                </a:solidFill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 sz="1100">
                <a:solidFill>
                  <a:schemeClr val="lt1"/>
                </a:solidFill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 sz="1100">
                <a:solidFill>
                  <a:schemeClr val="lt1"/>
                </a:solidFill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 sz="1100">
                <a:solidFill>
                  <a:schemeClr val="lt1"/>
                </a:solidFill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 sz="1100">
                <a:solidFill>
                  <a:schemeClr val="lt1"/>
                </a:solidFill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 sz="1100">
                <a:solidFill>
                  <a:schemeClr val="lt1"/>
                </a:solidFill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 sz="11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17" name="Google Shape;217;p39"/>
          <p:cNvSpPr txBox="1"/>
          <p:nvPr>
            <p:ph idx="3" type="body"/>
          </p:nvPr>
        </p:nvSpPr>
        <p:spPr>
          <a:xfrm>
            <a:off x="4601077" y="2180950"/>
            <a:ext cx="3579600" cy="2385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 sz="1100">
                <a:solidFill>
                  <a:schemeClr val="lt1"/>
                </a:solidFill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 sz="1100">
                <a:solidFill>
                  <a:schemeClr val="lt1"/>
                </a:solidFill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 sz="1100">
                <a:solidFill>
                  <a:schemeClr val="lt1"/>
                </a:solidFill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 sz="1100">
                <a:solidFill>
                  <a:schemeClr val="lt1"/>
                </a:solidFill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 sz="1100">
                <a:solidFill>
                  <a:schemeClr val="lt1"/>
                </a:solidFill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 sz="1100">
                <a:solidFill>
                  <a:schemeClr val="lt1"/>
                </a:solidFill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 sz="1100">
                <a:solidFill>
                  <a:schemeClr val="lt1"/>
                </a:solidFill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 sz="11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18" name="Google Shape;218;p39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accent3"/>
                </a:solidFill>
              </a:defRPr>
            </a:lvl1pPr>
            <a:lvl2pPr lvl="1" rtl="0">
              <a:buNone/>
              <a:defRPr sz="1100">
                <a:solidFill>
                  <a:schemeClr val="accent3"/>
                </a:solidFill>
              </a:defRPr>
            </a:lvl2pPr>
            <a:lvl3pPr lvl="2" rtl="0">
              <a:buNone/>
              <a:defRPr sz="1100">
                <a:solidFill>
                  <a:schemeClr val="accent3"/>
                </a:solidFill>
              </a:defRPr>
            </a:lvl3pPr>
            <a:lvl4pPr lvl="3" rtl="0">
              <a:buNone/>
              <a:defRPr sz="1100">
                <a:solidFill>
                  <a:schemeClr val="accent3"/>
                </a:solidFill>
              </a:defRPr>
            </a:lvl4pPr>
            <a:lvl5pPr lvl="4" rtl="0">
              <a:buNone/>
              <a:defRPr sz="1100">
                <a:solidFill>
                  <a:schemeClr val="accent3"/>
                </a:solidFill>
              </a:defRPr>
            </a:lvl5pPr>
            <a:lvl6pPr lvl="5" rtl="0">
              <a:buNone/>
              <a:defRPr sz="1100">
                <a:solidFill>
                  <a:schemeClr val="accent3"/>
                </a:solidFill>
              </a:defRPr>
            </a:lvl6pPr>
            <a:lvl7pPr lvl="6" rtl="0">
              <a:buNone/>
              <a:defRPr sz="1100">
                <a:solidFill>
                  <a:schemeClr val="accent3"/>
                </a:solidFill>
              </a:defRPr>
            </a:lvl7pPr>
            <a:lvl8pPr lvl="7" rtl="0">
              <a:buNone/>
              <a:defRPr sz="1100">
                <a:solidFill>
                  <a:schemeClr val="accent3"/>
                </a:solidFill>
              </a:defRPr>
            </a:lvl8pPr>
            <a:lvl9pPr lvl="8" rtl="0">
              <a:buNone/>
              <a:defRPr sz="1100">
                <a:solidFill>
                  <a:schemeClr val="accent3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eam / Company Overview" type="titleOnly">
  <p:cSld name="TITLE_ONLY">
    <p:bg>
      <p:bgPr>
        <a:solidFill>
          <a:schemeClr val="accent4"/>
        </a:solidFill>
      </p:bgPr>
    </p:bg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40"/>
          <p:cNvSpPr/>
          <p:nvPr>
            <p:ph idx="2" type="pic"/>
          </p:nvPr>
        </p:nvSpPr>
        <p:spPr>
          <a:xfrm>
            <a:off x="791150" y="522900"/>
            <a:ext cx="1294800" cy="1918500"/>
          </a:xfrm>
          <a:prstGeom prst="rect">
            <a:avLst/>
          </a:prstGeom>
          <a:noFill/>
          <a:ln>
            <a:noFill/>
          </a:ln>
        </p:spPr>
      </p:sp>
      <p:sp>
        <p:nvSpPr>
          <p:cNvPr id="221" name="Google Shape;221;p40"/>
          <p:cNvSpPr/>
          <p:nvPr>
            <p:ph idx="3" type="pic"/>
          </p:nvPr>
        </p:nvSpPr>
        <p:spPr>
          <a:xfrm>
            <a:off x="2355375" y="522900"/>
            <a:ext cx="1294800" cy="1918500"/>
          </a:xfrm>
          <a:prstGeom prst="rect">
            <a:avLst/>
          </a:prstGeom>
          <a:noFill/>
          <a:ln>
            <a:noFill/>
          </a:ln>
        </p:spPr>
      </p:sp>
      <p:sp>
        <p:nvSpPr>
          <p:cNvPr id="222" name="Google Shape;222;p40"/>
          <p:cNvSpPr/>
          <p:nvPr>
            <p:ph idx="4" type="pic"/>
          </p:nvPr>
        </p:nvSpPr>
        <p:spPr>
          <a:xfrm>
            <a:off x="3921313" y="522900"/>
            <a:ext cx="1294800" cy="1918500"/>
          </a:xfrm>
          <a:prstGeom prst="rect">
            <a:avLst/>
          </a:prstGeom>
          <a:noFill/>
          <a:ln>
            <a:noFill/>
          </a:ln>
        </p:spPr>
      </p:sp>
      <p:sp>
        <p:nvSpPr>
          <p:cNvPr id="223" name="Google Shape;223;p40"/>
          <p:cNvSpPr/>
          <p:nvPr>
            <p:ph idx="5" type="pic"/>
          </p:nvPr>
        </p:nvSpPr>
        <p:spPr>
          <a:xfrm>
            <a:off x="5491588" y="522900"/>
            <a:ext cx="1294800" cy="1918500"/>
          </a:xfrm>
          <a:prstGeom prst="rect">
            <a:avLst/>
          </a:prstGeom>
          <a:noFill/>
          <a:ln>
            <a:noFill/>
          </a:ln>
        </p:spPr>
      </p:sp>
      <p:sp>
        <p:nvSpPr>
          <p:cNvPr id="224" name="Google Shape;224;p40"/>
          <p:cNvSpPr txBox="1"/>
          <p:nvPr>
            <p:ph idx="1" type="body"/>
          </p:nvPr>
        </p:nvSpPr>
        <p:spPr>
          <a:xfrm>
            <a:off x="680850" y="3443850"/>
            <a:ext cx="3074700" cy="1031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Char char="●"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1pPr>
            <a:lvl2pPr indent="-406400" lvl="1" marL="9144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Char char="○"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2pPr>
            <a:lvl3pPr indent="-406400" lvl="2" marL="13716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Char char="■"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3pPr>
            <a:lvl4pPr indent="-406400" lvl="3" marL="18288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Char char="●"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4pPr>
            <a:lvl5pPr indent="-406400" lvl="4" marL="22860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Char char="○"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5pPr>
            <a:lvl6pPr indent="-406400" lvl="5" marL="27432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Char char="■"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6pPr>
            <a:lvl7pPr indent="-406400" lvl="6" marL="32004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Char char="●"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7pPr>
            <a:lvl8pPr indent="-406400" lvl="7" marL="36576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Char char="○"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8pPr>
            <a:lvl9pPr indent="-406400" lvl="8" marL="41148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Char char="■"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9pPr>
          </a:lstStyle>
          <a:p/>
        </p:txBody>
      </p:sp>
      <p:sp>
        <p:nvSpPr>
          <p:cNvPr id="225" name="Google Shape;225;p40"/>
          <p:cNvSpPr txBox="1"/>
          <p:nvPr>
            <p:ph idx="6" type="body"/>
          </p:nvPr>
        </p:nvSpPr>
        <p:spPr>
          <a:xfrm>
            <a:off x="4123900" y="3443850"/>
            <a:ext cx="4030200" cy="116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226" name="Google Shape;226;p40"/>
          <p:cNvSpPr txBox="1"/>
          <p:nvPr>
            <p:ph idx="7" type="body"/>
          </p:nvPr>
        </p:nvSpPr>
        <p:spPr>
          <a:xfrm>
            <a:off x="705088" y="2737270"/>
            <a:ext cx="1294800" cy="25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27" name="Google Shape;227;p40"/>
          <p:cNvSpPr txBox="1"/>
          <p:nvPr>
            <p:ph idx="8" type="body"/>
          </p:nvPr>
        </p:nvSpPr>
        <p:spPr>
          <a:xfrm>
            <a:off x="2258888" y="2737270"/>
            <a:ext cx="1294800" cy="25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28" name="Google Shape;228;p40"/>
          <p:cNvSpPr txBox="1"/>
          <p:nvPr>
            <p:ph idx="9" type="body"/>
          </p:nvPr>
        </p:nvSpPr>
        <p:spPr>
          <a:xfrm>
            <a:off x="3827513" y="2737270"/>
            <a:ext cx="1294800" cy="25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29" name="Google Shape;229;p40"/>
          <p:cNvSpPr txBox="1"/>
          <p:nvPr>
            <p:ph idx="13" type="body"/>
          </p:nvPr>
        </p:nvSpPr>
        <p:spPr>
          <a:xfrm>
            <a:off x="5395113" y="2737270"/>
            <a:ext cx="1294800" cy="25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30" name="Google Shape;230;p40"/>
          <p:cNvSpPr txBox="1"/>
          <p:nvPr>
            <p:ph idx="14" type="body"/>
          </p:nvPr>
        </p:nvSpPr>
        <p:spPr>
          <a:xfrm>
            <a:off x="705091" y="2464123"/>
            <a:ext cx="1294800" cy="25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●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○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■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●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○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■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●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○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■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31" name="Google Shape;231;p40"/>
          <p:cNvSpPr txBox="1"/>
          <p:nvPr>
            <p:ph idx="15" type="body"/>
          </p:nvPr>
        </p:nvSpPr>
        <p:spPr>
          <a:xfrm>
            <a:off x="2258891" y="2464123"/>
            <a:ext cx="1294800" cy="25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●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○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■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●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○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■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●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○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■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32" name="Google Shape;232;p40"/>
          <p:cNvSpPr txBox="1"/>
          <p:nvPr>
            <p:ph idx="16" type="body"/>
          </p:nvPr>
        </p:nvSpPr>
        <p:spPr>
          <a:xfrm>
            <a:off x="3827003" y="2464123"/>
            <a:ext cx="1294800" cy="25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●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○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■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●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○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■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●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○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■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33" name="Google Shape;233;p40"/>
          <p:cNvSpPr txBox="1"/>
          <p:nvPr>
            <p:ph idx="17" type="body"/>
          </p:nvPr>
        </p:nvSpPr>
        <p:spPr>
          <a:xfrm>
            <a:off x="5396128" y="2464123"/>
            <a:ext cx="1294800" cy="25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●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○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■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●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○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■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●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○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700"/>
              <a:buFont typeface="Barlow Medium"/>
              <a:buChar char="■"/>
              <a:defRPr sz="700">
                <a:solidFill>
                  <a:schemeClr val="accent3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34" name="Google Shape;234;p40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accent3"/>
                </a:solidFill>
              </a:defRPr>
            </a:lvl1pPr>
            <a:lvl2pPr lvl="1" rtl="0">
              <a:buNone/>
              <a:defRPr sz="1100">
                <a:solidFill>
                  <a:schemeClr val="accent3"/>
                </a:solidFill>
              </a:defRPr>
            </a:lvl2pPr>
            <a:lvl3pPr lvl="2" rtl="0">
              <a:buNone/>
              <a:defRPr sz="1100">
                <a:solidFill>
                  <a:schemeClr val="accent3"/>
                </a:solidFill>
              </a:defRPr>
            </a:lvl3pPr>
            <a:lvl4pPr lvl="3" rtl="0">
              <a:buNone/>
              <a:defRPr sz="1100">
                <a:solidFill>
                  <a:schemeClr val="accent3"/>
                </a:solidFill>
              </a:defRPr>
            </a:lvl4pPr>
            <a:lvl5pPr lvl="4" rtl="0">
              <a:buNone/>
              <a:defRPr sz="1100">
                <a:solidFill>
                  <a:schemeClr val="accent3"/>
                </a:solidFill>
              </a:defRPr>
            </a:lvl5pPr>
            <a:lvl6pPr lvl="5" rtl="0">
              <a:buNone/>
              <a:defRPr sz="1100">
                <a:solidFill>
                  <a:schemeClr val="accent3"/>
                </a:solidFill>
              </a:defRPr>
            </a:lvl6pPr>
            <a:lvl7pPr lvl="6" rtl="0">
              <a:buNone/>
              <a:defRPr sz="1100">
                <a:solidFill>
                  <a:schemeClr val="accent3"/>
                </a:solidFill>
              </a:defRPr>
            </a:lvl7pPr>
            <a:lvl8pPr lvl="7" rtl="0">
              <a:buNone/>
              <a:defRPr sz="1100">
                <a:solidFill>
                  <a:schemeClr val="accent3"/>
                </a:solidFill>
              </a:defRPr>
            </a:lvl8pPr>
            <a:lvl9pPr lvl="8" rtl="0">
              <a:buNone/>
              <a:defRPr sz="1100">
                <a:solidFill>
                  <a:schemeClr val="accent3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etitive Landscape">
  <p:cSld name="ONE_COLUMN_TEXT">
    <p:bg>
      <p:bgPr>
        <a:solidFill>
          <a:schemeClr val="dk1"/>
        </a:solidFill>
      </p:bgPr>
    </p:bg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41"/>
          <p:cNvSpPr txBox="1"/>
          <p:nvPr>
            <p:ph idx="1" type="body"/>
          </p:nvPr>
        </p:nvSpPr>
        <p:spPr>
          <a:xfrm>
            <a:off x="791150" y="738025"/>
            <a:ext cx="3918300" cy="223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Font typeface="Barlow"/>
              <a:buChar char="●"/>
              <a:defRPr sz="1100"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Font typeface="Barlow"/>
              <a:buChar char="○"/>
              <a:defRPr sz="1100"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Font typeface="Barlow"/>
              <a:buChar char="■"/>
              <a:defRPr sz="1100"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Font typeface="Barlow"/>
              <a:buChar char="●"/>
              <a:defRPr sz="1100"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Font typeface="Barlow"/>
              <a:buChar char="○"/>
              <a:defRPr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Font typeface="Barlow"/>
              <a:buChar char="■"/>
              <a:defRPr sz="1100"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Font typeface="Barlow"/>
              <a:buChar char="●"/>
              <a:defRPr sz="1100"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Font typeface="Barlow"/>
              <a:buChar char="○"/>
              <a:defRPr sz="1100"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Font typeface="Barlow"/>
              <a:buChar char="■"/>
              <a:defRPr sz="1100"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237" name="Google Shape;237;p41"/>
          <p:cNvSpPr txBox="1"/>
          <p:nvPr>
            <p:ph idx="2" type="subTitle"/>
          </p:nvPr>
        </p:nvSpPr>
        <p:spPr>
          <a:xfrm>
            <a:off x="791150" y="522625"/>
            <a:ext cx="3918300" cy="215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9pPr>
          </a:lstStyle>
          <a:p/>
        </p:txBody>
      </p:sp>
      <p:sp>
        <p:nvSpPr>
          <p:cNvPr id="238" name="Google Shape;238;p41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accent3"/>
                </a:solidFill>
              </a:defRPr>
            </a:lvl1pPr>
            <a:lvl2pPr lvl="1" rtl="0">
              <a:buNone/>
              <a:defRPr sz="1100">
                <a:solidFill>
                  <a:schemeClr val="accent3"/>
                </a:solidFill>
              </a:defRPr>
            </a:lvl2pPr>
            <a:lvl3pPr lvl="2" rtl="0">
              <a:buNone/>
              <a:defRPr sz="1100">
                <a:solidFill>
                  <a:schemeClr val="accent3"/>
                </a:solidFill>
              </a:defRPr>
            </a:lvl3pPr>
            <a:lvl4pPr lvl="3" rtl="0">
              <a:buNone/>
              <a:defRPr sz="1100">
                <a:solidFill>
                  <a:schemeClr val="accent3"/>
                </a:solidFill>
              </a:defRPr>
            </a:lvl4pPr>
            <a:lvl5pPr lvl="4" rtl="0">
              <a:buNone/>
              <a:defRPr sz="1100">
                <a:solidFill>
                  <a:schemeClr val="accent3"/>
                </a:solidFill>
              </a:defRPr>
            </a:lvl5pPr>
            <a:lvl6pPr lvl="5" rtl="0">
              <a:buNone/>
              <a:defRPr sz="1100">
                <a:solidFill>
                  <a:schemeClr val="accent3"/>
                </a:solidFill>
              </a:defRPr>
            </a:lvl6pPr>
            <a:lvl7pPr lvl="6" rtl="0">
              <a:buNone/>
              <a:defRPr sz="1100">
                <a:solidFill>
                  <a:schemeClr val="accent3"/>
                </a:solidFill>
              </a:defRPr>
            </a:lvl7pPr>
            <a:lvl8pPr lvl="7" rtl="0">
              <a:buNone/>
              <a:defRPr sz="1100">
                <a:solidFill>
                  <a:schemeClr val="accent3"/>
                </a:solidFill>
              </a:defRPr>
            </a:lvl8pPr>
            <a:lvl9pPr lvl="8" rtl="0">
              <a:buNone/>
              <a:defRPr sz="1100">
                <a:solidFill>
                  <a:schemeClr val="accent3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rket Trends + Data">
  <p:cSld name="MAIN_POINT">
    <p:bg>
      <p:bgPr>
        <a:solidFill>
          <a:schemeClr val="dk1"/>
        </a:solidFill>
      </p:bgPr>
    </p:bg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42"/>
          <p:cNvSpPr txBox="1"/>
          <p:nvPr>
            <p:ph idx="1" type="subTitle"/>
          </p:nvPr>
        </p:nvSpPr>
        <p:spPr>
          <a:xfrm>
            <a:off x="690250" y="415625"/>
            <a:ext cx="1261800" cy="27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241" name="Google Shape;241;p42"/>
          <p:cNvSpPr txBox="1"/>
          <p:nvPr>
            <p:ph idx="2" type="subTitle"/>
          </p:nvPr>
        </p:nvSpPr>
        <p:spPr>
          <a:xfrm>
            <a:off x="480420" y="290626"/>
            <a:ext cx="3592200" cy="33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Hepta Slab Light"/>
                <a:ea typeface="Hepta Slab Light"/>
                <a:cs typeface="Hepta Slab Light"/>
                <a:sym typeface="Hepta Slab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Hepta Slab Light"/>
                <a:ea typeface="Hepta Slab Light"/>
                <a:cs typeface="Hepta Slab Light"/>
                <a:sym typeface="Hepta Slab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Hepta Slab Light"/>
                <a:ea typeface="Hepta Slab Light"/>
                <a:cs typeface="Hepta Slab Light"/>
                <a:sym typeface="Hepta Slab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Hepta Slab Light"/>
                <a:ea typeface="Hepta Slab Light"/>
                <a:cs typeface="Hepta Slab Light"/>
                <a:sym typeface="Hepta Slab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Hepta Slab Light"/>
                <a:ea typeface="Hepta Slab Light"/>
                <a:cs typeface="Hepta Slab Light"/>
                <a:sym typeface="Hepta Slab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Hepta Slab Light"/>
                <a:ea typeface="Hepta Slab Light"/>
                <a:cs typeface="Hepta Slab Light"/>
                <a:sym typeface="Hepta Slab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Hepta Slab Light"/>
                <a:ea typeface="Hepta Slab Light"/>
                <a:cs typeface="Hepta Slab Light"/>
                <a:sym typeface="Hepta Slab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Hepta Slab Light"/>
                <a:ea typeface="Hepta Slab Light"/>
                <a:cs typeface="Hepta Slab Light"/>
                <a:sym typeface="Hepta Slab Light"/>
              </a:defRPr>
            </a:lvl9pPr>
          </a:lstStyle>
          <a:p/>
        </p:txBody>
      </p:sp>
      <p:sp>
        <p:nvSpPr>
          <p:cNvPr id="242" name="Google Shape;242;p42"/>
          <p:cNvSpPr txBox="1"/>
          <p:nvPr>
            <p:ph idx="3" type="body"/>
          </p:nvPr>
        </p:nvSpPr>
        <p:spPr>
          <a:xfrm>
            <a:off x="480425" y="534275"/>
            <a:ext cx="4878300" cy="191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243" name="Google Shape;243;p42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accent3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lvl="1" rtl="0">
              <a:buNone/>
              <a:defRPr sz="1100">
                <a:solidFill>
                  <a:schemeClr val="accent3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lvl="2" rtl="0">
              <a:buNone/>
              <a:defRPr sz="1100">
                <a:solidFill>
                  <a:schemeClr val="accent3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lvl="3" rtl="0">
              <a:buNone/>
              <a:defRPr sz="1100">
                <a:solidFill>
                  <a:schemeClr val="accent3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lvl="4" rtl="0">
              <a:buNone/>
              <a:defRPr sz="1100">
                <a:solidFill>
                  <a:schemeClr val="accent3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lvl="5" rtl="0">
              <a:buNone/>
              <a:defRPr sz="1100">
                <a:solidFill>
                  <a:schemeClr val="accent3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lvl="6" rtl="0">
              <a:buNone/>
              <a:defRPr sz="1100">
                <a:solidFill>
                  <a:schemeClr val="accent3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lvl="7" rtl="0">
              <a:buNone/>
              <a:defRPr sz="1100">
                <a:solidFill>
                  <a:schemeClr val="accent3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lvl="8" rtl="0">
              <a:buNone/>
              <a:defRPr sz="1100">
                <a:solidFill>
                  <a:schemeClr val="accent3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>
        <p15:guide id="1" pos="360">
          <p15:clr>
            <a:srgbClr val="E46962"/>
          </p15:clr>
        </p15:guide>
        <p15:guide id="2" orient="horz" pos="347">
          <p15:clr>
            <a:srgbClr val="E46962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WOT Analysis">
  <p:cSld name="CUSTOM_14">
    <p:bg>
      <p:bgPr>
        <a:solidFill>
          <a:schemeClr val="dk1"/>
        </a:solidFill>
      </p:bgPr>
    </p:bg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43"/>
          <p:cNvSpPr txBox="1"/>
          <p:nvPr>
            <p:ph type="title"/>
          </p:nvPr>
        </p:nvSpPr>
        <p:spPr>
          <a:xfrm>
            <a:off x="723861" y="1584738"/>
            <a:ext cx="2670600" cy="31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46" name="Google Shape;246;p43"/>
          <p:cNvSpPr txBox="1"/>
          <p:nvPr>
            <p:ph idx="2" type="title"/>
          </p:nvPr>
        </p:nvSpPr>
        <p:spPr>
          <a:xfrm>
            <a:off x="723861" y="2390981"/>
            <a:ext cx="2670600" cy="31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47" name="Google Shape;247;p43"/>
          <p:cNvSpPr txBox="1"/>
          <p:nvPr>
            <p:ph idx="3" type="title"/>
          </p:nvPr>
        </p:nvSpPr>
        <p:spPr>
          <a:xfrm>
            <a:off x="723861" y="3157931"/>
            <a:ext cx="2670600" cy="31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48" name="Google Shape;248;p43"/>
          <p:cNvSpPr txBox="1"/>
          <p:nvPr>
            <p:ph idx="4" type="title"/>
          </p:nvPr>
        </p:nvSpPr>
        <p:spPr>
          <a:xfrm>
            <a:off x="723861" y="3954905"/>
            <a:ext cx="2670600" cy="31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Barlow Medium"/>
              <a:buNone/>
              <a:defRPr sz="15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49" name="Google Shape;249;p43"/>
          <p:cNvSpPr txBox="1"/>
          <p:nvPr>
            <p:ph idx="1" type="subTitle"/>
          </p:nvPr>
        </p:nvSpPr>
        <p:spPr>
          <a:xfrm>
            <a:off x="480420" y="290626"/>
            <a:ext cx="3592200" cy="33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250" name="Google Shape;250;p43"/>
          <p:cNvSpPr txBox="1"/>
          <p:nvPr>
            <p:ph idx="5" type="body"/>
          </p:nvPr>
        </p:nvSpPr>
        <p:spPr>
          <a:xfrm>
            <a:off x="480425" y="610475"/>
            <a:ext cx="4878300" cy="37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3111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Font typeface="Barlow"/>
              <a:buChar char="■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Barlow"/>
              <a:buChar char="●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Barlow"/>
              <a:buChar char="■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857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Barlow"/>
              <a:buChar char="●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"/>
              <a:buChar char="■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251" name="Google Shape;251;p43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accent3"/>
                </a:solidFill>
              </a:defRPr>
            </a:lvl1pPr>
            <a:lvl2pPr lvl="1" rtl="0">
              <a:buNone/>
              <a:defRPr sz="1100">
                <a:solidFill>
                  <a:schemeClr val="accent3"/>
                </a:solidFill>
              </a:defRPr>
            </a:lvl2pPr>
            <a:lvl3pPr lvl="2" rtl="0">
              <a:buNone/>
              <a:defRPr sz="1100">
                <a:solidFill>
                  <a:schemeClr val="accent3"/>
                </a:solidFill>
              </a:defRPr>
            </a:lvl3pPr>
            <a:lvl4pPr lvl="3" rtl="0">
              <a:buNone/>
              <a:defRPr sz="1100">
                <a:solidFill>
                  <a:schemeClr val="accent3"/>
                </a:solidFill>
              </a:defRPr>
            </a:lvl4pPr>
            <a:lvl5pPr lvl="4" rtl="0">
              <a:buNone/>
              <a:defRPr sz="1100">
                <a:solidFill>
                  <a:schemeClr val="accent3"/>
                </a:solidFill>
              </a:defRPr>
            </a:lvl5pPr>
            <a:lvl6pPr lvl="5" rtl="0">
              <a:buNone/>
              <a:defRPr sz="1100">
                <a:solidFill>
                  <a:schemeClr val="accent3"/>
                </a:solidFill>
              </a:defRPr>
            </a:lvl6pPr>
            <a:lvl7pPr lvl="6" rtl="0">
              <a:buNone/>
              <a:defRPr sz="1100">
                <a:solidFill>
                  <a:schemeClr val="accent3"/>
                </a:solidFill>
              </a:defRPr>
            </a:lvl7pPr>
            <a:lvl8pPr lvl="7" rtl="0">
              <a:buNone/>
              <a:defRPr sz="1100">
                <a:solidFill>
                  <a:schemeClr val="accent3"/>
                </a:solidFill>
              </a:defRPr>
            </a:lvl8pPr>
            <a:lvl9pPr lvl="8" rtl="0">
              <a:buNone/>
              <a:defRPr sz="1100">
                <a:solidFill>
                  <a:schemeClr val="accent3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losing / Thank You">
  <p:cSld name="CUSTOM_13">
    <p:bg>
      <p:bgPr>
        <a:solidFill>
          <a:schemeClr val="lt1"/>
        </a:solidFill>
      </p:bgPr>
    </p:bg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44"/>
          <p:cNvSpPr txBox="1"/>
          <p:nvPr>
            <p:ph type="title"/>
          </p:nvPr>
        </p:nvSpPr>
        <p:spPr>
          <a:xfrm>
            <a:off x="455221" y="1321125"/>
            <a:ext cx="5094600" cy="17499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254" name="Google Shape;254;p44"/>
          <p:cNvSpPr txBox="1"/>
          <p:nvPr>
            <p:ph idx="1" type="body"/>
          </p:nvPr>
        </p:nvSpPr>
        <p:spPr>
          <a:xfrm>
            <a:off x="567029" y="4500404"/>
            <a:ext cx="1015800" cy="266100"/>
          </a:xfrm>
          <a:prstGeom prst="rect">
            <a:avLst/>
          </a:prstGeom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●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○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■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●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○"/>
              <a:defRPr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■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●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○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Font typeface="Barlow Medium"/>
              <a:buChar char="■"/>
              <a:defRPr sz="1100"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55" name="Google Shape;255;p44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1pPr>
            <a:lvl2pPr lvl="1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2pPr>
            <a:lvl3pPr lvl="2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3pPr>
            <a:lvl4pPr lvl="3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4pPr>
            <a:lvl5pPr lvl="4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5pPr>
            <a:lvl6pPr lvl="5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6pPr>
            <a:lvl7pPr lvl="6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7pPr>
            <a:lvl8pPr lvl="7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8pPr>
            <a:lvl9pPr lvl="8"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>
  <p:cSld name="SECTION_TITLE_AND_DESCRIPTION"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45"/>
          <p:cNvSpPr txBox="1"/>
          <p:nvPr>
            <p:ph type="title"/>
          </p:nvPr>
        </p:nvSpPr>
        <p:spPr>
          <a:xfrm>
            <a:off x="697350" y="2932550"/>
            <a:ext cx="7749300" cy="1015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Font typeface="Hepta Slab Medium"/>
              <a:buNone/>
              <a:defRPr>
                <a:solidFill>
                  <a:schemeClr val="accent5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800"/>
              <a:buFont typeface="Hepta Slab Medium"/>
              <a:buNone/>
              <a:defRPr sz="12800">
                <a:solidFill>
                  <a:schemeClr val="accent5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800"/>
              <a:buFont typeface="Hepta Slab Medium"/>
              <a:buNone/>
              <a:defRPr sz="12800">
                <a:solidFill>
                  <a:schemeClr val="accent5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800"/>
              <a:buFont typeface="Hepta Slab Medium"/>
              <a:buNone/>
              <a:defRPr sz="12800">
                <a:solidFill>
                  <a:schemeClr val="accent5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800"/>
              <a:buFont typeface="Hepta Slab Medium"/>
              <a:buNone/>
              <a:defRPr sz="12800">
                <a:solidFill>
                  <a:schemeClr val="accent5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800"/>
              <a:buFont typeface="Hepta Slab Medium"/>
              <a:buNone/>
              <a:defRPr sz="12800">
                <a:solidFill>
                  <a:schemeClr val="accent5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800"/>
              <a:buFont typeface="Hepta Slab Medium"/>
              <a:buNone/>
              <a:defRPr sz="12800">
                <a:solidFill>
                  <a:schemeClr val="accent5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800"/>
              <a:buFont typeface="Hepta Slab Medium"/>
              <a:buNone/>
              <a:defRPr sz="12800">
                <a:solidFill>
                  <a:schemeClr val="accent5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2800"/>
              <a:buFont typeface="Hepta Slab Medium"/>
              <a:buNone/>
              <a:defRPr sz="12800">
                <a:solidFill>
                  <a:schemeClr val="accent5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9pPr>
          </a:lstStyle>
          <a:p/>
        </p:txBody>
      </p:sp>
      <p:sp>
        <p:nvSpPr>
          <p:cNvPr id="258" name="Google Shape;258;p45"/>
          <p:cNvSpPr txBox="1"/>
          <p:nvPr>
            <p:ph idx="2" type="title"/>
          </p:nvPr>
        </p:nvSpPr>
        <p:spPr>
          <a:xfrm>
            <a:off x="3278250" y="1194450"/>
            <a:ext cx="2587500" cy="19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800"/>
              <a:buNone/>
              <a:defRPr sz="128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800"/>
              <a:buNone/>
              <a:defRPr sz="12800">
                <a:solidFill>
                  <a:schemeClr val="dk2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800"/>
              <a:buNone/>
              <a:defRPr sz="12800">
                <a:solidFill>
                  <a:schemeClr val="dk2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800"/>
              <a:buNone/>
              <a:defRPr sz="12800">
                <a:solidFill>
                  <a:schemeClr val="dk2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800"/>
              <a:buNone/>
              <a:defRPr sz="12800">
                <a:solidFill>
                  <a:schemeClr val="dk2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800"/>
              <a:buNone/>
              <a:defRPr sz="12800">
                <a:solidFill>
                  <a:schemeClr val="dk2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800"/>
              <a:buNone/>
              <a:defRPr sz="12800">
                <a:solidFill>
                  <a:schemeClr val="dk2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800"/>
              <a:buNone/>
              <a:defRPr sz="12800">
                <a:solidFill>
                  <a:schemeClr val="dk2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800"/>
              <a:buNone/>
              <a:defRPr sz="12800">
                <a:solidFill>
                  <a:schemeClr val="dk2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259" name="Google Shape;259;p45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rket Size / Pie Graph">
  <p:cSld name="CAPTION_ONLY">
    <p:bg>
      <p:bgPr>
        <a:solidFill>
          <a:schemeClr val="dk1"/>
        </a:solidFill>
      </p:bgPr>
    </p:bg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46"/>
          <p:cNvSpPr/>
          <p:nvPr/>
        </p:nvSpPr>
        <p:spPr>
          <a:xfrm>
            <a:off x="0" y="0"/>
            <a:ext cx="9144000" cy="16311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2" name="Google Shape;262;p46"/>
          <p:cNvSpPr txBox="1"/>
          <p:nvPr>
            <p:ph idx="1" type="subTitle"/>
          </p:nvPr>
        </p:nvSpPr>
        <p:spPr>
          <a:xfrm>
            <a:off x="791150" y="522625"/>
            <a:ext cx="4977300" cy="1108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Hepta Slab Medium"/>
              <a:buNone/>
              <a:defRPr sz="3600">
                <a:solidFill>
                  <a:schemeClr val="l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pta Slab Medium"/>
              <a:buNone/>
              <a:defRPr>
                <a:solidFill>
                  <a:schemeClr val="accent3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9pPr>
          </a:lstStyle>
          <a:p/>
        </p:txBody>
      </p:sp>
      <p:sp>
        <p:nvSpPr>
          <p:cNvPr id="263" name="Google Shape;263;p46"/>
          <p:cNvSpPr txBox="1"/>
          <p:nvPr>
            <p:ph idx="2" type="body"/>
          </p:nvPr>
        </p:nvSpPr>
        <p:spPr>
          <a:xfrm>
            <a:off x="714950" y="1989025"/>
            <a:ext cx="2792400" cy="280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●"/>
              <a:defRPr>
                <a:solidFill>
                  <a:schemeClr val="lt1"/>
                </a:solidFill>
              </a:defRPr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○"/>
              <a:defRPr sz="1500">
                <a:solidFill>
                  <a:schemeClr val="lt1"/>
                </a:solidFill>
              </a:defRPr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■"/>
              <a:defRPr sz="1500">
                <a:solidFill>
                  <a:schemeClr val="lt1"/>
                </a:solidFill>
              </a:defRPr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●"/>
              <a:defRPr sz="1500">
                <a:solidFill>
                  <a:schemeClr val="lt1"/>
                </a:solidFill>
              </a:defRPr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○"/>
              <a:defRPr sz="1500">
                <a:solidFill>
                  <a:schemeClr val="lt1"/>
                </a:solidFill>
              </a:defRPr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■"/>
              <a:defRPr sz="1500">
                <a:solidFill>
                  <a:schemeClr val="lt1"/>
                </a:solidFill>
              </a:defRPr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●"/>
              <a:defRPr sz="1500">
                <a:solidFill>
                  <a:schemeClr val="lt1"/>
                </a:solidFill>
              </a:defRPr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○"/>
              <a:defRPr sz="1500">
                <a:solidFill>
                  <a:schemeClr val="lt1"/>
                </a:solidFill>
              </a:defRPr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Char char="■"/>
              <a:defRPr sz="15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64" name="Google Shape;264;p46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dk2"/>
                </a:solidFill>
              </a:defRPr>
            </a:lvl1pPr>
            <a:lvl2pPr lvl="1" rtl="0">
              <a:buNone/>
              <a:defRPr sz="1100">
                <a:solidFill>
                  <a:schemeClr val="dk2"/>
                </a:solidFill>
              </a:defRPr>
            </a:lvl2pPr>
            <a:lvl3pPr lvl="2" rtl="0">
              <a:buNone/>
              <a:defRPr sz="1100">
                <a:solidFill>
                  <a:schemeClr val="dk2"/>
                </a:solidFill>
              </a:defRPr>
            </a:lvl3pPr>
            <a:lvl4pPr lvl="3" rtl="0">
              <a:buNone/>
              <a:defRPr sz="1100">
                <a:solidFill>
                  <a:schemeClr val="dk2"/>
                </a:solidFill>
              </a:defRPr>
            </a:lvl4pPr>
            <a:lvl5pPr lvl="4" rtl="0">
              <a:buNone/>
              <a:defRPr sz="1100">
                <a:solidFill>
                  <a:schemeClr val="dk2"/>
                </a:solidFill>
              </a:defRPr>
            </a:lvl5pPr>
            <a:lvl6pPr lvl="5" rtl="0">
              <a:buNone/>
              <a:defRPr sz="1100">
                <a:solidFill>
                  <a:schemeClr val="dk2"/>
                </a:solidFill>
              </a:defRPr>
            </a:lvl6pPr>
            <a:lvl7pPr lvl="6" rtl="0">
              <a:buNone/>
              <a:defRPr sz="1100">
                <a:solidFill>
                  <a:schemeClr val="dk2"/>
                </a:solidFill>
              </a:defRPr>
            </a:lvl7pPr>
            <a:lvl8pPr lvl="7" rtl="0">
              <a:buNone/>
              <a:defRPr sz="1100">
                <a:solidFill>
                  <a:schemeClr val="dk2"/>
                </a:solidFill>
              </a:defRPr>
            </a:lvl8pPr>
            <a:lvl9pPr lvl="8" rtl="0">
              <a:buNone/>
              <a:defRPr sz="11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65" name="Google Shape;265;p46"/>
          <p:cNvSpPr/>
          <p:nvPr/>
        </p:nvSpPr>
        <p:spPr>
          <a:xfrm>
            <a:off x="4416275" y="1976923"/>
            <a:ext cx="4045200" cy="287130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6" name="Google Shape;266;p46"/>
          <p:cNvSpPr/>
          <p:nvPr/>
        </p:nvSpPr>
        <p:spPr>
          <a:xfrm rot="444408">
            <a:off x="5636457" y="2500588"/>
            <a:ext cx="1505663" cy="1505327"/>
          </a:xfrm>
          <a:prstGeom prst="pie">
            <a:avLst>
              <a:gd fmla="val 8241844" name="adj1"/>
              <a:gd fmla="val 12554936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100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fferentiators / 4 column text">
  <p:cSld name="BIG_NUMBER">
    <p:bg>
      <p:bgPr>
        <a:solidFill>
          <a:schemeClr val="dk1"/>
        </a:solidFill>
      </p:bgPr>
    </p:bg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47"/>
          <p:cNvSpPr/>
          <p:nvPr/>
        </p:nvSpPr>
        <p:spPr>
          <a:xfrm>
            <a:off x="0" y="1324925"/>
            <a:ext cx="4572000" cy="1910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"/>
          </a:p>
        </p:txBody>
      </p:sp>
      <p:sp>
        <p:nvSpPr>
          <p:cNvPr id="269" name="Google Shape;269;p47"/>
          <p:cNvSpPr/>
          <p:nvPr/>
        </p:nvSpPr>
        <p:spPr>
          <a:xfrm>
            <a:off x="0" y="3235076"/>
            <a:ext cx="4572000" cy="1914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">
              <a:solidFill>
                <a:schemeClr val="dk2"/>
              </a:solidFill>
            </a:endParaRPr>
          </a:p>
        </p:txBody>
      </p:sp>
      <p:sp>
        <p:nvSpPr>
          <p:cNvPr id="270" name="Google Shape;270;p47"/>
          <p:cNvSpPr/>
          <p:nvPr/>
        </p:nvSpPr>
        <p:spPr>
          <a:xfrm>
            <a:off x="4571892" y="3235076"/>
            <a:ext cx="4572000" cy="1914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">
              <a:solidFill>
                <a:schemeClr val="lt1"/>
              </a:solidFill>
            </a:endParaRPr>
          </a:p>
        </p:txBody>
      </p:sp>
      <p:sp>
        <p:nvSpPr>
          <p:cNvPr id="271" name="Google Shape;271;p47"/>
          <p:cNvSpPr/>
          <p:nvPr/>
        </p:nvSpPr>
        <p:spPr>
          <a:xfrm>
            <a:off x="4571892" y="1324925"/>
            <a:ext cx="4572000" cy="1910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">
              <a:solidFill>
                <a:schemeClr val="accent5"/>
              </a:solidFill>
            </a:endParaRPr>
          </a:p>
        </p:txBody>
      </p:sp>
      <p:sp>
        <p:nvSpPr>
          <p:cNvPr id="272" name="Google Shape;272;p47"/>
          <p:cNvSpPr txBox="1"/>
          <p:nvPr>
            <p:ph idx="1" type="subTitle"/>
          </p:nvPr>
        </p:nvSpPr>
        <p:spPr>
          <a:xfrm>
            <a:off x="480420" y="290626"/>
            <a:ext cx="3592200" cy="33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pta Slab Medium"/>
              <a:buNone/>
              <a:defRPr>
                <a:solidFill>
                  <a:schemeClr val="l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273" name="Google Shape;273;p47"/>
          <p:cNvSpPr txBox="1"/>
          <p:nvPr>
            <p:ph idx="2" type="body"/>
          </p:nvPr>
        </p:nvSpPr>
        <p:spPr>
          <a:xfrm>
            <a:off x="480425" y="610475"/>
            <a:ext cx="4878300" cy="60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274" name="Google Shape;274;p47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dk2"/>
                </a:solidFill>
              </a:defRPr>
            </a:lvl1pPr>
            <a:lvl2pPr lvl="1" rtl="0">
              <a:buNone/>
              <a:defRPr sz="1100">
                <a:solidFill>
                  <a:schemeClr val="dk2"/>
                </a:solidFill>
              </a:defRPr>
            </a:lvl2pPr>
            <a:lvl3pPr lvl="2" rtl="0">
              <a:buNone/>
              <a:defRPr sz="1100">
                <a:solidFill>
                  <a:schemeClr val="dk2"/>
                </a:solidFill>
              </a:defRPr>
            </a:lvl3pPr>
            <a:lvl4pPr lvl="3" rtl="0">
              <a:buNone/>
              <a:defRPr sz="1100">
                <a:solidFill>
                  <a:schemeClr val="dk2"/>
                </a:solidFill>
              </a:defRPr>
            </a:lvl4pPr>
            <a:lvl5pPr lvl="4" rtl="0">
              <a:buNone/>
              <a:defRPr sz="1100">
                <a:solidFill>
                  <a:schemeClr val="dk2"/>
                </a:solidFill>
              </a:defRPr>
            </a:lvl5pPr>
            <a:lvl6pPr lvl="5" rtl="0">
              <a:buNone/>
              <a:defRPr sz="1100">
                <a:solidFill>
                  <a:schemeClr val="dk2"/>
                </a:solidFill>
              </a:defRPr>
            </a:lvl6pPr>
            <a:lvl7pPr lvl="6" rtl="0">
              <a:buNone/>
              <a:defRPr sz="1100">
                <a:solidFill>
                  <a:schemeClr val="dk2"/>
                </a:solidFill>
              </a:defRPr>
            </a:lvl7pPr>
            <a:lvl8pPr lvl="7" rtl="0">
              <a:buNone/>
              <a:defRPr sz="1100">
                <a:solidFill>
                  <a:schemeClr val="dk2"/>
                </a:solidFill>
              </a:defRPr>
            </a:lvl8pPr>
            <a:lvl9pPr lvl="8" rtl="0">
              <a:buNone/>
              <a:defRPr sz="11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blank">
  <p:cSld name="BLANK"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48"/>
          <p:cNvSpPr txBox="1"/>
          <p:nvPr>
            <p:ph type="title"/>
          </p:nvPr>
        </p:nvSpPr>
        <p:spPr>
          <a:xfrm>
            <a:off x="697350" y="2932550"/>
            <a:ext cx="7749300" cy="1015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Hepta Slab Medium"/>
              <a:buNone/>
              <a:defRPr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9pPr>
          </a:lstStyle>
          <a:p/>
        </p:txBody>
      </p:sp>
      <p:sp>
        <p:nvSpPr>
          <p:cNvPr id="277" name="Google Shape;277;p48"/>
          <p:cNvSpPr txBox="1"/>
          <p:nvPr>
            <p:ph idx="2" type="title"/>
          </p:nvPr>
        </p:nvSpPr>
        <p:spPr>
          <a:xfrm>
            <a:off x="3278250" y="1194450"/>
            <a:ext cx="2587500" cy="19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800"/>
              <a:buNone/>
              <a:defRPr sz="12800">
                <a:solidFill>
                  <a:schemeClr val="accen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800"/>
              <a:buNone/>
              <a:defRPr sz="12800">
                <a:solidFill>
                  <a:schemeClr val="accent1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800"/>
              <a:buNone/>
              <a:defRPr sz="12800">
                <a:solidFill>
                  <a:schemeClr val="accent1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800"/>
              <a:buNone/>
              <a:defRPr sz="12800">
                <a:solidFill>
                  <a:schemeClr val="accent1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800"/>
              <a:buNone/>
              <a:defRPr sz="12800">
                <a:solidFill>
                  <a:schemeClr val="accent1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800"/>
              <a:buNone/>
              <a:defRPr sz="12800">
                <a:solidFill>
                  <a:schemeClr val="accent1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800"/>
              <a:buNone/>
              <a:defRPr sz="12800">
                <a:solidFill>
                  <a:schemeClr val="accent1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800"/>
              <a:buNone/>
              <a:defRPr sz="12800">
                <a:solidFill>
                  <a:schemeClr val="accent1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800"/>
              <a:buNone/>
              <a:defRPr sz="12800">
                <a:solidFill>
                  <a:schemeClr val="accent1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278" name="Google Shape;278;p48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+ 1 column text">
  <p:cSld name="TITLE_1">
    <p:bg>
      <p:bgPr>
        <a:solidFill>
          <a:schemeClr val="dk1"/>
        </a:solidFill>
      </p:bgPr>
    </p:bg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49"/>
          <p:cNvSpPr/>
          <p:nvPr/>
        </p:nvSpPr>
        <p:spPr>
          <a:xfrm>
            <a:off x="0" y="0"/>
            <a:ext cx="9144000" cy="16311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1" name="Google Shape;281;p49"/>
          <p:cNvSpPr txBox="1"/>
          <p:nvPr>
            <p:ph idx="1" type="subTitle"/>
          </p:nvPr>
        </p:nvSpPr>
        <p:spPr>
          <a:xfrm>
            <a:off x="791150" y="522625"/>
            <a:ext cx="5938800" cy="1108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Hepta Slab Medium"/>
              <a:buNone/>
              <a:defRPr sz="3600"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9pPr>
          </a:lstStyle>
          <a:p/>
        </p:txBody>
      </p:sp>
      <p:sp>
        <p:nvSpPr>
          <p:cNvPr id="282" name="Google Shape;282;p49"/>
          <p:cNvSpPr txBox="1"/>
          <p:nvPr>
            <p:ph idx="2" type="body"/>
          </p:nvPr>
        </p:nvSpPr>
        <p:spPr>
          <a:xfrm>
            <a:off x="810075" y="2065225"/>
            <a:ext cx="7539900" cy="277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Char char="●"/>
              <a:defRPr sz="2800">
                <a:solidFill>
                  <a:schemeClr val="lt1"/>
                </a:solidFill>
              </a:defRPr>
            </a:lvl1pPr>
            <a:lvl2pPr indent="-4064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Char char="○"/>
              <a:defRPr sz="2800">
                <a:solidFill>
                  <a:schemeClr val="lt1"/>
                </a:solidFill>
              </a:defRPr>
            </a:lvl2pPr>
            <a:lvl3pPr indent="-4064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Char char="■"/>
              <a:defRPr sz="2800">
                <a:solidFill>
                  <a:schemeClr val="lt1"/>
                </a:solidFill>
              </a:defRPr>
            </a:lvl3pPr>
            <a:lvl4pPr indent="-4064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Char char="●"/>
              <a:defRPr sz="2800">
                <a:solidFill>
                  <a:schemeClr val="lt1"/>
                </a:solidFill>
              </a:defRPr>
            </a:lvl4pPr>
            <a:lvl5pPr indent="-4064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Char char="○"/>
              <a:defRPr sz="2800">
                <a:solidFill>
                  <a:schemeClr val="lt1"/>
                </a:solidFill>
              </a:defRPr>
            </a:lvl5pPr>
            <a:lvl6pPr indent="-4064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Char char="■"/>
              <a:defRPr sz="2800">
                <a:solidFill>
                  <a:schemeClr val="lt1"/>
                </a:solidFill>
              </a:defRPr>
            </a:lvl6pPr>
            <a:lvl7pPr indent="-4064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Char char="●"/>
              <a:defRPr sz="2800">
                <a:solidFill>
                  <a:schemeClr val="lt1"/>
                </a:solidFill>
              </a:defRPr>
            </a:lvl7pPr>
            <a:lvl8pPr indent="-4064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Char char="○"/>
              <a:defRPr sz="2800">
                <a:solidFill>
                  <a:schemeClr val="lt1"/>
                </a:solidFill>
              </a:defRPr>
            </a:lvl8pPr>
            <a:lvl9pPr indent="-4064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Char char="■"/>
              <a:defRPr sz="2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83" name="Google Shape;283;p49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accent1"/>
                </a:solidFill>
              </a:defRPr>
            </a:lvl1pPr>
            <a:lvl2pPr lvl="1" rtl="0">
              <a:buNone/>
              <a:defRPr sz="1100">
                <a:solidFill>
                  <a:schemeClr val="accent1"/>
                </a:solidFill>
              </a:defRPr>
            </a:lvl2pPr>
            <a:lvl3pPr lvl="2" rtl="0">
              <a:buNone/>
              <a:defRPr sz="1100">
                <a:solidFill>
                  <a:schemeClr val="accent1"/>
                </a:solidFill>
              </a:defRPr>
            </a:lvl3pPr>
            <a:lvl4pPr lvl="3" rtl="0">
              <a:buNone/>
              <a:defRPr sz="1100">
                <a:solidFill>
                  <a:schemeClr val="accent1"/>
                </a:solidFill>
              </a:defRPr>
            </a:lvl4pPr>
            <a:lvl5pPr lvl="4" rtl="0">
              <a:buNone/>
              <a:defRPr sz="1100">
                <a:solidFill>
                  <a:schemeClr val="accent1"/>
                </a:solidFill>
              </a:defRPr>
            </a:lvl5pPr>
            <a:lvl6pPr lvl="5" rtl="0">
              <a:buNone/>
              <a:defRPr sz="1100">
                <a:solidFill>
                  <a:schemeClr val="accent1"/>
                </a:solidFill>
              </a:defRPr>
            </a:lvl6pPr>
            <a:lvl7pPr lvl="6" rtl="0">
              <a:buNone/>
              <a:defRPr sz="1100">
                <a:solidFill>
                  <a:schemeClr val="accent1"/>
                </a:solidFill>
              </a:defRPr>
            </a:lvl7pPr>
            <a:lvl8pPr lvl="7" rtl="0">
              <a:buNone/>
              <a:defRPr sz="1100">
                <a:solidFill>
                  <a:schemeClr val="accent1"/>
                </a:solidFill>
              </a:defRPr>
            </a:lvl8pPr>
            <a:lvl9pPr lvl="8" rtl="0">
              <a:buNone/>
              <a:defRPr sz="1100">
                <a:solidFill>
                  <a:schemeClr val="accen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 Background Image + Text">
  <p:cSld name="CUSTOM"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50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286" name="Google Shape;286;p50"/>
          <p:cNvSpPr txBox="1"/>
          <p:nvPr>
            <p:ph idx="1" type="body"/>
          </p:nvPr>
        </p:nvSpPr>
        <p:spPr>
          <a:xfrm>
            <a:off x="4655675" y="956675"/>
            <a:ext cx="3965400" cy="775200"/>
          </a:xfrm>
          <a:prstGeom prst="rect">
            <a:avLst/>
          </a:prstGeom>
          <a:solidFill>
            <a:schemeClr val="lt1"/>
          </a:solidFill>
        </p:spPr>
        <p:txBody>
          <a:bodyPr anchorCtr="0" anchor="t" bIns="274300" lIns="274300" spcFirstLastPara="1" rIns="274300" wrap="square" tIns="0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Barlow"/>
              <a:buChar char="●"/>
              <a:defRPr sz="1100"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Barlow"/>
              <a:buChar char="○"/>
              <a:defRPr sz="1100"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Barlow"/>
              <a:buChar char="■"/>
              <a:defRPr sz="1100"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Barlow"/>
              <a:buChar char="●"/>
              <a:defRPr sz="1100"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Barlow"/>
              <a:buChar char="○"/>
              <a:defRPr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Barlow"/>
              <a:buChar char="■"/>
              <a:defRPr sz="1100"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Barlow"/>
              <a:buChar char="●"/>
              <a:defRPr sz="1100"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Barlow"/>
              <a:buChar char="○"/>
              <a:defRPr sz="1100"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Barlow"/>
              <a:buChar char="■"/>
              <a:defRPr sz="1100"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287" name="Google Shape;287;p50"/>
          <p:cNvSpPr txBox="1"/>
          <p:nvPr>
            <p:ph idx="3" type="subTitle"/>
          </p:nvPr>
        </p:nvSpPr>
        <p:spPr>
          <a:xfrm>
            <a:off x="4655675" y="522900"/>
            <a:ext cx="3965400" cy="442800"/>
          </a:xfrm>
          <a:prstGeom prst="rect">
            <a:avLst/>
          </a:prstGeom>
          <a:solidFill>
            <a:schemeClr val="lt1"/>
          </a:solidFill>
        </p:spPr>
        <p:txBody>
          <a:bodyPr anchorCtr="0" anchor="b" bIns="0" lIns="274300" spcFirstLastPara="1" rIns="274300" wrap="square" tIns="27430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9pPr>
          </a:lstStyle>
          <a:p/>
        </p:txBody>
      </p:sp>
      <p:sp>
        <p:nvSpPr>
          <p:cNvPr id="288" name="Google Shape;288;p50"/>
          <p:cNvSpPr txBox="1"/>
          <p:nvPr>
            <p:ph idx="4" type="body"/>
          </p:nvPr>
        </p:nvSpPr>
        <p:spPr>
          <a:xfrm>
            <a:off x="524350" y="4144800"/>
            <a:ext cx="1558800" cy="475800"/>
          </a:xfrm>
          <a:prstGeom prst="rect">
            <a:avLst/>
          </a:prstGeom>
          <a:solidFill>
            <a:schemeClr val="lt1"/>
          </a:solidFill>
        </p:spPr>
        <p:txBody>
          <a:bodyPr anchorCtr="0" anchor="t" bIns="137150" lIns="137150" spcFirstLastPara="1" rIns="137150" wrap="square" tIns="13715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Barlow"/>
              <a:buChar char="●"/>
              <a:defRPr sz="700">
                <a:latin typeface="Barlow"/>
                <a:ea typeface="Barlow"/>
                <a:cs typeface="Barlow"/>
                <a:sym typeface="Barlow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Barlow"/>
              <a:buChar char="○"/>
              <a:defRPr sz="700">
                <a:latin typeface="Barlow"/>
                <a:ea typeface="Barlow"/>
                <a:cs typeface="Barlow"/>
                <a:sym typeface="Barlow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Barlow"/>
              <a:buChar char="■"/>
              <a:defRPr sz="700">
                <a:latin typeface="Barlow"/>
                <a:ea typeface="Barlow"/>
                <a:cs typeface="Barlow"/>
                <a:sym typeface="Barlow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Barlow"/>
              <a:buChar char="●"/>
              <a:defRPr sz="700">
                <a:latin typeface="Barlow"/>
                <a:ea typeface="Barlow"/>
                <a:cs typeface="Barlow"/>
                <a:sym typeface="Barlow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Barlow"/>
              <a:buChar char="○"/>
              <a:defRPr sz="700">
                <a:latin typeface="Barlow"/>
                <a:ea typeface="Barlow"/>
                <a:cs typeface="Barlow"/>
                <a:sym typeface="Barlow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Barlow"/>
              <a:buChar char="■"/>
              <a:defRPr sz="700">
                <a:latin typeface="Barlow"/>
                <a:ea typeface="Barlow"/>
                <a:cs typeface="Barlow"/>
                <a:sym typeface="Barlow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Barlow"/>
              <a:buChar char="●"/>
              <a:defRPr sz="700">
                <a:latin typeface="Barlow"/>
                <a:ea typeface="Barlow"/>
                <a:cs typeface="Barlow"/>
                <a:sym typeface="Barlow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Barlow"/>
              <a:buChar char="○"/>
              <a:defRPr sz="700">
                <a:latin typeface="Barlow"/>
                <a:ea typeface="Barlow"/>
                <a:cs typeface="Barlow"/>
                <a:sym typeface="Barlow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Barlow"/>
              <a:buChar char="■"/>
              <a:defRPr sz="700"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289" name="Google Shape;289;p50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latin typeface="Barlow"/>
                <a:ea typeface="Barlow"/>
                <a:cs typeface="Barlow"/>
                <a:sym typeface="Barlow"/>
              </a:defRPr>
            </a:lvl1pPr>
            <a:lvl2pPr lvl="1">
              <a:buNone/>
              <a:defRPr>
                <a:latin typeface="Barlow"/>
                <a:ea typeface="Barlow"/>
                <a:cs typeface="Barlow"/>
                <a:sym typeface="Barlow"/>
              </a:defRPr>
            </a:lvl2pPr>
            <a:lvl3pPr lvl="2">
              <a:buNone/>
              <a:defRPr>
                <a:latin typeface="Barlow"/>
                <a:ea typeface="Barlow"/>
                <a:cs typeface="Barlow"/>
                <a:sym typeface="Barlow"/>
              </a:defRPr>
            </a:lvl3pPr>
            <a:lvl4pPr lvl="3">
              <a:buNone/>
              <a:defRPr>
                <a:latin typeface="Barlow"/>
                <a:ea typeface="Barlow"/>
                <a:cs typeface="Barlow"/>
                <a:sym typeface="Barlow"/>
              </a:defRPr>
            </a:lvl4pPr>
            <a:lvl5pPr lvl="4">
              <a:buNone/>
              <a:defRPr>
                <a:latin typeface="Barlow"/>
                <a:ea typeface="Barlow"/>
                <a:cs typeface="Barlow"/>
                <a:sym typeface="Barlow"/>
              </a:defRPr>
            </a:lvl5pPr>
            <a:lvl6pPr lvl="5">
              <a:buNone/>
              <a:defRPr>
                <a:latin typeface="Barlow"/>
                <a:ea typeface="Barlow"/>
                <a:cs typeface="Barlow"/>
                <a:sym typeface="Barlow"/>
              </a:defRPr>
            </a:lvl6pPr>
            <a:lvl7pPr lvl="6">
              <a:buNone/>
              <a:defRPr>
                <a:latin typeface="Barlow"/>
                <a:ea typeface="Barlow"/>
                <a:cs typeface="Barlow"/>
                <a:sym typeface="Barlow"/>
              </a:defRPr>
            </a:lvl7pPr>
            <a:lvl8pPr lvl="7">
              <a:buNone/>
              <a:defRPr>
                <a:latin typeface="Barlow"/>
                <a:ea typeface="Barlow"/>
                <a:cs typeface="Barlow"/>
                <a:sym typeface="Barlow"/>
              </a:defRPr>
            </a:lvl8pPr>
            <a:lvl9pPr lvl="8">
              <a:buNone/>
              <a:defRPr>
                <a:latin typeface="Barlow"/>
                <a:ea typeface="Barlow"/>
                <a:cs typeface="Barlow"/>
                <a:sym typeface="Barlow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+ Image">
  <p:cSld name="CUSTOM_1">
    <p:bg>
      <p:bgPr>
        <a:solidFill>
          <a:schemeClr val="lt2"/>
        </a:solidFill>
      </p:bgPr>
    </p:bg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51"/>
          <p:cNvSpPr/>
          <p:nvPr>
            <p:ph idx="2" type="pic"/>
          </p:nvPr>
        </p:nvSpPr>
        <p:spPr>
          <a:xfrm>
            <a:off x="5485725" y="523025"/>
            <a:ext cx="3135300" cy="40977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292" name="Google Shape;292;p51"/>
          <p:cNvSpPr txBox="1"/>
          <p:nvPr>
            <p:ph type="title"/>
          </p:nvPr>
        </p:nvSpPr>
        <p:spPr>
          <a:xfrm>
            <a:off x="591441" y="391675"/>
            <a:ext cx="4397400" cy="3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Hepta Slab Medium"/>
              <a:buNone/>
              <a:defRPr>
                <a:solidFill>
                  <a:schemeClr val="l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293" name="Google Shape;293;p51"/>
          <p:cNvSpPr txBox="1"/>
          <p:nvPr>
            <p:ph idx="1" type="body"/>
          </p:nvPr>
        </p:nvSpPr>
        <p:spPr>
          <a:xfrm>
            <a:off x="638750" y="4413181"/>
            <a:ext cx="5537100" cy="310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 Medium"/>
              <a:buChar char="●"/>
              <a:defRPr sz="11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 Medium"/>
              <a:buChar char="○"/>
              <a:defRPr sz="11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 Medium"/>
              <a:buChar char="■"/>
              <a:defRPr sz="11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 Medium"/>
              <a:buChar char="●"/>
              <a:defRPr sz="11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 Medium"/>
              <a:buChar char="○"/>
              <a:defRPr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 Medium"/>
              <a:buChar char="■"/>
              <a:defRPr sz="11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 Medium"/>
              <a:buChar char="●"/>
              <a:defRPr sz="11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 Medium"/>
              <a:buChar char="○"/>
              <a:defRPr sz="11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 Medium"/>
              <a:buChar char="■"/>
              <a:defRPr sz="11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94" name="Google Shape;294;p51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accent1"/>
                </a:solidFill>
              </a:defRPr>
            </a:lvl1pPr>
            <a:lvl2pPr lvl="1" rtl="0">
              <a:buNone/>
              <a:defRPr sz="1100">
                <a:solidFill>
                  <a:schemeClr val="accent1"/>
                </a:solidFill>
              </a:defRPr>
            </a:lvl2pPr>
            <a:lvl3pPr lvl="2" rtl="0">
              <a:buNone/>
              <a:defRPr sz="1100">
                <a:solidFill>
                  <a:schemeClr val="accent1"/>
                </a:solidFill>
              </a:defRPr>
            </a:lvl3pPr>
            <a:lvl4pPr lvl="3" rtl="0">
              <a:buNone/>
              <a:defRPr sz="1100">
                <a:solidFill>
                  <a:schemeClr val="accent1"/>
                </a:solidFill>
              </a:defRPr>
            </a:lvl4pPr>
            <a:lvl5pPr lvl="4" rtl="0">
              <a:buNone/>
              <a:defRPr sz="1100">
                <a:solidFill>
                  <a:schemeClr val="accent1"/>
                </a:solidFill>
              </a:defRPr>
            </a:lvl5pPr>
            <a:lvl6pPr lvl="5" rtl="0">
              <a:buNone/>
              <a:defRPr sz="1100">
                <a:solidFill>
                  <a:schemeClr val="accent1"/>
                </a:solidFill>
              </a:defRPr>
            </a:lvl6pPr>
            <a:lvl7pPr lvl="6" rtl="0">
              <a:buNone/>
              <a:defRPr sz="1100">
                <a:solidFill>
                  <a:schemeClr val="accent1"/>
                </a:solidFill>
              </a:defRPr>
            </a:lvl7pPr>
            <a:lvl8pPr lvl="7" rtl="0">
              <a:buNone/>
              <a:defRPr sz="1100">
                <a:solidFill>
                  <a:schemeClr val="accent1"/>
                </a:solidFill>
              </a:defRPr>
            </a:lvl8pPr>
            <a:lvl9pPr lvl="8" rtl="0">
              <a:buNone/>
              <a:defRPr sz="1100">
                <a:solidFill>
                  <a:schemeClr val="accen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Goals + 5 Images">
  <p:cSld name="CUSTOM_2">
    <p:bg>
      <p:bgPr>
        <a:solidFill>
          <a:schemeClr val="dk1"/>
        </a:solidFill>
      </p:bgPr>
    </p:bg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52"/>
          <p:cNvSpPr txBox="1"/>
          <p:nvPr>
            <p:ph idx="1" type="body"/>
          </p:nvPr>
        </p:nvSpPr>
        <p:spPr>
          <a:xfrm>
            <a:off x="5481425" y="2715575"/>
            <a:ext cx="1294800" cy="223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97" name="Google Shape;297;p52"/>
          <p:cNvSpPr txBox="1"/>
          <p:nvPr>
            <p:ph idx="2" type="body"/>
          </p:nvPr>
        </p:nvSpPr>
        <p:spPr>
          <a:xfrm>
            <a:off x="3918400" y="2715725"/>
            <a:ext cx="1294800" cy="223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98" name="Google Shape;298;p52"/>
          <p:cNvSpPr txBox="1"/>
          <p:nvPr>
            <p:ph idx="3" type="body"/>
          </p:nvPr>
        </p:nvSpPr>
        <p:spPr>
          <a:xfrm>
            <a:off x="2349550" y="2715575"/>
            <a:ext cx="1294800" cy="223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299" name="Google Shape;299;p52"/>
          <p:cNvSpPr txBox="1"/>
          <p:nvPr>
            <p:ph idx="4" type="body"/>
          </p:nvPr>
        </p:nvSpPr>
        <p:spPr>
          <a:xfrm>
            <a:off x="791150" y="2615450"/>
            <a:ext cx="1294800" cy="100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●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○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■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●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○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■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●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○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■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00" name="Google Shape;300;p52"/>
          <p:cNvSpPr txBox="1"/>
          <p:nvPr>
            <p:ph idx="5" type="body"/>
          </p:nvPr>
        </p:nvSpPr>
        <p:spPr>
          <a:xfrm>
            <a:off x="791150" y="2715500"/>
            <a:ext cx="1294800" cy="223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01" name="Google Shape;301;p52"/>
          <p:cNvSpPr txBox="1"/>
          <p:nvPr>
            <p:ph idx="6" type="body"/>
          </p:nvPr>
        </p:nvSpPr>
        <p:spPr>
          <a:xfrm>
            <a:off x="7044450" y="2715500"/>
            <a:ext cx="1294800" cy="223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cxnSp>
        <p:nvCxnSpPr>
          <p:cNvPr id="302" name="Google Shape;302;p52"/>
          <p:cNvCxnSpPr/>
          <p:nvPr/>
        </p:nvCxnSpPr>
        <p:spPr>
          <a:xfrm rot="10800000">
            <a:off x="827250" y="1481375"/>
            <a:ext cx="7489500" cy="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03" name="Google Shape;303;p52"/>
          <p:cNvSpPr/>
          <p:nvPr>
            <p:ph idx="7" type="pic"/>
          </p:nvPr>
        </p:nvSpPr>
        <p:spPr>
          <a:xfrm>
            <a:off x="7049625" y="523025"/>
            <a:ext cx="1305900" cy="1918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304" name="Google Shape;304;p52"/>
          <p:cNvSpPr/>
          <p:nvPr>
            <p:ph idx="8" type="pic"/>
          </p:nvPr>
        </p:nvSpPr>
        <p:spPr>
          <a:xfrm>
            <a:off x="784775" y="522100"/>
            <a:ext cx="1305900" cy="1918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305" name="Google Shape;305;p52"/>
          <p:cNvSpPr/>
          <p:nvPr>
            <p:ph idx="9" type="pic"/>
          </p:nvPr>
        </p:nvSpPr>
        <p:spPr>
          <a:xfrm>
            <a:off x="2343950" y="523500"/>
            <a:ext cx="1305900" cy="1918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306" name="Google Shape;306;p52"/>
          <p:cNvSpPr/>
          <p:nvPr>
            <p:ph idx="13" type="pic"/>
          </p:nvPr>
        </p:nvSpPr>
        <p:spPr>
          <a:xfrm>
            <a:off x="3915213" y="523500"/>
            <a:ext cx="1305900" cy="1918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307" name="Google Shape;307;p52"/>
          <p:cNvSpPr/>
          <p:nvPr>
            <p:ph idx="14" type="pic"/>
          </p:nvPr>
        </p:nvSpPr>
        <p:spPr>
          <a:xfrm>
            <a:off x="5490975" y="523500"/>
            <a:ext cx="1305900" cy="1918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308" name="Google Shape;308;p52"/>
          <p:cNvSpPr txBox="1"/>
          <p:nvPr>
            <p:ph idx="15" type="body"/>
          </p:nvPr>
        </p:nvSpPr>
        <p:spPr>
          <a:xfrm>
            <a:off x="5481425" y="4112700"/>
            <a:ext cx="2877600" cy="505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309" name="Google Shape;309;p52"/>
          <p:cNvSpPr txBox="1"/>
          <p:nvPr>
            <p:ph idx="16" type="subTitle"/>
          </p:nvPr>
        </p:nvSpPr>
        <p:spPr>
          <a:xfrm>
            <a:off x="5481425" y="3897300"/>
            <a:ext cx="2877600" cy="215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Hepta Slab Medium"/>
              <a:buNone/>
              <a:defRPr>
                <a:solidFill>
                  <a:schemeClr val="accent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9pPr>
          </a:lstStyle>
          <a:p/>
        </p:txBody>
      </p:sp>
      <p:sp>
        <p:nvSpPr>
          <p:cNvPr id="310" name="Google Shape;310;p52"/>
          <p:cNvSpPr txBox="1"/>
          <p:nvPr>
            <p:ph idx="17" type="body"/>
          </p:nvPr>
        </p:nvSpPr>
        <p:spPr>
          <a:xfrm>
            <a:off x="2349500" y="2615450"/>
            <a:ext cx="1294800" cy="100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●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○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■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●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○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■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●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○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■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11" name="Google Shape;311;p52"/>
          <p:cNvSpPr txBox="1"/>
          <p:nvPr>
            <p:ph idx="18" type="body"/>
          </p:nvPr>
        </p:nvSpPr>
        <p:spPr>
          <a:xfrm>
            <a:off x="3915488" y="2615450"/>
            <a:ext cx="1294800" cy="100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●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○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■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●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○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■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●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○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■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12" name="Google Shape;312;p52"/>
          <p:cNvSpPr txBox="1"/>
          <p:nvPr>
            <p:ph idx="19" type="body"/>
          </p:nvPr>
        </p:nvSpPr>
        <p:spPr>
          <a:xfrm>
            <a:off x="5479963" y="2615450"/>
            <a:ext cx="1294800" cy="100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●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○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■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●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○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■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●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○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■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13" name="Google Shape;313;p52"/>
          <p:cNvSpPr txBox="1"/>
          <p:nvPr>
            <p:ph idx="20" type="body"/>
          </p:nvPr>
        </p:nvSpPr>
        <p:spPr>
          <a:xfrm>
            <a:off x="7047338" y="2615450"/>
            <a:ext cx="1294800" cy="100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●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○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■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●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○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■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●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○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"/>
              <a:buFont typeface="Barlow Medium"/>
              <a:buChar char="■"/>
              <a:defRPr sz="700">
                <a:solidFill>
                  <a:schemeClr val="accen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14" name="Google Shape;314;p52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accent1"/>
                </a:solidFill>
              </a:defRPr>
            </a:lvl1pPr>
            <a:lvl2pPr lvl="1" rtl="0">
              <a:buNone/>
              <a:defRPr sz="1100">
                <a:solidFill>
                  <a:schemeClr val="accent1"/>
                </a:solidFill>
              </a:defRPr>
            </a:lvl2pPr>
            <a:lvl3pPr lvl="2" rtl="0">
              <a:buNone/>
              <a:defRPr sz="1100">
                <a:solidFill>
                  <a:schemeClr val="accent1"/>
                </a:solidFill>
              </a:defRPr>
            </a:lvl3pPr>
            <a:lvl4pPr lvl="3" rtl="0">
              <a:buNone/>
              <a:defRPr sz="1100">
                <a:solidFill>
                  <a:schemeClr val="accent1"/>
                </a:solidFill>
              </a:defRPr>
            </a:lvl4pPr>
            <a:lvl5pPr lvl="4" rtl="0">
              <a:buNone/>
              <a:defRPr sz="1100">
                <a:solidFill>
                  <a:schemeClr val="accent1"/>
                </a:solidFill>
              </a:defRPr>
            </a:lvl5pPr>
            <a:lvl6pPr lvl="5" rtl="0">
              <a:buNone/>
              <a:defRPr sz="1100">
                <a:solidFill>
                  <a:schemeClr val="accent1"/>
                </a:solidFill>
              </a:defRPr>
            </a:lvl6pPr>
            <a:lvl7pPr lvl="6" rtl="0">
              <a:buNone/>
              <a:defRPr sz="1100">
                <a:solidFill>
                  <a:schemeClr val="accent1"/>
                </a:solidFill>
              </a:defRPr>
            </a:lvl7pPr>
            <a:lvl8pPr lvl="7" rtl="0">
              <a:buNone/>
              <a:defRPr sz="1100">
                <a:solidFill>
                  <a:schemeClr val="accent1"/>
                </a:solidFill>
              </a:defRPr>
            </a:lvl8pPr>
            <a:lvl9pPr lvl="8" rtl="0">
              <a:buNone/>
              <a:defRPr sz="1100">
                <a:solidFill>
                  <a:schemeClr val="accen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trategy Canvas / Line Graph">
  <p:cSld name="CUSTOM_3">
    <p:bg>
      <p:bgPr>
        <a:solidFill>
          <a:schemeClr val="dk1"/>
        </a:solidFill>
      </p:bgPr>
    </p:bg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53"/>
          <p:cNvSpPr txBox="1"/>
          <p:nvPr>
            <p:ph idx="1" type="body"/>
          </p:nvPr>
        </p:nvSpPr>
        <p:spPr>
          <a:xfrm>
            <a:off x="3917825" y="4024920"/>
            <a:ext cx="4441200" cy="505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317" name="Google Shape;317;p53"/>
          <p:cNvSpPr txBox="1"/>
          <p:nvPr>
            <p:ph idx="2" type="subTitle"/>
          </p:nvPr>
        </p:nvSpPr>
        <p:spPr>
          <a:xfrm>
            <a:off x="783675" y="3967895"/>
            <a:ext cx="2877600" cy="431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arlow ExtraLight"/>
              <a:buNone/>
              <a:defRPr sz="2800">
                <a:solidFill>
                  <a:schemeClr val="accent1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arlow ExtraLight"/>
              <a:buNone/>
              <a:defRPr sz="2800">
                <a:solidFill>
                  <a:schemeClr val="accent1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arlow ExtraLight"/>
              <a:buNone/>
              <a:defRPr sz="2800">
                <a:solidFill>
                  <a:schemeClr val="accent1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arlow ExtraLight"/>
              <a:buNone/>
              <a:defRPr sz="2800">
                <a:solidFill>
                  <a:schemeClr val="accent1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arlow ExtraLight"/>
              <a:buNone/>
              <a:defRPr sz="2800">
                <a:solidFill>
                  <a:schemeClr val="accent1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arlow ExtraLight"/>
              <a:buNone/>
              <a:defRPr sz="2800">
                <a:solidFill>
                  <a:schemeClr val="accent1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arlow ExtraLight"/>
              <a:buNone/>
              <a:defRPr sz="2800">
                <a:solidFill>
                  <a:schemeClr val="accent1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arlow ExtraLight"/>
              <a:buNone/>
              <a:defRPr sz="2800">
                <a:solidFill>
                  <a:schemeClr val="accent1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arlow ExtraLight"/>
              <a:buNone/>
              <a:defRPr sz="2800">
                <a:solidFill>
                  <a:schemeClr val="accent1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9pPr>
          </a:lstStyle>
          <a:p/>
        </p:txBody>
      </p:sp>
      <p:sp>
        <p:nvSpPr>
          <p:cNvPr id="318" name="Google Shape;318;p53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accent1"/>
                </a:solidFill>
              </a:defRPr>
            </a:lvl1pPr>
            <a:lvl2pPr lvl="1" rtl="0">
              <a:buNone/>
              <a:defRPr sz="1100">
                <a:solidFill>
                  <a:schemeClr val="accent1"/>
                </a:solidFill>
              </a:defRPr>
            </a:lvl2pPr>
            <a:lvl3pPr lvl="2" rtl="0">
              <a:buNone/>
              <a:defRPr sz="1100">
                <a:solidFill>
                  <a:schemeClr val="accent1"/>
                </a:solidFill>
              </a:defRPr>
            </a:lvl3pPr>
            <a:lvl4pPr lvl="3" rtl="0">
              <a:buNone/>
              <a:defRPr sz="1100">
                <a:solidFill>
                  <a:schemeClr val="accent1"/>
                </a:solidFill>
              </a:defRPr>
            </a:lvl4pPr>
            <a:lvl5pPr lvl="4" rtl="0">
              <a:buNone/>
              <a:defRPr sz="1100">
                <a:solidFill>
                  <a:schemeClr val="accent1"/>
                </a:solidFill>
              </a:defRPr>
            </a:lvl5pPr>
            <a:lvl6pPr lvl="5" rtl="0">
              <a:buNone/>
              <a:defRPr sz="1100">
                <a:solidFill>
                  <a:schemeClr val="accent1"/>
                </a:solidFill>
              </a:defRPr>
            </a:lvl6pPr>
            <a:lvl7pPr lvl="6" rtl="0">
              <a:buNone/>
              <a:defRPr sz="1100">
                <a:solidFill>
                  <a:schemeClr val="accent1"/>
                </a:solidFill>
              </a:defRPr>
            </a:lvl7pPr>
            <a:lvl8pPr lvl="7" rtl="0">
              <a:buNone/>
              <a:defRPr sz="1100">
                <a:solidFill>
                  <a:schemeClr val="accent1"/>
                </a:solidFill>
              </a:defRPr>
            </a:lvl8pPr>
            <a:lvl9pPr lvl="8" rtl="0">
              <a:buNone/>
              <a:defRPr sz="1100">
                <a:solidFill>
                  <a:schemeClr val="accen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>
  <p:cSld name="CUSTOM_4"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54"/>
          <p:cNvSpPr txBox="1"/>
          <p:nvPr>
            <p:ph type="title"/>
          </p:nvPr>
        </p:nvSpPr>
        <p:spPr>
          <a:xfrm>
            <a:off x="697350" y="2932550"/>
            <a:ext cx="7749300" cy="1015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Hepta Slab Medium"/>
              <a:buNone/>
              <a:defRPr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800"/>
              <a:buFont typeface="Hepta Slab Medium"/>
              <a:buNone/>
              <a:defRPr sz="12800">
                <a:solidFill>
                  <a:schemeClr val="dk1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9pPr>
          </a:lstStyle>
          <a:p/>
        </p:txBody>
      </p:sp>
      <p:sp>
        <p:nvSpPr>
          <p:cNvPr id="321" name="Google Shape;321;p54"/>
          <p:cNvSpPr txBox="1"/>
          <p:nvPr>
            <p:ph idx="2" type="title"/>
          </p:nvPr>
        </p:nvSpPr>
        <p:spPr>
          <a:xfrm>
            <a:off x="3278250" y="1194450"/>
            <a:ext cx="2587500" cy="19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800"/>
              <a:buNone/>
              <a:defRPr sz="12800">
                <a:solidFill>
                  <a:schemeClr val="accent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800"/>
              <a:buNone/>
              <a:defRPr sz="12800">
                <a:solidFill>
                  <a:schemeClr val="accent2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800"/>
              <a:buNone/>
              <a:defRPr sz="12800">
                <a:solidFill>
                  <a:schemeClr val="accent2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800"/>
              <a:buNone/>
              <a:defRPr sz="12800">
                <a:solidFill>
                  <a:schemeClr val="accent2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800"/>
              <a:buNone/>
              <a:defRPr sz="12800">
                <a:solidFill>
                  <a:schemeClr val="accent2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800"/>
              <a:buNone/>
              <a:defRPr sz="12800">
                <a:solidFill>
                  <a:schemeClr val="accent2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800"/>
              <a:buNone/>
              <a:defRPr sz="12800">
                <a:solidFill>
                  <a:schemeClr val="accent2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800"/>
              <a:buNone/>
              <a:defRPr sz="12800">
                <a:solidFill>
                  <a:schemeClr val="accent2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800"/>
              <a:buNone/>
              <a:defRPr sz="12800">
                <a:solidFill>
                  <a:schemeClr val="accent2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322" name="Google Shape;322;p54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KPIs / Objectives">
  <p:cSld name="CUSTOM_5">
    <p:bg>
      <p:bgPr>
        <a:solidFill>
          <a:schemeClr val="dk1"/>
        </a:solidFill>
      </p:bgPr>
    </p:bg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55"/>
          <p:cNvSpPr/>
          <p:nvPr/>
        </p:nvSpPr>
        <p:spPr>
          <a:xfrm rot="-5400000">
            <a:off x="4090300" y="-436575"/>
            <a:ext cx="4099200" cy="6015000"/>
          </a:xfrm>
          <a:prstGeom prst="round2SameRect">
            <a:avLst>
              <a:gd fmla="val 16667" name="adj1"/>
              <a:gd fmla="val 0" name="adj2"/>
            </a:avLst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accent2"/>
              </a:solidFill>
            </a:endParaRPr>
          </a:p>
        </p:txBody>
      </p:sp>
      <p:sp>
        <p:nvSpPr>
          <p:cNvPr id="325" name="Google Shape;325;p55"/>
          <p:cNvSpPr txBox="1"/>
          <p:nvPr>
            <p:ph idx="1" type="body"/>
          </p:nvPr>
        </p:nvSpPr>
        <p:spPr>
          <a:xfrm>
            <a:off x="3918400" y="3680775"/>
            <a:ext cx="1294800" cy="100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26" name="Google Shape;326;p55"/>
          <p:cNvSpPr txBox="1"/>
          <p:nvPr>
            <p:ph idx="2" type="body"/>
          </p:nvPr>
        </p:nvSpPr>
        <p:spPr>
          <a:xfrm>
            <a:off x="3918400" y="3780825"/>
            <a:ext cx="1294800" cy="223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27" name="Google Shape;327;p55"/>
          <p:cNvSpPr txBox="1"/>
          <p:nvPr>
            <p:ph idx="3" type="body"/>
          </p:nvPr>
        </p:nvSpPr>
        <p:spPr>
          <a:xfrm>
            <a:off x="7044450" y="3680550"/>
            <a:ext cx="1294800" cy="100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28" name="Google Shape;328;p55"/>
          <p:cNvSpPr txBox="1"/>
          <p:nvPr>
            <p:ph idx="4" type="body"/>
          </p:nvPr>
        </p:nvSpPr>
        <p:spPr>
          <a:xfrm>
            <a:off x="7044450" y="3780600"/>
            <a:ext cx="1294800" cy="223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29" name="Google Shape;329;p55"/>
          <p:cNvSpPr/>
          <p:nvPr>
            <p:ph idx="5" type="pic"/>
          </p:nvPr>
        </p:nvSpPr>
        <p:spPr>
          <a:xfrm>
            <a:off x="7049625" y="1588125"/>
            <a:ext cx="1305900" cy="1918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330" name="Google Shape;330;p55"/>
          <p:cNvSpPr/>
          <p:nvPr>
            <p:ph idx="6" type="pic"/>
          </p:nvPr>
        </p:nvSpPr>
        <p:spPr>
          <a:xfrm>
            <a:off x="3915213" y="1588600"/>
            <a:ext cx="1305900" cy="1918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331" name="Google Shape;331;p55"/>
          <p:cNvSpPr/>
          <p:nvPr>
            <p:ph idx="7" type="pic"/>
          </p:nvPr>
        </p:nvSpPr>
        <p:spPr>
          <a:xfrm>
            <a:off x="5490975" y="1588600"/>
            <a:ext cx="1305900" cy="1918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332" name="Google Shape;332;p55"/>
          <p:cNvSpPr txBox="1"/>
          <p:nvPr>
            <p:ph idx="8" type="subTitle"/>
          </p:nvPr>
        </p:nvSpPr>
        <p:spPr>
          <a:xfrm>
            <a:off x="3918800" y="1034575"/>
            <a:ext cx="1307100" cy="5541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600"/>
              <a:buFont typeface="Barlow ExtraLight"/>
              <a:buNone/>
              <a:defRPr sz="3600">
                <a:solidFill>
                  <a:schemeClr val="accent2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9pPr>
          </a:lstStyle>
          <a:p/>
        </p:txBody>
      </p:sp>
      <p:sp>
        <p:nvSpPr>
          <p:cNvPr id="333" name="Google Shape;333;p55"/>
          <p:cNvSpPr txBox="1"/>
          <p:nvPr>
            <p:ph idx="9" type="subTitle"/>
          </p:nvPr>
        </p:nvSpPr>
        <p:spPr>
          <a:xfrm>
            <a:off x="5484775" y="1034575"/>
            <a:ext cx="1307100" cy="5541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600"/>
              <a:buFont typeface="Barlow ExtraLight"/>
              <a:buNone/>
              <a:defRPr sz="3600">
                <a:solidFill>
                  <a:schemeClr val="accent2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9pPr>
          </a:lstStyle>
          <a:p/>
        </p:txBody>
      </p:sp>
      <p:sp>
        <p:nvSpPr>
          <p:cNvPr id="334" name="Google Shape;334;p55"/>
          <p:cNvSpPr txBox="1"/>
          <p:nvPr>
            <p:ph idx="13" type="subTitle"/>
          </p:nvPr>
        </p:nvSpPr>
        <p:spPr>
          <a:xfrm>
            <a:off x="7050750" y="1032775"/>
            <a:ext cx="1307100" cy="5541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600"/>
              <a:buFont typeface="Barlow ExtraLight"/>
              <a:buNone/>
              <a:defRPr sz="3600">
                <a:solidFill>
                  <a:schemeClr val="accent2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Barlow ExtraLight"/>
              <a:buNone/>
              <a:defRPr sz="2800">
                <a:solidFill>
                  <a:schemeClr val="accent3"/>
                </a:solidFill>
                <a:latin typeface="Barlow ExtraLight"/>
                <a:ea typeface="Barlow ExtraLight"/>
                <a:cs typeface="Barlow ExtraLight"/>
                <a:sym typeface="Barlow ExtraLight"/>
              </a:defRPr>
            </a:lvl9pPr>
          </a:lstStyle>
          <a:p/>
        </p:txBody>
      </p:sp>
      <p:sp>
        <p:nvSpPr>
          <p:cNvPr id="335" name="Google Shape;335;p55"/>
          <p:cNvSpPr txBox="1"/>
          <p:nvPr>
            <p:ph idx="14" type="body"/>
          </p:nvPr>
        </p:nvSpPr>
        <p:spPr>
          <a:xfrm>
            <a:off x="507400" y="1828050"/>
            <a:ext cx="2136300" cy="297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●"/>
              <a:defRPr sz="2800">
                <a:solidFill>
                  <a:schemeClr val="accent2"/>
                </a:solidFill>
              </a:defRPr>
            </a:lvl1pPr>
            <a:lvl2pPr indent="-406400" lvl="1" marL="914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○"/>
              <a:defRPr sz="2800">
                <a:solidFill>
                  <a:schemeClr val="accent2"/>
                </a:solidFill>
              </a:defRPr>
            </a:lvl2pPr>
            <a:lvl3pPr indent="-406400" lvl="2" marL="1371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■"/>
              <a:defRPr sz="2800">
                <a:solidFill>
                  <a:schemeClr val="accent2"/>
                </a:solidFill>
              </a:defRPr>
            </a:lvl3pPr>
            <a:lvl4pPr indent="-406400" lvl="3" marL="1828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●"/>
              <a:defRPr sz="2800">
                <a:solidFill>
                  <a:schemeClr val="accent2"/>
                </a:solidFill>
              </a:defRPr>
            </a:lvl4pPr>
            <a:lvl5pPr indent="-406400" lvl="4" marL="2286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○"/>
              <a:defRPr sz="2800">
                <a:solidFill>
                  <a:schemeClr val="accent2"/>
                </a:solidFill>
              </a:defRPr>
            </a:lvl5pPr>
            <a:lvl6pPr indent="-406400" lvl="5" marL="2743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■"/>
              <a:defRPr sz="2800">
                <a:solidFill>
                  <a:schemeClr val="accent2"/>
                </a:solidFill>
              </a:defRPr>
            </a:lvl6pPr>
            <a:lvl7pPr indent="-406400" lvl="6" marL="3200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●"/>
              <a:defRPr sz="2800">
                <a:solidFill>
                  <a:schemeClr val="accent2"/>
                </a:solidFill>
              </a:defRPr>
            </a:lvl7pPr>
            <a:lvl8pPr indent="-406400" lvl="7" marL="3657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○"/>
              <a:defRPr sz="2800">
                <a:solidFill>
                  <a:schemeClr val="accent2"/>
                </a:solidFill>
              </a:defRPr>
            </a:lvl8pPr>
            <a:lvl9pPr indent="-406400" lvl="8" marL="4114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■"/>
              <a:defRPr sz="2800"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336" name="Google Shape;336;p55"/>
          <p:cNvSpPr txBox="1"/>
          <p:nvPr>
            <p:ph idx="15" type="body"/>
          </p:nvPr>
        </p:nvSpPr>
        <p:spPr>
          <a:xfrm>
            <a:off x="5481425" y="3680775"/>
            <a:ext cx="1294800" cy="100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37" name="Google Shape;337;p55"/>
          <p:cNvSpPr txBox="1"/>
          <p:nvPr>
            <p:ph idx="16" type="body"/>
          </p:nvPr>
        </p:nvSpPr>
        <p:spPr>
          <a:xfrm>
            <a:off x="5481425" y="3780825"/>
            <a:ext cx="1294800" cy="223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38" name="Google Shape;338;p55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accent2"/>
                </a:solidFill>
              </a:defRPr>
            </a:lvl1pPr>
            <a:lvl2pPr lvl="1" rtl="0">
              <a:buNone/>
              <a:defRPr sz="1100">
                <a:solidFill>
                  <a:schemeClr val="accent2"/>
                </a:solidFill>
              </a:defRPr>
            </a:lvl2pPr>
            <a:lvl3pPr lvl="2" rtl="0">
              <a:buNone/>
              <a:defRPr sz="1100">
                <a:solidFill>
                  <a:schemeClr val="accent2"/>
                </a:solidFill>
              </a:defRPr>
            </a:lvl3pPr>
            <a:lvl4pPr lvl="3" rtl="0">
              <a:buNone/>
              <a:defRPr sz="1100">
                <a:solidFill>
                  <a:schemeClr val="accent2"/>
                </a:solidFill>
              </a:defRPr>
            </a:lvl4pPr>
            <a:lvl5pPr lvl="4" rtl="0">
              <a:buNone/>
              <a:defRPr sz="1100">
                <a:solidFill>
                  <a:schemeClr val="accent2"/>
                </a:solidFill>
              </a:defRPr>
            </a:lvl5pPr>
            <a:lvl6pPr lvl="5" rtl="0">
              <a:buNone/>
              <a:defRPr sz="1100">
                <a:solidFill>
                  <a:schemeClr val="accent2"/>
                </a:solidFill>
              </a:defRPr>
            </a:lvl6pPr>
            <a:lvl7pPr lvl="6" rtl="0">
              <a:buNone/>
              <a:defRPr sz="1100">
                <a:solidFill>
                  <a:schemeClr val="accent2"/>
                </a:solidFill>
              </a:defRPr>
            </a:lvl7pPr>
            <a:lvl8pPr lvl="7" rtl="0">
              <a:buNone/>
              <a:defRPr sz="1100">
                <a:solidFill>
                  <a:schemeClr val="accent2"/>
                </a:solidFill>
              </a:defRPr>
            </a:lvl8pPr>
            <a:lvl9pPr lvl="8" rtl="0">
              <a:buNone/>
              <a:defRPr sz="1100">
                <a:solidFill>
                  <a:schemeClr val="accent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>
        <p15:guide id="1" pos="432">
          <p15:clr>
            <a:srgbClr val="E46962"/>
          </p15:clr>
        </p15:guide>
        <p15:guide id="2" orient="horz" pos="2088">
          <p15:clr>
            <a:srgbClr val="E46962"/>
          </p15:clr>
        </p15:guide>
      </p15:sldGuideLst>
    </p:ext>
  </p:extLst>
</p:sldLayout>
</file>

<file path=ppt/slideLayouts/slideLayout5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ction Plan + 5 Images">
  <p:cSld name="CUSTOM_6">
    <p:bg>
      <p:bgPr>
        <a:solidFill>
          <a:schemeClr val="accent6"/>
        </a:solidFill>
      </p:bgPr>
    </p:bg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56"/>
          <p:cNvSpPr txBox="1"/>
          <p:nvPr>
            <p:ph idx="1" type="body"/>
          </p:nvPr>
        </p:nvSpPr>
        <p:spPr>
          <a:xfrm>
            <a:off x="791150" y="2615450"/>
            <a:ext cx="1294800" cy="100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41" name="Google Shape;341;p56"/>
          <p:cNvSpPr txBox="1"/>
          <p:nvPr>
            <p:ph idx="2" type="body"/>
          </p:nvPr>
        </p:nvSpPr>
        <p:spPr>
          <a:xfrm>
            <a:off x="791150" y="2715500"/>
            <a:ext cx="1294800" cy="223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cxnSp>
        <p:nvCxnSpPr>
          <p:cNvPr id="342" name="Google Shape;342;p56"/>
          <p:cNvCxnSpPr/>
          <p:nvPr/>
        </p:nvCxnSpPr>
        <p:spPr>
          <a:xfrm rot="10800000">
            <a:off x="827250" y="1481375"/>
            <a:ext cx="7489500" cy="0"/>
          </a:xfrm>
          <a:prstGeom prst="straightConnector1">
            <a:avLst/>
          </a:prstGeom>
          <a:noFill/>
          <a:ln cap="flat" cmpd="sng" w="19050">
            <a:solidFill>
              <a:schemeClr val="accent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43" name="Google Shape;343;p56"/>
          <p:cNvSpPr/>
          <p:nvPr>
            <p:ph idx="3" type="pic"/>
          </p:nvPr>
        </p:nvSpPr>
        <p:spPr>
          <a:xfrm>
            <a:off x="7049625" y="523025"/>
            <a:ext cx="1305900" cy="1918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344" name="Google Shape;344;p56"/>
          <p:cNvSpPr/>
          <p:nvPr>
            <p:ph idx="4" type="pic"/>
          </p:nvPr>
        </p:nvSpPr>
        <p:spPr>
          <a:xfrm>
            <a:off x="784775" y="522100"/>
            <a:ext cx="1305900" cy="1918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345" name="Google Shape;345;p56"/>
          <p:cNvSpPr/>
          <p:nvPr>
            <p:ph idx="5" type="pic"/>
          </p:nvPr>
        </p:nvSpPr>
        <p:spPr>
          <a:xfrm>
            <a:off x="2343950" y="523500"/>
            <a:ext cx="1305900" cy="1918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346" name="Google Shape;346;p56"/>
          <p:cNvSpPr/>
          <p:nvPr>
            <p:ph idx="6" type="pic"/>
          </p:nvPr>
        </p:nvSpPr>
        <p:spPr>
          <a:xfrm>
            <a:off x="3915213" y="523500"/>
            <a:ext cx="1305900" cy="1918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347" name="Google Shape;347;p56"/>
          <p:cNvSpPr/>
          <p:nvPr>
            <p:ph idx="7" type="pic"/>
          </p:nvPr>
        </p:nvSpPr>
        <p:spPr>
          <a:xfrm>
            <a:off x="5490975" y="523500"/>
            <a:ext cx="1305900" cy="1918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348" name="Google Shape;348;p56"/>
          <p:cNvSpPr txBox="1"/>
          <p:nvPr>
            <p:ph idx="8" type="body"/>
          </p:nvPr>
        </p:nvSpPr>
        <p:spPr>
          <a:xfrm>
            <a:off x="5481425" y="4112700"/>
            <a:ext cx="2877600" cy="505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349" name="Google Shape;349;p56"/>
          <p:cNvSpPr txBox="1"/>
          <p:nvPr>
            <p:ph idx="9" type="subTitle"/>
          </p:nvPr>
        </p:nvSpPr>
        <p:spPr>
          <a:xfrm>
            <a:off x="5481425" y="3897300"/>
            <a:ext cx="2877600" cy="215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Hepta Slab Medium"/>
              <a:buNone/>
              <a:defRPr>
                <a:solidFill>
                  <a:schemeClr val="accent2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Hepta Slab Medium"/>
              <a:buNone/>
              <a:defRPr>
                <a:solidFill>
                  <a:schemeClr val="accent2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Hepta Slab Medium"/>
              <a:buNone/>
              <a:defRPr>
                <a:solidFill>
                  <a:schemeClr val="accent2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Hepta Slab Medium"/>
              <a:buNone/>
              <a:defRPr>
                <a:solidFill>
                  <a:schemeClr val="accent2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Hepta Slab Medium"/>
              <a:buNone/>
              <a:defRPr>
                <a:solidFill>
                  <a:schemeClr val="accent2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Hepta Slab Medium"/>
              <a:buNone/>
              <a:defRPr>
                <a:solidFill>
                  <a:schemeClr val="accent2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Hepta Slab Medium"/>
              <a:buNone/>
              <a:defRPr>
                <a:solidFill>
                  <a:schemeClr val="accent2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Hepta Slab Medium"/>
              <a:buNone/>
              <a:defRPr>
                <a:solidFill>
                  <a:schemeClr val="accent2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Hepta Slab Medium"/>
              <a:buNone/>
              <a:defRPr>
                <a:solidFill>
                  <a:schemeClr val="accent2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9pPr>
          </a:lstStyle>
          <a:p/>
        </p:txBody>
      </p:sp>
      <p:sp>
        <p:nvSpPr>
          <p:cNvPr id="350" name="Google Shape;350;p56"/>
          <p:cNvSpPr txBox="1"/>
          <p:nvPr>
            <p:ph idx="13" type="body"/>
          </p:nvPr>
        </p:nvSpPr>
        <p:spPr>
          <a:xfrm>
            <a:off x="2349500" y="2615450"/>
            <a:ext cx="1294800" cy="100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51" name="Google Shape;351;p56"/>
          <p:cNvSpPr txBox="1"/>
          <p:nvPr>
            <p:ph idx="14" type="body"/>
          </p:nvPr>
        </p:nvSpPr>
        <p:spPr>
          <a:xfrm>
            <a:off x="2349500" y="2715500"/>
            <a:ext cx="1294800" cy="223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52" name="Google Shape;352;p56"/>
          <p:cNvSpPr txBox="1"/>
          <p:nvPr>
            <p:ph idx="15" type="body"/>
          </p:nvPr>
        </p:nvSpPr>
        <p:spPr>
          <a:xfrm>
            <a:off x="3907850" y="2615450"/>
            <a:ext cx="1294800" cy="100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53" name="Google Shape;353;p56"/>
          <p:cNvSpPr txBox="1"/>
          <p:nvPr>
            <p:ph idx="16" type="body"/>
          </p:nvPr>
        </p:nvSpPr>
        <p:spPr>
          <a:xfrm>
            <a:off x="3907850" y="2715500"/>
            <a:ext cx="1294800" cy="223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54" name="Google Shape;354;p56"/>
          <p:cNvSpPr txBox="1"/>
          <p:nvPr>
            <p:ph idx="17" type="body"/>
          </p:nvPr>
        </p:nvSpPr>
        <p:spPr>
          <a:xfrm>
            <a:off x="5496525" y="2615450"/>
            <a:ext cx="1294800" cy="100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55" name="Google Shape;355;p56"/>
          <p:cNvSpPr txBox="1"/>
          <p:nvPr>
            <p:ph idx="18" type="body"/>
          </p:nvPr>
        </p:nvSpPr>
        <p:spPr>
          <a:xfrm>
            <a:off x="5496525" y="2715500"/>
            <a:ext cx="1294800" cy="223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56" name="Google Shape;356;p56"/>
          <p:cNvSpPr txBox="1"/>
          <p:nvPr>
            <p:ph idx="19" type="body"/>
          </p:nvPr>
        </p:nvSpPr>
        <p:spPr>
          <a:xfrm>
            <a:off x="7085200" y="2615450"/>
            <a:ext cx="1294800" cy="100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●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○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Barlow Medium"/>
              <a:buChar char="■"/>
              <a:defRPr sz="700">
                <a:solidFill>
                  <a:schemeClr val="accent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57" name="Google Shape;357;p56"/>
          <p:cNvSpPr txBox="1"/>
          <p:nvPr>
            <p:ph idx="20" type="body"/>
          </p:nvPr>
        </p:nvSpPr>
        <p:spPr>
          <a:xfrm>
            <a:off x="7085200" y="2715500"/>
            <a:ext cx="1294800" cy="223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730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indent="-2730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2pPr>
            <a:lvl3pPr indent="-2730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3pPr>
            <a:lvl4pPr indent="-2730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4pPr>
            <a:lvl5pPr indent="-2730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5pPr>
            <a:lvl6pPr indent="-2730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●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○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Barlow Medium"/>
              <a:buChar char="■"/>
              <a:defRPr sz="7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/>
        </p:txBody>
      </p:sp>
      <p:sp>
        <p:nvSpPr>
          <p:cNvPr id="358" name="Google Shape;358;p56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accent2"/>
                </a:solidFill>
              </a:defRPr>
            </a:lvl1pPr>
            <a:lvl2pPr lvl="1" rtl="0">
              <a:buNone/>
              <a:defRPr sz="1100">
                <a:solidFill>
                  <a:schemeClr val="accent2"/>
                </a:solidFill>
              </a:defRPr>
            </a:lvl2pPr>
            <a:lvl3pPr lvl="2" rtl="0">
              <a:buNone/>
              <a:defRPr sz="1100">
                <a:solidFill>
                  <a:schemeClr val="accent2"/>
                </a:solidFill>
              </a:defRPr>
            </a:lvl3pPr>
            <a:lvl4pPr lvl="3" rtl="0">
              <a:buNone/>
              <a:defRPr sz="1100">
                <a:solidFill>
                  <a:schemeClr val="accent2"/>
                </a:solidFill>
              </a:defRPr>
            </a:lvl4pPr>
            <a:lvl5pPr lvl="4" rtl="0">
              <a:buNone/>
              <a:defRPr sz="1100">
                <a:solidFill>
                  <a:schemeClr val="accent2"/>
                </a:solidFill>
              </a:defRPr>
            </a:lvl5pPr>
            <a:lvl6pPr lvl="5" rtl="0">
              <a:buNone/>
              <a:defRPr sz="1100">
                <a:solidFill>
                  <a:schemeClr val="accent2"/>
                </a:solidFill>
              </a:defRPr>
            </a:lvl6pPr>
            <a:lvl7pPr lvl="6" rtl="0">
              <a:buNone/>
              <a:defRPr sz="1100">
                <a:solidFill>
                  <a:schemeClr val="accent2"/>
                </a:solidFill>
              </a:defRPr>
            </a:lvl7pPr>
            <a:lvl8pPr lvl="7" rtl="0">
              <a:buNone/>
              <a:defRPr sz="1100">
                <a:solidFill>
                  <a:schemeClr val="accent2"/>
                </a:solidFill>
              </a:defRPr>
            </a:lvl8pPr>
            <a:lvl9pPr lvl="8" rtl="0">
              <a:buNone/>
              <a:defRPr sz="1100">
                <a:solidFill>
                  <a:schemeClr val="accent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meline Graphic">
  <p:cSld name="CUSTOM_9">
    <p:bg>
      <p:bgPr>
        <a:solidFill>
          <a:schemeClr val="dk1"/>
        </a:solidFill>
      </p:bgPr>
    </p:bg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57"/>
          <p:cNvSpPr txBox="1"/>
          <p:nvPr>
            <p:ph idx="1" type="body"/>
          </p:nvPr>
        </p:nvSpPr>
        <p:spPr>
          <a:xfrm>
            <a:off x="3133000" y="514275"/>
            <a:ext cx="3890700" cy="505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361" name="Google Shape;361;p57"/>
          <p:cNvSpPr txBox="1"/>
          <p:nvPr>
            <p:ph idx="2" type="body"/>
          </p:nvPr>
        </p:nvSpPr>
        <p:spPr>
          <a:xfrm>
            <a:off x="657679" y="436194"/>
            <a:ext cx="2278800" cy="198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●"/>
              <a:defRPr sz="2800">
                <a:solidFill>
                  <a:schemeClr val="accent2"/>
                </a:solidFill>
              </a:defRPr>
            </a:lvl1pPr>
            <a:lvl2pPr indent="-406400" lvl="1" marL="914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○"/>
              <a:defRPr sz="2800">
                <a:solidFill>
                  <a:schemeClr val="accent2"/>
                </a:solidFill>
              </a:defRPr>
            </a:lvl2pPr>
            <a:lvl3pPr indent="-406400" lvl="2" marL="13716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■"/>
              <a:defRPr sz="2800">
                <a:solidFill>
                  <a:schemeClr val="accent2"/>
                </a:solidFill>
              </a:defRPr>
            </a:lvl3pPr>
            <a:lvl4pPr indent="-406400" lvl="3" marL="18288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●"/>
              <a:defRPr sz="2800">
                <a:solidFill>
                  <a:schemeClr val="accent2"/>
                </a:solidFill>
              </a:defRPr>
            </a:lvl4pPr>
            <a:lvl5pPr indent="-406400" lvl="4" marL="22860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○"/>
              <a:defRPr sz="2800">
                <a:solidFill>
                  <a:schemeClr val="accent2"/>
                </a:solidFill>
              </a:defRPr>
            </a:lvl5pPr>
            <a:lvl6pPr indent="-406400" lvl="5" marL="27432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■"/>
              <a:defRPr sz="2800">
                <a:solidFill>
                  <a:schemeClr val="accent2"/>
                </a:solidFill>
              </a:defRPr>
            </a:lvl6pPr>
            <a:lvl7pPr indent="-406400" lvl="6" marL="32004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●"/>
              <a:defRPr sz="2800">
                <a:solidFill>
                  <a:schemeClr val="accent2"/>
                </a:solidFill>
              </a:defRPr>
            </a:lvl7pPr>
            <a:lvl8pPr indent="-406400" lvl="7" marL="36576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○"/>
              <a:defRPr sz="2800">
                <a:solidFill>
                  <a:schemeClr val="accent2"/>
                </a:solidFill>
              </a:defRPr>
            </a:lvl8pPr>
            <a:lvl9pPr indent="-406400" lvl="8" marL="411480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■"/>
              <a:defRPr sz="2800"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362" name="Google Shape;362;p57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accent2"/>
                </a:solidFill>
              </a:defRPr>
            </a:lvl1pPr>
            <a:lvl2pPr lvl="1" rtl="0">
              <a:buNone/>
              <a:defRPr sz="1100">
                <a:solidFill>
                  <a:schemeClr val="accent2"/>
                </a:solidFill>
              </a:defRPr>
            </a:lvl2pPr>
            <a:lvl3pPr lvl="2" rtl="0">
              <a:buNone/>
              <a:defRPr sz="1100">
                <a:solidFill>
                  <a:schemeClr val="accent2"/>
                </a:solidFill>
              </a:defRPr>
            </a:lvl3pPr>
            <a:lvl4pPr lvl="3" rtl="0">
              <a:buNone/>
              <a:defRPr sz="1100">
                <a:solidFill>
                  <a:schemeClr val="accent2"/>
                </a:solidFill>
              </a:defRPr>
            </a:lvl4pPr>
            <a:lvl5pPr lvl="4" rtl="0">
              <a:buNone/>
              <a:defRPr sz="1100">
                <a:solidFill>
                  <a:schemeClr val="accent2"/>
                </a:solidFill>
              </a:defRPr>
            </a:lvl5pPr>
            <a:lvl6pPr lvl="5" rtl="0">
              <a:buNone/>
              <a:defRPr sz="1100">
                <a:solidFill>
                  <a:schemeClr val="accent2"/>
                </a:solidFill>
              </a:defRPr>
            </a:lvl6pPr>
            <a:lvl7pPr lvl="6" rtl="0">
              <a:buNone/>
              <a:defRPr sz="1100">
                <a:solidFill>
                  <a:schemeClr val="accent2"/>
                </a:solidFill>
              </a:defRPr>
            </a:lvl7pPr>
            <a:lvl8pPr lvl="7" rtl="0">
              <a:buNone/>
              <a:defRPr sz="1100">
                <a:solidFill>
                  <a:schemeClr val="accent2"/>
                </a:solidFill>
              </a:defRPr>
            </a:lvl8pPr>
            <a:lvl9pPr lvl="8" rtl="0">
              <a:buNone/>
              <a:defRPr sz="1100">
                <a:solidFill>
                  <a:schemeClr val="accent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>
        <p15:guide id="1" pos="494">
          <p15:clr>
            <a:srgbClr val="E46962"/>
          </p15:clr>
        </p15:guide>
        <p15:guide id="2" orient="horz" pos="504">
          <p15:clr>
            <a:srgbClr val="E46962"/>
          </p15:clr>
        </p15:guide>
      </p15:sldGuideLst>
    </p:ext>
  </p:extLst>
</p:sldLayout>
</file>

<file path=ppt/slideLayouts/slideLayout5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Revenue / Graphic">
  <p:cSld name="CUSTOM_12">
    <p:bg>
      <p:bgPr>
        <a:solidFill>
          <a:schemeClr val="dk1"/>
        </a:solidFill>
      </p:bgPr>
    </p:bg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58"/>
          <p:cNvSpPr txBox="1"/>
          <p:nvPr>
            <p:ph idx="1" type="body"/>
          </p:nvPr>
        </p:nvSpPr>
        <p:spPr>
          <a:xfrm>
            <a:off x="569725" y="3435300"/>
            <a:ext cx="2884200" cy="11853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●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○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Barlow"/>
              <a:buChar char="■"/>
              <a:defRPr sz="110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/>
        </p:txBody>
      </p:sp>
      <p:sp>
        <p:nvSpPr>
          <p:cNvPr id="365" name="Google Shape;365;p58"/>
          <p:cNvSpPr txBox="1"/>
          <p:nvPr>
            <p:ph idx="2" type="subTitle"/>
          </p:nvPr>
        </p:nvSpPr>
        <p:spPr>
          <a:xfrm>
            <a:off x="466802" y="445100"/>
            <a:ext cx="2403600" cy="53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Hepta Slab Medium"/>
              <a:buNone/>
              <a:defRPr>
                <a:solidFill>
                  <a:schemeClr val="accent2"/>
                </a:solidFill>
                <a:latin typeface="Hepta Slab Medium"/>
                <a:ea typeface="Hepta Slab Medium"/>
                <a:cs typeface="Hepta Slab Medium"/>
                <a:sym typeface="Hepta Slab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Hepta Slab Medium"/>
              <a:buNone/>
              <a:defRPr>
                <a:latin typeface="Hepta Slab Medium"/>
                <a:ea typeface="Hepta Slab Medium"/>
                <a:cs typeface="Hepta Slab Medium"/>
                <a:sym typeface="Hepta Slab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Hepta Slab Medium"/>
              <a:buNone/>
              <a:defRPr>
                <a:latin typeface="Hepta Slab Medium"/>
                <a:ea typeface="Hepta Slab Medium"/>
                <a:cs typeface="Hepta Slab Medium"/>
                <a:sym typeface="Hepta Slab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Hepta Slab Medium"/>
              <a:buNone/>
              <a:defRPr>
                <a:latin typeface="Hepta Slab Medium"/>
                <a:ea typeface="Hepta Slab Medium"/>
                <a:cs typeface="Hepta Slab Medium"/>
                <a:sym typeface="Hepta Slab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Hepta Slab Medium"/>
              <a:buNone/>
              <a:defRPr>
                <a:latin typeface="Hepta Slab Medium"/>
                <a:ea typeface="Hepta Slab Medium"/>
                <a:cs typeface="Hepta Slab Medium"/>
                <a:sym typeface="Hepta Slab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Hepta Slab Medium"/>
              <a:buNone/>
              <a:defRPr>
                <a:latin typeface="Hepta Slab Medium"/>
                <a:ea typeface="Hepta Slab Medium"/>
                <a:cs typeface="Hepta Slab Medium"/>
                <a:sym typeface="Hepta Slab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Hepta Slab Medium"/>
              <a:buNone/>
              <a:defRPr>
                <a:latin typeface="Hepta Slab Medium"/>
                <a:ea typeface="Hepta Slab Medium"/>
                <a:cs typeface="Hepta Slab Medium"/>
                <a:sym typeface="Hepta Slab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Hepta Slab Medium"/>
              <a:buNone/>
              <a:defRPr>
                <a:latin typeface="Hepta Slab Medium"/>
                <a:ea typeface="Hepta Slab Medium"/>
                <a:cs typeface="Hepta Slab Medium"/>
                <a:sym typeface="Hepta Slab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Hepta Slab Medium"/>
              <a:buNone/>
              <a:defRPr>
                <a:latin typeface="Hepta Slab Medium"/>
                <a:ea typeface="Hepta Slab Medium"/>
                <a:cs typeface="Hepta Slab Medium"/>
                <a:sym typeface="Hepta Slab Medium"/>
              </a:defRPr>
            </a:lvl9pPr>
          </a:lstStyle>
          <a:p/>
        </p:txBody>
      </p:sp>
      <p:sp>
        <p:nvSpPr>
          <p:cNvPr id="366" name="Google Shape;366;p58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buNone/>
              <a:defRPr sz="1100">
                <a:solidFill>
                  <a:schemeClr val="accent2"/>
                </a:solidFill>
              </a:defRPr>
            </a:lvl1pPr>
            <a:lvl2pPr lvl="1" rtl="0">
              <a:buNone/>
              <a:defRPr sz="1100">
                <a:solidFill>
                  <a:schemeClr val="accent2"/>
                </a:solidFill>
              </a:defRPr>
            </a:lvl2pPr>
            <a:lvl3pPr lvl="2" rtl="0">
              <a:buNone/>
              <a:defRPr sz="1100">
                <a:solidFill>
                  <a:schemeClr val="accent2"/>
                </a:solidFill>
              </a:defRPr>
            </a:lvl3pPr>
            <a:lvl4pPr lvl="3" rtl="0">
              <a:buNone/>
              <a:defRPr sz="1100">
                <a:solidFill>
                  <a:schemeClr val="accent2"/>
                </a:solidFill>
              </a:defRPr>
            </a:lvl4pPr>
            <a:lvl5pPr lvl="4" rtl="0">
              <a:buNone/>
              <a:defRPr sz="1100">
                <a:solidFill>
                  <a:schemeClr val="accent2"/>
                </a:solidFill>
              </a:defRPr>
            </a:lvl5pPr>
            <a:lvl6pPr lvl="5" rtl="0">
              <a:buNone/>
              <a:defRPr sz="1100">
                <a:solidFill>
                  <a:schemeClr val="accent2"/>
                </a:solidFill>
              </a:defRPr>
            </a:lvl6pPr>
            <a:lvl7pPr lvl="6" rtl="0">
              <a:buNone/>
              <a:defRPr sz="1100">
                <a:solidFill>
                  <a:schemeClr val="accent2"/>
                </a:solidFill>
              </a:defRPr>
            </a:lvl7pPr>
            <a:lvl8pPr lvl="7" rtl="0">
              <a:buNone/>
              <a:defRPr sz="1100">
                <a:solidFill>
                  <a:schemeClr val="accent2"/>
                </a:solidFill>
              </a:defRPr>
            </a:lvl8pPr>
            <a:lvl9pPr lvl="8" rtl="0">
              <a:buNone/>
              <a:defRPr sz="1100">
                <a:solidFill>
                  <a:schemeClr val="accent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>
        <p15:guide id="1" pos="331">
          <p15:clr>
            <a:srgbClr val="E46962"/>
          </p15:clr>
        </p15:guide>
      </p15:sldGuideLst>
    </p:ext>
  </p:extLst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40" Type="http://schemas.openxmlformats.org/officeDocument/2006/relationships/slideLayout" Target="../slideLayouts/slideLayout51.xml"/><Relationship Id="rId20" Type="http://schemas.openxmlformats.org/officeDocument/2006/relationships/slideLayout" Target="../slideLayouts/slideLayout31.xml"/><Relationship Id="rId42" Type="http://schemas.openxmlformats.org/officeDocument/2006/relationships/slideLayout" Target="../slideLayouts/slideLayout53.xml"/><Relationship Id="rId41" Type="http://schemas.openxmlformats.org/officeDocument/2006/relationships/slideLayout" Target="../slideLayouts/slideLayout52.xml"/><Relationship Id="rId22" Type="http://schemas.openxmlformats.org/officeDocument/2006/relationships/slideLayout" Target="../slideLayouts/slideLayout33.xml"/><Relationship Id="rId44" Type="http://schemas.openxmlformats.org/officeDocument/2006/relationships/slideLayout" Target="../slideLayouts/slideLayout55.xml"/><Relationship Id="rId21" Type="http://schemas.openxmlformats.org/officeDocument/2006/relationships/slideLayout" Target="../slideLayouts/slideLayout32.xml"/><Relationship Id="rId43" Type="http://schemas.openxmlformats.org/officeDocument/2006/relationships/slideLayout" Target="../slideLayouts/slideLayout54.xml"/><Relationship Id="rId24" Type="http://schemas.openxmlformats.org/officeDocument/2006/relationships/slideLayout" Target="../slideLayouts/slideLayout35.xml"/><Relationship Id="rId46" Type="http://schemas.openxmlformats.org/officeDocument/2006/relationships/theme" Target="../theme/theme1.xml"/><Relationship Id="rId23" Type="http://schemas.openxmlformats.org/officeDocument/2006/relationships/slideLayout" Target="../slideLayouts/slideLayout34.xml"/><Relationship Id="rId45" Type="http://schemas.openxmlformats.org/officeDocument/2006/relationships/slideLayout" Target="../slideLayouts/slideLayout56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26" Type="http://schemas.openxmlformats.org/officeDocument/2006/relationships/slideLayout" Target="../slideLayouts/slideLayout37.xml"/><Relationship Id="rId25" Type="http://schemas.openxmlformats.org/officeDocument/2006/relationships/slideLayout" Target="../slideLayouts/slideLayout36.xml"/><Relationship Id="rId28" Type="http://schemas.openxmlformats.org/officeDocument/2006/relationships/slideLayout" Target="../slideLayouts/slideLayout39.xml"/><Relationship Id="rId27" Type="http://schemas.openxmlformats.org/officeDocument/2006/relationships/slideLayout" Target="../slideLayouts/slideLayout38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29" Type="http://schemas.openxmlformats.org/officeDocument/2006/relationships/slideLayout" Target="../slideLayouts/slideLayout40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42.xml"/><Relationship Id="rId30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22.xml"/><Relationship Id="rId33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21.xml"/><Relationship Id="rId32" Type="http://schemas.openxmlformats.org/officeDocument/2006/relationships/slideLayout" Target="../slideLayouts/slideLayout43.xml"/><Relationship Id="rId13" Type="http://schemas.openxmlformats.org/officeDocument/2006/relationships/slideLayout" Target="../slideLayouts/slideLayout24.xml"/><Relationship Id="rId35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23.xml"/><Relationship Id="rId34" Type="http://schemas.openxmlformats.org/officeDocument/2006/relationships/slideLayout" Target="../slideLayouts/slideLayout45.xml"/><Relationship Id="rId15" Type="http://schemas.openxmlformats.org/officeDocument/2006/relationships/slideLayout" Target="../slideLayouts/slideLayout26.xml"/><Relationship Id="rId37" Type="http://schemas.openxmlformats.org/officeDocument/2006/relationships/slideLayout" Target="../slideLayouts/slideLayout48.xml"/><Relationship Id="rId14" Type="http://schemas.openxmlformats.org/officeDocument/2006/relationships/slideLayout" Target="../slideLayouts/slideLayout25.xml"/><Relationship Id="rId36" Type="http://schemas.openxmlformats.org/officeDocument/2006/relationships/slideLayout" Target="../slideLayouts/slideLayout47.xml"/><Relationship Id="rId17" Type="http://schemas.openxmlformats.org/officeDocument/2006/relationships/slideLayout" Target="../slideLayouts/slideLayout28.xml"/><Relationship Id="rId39" Type="http://schemas.openxmlformats.org/officeDocument/2006/relationships/slideLayout" Target="../slideLayouts/slideLayout50.xml"/><Relationship Id="rId16" Type="http://schemas.openxmlformats.org/officeDocument/2006/relationships/slideLayout" Target="../slideLayouts/slideLayout27.xml"/><Relationship Id="rId38" Type="http://schemas.openxmlformats.org/officeDocument/2006/relationships/slideLayout" Target="../slideLayouts/slideLayout49.xml"/><Relationship Id="rId19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459950" y="300125"/>
            <a:ext cx="8353800" cy="8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Hepta Slab"/>
              <a:buNone/>
              <a:defRPr sz="3600">
                <a:solidFill>
                  <a:schemeClr val="dk1"/>
                </a:solidFill>
                <a:latin typeface="Hepta Slab"/>
                <a:ea typeface="Hepta Slab"/>
                <a:cs typeface="Hepta Slab"/>
                <a:sym typeface="Hepta Slab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Hepta Slab"/>
              <a:buNone/>
              <a:defRPr>
                <a:latin typeface="Hepta Slab"/>
                <a:ea typeface="Hepta Slab"/>
                <a:cs typeface="Hepta Slab"/>
                <a:sym typeface="Hepta Slab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Hepta Slab"/>
              <a:buNone/>
              <a:defRPr>
                <a:latin typeface="Hepta Slab"/>
                <a:ea typeface="Hepta Slab"/>
                <a:cs typeface="Hepta Slab"/>
                <a:sym typeface="Hepta Slab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Hepta Slab"/>
              <a:buNone/>
              <a:defRPr>
                <a:latin typeface="Hepta Slab"/>
                <a:ea typeface="Hepta Slab"/>
                <a:cs typeface="Hepta Slab"/>
                <a:sym typeface="Hepta Slab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Hepta Slab"/>
              <a:buNone/>
              <a:defRPr>
                <a:latin typeface="Hepta Slab"/>
                <a:ea typeface="Hepta Slab"/>
                <a:cs typeface="Hepta Slab"/>
                <a:sym typeface="Hepta Slab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Hepta Slab"/>
              <a:buNone/>
              <a:defRPr>
                <a:latin typeface="Hepta Slab"/>
                <a:ea typeface="Hepta Slab"/>
                <a:cs typeface="Hepta Slab"/>
                <a:sym typeface="Hepta Slab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Hepta Slab"/>
              <a:buNone/>
              <a:defRPr>
                <a:latin typeface="Hepta Slab"/>
                <a:ea typeface="Hepta Slab"/>
                <a:cs typeface="Hepta Slab"/>
                <a:sym typeface="Hepta Slab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Hepta Slab"/>
              <a:buNone/>
              <a:defRPr>
                <a:latin typeface="Hepta Slab"/>
                <a:ea typeface="Hepta Slab"/>
                <a:cs typeface="Hepta Slab"/>
                <a:sym typeface="Hepta Slab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Hepta Slab"/>
              <a:buNone/>
              <a:defRPr>
                <a:latin typeface="Hepta Slab"/>
                <a:ea typeface="Hepta Slab"/>
                <a:cs typeface="Hepta Slab"/>
                <a:sym typeface="Hepta Slab"/>
              </a:defRPr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536575" y="2676025"/>
            <a:ext cx="5275500" cy="220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Barlow Light"/>
              <a:buChar char="●"/>
              <a:defRPr sz="15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 Light"/>
              <a:buChar char="○"/>
              <a:defRPr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indent="-31115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Barlow Light"/>
              <a:buChar char="■"/>
              <a:defRPr sz="13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Barlow Light"/>
              <a:buChar char="●"/>
              <a:defRPr sz="12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Barlow Light"/>
              <a:buChar char="○"/>
              <a:defRPr sz="11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Barlow Light"/>
              <a:buChar char="■"/>
              <a:defRPr sz="10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indent="-28575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Barlow Light"/>
              <a:buChar char="●"/>
              <a:defRPr sz="9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Barlow Light"/>
              <a:buChar char="○"/>
              <a:defRPr sz="8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indent="-27305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Barlow Light"/>
              <a:buChar char="■"/>
              <a:defRPr sz="8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buNone/>
              <a:defRPr sz="13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1pPr>
            <a:lvl2pPr lvl="1" algn="r">
              <a:buNone/>
              <a:defRPr sz="13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2pPr>
            <a:lvl3pPr lvl="2" algn="r">
              <a:buNone/>
              <a:defRPr sz="13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3pPr>
            <a:lvl4pPr lvl="3" algn="r">
              <a:buNone/>
              <a:defRPr sz="13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4pPr>
            <a:lvl5pPr lvl="4" algn="r">
              <a:buNone/>
              <a:defRPr sz="13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5pPr>
            <a:lvl6pPr lvl="5" algn="r">
              <a:buNone/>
              <a:defRPr sz="13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6pPr>
            <a:lvl7pPr lvl="6" algn="r">
              <a:buNone/>
              <a:defRPr sz="13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7pPr>
            <a:lvl8pPr lvl="7" algn="r">
              <a:buNone/>
              <a:defRPr sz="13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8pPr>
            <a:lvl9pPr lvl="8" algn="r">
              <a:buNone/>
              <a:defRPr sz="1300">
                <a:solidFill>
                  <a:schemeClr val="dk1"/>
                </a:solidFill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2" r:id="rId14"/>
    <p:sldLayoutId id="2147483673" r:id="rId15"/>
    <p:sldLayoutId id="2147483674" r:id="rId16"/>
    <p:sldLayoutId id="2147483675" r:id="rId17"/>
    <p:sldLayoutId id="2147483676" r:id="rId18"/>
    <p:sldLayoutId id="2147483677" r:id="rId19"/>
    <p:sldLayoutId id="2147483678" r:id="rId20"/>
    <p:sldLayoutId id="2147483679" r:id="rId21"/>
    <p:sldLayoutId id="2147483680" r:id="rId22"/>
    <p:sldLayoutId id="2147483681" r:id="rId23"/>
    <p:sldLayoutId id="2147483682" r:id="rId24"/>
    <p:sldLayoutId id="2147483683" r:id="rId25"/>
    <p:sldLayoutId id="2147483684" r:id="rId26"/>
    <p:sldLayoutId id="2147483685" r:id="rId27"/>
    <p:sldLayoutId id="2147483686" r:id="rId28"/>
    <p:sldLayoutId id="2147483687" r:id="rId29"/>
    <p:sldLayoutId id="2147483688" r:id="rId30"/>
    <p:sldLayoutId id="2147483689" r:id="rId31"/>
    <p:sldLayoutId id="2147483690" r:id="rId32"/>
    <p:sldLayoutId id="2147483691" r:id="rId33"/>
    <p:sldLayoutId id="2147483692" r:id="rId34"/>
    <p:sldLayoutId id="2147483693" r:id="rId35"/>
    <p:sldLayoutId id="2147483694" r:id="rId36"/>
    <p:sldLayoutId id="2147483695" r:id="rId37"/>
    <p:sldLayoutId id="2147483696" r:id="rId38"/>
    <p:sldLayoutId id="2147483697" r:id="rId39"/>
    <p:sldLayoutId id="2147483698" r:id="rId40"/>
    <p:sldLayoutId id="2147483699" r:id="rId41"/>
    <p:sldLayoutId id="2147483700" r:id="rId42"/>
    <p:sldLayoutId id="2147483701" r:id="rId43"/>
    <p:sldLayoutId id="2147483702" r:id="rId44"/>
    <p:sldLayoutId id="2147483703" r:id="rId4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4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7.xml"/><Relationship Id="rId2" Type="http://schemas.openxmlformats.org/officeDocument/2006/relationships/notesSlide" Target="../notesSlides/notesSlide4.xml"/><Relationship Id="rId3" Type="http://schemas.openxmlformats.org/officeDocument/2006/relationships/hyperlink" Target="https://www.handspeak.com/" TargetMode="External"/><Relationship Id="rId4" Type="http://schemas.openxmlformats.org/officeDocument/2006/relationships/hyperlink" Target="https://sshi.sa/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7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7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7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7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5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7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59"/>
          <p:cNvSpPr txBox="1"/>
          <p:nvPr>
            <p:ph type="title"/>
          </p:nvPr>
        </p:nvSpPr>
        <p:spPr>
          <a:xfrm>
            <a:off x="141900" y="1933800"/>
            <a:ext cx="8860200" cy="127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r>
              <a:rPr lang="en" sz="2800"/>
              <a:t>Real-Time Arabic Sign Language Recognition Using a Hybrid Deep Learning Model</a:t>
            </a:r>
            <a:endParaRPr sz="28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60"/>
          <p:cNvSpPr txBox="1"/>
          <p:nvPr>
            <p:ph type="title"/>
          </p:nvPr>
        </p:nvSpPr>
        <p:spPr>
          <a:xfrm>
            <a:off x="535250" y="444250"/>
            <a:ext cx="7911300" cy="447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r>
              <a:rPr lang="en" sz="3000"/>
              <a:t>Authors: Talal H. Noor , Ayman Noor , Ahmed F. Alharbi, Ahmed Faisal, Rakan Alrashidi, Ahmed S. Alsaedi, Ghada Alharbi, Tawfeeq Alsanoosy and Abdullah Alsaeed</a:t>
            </a:r>
            <a:br>
              <a:rPr lang="en" sz="3000"/>
            </a:br>
            <a:endParaRPr sz="3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br>
              <a:rPr lang="en" sz="3000"/>
            </a:br>
            <a:r>
              <a:rPr lang="en" sz="3000"/>
              <a:t>Taibah University</a:t>
            </a:r>
            <a:br>
              <a:rPr lang="en" sz="3000"/>
            </a:br>
            <a:r>
              <a:rPr lang="en" sz="3000"/>
              <a:t>Published on </a:t>
            </a:r>
            <a:r>
              <a:rPr lang="en"/>
              <a:t>Sensors</a:t>
            </a:r>
            <a:endParaRPr sz="30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61"/>
          <p:cNvSpPr txBox="1"/>
          <p:nvPr>
            <p:ph idx="1" type="subTitle"/>
          </p:nvPr>
        </p:nvSpPr>
        <p:spPr>
          <a:xfrm>
            <a:off x="791150" y="522625"/>
            <a:ext cx="5938800" cy="1108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Overview:</a:t>
            </a:r>
            <a:endParaRPr/>
          </a:p>
        </p:txBody>
      </p:sp>
      <p:sp>
        <p:nvSpPr>
          <p:cNvPr id="382" name="Google Shape;382;p61"/>
          <p:cNvSpPr txBox="1"/>
          <p:nvPr>
            <p:ph idx="2" type="body"/>
          </p:nvPr>
        </p:nvSpPr>
        <p:spPr>
          <a:xfrm>
            <a:off x="383875" y="1810100"/>
            <a:ext cx="8554500" cy="323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r>
              <a:rPr lang="en"/>
              <a:t>Goal: develop a reliable, real-time system to help bridg the gap between deaf and hearing </a:t>
            </a:r>
            <a:r>
              <a:rPr lang="en"/>
              <a:t>people. </a:t>
            </a:r>
            <a:br>
              <a:rPr lang="en"/>
            </a:b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r>
              <a:rPr lang="en"/>
              <a:t>Use of deep </a:t>
            </a:r>
            <a:r>
              <a:rPr lang="en"/>
              <a:t>learning— Hybrid model: CNN and LSTM architectures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3" name="Google Shape;383;p61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7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62"/>
          <p:cNvSpPr txBox="1"/>
          <p:nvPr>
            <p:ph idx="1" type="subTitle"/>
          </p:nvPr>
        </p:nvSpPr>
        <p:spPr>
          <a:xfrm>
            <a:off x="791150" y="522625"/>
            <a:ext cx="7464300" cy="1108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Dataset &amp; Preprocessing</a:t>
            </a:r>
            <a:endParaRPr/>
          </a:p>
        </p:txBody>
      </p:sp>
      <p:sp>
        <p:nvSpPr>
          <p:cNvPr id="389" name="Google Shape;389;p62"/>
          <p:cNvSpPr txBox="1"/>
          <p:nvPr>
            <p:ph idx="2" type="body"/>
          </p:nvPr>
        </p:nvSpPr>
        <p:spPr>
          <a:xfrm>
            <a:off x="383875" y="1810100"/>
            <a:ext cx="8554500" cy="323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en" sz="2100"/>
              <a:t>captured using built-in webcams with a resolution of 480p</a:t>
            </a:r>
            <a:endParaRPr sz="2100"/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en" sz="2100"/>
              <a:t>10 words -  400 images each. </a:t>
            </a:r>
            <a:endParaRPr sz="2100"/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en" sz="2100"/>
              <a:t>10 words - 50 videos. </a:t>
            </a:r>
            <a:endParaRPr sz="2100"/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en" sz="2100"/>
              <a:t>Data taken from </a:t>
            </a:r>
            <a:endParaRPr sz="2100"/>
          </a:p>
          <a:p>
            <a:pPr indent="-361950" lvl="1" marL="914400" rtl="0" algn="l">
              <a:spcBef>
                <a:spcPts val="0"/>
              </a:spcBef>
              <a:spcAft>
                <a:spcPts val="0"/>
              </a:spcAft>
              <a:buSzPts val="2100"/>
              <a:buChar char="○"/>
            </a:pPr>
            <a:r>
              <a:rPr lang="en" sz="2100"/>
              <a:t>Handspeak website: https://www.handspeak.com/</a:t>
            </a:r>
            <a:r>
              <a:rPr lang="en" sz="2100" u="sng">
                <a:solidFill>
                  <a:schemeClr val="hlink"/>
                </a:solidFill>
                <a:hlinkClick r:id="rId3"/>
              </a:rPr>
              <a:t>com/</a:t>
            </a:r>
            <a:endParaRPr sz="2100"/>
          </a:p>
          <a:p>
            <a:pPr indent="-361950" lvl="1" marL="914400" rtl="0" algn="l">
              <a:spcBef>
                <a:spcPts val="0"/>
              </a:spcBef>
              <a:spcAft>
                <a:spcPts val="0"/>
              </a:spcAft>
              <a:buSzPts val="2100"/>
              <a:buChar char="○"/>
            </a:pPr>
            <a:r>
              <a:rPr lang="en" sz="2100"/>
              <a:t>Saudi Sign Language: </a:t>
            </a:r>
            <a:r>
              <a:rPr lang="en" sz="2100" u="sng">
                <a:solidFill>
                  <a:schemeClr val="hlink"/>
                </a:solidFill>
                <a:hlinkClick r:id="rId4"/>
              </a:rPr>
              <a:t>https://sshi.sa/</a:t>
            </a:r>
            <a:endParaRPr sz="2100"/>
          </a:p>
          <a:p>
            <a:pPr indent="-3619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en" sz="2100"/>
              <a:t> Training 80%  Testing 20% </a:t>
            </a:r>
            <a:endParaRPr sz="2100"/>
          </a:p>
          <a:p>
            <a:pPr indent="-3619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t/>
            </a:r>
            <a:endParaRPr sz="2100"/>
          </a:p>
        </p:txBody>
      </p:sp>
      <p:sp>
        <p:nvSpPr>
          <p:cNvPr id="390" name="Google Shape;390;p62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4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63"/>
          <p:cNvSpPr txBox="1"/>
          <p:nvPr>
            <p:ph idx="1" type="subTitle"/>
          </p:nvPr>
        </p:nvSpPr>
        <p:spPr>
          <a:xfrm>
            <a:off x="791150" y="522625"/>
            <a:ext cx="7464300" cy="1108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6" name="Google Shape;396;p63"/>
          <p:cNvSpPr txBox="1"/>
          <p:nvPr>
            <p:ph idx="2" type="body"/>
          </p:nvPr>
        </p:nvSpPr>
        <p:spPr>
          <a:xfrm>
            <a:off x="383875" y="1810100"/>
            <a:ext cx="8554500" cy="323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t/>
            </a:r>
            <a:endParaRPr sz="2100"/>
          </a:p>
        </p:txBody>
      </p:sp>
      <p:sp>
        <p:nvSpPr>
          <p:cNvPr id="397" name="Google Shape;397;p63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398" name="Google Shape;398;p6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4256" y="80375"/>
            <a:ext cx="8315499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2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64"/>
          <p:cNvSpPr txBox="1"/>
          <p:nvPr>
            <p:ph idx="1" type="subTitle"/>
          </p:nvPr>
        </p:nvSpPr>
        <p:spPr>
          <a:xfrm>
            <a:off x="791150" y="522625"/>
            <a:ext cx="7464300" cy="1108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Methodologies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4" name="Google Shape;404;p64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05" name="Google Shape;405;p64"/>
          <p:cNvSpPr txBox="1"/>
          <p:nvPr>
            <p:ph idx="4294967295" type="title"/>
          </p:nvPr>
        </p:nvSpPr>
        <p:spPr>
          <a:xfrm>
            <a:off x="353625" y="1630835"/>
            <a:ext cx="7574100" cy="358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Barlow Light"/>
              <a:buChar char="●"/>
            </a:pPr>
            <a:r>
              <a:rPr lang="en" sz="2000"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rPr>
              <a:t>Google MediaPipe framework to identify the hand’s 21 3D landmarks</a:t>
            </a:r>
            <a:endParaRPr sz="2200">
              <a:solidFill>
                <a:schemeClr val="lt1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Barlow Light"/>
              <a:buChar char="●"/>
            </a:pPr>
            <a:r>
              <a:rPr lang="en" sz="2000"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rPr>
              <a:t>CNN Model</a:t>
            </a:r>
            <a:endParaRPr sz="2200">
              <a:solidFill>
                <a:schemeClr val="lt1"/>
              </a:solidFill>
            </a:endParaRPr>
          </a:p>
          <a:p>
            <a:pPr indent="-355600" lvl="1" marL="9144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Barlow Light"/>
              <a:buChar char="○"/>
            </a:pPr>
            <a:r>
              <a:rPr lang="en" sz="2000"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rPr>
              <a:t> LeNet-5</a:t>
            </a:r>
            <a:endParaRPr sz="2000">
              <a:solidFill>
                <a:schemeClr val="lt1"/>
              </a:solidFill>
              <a:latin typeface="Barlow Light"/>
              <a:ea typeface="Barlow Light"/>
              <a:cs typeface="Barlow Light"/>
              <a:sym typeface="Barlow Light"/>
            </a:endParaRPr>
          </a:p>
          <a:p>
            <a:pPr indent="-355600" lvl="1" marL="9144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Barlow Light"/>
              <a:buChar char="○"/>
            </a:pPr>
            <a:r>
              <a:rPr lang="en" sz="2000"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rPr>
              <a:t>2 x convolutional layers, 2 x max-pooling layers, 3 x fully connected layers</a:t>
            </a:r>
            <a:endParaRPr sz="2000">
              <a:solidFill>
                <a:schemeClr val="lt1"/>
              </a:solidFill>
              <a:latin typeface="Barlow Light"/>
              <a:ea typeface="Barlow Light"/>
              <a:cs typeface="Barlow Light"/>
              <a:sym typeface="Barlow Light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Barlow Light"/>
              <a:buChar char="●"/>
            </a:pPr>
            <a:r>
              <a:rPr lang="en" sz="2000"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rPr>
              <a:t>LSTM</a:t>
            </a:r>
            <a:endParaRPr sz="2000">
              <a:solidFill>
                <a:schemeClr val="lt1"/>
              </a:solidFill>
              <a:latin typeface="Barlow Light"/>
              <a:ea typeface="Barlow Light"/>
              <a:cs typeface="Barlow Light"/>
              <a:sym typeface="Barlow Light"/>
            </a:endParaRPr>
          </a:p>
          <a:p>
            <a:pPr indent="-355600" lvl="1" marL="9144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Barlow Light"/>
              <a:buChar char="○"/>
            </a:pPr>
            <a:r>
              <a:rPr lang="en" sz="2000"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rPr>
              <a:t>stack structure -  involves arranging multiple LSTM layers in sequence, the output of each serves as the input for the next.</a:t>
            </a:r>
            <a:endParaRPr sz="2000">
              <a:solidFill>
                <a:schemeClr val="lt1"/>
              </a:solidFill>
              <a:latin typeface="Barlow Light"/>
              <a:ea typeface="Barlow Light"/>
              <a:cs typeface="Barlow Light"/>
              <a:sym typeface="Barlow Light"/>
            </a:endParaRPr>
          </a:p>
          <a:p>
            <a:pPr indent="-355600" lvl="1" marL="9144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Barlow Light"/>
              <a:buChar char="○"/>
            </a:pPr>
            <a:r>
              <a:rPr lang="en" sz="2000"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rPr>
              <a:t>3 x LSTM Layers, 3 x fully connected layers</a:t>
            </a:r>
            <a:endParaRPr sz="2000">
              <a:solidFill>
                <a:schemeClr val="lt1"/>
              </a:solidFill>
              <a:latin typeface="Barlow Light"/>
              <a:ea typeface="Barlow Light"/>
              <a:cs typeface="Barlow Light"/>
              <a:sym typeface="Barlow Light"/>
            </a:endParaRPr>
          </a:p>
          <a:p>
            <a:pPr indent="-355600" lvl="1" marL="9144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Barlow Light"/>
              <a:buChar char="○"/>
            </a:pPr>
            <a:r>
              <a:t/>
            </a:r>
            <a:endParaRPr sz="2000">
              <a:solidFill>
                <a:schemeClr val="lt1"/>
              </a:solidFill>
              <a:latin typeface="Barlow Light"/>
              <a:ea typeface="Barlow Light"/>
              <a:cs typeface="Barlow Light"/>
              <a:sym typeface="Barlow Ligh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9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65"/>
          <p:cNvSpPr txBox="1"/>
          <p:nvPr>
            <p:ph idx="1" type="subTitle"/>
          </p:nvPr>
        </p:nvSpPr>
        <p:spPr>
          <a:xfrm>
            <a:off x="791150" y="522625"/>
            <a:ext cx="7464300" cy="1108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Training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1" name="Google Shape;411;p65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12" name="Google Shape;412;p65"/>
          <p:cNvSpPr txBox="1"/>
          <p:nvPr>
            <p:ph idx="4294967295" type="title"/>
          </p:nvPr>
        </p:nvSpPr>
        <p:spPr>
          <a:xfrm>
            <a:off x="436325" y="1781825"/>
            <a:ext cx="7543800" cy="322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Barlow Light"/>
              <a:buChar char="●"/>
            </a:pPr>
            <a:r>
              <a:rPr lang="en" sz="2000"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rPr>
              <a:t>CNN</a:t>
            </a:r>
            <a:r>
              <a:rPr lang="en" sz="1600"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rPr>
              <a:t> </a:t>
            </a:r>
            <a:endParaRPr sz="1600">
              <a:solidFill>
                <a:schemeClr val="lt1"/>
              </a:solidFill>
              <a:latin typeface="Barlow Light"/>
              <a:ea typeface="Barlow Light"/>
              <a:cs typeface="Barlow Light"/>
              <a:sym typeface="Barlow Light"/>
            </a:endParaRPr>
          </a:p>
          <a:p>
            <a:pPr indent="-355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Barlow Light"/>
              <a:buChar char="○"/>
            </a:pPr>
            <a:r>
              <a:rPr lang="en" sz="2000"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rPr>
              <a:t>Learning rate of 0.001  to ensure stable convergence</a:t>
            </a:r>
            <a:endParaRPr sz="2000">
              <a:solidFill>
                <a:schemeClr val="lt1"/>
              </a:solidFill>
              <a:latin typeface="Barlow Light"/>
              <a:ea typeface="Barlow Light"/>
              <a:cs typeface="Barlow Light"/>
              <a:sym typeface="Barlow Light"/>
            </a:endParaRPr>
          </a:p>
          <a:p>
            <a:pPr indent="-355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Barlow Light"/>
              <a:buChar char="○"/>
            </a:pPr>
            <a:r>
              <a:rPr lang="en" sz="2000"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rPr>
              <a:t>50 epochs to allow for thorough training and convergence. </a:t>
            </a:r>
            <a:endParaRPr sz="2000">
              <a:solidFill>
                <a:schemeClr val="lt1"/>
              </a:solidFill>
              <a:latin typeface="Barlow Light"/>
              <a:ea typeface="Barlow Light"/>
              <a:cs typeface="Barlow Light"/>
              <a:sym typeface="Barlow Light"/>
            </a:endParaRPr>
          </a:p>
          <a:p>
            <a:pPr indent="-355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Barlow Light"/>
              <a:buChar char="○"/>
            </a:pPr>
            <a:r>
              <a:rPr lang="en" sz="2000"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rPr>
              <a:t>Adam optimizer &amp; cross-entropy loss function</a:t>
            </a:r>
            <a:endParaRPr sz="2000">
              <a:solidFill>
                <a:schemeClr val="lt1"/>
              </a:solidFill>
              <a:latin typeface="Barlow Light"/>
              <a:ea typeface="Barlow Light"/>
              <a:cs typeface="Barlow Light"/>
              <a:sym typeface="Barlow Light"/>
            </a:endParaRPr>
          </a:p>
          <a:p>
            <a:pPr indent="-355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Barlow Light"/>
              <a:buChar char="○"/>
            </a:pPr>
            <a:r>
              <a:rPr lang="en" sz="2000"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rPr>
              <a:t>Dropout rate of 0.5  To prevent overfitting.</a:t>
            </a:r>
            <a:endParaRPr sz="2000">
              <a:solidFill>
                <a:schemeClr val="lt1"/>
              </a:solidFill>
              <a:latin typeface="Barlow Light"/>
              <a:ea typeface="Barlow Light"/>
              <a:cs typeface="Barlow Light"/>
              <a:sym typeface="Barlow Light"/>
            </a:endParaRPr>
          </a:p>
          <a:p>
            <a:pPr indent="-355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Barlow Light"/>
              <a:buChar char="●"/>
            </a:pPr>
            <a:r>
              <a:rPr lang="en" sz="2000"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rPr>
              <a:t>LSTM</a:t>
            </a:r>
            <a:endParaRPr sz="2000">
              <a:solidFill>
                <a:schemeClr val="lt1"/>
              </a:solidFill>
              <a:latin typeface="Barlow Light"/>
              <a:ea typeface="Barlow Light"/>
              <a:cs typeface="Barlow Light"/>
              <a:sym typeface="Barlow Ligh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lt1"/>
              </a:solidFill>
              <a:latin typeface="Barlow Light"/>
              <a:ea typeface="Barlow Light"/>
              <a:cs typeface="Barlow Light"/>
              <a:sym typeface="Barlow Ligh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lt1"/>
              </a:solidFill>
              <a:latin typeface="Barlow Light"/>
              <a:ea typeface="Barlow Light"/>
              <a:cs typeface="Barlow Light"/>
              <a:sym typeface="Barlow Light"/>
            </a:endParaRPr>
          </a:p>
        </p:txBody>
      </p:sp>
      <p:pic>
        <p:nvPicPr>
          <p:cNvPr id="413" name="Google Shape;413;p6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16800" y="3731775"/>
            <a:ext cx="5368849" cy="1326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7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66"/>
          <p:cNvSpPr txBox="1"/>
          <p:nvPr>
            <p:ph idx="1" type="subTitle"/>
          </p:nvPr>
        </p:nvSpPr>
        <p:spPr>
          <a:xfrm>
            <a:off x="791150" y="522625"/>
            <a:ext cx="7464300" cy="1108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Model Evaluation &amp; Results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9" name="Google Shape;419;p66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20" name="Google Shape;420;p66"/>
          <p:cNvSpPr txBox="1"/>
          <p:nvPr>
            <p:ph idx="4294967295" type="title"/>
          </p:nvPr>
        </p:nvSpPr>
        <p:spPr>
          <a:xfrm>
            <a:off x="436325" y="1630853"/>
            <a:ext cx="7543800" cy="342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Barlow Light"/>
              <a:buChar char="●"/>
            </a:pPr>
            <a:r>
              <a:rPr lang="en" sz="2000"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rPr>
              <a:t>CNN</a:t>
            </a:r>
            <a:r>
              <a:rPr lang="en" sz="1600"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rPr>
              <a:t> </a:t>
            </a:r>
            <a:endParaRPr sz="1600">
              <a:solidFill>
                <a:schemeClr val="lt1"/>
              </a:solidFill>
              <a:latin typeface="Barlow Light"/>
              <a:ea typeface="Barlow Light"/>
              <a:cs typeface="Barlow Light"/>
              <a:sym typeface="Barlow Light"/>
            </a:endParaRPr>
          </a:p>
          <a:p>
            <a:pPr indent="-355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Barlow Light"/>
              <a:buChar char="○"/>
            </a:pPr>
            <a:r>
              <a:rPr lang="en" sz="2000"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rPr>
              <a:t>Accuracy of 94.40%</a:t>
            </a:r>
            <a:endParaRPr sz="2000">
              <a:solidFill>
                <a:schemeClr val="lt1"/>
              </a:solidFill>
              <a:latin typeface="Barlow Light"/>
              <a:ea typeface="Barlow Light"/>
              <a:cs typeface="Barlow Light"/>
              <a:sym typeface="Barlow Light"/>
            </a:endParaRPr>
          </a:p>
          <a:p>
            <a:pPr indent="-355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Barlow Light"/>
              <a:buChar char="○"/>
            </a:pPr>
            <a:r>
              <a:rPr lang="en" sz="2000"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rPr>
              <a:t> recall and F1 scores of 94.40% and 94.90%, respectively</a:t>
            </a:r>
            <a:endParaRPr sz="2000">
              <a:solidFill>
                <a:schemeClr val="lt1"/>
              </a:solidFill>
              <a:latin typeface="Barlow Light"/>
              <a:ea typeface="Barlow Light"/>
              <a:cs typeface="Barlow Light"/>
              <a:sym typeface="Barlow Light"/>
            </a:endParaRPr>
          </a:p>
          <a:p>
            <a:pPr indent="-355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Barlow Light"/>
              <a:buChar char="●"/>
            </a:pPr>
            <a:r>
              <a:rPr lang="en" sz="2000"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rPr>
              <a:t>LSTM</a:t>
            </a:r>
            <a:endParaRPr sz="2000">
              <a:solidFill>
                <a:schemeClr val="lt1"/>
              </a:solidFill>
              <a:latin typeface="Barlow Light"/>
              <a:ea typeface="Barlow Light"/>
              <a:cs typeface="Barlow Light"/>
              <a:sym typeface="Barlow Light"/>
            </a:endParaRPr>
          </a:p>
          <a:p>
            <a:pPr indent="-355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Barlow Light"/>
              <a:buChar char="○"/>
            </a:pPr>
            <a:r>
              <a:rPr lang="en" sz="2000"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rPr>
              <a:t> Accuracy of 82.70%</a:t>
            </a:r>
            <a:endParaRPr sz="2000">
              <a:solidFill>
                <a:schemeClr val="lt1"/>
              </a:solidFill>
              <a:latin typeface="Barlow Light"/>
              <a:ea typeface="Barlow Light"/>
              <a:cs typeface="Barlow Light"/>
              <a:sym typeface="Barlow Light"/>
            </a:endParaRPr>
          </a:p>
          <a:p>
            <a:pPr indent="-355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Barlow Light"/>
              <a:buChar char="○"/>
            </a:pPr>
            <a:r>
              <a:rPr lang="en" sz="2000">
                <a:solidFill>
                  <a:schemeClr val="lt1"/>
                </a:solidFill>
                <a:latin typeface="Barlow Light"/>
                <a:ea typeface="Barlow Light"/>
                <a:cs typeface="Barlow Light"/>
                <a:sym typeface="Barlow Light"/>
              </a:rPr>
              <a:t> recall and F1 scores of 82.50% and 82.70%, respectively</a:t>
            </a:r>
            <a:endParaRPr sz="2000">
              <a:solidFill>
                <a:schemeClr val="lt1"/>
              </a:solidFill>
              <a:latin typeface="Barlow Light"/>
              <a:ea typeface="Barlow Light"/>
              <a:cs typeface="Barlow Light"/>
              <a:sym typeface="Barlow Ligh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4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67"/>
          <p:cNvSpPr txBox="1"/>
          <p:nvPr>
            <p:ph idx="2" type="body"/>
          </p:nvPr>
        </p:nvSpPr>
        <p:spPr>
          <a:xfrm>
            <a:off x="1639927" y="436196"/>
            <a:ext cx="979500" cy="4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CNN</a:t>
            </a:r>
            <a:endParaRPr/>
          </a:p>
        </p:txBody>
      </p:sp>
      <p:sp>
        <p:nvSpPr>
          <p:cNvPr id="426" name="Google Shape;426;p67"/>
          <p:cNvSpPr txBox="1"/>
          <p:nvPr>
            <p:ph idx="2" type="body"/>
          </p:nvPr>
        </p:nvSpPr>
        <p:spPr>
          <a:xfrm>
            <a:off x="6100925" y="564300"/>
            <a:ext cx="1169400" cy="4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LSTM</a:t>
            </a:r>
            <a:endParaRPr/>
          </a:p>
        </p:txBody>
      </p:sp>
      <p:pic>
        <p:nvPicPr>
          <p:cNvPr id="427" name="Google Shape;427;p6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100" y="970896"/>
            <a:ext cx="4576955" cy="3930904"/>
          </a:xfrm>
          <a:prstGeom prst="rect">
            <a:avLst/>
          </a:prstGeom>
          <a:noFill/>
          <a:ln>
            <a:noFill/>
          </a:ln>
        </p:spPr>
      </p:pic>
      <p:pic>
        <p:nvPicPr>
          <p:cNvPr id="428" name="Google Shape;428;p6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70130" y="1082850"/>
            <a:ext cx="4199145" cy="37069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2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68"/>
          <p:cNvSpPr txBox="1"/>
          <p:nvPr>
            <p:ph idx="1" type="subTitle"/>
          </p:nvPr>
        </p:nvSpPr>
        <p:spPr>
          <a:xfrm>
            <a:off x="791150" y="522625"/>
            <a:ext cx="7464300" cy="1108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Limitations </a:t>
            </a:r>
            <a:endParaRPr/>
          </a:p>
        </p:txBody>
      </p:sp>
      <p:sp>
        <p:nvSpPr>
          <p:cNvPr id="434" name="Google Shape;434;p68"/>
          <p:cNvSpPr txBox="1"/>
          <p:nvPr>
            <p:ph idx="2" type="body"/>
          </p:nvPr>
        </p:nvSpPr>
        <p:spPr>
          <a:xfrm>
            <a:off x="383875" y="1810100"/>
            <a:ext cx="8554500" cy="323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SzPts val="2600"/>
              <a:buChar char="●"/>
            </a:pPr>
            <a:r>
              <a:rPr lang="en" sz="2600"/>
              <a:t>Dataset. 10 static &amp; 10 dynamic</a:t>
            </a:r>
            <a:endParaRPr sz="2600"/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SzPts val="2600"/>
              <a:buChar char="●"/>
            </a:pPr>
            <a:r>
              <a:rPr lang="en" sz="2600"/>
              <a:t>Controlled Data </a:t>
            </a:r>
            <a:endParaRPr sz="2600"/>
          </a:p>
        </p:txBody>
      </p:sp>
      <p:sp>
        <p:nvSpPr>
          <p:cNvPr id="435" name="Google Shape;435;p68"/>
          <p:cNvSpPr txBox="1"/>
          <p:nvPr>
            <p:ph idx="12" type="sldNum"/>
          </p:nvPr>
        </p:nvSpPr>
        <p:spPr>
          <a:xfrm>
            <a:off x="8490529" y="250829"/>
            <a:ext cx="348900" cy="1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trategy Plan">
  <a:themeElements>
    <a:clrScheme name="Simple Light">
      <a:dk1>
        <a:srgbClr val="FFFFFF"/>
      </a:dk1>
      <a:lt1>
        <a:srgbClr val="000000"/>
      </a:lt1>
      <a:dk2>
        <a:srgbClr val="999999"/>
      </a:dk2>
      <a:lt2>
        <a:srgbClr val="FFECD1"/>
      </a:lt2>
      <a:accent1>
        <a:srgbClr val="AC6600"/>
      </a:accent1>
      <a:accent2>
        <a:srgbClr val="5E7F00"/>
      </a:accent2>
      <a:accent3>
        <a:srgbClr val="2322EF"/>
      </a:accent3>
      <a:accent4>
        <a:srgbClr val="DDDDFF"/>
      </a:accent4>
      <a:accent5>
        <a:srgbClr val="EFEFEF"/>
      </a:accent5>
      <a:accent6>
        <a:srgbClr val="F7FEEB"/>
      </a:accent6>
      <a:hlink>
        <a:srgbClr val="FFFFF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