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3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480" r:id="rId2"/>
    <p:sldId id="313" r:id="rId3"/>
    <p:sldId id="502" r:id="rId4"/>
    <p:sldId id="500" r:id="rId5"/>
    <p:sldId id="498" r:id="rId6"/>
    <p:sldId id="499" r:id="rId7"/>
    <p:sldId id="516" r:id="rId8"/>
    <p:sldId id="518" r:id="rId9"/>
    <p:sldId id="519" r:id="rId10"/>
    <p:sldId id="520" r:id="rId11"/>
    <p:sldId id="521" r:id="rId12"/>
    <p:sldId id="4325" r:id="rId13"/>
    <p:sldId id="4326" r:id="rId14"/>
    <p:sldId id="4327" r:id="rId15"/>
    <p:sldId id="4328" r:id="rId16"/>
    <p:sldId id="513" r:id="rId17"/>
    <p:sldId id="4329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502"/>
            <p14:sldId id="500"/>
            <p14:sldId id="498"/>
            <p14:sldId id="499"/>
            <p14:sldId id="516"/>
            <p14:sldId id="518"/>
            <p14:sldId id="519"/>
            <p14:sldId id="520"/>
            <p14:sldId id="521"/>
            <p14:sldId id="4325"/>
            <p14:sldId id="4326"/>
            <p14:sldId id="4327"/>
            <p14:sldId id="4328"/>
            <p14:sldId id="513"/>
            <p14:sldId id="43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0C99C7-831C-9B41-BE7E-1F8972FC260C}" v="3" dt="2026-05-25T20:00:03.9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3750" autoAdjust="0"/>
  </p:normalViewPr>
  <p:slideViewPr>
    <p:cSldViewPr snapToGrid="0">
      <p:cViewPr varScale="1">
        <p:scale>
          <a:sx n="70" d="100"/>
          <a:sy n="70" d="100"/>
        </p:scale>
        <p:origin x="208" y="9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2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svg"/><Relationship Id="rId1" Type="http://schemas.openxmlformats.org/officeDocument/2006/relationships/image" Target="../media/image12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svg"/><Relationship Id="rId1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9736DE-FA14-6A4E-B719-0168E55C270E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88FB79-1D36-A14F-B6DE-527F7F6F83C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</a:t>
          </a:r>
          <a:endParaRPr lang="en-US" sz="2000" dirty="0"/>
        </a:p>
      </dgm:t>
    </dgm:pt>
    <dgm:pt modelId="{FC4D6475-86C3-C94A-AD59-780BD0DAC29D}" type="parTrans" cxnId="{CA9E31A2-BDC0-AA48-B8D7-A9F01A65A45A}">
      <dgm:prSet/>
      <dgm:spPr/>
      <dgm:t>
        <a:bodyPr/>
        <a:lstStyle/>
        <a:p>
          <a:endParaRPr lang="en-US" sz="2000"/>
        </a:p>
      </dgm:t>
    </dgm:pt>
    <dgm:pt modelId="{D0B8B27A-DB25-2E4F-A8F0-CE265D7CC328}" type="sibTrans" cxnId="{CA9E31A2-BDC0-AA48-B8D7-A9F01A65A45A}">
      <dgm:prSet/>
      <dgm:spPr/>
      <dgm:t>
        <a:bodyPr/>
        <a:lstStyle/>
        <a:p>
          <a:endParaRPr lang="en-US" sz="2000"/>
        </a:p>
      </dgm:t>
    </dgm:pt>
    <dgm:pt modelId="{B7C1E86A-7119-E24B-9012-9EDF8A329E9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</a:t>
          </a:r>
        </a:p>
      </dgm:t>
    </dgm:pt>
    <dgm:pt modelId="{737CA92F-B77A-2C43-8287-B2A56DF49F7B}" type="parTrans" cxnId="{9D40E6A0-07FF-E842-A9DE-AFEA60A72BE7}">
      <dgm:prSet/>
      <dgm:spPr/>
      <dgm:t>
        <a:bodyPr/>
        <a:lstStyle/>
        <a:p>
          <a:endParaRPr lang="en-US" sz="2000"/>
        </a:p>
      </dgm:t>
    </dgm:pt>
    <dgm:pt modelId="{5FB0518E-9184-CB4C-988C-85FD16FB88BD}" type="sibTrans" cxnId="{9D40E6A0-07FF-E842-A9DE-AFEA60A72BE7}">
      <dgm:prSet/>
      <dgm:spPr/>
      <dgm:t>
        <a:bodyPr/>
        <a:lstStyle/>
        <a:p>
          <a:endParaRPr lang="en-US" sz="2000"/>
        </a:p>
      </dgm:t>
    </dgm:pt>
    <dgm:pt modelId="{DD93EF6A-43A5-EC47-9478-D2E2C4332BE8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</a:t>
          </a:r>
        </a:p>
      </dgm:t>
    </dgm:pt>
    <dgm:pt modelId="{9B88325B-F50F-9842-B133-41DEC276FE75}" type="parTrans" cxnId="{27658FAC-5C06-2D43-AF7B-7D9F833938EE}">
      <dgm:prSet/>
      <dgm:spPr/>
      <dgm:t>
        <a:bodyPr/>
        <a:lstStyle/>
        <a:p>
          <a:endParaRPr lang="en-US" sz="2000"/>
        </a:p>
      </dgm:t>
    </dgm:pt>
    <dgm:pt modelId="{85BB6987-8A6E-B542-A19E-6F1AED8632A4}" type="sibTrans" cxnId="{27658FAC-5C06-2D43-AF7B-7D9F833938EE}">
      <dgm:prSet/>
      <dgm:spPr/>
      <dgm:t>
        <a:bodyPr/>
        <a:lstStyle/>
        <a:p>
          <a:endParaRPr lang="en-US" sz="2000"/>
        </a:p>
      </dgm:t>
    </dgm:pt>
    <dgm:pt modelId="{34C9B767-3B99-594B-8D50-4E70A285DDC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</a:t>
          </a:r>
        </a:p>
      </dgm:t>
    </dgm:pt>
    <dgm:pt modelId="{75F0F395-2DE8-BE45-83DB-37F37607E3DD}" type="parTrans" cxnId="{9D7C2F12-99E6-D449-9E44-BCBD36DA846A}">
      <dgm:prSet/>
      <dgm:spPr/>
      <dgm:t>
        <a:bodyPr/>
        <a:lstStyle/>
        <a:p>
          <a:endParaRPr lang="en-US" sz="2000"/>
        </a:p>
      </dgm:t>
    </dgm:pt>
    <dgm:pt modelId="{31A9984D-C890-764F-A1BE-DEBCE3CA0988}" type="sibTrans" cxnId="{9D7C2F12-99E6-D449-9E44-BCBD36DA846A}">
      <dgm:prSet/>
      <dgm:spPr/>
      <dgm:t>
        <a:bodyPr/>
        <a:lstStyle/>
        <a:p>
          <a:endParaRPr lang="en-US" sz="2000"/>
        </a:p>
      </dgm:t>
    </dgm:pt>
    <dgm:pt modelId="{2A68C06F-4663-ED4B-9AF1-9A018ED8F26B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5</a:t>
          </a:r>
          <a:endParaRPr lang="en-US" sz="20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gm:t>
    </dgm:pt>
    <dgm:pt modelId="{28348BDB-8599-DE41-9287-BC8FB8B9E01E}" type="parTrans" cxnId="{3C1861B7-3BC8-544D-9EA4-A62A7C2828A8}">
      <dgm:prSet/>
      <dgm:spPr/>
      <dgm:t>
        <a:bodyPr/>
        <a:lstStyle/>
        <a:p>
          <a:endParaRPr lang="en-US" sz="2000"/>
        </a:p>
      </dgm:t>
    </dgm:pt>
    <dgm:pt modelId="{713E0A1B-C2DF-B84C-8BE1-6FF7986643D7}" type="sibTrans" cxnId="{3C1861B7-3BC8-544D-9EA4-A62A7C2828A8}">
      <dgm:prSet/>
      <dgm:spPr/>
      <dgm:t>
        <a:bodyPr/>
        <a:lstStyle/>
        <a:p>
          <a:endParaRPr lang="en-US" sz="2000"/>
        </a:p>
      </dgm:t>
    </dgm:pt>
    <dgm:pt modelId="{740A3FC4-5A03-8640-87DD-536F8881E90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Provide students with a comprehensive overview of the history, principles, processes, practices of agile approaches to project management, and Knowledge of agile development frameworks and agile tools and techniques. </a:t>
          </a:r>
          <a:endParaRPr lang="en-US" sz="1600" dirty="0"/>
        </a:p>
      </dgm:t>
    </dgm:pt>
    <dgm:pt modelId="{5D47F04B-2D4C-5A4C-8993-27C4A3203837}" type="parTrans" cxnId="{46CCB94D-C545-8041-94B2-86D47BF387F8}">
      <dgm:prSet/>
      <dgm:spPr/>
      <dgm:t>
        <a:bodyPr/>
        <a:lstStyle/>
        <a:p>
          <a:endParaRPr lang="en-US" sz="2000"/>
        </a:p>
      </dgm:t>
    </dgm:pt>
    <dgm:pt modelId="{79D1D08D-2091-CF4F-BFF1-76F42973451B}" type="sibTrans" cxnId="{46CCB94D-C545-8041-94B2-86D47BF387F8}">
      <dgm:prSet/>
      <dgm:spPr/>
      <dgm:t>
        <a:bodyPr/>
        <a:lstStyle/>
        <a:p>
          <a:endParaRPr lang="en-US" sz="2000"/>
        </a:p>
      </dgm:t>
    </dgm:pt>
    <dgm:pt modelId="{1D261D95-36B3-DF43-AA98-3D6E98EFEB9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Students understand similarities and differences between Traditional and Agile Project Management Lifecycles (PMLC)  and strengths and weaknesses of each.</a:t>
          </a:r>
        </a:p>
      </dgm:t>
    </dgm:pt>
    <dgm:pt modelId="{66BFA949-0C14-3346-8A4E-0DFC7F73F30F}" type="parTrans" cxnId="{54885E2E-F81B-3B4E-AAA7-120E42FE73EE}">
      <dgm:prSet/>
      <dgm:spPr/>
      <dgm:t>
        <a:bodyPr/>
        <a:lstStyle/>
        <a:p>
          <a:endParaRPr lang="en-US" sz="2000"/>
        </a:p>
      </dgm:t>
    </dgm:pt>
    <dgm:pt modelId="{E6C14774-6514-0345-ABEB-00D1C5F3A257}" type="sibTrans" cxnId="{54885E2E-F81B-3B4E-AAA7-120E42FE73EE}">
      <dgm:prSet/>
      <dgm:spPr/>
      <dgm:t>
        <a:bodyPr/>
        <a:lstStyle/>
        <a:p>
          <a:endParaRPr lang="en-US" sz="2000"/>
        </a:p>
      </dgm:t>
    </dgm:pt>
    <dgm:pt modelId="{0104370F-E8DC-7F40-BCD4-815F1023EFB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Learn techniques for managing projects using agile practices</a:t>
          </a:r>
          <a:r>
            <a:rPr lang="en-US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and work </a:t>
          </a: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with a framework such as Scrum, to manage agile projects, </a:t>
          </a:r>
        </a:p>
      </dgm:t>
    </dgm:pt>
    <dgm:pt modelId="{E86B9EFF-11E2-BC42-B61A-5EEFE65960CA}" type="parTrans" cxnId="{731FF0D7-C0A7-674B-AF74-40A04EF9CA69}">
      <dgm:prSet/>
      <dgm:spPr/>
      <dgm:t>
        <a:bodyPr/>
        <a:lstStyle/>
        <a:p>
          <a:endParaRPr lang="en-US" sz="2000"/>
        </a:p>
      </dgm:t>
    </dgm:pt>
    <dgm:pt modelId="{49B6E613-7B95-E94A-BB2A-6143E1A72C87}" type="sibTrans" cxnId="{731FF0D7-C0A7-674B-AF74-40A04EF9CA69}">
      <dgm:prSet/>
      <dgm:spPr/>
      <dgm:t>
        <a:bodyPr/>
        <a:lstStyle/>
        <a:p>
          <a:endParaRPr lang="en-US" sz="2000"/>
        </a:p>
      </dgm:t>
    </dgm:pt>
    <dgm:pt modelId="{26B6BAC4-91AF-A04B-B869-C11F871F0E4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Gain knowledge of Hybrid life cycles, and how to design and customize agile and traditional life cycles, </a:t>
          </a:r>
        </a:p>
      </dgm:t>
    </dgm:pt>
    <dgm:pt modelId="{F5A015EE-8BAF-114E-B50A-2974735E0EF4}" type="parTrans" cxnId="{9358CB46-58B5-0D41-970C-1D3CAB0F17FD}">
      <dgm:prSet/>
      <dgm:spPr/>
      <dgm:t>
        <a:bodyPr/>
        <a:lstStyle/>
        <a:p>
          <a:endParaRPr lang="en-US" sz="2000"/>
        </a:p>
      </dgm:t>
    </dgm:pt>
    <dgm:pt modelId="{2C7D141E-82B6-764C-AC40-2090B1C754FA}" type="sibTrans" cxnId="{9358CB46-58B5-0D41-970C-1D3CAB0F17FD}">
      <dgm:prSet/>
      <dgm:spPr/>
      <dgm:t>
        <a:bodyPr/>
        <a:lstStyle/>
        <a:p>
          <a:endParaRPr lang="en-US" sz="2000"/>
        </a:p>
      </dgm:t>
    </dgm:pt>
    <dgm:pt modelId="{C865089F-6F15-F44F-A413-4910AFB392E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Define Key performance metrics and resources to monitor and control agile project management.</a:t>
          </a:r>
          <a:endParaRPr lang="en-US" sz="16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gm:t>
    </dgm:pt>
    <dgm:pt modelId="{0D6F5B7E-F389-2C42-9129-EA7C7C2E9160}" type="parTrans" cxnId="{60548790-18A2-A946-820B-07F755448BE5}">
      <dgm:prSet/>
      <dgm:spPr/>
      <dgm:t>
        <a:bodyPr/>
        <a:lstStyle/>
        <a:p>
          <a:endParaRPr lang="en-US" sz="2000"/>
        </a:p>
      </dgm:t>
    </dgm:pt>
    <dgm:pt modelId="{CE0BEDFA-A7CD-E84B-B4F0-5C6D167C3F51}" type="sibTrans" cxnId="{60548790-18A2-A946-820B-07F755448BE5}">
      <dgm:prSet/>
      <dgm:spPr/>
      <dgm:t>
        <a:bodyPr/>
        <a:lstStyle/>
        <a:p>
          <a:endParaRPr lang="en-US" sz="2000"/>
        </a:p>
      </dgm:t>
    </dgm:pt>
    <dgm:pt modelId="{A8111EC5-F24F-9540-BFF5-BE4A64083014}" type="pres">
      <dgm:prSet presAssocID="{B09736DE-FA14-6A4E-B719-0168E55C270E}" presName="Name0" presStyleCnt="0">
        <dgm:presLayoutVars>
          <dgm:dir/>
          <dgm:animLvl val="lvl"/>
          <dgm:resizeHandles val="exact"/>
        </dgm:presLayoutVars>
      </dgm:prSet>
      <dgm:spPr/>
    </dgm:pt>
    <dgm:pt modelId="{AE284F09-72AD-CC48-B82A-557ED70B31AA}" type="pres">
      <dgm:prSet presAssocID="{CF88FB79-1D36-A14F-B6DE-527F7F6F83CD}" presName="linNode" presStyleCnt="0"/>
      <dgm:spPr/>
    </dgm:pt>
    <dgm:pt modelId="{06D164AA-5DBD-E84C-86D7-730E584D7D51}" type="pres">
      <dgm:prSet presAssocID="{CF88FB79-1D36-A14F-B6DE-527F7F6F83CD}" presName="parentText" presStyleLbl="node1" presStyleIdx="0" presStyleCnt="5" custScaleX="15251">
        <dgm:presLayoutVars>
          <dgm:chMax val="1"/>
          <dgm:bulletEnabled val="1"/>
        </dgm:presLayoutVars>
      </dgm:prSet>
      <dgm:spPr/>
    </dgm:pt>
    <dgm:pt modelId="{CCA5E4C1-A1AD-B34A-B69E-67049148A091}" type="pres">
      <dgm:prSet presAssocID="{CF88FB79-1D36-A14F-B6DE-527F7F6F83CD}" presName="descendantText" presStyleLbl="alignAccFollowNode1" presStyleIdx="0" presStyleCnt="5" custScaleX="120168">
        <dgm:presLayoutVars>
          <dgm:bulletEnabled val="1"/>
        </dgm:presLayoutVars>
      </dgm:prSet>
      <dgm:spPr/>
    </dgm:pt>
    <dgm:pt modelId="{A8087C81-CF79-6D44-BD61-FD953F43D7D7}" type="pres">
      <dgm:prSet presAssocID="{D0B8B27A-DB25-2E4F-A8F0-CE265D7CC328}" presName="sp" presStyleCnt="0"/>
      <dgm:spPr/>
    </dgm:pt>
    <dgm:pt modelId="{6CE5F342-A474-3041-BDCC-0AE8CFB81449}" type="pres">
      <dgm:prSet presAssocID="{B7C1E86A-7119-E24B-9012-9EDF8A329E9D}" presName="linNode" presStyleCnt="0"/>
      <dgm:spPr/>
    </dgm:pt>
    <dgm:pt modelId="{64725990-E65F-FB46-835B-5C9F8CA07E2B}" type="pres">
      <dgm:prSet presAssocID="{B7C1E86A-7119-E24B-9012-9EDF8A329E9D}" presName="parentText" presStyleLbl="node1" presStyleIdx="1" presStyleCnt="5" custScaleX="15251">
        <dgm:presLayoutVars>
          <dgm:chMax val="1"/>
          <dgm:bulletEnabled val="1"/>
        </dgm:presLayoutVars>
      </dgm:prSet>
      <dgm:spPr/>
    </dgm:pt>
    <dgm:pt modelId="{41CE875A-B0C1-0A4A-9715-E3957ED35113}" type="pres">
      <dgm:prSet presAssocID="{B7C1E86A-7119-E24B-9012-9EDF8A329E9D}" presName="descendantText" presStyleLbl="alignAccFollowNode1" presStyleIdx="1" presStyleCnt="5" custScaleX="120168">
        <dgm:presLayoutVars>
          <dgm:bulletEnabled val="1"/>
        </dgm:presLayoutVars>
      </dgm:prSet>
      <dgm:spPr/>
    </dgm:pt>
    <dgm:pt modelId="{9E46F099-F069-084F-B524-C6788B925812}" type="pres">
      <dgm:prSet presAssocID="{5FB0518E-9184-CB4C-988C-85FD16FB88BD}" presName="sp" presStyleCnt="0"/>
      <dgm:spPr/>
    </dgm:pt>
    <dgm:pt modelId="{7509A734-3018-AC49-B79B-6414B6350B55}" type="pres">
      <dgm:prSet presAssocID="{DD93EF6A-43A5-EC47-9478-D2E2C4332BE8}" presName="linNode" presStyleCnt="0"/>
      <dgm:spPr/>
    </dgm:pt>
    <dgm:pt modelId="{B194580A-FC07-0243-BD13-3CE437B54A7A}" type="pres">
      <dgm:prSet presAssocID="{DD93EF6A-43A5-EC47-9478-D2E2C4332BE8}" presName="parentText" presStyleLbl="node1" presStyleIdx="2" presStyleCnt="5" custScaleX="15251">
        <dgm:presLayoutVars>
          <dgm:chMax val="1"/>
          <dgm:bulletEnabled val="1"/>
        </dgm:presLayoutVars>
      </dgm:prSet>
      <dgm:spPr/>
    </dgm:pt>
    <dgm:pt modelId="{BEB6A192-A34D-424F-9849-CEED690A985C}" type="pres">
      <dgm:prSet presAssocID="{DD93EF6A-43A5-EC47-9478-D2E2C4332BE8}" presName="descendantText" presStyleLbl="alignAccFollowNode1" presStyleIdx="2" presStyleCnt="5" custScaleX="120168">
        <dgm:presLayoutVars>
          <dgm:bulletEnabled val="1"/>
        </dgm:presLayoutVars>
      </dgm:prSet>
      <dgm:spPr/>
    </dgm:pt>
    <dgm:pt modelId="{36A939DB-430F-A746-B10D-9163022CBF4E}" type="pres">
      <dgm:prSet presAssocID="{85BB6987-8A6E-B542-A19E-6F1AED8632A4}" presName="sp" presStyleCnt="0"/>
      <dgm:spPr/>
    </dgm:pt>
    <dgm:pt modelId="{1C73BA27-D617-FC42-B73A-263E01CD923D}" type="pres">
      <dgm:prSet presAssocID="{34C9B767-3B99-594B-8D50-4E70A285DDCD}" presName="linNode" presStyleCnt="0"/>
      <dgm:spPr/>
    </dgm:pt>
    <dgm:pt modelId="{4B759107-DC9F-844F-B736-CB68C055B14A}" type="pres">
      <dgm:prSet presAssocID="{34C9B767-3B99-594B-8D50-4E70A285DDCD}" presName="parentText" presStyleLbl="node1" presStyleIdx="3" presStyleCnt="5" custScaleX="15251">
        <dgm:presLayoutVars>
          <dgm:chMax val="1"/>
          <dgm:bulletEnabled val="1"/>
        </dgm:presLayoutVars>
      </dgm:prSet>
      <dgm:spPr/>
    </dgm:pt>
    <dgm:pt modelId="{98371DFF-1ACC-A544-BF53-43D9A2800BFB}" type="pres">
      <dgm:prSet presAssocID="{34C9B767-3B99-594B-8D50-4E70A285DDCD}" presName="descendantText" presStyleLbl="alignAccFollowNode1" presStyleIdx="3" presStyleCnt="5" custScaleX="120168">
        <dgm:presLayoutVars>
          <dgm:bulletEnabled val="1"/>
        </dgm:presLayoutVars>
      </dgm:prSet>
      <dgm:spPr/>
    </dgm:pt>
    <dgm:pt modelId="{C1A65968-C3B9-8C4F-8F56-FB45D008C5B2}" type="pres">
      <dgm:prSet presAssocID="{31A9984D-C890-764F-A1BE-DEBCE3CA0988}" presName="sp" presStyleCnt="0"/>
      <dgm:spPr/>
    </dgm:pt>
    <dgm:pt modelId="{372A93C6-946B-3548-A5BE-1390FAFAB742}" type="pres">
      <dgm:prSet presAssocID="{2A68C06F-4663-ED4B-9AF1-9A018ED8F26B}" presName="linNode" presStyleCnt="0"/>
      <dgm:spPr/>
    </dgm:pt>
    <dgm:pt modelId="{12EEF8CB-1306-AC4B-A4E0-0405236E6DCF}" type="pres">
      <dgm:prSet presAssocID="{2A68C06F-4663-ED4B-9AF1-9A018ED8F26B}" presName="parentText" presStyleLbl="node1" presStyleIdx="4" presStyleCnt="5" custScaleX="15251">
        <dgm:presLayoutVars>
          <dgm:chMax val="1"/>
          <dgm:bulletEnabled val="1"/>
        </dgm:presLayoutVars>
      </dgm:prSet>
      <dgm:spPr/>
    </dgm:pt>
    <dgm:pt modelId="{FF1E903F-188E-D24F-BD1E-A1EE641DCE78}" type="pres">
      <dgm:prSet presAssocID="{2A68C06F-4663-ED4B-9AF1-9A018ED8F26B}" presName="descendantText" presStyleLbl="alignAccFollowNode1" presStyleIdx="4" presStyleCnt="5" custScaleX="120168">
        <dgm:presLayoutVars>
          <dgm:bulletEnabled val="1"/>
        </dgm:presLayoutVars>
      </dgm:prSet>
      <dgm:spPr/>
    </dgm:pt>
  </dgm:ptLst>
  <dgm:cxnLst>
    <dgm:cxn modelId="{9D7C2F12-99E6-D449-9E44-BCBD36DA846A}" srcId="{B09736DE-FA14-6A4E-B719-0168E55C270E}" destId="{34C9B767-3B99-594B-8D50-4E70A285DDCD}" srcOrd="3" destOrd="0" parTransId="{75F0F395-2DE8-BE45-83DB-37F37607E3DD}" sibTransId="{31A9984D-C890-764F-A1BE-DEBCE3CA0988}"/>
    <dgm:cxn modelId="{885DD513-A82D-054C-8756-077BAAF51146}" type="presOf" srcId="{1D261D95-36B3-DF43-AA98-3D6E98EFEB9A}" destId="{41CE875A-B0C1-0A4A-9715-E3957ED35113}" srcOrd="0" destOrd="0" presId="urn:microsoft.com/office/officeart/2005/8/layout/vList5"/>
    <dgm:cxn modelId="{0C012B16-C7CA-F949-906A-142B2BFAAD7E}" type="presOf" srcId="{26B6BAC4-91AF-A04B-B869-C11F871F0E40}" destId="{98371DFF-1ACC-A544-BF53-43D9A2800BFB}" srcOrd="0" destOrd="0" presId="urn:microsoft.com/office/officeart/2005/8/layout/vList5"/>
    <dgm:cxn modelId="{54885E2E-F81B-3B4E-AAA7-120E42FE73EE}" srcId="{B7C1E86A-7119-E24B-9012-9EDF8A329E9D}" destId="{1D261D95-36B3-DF43-AA98-3D6E98EFEB9A}" srcOrd="0" destOrd="0" parTransId="{66BFA949-0C14-3346-8A4E-0DFC7F73F30F}" sibTransId="{E6C14774-6514-0345-ABEB-00D1C5F3A257}"/>
    <dgm:cxn modelId="{C91CA236-6B98-6A4B-9A57-D620722D5FB6}" type="presOf" srcId="{B09736DE-FA14-6A4E-B719-0168E55C270E}" destId="{A8111EC5-F24F-9540-BFF5-BE4A64083014}" srcOrd="0" destOrd="0" presId="urn:microsoft.com/office/officeart/2005/8/layout/vList5"/>
    <dgm:cxn modelId="{9358CB46-58B5-0D41-970C-1D3CAB0F17FD}" srcId="{34C9B767-3B99-594B-8D50-4E70A285DDCD}" destId="{26B6BAC4-91AF-A04B-B869-C11F871F0E40}" srcOrd="0" destOrd="0" parTransId="{F5A015EE-8BAF-114E-B50A-2974735E0EF4}" sibTransId="{2C7D141E-82B6-764C-AC40-2090B1C754FA}"/>
    <dgm:cxn modelId="{46CCB94D-C545-8041-94B2-86D47BF387F8}" srcId="{CF88FB79-1D36-A14F-B6DE-527F7F6F83CD}" destId="{740A3FC4-5A03-8640-87DD-536F8881E904}" srcOrd="0" destOrd="0" parTransId="{5D47F04B-2D4C-5A4C-8993-27C4A3203837}" sibTransId="{79D1D08D-2091-CF4F-BFF1-76F42973451B}"/>
    <dgm:cxn modelId="{677F956B-E1BD-0248-9044-588E26323491}" type="presOf" srcId="{2A68C06F-4663-ED4B-9AF1-9A018ED8F26B}" destId="{12EEF8CB-1306-AC4B-A4E0-0405236E6DCF}" srcOrd="0" destOrd="0" presId="urn:microsoft.com/office/officeart/2005/8/layout/vList5"/>
    <dgm:cxn modelId="{ECD56882-8F7A-C64D-9E79-87AC0C7927B5}" type="presOf" srcId="{B7C1E86A-7119-E24B-9012-9EDF8A329E9D}" destId="{64725990-E65F-FB46-835B-5C9F8CA07E2B}" srcOrd="0" destOrd="0" presId="urn:microsoft.com/office/officeart/2005/8/layout/vList5"/>
    <dgm:cxn modelId="{98EAED87-ED0D-9A46-9E5A-CDEAC7E481BC}" type="presOf" srcId="{0104370F-E8DC-7F40-BCD4-815F1023EFBE}" destId="{BEB6A192-A34D-424F-9849-CEED690A985C}" srcOrd="0" destOrd="0" presId="urn:microsoft.com/office/officeart/2005/8/layout/vList5"/>
    <dgm:cxn modelId="{550D088A-7E08-1443-84F8-A0C56EC2C23E}" type="presOf" srcId="{CF88FB79-1D36-A14F-B6DE-527F7F6F83CD}" destId="{06D164AA-5DBD-E84C-86D7-730E584D7D51}" srcOrd="0" destOrd="0" presId="urn:microsoft.com/office/officeart/2005/8/layout/vList5"/>
    <dgm:cxn modelId="{60548790-18A2-A946-820B-07F755448BE5}" srcId="{2A68C06F-4663-ED4B-9AF1-9A018ED8F26B}" destId="{C865089F-6F15-F44F-A413-4910AFB392EF}" srcOrd="0" destOrd="0" parTransId="{0D6F5B7E-F389-2C42-9129-EA7C7C2E9160}" sibTransId="{CE0BEDFA-A7CD-E84B-B4F0-5C6D167C3F51}"/>
    <dgm:cxn modelId="{9D40E6A0-07FF-E842-A9DE-AFEA60A72BE7}" srcId="{B09736DE-FA14-6A4E-B719-0168E55C270E}" destId="{B7C1E86A-7119-E24B-9012-9EDF8A329E9D}" srcOrd="1" destOrd="0" parTransId="{737CA92F-B77A-2C43-8287-B2A56DF49F7B}" sibTransId="{5FB0518E-9184-CB4C-988C-85FD16FB88BD}"/>
    <dgm:cxn modelId="{CA9E31A2-BDC0-AA48-B8D7-A9F01A65A45A}" srcId="{B09736DE-FA14-6A4E-B719-0168E55C270E}" destId="{CF88FB79-1D36-A14F-B6DE-527F7F6F83CD}" srcOrd="0" destOrd="0" parTransId="{FC4D6475-86C3-C94A-AD59-780BD0DAC29D}" sibTransId="{D0B8B27A-DB25-2E4F-A8F0-CE265D7CC328}"/>
    <dgm:cxn modelId="{27658FAC-5C06-2D43-AF7B-7D9F833938EE}" srcId="{B09736DE-FA14-6A4E-B719-0168E55C270E}" destId="{DD93EF6A-43A5-EC47-9478-D2E2C4332BE8}" srcOrd="2" destOrd="0" parTransId="{9B88325B-F50F-9842-B133-41DEC276FE75}" sibTransId="{85BB6987-8A6E-B542-A19E-6F1AED8632A4}"/>
    <dgm:cxn modelId="{3C1861B7-3BC8-544D-9EA4-A62A7C2828A8}" srcId="{B09736DE-FA14-6A4E-B719-0168E55C270E}" destId="{2A68C06F-4663-ED4B-9AF1-9A018ED8F26B}" srcOrd="4" destOrd="0" parTransId="{28348BDB-8599-DE41-9287-BC8FB8B9E01E}" sibTransId="{713E0A1B-C2DF-B84C-8BE1-6FF7986643D7}"/>
    <dgm:cxn modelId="{0CA00FC4-7A4D-2940-984D-ADB726CA8DD9}" type="presOf" srcId="{C865089F-6F15-F44F-A413-4910AFB392EF}" destId="{FF1E903F-188E-D24F-BD1E-A1EE641DCE78}" srcOrd="0" destOrd="0" presId="urn:microsoft.com/office/officeart/2005/8/layout/vList5"/>
    <dgm:cxn modelId="{1B2A28D3-6BCB-994C-BFFE-B687C43CCB31}" type="presOf" srcId="{34C9B767-3B99-594B-8D50-4E70A285DDCD}" destId="{4B759107-DC9F-844F-B736-CB68C055B14A}" srcOrd="0" destOrd="0" presId="urn:microsoft.com/office/officeart/2005/8/layout/vList5"/>
    <dgm:cxn modelId="{419DEDD5-9F00-6146-99AA-1E6E46AEE0D4}" type="presOf" srcId="{DD93EF6A-43A5-EC47-9478-D2E2C4332BE8}" destId="{B194580A-FC07-0243-BD13-3CE437B54A7A}" srcOrd="0" destOrd="0" presId="urn:microsoft.com/office/officeart/2005/8/layout/vList5"/>
    <dgm:cxn modelId="{731FF0D7-C0A7-674B-AF74-40A04EF9CA69}" srcId="{DD93EF6A-43A5-EC47-9478-D2E2C4332BE8}" destId="{0104370F-E8DC-7F40-BCD4-815F1023EFBE}" srcOrd="0" destOrd="0" parTransId="{E86B9EFF-11E2-BC42-B61A-5EEFE65960CA}" sibTransId="{49B6E613-7B95-E94A-BB2A-6143E1A72C87}"/>
    <dgm:cxn modelId="{7614CCEC-2C94-E045-9FAB-385AD884C19E}" type="presOf" srcId="{740A3FC4-5A03-8640-87DD-536F8881E904}" destId="{CCA5E4C1-A1AD-B34A-B69E-67049148A091}" srcOrd="0" destOrd="0" presId="urn:microsoft.com/office/officeart/2005/8/layout/vList5"/>
    <dgm:cxn modelId="{388F915C-219E-574A-A234-3A5EB91345E4}" type="presParOf" srcId="{A8111EC5-F24F-9540-BFF5-BE4A64083014}" destId="{AE284F09-72AD-CC48-B82A-557ED70B31AA}" srcOrd="0" destOrd="0" presId="urn:microsoft.com/office/officeart/2005/8/layout/vList5"/>
    <dgm:cxn modelId="{C2A38D2A-8551-084B-9EB3-D346236180B8}" type="presParOf" srcId="{AE284F09-72AD-CC48-B82A-557ED70B31AA}" destId="{06D164AA-5DBD-E84C-86D7-730E584D7D51}" srcOrd="0" destOrd="0" presId="urn:microsoft.com/office/officeart/2005/8/layout/vList5"/>
    <dgm:cxn modelId="{E06DBE35-BA51-0240-9FE2-0FB32F649A60}" type="presParOf" srcId="{AE284F09-72AD-CC48-B82A-557ED70B31AA}" destId="{CCA5E4C1-A1AD-B34A-B69E-67049148A091}" srcOrd="1" destOrd="0" presId="urn:microsoft.com/office/officeart/2005/8/layout/vList5"/>
    <dgm:cxn modelId="{AF4483B8-0E9A-BE40-A454-435AA8AA9B9F}" type="presParOf" srcId="{A8111EC5-F24F-9540-BFF5-BE4A64083014}" destId="{A8087C81-CF79-6D44-BD61-FD953F43D7D7}" srcOrd="1" destOrd="0" presId="urn:microsoft.com/office/officeart/2005/8/layout/vList5"/>
    <dgm:cxn modelId="{4FC270D2-61F3-1B42-AE0A-F1CA13D69D1C}" type="presParOf" srcId="{A8111EC5-F24F-9540-BFF5-BE4A64083014}" destId="{6CE5F342-A474-3041-BDCC-0AE8CFB81449}" srcOrd="2" destOrd="0" presId="urn:microsoft.com/office/officeart/2005/8/layout/vList5"/>
    <dgm:cxn modelId="{C76134C7-0AF5-DC48-8A71-605D67884B53}" type="presParOf" srcId="{6CE5F342-A474-3041-BDCC-0AE8CFB81449}" destId="{64725990-E65F-FB46-835B-5C9F8CA07E2B}" srcOrd="0" destOrd="0" presId="urn:microsoft.com/office/officeart/2005/8/layout/vList5"/>
    <dgm:cxn modelId="{11E26980-CB36-094E-A40C-683893F9AB80}" type="presParOf" srcId="{6CE5F342-A474-3041-BDCC-0AE8CFB81449}" destId="{41CE875A-B0C1-0A4A-9715-E3957ED35113}" srcOrd="1" destOrd="0" presId="urn:microsoft.com/office/officeart/2005/8/layout/vList5"/>
    <dgm:cxn modelId="{38210DA8-E111-8040-B5D3-37E8F7B4846F}" type="presParOf" srcId="{A8111EC5-F24F-9540-BFF5-BE4A64083014}" destId="{9E46F099-F069-084F-B524-C6788B925812}" srcOrd="3" destOrd="0" presId="urn:microsoft.com/office/officeart/2005/8/layout/vList5"/>
    <dgm:cxn modelId="{04CE491B-BCBC-334A-8D21-17808C876E27}" type="presParOf" srcId="{A8111EC5-F24F-9540-BFF5-BE4A64083014}" destId="{7509A734-3018-AC49-B79B-6414B6350B55}" srcOrd="4" destOrd="0" presId="urn:microsoft.com/office/officeart/2005/8/layout/vList5"/>
    <dgm:cxn modelId="{9ECF6DEC-656E-CB46-9FC5-890F05425A6F}" type="presParOf" srcId="{7509A734-3018-AC49-B79B-6414B6350B55}" destId="{B194580A-FC07-0243-BD13-3CE437B54A7A}" srcOrd="0" destOrd="0" presId="urn:microsoft.com/office/officeart/2005/8/layout/vList5"/>
    <dgm:cxn modelId="{4E06DDF8-0F6E-0543-AC2C-75C7021169B6}" type="presParOf" srcId="{7509A734-3018-AC49-B79B-6414B6350B55}" destId="{BEB6A192-A34D-424F-9849-CEED690A985C}" srcOrd="1" destOrd="0" presId="urn:microsoft.com/office/officeart/2005/8/layout/vList5"/>
    <dgm:cxn modelId="{11A60742-11EB-C645-99AC-C8FB2445B558}" type="presParOf" srcId="{A8111EC5-F24F-9540-BFF5-BE4A64083014}" destId="{36A939DB-430F-A746-B10D-9163022CBF4E}" srcOrd="5" destOrd="0" presId="urn:microsoft.com/office/officeart/2005/8/layout/vList5"/>
    <dgm:cxn modelId="{50F5BD22-F722-7844-B7F7-1B9E824AA93E}" type="presParOf" srcId="{A8111EC5-F24F-9540-BFF5-BE4A64083014}" destId="{1C73BA27-D617-FC42-B73A-263E01CD923D}" srcOrd="6" destOrd="0" presId="urn:microsoft.com/office/officeart/2005/8/layout/vList5"/>
    <dgm:cxn modelId="{954CFF12-E7B7-B940-903C-5B6DB226E990}" type="presParOf" srcId="{1C73BA27-D617-FC42-B73A-263E01CD923D}" destId="{4B759107-DC9F-844F-B736-CB68C055B14A}" srcOrd="0" destOrd="0" presId="urn:microsoft.com/office/officeart/2005/8/layout/vList5"/>
    <dgm:cxn modelId="{CB602FA4-EE35-AF4B-AA1F-03942556EB46}" type="presParOf" srcId="{1C73BA27-D617-FC42-B73A-263E01CD923D}" destId="{98371DFF-1ACC-A544-BF53-43D9A2800BFB}" srcOrd="1" destOrd="0" presId="urn:microsoft.com/office/officeart/2005/8/layout/vList5"/>
    <dgm:cxn modelId="{605FBFF9-13D6-5F45-995D-4A422A768E18}" type="presParOf" srcId="{A8111EC5-F24F-9540-BFF5-BE4A64083014}" destId="{C1A65968-C3B9-8C4F-8F56-FB45D008C5B2}" srcOrd="7" destOrd="0" presId="urn:microsoft.com/office/officeart/2005/8/layout/vList5"/>
    <dgm:cxn modelId="{91A0ED71-C548-B541-B394-B5DF876C7D41}" type="presParOf" srcId="{A8111EC5-F24F-9540-BFF5-BE4A64083014}" destId="{372A93C6-946B-3548-A5BE-1390FAFAB742}" srcOrd="8" destOrd="0" presId="urn:microsoft.com/office/officeart/2005/8/layout/vList5"/>
    <dgm:cxn modelId="{6EA483CD-72FC-2C45-BB93-191A795E176C}" type="presParOf" srcId="{372A93C6-946B-3548-A5BE-1390FAFAB742}" destId="{12EEF8CB-1306-AC4B-A4E0-0405236E6DCF}" srcOrd="0" destOrd="0" presId="urn:microsoft.com/office/officeart/2005/8/layout/vList5"/>
    <dgm:cxn modelId="{9E5065E4-17DE-A840-8E36-75577F08D7D4}" type="presParOf" srcId="{372A93C6-946B-3548-A5BE-1390FAFAB742}" destId="{FF1E903F-188E-D24F-BD1E-A1EE641DCE7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0310AD-A0B1-5346-96A7-B9310E4318B4}" type="doc">
      <dgm:prSet loTypeId="urn:microsoft.com/office/officeart/2005/8/layout/radial6" loCatId="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10B19DC-5DD9-7E40-99D4-9B7028C98015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1600" b="1" dirty="0"/>
            <a:t>Continuous Change in</a:t>
          </a:r>
        </a:p>
      </dgm:t>
    </dgm:pt>
    <dgm:pt modelId="{E92244DB-8D24-904D-B2A5-339072833DA5}" type="parTrans" cxnId="{58C47278-66F7-E742-A353-DEE13F53F8DA}">
      <dgm:prSet/>
      <dgm:spPr/>
      <dgm:t>
        <a:bodyPr/>
        <a:lstStyle/>
        <a:p>
          <a:endParaRPr lang="en-US" sz="1600"/>
        </a:p>
      </dgm:t>
    </dgm:pt>
    <dgm:pt modelId="{E6D8CEEE-28D5-C648-BCFA-E7AB7B8757D3}" type="sibTrans" cxnId="{58C47278-66F7-E742-A353-DEE13F53F8DA}">
      <dgm:prSet/>
      <dgm:spPr/>
      <dgm:t>
        <a:bodyPr/>
        <a:lstStyle/>
        <a:p>
          <a:endParaRPr lang="en-US" sz="1600"/>
        </a:p>
      </dgm:t>
    </dgm:pt>
    <dgm:pt modelId="{ECC92861-B4FD-6F4F-9CF4-2EE4FB1973C8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1600" dirty="0"/>
            <a:t>Markets, competition</a:t>
          </a:r>
        </a:p>
      </dgm:t>
    </dgm:pt>
    <dgm:pt modelId="{9F16A84D-4227-5549-B75F-57D7180DEEBD}" type="parTrans" cxnId="{20DCD181-CA3B-304A-8940-D7D450CB863B}">
      <dgm:prSet/>
      <dgm:spPr/>
      <dgm:t>
        <a:bodyPr/>
        <a:lstStyle/>
        <a:p>
          <a:endParaRPr lang="en-US" sz="1600"/>
        </a:p>
      </dgm:t>
    </dgm:pt>
    <dgm:pt modelId="{37CE2C55-F1D6-924B-B8B5-DFBBECF9734F}" type="sibTrans" cxnId="{20DCD181-CA3B-304A-8940-D7D450CB863B}">
      <dgm:prSet/>
      <dgm:spPr/>
      <dgm:t>
        <a:bodyPr/>
        <a:lstStyle/>
        <a:p>
          <a:endParaRPr lang="en-US" sz="1600"/>
        </a:p>
      </dgm:t>
    </dgm:pt>
    <dgm:pt modelId="{B43D1A4C-8BF6-DD4C-8C8F-5F1E8D493058}">
      <dgm:prSet custT="1"/>
      <dgm:spPr>
        <a:solidFill>
          <a:schemeClr val="accent1"/>
        </a:solidFill>
      </dgm:spPr>
      <dgm:t>
        <a:bodyPr/>
        <a:lstStyle/>
        <a:p>
          <a:r>
            <a:rPr lang="en-US" sz="1600" dirty="0"/>
            <a:t>Customers</a:t>
          </a:r>
        </a:p>
      </dgm:t>
    </dgm:pt>
    <dgm:pt modelId="{FE2E2006-2052-F84E-8D4E-2C75C53E60B3}" type="parTrans" cxnId="{A6B574A9-024D-784E-B546-024E37C14C12}">
      <dgm:prSet/>
      <dgm:spPr/>
      <dgm:t>
        <a:bodyPr/>
        <a:lstStyle/>
        <a:p>
          <a:endParaRPr lang="en-US" sz="1600"/>
        </a:p>
      </dgm:t>
    </dgm:pt>
    <dgm:pt modelId="{836BC9EA-7516-1B45-BFBD-A03E54EDA33D}" type="sibTrans" cxnId="{A6B574A9-024D-784E-B546-024E37C14C12}">
      <dgm:prSet/>
      <dgm:spPr/>
      <dgm:t>
        <a:bodyPr/>
        <a:lstStyle/>
        <a:p>
          <a:endParaRPr lang="en-US" sz="1600"/>
        </a:p>
      </dgm:t>
    </dgm:pt>
    <dgm:pt modelId="{EDDEDAE0-2B0F-F043-90F7-096BDD7A291A}">
      <dgm:prSet custT="1"/>
      <dgm:spPr>
        <a:solidFill>
          <a:schemeClr val="accent1"/>
        </a:solidFill>
      </dgm:spPr>
      <dgm:t>
        <a:bodyPr/>
        <a:lstStyle/>
        <a:p>
          <a:r>
            <a:rPr lang="en-US" sz="1600" dirty="0"/>
            <a:t>Technology</a:t>
          </a:r>
        </a:p>
      </dgm:t>
    </dgm:pt>
    <dgm:pt modelId="{D2A84201-06D0-8D47-95DC-A7C4281ED3BA}" type="parTrans" cxnId="{857597A9-4B53-C249-93AA-3702A2C26408}">
      <dgm:prSet/>
      <dgm:spPr/>
      <dgm:t>
        <a:bodyPr/>
        <a:lstStyle/>
        <a:p>
          <a:endParaRPr lang="en-US" sz="1600"/>
        </a:p>
      </dgm:t>
    </dgm:pt>
    <dgm:pt modelId="{A42C2122-F07D-C042-906F-E53230EBE2AF}" type="sibTrans" cxnId="{857597A9-4B53-C249-93AA-3702A2C26408}">
      <dgm:prSet/>
      <dgm:spPr/>
      <dgm:t>
        <a:bodyPr/>
        <a:lstStyle/>
        <a:p>
          <a:endParaRPr lang="en-US" sz="1600"/>
        </a:p>
      </dgm:t>
    </dgm:pt>
    <dgm:pt modelId="{358A4D73-8539-A348-9CDA-5D0C85892A13}">
      <dgm:prSet custT="1"/>
      <dgm:spPr>
        <a:solidFill>
          <a:schemeClr val="accent1"/>
        </a:solidFill>
      </dgm:spPr>
      <dgm:t>
        <a:bodyPr/>
        <a:lstStyle/>
        <a:p>
          <a:r>
            <a:rPr lang="en-US" sz="1600" dirty="0"/>
            <a:t>Regulations</a:t>
          </a:r>
        </a:p>
      </dgm:t>
    </dgm:pt>
    <dgm:pt modelId="{AA3D7785-A0D7-E64D-BC5F-C88EB8F392C1}" type="parTrans" cxnId="{24132F28-AADE-2445-9D0E-A33A45F21D49}">
      <dgm:prSet/>
      <dgm:spPr/>
      <dgm:t>
        <a:bodyPr/>
        <a:lstStyle/>
        <a:p>
          <a:endParaRPr lang="en-US" sz="1600"/>
        </a:p>
      </dgm:t>
    </dgm:pt>
    <dgm:pt modelId="{684090FE-C3D3-734F-8315-DCBF31FD585A}" type="sibTrans" cxnId="{24132F28-AADE-2445-9D0E-A33A45F21D49}">
      <dgm:prSet/>
      <dgm:spPr/>
      <dgm:t>
        <a:bodyPr/>
        <a:lstStyle/>
        <a:p>
          <a:endParaRPr lang="en-US" sz="1600"/>
        </a:p>
      </dgm:t>
    </dgm:pt>
    <dgm:pt modelId="{BC465235-17A3-6341-A8C8-F91E6F46D2DE}">
      <dgm:prSet custT="1"/>
      <dgm:spPr>
        <a:solidFill>
          <a:schemeClr val="accent1"/>
        </a:solidFill>
      </dgm:spPr>
      <dgm:t>
        <a:bodyPr/>
        <a:lstStyle/>
        <a:p>
          <a:r>
            <a:rPr lang="en-US" sz="1600" dirty="0"/>
            <a:t>Environment</a:t>
          </a:r>
        </a:p>
      </dgm:t>
    </dgm:pt>
    <dgm:pt modelId="{9816D0CF-1BA4-7B4D-8369-9E8A58670A7D}" type="parTrans" cxnId="{F8B1AD50-F281-D347-AD95-C5B32737FB1A}">
      <dgm:prSet/>
      <dgm:spPr/>
      <dgm:t>
        <a:bodyPr/>
        <a:lstStyle/>
        <a:p>
          <a:endParaRPr lang="en-US" sz="1600"/>
        </a:p>
      </dgm:t>
    </dgm:pt>
    <dgm:pt modelId="{9C7C4B46-538A-D64F-8E38-6C14D4FE144A}" type="sibTrans" cxnId="{F8B1AD50-F281-D347-AD95-C5B32737FB1A}">
      <dgm:prSet/>
      <dgm:spPr/>
      <dgm:t>
        <a:bodyPr/>
        <a:lstStyle/>
        <a:p>
          <a:endParaRPr lang="en-US" sz="1600"/>
        </a:p>
      </dgm:t>
    </dgm:pt>
    <dgm:pt modelId="{895D050B-9335-0749-8664-D4B07772D5B1}">
      <dgm:prSet custT="1"/>
      <dgm:spPr>
        <a:solidFill>
          <a:schemeClr val="accent1"/>
        </a:solidFill>
      </dgm:spPr>
      <dgm:t>
        <a:bodyPr/>
        <a:lstStyle/>
        <a:p>
          <a:r>
            <a:rPr lang="en-US" sz="1600" dirty="0"/>
            <a:t>Social</a:t>
          </a:r>
        </a:p>
      </dgm:t>
    </dgm:pt>
    <dgm:pt modelId="{2CFF9206-B175-B64A-BCB4-20205C25BFFB}" type="parTrans" cxnId="{B1E4F647-CD0A-9C43-AF04-EAC308F28DDF}">
      <dgm:prSet/>
      <dgm:spPr/>
      <dgm:t>
        <a:bodyPr/>
        <a:lstStyle/>
        <a:p>
          <a:endParaRPr lang="en-US" sz="1600"/>
        </a:p>
      </dgm:t>
    </dgm:pt>
    <dgm:pt modelId="{5B506271-FE85-8D4A-A2D5-2EB239DF5592}" type="sibTrans" cxnId="{B1E4F647-CD0A-9C43-AF04-EAC308F28DDF}">
      <dgm:prSet/>
      <dgm:spPr/>
      <dgm:t>
        <a:bodyPr/>
        <a:lstStyle/>
        <a:p>
          <a:endParaRPr lang="en-US" sz="1600"/>
        </a:p>
      </dgm:t>
    </dgm:pt>
    <dgm:pt modelId="{19435B77-A0CC-D34D-BEE9-C526DD286666}" type="pres">
      <dgm:prSet presAssocID="{190310AD-A0B1-5346-96A7-B9310E4318B4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9BF8121-F7A4-4B40-B200-A59BA9799D85}" type="pres">
      <dgm:prSet presAssocID="{010B19DC-5DD9-7E40-99D4-9B7028C98015}" presName="centerShape" presStyleLbl="node0" presStyleIdx="0" presStyleCnt="1" custScaleX="126586"/>
      <dgm:spPr/>
    </dgm:pt>
    <dgm:pt modelId="{739385C0-BBCE-DB45-A61F-CC2C47701027}" type="pres">
      <dgm:prSet presAssocID="{ECC92861-B4FD-6F4F-9CF4-2EE4FB1973C8}" presName="node" presStyleLbl="node1" presStyleIdx="0" presStyleCnt="6" custScaleX="176788" custScaleY="128651">
        <dgm:presLayoutVars>
          <dgm:bulletEnabled val="1"/>
        </dgm:presLayoutVars>
      </dgm:prSet>
      <dgm:spPr/>
    </dgm:pt>
    <dgm:pt modelId="{2E7FF780-6F2C-824F-B840-D7A4D8EF6580}" type="pres">
      <dgm:prSet presAssocID="{ECC92861-B4FD-6F4F-9CF4-2EE4FB1973C8}" presName="dummy" presStyleCnt="0"/>
      <dgm:spPr/>
    </dgm:pt>
    <dgm:pt modelId="{44183C3A-A77C-F947-9396-B2F82AAEDDF4}" type="pres">
      <dgm:prSet presAssocID="{37CE2C55-F1D6-924B-B8B5-DFBBECF9734F}" presName="sibTrans" presStyleLbl="sibTrans2D1" presStyleIdx="0" presStyleCnt="6"/>
      <dgm:spPr/>
    </dgm:pt>
    <dgm:pt modelId="{49D941B1-B97A-014E-8600-41AECFA609F7}" type="pres">
      <dgm:prSet presAssocID="{B43D1A4C-8BF6-DD4C-8C8F-5F1E8D493058}" presName="node" presStyleLbl="node1" presStyleIdx="1" presStyleCnt="6" custScaleX="176788" custScaleY="128651" custRadScaleRad="116966" custRadScaleInc="23462">
        <dgm:presLayoutVars>
          <dgm:bulletEnabled val="1"/>
        </dgm:presLayoutVars>
      </dgm:prSet>
      <dgm:spPr/>
    </dgm:pt>
    <dgm:pt modelId="{B172AF35-386D-A643-8ED4-F607ED52662C}" type="pres">
      <dgm:prSet presAssocID="{B43D1A4C-8BF6-DD4C-8C8F-5F1E8D493058}" presName="dummy" presStyleCnt="0"/>
      <dgm:spPr/>
    </dgm:pt>
    <dgm:pt modelId="{A7E31C70-5276-604C-AD31-5DAB32AC079E}" type="pres">
      <dgm:prSet presAssocID="{836BC9EA-7516-1B45-BFBD-A03E54EDA33D}" presName="sibTrans" presStyleLbl="sibTrans2D1" presStyleIdx="1" presStyleCnt="6"/>
      <dgm:spPr/>
    </dgm:pt>
    <dgm:pt modelId="{64EDF852-09BC-F047-82DC-2A48BCE366BE}" type="pres">
      <dgm:prSet presAssocID="{EDDEDAE0-2B0F-F043-90F7-096BDD7A291A}" presName="node" presStyleLbl="node1" presStyleIdx="2" presStyleCnt="6" custScaleX="176788" custScaleY="128651" custRadScaleRad="116966" custRadScaleInc="-23462">
        <dgm:presLayoutVars>
          <dgm:bulletEnabled val="1"/>
        </dgm:presLayoutVars>
      </dgm:prSet>
      <dgm:spPr/>
    </dgm:pt>
    <dgm:pt modelId="{79975923-CB01-AC48-B3E9-80408FD9F40F}" type="pres">
      <dgm:prSet presAssocID="{EDDEDAE0-2B0F-F043-90F7-096BDD7A291A}" presName="dummy" presStyleCnt="0"/>
      <dgm:spPr/>
    </dgm:pt>
    <dgm:pt modelId="{7505EE8F-6CED-F346-B218-2EC55CE9222A}" type="pres">
      <dgm:prSet presAssocID="{A42C2122-F07D-C042-906F-E53230EBE2AF}" presName="sibTrans" presStyleLbl="sibTrans2D1" presStyleIdx="2" presStyleCnt="6"/>
      <dgm:spPr/>
    </dgm:pt>
    <dgm:pt modelId="{68717522-CA36-D747-9766-0A0178D80212}" type="pres">
      <dgm:prSet presAssocID="{358A4D73-8539-A348-9CDA-5D0C85892A13}" presName="node" presStyleLbl="node1" presStyleIdx="3" presStyleCnt="6" custScaleX="176788" custScaleY="128651">
        <dgm:presLayoutVars>
          <dgm:bulletEnabled val="1"/>
        </dgm:presLayoutVars>
      </dgm:prSet>
      <dgm:spPr/>
    </dgm:pt>
    <dgm:pt modelId="{EC1B7E12-5934-E44B-9082-D3AFCE94331A}" type="pres">
      <dgm:prSet presAssocID="{358A4D73-8539-A348-9CDA-5D0C85892A13}" presName="dummy" presStyleCnt="0"/>
      <dgm:spPr/>
    </dgm:pt>
    <dgm:pt modelId="{59F18AEF-B2D3-8947-9F5B-CE3AF29BEF7C}" type="pres">
      <dgm:prSet presAssocID="{684090FE-C3D3-734F-8315-DCBF31FD585A}" presName="sibTrans" presStyleLbl="sibTrans2D1" presStyleIdx="3" presStyleCnt="6"/>
      <dgm:spPr/>
    </dgm:pt>
    <dgm:pt modelId="{E352F1E9-FDF2-B540-B026-EDA07390A0F3}" type="pres">
      <dgm:prSet presAssocID="{BC465235-17A3-6341-A8C8-F91E6F46D2DE}" presName="node" presStyleLbl="node1" presStyleIdx="4" presStyleCnt="6" custScaleX="176788" custScaleY="128651" custRadScaleRad="115637" custRadScaleInc="21903">
        <dgm:presLayoutVars>
          <dgm:bulletEnabled val="1"/>
        </dgm:presLayoutVars>
      </dgm:prSet>
      <dgm:spPr/>
    </dgm:pt>
    <dgm:pt modelId="{74EBAD3E-2F90-5B4A-A255-871557A8F440}" type="pres">
      <dgm:prSet presAssocID="{BC465235-17A3-6341-A8C8-F91E6F46D2DE}" presName="dummy" presStyleCnt="0"/>
      <dgm:spPr/>
    </dgm:pt>
    <dgm:pt modelId="{7925C815-A81D-E146-9691-C45D5ACFB082}" type="pres">
      <dgm:prSet presAssocID="{9C7C4B46-538A-D64F-8E38-6C14D4FE144A}" presName="sibTrans" presStyleLbl="sibTrans2D1" presStyleIdx="4" presStyleCnt="6"/>
      <dgm:spPr/>
    </dgm:pt>
    <dgm:pt modelId="{C680A1B5-CC85-C14A-AA06-75571DB3AEF5}" type="pres">
      <dgm:prSet presAssocID="{895D050B-9335-0749-8664-D4B07772D5B1}" presName="node" presStyleLbl="node1" presStyleIdx="5" presStyleCnt="6" custScaleX="176788" custScaleY="128651" custRadScaleRad="115637" custRadScaleInc="-21903">
        <dgm:presLayoutVars>
          <dgm:bulletEnabled val="1"/>
        </dgm:presLayoutVars>
      </dgm:prSet>
      <dgm:spPr/>
    </dgm:pt>
    <dgm:pt modelId="{2BC421CC-AAAB-0840-833D-8F5E1CFBE441}" type="pres">
      <dgm:prSet presAssocID="{895D050B-9335-0749-8664-D4B07772D5B1}" presName="dummy" presStyleCnt="0"/>
      <dgm:spPr/>
    </dgm:pt>
    <dgm:pt modelId="{A611D259-F215-EB4F-AD35-7734AB1EB6BB}" type="pres">
      <dgm:prSet presAssocID="{5B506271-FE85-8D4A-A2D5-2EB239DF5592}" presName="sibTrans" presStyleLbl="sibTrans2D1" presStyleIdx="5" presStyleCnt="6"/>
      <dgm:spPr/>
    </dgm:pt>
  </dgm:ptLst>
  <dgm:cxnLst>
    <dgm:cxn modelId="{11AD2B00-E0AF-1B40-8292-3C1F9B2E5B54}" type="presOf" srcId="{190310AD-A0B1-5346-96A7-B9310E4318B4}" destId="{19435B77-A0CC-D34D-BEE9-C526DD286666}" srcOrd="0" destOrd="0" presId="urn:microsoft.com/office/officeart/2005/8/layout/radial6"/>
    <dgm:cxn modelId="{322B730E-01A7-3247-AE8F-A49F568DD36E}" type="presOf" srcId="{B43D1A4C-8BF6-DD4C-8C8F-5F1E8D493058}" destId="{49D941B1-B97A-014E-8600-41AECFA609F7}" srcOrd="0" destOrd="0" presId="urn:microsoft.com/office/officeart/2005/8/layout/radial6"/>
    <dgm:cxn modelId="{24132F28-AADE-2445-9D0E-A33A45F21D49}" srcId="{010B19DC-5DD9-7E40-99D4-9B7028C98015}" destId="{358A4D73-8539-A348-9CDA-5D0C85892A13}" srcOrd="3" destOrd="0" parTransId="{AA3D7785-A0D7-E64D-BC5F-C88EB8F392C1}" sibTransId="{684090FE-C3D3-734F-8315-DCBF31FD585A}"/>
    <dgm:cxn modelId="{8BF65E35-B173-1C4B-BE45-E44E45874EBD}" type="presOf" srcId="{37CE2C55-F1D6-924B-B8B5-DFBBECF9734F}" destId="{44183C3A-A77C-F947-9396-B2F82AAEDDF4}" srcOrd="0" destOrd="0" presId="urn:microsoft.com/office/officeart/2005/8/layout/radial6"/>
    <dgm:cxn modelId="{2FFFA236-FD38-8A41-AEB4-5C806191B111}" type="presOf" srcId="{A42C2122-F07D-C042-906F-E53230EBE2AF}" destId="{7505EE8F-6CED-F346-B218-2EC55CE9222A}" srcOrd="0" destOrd="0" presId="urn:microsoft.com/office/officeart/2005/8/layout/radial6"/>
    <dgm:cxn modelId="{B1E4F647-CD0A-9C43-AF04-EAC308F28DDF}" srcId="{010B19DC-5DD9-7E40-99D4-9B7028C98015}" destId="{895D050B-9335-0749-8664-D4B07772D5B1}" srcOrd="5" destOrd="0" parTransId="{2CFF9206-B175-B64A-BCB4-20205C25BFFB}" sibTransId="{5B506271-FE85-8D4A-A2D5-2EB239DF5592}"/>
    <dgm:cxn modelId="{F8B1AD50-F281-D347-AD95-C5B32737FB1A}" srcId="{010B19DC-5DD9-7E40-99D4-9B7028C98015}" destId="{BC465235-17A3-6341-A8C8-F91E6F46D2DE}" srcOrd="4" destOrd="0" parTransId="{9816D0CF-1BA4-7B4D-8369-9E8A58670A7D}" sibTransId="{9C7C4B46-538A-D64F-8E38-6C14D4FE144A}"/>
    <dgm:cxn modelId="{EFDAF551-77EB-254C-A4DC-793F78A87165}" type="presOf" srcId="{EDDEDAE0-2B0F-F043-90F7-096BDD7A291A}" destId="{64EDF852-09BC-F047-82DC-2A48BCE366BE}" srcOrd="0" destOrd="0" presId="urn:microsoft.com/office/officeart/2005/8/layout/radial6"/>
    <dgm:cxn modelId="{5190AF64-488E-8241-928A-FF13469DE9F0}" type="presOf" srcId="{ECC92861-B4FD-6F4F-9CF4-2EE4FB1973C8}" destId="{739385C0-BBCE-DB45-A61F-CC2C47701027}" srcOrd="0" destOrd="0" presId="urn:microsoft.com/office/officeart/2005/8/layout/radial6"/>
    <dgm:cxn modelId="{5DD78768-64B3-9246-B533-B586CF027FEC}" type="presOf" srcId="{836BC9EA-7516-1B45-BFBD-A03E54EDA33D}" destId="{A7E31C70-5276-604C-AD31-5DAB32AC079E}" srcOrd="0" destOrd="0" presId="urn:microsoft.com/office/officeart/2005/8/layout/radial6"/>
    <dgm:cxn modelId="{58C47278-66F7-E742-A353-DEE13F53F8DA}" srcId="{190310AD-A0B1-5346-96A7-B9310E4318B4}" destId="{010B19DC-5DD9-7E40-99D4-9B7028C98015}" srcOrd="0" destOrd="0" parTransId="{E92244DB-8D24-904D-B2A5-339072833DA5}" sibTransId="{E6D8CEEE-28D5-C648-BCFA-E7AB7B8757D3}"/>
    <dgm:cxn modelId="{20DCD181-CA3B-304A-8940-D7D450CB863B}" srcId="{010B19DC-5DD9-7E40-99D4-9B7028C98015}" destId="{ECC92861-B4FD-6F4F-9CF4-2EE4FB1973C8}" srcOrd="0" destOrd="0" parTransId="{9F16A84D-4227-5549-B75F-57D7180DEEBD}" sibTransId="{37CE2C55-F1D6-924B-B8B5-DFBBECF9734F}"/>
    <dgm:cxn modelId="{A0FA54A6-4B8E-0A42-9710-571C610826D5}" type="presOf" srcId="{9C7C4B46-538A-D64F-8E38-6C14D4FE144A}" destId="{7925C815-A81D-E146-9691-C45D5ACFB082}" srcOrd="0" destOrd="0" presId="urn:microsoft.com/office/officeart/2005/8/layout/radial6"/>
    <dgm:cxn modelId="{A6B574A9-024D-784E-B546-024E37C14C12}" srcId="{010B19DC-5DD9-7E40-99D4-9B7028C98015}" destId="{B43D1A4C-8BF6-DD4C-8C8F-5F1E8D493058}" srcOrd="1" destOrd="0" parTransId="{FE2E2006-2052-F84E-8D4E-2C75C53E60B3}" sibTransId="{836BC9EA-7516-1B45-BFBD-A03E54EDA33D}"/>
    <dgm:cxn modelId="{857597A9-4B53-C249-93AA-3702A2C26408}" srcId="{010B19DC-5DD9-7E40-99D4-9B7028C98015}" destId="{EDDEDAE0-2B0F-F043-90F7-096BDD7A291A}" srcOrd="2" destOrd="0" parTransId="{D2A84201-06D0-8D47-95DC-A7C4281ED3BA}" sibTransId="{A42C2122-F07D-C042-906F-E53230EBE2AF}"/>
    <dgm:cxn modelId="{61DA4FB3-6703-B84A-B078-BDBEF114C4BD}" type="presOf" srcId="{010B19DC-5DD9-7E40-99D4-9B7028C98015}" destId="{49BF8121-F7A4-4B40-B200-A59BA9799D85}" srcOrd="0" destOrd="0" presId="urn:microsoft.com/office/officeart/2005/8/layout/radial6"/>
    <dgm:cxn modelId="{6DCC18B4-3ECC-964E-AC3F-350EC50767B3}" type="presOf" srcId="{BC465235-17A3-6341-A8C8-F91E6F46D2DE}" destId="{E352F1E9-FDF2-B540-B026-EDA07390A0F3}" srcOrd="0" destOrd="0" presId="urn:microsoft.com/office/officeart/2005/8/layout/radial6"/>
    <dgm:cxn modelId="{16A406B9-6D12-6445-973C-FB2960A16E08}" type="presOf" srcId="{895D050B-9335-0749-8664-D4B07772D5B1}" destId="{C680A1B5-CC85-C14A-AA06-75571DB3AEF5}" srcOrd="0" destOrd="0" presId="urn:microsoft.com/office/officeart/2005/8/layout/radial6"/>
    <dgm:cxn modelId="{AF05B9BC-3097-8648-B27B-1A8B4C1DD3DA}" type="presOf" srcId="{684090FE-C3D3-734F-8315-DCBF31FD585A}" destId="{59F18AEF-B2D3-8947-9F5B-CE3AF29BEF7C}" srcOrd="0" destOrd="0" presId="urn:microsoft.com/office/officeart/2005/8/layout/radial6"/>
    <dgm:cxn modelId="{D00036EF-CBB8-544C-B3EC-A17066404E0C}" type="presOf" srcId="{358A4D73-8539-A348-9CDA-5D0C85892A13}" destId="{68717522-CA36-D747-9766-0A0178D80212}" srcOrd="0" destOrd="0" presId="urn:microsoft.com/office/officeart/2005/8/layout/radial6"/>
    <dgm:cxn modelId="{D067FCF6-A0D5-C148-B6D7-7C6EE7CCDE3F}" type="presOf" srcId="{5B506271-FE85-8D4A-A2D5-2EB239DF5592}" destId="{A611D259-F215-EB4F-AD35-7734AB1EB6BB}" srcOrd="0" destOrd="0" presId="urn:microsoft.com/office/officeart/2005/8/layout/radial6"/>
    <dgm:cxn modelId="{15037F3F-F70B-3941-A5AD-583ADF382A17}" type="presParOf" srcId="{19435B77-A0CC-D34D-BEE9-C526DD286666}" destId="{49BF8121-F7A4-4B40-B200-A59BA9799D85}" srcOrd="0" destOrd="0" presId="urn:microsoft.com/office/officeart/2005/8/layout/radial6"/>
    <dgm:cxn modelId="{58105077-2DE2-4646-83F0-BEEFFB896D49}" type="presParOf" srcId="{19435B77-A0CC-D34D-BEE9-C526DD286666}" destId="{739385C0-BBCE-DB45-A61F-CC2C47701027}" srcOrd="1" destOrd="0" presId="urn:microsoft.com/office/officeart/2005/8/layout/radial6"/>
    <dgm:cxn modelId="{160B8719-253D-8E48-8925-8FCC40781D59}" type="presParOf" srcId="{19435B77-A0CC-D34D-BEE9-C526DD286666}" destId="{2E7FF780-6F2C-824F-B840-D7A4D8EF6580}" srcOrd="2" destOrd="0" presId="urn:microsoft.com/office/officeart/2005/8/layout/radial6"/>
    <dgm:cxn modelId="{94A2A44C-ACAE-5146-BDE5-5CBB3543C743}" type="presParOf" srcId="{19435B77-A0CC-D34D-BEE9-C526DD286666}" destId="{44183C3A-A77C-F947-9396-B2F82AAEDDF4}" srcOrd="3" destOrd="0" presId="urn:microsoft.com/office/officeart/2005/8/layout/radial6"/>
    <dgm:cxn modelId="{47F43D1D-2EA7-0247-8BF5-2979845BDF06}" type="presParOf" srcId="{19435B77-A0CC-D34D-BEE9-C526DD286666}" destId="{49D941B1-B97A-014E-8600-41AECFA609F7}" srcOrd="4" destOrd="0" presId="urn:microsoft.com/office/officeart/2005/8/layout/radial6"/>
    <dgm:cxn modelId="{1C13632F-4B37-C445-885E-01957CE35A54}" type="presParOf" srcId="{19435B77-A0CC-D34D-BEE9-C526DD286666}" destId="{B172AF35-386D-A643-8ED4-F607ED52662C}" srcOrd="5" destOrd="0" presId="urn:microsoft.com/office/officeart/2005/8/layout/radial6"/>
    <dgm:cxn modelId="{5A5A358E-BD06-1D4D-A111-2779E834A600}" type="presParOf" srcId="{19435B77-A0CC-D34D-BEE9-C526DD286666}" destId="{A7E31C70-5276-604C-AD31-5DAB32AC079E}" srcOrd="6" destOrd="0" presId="urn:microsoft.com/office/officeart/2005/8/layout/radial6"/>
    <dgm:cxn modelId="{7BD51669-E872-4846-8DA1-DEB76844A60B}" type="presParOf" srcId="{19435B77-A0CC-D34D-BEE9-C526DD286666}" destId="{64EDF852-09BC-F047-82DC-2A48BCE366BE}" srcOrd="7" destOrd="0" presId="urn:microsoft.com/office/officeart/2005/8/layout/radial6"/>
    <dgm:cxn modelId="{15EC78DC-B101-DA47-ABED-5D46E730D14F}" type="presParOf" srcId="{19435B77-A0CC-D34D-BEE9-C526DD286666}" destId="{79975923-CB01-AC48-B3E9-80408FD9F40F}" srcOrd="8" destOrd="0" presId="urn:microsoft.com/office/officeart/2005/8/layout/radial6"/>
    <dgm:cxn modelId="{CE6CDDB4-AC23-3C4A-AE38-7C126E7DB200}" type="presParOf" srcId="{19435B77-A0CC-D34D-BEE9-C526DD286666}" destId="{7505EE8F-6CED-F346-B218-2EC55CE9222A}" srcOrd="9" destOrd="0" presId="urn:microsoft.com/office/officeart/2005/8/layout/radial6"/>
    <dgm:cxn modelId="{0C814D30-C358-DE4B-BE07-992C1D7593B0}" type="presParOf" srcId="{19435B77-A0CC-D34D-BEE9-C526DD286666}" destId="{68717522-CA36-D747-9766-0A0178D80212}" srcOrd="10" destOrd="0" presId="urn:microsoft.com/office/officeart/2005/8/layout/radial6"/>
    <dgm:cxn modelId="{7D57C19F-564C-BB49-9FB1-C693AF38659D}" type="presParOf" srcId="{19435B77-A0CC-D34D-BEE9-C526DD286666}" destId="{EC1B7E12-5934-E44B-9082-D3AFCE94331A}" srcOrd="11" destOrd="0" presId="urn:microsoft.com/office/officeart/2005/8/layout/radial6"/>
    <dgm:cxn modelId="{5F09F67B-DA76-5640-BBEB-E6A5A978A73B}" type="presParOf" srcId="{19435B77-A0CC-D34D-BEE9-C526DD286666}" destId="{59F18AEF-B2D3-8947-9F5B-CE3AF29BEF7C}" srcOrd="12" destOrd="0" presId="urn:microsoft.com/office/officeart/2005/8/layout/radial6"/>
    <dgm:cxn modelId="{A6D43927-25CE-B343-8CB1-FD696D5109ED}" type="presParOf" srcId="{19435B77-A0CC-D34D-BEE9-C526DD286666}" destId="{E352F1E9-FDF2-B540-B026-EDA07390A0F3}" srcOrd="13" destOrd="0" presId="urn:microsoft.com/office/officeart/2005/8/layout/radial6"/>
    <dgm:cxn modelId="{77FDA3C7-C31D-494A-B712-3683131F60D9}" type="presParOf" srcId="{19435B77-A0CC-D34D-BEE9-C526DD286666}" destId="{74EBAD3E-2F90-5B4A-A255-871557A8F440}" srcOrd="14" destOrd="0" presId="urn:microsoft.com/office/officeart/2005/8/layout/radial6"/>
    <dgm:cxn modelId="{EC58A46A-F750-7A40-B042-879BF680CC7B}" type="presParOf" srcId="{19435B77-A0CC-D34D-BEE9-C526DD286666}" destId="{7925C815-A81D-E146-9691-C45D5ACFB082}" srcOrd="15" destOrd="0" presId="urn:microsoft.com/office/officeart/2005/8/layout/radial6"/>
    <dgm:cxn modelId="{B15A63C5-3CC3-C542-97BD-42F2AF9393E4}" type="presParOf" srcId="{19435B77-A0CC-D34D-BEE9-C526DD286666}" destId="{C680A1B5-CC85-C14A-AA06-75571DB3AEF5}" srcOrd="16" destOrd="0" presId="urn:microsoft.com/office/officeart/2005/8/layout/radial6"/>
    <dgm:cxn modelId="{AF59F5FE-70E1-2F46-906F-527DCC081C9D}" type="presParOf" srcId="{19435B77-A0CC-D34D-BEE9-C526DD286666}" destId="{2BC421CC-AAAB-0840-833D-8F5E1CFBE441}" srcOrd="17" destOrd="0" presId="urn:microsoft.com/office/officeart/2005/8/layout/radial6"/>
    <dgm:cxn modelId="{CCFDE255-A5FD-9845-A94A-A91A73EFD7C2}" type="presParOf" srcId="{19435B77-A0CC-D34D-BEE9-C526DD286666}" destId="{A611D259-F215-EB4F-AD35-7734AB1EB6BB}" srcOrd="18" destOrd="0" presId="urn:microsoft.com/office/officeart/2005/8/layout/radial6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F6D923-7CA8-4AC2-A3F7-95552145070D}" type="doc">
      <dgm:prSet loTypeId="urn:microsoft.com/office/officeart/2005/8/layout/p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1FD9AD8-05BB-4CC6-96D4-38B4226132F7}">
      <dgm:prSet custT="1"/>
      <dgm:spPr/>
      <dgm:t>
        <a:bodyPr/>
        <a:lstStyle/>
        <a:p>
          <a:r>
            <a:rPr lang="en-US" sz="1800" dirty="0"/>
            <a:t>The ability of an organization to </a:t>
          </a:r>
          <a:r>
            <a:rPr lang="en-US" sz="1800" b="1" dirty="0"/>
            <a:t>rapidly adapt </a:t>
          </a:r>
          <a:r>
            <a:rPr lang="en-US" sz="1800" dirty="0"/>
            <a:t>to market and/or other environmental changes.</a:t>
          </a:r>
        </a:p>
      </dgm:t>
    </dgm:pt>
    <dgm:pt modelId="{D3B9F9AD-7807-4E15-99D0-F9B452CEF89E}" type="parTrans" cxnId="{E2BC4494-9B66-4BB9-AC14-C6188FE15BF4}">
      <dgm:prSet/>
      <dgm:spPr/>
      <dgm:t>
        <a:bodyPr/>
        <a:lstStyle/>
        <a:p>
          <a:endParaRPr lang="en-US" sz="2000"/>
        </a:p>
      </dgm:t>
    </dgm:pt>
    <dgm:pt modelId="{7EE2E2C2-62D8-4049-89E0-9666F0521DCC}" type="sibTrans" cxnId="{E2BC4494-9B66-4BB9-AC14-C6188FE15BF4}">
      <dgm:prSet/>
      <dgm:spPr/>
      <dgm:t>
        <a:bodyPr/>
        <a:lstStyle/>
        <a:p>
          <a:endParaRPr lang="en-US" sz="2000"/>
        </a:p>
      </dgm:t>
    </dgm:pt>
    <dgm:pt modelId="{6FBB69DB-23A3-49FD-AB9E-C84828C277BF}">
      <dgm:prSet custT="1"/>
      <dgm:spPr/>
      <dgm:t>
        <a:bodyPr/>
        <a:lstStyle/>
        <a:p>
          <a:r>
            <a:rPr lang="en-US" sz="1800" dirty="0"/>
            <a:t>Focuses on value realization through thoughtful strategic alignment, prioritization, and sequencing of projects.</a:t>
          </a:r>
        </a:p>
      </dgm:t>
    </dgm:pt>
    <dgm:pt modelId="{A09A33C4-D524-4EAD-A751-3B95013C2AB9}" type="parTrans" cxnId="{9834BD59-AC91-46F7-BF98-74C018190C63}">
      <dgm:prSet/>
      <dgm:spPr/>
      <dgm:t>
        <a:bodyPr/>
        <a:lstStyle/>
        <a:p>
          <a:endParaRPr lang="en-US" sz="2000"/>
        </a:p>
      </dgm:t>
    </dgm:pt>
    <dgm:pt modelId="{7D6BE7BE-980B-4EA3-81C6-AB6DF9D52A3B}" type="sibTrans" cxnId="{9834BD59-AC91-46F7-BF98-74C018190C63}">
      <dgm:prSet/>
      <dgm:spPr/>
      <dgm:t>
        <a:bodyPr/>
        <a:lstStyle/>
        <a:p>
          <a:endParaRPr lang="en-US" sz="2000"/>
        </a:p>
      </dgm:t>
    </dgm:pt>
    <dgm:pt modelId="{D4D12229-B795-4052-9ADF-8209345A51B2}">
      <dgm:prSet custT="1"/>
      <dgm:spPr/>
      <dgm:t>
        <a:bodyPr/>
        <a:lstStyle/>
        <a:p>
          <a:r>
            <a:rPr lang="en-US" sz="1800" dirty="0"/>
            <a:t>Sometimes referred to as </a:t>
          </a:r>
          <a:r>
            <a:rPr lang="en-US" sz="1800" b="1" dirty="0"/>
            <a:t>enterprise agility</a:t>
          </a:r>
          <a:r>
            <a:rPr lang="en-US" sz="1800" dirty="0"/>
            <a:t>.</a:t>
          </a:r>
        </a:p>
      </dgm:t>
    </dgm:pt>
    <dgm:pt modelId="{1A89BB4C-1D87-4BD1-B4F4-8283C7B577EF}" type="parTrans" cxnId="{FFCD4B6C-B04B-455F-B56F-582CA4DE522C}">
      <dgm:prSet/>
      <dgm:spPr/>
      <dgm:t>
        <a:bodyPr/>
        <a:lstStyle/>
        <a:p>
          <a:endParaRPr lang="en-US" sz="2000"/>
        </a:p>
      </dgm:t>
    </dgm:pt>
    <dgm:pt modelId="{6083F9F3-C09A-492F-9280-7CD36A9011C1}" type="sibTrans" cxnId="{FFCD4B6C-B04B-455F-B56F-582CA4DE522C}">
      <dgm:prSet/>
      <dgm:spPr/>
      <dgm:t>
        <a:bodyPr/>
        <a:lstStyle/>
        <a:p>
          <a:endParaRPr lang="en-US" sz="2000"/>
        </a:p>
      </dgm:t>
    </dgm:pt>
    <dgm:pt modelId="{CC690E10-76B5-5F4B-8E12-D131E5C4B938}" type="pres">
      <dgm:prSet presAssocID="{85F6D923-7CA8-4AC2-A3F7-95552145070D}" presName="Name0" presStyleCnt="0">
        <dgm:presLayoutVars>
          <dgm:dir/>
          <dgm:resizeHandles val="exact"/>
        </dgm:presLayoutVars>
      </dgm:prSet>
      <dgm:spPr/>
    </dgm:pt>
    <dgm:pt modelId="{BFA4C6B1-4E6C-4F4E-B9E7-8AFD4E76D9D7}" type="pres">
      <dgm:prSet presAssocID="{11FD9AD8-05BB-4CC6-96D4-38B4226132F7}" presName="compNode" presStyleCnt="0"/>
      <dgm:spPr/>
    </dgm:pt>
    <dgm:pt modelId="{BEC5B429-799E-F84D-AF7D-68872E631AF8}" type="pres">
      <dgm:prSet presAssocID="{11FD9AD8-05BB-4CC6-96D4-38B4226132F7}" presName="pictRect" presStyleLbl="node1" presStyleIdx="0" presStyleCnt="3" custScaleX="60810" custScaleY="60680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3C090792-A73A-F349-A8A5-96E66659FDED}" type="pres">
      <dgm:prSet presAssocID="{11FD9AD8-05BB-4CC6-96D4-38B4226132F7}" presName="textRect" presStyleLbl="revTx" presStyleIdx="0" presStyleCnt="3">
        <dgm:presLayoutVars>
          <dgm:bulletEnabled val="1"/>
        </dgm:presLayoutVars>
      </dgm:prSet>
      <dgm:spPr/>
    </dgm:pt>
    <dgm:pt modelId="{0C4D2401-ED89-6043-B540-1C07F42B79DA}" type="pres">
      <dgm:prSet presAssocID="{7EE2E2C2-62D8-4049-89E0-9666F0521DCC}" presName="sibTrans" presStyleLbl="sibTrans2D1" presStyleIdx="0" presStyleCnt="0"/>
      <dgm:spPr/>
    </dgm:pt>
    <dgm:pt modelId="{8DEC1A56-4F76-2C48-AD4C-B1C370B653E5}" type="pres">
      <dgm:prSet presAssocID="{6FBB69DB-23A3-49FD-AB9E-C84828C277BF}" presName="compNode" presStyleCnt="0"/>
      <dgm:spPr/>
    </dgm:pt>
    <dgm:pt modelId="{08714558-052F-B54C-8B9E-018453F7DEE6}" type="pres">
      <dgm:prSet presAssocID="{6FBB69DB-23A3-49FD-AB9E-C84828C277BF}" presName="pictRect" presStyleLbl="node1" presStyleIdx="1" presStyleCnt="3" custScaleX="60810" custScaleY="60680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B573774A-FAA5-BB47-8254-02F96FB3F058}" type="pres">
      <dgm:prSet presAssocID="{6FBB69DB-23A3-49FD-AB9E-C84828C277BF}" presName="textRect" presStyleLbl="revTx" presStyleIdx="1" presStyleCnt="3">
        <dgm:presLayoutVars>
          <dgm:bulletEnabled val="1"/>
        </dgm:presLayoutVars>
      </dgm:prSet>
      <dgm:spPr/>
    </dgm:pt>
    <dgm:pt modelId="{122D7FD5-3860-0E48-A51E-0F12DD3A0869}" type="pres">
      <dgm:prSet presAssocID="{7D6BE7BE-980B-4EA3-81C6-AB6DF9D52A3B}" presName="sibTrans" presStyleLbl="sibTrans2D1" presStyleIdx="0" presStyleCnt="0"/>
      <dgm:spPr/>
    </dgm:pt>
    <dgm:pt modelId="{1A0E0A7E-AA0D-2C43-89FB-EA8845408174}" type="pres">
      <dgm:prSet presAssocID="{D4D12229-B795-4052-9ADF-8209345A51B2}" presName="compNode" presStyleCnt="0"/>
      <dgm:spPr/>
    </dgm:pt>
    <dgm:pt modelId="{BB813634-5A64-544B-B0A4-8FD96D20AFAD}" type="pres">
      <dgm:prSet presAssocID="{D4D12229-B795-4052-9ADF-8209345A51B2}" presName="pictRect" presStyleLbl="node1" presStyleIdx="2" presStyleCnt="3" custScaleX="60810" custScaleY="60680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6D9574BF-159B-9F4D-999B-DAB06240ACE5}" type="pres">
      <dgm:prSet presAssocID="{D4D12229-B795-4052-9ADF-8209345A51B2}" presName="textRect" presStyleLbl="revTx" presStyleIdx="2" presStyleCnt="3">
        <dgm:presLayoutVars>
          <dgm:bulletEnabled val="1"/>
        </dgm:presLayoutVars>
      </dgm:prSet>
      <dgm:spPr/>
    </dgm:pt>
  </dgm:ptLst>
  <dgm:cxnLst>
    <dgm:cxn modelId="{23D8E50D-BB51-B14D-842E-AE94121D4201}" type="presOf" srcId="{6FBB69DB-23A3-49FD-AB9E-C84828C277BF}" destId="{B573774A-FAA5-BB47-8254-02F96FB3F058}" srcOrd="0" destOrd="0" presId="urn:microsoft.com/office/officeart/2005/8/layout/pList1"/>
    <dgm:cxn modelId="{F952782A-846B-FB42-B103-AE8288046517}" type="presOf" srcId="{D4D12229-B795-4052-9ADF-8209345A51B2}" destId="{6D9574BF-159B-9F4D-999B-DAB06240ACE5}" srcOrd="0" destOrd="0" presId="urn:microsoft.com/office/officeart/2005/8/layout/pList1"/>
    <dgm:cxn modelId="{9834BD59-AC91-46F7-BF98-74C018190C63}" srcId="{85F6D923-7CA8-4AC2-A3F7-95552145070D}" destId="{6FBB69DB-23A3-49FD-AB9E-C84828C277BF}" srcOrd="1" destOrd="0" parTransId="{A09A33C4-D524-4EAD-A751-3B95013C2AB9}" sibTransId="{7D6BE7BE-980B-4EA3-81C6-AB6DF9D52A3B}"/>
    <dgm:cxn modelId="{D088FE5D-E0A1-0D4E-950B-9652DFDF7465}" type="presOf" srcId="{85F6D923-7CA8-4AC2-A3F7-95552145070D}" destId="{CC690E10-76B5-5F4B-8E12-D131E5C4B938}" srcOrd="0" destOrd="0" presId="urn:microsoft.com/office/officeart/2005/8/layout/pList1"/>
    <dgm:cxn modelId="{FFCD4B6C-B04B-455F-B56F-582CA4DE522C}" srcId="{85F6D923-7CA8-4AC2-A3F7-95552145070D}" destId="{D4D12229-B795-4052-9ADF-8209345A51B2}" srcOrd="2" destOrd="0" parTransId="{1A89BB4C-1D87-4BD1-B4F4-8283C7B577EF}" sibTransId="{6083F9F3-C09A-492F-9280-7CD36A9011C1}"/>
    <dgm:cxn modelId="{E2BC4494-9B66-4BB9-AC14-C6188FE15BF4}" srcId="{85F6D923-7CA8-4AC2-A3F7-95552145070D}" destId="{11FD9AD8-05BB-4CC6-96D4-38B4226132F7}" srcOrd="0" destOrd="0" parTransId="{D3B9F9AD-7807-4E15-99D0-F9B452CEF89E}" sibTransId="{7EE2E2C2-62D8-4049-89E0-9666F0521DCC}"/>
    <dgm:cxn modelId="{1709DBBC-4D44-864C-BA92-5610F16C02EE}" type="presOf" srcId="{7D6BE7BE-980B-4EA3-81C6-AB6DF9D52A3B}" destId="{122D7FD5-3860-0E48-A51E-0F12DD3A0869}" srcOrd="0" destOrd="0" presId="urn:microsoft.com/office/officeart/2005/8/layout/pList1"/>
    <dgm:cxn modelId="{B7DF55CE-C44C-E947-AE13-E29646855DF9}" type="presOf" srcId="{11FD9AD8-05BB-4CC6-96D4-38B4226132F7}" destId="{3C090792-A73A-F349-A8A5-96E66659FDED}" srcOrd="0" destOrd="0" presId="urn:microsoft.com/office/officeart/2005/8/layout/pList1"/>
    <dgm:cxn modelId="{B286C4E8-9991-1049-9800-7D8E6AB174C4}" type="presOf" srcId="{7EE2E2C2-62D8-4049-89E0-9666F0521DCC}" destId="{0C4D2401-ED89-6043-B540-1C07F42B79DA}" srcOrd="0" destOrd="0" presId="urn:microsoft.com/office/officeart/2005/8/layout/pList1"/>
    <dgm:cxn modelId="{3850D42F-23BD-F841-ACB3-EE5182AAA062}" type="presParOf" srcId="{CC690E10-76B5-5F4B-8E12-D131E5C4B938}" destId="{BFA4C6B1-4E6C-4F4E-B9E7-8AFD4E76D9D7}" srcOrd="0" destOrd="0" presId="urn:microsoft.com/office/officeart/2005/8/layout/pList1"/>
    <dgm:cxn modelId="{EBA4314F-843F-E74D-A1A2-192FCEEAF934}" type="presParOf" srcId="{BFA4C6B1-4E6C-4F4E-B9E7-8AFD4E76D9D7}" destId="{BEC5B429-799E-F84D-AF7D-68872E631AF8}" srcOrd="0" destOrd="0" presId="urn:microsoft.com/office/officeart/2005/8/layout/pList1"/>
    <dgm:cxn modelId="{706FB5AA-5710-9A40-BA89-036D13BF82CC}" type="presParOf" srcId="{BFA4C6B1-4E6C-4F4E-B9E7-8AFD4E76D9D7}" destId="{3C090792-A73A-F349-A8A5-96E66659FDED}" srcOrd="1" destOrd="0" presId="urn:microsoft.com/office/officeart/2005/8/layout/pList1"/>
    <dgm:cxn modelId="{4914B282-A2D4-F145-9A2D-2E999BE88D65}" type="presParOf" srcId="{CC690E10-76B5-5F4B-8E12-D131E5C4B938}" destId="{0C4D2401-ED89-6043-B540-1C07F42B79DA}" srcOrd="1" destOrd="0" presId="urn:microsoft.com/office/officeart/2005/8/layout/pList1"/>
    <dgm:cxn modelId="{E0A0071D-01CA-3B4C-9AF9-1DC238630C44}" type="presParOf" srcId="{CC690E10-76B5-5F4B-8E12-D131E5C4B938}" destId="{8DEC1A56-4F76-2C48-AD4C-B1C370B653E5}" srcOrd="2" destOrd="0" presId="urn:microsoft.com/office/officeart/2005/8/layout/pList1"/>
    <dgm:cxn modelId="{11F92665-5AC1-744B-8DAA-CDA8B9E78A89}" type="presParOf" srcId="{8DEC1A56-4F76-2C48-AD4C-B1C370B653E5}" destId="{08714558-052F-B54C-8B9E-018453F7DEE6}" srcOrd="0" destOrd="0" presId="urn:microsoft.com/office/officeart/2005/8/layout/pList1"/>
    <dgm:cxn modelId="{70D1D123-BFE9-D343-BB38-9527E6FD1511}" type="presParOf" srcId="{8DEC1A56-4F76-2C48-AD4C-B1C370B653E5}" destId="{B573774A-FAA5-BB47-8254-02F96FB3F058}" srcOrd="1" destOrd="0" presId="urn:microsoft.com/office/officeart/2005/8/layout/pList1"/>
    <dgm:cxn modelId="{EEE8B998-9964-D047-AFE9-AB23019B0320}" type="presParOf" srcId="{CC690E10-76B5-5F4B-8E12-D131E5C4B938}" destId="{122D7FD5-3860-0E48-A51E-0F12DD3A0869}" srcOrd="3" destOrd="0" presId="urn:microsoft.com/office/officeart/2005/8/layout/pList1"/>
    <dgm:cxn modelId="{110424DB-4216-204E-A90D-57A9DE017310}" type="presParOf" srcId="{CC690E10-76B5-5F4B-8E12-D131E5C4B938}" destId="{1A0E0A7E-AA0D-2C43-89FB-EA8845408174}" srcOrd="4" destOrd="0" presId="urn:microsoft.com/office/officeart/2005/8/layout/pList1"/>
    <dgm:cxn modelId="{47918BEC-72D3-E64E-8141-3625A31CF7F7}" type="presParOf" srcId="{1A0E0A7E-AA0D-2C43-89FB-EA8845408174}" destId="{BB813634-5A64-544B-B0A4-8FD96D20AFAD}" srcOrd="0" destOrd="0" presId="urn:microsoft.com/office/officeart/2005/8/layout/pList1"/>
    <dgm:cxn modelId="{6A491752-8A1D-E146-AD27-4427F9FEE45D}" type="presParOf" srcId="{1A0E0A7E-AA0D-2C43-89FB-EA8845408174}" destId="{6D9574BF-159B-9F4D-999B-DAB06240ACE5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18442D5-C276-F149-BFCD-3A9FB50D096E}" type="doc">
      <dgm:prSet loTypeId="urn:microsoft.com/office/officeart/2005/8/layout/pyramid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FC5ECC-A4C0-314F-87F4-F6607CA159BA}">
      <dgm:prSet phldrT="[Text]"/>
      <dgm:spPr>
        <a:solidFill>
          <a:schemeClr val="accent1"/>
        </a:solidFill>
      </dgm:spPr>
      <dgm:t>
        <a:bodyPr/>
        <a:lstStyle/>
        <a:p>
          <a:pPr rtl="0"/>
          <a:r>
            <a:rPr lang="en-US" dirty="0"/>
            <a:t>Scope</a:t>
          </a:r>
        </a:p>
      </dgm:t>
    </dgm:pt>
    <dgm:pt modelId="{A76D23DE-42F4-4649-AB88-AB69FDA63563}" type="parTrans" cxnId="{58739E15-F407-6647-943D-D2C642F1395C}">
      <dgm:prSet/>
      <dgm:spPr/>
      <dgm:t>
        <a:bodyPr/>
        <a:lstStyle/>
        <a:p>
          <a:endParaRPr lang="en-US"/>
        </a:p>
      </dgm:t>
    </dgm:pt>
    <dgm:pt modelId="{9E2D350F-9B1D-7544-B48F-0ED12902D707}" type="sibTrans" cxnId="{58739E15-F407-6647-943D-D2C642F1395C}">
      <dgm:prSet/>
      <dgm:spPr/>
      <dgm:t>
        <a:bodyPr/>
        <a:lstStyle/>
        <a:p>
          <a:endParaRPr lang="en-US"/>
        </a:p>
      </dgm:t>
    </dgm:pt>
    <dgm:pt modelId="{0A964F75-18F9-C442-A231-072C15219CB9}">
      <dgm:prSet phldrT="[Text]"/>
      <dgm:spPr>
        <a:solidFill>
          <a:schemeClr val="accent1"/>
        </a:solidFill>
      </dgm:spPr>
      <dgm:t>
        <a:bodyPr/>
        <a:lstStyle/>
        <a:p>
          <a:pPr rtl="0"/>
          <a:r>
            <a:rPr lang="en-US" dirty="0"/>
            <a:t>Time</a:t>
          </a:r>
        </a:p>
      </dgm:t>
    </dgm:pt>
    <dgm:pt modelId="{9F6F682B-A500-3F48-8024-ACD11B6D4D8C}" type="parTrans" cxnId="{74C9AEE4-45D2-0E4C-A6F5-8E6DBD25ECF1}">
      <dgm:prSet/>
      <dgm:spPr/>
      <dgm:t>
        <a:bodyPr/>
        <a:lstStyle/>
        <a:p>
          <a:endParaRPr lang="en-US"/>
        </a:p>
      </dgm:t>
    </dgm:pt>
    <dgm:pt modelId="{5A9E5659-DC97-C241-83F1-2D2365A8E2FE}" type="sibTrans" cxnId="{74C9AEE4-45D2-0E4C-A6F5-8E6DBD25ECF1}">
      <dgm:prSet/>
      <dgm:spPr/>
      <dgm:t>
        <a:bodyPr/>
        <a:lstStyle/>
        <a:p>
          <a:endParaRPr lang="en-US"/>
        </a:p>
      </dgm:t>
    </dgm:pt>
    <dgm:pt modelId="{89EC574C-46AF-7E42-BC62-FF0D88F5C8DB}">
      <dgm:prSet phldrT="[Text]"/>
      <dgm:spPr>
        <a:solidFill>
          <a:schemeClr val="accent1"/>
        </a:solidFill>
      </dgm:spPr>
      <dgm:t>
        <a:bodyPr/>
        <a:lstStyle/>
        <a:p>
          <a:pPr rtl="0"/>
          <a:r>
            <a:rPr lang="en-US" dirty="0"/>
            <a:t>Quality</a:t>
          </a:r>
        </a:p>
      </dgm:t>
    </dgm:pt>
    <dgm:pt modelId="{FFBC9753-C928-144A-9214-D31D6D799885}" type="parTrans" cxnId="{B15AE457-4C99-744C-AD91-C5C1CE43F17A}">
      <dgm:prSet/>
      <dgm:spPr/>
      <dgm:t>
        <a:bodyPr/>
        <a:lstStyle/>
        <a:p>
          <a:endParaRPr lang="en-US"/>
        </a:p>
      </dgm:t>
    </dgm:pt>
    <dgm:pt modelId="{CB89C6BC-613F-9549-A592-F0541ABA8A21}" type="sibTrans" cxnId="{B15AE457-4C99-744C-AD91-C5C1CE43F17A}">
      <dgm:prSet/>
      <dgm:spPr/>
      <dgm:t>
        <a:bodyPr/>
        <a:lstStyle/>
        <a:p>
          <a:endParaRPr lang="en-US"/>
        </a:p>
      </dgm:t>
    </dgm:pt>
    <dgm:pt modelId="{FC6A4E4F-9712-3141-B278-A4B655EFD5FF}">
      <dgm:prSet phldrT="[Text]"/>
      <dgm:spPr>
        <a:solidFill>
          <a:schemeClr val="accent1"/>
        </a:solidFill>
      </dgm:spPr>
      <dgm:t>
        <a:bodyPr/>
        <a:lstStyle/>
        <a:p>
          <a:pPr rtl="0"/>
          <a:r>
            <a:rPr lang="en-US" dirty="0"/>
            <a:t>Cost</a:t>
          </a:r>
        </a:p>
      </dgm:t>
    </dgm:pt>
    <dgm:pt modelId="{0B0CE139-7A8E-EE4D-B97D-15DDE49A31EB}" type="parTrans" cxnId="{BCF9AA37-AF3E-324A-8C8E-E4E96FFBFEA8}">
      <dgm:prSet/>
      <dgm:spPr/>
      <dgm:t>
        <a:bodyPr/>
        <a:lstStyle/>
        <a:p>
          <a:endParaRPr lang="en-US"/>
        </a:p>
      </dgm:t>
    </dgm:pt>
    <dgm:pt modelId="{0C005B68-B14A-3545-A376-D177DA672CE7}" type="sibTrans" cxnId="{BCF9AA37-AF3E-324A-8C8E-E4E96FFBFEA8}">
      <dgm:prSet/>
      <dgm:spPr/>
      <dgm:t>
        <a:bodyPr/>
        <a:lstStyle/>
        <a:p>
          <a:endParaRPr lang="en-US"/>
        </a:p>
      </dgm:t>
    </dgm:pt>
    <dgm:pt modelId="{E1955979-2C36-CD46-8945-EA7D810F5E52}" type="pres">
      <dgm:prSet presAssocID="{918442D5-C276-F149-BFCD-3A9FB50D096E}" presName="compositeShape" presStyleCnt="0">
        <dgm:presLayoutVars>
          <dgm:chMax val="9"/>
          <dgm:dir/>
          <dgm:resizeHandles val="exact"/>
        </dgm:presLayoutVars>
      </dgm:prSet>
      <dgm:spPr/>
    </dgm:pt>
    <dgm:pt modelId="{4668388C-027D-2444-ADC4-2302DA709907}" type="pres">
      <dgm:prSet presAssocID="{918442D5-C276-F149-BFCD-3A9FB50D096E}" presName="triangle1" presStyleLbl="node1" presStyleIdx="0" presStyleCnt="4">
        <dgm:presLayoutVars>
          <dgm:bulletEnabled val="1"/>
        </dgm:presLayoutVars>
      </dgm:prSet>
      <dgm:spPr/>
    </dgm:pt>
    <dgm:pt modelId="{3A419B5D-5B7B-B34C-B8BE-78535BAB0BBE}" type="pres">
      <dgm:prSet presAssocID="{918442D5-C276-F149-BFCD-3A9FB50D096E}" presName="triangle2" presStyleLbl="node1" presStyleIdx="1" presStyleCnt="4">
        <dgm:presLayoutVars>
          <dgm:bulletEnabled val="1"/>
        </dgm:presLayoutVars>
      </dgm:prSet>
      <dgm:spPr/>
    </dgm:pt>
    <dgm:pt modelId="{E7665014-9F8E-CE4A-BD7D-1F36AFDFE7E3}" type="pres">
      <dgm:prSet presAssocID="{918442D5-C276-F149-BFCD-3A9FB50D096E}" presName="triangle3" presStyleLbl="node1" presStyleIdx="2" presStyleCnt="4">
        <dgm:presLayoutVars>
          <dgm:bulletEnabled val="1"/>
        </dgm:presLayoutVars>
      </dgm:prSet>
      <dgm:spPr/>
    </dgm:pt>
    <dgm:pt modelId="{1E7C92AF-844B-D648-A4FD-DFCA8CC3B2A0}" type="pres">
      <dgm:prSet presAssocID="{918442D5-C276-F149-BFCD-3A9FB50D096E}" presName="triangle4" presStyleLbl="node1" presStyleIdx="3" presStyleCnt="4">
        <dgm:presLayoutVars>
          <dgm:bulletEnabled val="1"/>
        </dgm:presLayoutVars>
      </dgm:prSet>
      <dgm:spPr/>
    </dgm:pt>
  </dgm:ptLst>
  <dgm:cxnLst>
    <dgm:cxn modelId="{58739E15-F407-6647-943D-D2C642F1395C}" srcId="{918442D5-C276-F149-BFCD-3A9FB50D096E}" destId="{22FC5ECC-A4C0-314F-87F4-F6607CA159BA}" srcOrd="0" destOrd="0" parTransId="{A76D23DE-42F4-4649-AB88-AB69FDA63563}" sibTransId="{9E2D350F-9B1D-7544-B48F-0ED12902D707}"/>
    <dgm:cxn modelId="{4F548117-92C1-DB4F-8CBB-DF1B96ABDBBB}" type="presOf" srcId="{918442D5-C276-F149-BFCD-3A9FB50D096E}" destId="{E1955979-2C36-CD46-8945-EA7D810F5E52}" srcOrd="0" destOrd="0" presId="urn:microsoft.com/office/officeart/2005/8/layout/pyramid4"/>
    <dgm:cxn modelId="{BCF9AA37-AF3E-324A-8C8E-E4E96FFBFEA8}" srcId="{918442D5-C276-F149-BFCD-3A9FB50D096E}" destId="{FC6A4E4F-9712-3141-B278-A4B655EFD5FF}" srcOrd="3" destOrd="0" parTransId="{0B0CE139-7A8E-EE4D-B97D-15DDE49A31EB}" sibTransId="{0C005B68-B14A-3545-A376-D177DA672CE7}"/>
    <dgm:cxn modelId="{8FCE183A-9DB6-7C4E-B2C3-6D603356B0DF}" type="presOf" srcId="{22FC5ECC-A4C0-314F-87F4-F6607CA159BA}" destId="{4668388C-027D-2444-ADC4-2302DA709907}" srcOrd="0" destOrd="0" presId="urn:microsoft.com/office/officeart/2005/8/layout/pyramid4"/>
    <dgm:cxn modelId="{C2F90049-BC25-CD4D-85AE-105CE9665A65}" type="presOf" srcId="{FC6A4E4F-9712-3141-B278-A4B655EFD5FF}" destId="{1E7C92AF-844B-D648-A4FD-DFCA8CC3B2A0}" srcOrd="0" destOrd="0" presId="urn:microsoft.com/office/officeart/2005/8/layout/pyramid4"/>
    <dgm:cxn modelId="{B15AE457-4C99-744C-AD91-C5C1CE43F17A}" srcId="{918442D5-C276-F149-BFCD-3A9FB50D096E}" destId="{89EC574C-46AF-7E42-BC62-FF0D88F5C8DB}" srcOrd="2" destOrd="0" parTransId="{FFBC9753-C928-144A-9214-D31D6D799885}" sibTransId="{CB89C6BC-613F-9549-A592-F0541ABA8A21}"/>
    <dgm:cxn modelId="{043888C1-CC4E-AC4F-92FB-1E6E0E883A81}" type="presOf" srcId="{0A964F75-18F9-C442-A231-072C15219CB9}" destId="{3A419B5D-5B7B-B34C-B8BE-78535BAB0BBE}" srcOrd="0" destOrd="0" presId="urn:microsoft.com/office/officeart/2005/8/layout/pyramid4"/>
    <dgm:cxn modelId="{779E35C9-FE02-5941-B46A-07866CBBC726}" type="presOf" srcId="{89EC574C-46AF-7E42-BC62-FF0D88F5C8DB}" destId="{E7665014-9F8E-CE4A-BD7D-1F36AFDFE7E3}" srcOrd="0" destOrd="0" presId="urn:microsoft.com/office/officeart/2005/8/layout/pyramid4"/>
    <dgm:cxn modelId="{74C9AEE4-45D2-0E4C-A6F5-8E6DBD25ECF1}" srcId="{918442D5-C276-F149-BFCD-3A9FB50D096E}" destId="{0A964F75-18F9-C442-A231-072C15219CB9}" srcOrd="1" destOrd="0" parTransId="{9F6F682B-A500-3F48-8024-ACD11B6D4D8C}" sibTransId="{5A9E5659-DC97-C241-83F1-2D2365A8E2FE}"/>
    <dgm:cxn modelId="{56AB9961-BA83-4E4C-9957-C91FFA649332}" type="presParOf" srcId="{E1955979-2C36-CD46-8945-EA7D810F5E52}" destId="{4668388C-027D-2444-ADC4-2302DA709907}" srcOrd="0" destOrd="0" presId="urn:microsoft.com/office/officeart/2005/8/layout/pyramid4"/>
    <dgm:cxn modelId="{B2E0FF3C-53F8-D04E-A016-97E4C9BCA32C}" type="presParOf" srcId="{E1955979-2C36-CD46-8945-EA7D810F5E52}" destId="{3A419B5D-5B7B-B34C-B8BE-78535BAB0BBE}" srcOrd="1" destOrd="0" presId="urn:microsoft.com/office/officeart/2005/8/layout/pyramid4"/>
    <dgm:cxn modelId="{59DFE0FB-A845-1F43-840A-846F3F3A4A42}" type="presParOf" srcId="{E1955979-2C36-CD46-8945-EA7D810F5E52}" destId="{E7665014-9F8E-CE4A-BD7D-1F36AFDFE7E3}" srcOrd="2" destOrd="0" presId="urn:microsoft.com/office/officeart/2005/8/layout/pyramid4"/>
    <dgm:cxn modelId="{D1186295-5BDE-DF45-AF3E-3EB89F234C67}" type="presParOf" srcId="{E1955979-2C36-CD46-8945-EA7D810F5E52}" destId="{1E7C92AF-844B-D648-A4FD-DFCA8CC3B2A0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0E94ED5-DC30-C54D-ADB1-82314B2C0669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932955-2E58-9946-B9E9-3E7070159B58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Enhances ability to manage changing priorities</a:t>
          </a:r>
          <a:endParaRPr lang="en-US" dirty="0">
            <a:solidFill>
              <a:schemeClr val="bg1"/>
            </a:solidFill>
          </a:endParaRPr>
        </a:p>
      </dgm:t>
    </dgm:pt>
    <dgm:pt modelId="{2383B6BC-E2B3-084C-A599-468840A285C6}" type="parTrans" cxnId="{D582F2D6-7BAB-2841-8DB9-CF09E764009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BF1955C-0724-6E46-8209-8203D932861D}" type="sibTrans" cxnId="{D582F2D6-7BAB-2841-8DB9-CF09E764009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7A4FFA7-4415-7A46-AB94-5F1407F3C982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project visibility</a:t>
          </a:r>
        </a:p>
      </dgm:t>
    </dgm:pt>
    <dgm:pt modelId="{01D15E3F-E4D8-2044-9DB0-969E45FB7BE3}" type="parTrans" cxnId="{ADAC01CE-6A9B-B042-8AE0-247CC1FAE38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CF93332-A220-FE41-B559-613D2AD39C0C}" type="sibTrans" cxnId="{ADAC01CE-6A9B-B042-8AE0-247CC1FAE38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860BA9E-C09D-764A-9CEB-476844899346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business/IT alignment</a:t>
          </a:r>
        </a:p>
      </dgm:t>
    </dgm:pt>
    <dgm:pt modelId="{EDDCCA76-F47D-3F46-86CA-A32D606DD6E8}" type="parTrans" cxnId="{A64ECEA2-07A7-CA49-AC69-2AD138171F3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86F7C09-5251-1E4C-9C96-456184AA6C15}" type="sibTrans" cxnId="{A64ECEA2-07A7-CA49-AC69-2AD138171F3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DAFB7F7-4C79-9E41-A0A3-C653E2EE1FFD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Increases speed of delivery/time to market</a:t>
          </a:r>
        </a:p>
      </dgm:t>
    </dgm:pt>
    <dgm:pt modelId="{A556C9BD-4500-BA4A-A024-40D5C383C526}" type="parTrans" cxnId="{2B8B6AA2-E1D0-BF49-AC43-4E9BBD796B9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59545A5-43B2-E94C-BC89-53C9FEDA984E}" type="sibTrans" cxnId="{2B8B6AA2-E1D0-BF49-AC43-4E9BBD796B9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45E8F2C-3A29-2549-BDFE-070B1A4BA363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team morale</a:t>
          </a:r>
        </a:p>
      </dgm:t>
    </dgm:pt>
    <dgm:pt modelId="{2CC517E3-F517-7C48-B086-BB7B79ADDA7C}" type="parTrans" cxnId="{4F741CEC-EA18-AB40-823D-588ED36D2FC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081C4B0-322C-DE49-8A39-E135871F07EE}" type="sibTrans" cxnId="{4F741CEC-EA18-AB40-823D-588ED36D2FC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27BB82A-DD4A-9841-A685-98F60460D825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Increases team productivity</a:t>
          </a:r>
        </a:p>
      </dgm:t>
    </dgm:pt>
    <dgm:pt modelId="{6CF6650F-3D52-884A-A10E-4021DF5CC81F}" type="parTrans" cxnId="{18BE9A01-C97E-214F-B9B6-DB3E62F0E86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0F64410-7DEE-704D-A975-FCF87CA57D77}" type="sibTrans" cxnId="{18BE9A01-C97E-214F-B9B6-DB3E62F0E86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E59D5D1-D065-F448-889D-1A2C09239E6C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Reduces project risk </a:t>
          </a:r>
        </a:p>
      </dgm:t>
    </dgm:pt>
    <dgm:pt modelId="{AF888256-3E7E-AA42-BCBD-E7274DF1490C}" type="parTrans" cxnId="{5B5DCBB0-DA4E-A24B-A32D-84A99DFA03A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AC3E2F9-0F9B-2947-BD83-FDCAF1B652B5}" type="sibTrans" cxnId="{5B5DCBB0-DA4E-A24B-A32D-84A99DFA03A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05DAFD0-83FE-854B-95F1-294FD858E1E9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Enhances delivery predictability</a:t>
          </a:r>
        </a:p>
      </dgm:t>
    </dgm:pt>
    <dgm:pt modelId="{D184E19A-F5B3-5E4D-9DCF-440E21BC9C51}" type="parTrans" cxnId="{06F627FD-0352-A847-864E-CC811F8D49D9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6CA550C-25EB-0848-B96A-64F8D535EA09}" type="sibTrans" cxnId="{06F627FD-0352-A847-864E-CC811F8D49D9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2323D0E-569D-8041-AAE2-D9FA478CE52A}" type="pres">
      <dgm:prSet presAssocID="{30E94ED5-DC30-C54D-ADB1-82314B2C0669}" presName="linear" presStyleCnt="0">
        <dgm:presLayoutVars>
          <dgm:animLvl val="lvl"/>
          <dgm:resizeHandles val="exact"/>
        </dgm:presLayoutVars>
      </dgm:prSet>
      <dgm:spPr/>
    </dgm:pt>
    <dgm:pt modelId="{03FA8C6B-438F-9C43-998F-CEEB9BA0ED0D}" type="pres">
      <dgm:prSet presAssocID="{7D932955-2E58-9946-B9E9-3E7070159B58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92E311E5-4E4E-F147-960C-48DECCBC94E2}" type="pres">
      <dgm:prSet presAssocID="{DBF1955C-0724-6E46-8209-8203D932861D}" presName="spacer" presStyleCnt="0"/>
      <dgm:spPr/>
    </dgm:pt>
    <dgm:pt modelId="{8851119E-EF3B-0847-AB2A-6EF39A2579BC}" type="pres">
      <dgm:prSet presAssocID="{77A4FFA7-4415-7A46-AB94-5F1407F3C982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62B94B7E-763E-C54C-8022-6F2C6A9CF954}" type="pres">
      <dgm:prSet presAssocID="{0CF93332-A220-FE41-B559-613D2AD39C0C}" presName="spacer" presStyleCnt="0"/>
      <dgm:spPr/>
    </dgm:pt>
    <dgm:pt modelId="{5529473D-92AD-E541-ADA3-BE6621E43D3B}" type="pres">
      <dgm:prSet presAssocID="{9860BA9E-C09D-764A-9CEB-476844899346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C854BE5E-AB47-F145-B3C7-553892F8B54B}" type="pres">
      <dgm:prSet presAssocID="{F86F7C09-5251-1E4C-9C96-456184AA6C15}" presName="spacer" presStyleCnt="0"/>
      <dgm:spPr/>
    </dgm:pt>
    <dgm:pt modelId="{1417EF4B-5597-5945-B5EF-61F69F7113C3}" type="pres">
      <dgm:prSet presAssocID="{3DAFB7F7-4C79-9E41-A0A3-C653E2EE1FFD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E1D52775-13C6-174F-B26C-A92F958D3E04}" type="pres">
      <dgm:prSet presAssocID="{D59545A5-43B2-E94C-BC89-53C9FEDA984E}" presName="spacer" presStyleCnt="0"/>
      <dgm:spPr/>
    </dgm:pt>
    <dgm:pt modelId="{31A42FEC-6B9D-7746-9BCA-508BF99294C9}" type="pres">
      <dgm:prSet presAssocID="{C45E8F2C-3A29-2549-BDFE-070B1A4BA363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2BB2D25C-DE50-8940-BFE7-91A9CFDFF018}" type="pres">
      <dgm:prSet presAssocID="{F081C4B0-322C-DE49-8A39-E135871F07EE}" presName="spacer" presStyleCnt="0"/>
      <dgm:spPr/>
    </dgm:pt>
    <dgm:pt modelId="{0BF892DE-B213-7044-A654-7F791B1A257B}" type="pres">
      <dgm:prSet presAssocID="{427BB82A-DD4A-9841-A685-98F60460D825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1AAD0879-7554-6644-84B5-2D1F72DE3844}" type="pres">
      <dgm:prSet presAssocID="{A0F64410-7DEE-704D-A975-FCF87CA57D77}" presName="spacer" presStyleCnt="0"/>
      <dgm:spPr/>
    </dgm:pt>
    <dgm:pt modelId="{BFAA8875-5D38-F74B-9A82-0BFBB02BD96D}" type="pres">
      <dgm:prSet presAssocID="{2E59D5D1-D065-F448-889D-1A2C09239E6C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52C2280-DB9B-9F40-8AF2-1A7F1EDB1FD0}" type="pres">
      <dgm:prSet presAssocID="{AAC3E2F9-0F9B-2947-BD83-FDCAF1B652B5}" presName="spacer" presStyleCnt="0"/>
      <dgm:spPr/>
    </dgm:pt>
    <dgm:pt modelId="{C1C025BC-67F7-424C-AF0E-ABF6061BAFDB}" type="pres">
      <dgm:prSet presAssocID="{305DAFD0-83FE-854B-95F1-294FD858E1E9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18BE9A01-C97E-214F-B9B6-DB3E62F0E86B}" srcId="{30E94ED5-DC30-C54D-ADB1-82314B2C0669}" destId="{427BB82A-DD4A-9841-A685-98F60460D825}" srcOrd="5" destOrd="0" parTransId="{6CF6650F-3D52-884A-A10E-4021DF5CC81F}" sibTransId="{A0F64410-7DEE-704D-A975-FCF87CA57D77}"/>
    <dgm:cxn modelId="{A4C5F606-43F9-3846-AC91-557E65F1E56E}" type="presOf" srcId="{30E94ED5-DC30-C54D-ADB1-82314B2C0669}" destId="{C2323D0E-569D-8041-AAE2-D9FA478CE52A}" srcOrd="0" destOrd="0" presId="urn:microsoft.com/office/officeart/2005/8/layout/vList2"/>
    <dgm:cxn modelId="{F589E013-5C8B-7A43-A86A-8451C8FD10CA}" type="presOf" srcId="{7D932955-2E58-9946-B9E9-3E7070159B58}" destId="{03FA8C6B-438F-9C43-998F-CEEB9BA0ED0D}" srcOrd="0" destOrd="0" presId="urn:microsoft.com/office/officeart/2005/8/layout/vList2"/>
    <dgm:cxn modelId="{6A1B0018-4FA8-B947-959A-DC1F9975A94E}" type="presOf" srcId="{77A4FFA7-4415-7A46-AB94-5F1407F3C982}" destId="{8851119E-EF3B-0847-AB2A-6EF39A2579BC}" srcOrd="0" destOrd="0" presId="urn:microsoft.com/office/officeart/2005/8/layout/vList2"/>
    <dgm:cxn modelId="{CD35DD4F-363A-8E48-BF11-8FF68E16E696}" type="presOf" srcId="{3DAFB7F7-4C79-9E41-A0A3-C653E2EE1FFD}" destId="{1417EF4B-5597-5945-B5EF-61F69F7113C3}" srcOrd="0" destOrd="0" presId="urn:microsoft.com/office/officeart/2005/8/layout/vList2"/>
    <dgm:cxn modelId="{21A6549B-BB9B-BE4C-90F1-33AD839D0F5A}" type="presOf" srcId="{C45E8F2C-3A29-2549-BDFE-070B1A4BA363}" destId="{31A42FEC-6B9D-7746-9BCA-508BF99294C9}" srcOrd="0" destOrd="0" presId="urn:microsoft.com/office/officeart/2005/8/layout/vList2"/>
    <dgm:cxn modelId="{2B8B6AA2-E1D0-BF49-AC43-4E9BBD796B96}" srcId="{30E94ED5-DC30-C54D-ADB1-82314B2C0669}" destId="{3DAFB7F7-4C79-9E41-A0A3-C653E2EE1FFD}" srcOrd="3" destOrd="0" parTransId="{A556C9BD-4500-BA4A-A024-40D5C383C526}" sibTransId="{D59545A5-43B2-E94C-BC89-53C9FEDA984E}"/>
    <dgm:cxn modelId="{A64ECEA2-07A7-CA49-AC69-2AD138171F3F}" srcId="{30E94ED5-DC30-C54D-ADB1-82314B2C0669}" destId="{9860BA9E-C09D-764A-9CEB-476844899346}" srcOrd="2" destOrd="0" parTransId="{EDDCCA76-F47D-3F46-86CA-A32D606DD6E8}" sibTransId="{F86F7C09-5251-1E4C-9C96-456184AA6C15}"/>
    <dgm:cxn modelId="{4CA29FA4-FC0D-B540-BD8A-8D1406ADD8D8}" type="presOf" srcId="{305DAFD0-83FE-854B-95F1-294FD858E1E9}" destId="{C1C025BC-67F7-424C-AF0E-ABF6061BAFDB}" srcOrd="0" destOrd="0" presId="urn:microsoft.com/office/officeart/2005/8/layout/vList2"/>
    <dgm:cxn modelId="{5B5DCBB0-DA4E-A24B-A32D-84A99DFA03AF}" srcId="{30E94ED5-DC30-C54D-ADB1-82314B2C0669}" destId="{2E59D5D1-D065-F448-889D-1A2C09239E6C}" srcOrd="6" destOrd="0" parTransId="{AF888256-3E7E-AA42-BCBD-E7274DF1490C}" sibTransId="{AAC3E2F9-0F9B-2947-BD83-FDCAF1B652B5}"/>
    <dgm:cxn modelId="{76030BC8-034A-2E4B-8162-45AE42579D7E}" type="presOf" srcId="{427BB82A-DD4A-9841-A685-98F60460D825}" destId="{0BF892DE-B213-7044-A654-7F791B1A257B}" srcOrd="0" destOrd="0" presId="urn:microsoft.com/office/officeart/2005/8/layout/vList2"/>
    <dgm:cxn modelId="{ADAC01CE-6A9B-B042-8AE0-247CC1FAE386}" srcId="{30E94ED5-DC30-C54D-ADB1-82314B2C0669}" destId="{77A4FFA7-4415-7A46-AB94-5F1407F3C982}" srcOrd="1" destOrd="0" parTransId="{01D15E3F-E4D8-2044-9DB0-969E45FB7BE3}" sibTransId="{0CF93332-A220-FE41-B559-613D2AD39C0C}"/>
    <dgm:cxn modelId="{621310CF-6F86-D949-99B9-B9B66ADF62C8}" type="presOf" srcId="{2E59D5D1-D065-F448-889D-1A2C09239E6C}" destId="{BFAA8875-5D38-F74B-9A82-0BFBB02BD96D}" srcOrd="0" destOrd="0" presId="urn:microsoft.com/office/officeart/2005/8/layout/vList2"/>
    <dgm:cxn modelId="{D582F2D6-7BAB-2841-8DB9-CF09E764009A}" srcId="{30E94ED5-DC30-C54D-ADB1-82314B2C0669}" destId="{7D932955-2E58-9946-B9E9-3E7070159B58}" srcOrd="0" destOrd="0" parTransId="{2383B6BC-E2B3-084C-A599-468840A285C6}" sibTransId="{DBF1955C-0724-6E46-8209-8203D932861D}"/>
    <dgm:cxn modelId="{4F741CEC-EA18-AB40-823D-588ED36D2FCB}" srcId="{30E94ED5-DC30-C54D-ADB1-82314B2C0669}" destId="{C45E8F2C-3A29-2549-BDFE-070B1A4BA363}" srcOrd="4" destOrd="0" parTransId="{2CC517E3-F517-7C48-B086-BB7B79ADDA7C}" sibTransId="{F081C4B0-322C-DE49-8A39-E135871F07EE}"/>
    <dgm:cxn modelId="{EA77D1F4-48F9-CC42-A1CB-FB4DC18A3BEA}" type="presOf" srcId="{9860BA9E-C09D-764A-9CEB-476844899346}" destId="{5529473D-92AD-E541-ADA3-BE6621E43D3B}" srcOrd="0" destOrd="0" presId="urn:microsoft.com/office/officeart/2005/8/layout/vList2"/>
    <dgm:cxn modelId="{06F627FD-0352-A847-864E-CC811F8D49D9}" srcId="{30E94ED5-DC30-C54D-ADB1-82314B2C0669}" destId="{305DAFD0-83FE-854B-95F1-294FD858E1E9}" srcOrd="7" destOrd="0" parTransId="{D184E19A-F5B3-5E4D-9DCF-440E21BC9C51}" sibTransId="{46CA550C-25EB-0848-B96A-64F8D535EA09}"/>
    <dgm:cxn modelId="{3818B3CB-B379-D24C-A7E5-8F4836552A02}" type="presParOf" srcId="{C2323D0E-569D-8041-AAE2-D9FA478CE52A}" destId="{03FA8C6B-438F-9C43-998F-CEEB9BA0ED0D}" srcOrd="0" destOrd="0" presId="urn:microsoft.com/office/officeart/2005/8/layout/vList2"/>
    <dgm:cxn modelId="{214E4C02-51BA-3B4A-A8BC-B289770241FA}" type="presParOf" srcId="{C2323D0E-569D-8041-AAE2-D9FA478CE52A}" destId="{92E311E5-4E4E-F147-960C-48DECCBC94E2}" srcOrd="1" destOrd="0" presId="urn:microsoft.com/office/officeart/2005/8/layout/vList2"/>
    <dgm:cxn modelId="{3823D528-B491-AA4A-BCED-D56ADD2BA365}" type="presParOf" srcId="{C2323D0E-569D-8041-AAE2-D9FA478CE52A}" destId="{8851119E-EF3B-0847-AB2A-6EF39A2579BC}" srcOrd="2" destOrd="0" presId="urn:microsoft.com/office/officeart/2005/8/layout/vList2"/>
    <dgm:cxn modelId="{A33A62C2-F1BA-0344-9278-65430A16CDCD}" type="presParOf" srcId="{C2323D0E-569D-8041-AAE2-D9FA478CE52A}" destId="{62B94B7E-763E-C54C-8022-6F2C6A9CF954}" srcOrd="3" destOrd="0" presId="urn:microsoft.com/office/officeart/2005/8/layout/vList2"/>
    <dgm:cxn modelId="{87C3826D-B97D-CC4E-8833-469AA2EA7419}" type="presParOf" srcId="{C2323D0E-569D-8041-AAE2-D9FA478CE52A}" destId="{5529473D-92AD-E541-ADA3-BE6621E43D3B}" srcOrd="4" destOrd="0" presId="urn:microsoft.com/office/officeart/2005/8/layout/vList2"/>
    <dgm:cxn modelId="{A0B9B557-D76A-4E4A-A518-D10C4FD0C877}" type="presParOf" srcId="{C2323D0E-569D-8041-AAE2-D9FA478CE52A}" destId="{C854BE5E-AB47-F145-B3C7-553892F8B54B}" srcOrd="5" destOrd="0" presId="urn:microsoft.com/office/officeart/2005/8/layout/vList2"/>
    <dgm:cxn modelId="{3FC7248D-3EAE-2647-965D-84191678082B}" type="presParOf" srcId="{C2323D0E-569D-8041-AAE2-D9FA478CE52A}" destId="{1417EF4B-5597-5945-B5EF-61F69F7113C3}" srcOrd="6" destOrd="0" presId="urn:microsoft.com/office/officeart/2005/8/layout/vList2"/>
    <dgm:cxn modelId="{CF797C53-D71F-0B40-A69E-C0AEE03F5F3F}" type="presParOf" srcId="{C2323D0E-569D-8041-AAE2-D9FA478CE52A}" destId="{E1D52775-13C6-174F-B26C-A92F958D3E04}" srcOrd="7" destOrd="0" presId="urn:microsoft.com/office/officeart/2005/8/layout/vList2"/>
    <dgm:cxn modelId="{E4CE1608-59D5-7A48-BA59-D3036A246C16}" type="presParOf" srcId="{C2323D0E-569D-8041-AAE2-D9FA478CE52A}" destId="{31A42FEC-6B9D-7746-9BCA-508BF99294C9}" srcOrd="8" destOrd="0" presId="urn:microsoft.com/office/officeart/2005/8/layout/vList2"/>
    <dgm:cxn modelId="{6021336A-947B-7644-8A07-8BC0ADD726C4}" type="presParOf" srcId="{C2323D0E-569D-8041-AAE2-D9FA478CE52A}" destId="{2BB2D25C-DE50-8940-BFE7-91A9CFDFF018}" srcOrd="9" destOrd="0" presId="urn:microsoft.com/office/officeart/2005/8/layout/vList2"/>
    <dgm:cxn modelId="{31B8D106-A2C7-2D47-8081-58642F729714}" type="presParOf" srcId="{C2323D0E-569D-8041-AAE2-D9FA478CE52A}" destId="{0BF892DE-B213-7044-A654-7F791B1A257B}" srcOrd="10" destOrd="0" presId="urn:microsoft.com/office/officeart/2005/8/layout/vList2"/>
    <dgm:cxn modelId="{BFCEAFA9-A3AF-3C4E-B924-9FAB8AB705A4}" type="presParOf" srcId="{C2323D0E-569D-8041-AAE2-D9FA478CE52A}" destId="{1AAD0879-7554-6644-84B5-2D1F72DE3844}" srcOrd="11" destOrd="0" presId="urn:microsoft.com/office/officeart/2005/8/layout/vList2"/>
    <dgm:cxn modelId="{E4DB689D-C130-1747-9178-47FA4C1DCA4F}" type="presParOf" srcId="{C2323D0E-569D-8041-AAE2-D9FA478CE52A}" destId="{BFAA8875-5D38-F74B-9A82-0BFBB02BD96D}" srcOrd="12" destOrd="0" presId="urn:microsoft.com/office/officeart/2005/8/layout/vList2"/>
    <dgm:cxn modelId="{780AA17D-5568-C04D-A506-A35A8236D050}" type="presParOf" srcId="{C2323D0E-569D-8041-AAE2-D9FA478CE52A}" destId="{352C2280-DB9B-9F40-8AF2-1A7F1EDB1FD0}" srcOrd="13" destOrd="0" presId="urn:microsoft.com/office/officeart/2005/8/layout/vList2"/>
    <dgm:cxn modelId="{0914F06E-2C96-1A4B-B10E-F31783616A9E}" type="presParOf" srcId="{C2323D0E-569D-8041-AAE2-D9FA478CE52A}" destId="{C1C025BC-67F7-424C-AF0E-ABF6061BAFDB}" srcOrd="14" destOrd="0" presId="urn:microsoft.com/office/officeart/2005/8/layout/vList2"/>
  </dgm:cxnLst>
  <dgm:bg>
    <a:solidFill>
      <a:schemeClr val="accent1"/>
    </a:solidFill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Organizations need to continuously adapt and change in response to changing business environment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is an iterative and incremental approach to project management that adapts to uncertain, complex and changing needs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Being Agile is a mindset based on Values and principles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Agile project management approach, the project is delivered in a series of “Iterations”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approaches embrace change, Scope can vary within the project</a:t>
          </a:r>
          <a:endParaRPr lang="en-US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A5E4C1-A1AD-B34A-B69E-67049148A091}">
      <dsp:nvSpPr>
        <dsp:cNvPr id="0" name=""/>
        <dsp:cNvSpPr/>
      </dsp:nvSpPr>
      <dsp:spPr>
        <a:xfrm rot="5400000">
          <a:off x="5648599" y="-3963827"/>
          <a:ext cx="585839" cy="86633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Provide students with a comprehensive overview of the history, principles, processes, practices of agile approaches to project management, and Knowledge of agile development frameworks and agile tools and techniques. </a:t>
          </a:r>
          <a:endParaRPr lang="en-US" sz="1600" kern="1200" dirty="0"/>
        </a:p>
      </dsp:txBody>
      <dsp:txXfrm rot="-5400000">
        <a:off x="1609867" y="103503"/>
        <a:ext cx="8634705" cy="528643"/>
      </dsp:txXfrm>
    </dsp:sp>
    <dsp:sp modelId="{06D164AA-5DBD-E84C-86D7-730E584D7D51}">
      <dsp:nvSpPr>
        <dsp:cNvPr id="0" name=""/>
        <dsp:cNvSpPr/>
      </dsp:nvSpPr>
      <dsp:spPr>
        <a:xfrm>
          <a:off x="991401" y="1674"/>
          <a:ext cx="618465" cy="732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</a:t>
          </a:r>
          <a:endParaRPr lang="en-US" sz="2000" kern="1200" dirty="0"/>
        </a:p>
      </dsp:txBody>
      <dsp:txXfrm>
        <a:off x="1021592" y="31865"/>
        <a:ext cx="558083" cy="671917"/>
      </dsp:txXfrm>
    </dsp:sp>
    <dsp:sp modelId="{41CE875A-B0C1-0A4A-9715-E3957ED35113}">
      <dsp:nvSpPr>
        <dsp:cNvPr id="0" name=""/>
        <dsp:cNvSpPr/>
      </dsp:nvSpPr>
      <dsp:spPr>
        <a:xfrm rot="5400000">
          <a:off x="5648599" y="-3194913"/>
          <a:ext cx="585839" cy="86633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Students understand similarities and differences between Traditional and Agile Project Management Lifecycles (PMLC)  and strengths and weaknesses of each.</a:t>
          </a:r>
        </a:p>
      </dsp:txBody>
      <dsp:txXfrm rot="-5400000">
        <a:off x="1609867" y="872417"/>
        <a:ext cx="8634705" cy="528643"/>
      </dsp:txXfrm>
    </dsp:sp>
    <dsp:sp modelId="{64725990-E65F-FB46-835B-5C9F8CA07E2B}">
      <dsp:nvSpPr>
        <dsp:cNvPr id="0" name=""/>
        <dsp:cNvSpPr/>
      </dsp:nvSpPr>
      <dsp:spPr>
        <a:xfrm>
          <a:off x="991401" y="770588"/>
          <a:ext cx="618465" cy="732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</a:t>
          </a:r>
        </a:p>
      </dsp:txBody>
      <dsp:txXfrm>
        <a:off x="1021592" y="800779"/>
        <a:ext cx="558083" cy="671917"/>
      </dsp:txXfrm>
    </dsp:sp>
    <dsp:sp modelId="{BEB6A192-A34D-424F-9849-CEED690A985C}">
      <dsp:nvSpPr>
        <dsp:cNvPr id="0" name=""/>
        <dsp:cNvSpPr/>
      </dsp:nvSpPr>
      <dsp:spPr>
        <a:xfrm rot="5400000">
          <a:off x="5648599" y="-2425999"/>
          <a:ext cx="585839" cy="86633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Learn techniques for managing projects using agile practices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and work </a:t>
          </a: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with a framework such as Scrum, to manage agile projects, </a:t>
          </a:r>
        </a:p>
      </dsp:txBody>
      <dsp:txXfrm rot="-5400000">
        <a:off x="1609867" y="1641331"/>
        <a:ext cx="8634705" cy="528643"/>
      </dsp:txXfrm>
    </dsp:sp>
    <dsp:sp modelId="{B194580A-FC07-0243-BD13-3CE437B54A7A}">
      <dsp:nvSpPr>
        <dsp:cNvPr id="0" name=""/>
        <dsp:cNvSpPr/>
      </dsp:nvSpPr>
      <dsp:spPr>
        <a:xfrm>
          <a:off x="991401" y="1539502"/>
          <a:ext cx="618465" cy="732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</a:t>
          </a:r>
        </a:p>
      </dsp:txBody>
      <dsp:txXfrm>
        <a:off x="1021592" y="1569693"/>
        <a:ext cx="558083" cy="671917"/>
      </dsp:txXfrm>
    </dsp:sp>
    <dsp:sp modelId="{98371DFF-1ACC-A544-BF53-43D9A2800BFB}">
      <dsp:nvSpPr>
        <dsp:cNvPr id="0" name=""/>
        <dsp:cNvSpPr/>
      </dsp:nvSpPr>
      <dsp:spPr>
        <a:xfrm rot="5400000">
          <a:off x="5648599" y="-1657085"/>
          <a:ext cx="585839" cy="86633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Gain knowledge of Hybrid life cycles, and how to design and customize agile and traditional life cycles, </a:t>
          </a:r>
        </a:p>
      </dsp:txBody>
      <dsp:txXfrm rot="-5400000">
        <a:off x="1609867" y="2410245"/>
        <a:ext cx="8634705" cy="528643"/>
      </dsp:txXfrm>
    </dsp:sp>
    <dsp:sp modelId="{4B759107-DC9F-844F-B736-CB68C055B14A}">
      <dsp:nvSpPr>
        <dsp:cNvPr id="0" name=""/>
        <dsp:cNvSpPr/>
      </dsp:nvSpPr>
      <dsp:spPr>
        <a:xfrm>
          <a:off x="991401" y="2308416"/>
          <a:ext cx="618465" cy="732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</a:t>
          </a:r>
        </a:p>
      </dsp:txBody>
      <dsp:txXfrm>
        <a:off x="1021592" y="2338607"/>
        <a:ext cx="558083" cy="671917"/>
      </dsp:txXfrm>
    </dsp:sp>
    <dsp:sp modelId="{FF1E903F-188E-D24F-BD1E-A1EE641DCE78}">
      <dsp:nvSpPr>
        <dsp:cNvPr id="0" name=""/>
        <dsp:cNvSpPr/>
      </dsp:nvSpPr>
      <dsp:spPr>
        <a:xfrm rot="5400000">
          <a:off x="5648599" y="-888171"/>
          <a:ext cx="585839" cy="86633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Define Key performance metrics and resources to monitor and control agile project management.</a:t>
          </a:r>
          <a:endParaRPr lang="en-US" sz="1600" kern="12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sp:txBody>
      <dsp:txXfrm rot="-5400000">
        <a:off x="1609867" y="3179159"/>
        <a:ext cx="8634705" cy="528643"/>
      </dsp:txXfrm>
    </dsp:sp>
    <dsp:sp modelId="{12EEF8CB-1306-AC4B-A4E0-0405236E6DCF}">
      <dsp:nvSpPr>
        <dsp:cNvPr id="0" name=""/>
        <dsp:cNvSpPr/>
      </dsp:nvSpPr>
      <dsp:spPr>
        <a:xfrm>
          <a:off x="991401" y="3077331"/>
          <a:ext cx="618465" cy="732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5</a:t>
          </a:r>
          <a:endParaRPr lang="en-US" sz="2000" kern="12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sp:txBody>
      <dsp:txXfrm>
        <a:off x="1021592" y="3107522"/>
        <a:ext cx="558083" cy="6719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11D259-F215-EB4F-AD35-7734AB1EB6BB}">
      <dsp:nvSpPr>
        <dsp:cNvPr id="0" name=""/>
        <dsp:cNvSpPr/>
      </dsp:nvSpPr>
      <dsp:spPr>
        <a:xfrm>
          <a:off x="3758959" y="431882"/>
          <a:ext cx="3100059" cy="3100059"/>
        </a:xfrm>
        <a:prstGeom prst="blockArc">
          <a:avLst>
            <a:gd name="adj1" fmla="val 12543486"/>
            <a:gd name="adj2" fmla="val 16782230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25C815-A81D-E146-9691-C45D5ACFB082}">
      <dsp:nvSpPr>
        <dsp:cNvPr id="0" name=""/>
        <dsp:cNvSpPr/>
      </dsp:nvSpPr>
      <dsp:spPr>
        <a:xfrm>
          <a:off x="3746682" y="453557"/>
          <a:ext cx="3100059" cy="3100059"/>
        </a:xfrm>
        <a:prstGeom prst="blockArc">
          <a:avLst>
            <a:gd name="adj1" fmla="val 8999984"/>
            <a:gd name="adj2" fmla="val 12600016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F18AEF-B2D3-8947-9F5B-CE3AF29BEF7C}">
      <dsp:nvSpPr>
        <dsp:cNvPr id="0" name=""/>
        <dsp:cNvSpPr/>
      </dsp:nvSpPr>
      <dsp:spPr>
        <a:xfrm>
          <a:off x="3758959" y="475232"/>
          <a:ext cx="3100059" cy="3100059"/>
        </a:xfrm>
        <a:prstGeom prst="blockArc">
          <a:avLst>
            <a:gd name="adj1" fmla="val 4817770"/>
            <a:gd name="adj2" fmla="val 9056514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05EE8F-6CED-F346-B218-2EC55CE9222A}">
      <dsp:nvSpPr>
        <dsp:cNvPr id="0" name=""/>
        <dsp:cNvSpPr/>
      </dsp:nvSpPr>
      <dsp:spPr>
        <a:xfrm>
          <a:off x="4289948" y="478845"/>
          <a:ext cx="3100059" cy="3100059"/>
        </a:xfrm>
        <a:prstGeom prst="blockArc">
          <a:avLst>
            <a:gd name="adj1" fmla="val 1734111"/>
            <a:gd name="adj2" fmla="val 6029016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E31C70-5276-604C-AD31-5DAB32AC079E}">
      <dsp:nvSpPr>
        <dsp:cNvPr id="0" name=""/>
        <dsp:cNvSpPr/>
      </dsp:nvSpPr>
      <dsp:spPr>
        <a:xfrm>
          <a:off x="4304227" y="453557"/>
          <a:ext cx="3100059" cy="3100059"/>
        </a:xfrm>
        <a:prstGeom prst="blockArc">
          <a:avLst>
            <a:gd name="adj1" fmla="val 19799985"/>
            <a:gd name="adj2" fmla="val 1800015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183C3A-A77C-F947-9396-B2F82AAEDDF4}">
      <dsp:nvSpPr>
        <dsp:cNvPr id="0" name=""/>
        <dsp:cNvSpPr/>
      </dsp:nvSpPr>
      <dsp:spPr>
        <a:xfrm>
          <a:off x="4289948" y="428269"/>
          <a:ext cx="3100059" cy="3100059"/>
        </a:xfrm>
        <a:prstGeom prst="blockArc">
          <a:avLst>
            <a:gd name="adj1" fmla="val 15570984"/>
            <a:gd name="adj2" fmla="val 19865889"/>
            <a:gd name="adj3" fmla="val 4532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BF8121-F7A4-4B40-B200-A59BA9799D85}">
      <dsp:nvSpPr>
        <dsp:cNvPr id="0" name=""/>
        <dsp:cNvSpPr/>
      </dsp:nvSpPr>
      <dsp:spPr>
        <a:xfrm>
          <a:off x="4682156" y="1306687"/>
          <a:ext cx="1764356" cy="1393800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Continuous Change in</a:t>
          </a:r>
        </a:p>
      </dsp:txBody>
      <dsp:txXfrm>
        <a:off x="4940540" y="1510804"/>
        <a:ext cx="1247588" cy="985566"/>
      </dsp:txXfrm>
    </dsp:sp>
    <dsp:sp modelId="{739385C0-BBCE-DB45-A61F-CC2C47701027}">
      <dsp:nvSpPr>
        <dsp:cNvPr id="0" name=""/>
        <dsp:cNvSpPr/>
      </dsp:nvSpPr>
      <dsp:spPr>
        <a:xfrm>
          <a:off x="4701909" y="-138917"/>
          <a:ext cx="1724850" cy="125519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Markets, competition</a:t>
          </a:r>
        </a:p>
      </dsp:txBody>
      <dsp:txXfrm>
        <a:off x="4954507" y="44902"/>
        <a:ext cx="1219654" cy="887558"/>
      </dsp:txXfrm>
    </dsp:sp>
    <dsp:sp modelId="{49D941B1-B97A-014E-8600-41AECFA609F7}">
      <dsp:nvSpPr>
        <dsp:cNvPr id="0" name=""/>
        <dsp:cNvSpPr/>
      </dsp:nvSpPr>
      <dsp:spPr>
        <a:xfrm>
          <a:off x="6303775" y="618530"/>
          <a:ext cx="1724850" cy="125519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Customers</a:t>
          </a:r>
        </a:p>
      </dsp:txBody>
      <dsp:txXfrm>
        <a:off x="6556373" y="802349"/>
        <a:ext cx="1219654" cy="887558"/>
      </dsp:txXfrm>
    </dsp:sp>
    <dsp:sp modelId="{64EDF852-09BC-F047-82DC-2A48BCE366BE}">
      <dsp:nvSpPr>
        <dsp:cNvPr id="0" name=""/>
        <dsp:cNvSpPr/>
      </dsp:nvSpPr>
      <dsp:spPr>
        <a:xfrm>
          <a:off x="6303775" y="2133447"/>
          <a:ext cx="1724850" cy="125519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Technology</a:t>
          </a:r>
        </a:p>
      </dsp:txBody>
      <dsp:txXfrm>
        <a:off x="6556373" y="2317266"/>
        <a:ext cx="1219654" cy="887558"/>
      </dsp:txXfrm>
    </dsp:sp>
    <dsp:sp modelId="{68717522-CA36-D747-9766-0A0178D80212}">
      <dsp:nvSpPr>
        <dsp:cNvPr id="0" name=""/>
        <dsp:cNvSpPr/>
      </dsp:nvSpPr>
      <dsp:spPr>
        <a:xfrm>
          <a:off x="4701909" y="2890895"/>
          <a:ext cx="1724850" cy="125519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Regulations</a:t>
          </a:r>
        </a:p>
      </dsp:txBody>
      <dsp:txXfrm>
        <a:off x="4954507" y="3074714"/>
        <a:ext cx="1219654" cy="887558"/>
      </dsp:txXfrm>
    </dsp:sp>
    <dsp:sp modelId="{E352F1E9-FDF2-B540-B026-EDA07390A0F3}">
      <dsp:nvSpPr>
        <dsp:cNvPr id="0" name=""/>
        <dsp:cNvSpPr/>
      </dsp:nvSpPr>
      <dsp:spPr>
        <a:xfrm>
          <a:off x="3122342" y="2133448"/>
          <a:ext cx="1724850" cy="125519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Environment</a:t>
          </a:r>
        </a:p>
      </dsp:txBody>
      <dsp:txXfrm>
        <a:off x="3374940" y="2317267"/>
        <a:ext cx="1219654" cy="887558"/>
      </dsp:txXfrm>
    </dsp:sp>
    <dsp:sp modelId="{C680A1B5-CC85-C14A-AA06-75571DB3AEF5}">
      <dsp:nvSpPr>
        <dsp:cNvPr id="0" name=""/>
        <dsp:cNvSpPr/>
      </dsp:nvSpPr>
      <dsp:spPr>
        <a:xfrm>
          <a:off x="3122342" y="618529"/>
          <a:ext cx="1724850" cy="1255196"/>
        </a:xfrm>
        <a:prstGeom prst="ellipse">
          <a:avLst/>
        </a:prstGeom>
        <a:solidFill>
          <a:schemeClr val="accent1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Social</a:t>
          </a:r>
        </a:p>
      </dsp:txBody>
      <dsp:txXfrm>
        <a:off x="3374940" y="802348"/>
        <a:ext cx="1219654" cy="8875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C5B429-799E-F84D-AF7D-68872E631AF8}">
      <dsp:nvSpPr>
        <dsp:cNvPr id="0" name=""/>
        <dsp:cNvSpPr/>
      </dsp:nvSpPr>
      <dsp:spPr>
        <a:xfrm>
          <a:off x="592990" y="337269"/>
          <a:ext cx="1834352" cy="1261167"/>
        </a:xfrm>
        <a:prstGeom prst="round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090792-A73A-F349-A8A5-96E66659FDED}">
      <dsp:nvSpPr>
        <dsp:cNvPr id="0" name=""/>
        <dsp:cNvSpPr/>
      </dsp:nvSpPr>
      <dsp:spPr>
        <a:xfrm>
          <a:off x="1901" y="2007048"/>
          <a:ext cx="3016531" cy="1119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 ability of an organization to </a:t>
          </a:r>
          <a:r>
            <a:rPr lang="en-US" sz="1800" b="1" kern="1200" dirty="0"/>
            <a:t>rapidly adapt </a:t>
          </a:r>
          <a:r>
            <a:rPr lang="en-US" sz="1800" kern="1200" dirty="0"/>
            <a:t>to market and/or other environmental changes.</a:t>
          </a:r>
        </a:p>
      </dsp:txBody>
      <dsp:txXfrm>
        <a:off x="1901" y="2007048"/>
        <a:ext cx="3016531" cy="1119133"/>
      </dsp:txXfrm>
    </dsp:sp>
    <dsp:sp modelId="{08714558-052F-B54C-8B9E-018453F7DEE6}">
      <dsp:nvSpPr>
        <dsp:cNvPr id="0" name=""/>
        <dsp:cNvSpPr/>
      </dsp:nvSpPr>
      <dsp:spPr>
        <a:xfrm>
          <a:off x="3911301" y="337269"/>
          <a:ext cx="1834352" cy="1261167"/>
        </a:xfrm>
        <a:prstGeom prst="round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73774A-FAA5-BB47-8254-02F96FB3F058}">
      <dsp:nvSpPr>
        <dsp:cNvPr id="0" name=""/>
        <dsp:cNvSpPr/>
      </dsp:nvSpPr>
      <dsp:spPr>
        <a:xfrm>
          <a:off x="3320212" y="2007048"/>
          <a:ext cx="3016531" cy="1119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Focuses on value realization through thoughtful strategic alignment, prioritization, and sequencing of projects.</a:t>
          </a:r>
        </a:p>
      </dsp:txBody>
      <dsp:txXfrm>
        <a:off x="3320212" y="2007048"/>
        <a:ext cx="3016531" cy="1119133"/>
      </dsp:txXfrm>
    </dsp:sp>
    <dsp:sp modelId="{BB813634-5A64-544B-B0A4-8FD96D20AFAD}">
      <dsp:nvSpPr>
        <dsp:cNvPr id="0" name=""/>
        <dsp:cNvSpPr/>
      </dsp:nvSpPr>
      <dsp:spPr>
        <a:xfrm>
          <a:off x="7229612" y="337269"/>
          <a:ext cx="1834352" cy="1261167"/>
        </a:xfrm>
        <a:prstGeom prst="round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9574BF-159B-9F4D-999B-DAB06240ACE5}">
      <dsp:nvSpPr>
        <dsp:cNvPr id="0" name=""/>
        <dsp:cNvSpPr/>
      </dsp:nvSpPr>
      <dsp:spPr>
        <a:xfrm>
          <a:off x="6638523" y="2007048"/>
          <a:ext cx="3016531" cy="11191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Sometimes referred to as </a:t>
          </a:r>
          <a:r>
            <a:rPr lang="en-US" sz="1800" b="1" kern="1200" dirty="0"/>
            <a:t>enterprise agility</a:t>
          </a:r>
          <a:r>
            <a:rPr lang="en-US" sz="1800" kern="1200" dirty="0"/>
            <a:t>.</a:t>
          </a:r>
        </a:p>
      </dsp:txBody>
      <dsp:txXfrm>
        <a:off x="6638523" y="2007048"/>
        <a:ext cx="3016531" cy="11191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68388C-027D-2444-ADC4-2302DA709907}">
      <dsp:nvSpPr>
        <dsp:cNvPr id="0" name=""/>
        <dsp:cNvSpPr/>
      </dsp:nvSpPr>
      <dsp:spPr>
        <a:xfrm>
          <a:off x="1738743" y="0"/>
          <a:ext cx="1552794" cy="1552794"/>
        </a:xfrm>
        <a:prstGeom prst="triangle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Scope</a:t>
          </a:r>
        </a:p>
      </dsp:txBody>
      <dsp:txXfrm>
        <a:off x="2126942" y="776397"/>
        <a:ext cx="776397" cy="776397"/>
      </dsp:txXfrm>
    </dsp:sp>
    <dsp:sp modelId="{3A419B5D-5B7B-B34C-B8BE-78535BAB0BBE}">
      <dsp:nvSpPr>
        <dsp:cNvPr id="0" name=""/>
        <dsp:cNvSpPr/>
      </dsp:nvSpPr>
      <dsp:spPr>
        <a:xfrm>
          <a:off x="962345" y="1552794"/>
          <a:ext cx="1552794" cy="1552794"/>
        </a:xfrm>
        <a:prstGeom prst="triangle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Time</a:t>
          </a:r>
        </a:p>
      </dsp:txBody>
      <dsp:txXfrm>
        <a:off x="1350544" y="2329191"/>
        <a:ext cx="776397" cy="776397"/>
      </dsp:txXfrm>
    </dsp:sp>
    <dsp:sp modelId="{E7665014-9F8E-CE4A-BD7D-1F36AFDFE7E3}">
      <dsp:nvSpPr>
        <dsp:cNvPr id="0" name=""/>
        <dsp:cNvSpPr/>
      </dsp:nvSpPr>
      <dsp:spPr>
        <a:xfrm rot="10800000">
          <a:off x="1738743" y="1552794"/>
          <a:ext cx="1552794" cy="1552794"/>
        </a:xfrm>
        <a:prstGeom prst="triangle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Quality</a:t>
          </a:r>
        </a:p>
      </dsp:txBody>
      <dsp:txXfrm rot="10800000">
        <a:off x="2126941" y="1552794"/>
        <a:ext cx="776397" cy="776397"/>
      </dsp:txXfrm>
    </dsp:sp>
    <dsp:sp modelId="{1E7C92AF-844B-D648-A4FD-DFCA8CC3B2A0}">
      <dsp:nvSpPr>
        <dsp:cNvPr id="0" name=""/>
        <dsp:cNvSpPr/>
      </dsp:nvSpPr>
      <dsp:spPr>
        <a:xfrm>
          <a:off x="2515140" y="1552794"/>
          <a:ext cx="1552794" cy="1552794"/>
        </a:xfrm>
        <a:prstGeom prst="triangle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Cost</a:t>
          </a:r>
        </a:p>
      </dsp:txBody>
      <dsp:txXfrm>
        <a:off x="2903339" y="2329191"/>
        <a:ext cx="776397" cy="77639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FA8C6B-438F-9C43-998F-CEEB9BA0ED0D}">
      <dsp:nvSpPr>
        <dsp:cNvPr id="0" name=""/>
        <dsp:cNvSpPr/>
      </dsp:nvSpPr>
      <dsp:spPr>
        <a:xfrm>
          <a:off x="0" y="4088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Enhances ability to manage changing priorities</a:t>
          </a:r>
          <a:endParaRPr lang="en-US" sz="1900" kern="1200" dirty="0">
            <a:solidFill>
              <a:schemeClr val="bg1"/>
            </a:solidFill>
          </a:endParaRPr>
        </a:p>
      </dsp:txBody>
      <dsp:txXfrm>
        <a:off x="22246" y="26334"/>
        <a:ext cx="6828022" cy="411223"/>
      </dsp:txXfrm>
    </dsp:sp>
    <dsp:sp modelId="{8851119E-EF3B-0847-AB2A-6EF39A2579BC}">
      <dsp:nvSpPr>
        <dsp:cNvPr id="0" name=""/>
        <dsp:cNvSpPr/>
      </dsp:nvSpPr>
      <dsp:spPr>
        <a:xfrm>
          <a:off x="0" y="514523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project visibility</a:t>
          </a:r>
        </a:p>
      </dsp:txBody>
      <dsp:txXfrm>
        <a:off x="22246" y="536769"/>
        <a:ext cx="6828022" cy="411223"/>
      </dsp:txXfrm>
    </dsp:sp>
    <dsp:sp modelId="{5529473D-92AD-E541-ADA3-BE6621E43D3B}">
      <dsp:nvSpPr>
        <dsp:cNvPr id="0" name=""/>
        <dsp:cNvSpPr/>
      </dsp:nvSpPr>
      <dsp:spPr>
        <a:xfrm>
          <a:off x="0" y="1024958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business/IT alignment</a:t>
          </a:r>
        </a:p>
      </dsp:txBody>
      <dsp:txXfrm>
        <a:off x="22246" y="1047204"/>
        <a:ext cx="6828022" cy="411223"/>
      </dsp:txXfrm>
    </dsp:sp>
    <dsp:sp modelId="{1417EF4B-5597-5945-B5EF-61F69F7113C3}">
      <dsp:nvSpPr>
        <dsp:cNvPr id="0" name=""/>
        <dsp:cNvSpPr/>
      </dsp:nvSpPr>
      <dsp:spPr>
        <a:xfrm>
          <a:off x="0" y="1535393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Increases speed of delivery/time to market</a:t>
          </a:r>
        </a:p>
      </dsp:txBody>
      <dsp:txXfrm>
        <a:off x="22246" y="1557639"/>
        <a:ext cx="6828022" cy="411223"/>
      </dsp:txXfrm>
    </dsp:sp>
    <dsp:sp modelId="{31A42FEC-6B9D-7746-9BCA-508BF99294C9}">
      <dsp:nvSpPr>
        <dsp:cNvPr id="0" name=""/>
        <dsp:cNvSpPr/>
      </dsp:nvSpPr>
      <dsp:spPr>
        <a:xfrm>
          <a:off x="0" y="2045828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Improves team morale</a:t>
          </a:r>
        </a:p>
      </dsp:txBody>
      <dsp:txXfrm>
        <a:off x="22246" y="2068074"/>
        <a:ext cx="6828022" cy="411223"/>
      </dsp:txXfrm>
    </dsp:sp>
    <dsp:sp modelId="{0BF892DE-B213-7044-A654-7F791B1A257B}">
      <dsp:nvSpPr>
        <dsp:cNvPr id="0" name=""/>
        <dsp:cNvSpPr/>
      </dsp:nvSpPr>
      <dsp:spPr>
        <a:xfrm>
          <a:off x="0" y="2556263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Increases team productivity</a:t>
          </a:r>
        </a:p>
      </dsp:txBody>
      <dsp:txXfrm>
        <a:off x="22246" y="2578509"/>
        <a:ext cx="6828022" cy="411223"/>
      </dsp:txXfrm>
    </dsp:sp>
    <dsp:sp modelId="{BFAA8875-5D38-F74B-9A82-0BFBB02BD96D}">
      <dsp:nvSpPr>
        <dsp:cNvPr id="0" name=""/>
        <dsp:cNvSpPr/>
      </dsp:nvSpPr>
      <dsp:spPr>
        <a:xfrm>
          <a:off x="0" y="3066698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Reduces project risk </a:t>
          </a:r>
        </a:p>
      </dsp:txBody>
      <dsp:txXfrm>
        <a:off x="22246" y="3088944"/>
        <a:ext cx="6828022" cy="411223"/>
      </dsp:txXfrm>
    </dsp:sp>
    <dsp:sp modelId="{C1C025BC-67F7-424C-AF0E-ABF6061BAFDB}">
      <dsp:nvSpPr>
        <dsp:cNvPr id="0" name=""/>
        <dsp:cNvSpPr/>
      </dsp:nvSpPr>
      <dsp:spPr>
        <a:xfrm>
          <a:off x="0" y="3577133"/>
          <a:ext cx="6872514" cy="45571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rPr>
            <a:t>Enhances delivery predictability</a:t>
          </a:r>
        </a:p>
      </dsp:txBody>
      <dsp:txXfrm>
        <a:off x="22246" y="3599379"/>
        <a:ext cx="6828022" cy="4112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2321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Organizations need to continuously adapt and change in response to changing business environment</a:t>
          </a:r>
          <a:endParaRPr lang="en-US" sz="1800" kern="1200" dirty="0"/>
        </a:p>
      </dsp:txBody>
      <dsp:txXfrm>
        <a:off x="33926" y="57139"/>
        <a:ext cx="8525612" cy="627128"/>
      </dsp:txXfrm>
    </dsp:sp>
    <dsp:sp modelId="{B14C813E-4D77-0749-AD3F-A45BCDC02E46}">
      <dsp:nvSpPr>
        <dsp:cNvPr id="0" name=""/>
        <dsp:cNvSpPr/>
      </dsp:nvSpPr>
      <dsp:spPr>
        <a:xfrm>
          <a:off x="0" y="77003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is an iterative and incremental approach to project management that adapts to uncertain, complex and changing needs</a:t>
          </a:r>
        </a:p>
      </dsp:txBody>
      <dsp:txXfrm>
        <a:off x="33926" y="803959"/>
        <a:ext cx="8525612" cy="627128"/>
      </dsp:txXfrm>
    </dsp:sp>
    <dsp:sp modelId="{E8F4ECC8-54C9-2B48-BD19-38CEA2E2AA21}">
      <dsp:nvSpPr>
        <dsp:cNvPr id="0" name=""/>
        <dsp:cNvSpPr/>
      </dsp:nvSpPr>
      <dsp:spPr>
        <a:xfrm>
          <a:off x="0" y="151685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Being Agile is a mindset based on Values and principles</a:t>
          </a:r>
        </a:p>
      </dsp:txBody>
      <dsp:txXfrm>
        <a:off x="33926" y="1550778"/>
        <a:ext cx="8525612" cy="627128"/>
      </dsp:txXfrm>
    </dsp:sp>
    <dsp:sp modelId="{AA012AAC-9FE7-2B4B-BDE2-043A9F3A3204}">
      <dsp:nvSpPr>
        <dsp:cNvPr id="0" name=""/>
        <dsp:cNvSpPr/>
      </dsp:nvSpPr>
      <dsp:spPr>
        <a:xfrm>
          <a:off x="0" y="226367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Agile project management approach, the project is delivered in a series of “Iterations”</a:t>
          </a:r>
        </a:p>
      </dsp:txBody>
      <dsp:txXfrm>
        <a:off x="33926" y="2297598"/>
        <a:ext cx="8525612" cy="627128"/>
      </dsp:txXfrm>
    </dsp:sp>
    <dsp:sp modelId="{A83473DE-CF61-184E-8649-90BE423A33E4}">
      <dsp:nvSpPr>
        <dsp:cNvPr id="0" name=""/>
        <dsp:cNvSpPr/>
      </dsp:nvSpPr>
      <dsp:spPr>
        <a:xfrm>
          <a:off x="0" y="301049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approaches embrace change, Scope can vary within the project</a:t>
          </a:r>
          <a:endParaRPr lang="en-US" sz="18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33926" y="3044419"/>
        <a:ext cx="8525612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5/25/26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svg"/><Relationship Id="rId4" Type="http://schemas.openxmlformats.org/officeDocument/2006/relationships/image" Target="../media/image16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19.svg"/><Relationship Id="rId4" Type="http://schemas.openxmlformats.org/officeDocument/2006/relationships/image" Target="../media/image1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resources.scrumalliance.org/Article/key-values-principles-agile-manifesto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PfMP©,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346223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488646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Course Objectives and Schedule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 Introduction to Agile Project Management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08815" y="1329617"/>
            <a:ext cx="1351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85474" y="1599946"/>
            <a:ext cx="1191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erson in a suit and tie&#10;&#10;Description automatically generated">
            <a:extLst>
              <a:ext uri="{FF2B5EF4-FFF2-40B4-BE49-F238E27FC236}">
                <a16:creationId xmlns:a16="http://schemas.microsoft.com/office/drawing/2014/main" id="{1BCF96DA-2E7A-BCEB-FA92-7E3E3899F9B5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14288" r="14288"/>
          <a:stretch/>
        </p:blipFill>
        <p:spPr>
          <a:xfrm>
            <a:off x="8208842" y="1717475"/>
            <a:ext cx="3251002" cy="4552695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B6CEED4B-33E4-F194-1465-0F72064630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59224" y="117275"/>
            <a:ext cx="7580089" cy="1600200"/>
          </a:xfrm>
        </p:spPr>
        <p:txBody>
          <a:bodyPr>
            <a:noAutofit/>
          </a:bodyPr>
          <a:lstStyle/>
          <a:p>
            <a:r>
              <a:rPr lang="en-US" sz="2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Eng. Ahmed Hussein, MBA, PfMP©, PMP© and APMG-Change Management Practitioner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924C701-1736-5D9C-CC8B-145D379F064A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59224" y="1420898"/>
            <a:ext cx="6889067" cy="4694289"/>
          </a:xfrm>
        </p:spPr>
        <p:txBody>
          <a:bodyPr>
            <a:noAutofit/>
          </a:bodyPr>
          <a:lstStyle/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ecturer and management consultant with &gt;30 years of executive management experience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Lecturing experience over 15 years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on:</a:t>
            </a:r>
          </a:p>
          <a:p>
            <a:pPr marL="971550" marR="318770" lvl="1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Portfolio/ Program / Project Management, </a:t>
            </a:r>
          </a:p>
          <a:p>
            <a:pPr marL="971550" marR="318770" lvl="1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Strategic Management</a:t>
            </a:r>
            <a:r>
              <a:rPr lang="en-US" sz="16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and </a:t>
            </a: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Organizational Change Management and Business Transformation, 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Led programs and projects worth over 1 B USD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Established and led several PMOs, and developed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ybrid PM methodologies to deployed at various organizations and government entities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Contributed to development and review of several standards and certifications with Project Management Institute (PMI)</a:t>
            </a:r>
            <a:endParaRPr lang="en-US" sz="18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Held voluntary leadership roles in Project Management Institute (PMI) as a founding board member and Vice President of PMI Egypt Chapter 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Broad international exposure spanning across diverse cultural groups within MENA, Europe &amp; USA and different industries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Member of Project Management Institute and The Association of Change Management Professionals (ACMP)</a:t>
            </a:r>
            <a:endParaRPr lang="en-EG" sz="180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091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Objectives and Learning Outcomes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981887" y="975974"/>
            <a:ext cx="13773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96212" y="1231789"/>
            <a:ext cx="1286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89C5F9-B9C8-8DFD-4672-312DCA9058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0438984"/>
              </p:ext>
            </p:extLst>
          </p:nvPr>
        </p:nvGraphicFramePr>
        <p:xfrm>
          <a:off x="310147" y="2083977"/>
          <a:ext cx="11264573" cy="38113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3910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Schedule and Topics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3698C1E-B7CF-E70B-8BA1-AE18E01C0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1828373"/>
              </p:ext>
            </p:extLst>
          </p:nvPr>
        </p:nvGraphicFramePr>
        <p:xfrm>
          <a:off x="1055649" y="1459140"/>
          <a:ext cx="9985731" cy="49072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827508">
                  <a:extLst>
                    <a:ext uri="{9D8B030D-6E8A-4147-A177-3AD203B41FA5}">
                      <a16:colId xmlns:a16="http://schemas.microsoft.com/office/drawing/2014/main" val="4068877806"/>
                    </a:ext>
                  </a:extLst>
                </a:gridCol>
                <a:gridCol w="1580063">
                  <a:extLst>
                    <a:ext uri="{9D8B030D-6E8A-4147-A177-3AD203B41FA5}">
                      <a16:colId xmlns:a16="http://schemas.microsoft.com/office/drawing/2014/main" val="1091306522"/>
                    </a:ext>
                  </a:extLst>
                </a:gridCol>
                <a:gridCol w="5505500">
                  <a:extLst>
                    <a:ext uri="{9D8B030D-6E8A-4147-A177-3AD203B41FA5}">
                      <a16:colId xmlns:a16="http://schemas.microsoft.com/office/drawing/2014/main" val="496007089"/>
                    </a:ext>
                  </a:extLst>
                </a:gridCol>
                <a:gridCol w="1144281">
                  <a:extLst>
                    <a:ext uri="{9D8B030D-6E8A-4147-A177-3AD203B41FA5}">
                      <a16:colId xmlns:a16="http://schemas.microsoft.com/office/drawing/2014/main" val="1897327822"/>
                    </a:ext>
                  </a:extLst>
                </a:gridCol>
                <a:gridCol w="928379">
                  <a:extLst>
                    <a:ext uri="{9D8B030D-6E8A-4147-A177-3AD203B41FA5}">
                      <a16:colId xmlns:a16="http://schemas.microsoft.com/office/drawing/2014/main" val="1005742954"/>
                    </a:ext>
                  </a:extLst>
                </a:gridCol>
              </a:tblGrid>
              <a:tr h="507655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Topic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Discussion Panel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Quiz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905638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Orientation Lecture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EG" sz="1400" b="0" i="0" u="none" strike="noStrike" cap="none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Orientation Lecture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9573393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History, principles, and values of agile approaches and the Agile Manifesto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4825662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Understanding agile approaches: general practices and terminology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1387214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How agile is similar and how it is different from traditional PM life cycles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84019538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Strengths and weaknesses of the agile approach</a:t>
                      </a:r>
                      <a:r>
                        <a:rPr lang="en-EG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9825221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Different Agile frameworks and methodologies 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8898770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Working with a framework such as Scrum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4503956"/>
                  </a:ext>
                </a:extLst>
              </a:tr>
              <a:tr h="5076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Hybrid life cycles: designing and customizing agile and traditional life cycles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7247073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Key metrics and resources to monitor and control agile projects</a:t>
                      </a:r>
                      <a:endParaRPr lang="en-EG" sz="1400" b="0" i="0" u="none" strike="noStrike" cap="none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3437615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Role of the Project Manager in agile Projects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8727668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Key challenges faced in agile projects’ environment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8589336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0324852"/>
                  </a:ext>
                </a:extLst>
              </a:tr>
              <a:tr h="298621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Beginning of Final Exams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1187928"/>
                  </a:ext>
                </a:extLst>
              </a:tr>
            </a:tbl>
          </a:graphicData>
        </a:graphic>
      </p:graphicFrame>
      <p:pic>
        <p:nvPicPr>
          <p:cNvPr id="5" name="Graphic 4" descr="Badge Tick1 with solid fill">
            <a:extLst>
              <a:ext uri="{FF2B5EF4-FFF2-40B4-BE49-F238E27FC236}">
                <a16:creationId xmlns:a16="http://schemas.microsoft.com/office/drawing/2014/main" id="{C4F40EF5-DC1F-A678-8A1F-7FC3F62CD4D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1953258"/>
            <a:ext cx="310972" cy="310972"/>
          </a:xfrm>
          <a:prstGeom prst="rect">
            <a:avLst/>
          </a:prstGeom>
        </p:spPr>
      </p:pic>
      <p:pic>
        <p:nvPicPr>
          <p:cNvPr id="31" name="Graphic 30" descr="Badge Tick1 with solid fill">
            <a:extLst>
              <a:ext uri="{FF2B5EF4-FFF2-40B4-BE49-F238E27FC236}">
                <a16:creationId xmlns:a16="http://schemas.microsoft.com/office/drawing/2014/main" id="{51705B4A-3DC4-E7BA-E4FF-239D5424A56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2589210"/>
            <a:ext cx="310972" cy="310972"/>
          </a:xfrm>
          <a:prstGeom prst="rect">
            <a:avLst/>
          </a:prstGeom>
        </p:spPr>
      </p:pic>
      <p:pic>
        <p:nvPicPr>
          <p:cNvPr id="34" name="Graphic 33" descr="Badge Tick1 with solid fill">
            <a:extLst>
              <a:ext uri="{FF2B5EF4-FFF2-40B4-BE49-F238E27FC236}">
                <a16:creationId xmlns:a16="http://schemas.microsoft.com/office/drawing/2014/main" id="{79051BB2-F2D9-6CF1-70A9-A86708D0B2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3861114"/>
            <a:ext cx="310972" cy="310972"/>
          </a:xfrm>
          <a:prstGeom prst="rect">
            <a:avLst/>
          </a:prstGeom>
        </p:spPr>
      </p:pic>
      <p:pic>
        <p:nvPicPr>
          <p:cNvPr id="40" name="Graphic 39" descr="Badge Tick1 with solid fill">
            <a:extLst>
              <a:ext uri="{FF2B5EF4-FFF2-40B4-BE49-F238E27FC236}">
                <a16:creationId xmlns:a16="http://schemas.microsoft.com/office/drawing/2014/main" id="{38042348-8099-C9D9-91FA-ADFB42CC560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5768971"/>
            <a:ext cx="310972" cy="310972"/>
          </a:xfrm>
          <a:prstGeom prst="rect">
            <a:avLst/>
          </a:prstGeom>
        </p:spPr>
      </p:pic>
      <p:pic>
        <p:nvPicPr>
          <p:cNvPr id="43" name="Graphic 42" descr="Badge Tick1 with solid fill">
            <a:extLst>
              <a:ext uri="{FF2B5EF4-FFF2-40B4-BE49-F238E27FC236}">
                <a16:creationId xmlns:a16="http://schemas.microsoft.com/office/drawing/2014/main" id="{8199D444-120C-B163-E71C-6071F6C9747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61506" y="1963532"/>
            <a:ext cx="310972" cy="310972"/>
          </a:xfrm>
          <a:prstGeom prst="rect">
            <a:avLst/>
          </a:prstGeom>
        </p:spPr>
      </p:pic>
      <p:pic>
        <p:nvPicPr>
          <p:cNvPr id="44" name="Graphic 43" descr="Badge Tick1 with solid fill">
            <a:extLst>
              <a:ext uri="{FF2B5EF4-FFF2-40B4-BE49-F238E27FC236}">
                <a16:creationId xmlns:a16="http://schemas.microsoft.com/office/drawing/2014/main" id="{3F46133E-43A1-27F1-7EB4-BB4A338CC08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61506" y="2310937"/>
            <a:ext cx="310972" cy="310972"/>
          </a:xfrm>
          <a:prstGeom prst="rect">
            <a:avLst/>
          </a:prstGeom>
        </p:spPr>
      </p:pic>
      <p:pic>
        <p:nvPicPr>
          <p:cNvPr id="45" name="Graphic 44" descr="Badge Tick1 with solid fill">
            <a:extLst>
              <a:ext uri="{FF2B5EF4-FFF2-40B4-BE49-F238E27FC236}">
                <a16:creationId xmlns:a16="http://schemas.microsoft.com/office/drawing/2014/main" id="{62EAA43C-01D0-2C14-F3E5-9ABC965F918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61506" y="2658342"/>
            <a:ext cx="310972" cy="310972"/>
          </a:xfrm>
          <a:prstGeom prst="rect">
            <a:avLst/>
          </a:prstGeom>
        </p:spPr>
      </p:pic>
      <p:pic>
        <p:nvPicPr>
          <p:cNvPr id="46" name="Graphic 45" descr="Badge Tick1 with solid fill">
            <a:extLst>
              <a:ext uri="{FF2B5EF4-FFF2-40B4-BE49-F238E27FC236}">
                <a16:creationId xmlns:a16="http://schemas.microsoft.com/office/drawing/2014/main" id="{924FDD3C-9558-44E5-E76E-FF9D81DCDF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61506" y="3005747"/>
            <a:ext cx="310972" cy="310972"/>
          </a:xfrm>
          <a:prstGeom prst="rect">
            <a:avLst/>
          </a:prstGeom>
        </p:spPr>
      </p:pic>
      <p:pic>
        <p:nvPicPr>
          <p:cNvPr id="47" name="Graphic 46" descr="Badge Tick1 with solid fill">
            <a:extLst>
              <a:ext uri="{FF2B5EF4-FFF2-40B4-BE49-F238E27FC236}">
                <a16:creationId xmlns:a16="http://schemas.microsoft.com/office/drawing/2014/main" id="{A55BD7F1-7A11-6B73-0F3C-DE1F351D0D6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61506" y="3353152"/>
            <a:ext cx="310972" cy="310972"/>
          </a:xfrm>
          <a:prstGeom prst="rect">
            <a:avLst/>
          </a:prstGeom>
        </p:spPr>
      </p:pic>
      <p:pic>
        <p:nvPicPr>
          <p:cNvPr id="48" name="Graphic 47" descr="Badge Tick1 with solid fill">
            <a:extLst>
              <a:ext uri="{FF2B5EF4-FFF2-40B4-BE49-F238E27FC236}">
                <a16:creationId xmlns:a16="http://schemas.microsoft.com/office/drawing/2014/main" id="{E32692CD-9D30-A293-35E9-81D255725E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61506" y="3700557"/>
            <a:ext cx="310972" cy="310972"/>
          </a:xfrm>
          <a:prstGeom prst="rect">
            <a:avLst/>
          </a:prstGeom>
        </p:spPr>
      </p:pic>
      <p:pic>
        <p:nvPicPr>
          <p:cNvPr id="49" name="Graphic 48" descr="Badge Tick1 with solid fill">
            <a:extLst>
              <a:ext uri="{FF2B5EF4-FFF2-40B4-BE49-F238E27FC236}">
                <a16:creationId xmlns:a16="http://schemas.microsoft.com/office/drawing/2014/main" id="{805B5811-6349-6DFB-2897-DC87AF11778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61506" y="4047962"/>
            <a:ext cx="310972" cy="310972"/>
          </a:xfrm>
          <a:prstGeom prst="rect">
            <a:avLst/>
          </a:prstGeom>
        </p:spPr>
      </p:pic>
      <p:pic>
        <p:nvPicPr>
          <p:cNvPr id="50" name="Graphic 49" descr="Badge Tick1 with solid fill">
            <a:extLst>
              <a:ext uri="{FF2B5EF4-FFF2-40B4-BE49-F238E27FC236}">
                <a16:creationId xmlns:a16="http://schemas.microsoft.com/office/drawing/2014/main" id="{26AF7406-007B-61FA-7C21-45F4522A71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61506" y="4395367"/>
            <a:ext cx="310972" cy="310972"/>
          </a:xfrm>
          <a:prstGeom prst="rect">
            <a:avLst/>
          </a:prstGeom>
        </p:spPr>
      </p:pic>
      <p:pic>
        <p:nvPicPr>
          <p:cNvPr id="51" name="Graphic 50" descr="Badge Tick1 with solid fill">
            <a:extLst>
              <a:ext uri="{FF2B5EF4-FFF2-40B4-BE49-F238E27FC236}">
                <a16:creationId xmlns:a16="http://schemas.microsoft.com/office/drawing/2014/main" id="{59E07A6C-A471-EDDA-CC6C-08143DF28FB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61506" y="4742772"/>
            <a:ext cx="310972" cy="310972"/>
          </a:xfrm>
          <a:prstGeom prst="rect">
            <a:avLst/>
          </a:prstGeom>
        </p:spPr>
      </p:pic>
      <p:pic>
        <p:nvPicPr>
          <p:cNvPr id="52" name="Graphic 51" descr="Badge Tick1 with solid fill">
            <a:extLst>
              <a:ext uri="{FF2B5EF4-FFF2-40B4-BE49-F238E27FC236}">
                <a16:creationId xmlns:a16="http://schemas.microsoft.com/office/drawing/2014/main" id="{D59C026E-0D47-02C5-1803-70169EB80B6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61506" y="5090177"/>
            <a:ext cx="310972" cy="310972"/>
          </a:xfrm>
          <a:prstGeom prst="rect">
            <a:avLst/>
          </a:prstGeom>
        </p:spPr>
      </p:pic>
      <p:pic>
        <p:nvPicPr>
          <p:cNvPr id="53" name="Graphic 52" descr="Badge Tick1 with solid fill">
            <a:extLst>
              <a:ext uri="{FF2B5EF4-FFF2-40B4-BE49-F238E27FC236}">
                <a16:creationId xmlns:a16="http://schemas.microsoft.com/office/drawing/2014/main" id="{9A916B71-A5F1-BEEA-3B06-69E680F4909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461506" y="5437579"/>
            <a:ext cx="310972" cy="310972"/>
          </a:xfrm>
          <a:prstGeom prst="rect">
            <a:avLst/>
          </a:prstGeom>
        </p:spPr>
      </p:pic>
      <p:pic>
        <p:nvPicPr>
          <p:cNvPr id="55" name="Graphic 54" descr="Badge Tick1 with solid fill">
            <a:extLst>
              <a:ext uri="{FF2B5EF4-FFF2-40B4-BE49-F238E27FC236}">
                <a16:creationId xmlns:a16="http://schemas.microsoft.com/office/drawing/2014/main" id="{51085193-A0AF-F7BB-BEEA-FC308FD469A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2271234"/>
            <a:ext cx="310972" cy="310972"/>
          </a:xfrm>
          <a:prstGeom prst="rect">
            <a:avLst/>
          </a:prstGeom>
        </p:spPr>
      </p:pic>
      <p:pic>
        <p:nvPicPr>
          <p:cNvPr id="57" name="Graphic 56" descr="Badge Tick1 with solid fill">
            <a:extLst>
              <a:ext uri="{FF2B5EF4-FFF2-40B4-BE49-F238E27FC236}">
                <a16:creationId xmlns:a16="http://schemas.microsoft.com/office/drawing/2014/main" id="{E19A7824-01AA-E46D-77F1-DA5F5994837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2907186"/>
            <a:ext cx="310972" cy="310972"/>
          </a:xfrm>
          <a:prstGeom prst="rect">
            <a:avLst/>
          </a:prstGeom>
        </p:spPr>
      </p:pic>
      <p:pic>
        <p:nvPicPr>
          <p:cNvPr id="58" name="Graphic 57" descr="Badge Tick1 with solid fill">
            <a:extLst>
              <a:ext uri="{FF2B5EF4-FFF2-40B4-BE49-F238E27FC236}">
                <a16:creationId xmlns:a16="http://schemas.microsoft.com/office/drawing/2014/main" id="{ADF6AB4A-7BA5-3E98-7BD0-3FBE10AE1D1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3225162"/>
            <a:ext cx="310972" cy="310972"/>
          </a:xfrm>
          <a:prstGeom prst="rect">
            <a:avLst/>
          </a:prstGeom>
        </p:spPr>
      </p:pic>
      <p:pic>
        <p:nvPicPr>
          <p:cNvPr id="59" name="Graphic 58" descr="Badge Tick1 with solid fill">
            <a:extLst>
              <a:ext uri="{FF2B5EF4-FFF2-40B4-BE49-F238E27FC236}">
                <a16:creationId xmlns:a16="http://schemas.microsoft.com/office/drawing/2014/main" id="{E4ED35A0-8D0F-161A-6AEE-1979D199B83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3543138"/>
            <a:ext cx="310972" cy="310972"/>
          </a:xfrm>
          <a:prstGeom prst="rect">
            <a:avLst/>
          </a:prstGeom>
        </p:spPr>
      </p:pic>
      <p:pic>
        <p:nvPicPr>
          <p:cNvPr id="61" name="Graphic 60" descr="Badge Tick1 with solid fill">
            <a:extLst>
              <a:ext uri="{FF2B5EF4-FFF2-40B4-BE49-F238E27FC236}">
                <a16:creationId xmlns:a16="http://schemas.microsoft.com/office/drawing/2014/main" id="{FCA92CF4-4E5F-45F2-DD18-7B4C3AF33C7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4179090"/>
            <a:ext cx="310972" cy="310972"/>
          </a:xfrm>
          <a:prstGeom prst="rect">
            <a:avLst/>
          </a:prstGeom>
        </p:spPr>
      </p:pic>
      <p:pic>
        <p:nvPicPr>
          <p:cNvPr id="62" name="Graphic 61" descr="Badge Tick1 with solid fill">
            <a:extLst>
              <a:ext uri="{FF2B5EF4-FFF2-40B4-BE49-F238E27FC236}">
                <a16:creationId xmlns:a16="http://schemas.microsoft.com/office/drawing/2014/main" id="{1C1E3AA1-29FE-A293-FFAB-7759218DDE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4497066"/>
            <a:ext cx="310972" cy="310972"/>
          </a:xfrm>
          <a:prstGeom prst="rect">
            <a:avLst/>
          </a:prstGeom>
        </p:spPr>
      </p:pic>
      <p:pic>
        <p:nvPicPr>
          <p:cNvPr id="63" name="Graphic 62" descr="Badge Tick1 with solid fill">
            <a:extLst>
              <a:ext uri="{FF2B5EF4-FFF2-40B4-BE49-F238E27FC236}">
                <a16:creationId xmlns:a16="http://schemas.microsoft.com/office/drawing/2014/main" id="{DC539EFD-70B7-BA46-5861-21C6880CE30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4815042"/>
            <a:ext cx="310972" cy="310972"/>
          </a:xfrm>
          <a:prstGeom prst="rect">
            <a:avLst/>
          </a:prstGeom>
        </p:spPr>
      </p:pic>
      <p:pic>
        <p:nvPicPr>
          <p:cNvPr id="64" name="Graphic 63" descr="Badge Tick1 with solid fill">
            <a:extLst>
              <a:ext uri="{FF2B5EF4-FFF2-40B4-BE49-F238E27FC236}">
                <a16:creationId xmlns:a16="http://schemas.microsoft.com/office/drawing/2014/main" id="{46496823-877D-5E8E-65FC-00059D74A4C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5133018"/>
            <a:ext cx="310972" cy="310972"/>
          </a:xfrm>
          <a:prstGeom prst="rect">
            <a:avLst/>
          </a:prstGeom>
        </p:spPr>
      </p:pic>
      <p:pic>
        <p:nvPicPr>
          <p:cNvPr id="65" name="Graphic 64" descr="Badge Tick1 with solid fill">
            <a:extLst>
              <a:ext uri="{FF2B5EF4-FFF2-40B4-BE49-F238E27FC236}">
                <a16:creationId xmlns:a16="http://schemas.microsoft.com/office/drawing/2014/main" id="{168DE6E1-25A6-0B3A-988D-12CC6DFD6FE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444718" y="5450994"/>
            <a:ext cx="310972" cy="31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801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1308298" y="1549486"/>
            <a:ext cx="4222539" cy="44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Required Textbook: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“Effective Project Management: Traditional, Agile, Extreme, Hybrid”, by Robert K. Wysocki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 main material and reference for the course will be the textbook, lecture notes and slides. are additional resources that are prepared by the professor.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 descr="A book cover of effective project management&#10;&#10;Description automatically generated">
            <a:extLst>
              <a:ext uri="{FF2B5EF4-FFF2-40B4-BE49-F238E27FC236}">
                <a16:creationId xmlns:a16="http://schemas.microsoft.com/office/drawing/2014/main" id="{A2CB7185-43C9-8110-4221-5005FF4B3C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4624" y="975641"/>
            <a:ext cx="4173522" cy="525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6727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Agile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B415D9-2D9B-0B55-72C8-B92E509520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7166" y="2991299"/>
            <a:ext cx="1422400" cy="1422400"/>
          </a:xfrm>
          <a:prstGeom prst="rect">
            <a:avLst/>
          </a:prstGeom>
        </p:spPr>
      </p:pic>
      <p:pic>
        <p:nvPicPr>
          <p:cNvPr id="9" name="Picture 8" descr="A blue and white box with text&#10;&#10;Description automatically generated">
            <a:extLst>
              <a:ext uri="{FF2B5EF4-FFF2-40B4-BE49-F238E27FC236}">
                <a16:creationId xmlns:a16="http://schemas.microsoft.com/office/drawing/2014/main" id="{42157086-3D72-9BC1-2D17-DA4629589D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308" y="2045517"/>
            <a:ext cx="7672883" cy="2465461"/>
          </a:xfrm>
          <a:prstGeom prst="rect">
            <a:avLst/>
          </a:prstGeom>
        </p:spPr>
      </p:pic>
      <p:pic>
        <p:nvPicPr>
          <p:cNvPr id="11" name="Picture 10" descr="A close up of a text&#10;&#10;Description automatically generated">
            <a:extLst>
              <a:ext uri="{FF2B5EF4-FFF2-40B4-BE49-F238E27FC236}">
                <a16:creationId xmlns:a16="http://schemas.microsoft.com/office/drawing/2014/main" id="{695B8427-53A5-AB97-2F1B-D9D943B81E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308" y="4498706"/>
            <a:ext cx="7880258" cy="96775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1A5FB13-2D50-4C03-3E6F-4D53FC477750}"/>
              </a:ext>
            </a:extLst>
          </p:cNvPr>
          <p:cNvSpPr txBox="1"/>
          <p:nvPr/>
        </p:nvSpPr>
        <p:spPr>
          <a:xfrm>
            <a:off x="888526" y="5399384"/>
            <a:ext cx="98508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u="none" strike="noStrike" dirty="0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(</a:t>
            </a:r>
            <a:r>
              <a:rPr lang="en-US" b="0" i="1" u="none" strike="noStrike" dirty="0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Agile Adjective - Definition, Pictures, Pronunciation and Usage Notes | Oxford Advanced American Dictionary at OxfordLearnersDictionaries.com</a:t>
            </a:r>
            <a:r>
              <a:rPr lang="en-US" b="0" i="0" u="none" strike="noStrike" dirty="0">
                <a:solidFill>
                  <a:srgbClr val="252525"/>
                </a:solidFill>
                <a:effectLst/>
                <a:latin typeface="Open Sans" panose="020B0606030504020204" pitchFamily="34" charset="0"/>
              </a:rPr>
              <a:t>, n.d.)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98195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Today’s business environment is continuously changing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1FD79450-1BE6-E718-8959-010AFF6725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3611729"/>
              </p:ext>
            </p:extLst>
          </p:nvPr>
        </p:nvGraphicFramePr>
        <p:xfrm>
          <a:off x="446050" y="1882479"/>
          <a:ext cx="11128670" cy="4007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9052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live in a VUCA World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98270B7-D7AB-6185-88B7-C70297F544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437" y="2083468"/>
            <a:ext cx="9357125" cy="28719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DEA2F04-BE43-8802-A0FC-A16475512770}"/>
              </a:ext>
            </a:extLst>
          </p:cNvPr>
          <p:cNvSpPr txBox="1"/>
          <p:nvPr/>
        </p:nvSpPr>
        <p:spPr>
          <a:xfrm>
            <a:off x="639582" y="5280972"/>
            <a:ext cx="108127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C22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requires organizations to continuously adapt and change to stay competitive</a:t>
            </a:r>
            <a:endParaRPr lang="ar-SA" sz="2400" b="1" dirty="0">
              <a:solidFill>
                <a:srgbClr val="1C222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71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Agility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graphicFrame>
        <p:nvGraphicFramePr>
          <p:cNvPr id="9" name="Rectangle 3">
            <a:extLst>
              <a:ext uri="{FF2B5EF4-FFF2-40B4-BE49-F238E27FC236}">
                <a16:creationId xmlns:a16="http://schemas.microsoft.com/office/drawing/2014/main" id="{BFA7E11C-CB6C-1E3C-5E66-67F72D6F8DF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9917150"/>
              </p:ext>
            </p:extLst>
          </p:nvPr>
        </p:nvGraphicFramePr>
        <p:xfrm>
          <a:off x="1195162" y="2244642"/>
          <a:ext cx="9656956" cy="3463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6539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sp>
        <p:nvSpPr>
          <p:cNvPr id="2" name="Google Shape;166;p5">
            <a:extLst>
              <a:ext uri="{FF2B5EF4-FFF2-40B4-BE49-F238E27FC236}">
                <a16:creationId xmlns:a16="http://schemas.microsoft.com/office/drawing/2014/main" id="{7CEB12AF-C786-8F52-4D31-4B96C0EA78D1}"/>
              </a:ext>
            </a:extLst>
          </p:cNvPr>
          <p:cNvSpPr txBox="1"/>
          <p:nvPr/>
        </p:nvSpPr>
        <p:spPr>
          <a:xfrm>
            <a:off x="942308" y="3950638"/>
            <a:ext cx="10541000" cy="2069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Agile project management is an iterative and incremental approach to project management that emphasizes collaboration, flexibility, change, and continuous improvement. 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Agile project management is a Mindset based on Values and Principles.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Started and gained popularity in software development projects but can be used to manage any type of project.</a:t>
            </a:r>
          </a:p>
        </p:txBody>
      </p:sp>
      <p:sp>
        <p:nvSpPr>
          <p:cNvPr id="8" name="Rectangle 7" descr="Repeat">
            <a:extLst>
              <a:ext uri="{FF2B5EF4-FFF2-40B4-BE49-F238E27FC236}">
                <a16:creationId xmlns:a16="http://schemas.microsoft.com/office/drawing/2014/main" id="{BC7DF868-5EF8-EAEC-ACDC-531F143A5370}"/>
              </a:ext>
            </a:extLst>
          </p:cNvPr>
          <p:cNvSpPr/>
          <p:nvPr/>
        </p:nvSpPr>
        <p:spPr>
          <a:xfrm>
            <a:off x="1862825" y="2121977"/>
            <a:ext cx="1097489" cy="1097489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 dirty="0"/>
          </a:p>
        </p:txBody>
      </p:sp>
      <p:sp>
        <p:nvSpPr>
          <p:cNvPr id="11" name="Rectangle 10" descr="Head with Gears">
            <a:extLst>
              <a:ext uri="{FF2B5EF4-FFF2-40B4-BE49-F238E27FC236}">
                <a16:creationId xmlns:a16="http://schemas.microsoft.com/office/drawing/2014/main" id="{34145E6C-1598-4D06-DC8B-4000F44B576F}"/>
              </a:ext>
            </a:extLst>
          </p:cNvPr>
          <p:cNvSpPr/>
          <p:nvPr/>
        </p:nvSpPr>
        <p:spPr>
          <a:xfrm>
            <a:off x="5547255" y="2121977"/>
            <a:ext cx="1097489" cy="1097489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 dirty="0"/>
          </a:p>
        </p:txBody>
      </p:sp>
      <p:sp>
        <p:nvSpPr>
          <p:cNvPr id="12" name="Rectangle 11" descr="Handshake">
            <a:extLst>
              <a:ext uri="{FF2B5EF4-FFF2-40B4-BE49-F238E27FC236}">
                <a16:creationId xmlns:a16="http://schemas.microsoft.com/office/drawing/2014/main" id="{92841C0B-80B9-83D2-9C06-36CA854AE75B}"/>
              </a:ext>
            </a:extLst>
          </p:cNvPr>
          <p:cNvSpPr/>
          <p:nvPr/>
        </p:nvSpPr>
        <p:spPr>
          <a:xfrm>
            <a:off x="9231685" y="2121977"/>
            <a:ext cx="1097489" cy="1097489"/>
          </a:xfrm>
          <a:prstGeom prst="rect">
            <a:avLst/>
          </a:prstGeom>
          <a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79FBD7-1CCA-505E-7C3B-B0569C8E3756}"/>
              </a:ext>
            </a:extLst>
          </p:cNvPr>
          <p:cNvSpPr txBox="1"/>
          <p:nvPr/>
        </p:nvSpPr>
        <p:spPr>
          <a:xfrm>
            <a:off x="1194473" y="3186909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iterative and incremental approach</a:t>
            </a:r>
            <a:endParaRPr lang="ar-SA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003412E-CF83-B17C-FD90-7734B324488F}"/>
              </a:ext>
            </a:extLst>
          </p:cNvPr>
          <p:cNvSpPr txBox="1"/>
          <p:nvPr/>
        </p:nvSpPr>
        <p:spPr>
          <a:xfrm>
            <a:off x="4943707" y="3183346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Mindset Based on values and principles</a:t>
            </a:r>
            <a:endParaRPr lang="ar-SA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E6465A-F344-5E65-C465-C0DEAB785A76}"/>
              </a:ext>
            </a:extLst>
          </p:cNvPr>
          <p:cNvSpPr txBox="1"/>
          <p:nvPr/>
        </p:nvSpPr>
        <p:spPr>
          <a:xfrm>
            <a:off x="8540380" y="3191093"/>
            <a:ext cx="2480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Emphasizes collaboration, change, and flexibility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85315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vs. Traditional Approaches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ight Arrow 7">
            <a:extLst>
              <a:ext uri="{FF2B5EF4-FFF2-40B4-BE49-F238E27FC236}">
                <a16:creationId xmlns:a16="http://schemas.microsoft.com/office/drawing/2014/main" id="{2BC69E00-CC0D-BF60-71A2-C1C8138211A9}"/>
              </a:ext>
            </a:extLst>
          </p:cNvPr>
          <p:cNvSpPr/>
          <p:nvPr/>
        </p:nvSpPr>
        <p:spPr>
          <a:xfrm>
            <a:off x="608808" y="3285169"/>
            <a:ext cx="10549054" cy="6170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Project Timeline</a:t>
            </a:r>
            <a:endParaRPr lang="ar-SA" sz="1600" b="1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C8F41ED-BB2A-0C9B-B2CA-EED5496E2DF9}"/>
              </a:ext>
            </a:extLst>
          </p:cNvPr>
          <p:cNvSpPr/>
          <p:nvPr/>
        </p:nvSpPr>
        <p:spPr>
          <a:xfrm>
            <a:off x="1427356" y="1777665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Plan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51F9CA9-45B1-BDDB-CFA9-61591282F21B}"/>
              </a:ext>
            </a:extLst>
          </p:cNvPr>
          <p:cNvSpPr/>
          <p:nvPr/>
        </p:nvSpPr>
        <p:spPr>
          <a:xfrm>
            <a:off x="3523785" y="2179738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Develop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id="{EDF17F14-D1F8-389C-63D7-B90FE50AB0E4}"/>
              </a:ext>
            </a:extLst>
          </p:cNvPr>
          <p:cNvCxnSpPr>
            <a:cxnSpLocks/>
            <a:stCxn id="9" idx="3"/>
            <a:endCxn id="10" idx="0"/>
          </p:cNvCxnSpPr>
          <p:nvPr/>
        </p:nvCxnSpPr>
        <p:spPr>
          <a:xfrm>
            <a:off x="3523785" y="1984601"/>
            <a:ext cx="1048215" cy="195137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510C8E3-43EA-6A20-6A8D-4F9376FAA191}"/>
              </a:ext>
            </a:extLst>
          </p:cNvPr>
          <p:cNvSpPr/>
          <p:nvPr/>
        </p:nvSpPr>
        <p:spPr>
          <a:xfrm>
            <a:off x="5620214" y="2577616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Test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6B87517-C494-18BF-E62B-E11596E3D38B}"/>
              </a:ext>
            </a:extLst>
          </p:cNvPr>
          <p:cNvSpPr/>
          <p:nvPr/>
        </p:nvSpPr>
        <p:spPr>
          <a:xfrm>
            <a:off x="7716643" y="2960158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Deploy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4" name="Elbow Connector 13">
            <a:extLst>
              <a:ext uri="{FF2B5EF4-FFF2-40B4-BE49-F238E27FC236}">
                <a16:creationId xmlns:a16="http://schemas.microsoft.com/office/drawing/2014/main" id="{E9C2B933-CBFA-2CFF-C0CE-97C753BAA41B}"/>
              </a:ext>
            </a:extLst>
          </p:cNvPr>
          <p:cNvCxnSpPr>
            <a:cxnSpLocks/>
            <a:stCxn id="12" idx="3"/>
            <a:endCxn id="13" idx="0"/>
          </p:cNvCxnSpPr>
          <p:nvPr/>
        </p:nvCxnSpPr>
        <p:spPr>
          <a:xfrm>
            <a:off x="7716643" y="2784552"/>
            <a:ext cx="1048215" cy="175606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28793CEA-9D62-0438-8244-98A8990CF30F}"/>
              </a:ext>
            </a:extLst>
          </p:cNvPr>
          <p:cNvCxnSpPr>
            <a:cxnSpLocks/>
            <a:stCxn id="10" idx="3"/>
            <a:endCxn id="12" idx="0"/>
          </p:cNvCxnSpPr>
          <p:nvPr/>
        </p:nvCxnSpPr>
        <p:spPr>
          <a:xfrm>
            <a:off x="5620214" y="2386674"/>
            <a:ext cx="1048215" cy="190942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Graphic 15" descr="Single gear with solid fill">
            <a:extLst>
              <a:ext uri="{FF2B5EF4-FFF2-40B4-BE49-F238E27FC236}">
                <a16:creationId xmlns:a16="http://schemas.microsoft.com/office/drawing/2014/main" id="{AD27EC0A-4659-DC95-29EA-CA3C13F4A9E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93011" y="4481230"/>
            <a:ext cx="1426078" cy="1426078"/>
          </a:xfrm>
          <a:prstGeom prst="rect">
            <a:avLst/>
          </a:prstGeom>
        </p:spPr>
      </p:pic>
      <p:pic>
        <p:nvPicPr>
          <p:cNvPr id="17" name="Graphic 16" descr="Single gear with solid fill">
            <a:extLst>
              <a:ext uri="{FF2B5EF4-FFF2-40B4-BE49-F238E27FC236}">
                <a16:creationId xmlns:a16="http://schemas.microsoft.com/office/drawing/2014/main" id="{0FE721CB-FE14-3A0B-7799-2CD17B82928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143420" y="4410096"/>
            <a:ext cx="1426078" cy="1426078"/>
          </a:xfrm>
          <a:prstGeom prst="rect">
            <a:avLst/>
          </a:prstGeom>
        </p:spPr>
      </p:pic>
      <p:pic>
        <p:nvPicPr>
          <p:cNvPr id="18" name="Graphic 17" descr="Single gear with solid fill">
            <a:extLst>
              <a:ext uri="{FF2B5EF4-FFF2-40B4-BE49-F238E27FC236}">
                <a16:creationId xmlns:a16="http://schemas.microsoft.com/office/drawing/2014/main" id="{A1A47724-3B05-F6EC-A13E-AC7172C6B1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61655" y="4434722"/>
            <a:ext cx="1426078" cy="1426078"/>
          </a:xfrm>
          <a:prstGeom prst="rect">
            <a:avLst/>
          </a:prstGeom>
        </p:spPr>
      </p:pic>
      <p:pic>
        <p:nvPicPr>
          <p:cNvPr id="19" name="Graphic 18" descr="Single gear with solid fill">
            <a:extLst>
              <a:ext uri="{FF2B5EF4-FFF2-40B4-BE49-F238E27FC236}">
                <a16:creationId xmlns:a16="http://schemas.microsoft.com/office/drawing/2014/main" id="{7E4927E9-760D-A9A5-F02C-25AA1A1A2FB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43727" y="4376413"/>
            <a:ext cx="1426078" cy="1426078"/>
          </a:xfrm>
          <a:prstGeom prst="rect">
            <a:avLst/>
          </a:prstGeom>
        </p:spPr>
      </p:pic>
      <p:pic>
        <p:nvPicPr>
          <p:cNvPr id="20" name="Graphic 19" descr="Bullseye with solid fill">
            <a:extLst>
              <a:ext uri="{FF2B5EF4-FFF2-40B4-BE49-F238E27FC236}">
                <a16:creationId xmlns:a16="http://schemas.microsoft.com/office/drawing/2014/main" id="{5DE3C652-A02C-AB4A-B199-B91B945B8B1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72269" y="2667902"/>
            <a:ext cx="914400" cy="914400"/>
          </a:xfrm>
          <a:prstGeom prst="rect">
            <a:avLst/>
          </a:prstGeom>
        </p:spPr>
      </p:pic>
      <p:pic>
        <p:nvPicPr>
          <p:cNvPr id="21" name="Graphic 20" descr="Bullseye with solid fill">
            <a:extLst>
              <a:ext uri="{FF2B5EF4-FFF2-40B4-BE49-F238E27FC236}">
                <a16:creationId xmlns:a16="http://schemas.microsoft.com/office/drawing/2014/main" id="{5E42AD31-39E0-B534-B900-82EE843D12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02749" y="5565030"/>
            <a:ext cx="914400" cy="914400"/>
          </a:xfrm>
          <a:prstGeom prst="rect">
            <a:avLst/>
          </a:prstGeom>
        </p:spPr>
      </p:pic>
      <p:pic>
        <p:nvPicPr>
          <p:cNvPr id="22" name="Graphic 21" descr="Bullseye with solid fill">
            <a:extLst>
              <a:ext uri="{FF2B5EF4-FFF2-40B4-BE49-F238E27FC236}">
                <a16:creationId xmlns:a16="http://schemas.microsoft.com/office/drawing/2014/main" id="{4C005353-D854-D3F9-E20B-15ED4F3386B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56978" y="5616952"/>
            <a:ext cx="914400" cy="914400"/>
          </a:xfrm>
          <a:prstGeom prst="rect">
            <a:avLst/>
          </a:prstGeom>
        </p:spPr>
      </p:pic>
      <p:pic>
        <p:nvPicPr>
          <p:cNvPr id="23" name="Graphic 22" descr="Bullseye with solid fill">
            <a:extLst>
              <a:ext uri="{FF2B5EF4-FFF2-40B4-BE49-F238E27FC236}">
                <a16:creationId xmlns:a16="http://schemas.microsoft.com/office/drawing/2014/main" id="{DC1ABF5A-3C6A-E80A-C721-DF5B5EA5EA3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83095" y="5655456"/>
            <a:ext cx="914400" cy="914400"/>
          </a:xfrm>
          <a:prstGeom prst="rect">
            <a:avLst/>
          </a:prstGeom>
        </p:spPr>
      </p:pic>
      <p:pic>
        <p:nvPicPr>
          <p:cNvPr id="24" name="Graphic 23" descr="Bullseye with solid fill">
            <a:extLst>
              <a:ext uri="{FF2B5EF4-FFF2-40B4-BE49-F238E27FC236}">
                <a16:creationId xmlns:a16="http://schemas.microsoft.com/office/drawing/2014/main" id="{010E7A57-1F9F-6A9C-BB5A-05C03FE513D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94063" y="5616952"/>
            <a:ext cx="914400" cy="9144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1B4ACD0-A775-605D-663C-0DDD02FE8C9E}"/>
              </a:ext>
            </a:extLst>
          </p:cNvPr>
          <p:cNvSpPr txBox="1"/>
          <p:nvPr/>
        </p:nvSpPr>
        <p:spPr>
          <a:xfrm>
            <a:off x="10870046" y="27845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594F4A7-306F-E26A-DA16-E7FD68B17119}"/>
              </a:ext>
            </a:extLst>
          </p:cNvPr>
          <p:cNvSpPr txBox="1"/>
          <p:nvPr/>
        </p:nvSpPr>
        <p:spPr>
          <a:xfrm>
            <a:off x="10738092" y="57607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7074AC-5D88-52BA-488C-9BC64344D4EC}"/>
              </a:ext>
            </a:extLst>
          </p:cNvPr>
          <p:cNvSpPr txBox="1"/>
          <p:nvPr/>
        </p:nvSpPr>
        <p:spPr>
          <a:xfrm>
            <a:off x="3500762" y="5827159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62B22A2-C3EB-CBDD-17F3-01DDCC0CABF0}"/>
              </a:ext>
            </a:extLst>
          </p:cNvPr>
          <p:cNvSpPr txBox="1"/>
          <p:nvPr/>
        </p:nvSpPr>
        <p:spPr>
          <a:xfrm>
            <a:off x="579041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CBA3878-D386-AB18-6FB2-47CE101E4D53}"/>
              </a:ext>
            </a:extLst>
          </p:cNvPr>
          <p:cNvSpPr txBox="1"/>
          <p:nvPr/>
        </p:nvSpPr>
        <p:spPr>
          <a:xfrm>
            <a:off x="810740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1AFDCF1-23BE-347B-210F-2BF1D6C785DE}"/>
              </a:ext>
            </a:extLst>
          </p:cNvPr>
          <p:cNvSpPr txBox="1"/>
          <p:nvPr/>
        </p:nvSpPr>
        <p:spPr>
          <a:xfrm>
            <a:off x="844890" y="310536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Classic/Traditional/Predictive/Waterfall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DD41725-F33F-D3A6-F8D9-E66D42C45540}"/>
              </a:ext>
            </a:extLst>
          </p:cNvPr>
          <p:cNvSpPr txBox="1"/>
          <p:nvPr/>
        </p:nvSpPr>
        <p:spPr>
          <a:xfrm>
            <a:off x="844890" y="379103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Agile/Incremental/Iterative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0A929BF0-4C83-C120-DFDA-09F5B561A53A}"/>
              </a:ext>
            </a:extLst>
          </p:cNvPr>
          <p:cNvCxnSpPr>
            <a:cxnSpLocks/>
          </p:cNvCxnSpPr>
          <p:nvPr/>
        </p:nvCxnSpPr>
        <p:spPr>
          <a:xfrm flipV="1">
            <a:off x="5825607" y="5555214"/>
            <a:ext cx="850349" cy="205538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87093197-8D76-0AF2-2FF7-90E476C6A4FD}"/>
              </a:ext>
            </a:extLst>
          </p:cNvPr>
          <p:cNvCxnSpPr>
            <a:cxnSpLocks/>
          </p:cNvCxnSpPr>
          <p:nvPr/>
        </p:nvCxnSpPr>
        <p:spPr>
          <a:xfrm flipV="1">
            <a:off x="3608637" y="5531350"/>
            <a:ext cx="758175" cy="19287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B69DF30F-3703-7091-2DB7-77039C57C92C}"/>
              </a:ext>
            </a:extLst>
          </p:cNvPr>
          <p:cNvSpPr txBox="1"/>
          <p:nvPr/>
        </p:nvSpPr>
        <p:spPr>
          <a:xfrm>
            <a:off x="144717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FD64550-0C8E-662C-C71B-DBC758012E19}"/>
              </a:ext>
            </a:extLst>
          </p:cNvPr>
          <p:cNvSpPr txBox="1"/>
          <p:nvPr/>
        </p:nvSpPr>
        <p:spPr>
          <a:xfrm>
            <a:off x="1279312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B2C2179-E0C1-0906-35FC-3CD8E3E351ED}"/>
              </a:ext>
            </a:extLst>
          </p:cNvPr>
          <p:cNvSpPr txBox="1"/>
          <p:nvPr/>
        </p:nvSpPr>
        <p:spPr>
          <a:xfrm>
            <a:off x="265294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C574CCA-4EAC-1751-671C-5513BB3FBFF2}"/>
              </a:ext>
            </a:extLst>
          </p:cNvPr>
          <p:cNvSpPr txBox="1"/>
          <p:nvPr/>
        </p:nvSpPr>
        <p:spPr>
          <a:xfrm>
            <a:off x="276090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B3235A15-AAEC-603A-4236-7211DC5FC6F7}"/>
              </a:ext>
            </a:extLst>
          </p:cNvPr>
          <p:cNvCxnSpPr>
            <a:cxnSpLocks/>
          </p:cNvCxnSpPr>
          <p:nvPr/>
        </p:nvCxnSpPr>
        <p:spPr>
          <a:xfrm flipV="1">
            <a:off x="8223714" y="5531350"/>
            <a:ext cx="724350" cy="188371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B1D08716-916E-650D-1220-35D9EF736CEC}"/>
              </a:ext>
            </a:extLst>
          </p:cNvPr>
          <p:cNvSpPr txBox="1"/>
          <p:nvPr/>
        </p:nvSpPr>
        <p:spPr>
          <a:xfrm>
            <a:off x="1825185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1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21F1480-C0C4-F4F8-20FD-EBF96AF5136F}"/>
              </a:ext>
            </a:extLst>
          </p:cNvPr>
          <p:cNvSpPr txBox="1"/>
          <p:nvPr/>
        </p:nvSpPr>
        <p:spPr>
          <a:xfrm>
            <a:off x="4178258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2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DCC5D02-4D61-170D-8B28-6C724A7041D0}"/>
              </a:ext>
            </a:extLst>
          </p:cNvPr>
          <p:cNvSpPr txBox="1"/>
          <p:nvPr/>
        </p:nvSpPr>
        <p:spPr>
          <a:xfrm>
            <a:off x="6514860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3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D801E1C-C7BD-8C33-3F02-F030FED29112}"/>
              </a:ext>
            </a:extLst>
          </p:cNvPr>
          <p:cNvSpPr txBox="1"/>
          <p:nvPr/>
        </p:nvSpPr>
        <p:spPr>
          <a:xfrm>
            <a:off x="8779522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N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9F87BCA-E508-91E1-5472-5E0C871D5718}"/>
              </a:ext>
            </a:extLst>
          </p:cNvPr>
          <p:cNvSpPr txBox="1"/>
          <p:nvPr/>
        </p:nvSpPr>
        <p:spPr>
          <a:xfrm>
            <a:off x="7647191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………….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AF96EFC-D457-09FC-3C4A-1957CA995243}"/>
              </a:ext>
            </a:extLst>
          </p:cNvPr>
          <p:cNvSpPr txBox="1"/>
          <p:nvPr/>
        </p:nvSpPr>
        <p:spPr>
          <a:xfrm>
            <a:off x="379442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38C9928-42AD-3809-C803-A920CEDAF8E2}"/>
              </a:ext>
            </a:extLst>
          </p:cNvPr>
          <p:cNvSpPr txBox="1"/>
          <p:nvPr/>
        </p:nvSpPr>
        <p:spPr>
          <a:xfrm>
            <a:off x="364833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8709F2D-476C-034E-D15D-591AA7BFEA49}"/>
              </a:ext>
            </a:extLst>
          </p:cNvPr>
          <p:cNvSpPr txBox="1"/>
          <p:nvPr/>
        </p:nvSpPr>
        <p:spPr>
          <a:xfrm>
            <a:off x="500019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1CEFE1E-48A8-BF0E-DE37-3E03B4FB23D1}"/>
              </a:ext>
            </a:extLst>
          </p:cNvPr>
          <p:cNvSpPr txBox="1"/>
          <p:nvPr/>
        </p:nvSpPr>
        <p:spPr>
          <a:xfrm>
            <a:off x="510815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E26F452-7943-D6C8-9BEB-71EFA6A8CA64}"/>
              </a:ext>
            </a:extLst>
          </p:cNvPr>
          <p:cNvSpPr txBox="1"/>
          <p:nvPr/>
        </p:nvSpPr>
        <p:spPr>
          <a:xfrm>
            <a:off x="6139855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326FEE0-0C67-A9B0-6FBB-B5DFF83E1146}"/>
              </a:ext>
            </a:extLst>
          </p:cNvPr>
          <p:cNvSpPr txBox="1"/>
          <p:nvPr/>
        </p:nvSpPr>
        <p:spPr>
          <a:xfrm>
            <a:off x="595021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62E2918-137C-7E0B-CEA5-751ACA49CA96}"/>
              </a:ext>
            </a:extLst>
          </p:cNvPr>
          <p:cNvSpPr txBox="1"/>
          <p:nvPr/>
        </p:nvSpPr>
        <p:spPr>
          <a:xfrm>
            <a:off x="730208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0553D29-1475-CFE6-AF52-EE714DBE2BBF}"/>
              </a:ext>
            </a:extLst>
          </p:cNvPr>
          <p:cNvSpPr txBox="1"/>
          <p:nvPr/>
        </p:nvSpPr>
        <p:spPr>
          <a:xfrm>
            <a:off x="7388273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EB768CA-42F6-667F-31BD-2489F63CE2BC}"/>
              </a:ext>
            </a:extLst>
          </p:cNvPr>
          <p:cNvSpPr txBox="1"/>
          <p:nvPr/>
        </p:nvSpPr>
        <p:spPr>
          <a:xfrm>
            <a:off x="8433134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5AD6A8C-752D-2C86-CCF2-3D6A9E37A5FF}"/>
              </a:ext>
            </a:extLst>
          </p:cNvPr>
          <p:cNvSpPr txBox="1"/>
          <p:nvPr/>
        </p:nvSpPr>
        <p:spPr>
          <a:xfrm>
            <a:off x="8221726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77B767E-E735-1282-33EE-6972BCCF34E9}"/>
              </a:ext>
            </a:extLst>
          </p:cNvPr>
          <p:cNvSpPr txBox="1"/>
          <p:nvPr/>
        </p:nvSpPr>
        <p:spPr>
          <a:xfrm>
            <a:off x="9638904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83C6685-E522-C8A9-E4B8-5C8AEAD4C1FF}"/>
              </a:ext>
            </a:extLst>
          </p:cNvPr>
          <p:cNvSpPr txBox="1"/>
          <p:nvPr/>
        </p:nvSpPr>
        <p:spPr>
          <a:xfrm>
            <a:off x="9703323" y="524460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873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25" grpId="0"/>
      <p:bldP spid="26" grpId="0"/>
      <p:bldP spid="27" grpId="0"/>
      <p:bldP spid="28" grpId="0"/>
      <p:bldP spid="29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vs. Traditional Approaches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graphicFrame>
        <p:nvGraphicFramePr>
          <p:cNvPr id="28" name="Diagram 27">
            <a:extLst>
              <a:ext uri="{FF2B5EF4-FFF2-40B4-BE49-F238E27FC236}">
                <a16:creationId xmlns:a16="http://schemas.microsoft.com/office/drawing/2014/main" id="{F5C4A542-EBD2-AFA9-2304-8960D7EDB1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3783722"/>
              </p:ext>
            </p:extLst>
          </p:nvPr>
        </p:nvGraphicFramePr>
        <p:xfrm>
          <a:off x="1853992" y="2601992"/>
          <a:ext cx="5030281" cy="31055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9" name="Freeform 28">
            <a:extLst>
              <a:ext uri="{FF2B5EF4-FFF2-40B4-BE49-F238E27FC236}">
                <a16:creationId xmlns:a16="http://schemas.microsoft.com/office/drawing/2014/main" id="{D31B3A57-E6D5-40B0-9BF4-B3CA46F9B577}"/>
              </a:ext>
            </a:extLst>
          </p:cNvPr>
          <p:cNvSpPr/>
          <p:nvPr/>
        </p:nvSpPr>
        <p:spPr>
          <a:xfrm rot="10800000">
            <a:off x="7660671" y="4125328"/>
            <a:ext cx="1552794" cy="1552794"/>
          </a:xfrm>
          <a:custGeom>
            <a:avLst/>
            <a:gdLst>
              <a:gd name="connsiteX0" fmla="*/ 0 w 1552794"/>
              <a:gd name="connsiteY0" fmla="*/ 1552794 h 1552794"/>
              <a:gd name="connsiteX1" fmla="*/ 776397 w 1552794"/>
              <a:gd name="connsiteY1" fmla="*/ 0 h 1552794"/>
              <a:gd name="connsiteX2" fmla="*/ 1552794 w 1552794"/>
              <a:gd name="connsiteY2" fmla="*/ 1552794 h 1552794"/>
              <a:gd name="connsiteX3" fmla="*/ 0 w 1552794"/>
              <a:gd name="connsiteY3" fmla="*/ 1552794 h 155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2794" h="1552794">
                <a:moveTo>
                  <a:pt x="0" y="1552794"/>
                </a:moveTo>
                <a:lnTo>
                  <a:pt x="776397" y="0"/>
                </a:lnTo>
                <a:lnTo>
                  <a:pt x="1552794" y="1552794"/>
                </a:lnTo>
                <a:lnTo>
                  <a:pt x="0" y="1552794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159" tIns="837357" rIns="449158" bIns="60960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CFEAF3CC-9548-C1F3-1404-C847D8976715}"/>
              </a:ext>
            </a:extLst>
          </p:cNvPr>
          <p:cNvSpPr/>
          <p:nvPr/>
        </p:nvSpPr>
        <p:spPr>
          <a:xfrm rot="10800000">
            <a:off x="6884273" y="2601992"/>
            <a:ext cx="1552794" cy="1552794"/>
          </a:xfrm>
          <a:custGeom>
            <a:avLst/>
            <a:gdLst>
              <a:gd name="connsiteX0" fmla="*/ 0 w 1552794"/>
              <a:gd name="connsiteY0" fmla="*/ 1552794 h 1552794"/>
              <a:gd name="connsiteX1" fmla="*/ 776397 w 1552794"/>
              <a:gd name="connsiteY1" fmla="*/ 0 h 1552794"/>
              <a:gd name="connsiteX2" fmla="*/ 1552794 w 1552794"/>
              <a:gd name="connsiteY2" fmla="*/ 1552794 h 1552794"/>
              <a:gd name="connsiteX3" fmla="*/ 0 w 1552794"/>
              <a:gd name="connsiteY3" fmla="*/ 1552794 h 155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2794" h="1552794">
                <a:moveTo>
                  <a:pt x="0" y="1552794"/>
                </a:moveTo>
                <a:lnTo>
                  <a:pt x="776397" y="0"/>
                </a:lnTo>
                <a:lnTo>
                  <a:pt x="1552794" y="1552794"/>
                </a:lnTo>
                <a:lnTo>
                  <a:pt x="0" y="1552794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159" tIns="837357" rIns="449158" bIns="60960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A9F14CBB-BA39-5422-734A-5659BD025AF8}"/>
              </a:ext>
            </a:extLst>
          </p:cNvPr>
          <p:cNvSpPr/>
          <p:nvPr/>
        </p:nvSpPr>
        <p:spPr>
          <a:xfrm rot="10800000">
            <a:off x="7660671" y="2601991"/>
            <a:ext cx="1552795" cy="1552795"/>
          </a:xfrm>
          <a:custGeom>
            <a:avLst/>
            <a:gdLst>
              <a:gd name="connsiteX0" fmla="*/ 0 w 1552794"/>
              <a:gd name="connsiteY0" fmla="*/ 1552794 h 1552794"/>
              <a:gd name="connsiteX1" fmla="*/ 776397 w 1552794"/>
              <a:gd name="connsiteY1" fmla="*/ 0 h 1552794"/>
              <a:gd name="connsiteX2" fmla="*/ 1552794 w 1552794"/>
              <a:gd name="connsiteY2" fmla="*/ 1552794 h 1552794"/>
              <a:gd name="connsiteX3" fmla="*/ 0 w 1552794"/>
              <a:gd name="connsiteY3" fmla="*/ 1552794 h 155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2794" h="1552794">
                <a:moveTo>
                  <a:pt x="1552794" y="0"/>
                </a:moveTo>
                <a:lnTo>
                  <a:pt x="776397" y="1552794"/>
                </a:lnTo>
                <a:lnTo>
                  <a:pt x="0" y="0"/>
                </a:lnTo>
                <a:lnTo>
                  <a:pt x="1552794" y="0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158" tIns="60961" rIns="449160" bIns="837356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0BDBBC14-8D5D-CC20-04EA-EF332D8A22E8}"/>
              </a:ext>
            </a:extLst>
          </p:cNvPr>
          <p:cNvSpPr/>
          <p:nvPr/>
        </p:nvSpPr>
        <p:spPr>
          <a:xfrm rot="10800000">
            <a:off x="8437068" y="2601992"/>
            <a:ext cx="1552794" cy="1552794"/>
          </a:xfrm>
          <a:custGeom>
            <a:avLst/>
            <a:gdLst>
              <a:gd name="connsiteX0" fmla="*/ 0 w 1552794"/>
              <a:gd name="connsiteY0" fmla="*/ 1552794 h 1552794"/>
              <a:gd name="connsiteX1" fmla="*/ 776397 w 1552794"/>
              <a:gd name="connsiteY1" fmla="*/ 0 h 1552794"/>
              <a:gd name="connsiteX2" fmla="*/ 1552794 w 1552794"/>
              <a:gd name="connsiteY2" fmla="*/ 1552794 h 1552794"/>
              <a:gd name="connsiteX3" fmla="*/ 0 w 1552794"/>
              <a:gd name="connsiteY3" fmla="*/ 1552794 h 155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52794" h="1552794">
                <a:moveTo>
                  <a:pt x="0" y="1552794"/>
                </a:moveTo>
                <a:lnTo>
                  <a:pt x="776397" y="0"/>
                </a:lnTo>
                <a:lnTo>
                  <a:pt x="1552794" y="1552794"/>
                </a:lnTo>
                <a:lnTo>
                  <a:pt x="0" y="1552794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159" tIns="837357" rIns="449158" bIns="60960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1600" kern="12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2E2FDAD-62C8-8729-4B16-8CA8F13ACCD4}"/>
              </a:ext>
            </a:extLst>
          </p:cNvPr>
          <p:cNvSpPr txBox="1"/>
          <p:nvPr/>
        </p:nvSpPr>
        <p:spPr>
          <a:xfrm>
            <a:off x="8034044" y="4398757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Scope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78F5DC7-C50B-D0D6-2F69-4DC8280F8B5F}"/>
              </a:ext>
            </a:extLst>
          </p:cNvPr>
          <p:cNvSpPr txBox="1"/>
          <p:nvPr/>
        </p:nvSpPr>
        <p:spPr>
          <a:xfrm>
            <a:off x="8784615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Cost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597426F-239B-6E0A-D469-D8F1F6C593F8}"/>
              </a:ext>
            </a:extLst>
          </p:cNvPr>
          <p:cNvSpPr txBox="1"/>
          <p:nvPr/>
        </p:nvSpPr>
        <p:spPr>
          <a:xfrm>
            <a:off x="7218736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Time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22B07E5-2684-7391-D188-72A2A4DEEC7A}"/>
              </a:ext>
            </a:extLst>
          </p:cNvPr>
          <p:cNvSpPr txBox="1"/>
          <p:nvPr/>
        </p:nvSpPr>
        <p:spPr>
          <a:xfrm>
            <a:off x="7995134" y="357007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Quality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FD25F30-49F2-1E4F-4510-FAC79E25E579}"/>
              </a:ext>
            </a:extLst>
          </p:cNvPr>
          <p:cNvSpPr txBox="1"/>
          <p:nvPr/>
        </p:nvSpPr>
        <p:spPr>
          <a:xfrm>
            <a:off x="3041415" y="2087724"/>
            <a:ext cx="2655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/>
              <a:t>Traditional Approach</a:t>
            </a:r>
            <a:endParaRPr lang="ar-SA" sz="1800" b="1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D15C5F7-BFC0-077E-E11E-CD3FDC11BA86}"/>
              </a:ext>
            </a:extLst>
          </p:cNvPr>
          <p:cNvSpPr txBox="1"/>
          <p:nvPr/>
        </p:nvSpPr>
        <p:spPr>
          <a:xfrm>
            <a:off x="7282518" y="2082238"/>
            <a:ext cx="2309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/>
              <a:t>Agile Approach</a:t>
            </a:r>
            <a:endParaRPr lang="ar-SA" sz="1800" b="1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3C41FF3-1D4E-3F8F-78BA-636546406AD7}"/>
              </a:ext>
            </a:extLst>
          </p:cNvPr>
          <p:cNvSpPr txBox="1"/>
          <p:nvPr/>
        </p:nvSpPr>
        <p:spPr>
          <a:xfrm>
            <a:off x="4927389" y="3065135"/>
            <a:ext cx="2011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accent1">
                    <a:lumMod val="75000"/>
                  </a:schemeClr>
                </a:solidFill>
              </a:rPr>
              <a:t>Fixed</a:t>
            </a:r>
            <a:endParaRPr lang="ar-SA" sz="1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D60CDA1-A33C-3AC9-06F4-BF0FED1986FC}"/>
              </a:ext>
            </a:extLst>
          </p:cNvPr>
          <p:cNvSpPr txBox="1"/>
          <p:nvPr/>
        </p:nvSpPr>
        <p:spPr>
          <a:xfrm>
            <a:off x="5901892" y="4906638"/>
            <a:ext cx="2011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FF0000"/>
                </a:solidFill>
              </a:rPr>
              <a:t>Variable</a:t>
            </a:r>
            <a:endParaRPr lang="ar-SA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8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8" grpId="0"/>
      <p:bldP spid="39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of Agile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82E2FDAD-62C8-8729-4B16-8CA8F13ACCD4}"/>
              </a:ext>
            </a:extLst>
          </p:cNvPr>
          <p:cNvSpPr txBox="1"/>
          <p:nvPr/>
        </p:nvSpPr>
        <p:spPr>
          <a:xfrm>
            <a:off x="8034044" y="4398757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Scope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78F5DC7-C50B-D0D6-2F69-4DC8280F8B5F}"/>
              </a:ext>
            </a:extLst>
          </p:cNvPr>
          <p:cNvSpPr txBox="1"/>
          <p:nvPr/>
        </p:nvSpPr>
        <p:spPr>
          <a:xfrm>
            <a:off x="8784615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Cost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597426F-239B-6E0A-D469-D8F1F6C593F8}"/>
              </a:ext>
            </a:extLst>
          </p:cNvPr>
          <p:cNvSpPr txBox="1"/>
          <p:nvPr/>
        </p:nvSpPr>
        <p:spPr>
          <a:xfrm>
            <a:off x="7218736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Time</a:t>
            </a:r>
            <a:endParaRPr lang="ar-SA" sz="1600" dirty="0">
              <a:solidFill>
                <a:schemeClr val="bg1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B4322BC-DAA1-D606-ABD3-DC6C89C8D9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3639304"/>
              </p:ext>
            </p:extLst>
          </p:nvPr>
        </p:nvGraphicFramePr>
        <p:xfrm>
          <a:off x="2513150" y="1757689"/>
          <a:ext cx="6872514" cy="40369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008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82E2FDAD-62C8-8729-4B16-8CA8F13ACCD4}"/>
              </a:ext>
            </a:extLst>
          </p:cNvPr>
          <p:cNvSpPr txBox="1"/>
          <p:nvPr/>
        </p:nvSpPr>
        <p:spPr>
          <a:xfrm>
            <a:off x="8034044" y="4398757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Scope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78F5DC7-C50B-D0D6-2F69-4DC8280F8B5F}"/>
              </a:ext>
            </a:extLst>
          </p:cNvPr>
          <p:cNvSpPr txBox="1"/>
          <p:nvPr/>
        </p:nvSpPr>
        <p:spPr>
          <a:xfrm>
            <a:off x="8784615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Cost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597426F-239B-6E0A-D469-D8F1F6C593F8}"/>
              </a:ext>
            </a:extLst>
          </p:cNvPr>
          <p:cNvSpPr txBox="1"/>
          <p:nvPr/>
        </p:nvSpPr>
        <p:spPr>
          <a:xfrm>
            <a:off x="7218736" y="2773134"/>
            <a:ext cx="88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Time</a:t>
            </a:r>
            <a:endParaRPr lang="ar-SA" sz="1600" dirty="0">
              <a:solidFill>
                <a:schemeClr val="bg1"/>
              </a:solidFill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8C9A3FB1-AE40-C976-B9F7-E37E3C0172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6621018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1325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Think of projects can follow Traditional Project Management approach and which projects suit Agile Project Management.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Give an example for each.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A209CE12-A123-4AE2-385D-276E04D7989E}"/>
              </a:ext>
            </a:extLst>
          </p:cNvPr>
          <p:cNvSpPr txBox="1"/>
          <p:nvPr/>
        </p:nvSpPr>
        <p:spPr>
          <a:xfrm>
            <a:off x="5279448" y="3359198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" name="Google Shape;165;p5">
            <a:extLst>
              <a:ext uri="{FF2B5EF4-FFF2-40B4-BE49-F238E27FC236}">
                <a16:creationId xmlns:a16="http://schemas.microsoft.com/office/drawing/2014/main" id="{C16126D6-D552-4E3F-059F-EBD3D7FDBD47}"/>
              </a:ext>
            </a:extLst>
          </p:cNvPr>
          <p:cNvSpPr txBox="1"/>
          <p:nvPr/>
        </p:nvSpPr>
        <p:spPr>
          <a:xfrm>
            <a:off x="5420991" y="3797062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D5EFF30-BC62-593C-1901-55B15BBFBA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Reading:</a:t>
            </a: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”The Key Values and Principles of the Agile Manifesto”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A209CE12-A123-4AE2-385D-276E04D7989E}"/>
              </a:ext>
            </a:extLst>
          </p:cNvPr>
          <p:cNvSpPr txBox="1"/>
          <p:nvPr/>
        </p:nvSpPr>
        <p:spPr>
          <a:xfrm>
            <a:off x="5279448" y="3359198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" name="Google Shape;165;p5">
            <a:extLst>
              <a:ext uri="{FF2B5EF4-FFF2-40B4-BE49-F238E27FC236}">
                <a16:creationId xmlns:a16="http://schemas.microsoft.com/office/drawing/2014/main" id="{C16126D6-D552-4E3F-059F-EBD3D7FDBD47}"/>
              </a:ext>
            </a:extLst>
          </p:cNvPr>
          <p:cNvSpPr txBox="1"/>
          <p:nvPr/>
        </p:nvSpPr>
        <p:spPr>
          <a:xfrm>
            <a:off x="5420991" y="3797062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2F05332-DB3C-38D7-92C5-54B9D3F1D77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592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138649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|8.3|8.3|7.3|6|35.5|34.5|21.2|14|1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37.8|38.3|38.8|16.5|3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106C7E9-2868-4532-82C8-04F910E6C350}"/>
</file>

<file path=customXml/itemProps2.xml><?xml version="1.0" encoding="utf-8"?>
<ds:datastoreItem xmlns:ds="http://schemas.openxmlformats.org/officeDocument/2006/customXml" ds:itemID="{F39911D4-715D-46C0-A9DF-5C1C86013018}"/>
</file>

<file path=customXml/itemProps3.xml><?xml version="1.0" encoding="utf-8"?>
<ds:datastoreItem xmlns:ds="http://schemas.openxmlformats.org/officeDocument/2006/customXml" ds:itemID="{3488D050-303F-45EE-AD08-B337978714A5}"/>
</file>

<file path=docProps/app.xml><?xml version="1.0" encoding="utf-8"?>
<Properties xmlns="http://schemas.openxmlformats.org/officeDocument/2006/extended-properties" xmlns:vt="http://schemas.openxmlformats.org/officeDocument/2006/docPropsVTypes">
  <TotalTime>4831</TotalTime>
  <Words>980</Words>
  <Application>Microsoft Macintosh PowerPoint</Application>
  <PresentationFormat>Widescreen</PresentationFormat>
  <Paragraphs>212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Open Sans</vt:lpstr>
      <vt:lpstr>Roboto Light</vt:lpstr>
      <vt:lpstr>Times New Roman</vt:lpstr>
      <vt:lpstr>Office Theme</vt:lpstr>
      <vt:lpstr>PowerPoint Presentation</vt:lpstr>
      <vt:lpstr>PowerPoint Presentation</vt:lpstr>
      <vt:lpstr>Eng. Ahmed Hussein, MBA, PfMP©, PMP© and APMG-Change Management Practitioner</vt:lpstr>
      <vt:lpstr>PowerPoint Presentation</vt:lpstr>
      <vt:lpstr>Course Schedule and Topics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Agile vs. Traditional Approaches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Teams Training</cp:lastModifiedBy>
  <cp:revision>20</cp:revision>
  <dcterms:created xsi:type="dcterms:W3CDTF">2023-04-29T09:08:00Z</dcterms:created>
  <dcterms:modified xsi:type="dcterms:W3CDTF">2026-05-25T20:16:09Z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