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7" r:id="rId4"/>
  </p:sldMasterIdLst>
  <p:notesMasterIdLst>
    <p:notesMasterId r:id="rId52"/>
  </p:notesMasterIdLst>
  <p:sldIdLst>
    <p:sldId id="833" r:id="rId5"/>
    <p:sldId id="602" r:id="rId6"/>
    <p:sldId id="843" r:id="rId7"/>
    <p:sldId id="844" r:id="rId8"/>
    <p:sldId id="845" r:id="rId9"/>
    <p:sldId id="846" r:id="rId10"/>
    <p:sldId id="847" r:id="rId11"/>
    <p:sldId id="848" r:id="rId12"/>
    <p:sldId id="849" r:id="rId13"/>
    <p:sldId id="850" r:id="rId14"/>
    <p:sldId id="851" r:id="rId15"/>
    <p:sldId id="787" r:id="rId16"/>
    <p:sldId id="852" r:id="rId17"/>
    <p:sldId id="853" r:id="rId18"/>
    <p:sldId id="884" r:id="rId19"/>
    <p:sldId id="854" r:id="rId20"/>
    <p:sldId id="855" r:id="rId21"/>
    <p:sldId id="856" r:id="rId22"/>
    <p:sldId id="857" r:id="rId23"/>
    <p:sldId id="858" r:id="rId24"/>
    <p:sldId id="859" r:id="rId25"/>
    <p:sldId id="891" r:id="rId26"/>
    <p:sldId id="885" r:id="rId27"/>
    <p:sldId id="896" r:id="rId28"/>
    <p:sldId id="863" r:id="rId29"/>
    <p:sldId id="864" r:id="rId30"/>
    <p:sldId id="865" r:id="rId31"/>
    <p:sldId id="866" r:id="rId32"/>
    <p:sldId id="886" r:id="rId33"/>
    <p:sldId id="892" r:id="rId34"/>
    <p:sldId id="805" r:id="rId35"/>
    <p:sldId id="869" r:id="rId36"/>
    <p:sldId id="906" r:id="rId37"/>
    <p:sldId id="904" r:id="rId38"/>
    <p:sldId id="870" r:id="rId39"/>
    <p:sldId id="898" r:id="rId40"/>
    <p:sldId id="872" r:id="rId41"/>
    <p:sldId id="873" r:id="rId42"/>
    <p:sldId id="874" r:id="rId43"/>
    <p:sldId id="903" r:id="rId44"/>
    <p:sldId id="899" r:id="rId45"/>
    <p:sldId id="889" r:id="rId46"/>
    <p:sldId id="901" r:id="rId47"/>
    <p:sldId id="890" r:id="rId48"/>
    <p:sldId id="880" r:id="rId49"/>
    <p:sldId id="905" r:id="rId50"/>
    <p:sldId id="821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33"/>
            <p14:sldId id="602"/>
            <p14:sldId id="843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787"/>
            <p14:sldId id="852"/>
            <p14:sldId id="853"/>
            <p14:sldId id="884"/>
            <p14:sldId id="854"/>
            <p14:sldId id="855"/>
            <p14:sldId id="856"/>
            <p14:sldId id="857"/>
            <p14:sldId id="858"/>
            <p14:sldId id="859"/>
            <p14:sldId id="891"/>
            <p14:sldId id="885"/>
            <p14:sldId id="896"/>
            <p14:sldId id="863"/>
            <p14:sldId id="864"/>
            <p14:sldId id="865"/>
            <p14:sldId id="866"/>
            <p14:sldId id="886"/>
            <p14:sldId id="892"/>
            <p14:sldId id="805"/>
            <p14:sldId id="869"/>
            <p14:sldId id="906"/>
            <p14:sldId id="904"/>
            <p14:sldId id="870"/>
            <p14:sldId id="898"/>
            <p14:sldId id="872"/>
            <p14:sldId id="873"/>
            <p14:sldId id="874"/>
            <p14:sldId id="903"/>
            <p14:sldId id="899"/>
            <p14:sldId id="889"/>
            <p14:sldId id="901"/>
            <p14:sldId id="890"/>
            <p14:sldId id="880"/>
            <p14:sldId id="905"/>
            <p14:sldId id="82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203E5F"/>
    <a:srgbClr val="000000"/>
    <a:srgbClr val="669BBC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514DA8-03CD-4144-87F7-D2AFB8D76A0D}" v="155" dt="2026-09-13T19:07:44.4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2387" autoAdjust="0"/>
  </p:normalViewPr>
  <p:slideViewPr>
    <p:cSldViewPr snapToGrid="0">
      <p:cViewPr varScale="1">
        <p:scale>
          <a:sx n="77" d="100"/>
          <a:sy n="77" d="100"/>
        </p:scale>
        <p:origin x="883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 Montaner abuhuseein" userId="2fe45c76f27c6ebd" providerId="LiveId" clId="{25E32692-2B0A-424A-B576-7E3CAA713383}"/>
    <pc:docChg chg="undo custSel addSld delSld modSld addMainMaster delMainMaster modSection">
      <pc:chgData name="Al Montaner abuhuseein" userId="2fe45c76f27c6ebd" providerId="LiveId" clId="{25E32692-2B0A-424A-B576-7E3CAA713383}" dt="2026-09-13T19:09:30.475" v="3267" actId="14100"/>
      <pc:docMkLst>
        <pc:docMk/>
      </pc:docMkLst>
      <pc:sldChg chg="modSp add mod">
        <pc:chgData name="Al Montaner abuhuseein" userId="2fe45c76f27c6ebd" providerId="LiveId" clId="{25E32692-2B0A-424A-B576-7E3CAA713383}" dt="2026-09-13T18:50:11.717" v="2903" actId="1035"/>
        <pc:sldMkLst>
          <pc:docMk/>
          <pc:sldMk cId="4035940992" sldId="602"/>
        </pc:sldMkLst>
        <pc:spChg chg="mod">
          <ac:chgData name="Al Montaner abuhuseein" userId="2fe45c76f27c6ebd" providerId="LiveId" clId="{25E32692-2B0A-424A-B576-7E3CAA713383}" dt="2026-09-13T18:50:01.690" v="2886" actId="20577"/>
          <ac:spMkLst>
            <pc:docMk/>
            <pc:sldMk cId="4035940992" sldId="602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9:51.768" v="2884"/>
          <ac:spMkLst>
            <pc:docMk/>
            <pc:sldMk cId="4035940992" sldId="602"/>
            <ac:spMk id="14" creationId="{39C65316-BFB1-4A3F-B8B9-F9622013BFC3}"/>
          </ac:spMkLst>
        </pc:spChg>
        <pc:spChg chg="mod">
          <ac:chgData name="Al Montaner abuhuseein" userId="2fe45c76f27c6ebd" providerId="LiveId" clId="{25E32692-2B0A-424A-B576-7E3CAA713383}" dt="2026-09-13T18:50:11.717" v="2903" actId="1035"/>
          <ac:spMkLst>
            <pc:docMk/>
            <pc:sldMk cId="4035940992" sldId="602"/>
            <ac:spMk id="15" creationId="{39C65316-BFB1-4A3F-B8B9-F9622013BFC3}"/>
          </ac:spMkLst>
        </pc:spChg>
      </pc:sldChg>
      <pc:sldChg chg="addSp delSp modSp add del mod">
        <pc:chgData name="Al Montaner abuhuseein" userId="2fe45c76f27c6ebd" providerId="LiveId" clId="{25E32692-2B0A-424A-B576-7E3CAA713383}" dt="2026-09-13T18:49:33.568" v="2804" actId="47"/>
        <pc:sldMkLst>
          <pc:docMk/>
          <pc:sldMk cId="3785964018" sldId="773"/>
        </pc:sldMkLst>
        <pc:spChg chg="add mod">
          <ac:chgData name="Al Montaner abuhuseein" userId="2fe45c76f27c6ebd" providerId="LiveId" clId="{25E32692-2B0A-424A-B576-7E3CAA713383}" dt="2026-09-13T18:48:32.917" v="2790"/>
          <ac:spMkLst>
            <pc:docMk/>
            <pc:sldMk cId="3785964018" sldId="773"/>
            <ac:spMk id="5" creationId="{AE5CAC9E-0A76-B927-532E-408B38A1BD1F}"/>
          </ac:spMkLst>
        </pc:spChg>
        <pc:spChg chg="add mod">
          <ac:chgData name="Al Montaner abuhuseein" userId="2fe45c76f27c6ebd" providerId="LiveId" clId="{25E32692-2B0A-424A-B576-7E3CAA713383}" dt="2026-09-13T18:48:32.917" v="2791"/>
          <ac:spMkLst>
            <pc:docMk/>
            <pc:sldMk cId="3785964018" sldId="773"/>
            <ac:spMk id="8" creationId="{28F17B19-4448-B150-CB9D-D4A473EA6254}"/>
          </ac:spMkLst>
        </pc:spChg>
        <pc:spChg chg="add mod">
          <ac:chgData name="Al Montaner abuhuseein" userId="2fe45c76f27c6ebd" providerId="LiveId" clId="{25E32692-2B0A-424A-B576-7E3CAA713383}" dt="2026-09-13T18:48:32.917" v="2792"/>
          <ac:spMkLst>
            <pc:docMk/>
            <pc:sldMk cId="3785964018" sldId="773"/>
            <ac:spMk id="10" creationId="{F38B9B16-2B55-0C47-42BA-C3E72EBC2078}"/>
          </ac:spMkLst>
        </pc:spChg>
        <pc:spChg chg="mod">
          <ac:chgData name="Al Montaner abuhuseein" userId="2fe45c76f27c6ebd" providerId="LiveId" clId="{25E32692-2B0A-424A-B576-7E3CAA713383}" dt="2026-09-13T18:48:32.917" v="2789"/>
          <ac:spMkLst>
            <pc:docMk/>
            <pc:sldMk cId="3785964018" sldId="773"/>
            <ac:spMk id="31" creationId="{00000000-0000-0000-0000-000000000000}"/>
          </ac:spMkLst>
        </pc:spChg>
      </pc:sldChg>
      <pc:sldChg chg="addSp delSp modSp add mod">
        <pc:chgData name="Al Montaner abuhuseein" userId="2fe45c76f27c6ebd" providerId="LiveId" clId="{25E32692-2B0A-424A-B576-7E3CAA713383}" dt="2026-09-13T19:02:00.876" v="3121" actId="1037"/>
        <pc:sldMkLst>
          <pc:docMk/>
          <pc:sldMk cId="859739501" sldId="787"/>
        </pc:sldMkLst>
        <pc:spChg chg="mod">
          <ac:chgData name="Al Montaner abuhuseein" userId="2fe45c76f27c6ebd" providerId="LiveId" clId="{25E32692-2B0A-424A-B576-7E3CAA713383}" dt="2026-09-08T12:01:21.288" v="546"/>
          <ac:spMkLst>
            <pc:docMk/>
            <pc:sldMk cId="859739501" sldId="787"/>
            <ac:spMk id="5" creationId="{A61D782C-DE26-48C5-9A64-185F4B17E005}"/>
          </ac:spMkLst>
        </pc:spChg>
        <pc:spChg chg="mod">
          <ac:chgData name="Al Montaner abuhuseein" userId="2fe45c76f27c6ebd" providerId="LiveId" clId="{25E32692-2B0A-424A-B576-7E3CAA713383}" dt="2026-09-13T18:52:30.415" v="3002"/>
          <ac:spMkLst>
            <pc:docMk/>
            <pc:sldMk cId="859739501" sldId="787"/>
            <ac:spMk id="15" creationId="{00000000-0000-0000-0000-000000000000}"/>
          </ac:spMkLst>
        </pc:spChg>
        <pc:grpChg chg="mod">
          <ac:chgData name="Al Montaner abuhuseein" userId="2fe45c76f27c6ebd" providerId="LiveId" clId="{25E32692-2B0A-424A-B576-7E3CAA713383}" dt="2026-09-13T19:02:00.876" v="3121" actId="1037"/>
          <ac:grpSpMkLst>
            <pc:docMk/>
            <pc:sldMk cId="859739501" sldId="787"/>
            <ac:grpSpMk id="3" creationId="{00000000-0000-0000-0000-000000000000}"/>
          </ac:grpSpMkLst>
        </pc:grpChg>
        <pc:picChg chg="add mod">
          <ac:chgData name="Al Montaner abuhuseein" userId="2fe45c76f27c6ebd" providerId="LiveId" clId="{25E32692-2B0A-424A-B576-7E3CAA713383}" dt="2026-09-13T19:01:54.375" v="3083" actId="1038"/>
          <ac:picMkLst>
            <pc:docMk/>
            <pc:sldMk cId="859739501" sldId="787"/>
            <ac:picMk id="7" creationId="{6ABC75F4-350D-32D1-92E4-FE6EFB83850D}"/>
          </ac:picMkLst>
        </pc:picChg>
      </pc:sldChg>
      <pc:sldChg chg="addSp delSp modSp add mod">
        <pc:chgData name="Al Montaner abuhuseein" userId="2fe45c76f27c6ebd" providerId="LiveId" clId="{25E32692-2B0A-424A-B576-7E3CAA713383}" dt="2026-09-13T18:52:30.499" v="3026"/>
        <pc:sldMkLst>
          <pc:docMk/>
          <pc:sldMk cId="3025219960" sldId="805"/>
        </pc:sldMkLst>
        <pc:spChg chg="mod">
          <ac:chgData name="Al Montaner abuhuseein" userId="2fe45c76f27c6ebd" providerId="LiveId" clId="{25E32692-2B0A-424A-B576-7E3CAA713383}" dt="2026-09-08T12:01:21.371" v="622"/>
          <ac:spMkLst>
            <pc:docMk/>
            <pc:sldMk cId="3025219960" sldId="805"/>
            <ac:spMk id="3" creationId="{8FDE2159-E57F-4D23-B5B1-7C840A5CA555}"/>
          </ac:spMkLst>
        </pc:spChg>
        <pc:spChg chg="mod">
          <ac:chgData name="Al Montaner abuhuseein" userId="2fe45c76f27c6ebd" providerId="LiveId" clId="{25E32692-2B0A-424A-B576-7E3CAA713383}" dt="2026-09-08T20:34:54.305" v="1452" actId="1076"/>
          <ac:spMkLst>
            <pc:docMk/>
            <pc:sldMk cId="3025219960" sldId="805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5:09.198" v="1455" actId="1076"/>
          <ac:spMkLst>
            <pc:docMk/>
            <pc:sldMk cId="3025219960" sldId="805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5:04.360" v="1454" actId="1076"/>
          <ac:spMkLst>
            <pc:docMk/>
            <pc:sldMk cId="3025219960" sldId="805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4:46.058" v="1450" actId="1076"/>
          <ac:spMkLst>
            <pc:docMk/>
            <pc:sldMk cId="3025219960" sldId="805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2:30.499" v="3026"/>
          <ac:spMkLst>
            <pc:docMk/>
            <pc:sldMk cId="3025219960" sldId="805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5:15.739" v="1456" actId="1076"/>
          <ac:spMkLst>
            <pc:docMk/>
            <pc:sldMk cId="3025219960" sldId="805"/>
            <ac:spMk id="1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5:20.509" v="1457" actId="1076"/>
          <ac:spMkLst>
            <pc:docMk/>
            <pc:sldMk cId="3025219960" sldId="805"/>
            <ac:spMk id="1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5:27.954" v="1458" actId="1076"/>
          <ac:spMkLst>
            <pc:docMk/>
            <pc:sldMk cId="3025219960" sldId="805"/>
            <ac:spMk id="1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08T20:35:32.007" v="1459" actId="1076"/>
          <ac:spMkLst>
            <pc:docMk/>
            <pc:sldMk cId="3025219960" sldId="805"/>
            <ac:spMk id="23" creationId="{00000000-0000-0000-0000-000000000000}"/>
          </ac:spMkLst>
        </pc:spChg>
        <pc:grpChg chg="mod">
          <ac:chgData name="Al Montaner abuhuseein" userId="2fe45c76f27c6ebd" providerId="LiveId" clId="{25E32692-2B0A-424A-B576-7E3CAA713383}" dt="2026-09-08T20:34:24.874" v="1445" actId="14100"/>
          <ac:grpSpMkLst>
            <pc:docMk/>
            <pc:sldMk cId="3025219960" sldId="805"/>
            <ac:grpSpMk id="10" creationId="{00000000-0000-0000-0000-000000000000}"/>
          </ac:grpSpMkLst>
        </pc:grpChg>
        <pc:picChg chg="add mod">
          <ac:chgData name="Al Montaner abuhuseein" userId="2fe45c76f27c6ebd" providerId="LiveId" clId="{25E32692-2B0A-424A-B576-7E3CAA713383}" dt="2026-09-08T20:34:04.528" v="1443" actId="14100"/>
          <ac:picMkLst>
            <pc:docMk/>
            <pc:sldMk cId="3025219960" sldId="805"/>
            <ac:picMk id="5" creationId="{B5E6DFA8-A6EA-42E5-958B-A991942BC6D8}"/>
          </ac:picMkLst>
        </pc:picChg>
      </pc:sldChg>
      <pc:sldChg chg="delSp modSp add mod">
        <pc:chgData name="Al Montaner abuhuseein" userId="2fe45c76f27c6ebd" providerId="LiveId" clId="{25E32692-2B0A-424A-B576-7E3CAA713383}" dt="2026-09-13T18:48:32.964" v="2802"/>
        <pc:sldMkLst>
          <pc:docMk/>
          <pc:sldMk cId="334425300" sldId="821"/>
        </pc:sldMkLst>
        <pc:spChg chg="mod">
          <ac:chgData name="Al Montaner abuhuseein" userId="2fe45c76f27c6ebd" providerId="LiveId" clId="{25E32692-2B0A-424A-B576-7E3CAA713383}" dt="2026-09-13T18:48:32.964" v="2802"/>
          <ac:spMkLst>
            <pc:docMk/>
            <pc:sldMk cId="334425300" sldId="821"/>
            <ac:spMk id="10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9:35.873" v="2805" actId="20577"/>
        <pc:sldMkLst>
          <pc:docMk/>
          <pc:sldMk cId="1285769589" sldId="833"/>
        </pc:sldMkLst>
        <pc:spChg chg="mod">
          <ac:chgData name="Al Montaner abuhuseein" userId="2fe45c76f27c6ebd" providerId="LiveId" clId="{25E32692-2B0A-424A-B576-7E3CAA713383}" dt="2026-09-13T18:49:35.873" v="2805" actId="20577"/>
          <ac:spMkLst>
            <pc:docMk/>
            <pc:sldMk cId="1285769589" sldId="833"/>
            <ac:spMk id="8" creationId="{28F17B19-4448-B150-CB9D-D4A473EA6254}"/>
          </ac:spMkLst>
        </pc:spChg>
      </pc:sldChg>
      <pc:sldChg chg="modSp add mod">
        <pc:chgData name="Al Montaner abuhuseein" userId="2fe45c76f27c6ebd" providerId="LiveId" clId="{25E32692-2B0A-424A-B576-7E3CAA713383}" dt="2026-09-13T19:09:15.811" v="3265" actId="2710"/>
        <pc:sldMkLst>
          <pc:docMk/>
          <pc:sldMk cId="3687371702" sldId="843"/>
        </pc:sldMkLst>
        <pc:spChg chg="mod">
          <ac:chgData name="Al Montaner abuhuseein" userId="2fe45c76f27c6ebd" providerId="LiveId" clId="{25E32692-2B0A-424A-B576-7E3CAA713383}" dt="2026-09-13T18:46:59.263" v="1957"/>
          <ac:spMkLst>
            <pc:docMk/>
            <pc:sldMk cId="3687371702" sldId="843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9:09:15.811" v="3265" actId="2710"/>
          <ac:spMkLst>
            <pc:docMk/>
            <pc:sldMk cId="3687371702" sldId="843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13T18:46:59.263" v="1950"/>
          <ac:spMkLst>
            <pc:docMk/>
            <pc:sldMk cId="3687371702" sldId="843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6:59.280" v="1987"/>
        <pc:sldMkLst>
          <pc:docMk/>
          <pc:sldMk cId="3223795372" sldId="844"/>
        </pc:sldMkLst>
        <pc:spChg chg="mod">
          <ac:chgData name="Al Montaner abuhuseein" userId="2fe45c76f27c6ebd" providerId="LiveId" clId="{25E32692-2B0A-424A-B576-7E3CAA713383}" dt="2026-09-13T18:46:59.279" v="1980"/>
          <ac:spMkLst>
            <pc:docMk/>
            <pc:sldMk cId="3223795372" sldId="844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6:59.280" v="1987"/>
          <ac:spMkLst>
            <pc:docMk/>
            <pc:sldMk cId="3223795372" sldId="844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13T18:46:59.263" v="1973"/>
          <ac:spMkLst>
            <pc:docMk/>
            <pc:sldMk cId="3223795372" sldId="844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6:59.289" v="2010"/>
        <pc:sldMkLst>
          <pc:docMk/>
          <pc:sldMk cId="655144391" sldId="845"/>
        </pc:sldMkLst>
        <pc:spChg chg="mod">
          <ac:chgData name="Al Montaner abuhuseein" userId="2fe45c76f27c6ebd" providerId="LiveId" clId="{25E32692-2B0A-424A-B576-7E3CAA713383}" dt="2026-09-13T18:46:59.289" v="2003"/>
          <ac:spMkLst>
            <pc:docMk/>
            <pc:sldMk cId="655144391" sldId="845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6:59.289" v="2010"/>
          <ac:spMkLst>
            <pc:docMk/>
            <pc:sldMk cId="655144391" sldId="845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13T18:46:59.280" v="1996"/>
          <ac:spMkLst>
            <pc:docMk/>
            <pc:sldMk cId="655144391" sldId="845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9:30.475" v="3267" actId="14100"/>
        <pc:sldMkLst>
          <pc:docMk/>
          <pc:sldMk cId="1624521396" sldId="846"/>
        </pc:sldMkLst>
        <pc:spChg chg="mod">
          <ac:chgData name="Al Montaner abuhuseein" userId="2fe45c76f27c6ebd" providerId="LiveId" clId="{25E32692-2B0A-424A-B576-7E3CAA713383}" dt="2026-09-13T19:09:30.475" v="3267" actId="14100"/>
          <ac:spMkLst>
            <pc:docMk/>
            <pc:sldMk cId="1624521396" sldId="846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9:09:25.849" v="3266" actId="2710"/>
          <ac:spMkLst>
            <pc:docMk/>
            <pc:sldMk cId="1624521396" sldId="846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13T18:46:59.297" v="2019"/>
          <ac:spMkLst>
            <pc:docMk/>
            <pc:sldMk cId="1624521396" sldId="846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1:09.244" v="3063" actId="1035"/>
        <pc:sldMkLst>
          <pc:docMk/>
          <pc:sldMk cId="3932129716" sldId="847"/>
        </pc:sldMkLst>
        <pc:spChg chg="mod">
          <ac:chgData name="Al Montaner abuhuseein" userId="2fe45c76f27c6ebd" providerId="LiveId" clId="{25E32692-2B0A-424A-B576-7E3CAA713383}" dt="2026-09-13T19:00:59.389" v="3054" actId="1076"/>
          <ac:spMkLst>
            <pc:docMk/>
            <pc:sldMk cId="3932129716" sldId="847"/>
            <ac:spMk id="11" creationId="{0B04A901-2627-2A02-3845-0D5EEFB8EC2F}"/>
          </ac:spMkLst>
        </pc:spChg>
        <pc:spChg chg="mod">
          <ac:chgData name="Al Montaner abuhuseein" userId="2fe45c76f27c6ebd" providerId="LiveId" clId="{25E32692-2B0A-424A-B576-7E3CAA713383}" dt="2026-09-13T19:01:09.244" v="3063" actId="1035"/>
          <ac:spMkLst>
            <pc:docMk/>
            <pc:sldMk cId="3932129716" sldId="847"/>
            <ac:spMk id="13" creationId="{74B291E8-F1C0-41C2-4C44-5A1026D1766A}"/>
          </ac:spMkLst>
        </pc:spChg>
        <pc:spChg chg="mod">
          <ac:chgData name="Al Montaner abuhuseein" userId="2fe45c76f27c6ebd" providerId="LiveId" clId="{25E32692-2B0A-424A-B576-7E3CAA713383}" dt="2026-09-13T19:01:02.204" v="3056" actId="1076"/>
          <ac:spMkLst>
            <pc:docMk/>
            <pc:sldMk cId="3932129716" sldId="847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6:59.297" v="2042"/>
          <ac:spMkLst>
            <pc:docMk/>
            <pc:sldMk cId="3932129716" sldId="847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1:05.998" v="3057" actId="1076"/>
          <ac:spMkLst>
            <pc:docMk/>
            <pc:sldMk cId="3932129716" sldId="847"/>
            <ac:spMk id="17" creationId="{523CBEC3-5F06-9A84-E055-E7A3363C205B}"/>
          </ac:spMkLst>
        </pc:spChg>
        <pc:spChg chg="mod">
          <ac:chgData name="Al Montaner abuhuseein" userId="2fe45c76f27c6ebd" providerId="LiveId" clId="{25E32692-2B0A-424A-B576-7E3CAA713383}" dt="2026-09-13T19:01:09.244" v="3063" actId="1035"/>
          <ac:spMkLst>
            <pc:docMk/>
            <pc:sldMk cId="3932129716" sldId="847"/>
            <ac:spMk id="18" creationId="{1692A780-BAF6-0420-0B2F-A99461F96A14}"/>
          </ac:spMkLst>
        </pc:spChg>
      </pc:sldChg>
      <pc:sldChg chg="modSp add mod">
        <pc:chgData name="Al Montaner abuhuseein" userId="2fe45c76f27c6ebd" providerId="LiveId" clId="{25E32692-2B0A-424A-B576-7E3CAA713383}" dt="2026-09-13T18:46:59.330" v="2079"/>
        <pc:sldMkLst>
          <pc:docMk/>
          <pc:sldMk cId="2665525485" sldId="848"/>
        </pc:sldMkLst>
        <pc:spChg chg="mod">
          <ac:chgData name="Al Montaner abuhuseein" userId="2fe45c76f27c6ebd" providerId="LiveId" clId="{25E32692-2B0A-424A-B576-7E3CAA713383}" dt="2026-09-13T18:46:59.330" v="2072"/>
          <ac:spMkLst>
            <pc:docMk/>
            <pc:sldMk cId="2665525485" sldId="848"/>
            <ac:spMk id="12" creationId="{67C67614-CCA2-6E05-02D6-C3FAE95F1C67}"/>
          </ac:spMkLst>
        </pc:spChg>
        <pc:spChg chg="mod">
          <ac:chgData name="Al Montaner abuhuseein" userId="2fe45c76f27c6ebd" providerId="LiveId" clId="{25E32692-2B0A-424A-B576-7E3CAA713383}" dt="2026-09-13T18:46:59.330" v="2065"/>
          <ac:spMkLst>
            <pc:docMk/>
            <pc:sldMk cId="2665525485" sldId="848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6:59.330" v="2079"/>
          <ac:spMkLst>
            <pc:docMk/>
            <pc:sldMk cId="2665525485" sldId="848"/>
            <ac:spMk id="19" creationId="{D820B040-3564-38E2-E922-37E67CCB6775}"/>
          </ac:spMkLst>
        </pc:spChg>
      </pc:sldChg>
      <pc:sldChg chg="modSp add mod">
        <pc:chgData name="Al Montaner abuhuseein" userId="2fe45c76f27c6ebd" providerId="LiveId" clId="{25E32692-2B0A-424A-B576-7E3CAA713383}" dt="2026-09-13T18:46:59.355" v="2102"/>
        <pc:sldMkLst>
          <pc:docMk/>
          <pc:sldMk cId="2064208464" sldId="849"/>
        </pc:sldMkLst>
        <pc:spChg chg="mod">
          <ac:chgData name="Al Montaner abuhuseein" userId="2fe45c76f27c6ebd" providerId="LiveId" clId="{25E32692-2B0A-424A-B576-7E3CAA713383}" dt="2026-09-13T18:46:59.352" v="2095"/>
          <ac:spMkLst>
            <pc:docMk/>
            <pc:sldMk cId="2064208464" sldId="849"/>
            <ac:spMk id="12" creationId="{67C67614-CCA2-6E05-02D6-C3FAE95F1C67}"/>
          </ac:spMkLst>
        </pc:spChg>
        <pc:spChg chg="mod">
          <ac:chgData name="Al Montaner abuhuseein" userId="2fe45c76f27c6ebd" providerId="LiveId" clId="{25E32692-2B0A-424A-B576-7E3CAA713383}" dt="2026-09-13T18:46:59.349" v="2088"/>
          <ac:spMkLst>
            <pc:docMk/>
            <pc:sldMk cId="2064208464" sldId="849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6:59.355" v="2102"/>
          <ac:spMkLst>
            <pc:docMk/>
            <pc:sldMk cId="2064208464" sldId="849"/>
            <ac:spMk id="19" creationId="{D820B040-3564-38E2-E922-37E67CCB6775}"/>
          </ac:spMkLst>
        </pc:spChg>
      </pc:sldChg>
      <pc:sldChg chg="modSp add mod">
        <pc:chgData name="Al Montaner abuhuseein" userId="2fe45c76f27c6ebd" providerId="LiveId" clId="{25E32692-2B0A-424A-B576-7E3CAA713383}" dt="2026-09-13T19:01:30.502" v="3071" actId="1035"/>
        <pc:sldMkLst>
          <pc:docMk/>
          <pc:sldMk cId="3657011035" sldId="850"/>
        </pc:sldMkLst>
        <pc:spChg chg="mod">
          <ac:chgData name="Al Montaner abuhuseein" userId="2fe45c76f27c6ebd" providerId="LiveId" clId="{25E32692-2B0A-424A-B576-7E3CAA713383}" dt="2026-09-13T19:01:26.456" v="3064" actId="14100"/>
          <ac:spMkLst>
            <pc:docMk/>
            <pc:sldMk cId="3657011035" sldId="850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9:01:30.502" v="3071" actId="1035"/>
          <ac:spMkLst>
            <pc:docMk/>
            <pc:sldMk cId="3657011035" sldId="850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08T12:48:01.222" v="868" actId="1076"/>
          <ac:spMkLst>
            <pc:docMk/>
            <pc:sldMk cId="3657011035" sldId="850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9:41.414" v="2811"/>
          <ac:spMkLst>
            <pc:docMk/>
            <pc:sldMk cId="3657011035" sldId="850"/>
            <ac:spMk id="15" creationId="{00000000-0000-0000-0000-000000000000}"/>
          </ac:spMkLst>
        </pc:spChg>
      </pc:sldChg>
      <pc:sldChg chg="addSp delSp modSp add mod">
        <pc:chgData name="Al Montaner abuhuseein" userId="2fe45c76f27c6ebd" providerId="LiveId" clId="{25E32692-2B0A-424A-B576-7E3CAA713383}" dt="2026-09-13T19:01:41.980" v="3074" actId="478"/>
        <pc:sldMkLst>
          <pc:docMk/>
          <pc:sldMk cId="2828895235" sldId="851"/>
        </pc:sldMkLst>
        <pc:spChg chg="mod">
          <ac:chgData name="Al Montaner abuhuseein" userId="2fe45c76f27c6ebd" providerId="LiveId" clId="{25E32692-2B0A-424A-B576-7E3CAA713383}" dt="2026-09-13T18:51:45.269" v="2936"/>
          <ac:spMkLst>
            <pc:docMk/>
            <pc:sldMk cId="2828895235" sldId="851"/>
            <ac:spMk id="10" creationId="{990169C1-5DF2-45B9-864B-8E2661F2032F}"/>
          </ac:spMkLst>
        </pc:spChg>
        <pc:spChg chg="add del mod">
          <ac:chgData name="Al Montaner abuhuseein" userId="2fe45c76f27c6ebd" providerId="LiveId" clId="{25E32692-2B0A-424A-B576-7E3CAA713383}" dt="2026-09-13T19:01:41.980" v="3074" actId="478"/>
          <ac:spMkLst>
            <pc:docMk/>
            <pc:sldMk cId="2828895235" sldId="851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13T18:49:41.441" v="2817"/>
          <ac:spMkLst>
            <pc:docMk/>
            <pc:sldMk cId="2828895235" sldId="851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24.252" v="2148"/>
        <pc:sldMkLst>
          <pc:docMk/>
          <pc:sldMk cId="470155420" sldId="852"/>
        </pc:sldMkLst>
        <pc:spChg chg="mod">
          <ac:chgData name="Al Montaner abuhuseein" userId="2fe45c76f27c6ebd" providerId="LiveId" clId="{25E32692-2B0A-424A-B576-7E3CAA713383}" dt="2026-09-13T18:47:24.252" v="2148"/>
          <ac:spMkLst>
            <pc:docMk/>
            <pc:sldMk cId="470155420" sldId="852"/>
            <ac:spMk id="9" creationId="{9A7E79C7-9AB9-A39A-5A7E-D34771E8B650}"/>
          </ac:spMkLst>
        </pc:spChg>
        <pc:spChg chg="mod">
          <ac:chgData name="Al Montaner abuhuseein" userId="2fe45c76f27c6ebd" providerId="LiveId" clId="{25E32692-2B0A-424A-B576-7E3CAA713383}" dt="2026-09-13T18:47:24.235" v="2141"/>
          <ac:spMkLst>
            <pc:docMk/>
            <pc:sldMk cId="470155420" sldId="852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24.235" v="2134"/>
          <ac:spMkLst>
            <pc:docMk/>
            <pc:sldMk cId="470155420" sldId="852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2:26.495" v="3122" actId="2710"/>
        <pc:sldMkLst>
          <pc:docMk/>
          <pc:sldMk cId="3753856634" sldId="853"/>
        </pc:sldMkLst>
        <pc:spChg chg="mod">
          <ac:chgData name="Al Montaner abuhuseein" userId="2fe45c76f27c6ebd" providerId="LiveId" clId="{25E32692-2B0A-424A-B576-7E3CAA713383}" dt="2026-09-13T19:02:26.495" v="3122" actId="2710"/>
          <ac:spMkLst>
            <pc:docMk/>
            <pc:sldMk cId="3753856634" sldId="853"/>
            <ac:spMk id="9" creationId="{A5EBDE12-DC77-61CE-64DF-AB4599DC0A0A}"/>
          </ac:spMkLst>
        </pc:spChg>
        <pc:spChg chg="mod">
          <ac:chgData name="Al Montaner abuhuseein" userId="2fe45c76f27c6ebd" providerId="LiveId" clId="{25E32692-2B0A-424A-B576-7E3CAA713383}" dt="2026-09-13T18:47:24.252" v="2164"/>
          <ac:spMkLst>
            <pc:docMk/>
            <pc:sldMk cId="3753856634" sldId="853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9:41.441" v="2823"/>
          <ac:spMkLst>
            <pc:docMk/>
            <pc:sldMk cId="3753856634" sldId="853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2:37.117" v="3123" actId="2710"/>
        <pc:sldMkLst>
          <pc:docMk/>
          <pc:sldMk cId="2266758787" sldId="854"/>
        </pc:sldMkLst>
        <pc:spChg chg="mod">
          <ac:chgData name="Al Montaner abuhuseein" userId="2fe45c76f27c6ebd" providerId="LiveId" clId="{25E32692-2B0A-424A-B576-7E3CAA713383}" dt="2026-09-13T19:02:37.117" v="3123" actId="2710"/>
          <ac:spMkLst>
            <pc:docMk/>
            <pc:sldMk cId="2266758787" sldId="854"/>
            <ac:spMk id="9" creationId="{13287135-1D84-5843-DCD2-E045250E92D9}"/>
          </ac:spMkLst>
        </pc:spChg>
        <pc:spChg chg="mod">
          <ac:chgData name="Al Montaner abuhuseein" userId="2fe45c76f27c6ebd" providerId="LiveId" clId="{25E32692-2B0A-424A-B576-7E3CAA713383}" dt="2026-09-13T18:47:24.269" v="2187"/>
          <ac:spMkLst>
            <pc:docMk/>
            <pc:sldMk cId="2266758787" sldId="854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24.269" v="2180"/>
          <ac:spMkLst>
            <pc:docMk/>
            <pc:sldMk cId="2266758787" sldId="854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24.289" v="2217"/>
        <pc:sldMkLst>
          <pc:docMk/>
          <pc:sldMk cId="1784281061" sldId="855"/>
        </pc:sldMkLst>
        <pc:spChg chg="mod">
          <ac:chgData name="Al Montaner abuhuseein" userId="2fe45c76f27c6ebd" providerId="LiveId" clId="{25E32692-2B0A-424A-B576-7E3CAA713383}" dt="2026-09-13T18:47:24.289" v="2217"/>
          <ac:spMkLst>
            <pc:docMk/>
            <pc:sldMk cId="1784281061" sldId="855"/>
            <ac:spMk id="9" creationId="{CC06128C-516E-CDC0-0394-D96F4C66977E}"/>
          </ac:spMkLst>
        </pc:spChg>
        <pc:spChg chg="mod">
          <ac:chgData name="Al Montaner abuhuseein" userId="2fe45c76f27c6ebd" providerId="LiveId" clId="{25E32692-2B0A-424A-B576-7E3CAA713383}" dt="2026-09-13T18:47:24.285" v="2210"/>
          <ac:spMkLst>
            <pc:docMk/>
            <pc:sldMk cId="1784281061" sldId="855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24.269" v="2203"/>
          <ac:spMkLst>
            <pc:docMk/>
            <pc:sldMk cId="1784281061" sldId="855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24.302" v="2240"/>
        <pc:sldMkLst>
          <pc:docMk/>
          <pc:sldMk cId="3606051067" sldId="856"/>
        </pc:sldMkLst>
        <pc:spChg chg="mod">
          <ac:chgData name="Al Montaner abuhuseein" userId="2fe45c76f27c6ebd" providerId="LiveId" clId="{25E32692-2B0A-424A-B576-7E3CAA713383}" dt="2026-09-13T18:47:24.302" v="2240"/>
          <ac:spMkLst>
            <pc:docMk/>
            <pc:sldMk cId="3606051067" sldId="856"/>
            <ac:spMk id="9" creationId="{2D1BDE2C-DE20-A4DE-79DE-6E5086D1E762}"/>
          </ac:spMkLst>
        </pc:spChg>
        <pc:spChg chg="mod">
          <ac:chgData name="Al Montaner abuhuseein" userId="2fe45c76f27c6ebd" providerId="LiveId" clId="{25E32692-2B0A-424A-B576-7E3CAA713383}" dt="2026-09-13T18:47:24.289" v="2233"/>
          <ac:spMkLst>
            <pc:docMk/>
            <pc:sldMk cId="3606051067" sldId="856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24.289" v="2226"/>
          <ac:spMkLst>
            <pc:docMk/>
            <pc:sldMk cId="3606051067" sldId="856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3:29.830" v="3180" actId="1038"/>
        <pc:sldMkLst>
          <pc:docMk/>
          <pc:sldMk cId="2169251200" sldId="857"/>
        </pc:sldMkLst>
        <pc:spChg chg="mod">
          <ac:chgData name="Al Montaner abuhuseein" userId="2fe45c76f27c6ebd" providerId="LiveId" clId="{25E32692-2B0A-424A-B576-7E3CAA713383}" dt="2026-09-13T19:03:17.588" v="3150" actId="1035"/>
          <ac:spMkLst>
            <pc:docMk/>
            <pc:sldMk cId="2169251200" sldId="857"/>
            <ac:spMk id="9" creationId="{45478A63-81D9-7D00-0C35-9B72B9B33EFC}"/>
          </ac:spMkLst>
        </pc:spChg>
        <pc:spChg chg="mod">
          <ac:chgData name="Al Montaner abuhuseein" userId="2fe45c76f27c6ebd" providerId="LiveId" clId="{25E32692-2B0A-424A-B576-7E3CAA713383}" dt="2026-09-13T19:03:29.830" v="3180" actId="1038"/>
          <ac:spMkLst>
            <pc:docMk/>
            <pc:sldMk cId="2169251200" sldId="857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24.302" v="2249"/>
          <ac:spMkLst>
            <pc:docMk/>
            <pc:sldMk cId="2169251200" sldId="857"/>
            <ac:spMk id="900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24.328" v="2286"/>
        <pc:sldMkLst>
          <pc:docMk/>
          <pc:sldMk cId="2630103849" sldId="858"/>
        </pc:sldMkLst>
        <pc:spChg chg="mod">
          <ac:chgData name="Al Montaner abuhuseein" userId="2fe45c76f27c6ebd" providerId="LiveId" clId="{25E32692-2B0A-424A-B576-7E3CAA713383}" dt="2026-09-13T18:47:24.325" v="2279"/>
          <ac:spMkLst>
            <pc:docMk/>
            <pc:sldMk cId="2630103849" sldId="858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7:24.328" v="2286"/>
          <ac:spMkLst>
            <pc:docMk/>
            <pc:sldMk cId="2630103849" sldId="858"/>
            <ac:spMk id="10" creationId="{F488BAFD-F886-0F6A-A5FE-3B0A47F3F78D}"/>
          </ac:spMkLst>
        </pc:spChg>
        <pc:spChg chg="mod">
          <ac:chgData name="Al Montaner abuhuseein" userId="2fe45c76f27c6ebd" providerId="LiveId" clId="{25E32692-2B0A-424A-B576-7E3CAA713383}" dt="2026-09-13T18:47:24.321" v="2272"/>
          <ac:spMkLst>
            <pc:docMk/>
            <pc:sldMk cId="2630103849" sldId="858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24.341" v="2309"/>
        <pc:sldMkLst>
          <pc:docMk/>
          <pc:sldMk cId="1125902671" sldId="859"/>
        </pc:sldMkLst>
        <pc:spChg chg="mod">
          <ac:chgData name="Al Montaner abuhuseein" userId="2fe45c76f27c6ebd" providerId="LiveId" clId="{25E32692-2B0A-424A-B576-7E3CAA713383}" dt="2026-09-13T18:47:24.337" v="2302"/>
          <ac:spMkLst>
            <pc:docMk/>
            <pc:sldMk cId="1125902671" sldId="859"/>
            <ac:spMk id="11" creationId="{F1152453-5426-3B90-40E9-5B5565A497AC}"/>
          </ac:spMkLst>
        </pc:spChg>
        <pc:spChg chg="mod">
          <ac:chgData name="Al Montaner abuhuseein" userId="2fe45c76f27c6ebd" providerId="LiveId" clId="{25E32692-2B0A-424A-B576-7E3CAA713383}" dt="2026-09-13T18:47:24.341" v="2309"/>
          <ac:spMkLst>
            <pc:docMk/>
            <pc:sldMk cId="1125902671" sldId="859"/>
            <ac:spMk id="12" creationId="{13E43BA4-B691-22BE-2DE4-DEBFB0B0CF06}"/>
          </ac:spMkLst>
        </pc:spChg>
        <pc:spChg chg="mod">
          <ac:chgData name="Al Montaner abuhuseein" userId="2fe45c76f27c6ebd" providerId="LiveId" clId="{25E32692-2B0A-424A-B576-7E3CAA713383}" dt="2026-09-13T18:47:24.332" v="2295"/>
          <ac:spMkLst>
            <pc:docMk/>
            <pc:sldMk cId="1125902671" sldId="859"/>
            <ac:spMk id="13" creationId="{00000000-0000-0000-0000-000000000000}"/>
          </ac:spMkLst>
        </pc:spChg>
      </pc:sldChg>
      <pc:sldChg chg="addSp delSp modSp add mod">
        <pc:chgData name="Al Montaner abuhuseein" userId="2fe45c76f27c6ebd" providerId="LiveId" clId="{25E32692-2B0A-424A-B576-7E3CAA713383}" dt="2026-09-13T19:04:03.768" v="3183" actId="14100"/>
        <pc:sldMkLst>
          <pc:docMk/>
          <pc:sldMk cId="392158160" sldId="863"/>
        </pc:sldMkLst>
        <pc:spChg chg="add ord">
          <ac:chgData name="Al Montaner abuhuseein" userId="2fe45c76f27c6ebd" providerId="LiveId" clId="{25E32692-2B0A-424A-B576-7E3CAA713383}" dt="2026-09-08T12:40:28.452" v="789" actId="167"/>
          <ac:spMkLst>
            <pc:docMk/>
            <pc:sldMk cId="392158160" sldId="863"/>
            <ac:spMk id="4" creationId="{9CBB1983-BB91-C99A-4B1B-96764C77A49E}"/>
          </ac:spMkLst>
        </pc:spChg>
        <pc:spChg chg="add">
          <ac:chgData name="Al Montaner abuhuseein" userId="2fe45c76f27c6ebd" providerId="LiveId" clId="{25E32692-2B0A-424A-B576-7E3CAA713383}" dt="2026-09-08T20:20:57.259" v="1284" actId="22"/>
          <ac:spMkLst>
            <pc:docMk/>
            <pc:sldMk cId="392158160" sldId="863"/>
            <ac:spMk id="6" creationId="{E89EB172-278B-BEF0-3DCD-C216D57BCC37}"/>
          </ac:spMkLst>
        </pc:spChg>
        <pc:spChg chg="add">
          <ac:chgData name="Al Montaner abuhuseein" userId="2fe45c76f27c6ebd" providerId="LiveId" clId="{25E32692-2B0A-424A-B576-7E3CAA713383}" dt="2026-09-08T20:20:57.259" v="1284" actId="22"/>
          <ac:spMkLst>
            <pc:docMk/>
            <pc:sldMk cId="392158160" sldId="863"/>
            <ac:spMk id="9" creationId="{BB85BE04-83E6-1D83-ABA8-2ED771445BD0}"/>
          </ac:spMkLst>
        </pc:spChg>
        <pc:spChg chg="add">
          <ac:chgData name="Al Montaner abuhuseein" userId="2fe45c76f27c6ebd" providerId="LiveId" clId="{25E32692-2B0A-424A-B576-7E3CAA713383}" dt="2026-09-08T20:20:57.259" v="1284" actId="22"/>
          <ac:spMkLst>
            <pc:docMk/>
            <pc:sldMk cId="392158160" sldId="863"/>
            <ac:spMk id="12" creationId="{0FF36079-B1A9-8F04-29F9-0CC36E1F23F7}"/>
          </ac:spMkLst>
        </pc:spChg>
        <pc:spChg chg="mod">
          <ac:chgData name="Al Montaner abuhuseein" userId="2fe45c76f27c6ebd" providerId="LiveId" clId="{25E32692-2B0A-424A-B576-7E3CAA713383}" dt="2026-09-13T19:04:03.768" v="3183" actId="14100"/>
          <ac:spMkLst>
            <pc:docMk/>
            <pc:sldMk cId="392158160" sldId="863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0:53.311" v="2915"/>
          <ac:spMkLst>
            <pc:docMk/>
            <pc:sldMk cId="392158160" sldId="863"/>
            <ac:spMk id="9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0:53.311" v="2918"/>
          <ac:spMkLst>
            <pc:docMk/>
            <pc:sldMk cId="392158160" sldId="863"/>
            <ac:spMk id="911" creationId="{00000000-0000-0000-0000-000000000000}"/>
          </ac:spMkLst>
        </pc:spChg>
        <pc:picChg chg="add mod">
          <ac:chgData name="Al Montaner abuhuseein" userId="2fe45c76f27c6ebd" providerId="LiveId" clId="{25E32692-2B0A-424A-B576-7E3CAA713383}" dt="2026-09-08T20:23:09.947" v="1303" actId="1076"/>
          <ac:picMkLst>
            <pc:docMk/>
            <pc:sldMk cId="392158160" sldId="863"/>
            <ac:picMk id="14" creationId="{4BD590BF-6232-72D9-8E7E-B55AB97A1E51}"/>
          </ac:picMkLst>
        </pc:picChg>
      </pc:sldChg>
      <pc:sldChg chg="addSp delSp modSp add mod">
        <pc:chgData name="Al Montaner abuhuseein" userId="2fe45c76f27c6ebd" providerId="LiveId" clId="{25E32692-2B0A-424A-B576-7E3CAA713383}" dt="2026-09-13T18:51:45.320" v="2954"/>
        <pc:sldMkLst>
          <pc:docMk/>
          <pc:sldMk cId="3015690545" sldId="864"/>
        </pc:sldMkLst>
        <pc:spChg chg="add mod ord">
          <ac:chgData name="Al Montaner abuhuseein" userId="2fe45c76f27c6ebd" providerId="LiveId" clId="{25E32692-2B0A-424A-B576-7E3CAA713383}" dt="2026-09-13T18:51:45.319" v="2948"/>
          <ac:spMkLst>
            <pc:docMk/>
            <pc:sldMk cId="3015690545" sldId="864"/>
            <ac:spMk id="5" creationId="{3DC6D853-2CF6-63CE-7668-09244620BA23}"/>
          </ac:spMkLst>
        </pc:spChg>
        <pc:spChg chg="add">
          <ac:chgData name="Al Montaner abuhuseein" userId="2fe45c76f27c6ebd" providerId="LiveId" clId="{25E32692-2B0A-424A-B576-7E3CAA713383}" dt="2026-09-08T20:20:55.986" v="1283" actId="22"/>
          <ac:spMkLst>
            <pc:docMk/>
            <pc:sldMk cId="3015690545" sldId="864"/>
            <ac:spMk id="7" creationId="{B37A0354-9A4B-F749-485F-6E82449F9700}"/>
          </ac:spMkLst>
        </pc:spChg>
        <pc:spChg chg="add">
          <ac:chgData name="Al Montaner abuhuseein" userId="2fe45c76f27c6ebd" providerId="LiveId" clId="{25E32692-2B0A-424A-B576-7E3CAA713383}" dt="2026-09-08T20:20:55.986" v="1283" actId="22"/>
          <ac:spMkLst>
            <pc:docMk/>
            <pc:sldMk cId="3015690545" sldId="864"/>
            <ac:spMk id="9" creationId="{AFD3ED67-56C0-3BEA-33B7-190AD3FF0F42}"/>
          </ac:spMkLst>
        </pc:spChg>
        <pc:spChg chg="add">
          <ac:chgData name="Al Montaner abuhuseein" userId="2fe45c76f27c6ebd" providerId="LiveId" clId="{25E32692-2B0A-424A-B576-7E3CAA713383}" dt="2026-09-08T20:20:55.986" v="1283" actId="22"/>
          <ac:spMkLst>
            <pc:docMk/>
            <pc:sldMk cId="3015690545" sldId="864"/>
            <ac:spMk id="11" creationId="{267E5D15-4773-04BC-3CDF-386D1C63B5C0}"/>
          </ac:spMkLst>
        </pc:spChg>
        <pc:spChg chg="add mod">
          <ac:chgData name="Al Montaner abuhuseein" userId="2fe45c76f27c6ebd" providerId="LiveId" clId="{25E32692-2B0A-424A-B576-7E3CAA713383}" dt="2026-09-13T18:51:45.320" v="2954"/>
          <ac:spMkLst>
            <pc:docMk/>
            <pc:sldMk cId="3015690545" sldId="864"/>
            <ac:spMk id="13" creationId="{861CAEEA-5CA3-C48A-E163-CF7D8FBAD4AF}"/>
          </ac:spMkLst>
        </pc:spChg>
        <pc:spChg chg="mod">
          <ac:chgData name="Al Montaner abuhuseein" userId="2fe45c76f27c6ebd" providerId="LiveId" clId="{25E32692-2B0A-424A-B576-7E3CAA713383}" dt="2026-09-13T18:50:53.379" v="2927"/>
          <ac:spMkLst>
            <pc:docMk/>
            <pc:sldMk cId="3015690545" sldId="864"/>
            <ac:spMk id="93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20" v="2951"/>
          <ac:spMkLst>
            <pc:docMk/>
            <pc:sldMk cId="3015690545" sldId="864"/>
            <ac:spMk id="931" creationId="{00000000-0000-0000-0000-000000000000}"/>
          </ac:spMkLst>
        </pc:spChg>
        <pc:picChg chg="mod">
          <ac:chgData name="Al Montaner abuhuseein" userId="2fe45c76f27c6ebd" providerId="LiveId" clId="{25E32692-2B0A-424A-B576-7E3CAA713383}" dt="2026-09-08T20:27:08.054" v="1330" actId="14100"/>
          <ac:picMkLst>
            <pc:docMk/>
            <pc:sldMk cId="3015690545" sldId="864"/>
            <ac:picMk id="89090" creationId="{535EF602-51E5-11C0-6D61-A400625C5C69}"/>
          </ac:picMkLst>
        </pc:picChg>
      </pc:sldChg>
      <pc:sldChg chg="addSp delSp modSp add mod">
        <pc:chgData name="Al Montaner abuhuseein" userId="2fe45c76f27c6ebd" providerId="LiveId" clId="{25E32692-2B0A-424A-B576-7E3CAA713383}" dt="2026-09-13T19:04:15.674" v="3184" actId="2710"/>
        <pc:sldMkLst>
          <pc:docMk/>
          <pc:sldMk cId="15400311" sldId="865"/>
        </pc:sldMkLst>
        <pc:spChg chg="add ord">
          <ac:chgData name="Al Montaner abuhuseein" userId="2fe45c76f27c6ebd" providerId="LiveId" clId="{25E32692-2B0A-424A-B576-7E3CAA713383}" dt="2026-09-08T12:40:57.343" v="797" actId="167"/>
          <ac:spMkLst>
            <pc:docMk/>
            <pc:sldMk cId="15400311" sldId="865"/>
            <ac:spMk id="6" creationId="{558DD003-F70A-8CE7-136A-19B60F40D88C}"/>
          </ac:spMkLst>
        </pc:spChg>
        <pc:spChg chg="add">
          <ac:chgData name="Al Montaner abuhuseein" userId="2fe45c76f27c6ebd" providerId="LiveId" clId="{25E32692-2B0A-424A-B576-7E3CAA713383}" dt="2026-09-08T20:20:53.829" v="1282" actId="22"/>
          <ac:spMkLst>
            <pc:docMk/>
            <pc:sldMk cId="15400311" sldId="865"/>
            <ac:spMk id="8" creationId="{87DF7ED1-221E-3067-862C-79A50149F4DF}"/>
          </ac:spMkLst>
        </pc:spChg>
        <pc:spChg chg="add">
          <ac:chgData name="Al Montaner abuhuseein" userId="2fe45c76f27c6ebd" providerId="LiveId" clId="{25E32692-2B0A-424A-B576-7E3CAA713383}" dt="2026-09-08T20:20:53.829" v="1282" actId="22"/>
          <ac:spMkLst>
            <pc:docMk/>
            <pc:sldMk cId="15400311" sldId="865"/>
            <ac:spMk id="10" creationId="{A36F1F22-3836-F197-AD6C-DBB87549D666}"/>
          </ac:spMkLst>
        </pc:spChg>
        <pc:spChg chg="add">
          <ac:chgData name="Al Montaner abuhuseein" userId="2fe45c76f27c6ebd" providerId="LiveId" clId="{25E32692-2B0A-424A-B576-7E3CAA713383}" dt="2026-09-08T20:20:53.829" v="1282" actId="22"/>
          <ac:spMkLst>
            <pc:docMk/>
            <pc:sldMk cId="15400311" sldId="865"/>
            <ac:spMk id="12" creationId="{13B48747-0340-4594-A859-6FEC6C6BC022}"/>
          </ac:spMkLst>
        </pc:spChg>
        <pc:spChg chg="mod">
          <ac:chgData name="Al Montaner abuhuseein" userId="2fe45c76f27c6ebd" providerId="LiveId" clId="{25E32692-2B0A-424A-B576-7E3CAA713383}" dt="2026-09-13T18:52:30.482" v="3020"/>
          <ac:spMkLst>
            <pc:docMk/>
            <pc:sldMk cId="15400311" sldId="865"/>
            <ac:spMk id="94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4:15.674" v="3184" actId="2710"/>
          <ac:spMkLst>
            <pc:docMk/>
            <pc:sldMk cId="15400311" sldId="865"/>
            <ac:spMk id="941" creationId="{00000000-0000-0000-0000-000000000000}"/>
          </ac:spMkLst>
        </pc:spChg>
        <pc:picChg chg="mod">
          <ac:chgData name="Al Montaner abuhuseein" userId="2fe45c76f27c6ebd" providerId="LiveId" clId="{25E32692-2B0A-424A-B576-7E3CAA713383}" dt="2026-09-08T20:20:42.253" v="1281" actId="1076"/>
          <ac:picMkLst>
            <pc:docMk/>
            <pc:sldMk cId="15400311" sldId="865"/>
            <ac:picMk id="5" creationId="{21EEA2A3-1148-8382-1AD1-AA1A3E88943C}"/>
          </ac:picMkLst>
        </pc:picChg>
      </pc:sldChg>
      <pc:sldChg chg="modSp add mod">
        <pc:chgData name="Al Montaner abuhuseein" userId="2fe45c76f27c6ebd" providerId="LiveId" clId="{25E32692-2B0A-424A-B576-7E3CAA713383}" dt="2026-09-13T18:47:40.378" v="2378"/>
        <pc:sldMkLst>
          <pc:docMk/>
          <pc:sldMk cId="1871202886" sldId="866"/>
        </pc:sldMkLst>
        <pc:spChg chg="mod">
          <ac:chgData name="Al Montaner abuhuseein" userId="2fe45c76f27c6ebd" providerId="LiveId" clId="{25E32692-2B0A-424A-B576-7E3CAA713383}" dt="2026-09-13T18:47:40.378" v="2378"/>
          <ac:spMkLst>
            <pc:docMk/>
            <pc:sldMk cId="1871202886" sldId="866"/>
            <ac:spMk id="9" creationId="{C5EBD5E4-C635-0E1D-5B0E-E9E3521B7A3F}"/>
          </ac:spMkLst>
        </pc:spChg>
        <pc:spChg chg="mod">
          <ac:chgData name="Al Montaner abuhuseein" userId="2fe45c76f27c6ebd" providerId="LiveId" clId="{25E32692-2B0A-424A-B576-7E3CAA713383}" dt="2026-09-13T18:47:40.378" v="2371"/>
          <ac:spMkLst>
            <pc:docMk/>
            <pc:sldMk cId="1871202886" sldId="866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40.378" v="2364"/>
          <ac:spMkLst>
            <pc:docMk/>
            <pc:sldMk cId="1871202886" sldId="866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5:01.355" v="3204" actId="948"/>
        <pc:sldMkLst>
          <pc:docMk/>
          <pc:sldMk cId="312918828" sldId="869"/>
        </pc:sldMkLst>
        <pc:spChg chg="mod">
          <ac:chgData name="Al Montaner abuhuseein" userId="2fe45c76f27c6ebd" providerId="LiveId" clId="{25E32692-2B0A-424A-B576-7E3CAA713383}" dt="2026-09-13T19:05:01.355" v="3204" actId="948"/>
          <ac:spMkLst>
            <pc:docMk/>
            <pc:sldMk cId="312918828" sldId="869"/>
            <ac:spMk id="9" creationId="{1E854FA8-C55F-DA44-6944-12AACFEDB13C}"/>
          </ac:spMkLst>
        </pc:spChg>
        <pc:spChg chg="mod">
          <ac:chgData name="Al Montaner abuhuseein" userId="2fe45c76f27c6ebd" providerId="LiveId" clId="{25E32692-2B0A-424A-B576-7E3CAA713383}" dt="2026-09-13T19:05:01.355" v="3204" actId="948"/>
          <ac:spMkLst>
            <pc:docMk/>
            <pc:sldMk cId="312918828" sldId="869"/>
            <ac:spMk id="10" creationId="{316375BE-5E07-A77E-9916-A4C46243500D}"/>
          </ac:spMkLst>
        </pc:spChg>
        <pc:spChg chg="mod">
          <ac:chgData name="Al Montaner abuhuseein" userId="2fe45c76f27c6ebd" providerId="LiveId" clId="{25E32692-2B0A-424A-B576-7E3CAA713383}" dt="2026-09-13T19:04:45.164" v="3203" actId="1037"/>
          <ac:spMkLst>
            <pc:docMk/>
            <pc:sldMk cId="312918828" sldId="869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5:42.803" v="3209" actId="12"/>
        <pc:sldMkLst>
          <pc:docMk/>
          <pc:sldMk cId="2436321232" sldId="870"/>
        </pc:sldMkLst>
        <pc:spChg chg="mod">
          <ac:chgData name="Al Montaner abuhuseein" userId="2fe45c76f27c6ebd" providerId="LiveId" clId="{25E32692-2B0A-424A-B576-7E3CAA713383}" dt="2026-09-13T19:05:42.803" v="3209" actId="12"/>
          <ac:spMkLst>
            <pc:docMk/>
            <pc:sldMk cId="2436321232" sldId="870"/>
            <ac:spMk id="9" creationId="{360C21A4-C639-D9EF-AE7F-BE7FA28D7846}"/>
          </ac:spMkLst>
        </pc:spChg>
        <pc:spChg chg="mod">
          <ac:chgData name="Al Montaner abuhuseein" userId="2fe45c76f27c6ebd" providerId="LiveId" clId="{25E32692-2B0A-424A-B576-7E3CAA713383}" dt="2026-09-13T19:05:34.432" v="3207" actId="2710"/>
          <ac:spMkLst>
            <pc:docMk/>
            <pc:sldMk cId="2436321232" sldId="870"/>
            <ac:spMk id="10" creationId="{C0E91065-4635-9265-2C9F-A5F6AE7CC5C2}"/>
          </ac:spMkLst>
        </pc:spChg>
        <pc:spChg chg="mod">
          <ac:chgData name="Al Montaner abuhuseein" userId="2fe45c76f27c6ebd" providerId="LiveId" clId="{25E32692-2B0A-424A-B576-7E3CAA713383}" dt="2026-09-13T18:47:40.428" v="2479"/>
          <ac:spMkLst>
            <pc:docMk/>
            <pc:sldMk cId="2436321232" sldId="870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40.461" v="2539"/>
        <pc:sldMkLst>
          <pc:docMk/>
          <pc:sldMk cId="1758799120" sldId="872"/>
        </pc:sldMkLst>
        <pc:spChg chg="mod">
          <ac:chgData name="Al Montaner abuhuseein" userId="2fe45c76f27c6ebd" providerId="LiveId" clId="{25E32692-2B0A-424A-B576-7E3CAA713383}" dt="2026-09-13T18:47:40.461" v="2539"/>
          <ac:spMkLst>
            <pc:docMk/>
            <pc:sldMk cId="1758799120" sldId="872"/>
            <ac:spMk id="9" creationId="{F9600342-B9AA-D972-E0FE-80C8CC7D0FE8}"/>
          </ac:spMkLst>
        </pc:spChg>
        <pc:spChg chg="mod">
          <ac:chgData name="Al Montaner abuhuseein" userId="2fe45c76f27c6ebd" providerId="LiveId" clId="{25E32692-2B0A-424A-B576-7E3CAA713383}" dt="2026-09-13T18:47:40.461" v="2532"/>
          <ac:spMkLst>
            <pc:docMk/>
            <pc:sldMk cId="1758799120" sldId="872"/>
            <ac:spMk id="10" creationId="{0069B3BA-0123-DAB8-B98B-D8C31F7B1244}"/>
          </ac:spMkLst>
        </pc:spChg>
        <pc:spChg chg="mod">
          <ac:chgData name="Al Montaner abuhuseein" userId="2fe45c76f27c6ebd" providerId="LiveId" clId="{25E32692-2B0A-424A-B576-7E3CAA713383}" dt="2026-09-13T18:47:40.461" v="2525"/>
          <ac:spMkLst>
            <pc:docMk/>
            <pc:sldMk cId="1758799120" sldId="872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6:04.062" v="3218" actId="2710"/>
        <pc:sldMkLst>
          <pc:docMk/>
          <pc:sldMk cId="3423557501" sldId="873"/>
        </pc:sldMkLst>
        <pc:spChg chg="mod">
          <ac:chgData name="Al Montaner abuhuseein" userId="2fe45c76f27c6ebd" providerId="LiveId" clId="{25E32692-2B0A-424A-B576-7E3CAA713383}" dt="2026-09-13T18:47:40.478" v="2562"/>
          <ac:spMkLst>
            <pc:docMk/>
            <pc:sldMk cId="3423557501" sldId="873"/>
            <ac:spMk id="9" creationId="{FC3DB953-C325-EACB-0EAA-20FD59BB1452}"/>
          </ac:spMkLst>
        </pc:spChg>
        <pc:spChg chg="mod">
          <ac:chgData name="Al Montaner abuhuseein" userId="2fe45c76f27c6ebd" providerId="LiveId" clId="{25E32692-2B0A-424A-B576-7E3CAA713383}" dt="2026-09-13T19:06:04.062" v="3218" actId="2710"/>
          <ac:spMkLst>
            <pc:docMk/>
            <pc:sldMk cId="3423557501" sldId="873"/>
            <ac:spMk id="10" creationId="{0069B3BA-0123-DAB8-B98B-D8C31F7B1244}"/>
          </ac:spMkLst>
        </pc:spChg>
        <pc:spChg chg="mod">
          <ac:chgData name="Al Montaner abuhuseein" userId="2fe45c76f27c6ebd" providerId="LiveId" clId="{25E32692-2B0A-424A-B576-7E3CAA713383}" dt="2026-09-13T19:05:58.113" v="3217" actId="1037"/>
          <ac:spMkLst>
            <pc:docMk/>
            <pc:sldMk cId="3423557501" sldId="873"/>
            <ac:spMk id="15" creationId="{00000000-0000-0000-0000-000000000000}"/>
          </ac:spMkLst>
        </pc:spChg>
      </pc:sldChg>
      <pc:sldChg chg="addSp delSp modSp add mod">
        <pc:chgData name="Al Montaner abuhuseein" userId="2fe45c76f27c6ebd" providerId="LiveId" clId="{25E32692-2B0A-424A-B576-7E3CAA713383}" dt="2026-09-13T18:51:45.354" v="2966"/>
        <pc:sldMkLst>
          <pc:docMk/>
          <pc:sldMk cId="3739961950" sldId="874"/>
        </pc:sldMkLst>
        <pc:spChg chg="mod">
          <ac:chgData name="Al Montaner abuhuseein" userId="2fe45c76f27c6ebd" providerId="LiveId" clId="{25E32692-2B0A-424A-B576-7E3CAA713383}" dt="2026-09-13T18:49:41.492" v="2859"/>
          <ac:spMkLst>
            <pc:docMk/>
            <pc:sldMk cId="3739961950" sldId="874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54" v="2963"/>
          <ac:spMkLst>
            <pc:docMk/>
            <pc:sldMk cId="3739961950" sldId="874"/>
            <ac:spMk id="96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54" v="2966"/>
          <ac:spMkLst>
            <pc:docMk/>
            <pc:sldMk cId="3739961950" sldId="874"/>
            <ac:spMk id="961" creationId="{00000000-0000-0000-0000-000000000000}"/>
          </ac:spMkLst>
        </pc:spChg>
        <pc:picChg chg="add mod">
          <ac:chgData name="Al Montaner abuhuseein" userId="2fe45c76f27c6ebd" providerId="LiveId" clId="{25E32692-2B0A-424A-B576-7E3CAA713383}" dt="2026-09-09T07:54:17.341" v="1563" actId="1038"/>
          <ac:picMkLst>
            <pc:docMk/>
            <pc:sldMk cId="3739961950" sldId="874"/>
            <ac:picMk id="6" creationId="{3DF053B8-9AD4-E24E-C96D-105305950355}"/>
          </ac:picMkLst>
        </pc:picChg>
      </pc:sldChg>
      <pc:sldChg chg="modSp add mod">
        <pc:chgData name="Al Montaner abuhuseein" userId="2fe45c76f27c6ebd" providerId="LiveId" clId="{25E32692-2B0A-424A-B576-7E3CAA713383}" dt="2026-09-13T19:09:00.215" v="3264" actId="1036"/>
        <pc:sldMkLst>
          <pc:docMk/>
          <pc:sldMk cId="2100791359" sldId="880"/>
        </pc:sldMkLst>
        <pc:spChg chg="mod">
          <ac:chgData name="Al Montaner abuhuseein" userId="2fe45c76f27c6ebd" providerId="LiveId" clId="{25E32692-2B0A-424A-B576-7E3CAA713383}" dt="2026-09-13T19:08:51.548" v="3253" actId="2710"/>
          <ac:spMkLst>
            <pc:docMk/>
            <pc:sldMk cId="2100791359" sldId="880"/>
            <ac:spMk id="9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13T19:09:00.215" v="3264" actId="1036"/>
          <ac:spMkLst>
            <pc:docMk/>
            <pc:sldMk cId="2100791359" sldId="880"/>
            <ac:spMk id="11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09T08:14:57.424" v="1739" actId="1035"/>
          <ac:spMkLst>
            <pc:docMk/>
            <pc:sldMk cId="2100791359" sldId="880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7:48.408" v="2594"/>
          <ac:spMkLst>
            <pc:docMk/>
            <pc:sldMk cId="2100791359" sldId="880"/>
            <ac:spMk id="15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8:29.696" v="3249" actId="47"/>
        <pc:sldMkLst>
          <pc:docMk/>
          <pc:sldMk cId="1104504683" sldId="881"/>
        </pc:sldMkLst>
        <pc:spChg chg="mod">
          <ac:chgData name="Al Montaner abuhuseein" userId="2fe45c76f27c6ebd" providerId="LiveId" clId="{25E32692-2B0A-424A-B576-7E3CAA713383}" dt="2026-09-13T18:47:48.441" v="2647"/>
          <ac:spMkLst>
            <pc:docMk/>
            <pc:sldMk cId="1104504683" sldId="881"/>
            <ac:spMk id="9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13T18:47:48.458" v="2654"/>
          <ac:spMkLst>
            <pc:docMk/>
            <pc:sldMk cId="1104504683" sldId="881"/>
            <ac:spMk id="11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09T08:15:43.904" v="1803" actId="1035"/>
          <ac:spMkLst>
            <pc:docMk/>
            <pc:sldMk cId="1104504683" sldId="881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7:48.441" v="2640"/>
          <ac:spMkLst>
            <pc:docMk/>
            <pc:sldMk cId="1104504683" sldId="881"/>
            <ac:spMk id="15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8:33.472" v="3250" actId="47"/>
        <pc:sldMkLst>
          <pc:docMk/>
          <pc:sldMk cId="1334002964" sldId="882"/>
        </pc:sldMkLst>
        <pc:spChg chg="mod">
          <ac:chgData name="Al Montaner abuhuseein" userId="2fe45c76f27c6ebd" providerId="LiveId" clId="{25E32692-2B0A-424A-B576-7E3CAA713383}" dt="2026-09-13T18:47:48.458" v="2670"/>
          <ac:spMkLst>
            <pc:docMk/>
            <pc:sldMk cId="1334002964" sldId="882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48.474" v="2677"/>
          <ac:spMkLst>
            <pc:docMk/>
            <pc:sldMk cId="1334002964" sldId="882"/>
            <ac:spMk id="12" creationId="{6F2AA917-1313-80DB-F7CE-B16865B26715}"/>
          </ac:spMkLst>
        </pc:spChg>
        <pc:spChg chg="mod">
          <ac:chgData name="Al Montaner abuhuseein" userId="2fe45c76f27c6ebd" providerId="LiveId" clId="{25E32692-2B0A-424A-B576-7E3CAA713383}" dt="2026-09-13T18:47:48.458" v="2663"/>
          <ac:spMkLst>
            <pc:docMk/>
            <pc:sldMk cId="1334002964" sldId="882"/>
            <ac:spMk id="15" creationId="{00000000-0000-0000-0000-000000000000}"/>
          </ac:spMkLst>
        </pc:spChg>
      </pc:sldChg>
      <pc:sldChg chg="addSp delSp modSp add del mod">
        <pc:chgData name="Al Montaner abuhuseein" userId="2fe45c76f27c6ebd" providerId="LiveId" clId="{25E32692-2B0A-424A-B576-7E3CAA713383}" dt="2026-09-13T18:50:04.625" v="2887" actId="47"/>
        <pc:sldMkLst>
          <pc:docMk/>
          <pc:sldMk cId="5732227" sldId="883"/>
        </pc:sldMkLst>
        <pc:spChg chg="mod">
          <ac:chgData name="Al Montaner abuhuseein" userId="2fe45c76f27c6ebd" providerId="LiveId" clId="{25E32692-2B0A-424A-B576-7E3CAA713383}" dt="2026-09-13T18:48:32.949" v="2795"/>
          <ac:spMkLst>
            <pc:docMk/>
            <pc:sldMk cId="5732227" sldId="883"/>
            <ac:spMk id="9" creationId="{AD9382DC-4509-14BD-962F-964858351B1B}"/>
          </ac:spMkLst>
        </pc:spChg>
        <pc:spChg chg="mod">
          <ac:chgData name="Al Montaner abuhuseein" userId="2fe45c76f27c6ebd" providerId="LiveId" clId="{25E32692-2B0A-424A-B576-7E3CAA713383}" dt="2026-09-13T18:48:32.949" v="2793"/>
          <ac:spMkLst>
            <pc:docMk/>
            <pc:sldMk cId="5732227" sldId="883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8:32.949" v="2794"/>
          <ac:spMkLst>
            <pc:docMk/>
            <pc:sldMk cId="5732227" sldId="883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8:32.949" v="2796"/>
          <ac:spMkLst>
            <pc:docMk/>
            <pc:sldMk cId="5732227" sldId="883"/>
            <ac:spMk id="14" creationId="{3664034B-6653-D2A7-1B1C-D1D36972B54E}"/>
          </ac:spMkLst>
        </pc:spChg>
        <pc:spChg chg="add mod">
          <ac:chgData name="Al Montaner abuhuseein" userId="2fe45c76f27c6ebd" providerId="LiveId" clId="{25E32692-2B0A-424A-B576-7E3CAA713383}" dt="2026-09-13T18:48:32.949" v="2797"/>
          <ac:spMkLst>
            <pc:docMk/>
            <pc:sldMk cId="5732227" sldId="883"/>
            <ac:spMk id="18" creationId="{53FD5E42-90DE-7420-47A4-444226DDE94B}"/>
          </ac:spMkLst>
        </pc:spChg>
        <pc:spChg chg="add mod">
          <ac:chgData name="Al Montaner abuhuseein" userId="2fe45c76f27c6ebd" providerId="LiveId" clId="{25E32692-2B0A-424A-B576-7E3CAA713383}" dt="2026-09-13T18:48:32.949" v="2798"/>
          <ac:spMkLst>
            <pc:docMk/>
            <pc:sldMk cId="5732227" sldId="883"/>
            <ac:spMk id="20" creationId="{FE454F12-C151-A8DF-2ADA-D2CE787177D5}"/>
          </ac:spMkLst>
        </pc:spChg>
        <pc:spChg chg="add mod">
          <ac:chgData name="Al Montaner abuhuseein" userId="2fe45c76f27c6ebd" providerId="LiveId" clId="{25E32692-2B0A-424A-B576-7E3CAA713383}" dt="2026-09-13T18:48:32.949" v="2799"/>
          <ac:spMkLst>
            <pc:docMk/>
            <pc:sldMk cId="5732227" sldId="883"/>
            <ac:spMk id="22" creationId="{6791EDA1-295C-55E6-515A-246DF8E2DFC1}"/>
          </ac:spMkLst>
        </pc:spChg>
        <pc:spChg chg="add mod">
          <ac:chgData name="Al Montaner abuhuseein" userId="2fe45c76f27c6ebd" providerId="LiveId" clId="{25E32692-2B0A-424A-B576-7E3CAA713383}" dt="2026-09-13T18:48:32.949" v="2800"/>
          <ac:spMkLst>
            <pc:docMk/>
            <pc:sldMk cId="5732227" sldId="883"/>
            <ac:spMk id="24" creationId="{A873EB73-07AD-00E3-D45B-229C8100B5AF}"/>
          </ac:spMkLst>
        </pc:spChg>
        <pc:spChg chg="add mod">
          <ac:chgData name="Al Montaner abuhuseein" userId="2fe45c76f27c6ebd" providerId="LiveId" clId="{25E32692-2B0A-424A-B576-7E3CAA713383}" dt="2026-09-13T18:48:32.949" v="2801"/>
          <ac:spMkLst>
            <pc:docMk/>
            <pc:sldMk cId="5732227" sldId="883"/>
            <ac:spMk id="26" creationId="{F19DC7DB-B5DF-8F98-0526-0B49AEEFFEE6}"/>
          </ac:spMkLst>
        </pc:spChg>
      </pc:sldChg>
      <pc:sldChg chg="modSp add mod">
        <pc:chgData name="Al Montaner abuhuseein" userId="2fe45c76f27c6ebd" providerId="LiveId" clId="{25E32692-2B0A-424A-B576-7E3CAA713383}" dt="2026-09-13T18:52:30.448" v="3008"/>
        <pc:sldMkLst>
          <pc:docMk/>
          <pc:sldMk cId="2991704301" sldId="884"/>
        </pc:sldMkLst>
        <pc:spChg chg="mod">
          <ac:chgData name="Al Montaner abuhuseein" userId="2fe45c76f27c6ebd" providerId="LiveId" clId="{25E32692-2B0A-424A-B576-7E3CAA713383}" dt="2026-09-13T18:52:30.448" v="3008"/>
          <ac:spMkLst>
            <pc:docMk/>
            <pc:sldMk cId="2991704301" sldId="884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52:30.465" v="3014"/>
        <pc:sldMkLst>
          <pc:docMk/>
          <pc:sldMk cId="738590924" sldId="885"/>
        </pc:sldMkLst>
        <pc:spChg chg="mod">
          <ac:chgData name="Al Montaner abuhuseein" userId="2fe45c76f27c6ebd" providerId="LiveId" clId="{25E32692-2B0A-424A-B576-7E3CAA713383}" dt="2026-09-13T18:51:45.302" v="2945"/>
          <ac:spMkLst>
            <pc:docMk/>
            <pc:sldMk cId="738590924" sldId="885"/>
            <ac:spMk id="9" creationId="{63C26276-2898-AA4E-C0F7-B431D0CC9370}"/>
          </ac:spMkLst>
        </pc:spChg>
        <pc:spChg chg="mod">
          <ac:chgData name="Al Montaner abuhuseein" userId="2fe45c76f27c6ebd" providerId="LiveId" clId="{25E32692-2B0A-424A-B576-7E3CAA713383}" dt="2026-09-13T18:51:45.302" v="2942"/>
          <ac:spMkLst>
            <pc:docMk/>
            <pc:sldMk cId="738590924" sldId="885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08T20:09:39.207" v="1149" actId="1038"/>
          <ac:spMkLst>
            <pc:docMk/>
            <pc:sldMk cId="738590924" sldId="885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2:30.465" v="3014"/>
          <ac:spMkLst>
            <pc:docMk/>
            <pc:sldMk cId="738590924" sldId="885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47:40.395" v="2401"/>
        <pc:sldMkLst>
          <pc:docMk/>
          <pc:sldMk cId="3561316017" sldId="886"/>
        </pc:sldMkLst>
        <pc:spChg chg="mod">
          <ac:chgData name="Al Montaner abuhuseein" userId="2fe45c76f27c6ebd" providerId="LiveId" clId="{25E32692-2B0A-424A-B576-7E3CAA713383}" dt="2026-09-13T18:47:40.395" v="2401"/>
          <ac:spMkLst>
            <pc:docMk/>
            <pc:sldMk cId="3561316017" sldId="886"/>
            <ac:spMk id="9" creationId="{B53D783A-6E7C-B39E-29BC-9C3CD4FB9088}"/>
          </ac:spMkLst>
        </pc:spChg>
        <pc:spChg chg="mod">
          <ac:chgData name="Al Montaner abuhuseein" userId="2fe45c76f27c6ebd" providerId="LiveId" clId="{25E32692-2B0A-424A-B576-7E3CAA713383}" dt="2026-09-13T18:47:40.378" v="2394"/>
          <ac:spMkLst>
            <pc:docMk/>
            <pc:sldMk cId="3561316017" sldId="886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7:40.378" v="2387"/>
          <ac:spMkLst>
            <pc:docMk/>
            <pc:sldMk cId="3561316017" sldId="886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7:44.416" v="3245" actId="2710"/>
        <pc:sldMkLst>
          <pc:docMk/>
          <pc:sldMk cId="634452656" sldId="889"/>
        </pc:sldMkLst>
        <pc:spChg chg="mod">
          <ac:chgData name="Al Montaner abuhuseein" userId="2fe45c76f27c6ebd" providerId="LiveId" clId="{25E32692-2B0A-424A-B576-7E3CAA713383}" dt="2026-09-13T18:47:48.408" v="2578"/>
          <ac:spMkLst>
            <pc:docMk/>
            <pc:sldMk cId="634452656" sldId="889"/>
            <ac:spMk id="9" creationId="{A2DE60F0-211A-9D3B-F5E6-0BEEB1E68B7C}"/>
          </ac:spMkLst>
        </pc:spChg>
        <pc:spChg chg="mod">
          <ac:chgData name="Al Montaner abuhuseein" userId="2fe45c76f27c6ebd" providerId="LiveId" clId="{25E32692-2B0A-424A-B576-7E3CAA713383}" dt="2026-09-13T19:07:44.416" v="3245" actId="2710"/>
          <ac:spMkLst>
            <pc:docMk/>
            <pc:sldMk cId="634452656" sldId="889"/>
            <ac:spMk id="10" creationId="{9B5040B5-DD9C-4C6C-47EE-04B3F056CE5A}"/>
          </ac:spMkLst>
        </pc:spChg>
        <pc:spChg chg="mod">
          <ac:chgData name="Al Montaner abuhuseein" userId="2fe45c76f27c6ebd" providerId="LiveId" clId="{25E32692-2B0A-424A-B576-7E3CAA713383}" dt="2026-09-13T19:07:33.386" v="3244" actId="14100"/>
          <ac:spMkLst>
            <pc:docMk/>
            <pc:sldMk cId="634452656" sldId="889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8:52:30.550" v="3044"/>
        <pc:sldMkLst>
          <pc:docMk/>
          <pc:sldMk cId="267262606" sldId="890"/>
        </pc:sldMkLst>
        <pc:spChg chg="mod">
          <ac:chgData name="Al Montaner abuhuseein" userId="2fe45c76f27c6ebd" providerId="LiveId" clId="{25E32692-2B0A-424A-B576-7E3CAA713383}" dt="2026-09-13T18:51:45.419" v="2993"/>
          <ac:spMkLst>
            <pc:docMk/>
            <pc:sldMk cId="267262606" sldId="890"/>
            <ac:spMk id="9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13T18:51:45.419" v="2996"/>
          <ac:spMkLst>
            <pc:docMk/>
            <pc:sldMk cId="267262606" sldId="890"/>
            <ac:spMk id="11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09T08:12:14.430" v="1622" actId="1076"/>
          <ac:spMkLst>
            <pc:docMk/>
            <pc:sldMk cId="267262606" sldId="890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2:30.550" v="3044"/>
          <ac:spMkLst>
            <pc:docMk/>
            <pc:sldMk cId="267262606" sldId="890"/>
            <ac:spMk id="15" creationId="{00000000-0000-0000-0000-000000000000}"/>
          </ac:spMkLst>
        </pc:spChg>
      </pc:sldChg>
      <pc:sldChg chg="addSp delSp modSp add mod">
        <pc:chgData name="Al Montaner abuhuseein" userId="2fe45c76f27c6ebd" providerId="LiveId" clId="{25E32692-2B0A-424A-B576-7E3CAA713383}" dt="2026-09-13T19:03:43.738" v="3181" actId="14100"/>
        <pc:sldMkLst>
          <pc:docMk/>
          <pc:sldMk cId="3255974923" sldId="891"/>
        </pc:sldMkLst>
        <pc:spChg chg="add ord">
          <ac:chgData name="Al Montaner abuhuseein" userId="2fe45c76f27c6ebd" providerId="LiveId" clId="{25E32692-2B0A-424A-B576-7E3CAA713383}" dt="2026-09-08T20:08:27.053" v="1138" actId="167"/>
          <ac:spMkLst>
            <pc:docMk/>
            <pc:sldMk cId="3255974923" sldId="891"/>
            <ac:spMk id="6" creationId="{378B17CB-6555-64B7-880A-2C91F9369BCB}"/>
          </ac:spMkLst>
        </pc:spChg>
        <pc:spChg chg="add ord">
          <ac:chgData name="Al Montaner abuhuseein" userId="2fe45c76f27c6ebd" providerId="LiveId" clId="{25E32692-2B0A-424A-B576-7E3CAA713383}" dt="2026-09-08T20:08:27.053" v="1138" actId="167"/>
          <ac:spMkLst>
            <pc:docMk/>
            <pc:sldMk cId="3255974923" sldId="891"/>
            <ac:spMk id="8" creationId="{6403787A-5421-F9DF-2472-8C668F237BAA}"/>
          </ac:spMkLst>
        </pc:spChg>
        <pc:spChg chg="mod">
          <ac:chgData name="Al Montaner abuhuseein" userId="2fe45c76f27c6ebd" providerId="LiveId" clId="{25E32692-2B0A-424A-B576-7E3CAA713383}" dt="2026-09-13T18:47:24.350" v="2332"/>
          <ac:spMkLst>
            <pc:docMk/>
            <pc:sldMk cId="3255974923" sldId="891"/>
            <ac:spMk id="10" creationId="{3663D953-60A4-C80B-A3FB-1D8C17A63AC8}"/>
          </ac:spMkLst>
        </pc:spChg>
        <pc:spChg chg="mod">
          <ac:chgData name="Al Montaner abuhuseein" userId="2fe45c76f27c6ebd" providerId="LiveId" clId="{25E32692-2B0A-424A-B576-7E3CAA713383}" dt="2026-09-13T18:47:24.347" v="2325"/>
          <ac:spMkLst>
            <pc:docMk/>
            <pc:sldMk cId="3255974923" sldId="891"/>
            <ac:spMk id="11" creationId="{00000000-0000-0000-0000-000000000000}"/>
          </ac:spMkLst>
        </pc:spChg>
        <pc:spChg chg="add ord">
          <ac:chgData name="Al Montaner abuhuseein" userId="2fe45c76f27c6ebd" providerId="LiveId" clId="{25E32692-2B0A-424A-B576-7E3CAA713383}" dt="2026-09-08T20:08:27.053" v="1138" actId="167"/>
          <ac:spMkLst>
            <pc:docMk/>
            <pc:sldMk cId="3255974923" sldId="891"/>
            <ac:spMk id="12" creationId="{6239671E-E67A-AE0B-316A-88D95A36F432}"/>
          </ac:spMkLst>
        </pc:spChg>
        <pc:spChg chg="mod">
          <ac:chgData name="Al Montaner abuhuseein" userId="2fe45c76f27c6ebd" providerId="LiveId" clId="{25E32692-2B0A-424A-B576-7E3CAA713383}" dt="2026-09-13T19:03:43.738" v="3181" actId="14100"/>
          <ac:spMkLst>
            <pc:docMk/>
            <pc:sldMk cId="3255974923" sldId="891"/>
            <ac:spMk id="15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9-08T20:08:37.737" v="1139" actId="22"/>
          <ac:spMkLst>
            <pc:docMk/>
            <pc:sldMk cId="3255974923" sldId="891"/>
            <ac:spMk id="17" creationId="{52623F26-50FC-55F3-2BB5-5439BA0ABA9F}"/>
          </ac:spMkLst>
        </pc:spChg>
        <pc:picChg chg="mod">
          <ac:chgData name="Al Montaner abuhuseein" userId="2fe45c76f27c6ebd" providerId="LiveId" clId="{25E32692-2B0A-424A-B576-7E3CAA713383}" dt="2026-09-08T20:09:15.679" v="1144" actId="1076"/>
          <ac:picMkLst>
            <pc:docMk/>
            <pc:sldMk cId="3255974923" sldId="891"/>
            <ac:picMk id="5" creationId="{22D0AF41-2F71-9ECE-61DD-AFC289A30415}"/>
          </ac:picMkLst>
        </pc:picChg>
      </pc:sldChg>
      <pc:sldChg chg="modSp add mod">
        <pc:chgData name="Al Montaner abuhuseein" userId="2fe45c76f27c6ebd" providerId="LiveId" clId="{25E32692-2B0A-424A-B576-7E3CAA713383}" dt="2026-09-13T18:49:41.476" v="2841"/>
        <pc:sldMkLst>
          <pc:docMk/>
          <pc:sldMk cId="3017402004" sldId="892"/>
        </pc:sldMkLst>
        <pc:spChg chg="mod">
          <ac:chgData name="Al Montaner abuhuseein" userId="2fe45c76f27c6ebd" providerId="LiveId" clId="{25E32692-2B0A-424A-B576-7E3CAA713383}" dt="2026-09-13T18:47:40.395" v="2424"/>
          <ac:spMkLst>
            <pc:docMk/>
            <pc:sldMk cId="3017402004" sldId="892"/>
            <ac:spMk id="9" creationId="{AB8BF3C9-AE98-D2B4-D06E-2D20A2563773}"/>
          </ac:spMkLst>
        </pc:spChg>
        <pc:spChg chg="mod">
          <ac:chgData name="Al Montaner abuhuseein" userId="2fe45c76f27c6ebd" providerId="LiveId" clId="{25E32692-2B0A-424A-B576-7E3CAA713383}" dt="2026-09-13T18:47:40.395" v="2417"/>
          <ac:spMkLst>
            <pc:docMk/>
            <pc:sldMk cId="3017402004" sldId="892"/>
            <ac:spMk id="10" creationId="{990169C1-5DF2-45B9-864B-8E2661F2032F}"/>
          </ac:spMkLst>
        </pc:spChg>
        <pc:spChg chg="mod">
          <ac:chgData name="Al Montaner abuhuseein" userId="2fe45c76f27c6ebd" providerId="LiveId" clId="{25E32692-2B0A-424A-B576-7E3CAA713383}" dt="2026-09-13T18:49:41.476" v="2841"/>
          <ac:spMkLst>
            <pc:docMk/>
            <pc:sldMk cId="3017402004" sldId="892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3:52.720" v="3182" actId="2710"/>
        <pc:sldMkLst>
          <pc:docMk/>
          <pc:sldMk cId="485427651" sldId="896"/>
        </pc:sldMkLst>
        <pc:spChg chg="mod">
          <ac:chgData name="Al Montaner abuhuseein" userId="2fe45c76f27c6ebd" providerId="LiveId" clId="{25E32692-2B0A-424A-B576-7E3CAA713383}" dt="2026-09-13T18:49:41.461" v="2835"/>
          <ac:spMkLst>
            <pc:docMk/>
            <pc:sldMk cId="485427651" sldId="896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3:52.720" v="3182" actId="2710"/>
          <ac:spMkLst>
            <pc:docMk/>
            <pc:sldMk cId="485427651" sldId="896"/>
            <ac:spMk id="95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3:52.720" v="3182" actId="2710"/>
          <ac:spMkLst>
            <pc:docMk/>
            <pc:sldMk cId="485427651" sldId="896"/>
            <ac:spMk id="951" creationId="{00000000-0000-0000-0000-000000000000}"/>
          </ac:spMkLst>
        </pc:spChg>
      </pc:sldChg>
      <pc:sldChg chg="delSp modSp add mod">
        <pc:chgData name="Al Montaner abuhuseein" userId="2fe45c76f27c6ebd" providerId="LiveId" clId="{25E32692-2B0A-424A-B576-7E3CAA713383}" dt="2026-09-13T18:47:40.461" v="2516"/>
        <pc:sldMkLst>
          <pc:docMk/>
          <pc:sldMk cId="1531856718" sldId="898"/>
        </pc:sldMkLst>
        <pc:spChg chg="mod">
          <ac:chgData name="Al Montaner abuhuseein" userId="2fe45c76f27c6ebd" providerId="LiveId" clId="{25E32692-2B0A-424A-B576-7E3CAA713383}" dt="2026-09-13T18:47:40.444" v="2509"/>
          <ac:spMkLst>
            <pc:docMk/>
            <pc:sldMk cId="1531856718" sldId="898"/>
            <ac:spMk id="9" creationId="{7257C9D8-3EA0-6D9B-76DA-2B1ED0E14F32}"/>
          </ac:spMkLst>
        </pc:spChg>
        <pc:spChg chg="mod">
          <ac:chgData name="Al Montaner abuhuseein" userId="2fe45c76f27c6ebd" providerId="LiveId" clId="{25E32692-2B0A-424A-B576-7E3CAA713383}" dt="2026-09-13T18:47:40.461" v="2516"/>
          <ac:spMkLst>
            <pc:docMk/>
            <pc:sldMk cId="1531856718" sldId="898"/>
            <ac:spMk id="10" creationId="{8E79687B-9C60-471B-C400-9742EE43D554}"/>
          </ac:spMkLst>
        </pc:spChg>
        <pc:spChg chg="mod">
          <ac:chgData name="Al Montaner abuhuseein" userId="2fe45c76f27c6ebd" providerId="LiveId" clId="{25E32692-2B0A-424A-B576-7E3CAA713383}" dt="2026-09-13T18:47:40.444" v="2502"/>
          <ac:spMkLst>
            <pc:docMk/>
            <pc:sldMk cId="1531856718" sldId="898"/>
            <ac:spMk id="15" creationId="{00000000-0000-0000-0000-000000000000}"/>
          </ac:spMkLst>
        </pc:spChg>
      </pc:sldChg>
      <pc:sldChg chg="addSp delSp modSp add mod modAnim">
        <pc:chgData name="Al Montaner abuhuseein" userId="2fe45c76f27c6ebd" providerId="LiveId" clId="{25E32692-2B0A-424A-B576-7E3CAA713383}" dt="2026-09-13T19:07:20.532" v="3243" actId="14100"/>
        <pc:sldMkLst>
          <pc:docMk/>
          <pc:sldMk cId="2340760145" sldId="899"/>
        </pc:sldMkLst>
        <pc:spChg chg="mod">
          <ac:chgData name="Al Montaner abuhuseein" userId="2fe45c76f27c6ebd" providerId="LiveId" clId="{25E32692-2B0A-424A-B576-7E3CAA713383}" dt="2026-09-13T19:07:20.532" v="3243" actId="14100"/>
          <ac:spMkLst>
            <pc:docMk/>
            <pc:sldMk cId="2340760145" sldId="899"/>
            <ac:spMk id="10" creationId="{5623A62E-8166-897C-D541-93EC5E14B3A2}"/>
          </ac:spMkLst>
        </pc:spChg>
        <pc:spChg chg="mod">
          <ac:chgData name="Al Montaner abuhuseein" userId="2fe45c76f27c6ebd" providerId="LiveId" clId="{25E32692-2B0A-424A-B576-7E3CAA713383}" dt="2026-09-13T19:06:56.770" v="3235" actId="6549"/>
          <ac:spMkLst>
            <pc:docMk/>
            <pc:sldMk cId="2340760145" sldId="899"/>
            <ac:spMk id="11" creationId="{5623A62E-8166-897C-D541-93EC5E14B3A2}"/>
          </ac:spMkLst>
        </pc:spChg>
        <pc:spChg chg="mod">
          <ac:chgData name="Al Montaner abuhuseein" userId="2fe45c76f27c6ebd" providerId="LiveId" clId="{25E32692-2B0A-424A-B576-7E3CAA713383}" dt="2026-09-13T18:52:30.532" v="3038"/>
          <ac:spMkLst>
            <pc:docMk/>
            <pc:sldMk cId="2340760145" sldId="899"/>
            <ac:spMk id="15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9-13T19:07:17.208" v="3242" actId="1076"/>
          <ac:picMkLst>
            <pc:docMk/>
            <pc:sldMk cId="2340760145" sldId="899"/>
            <ac:picMk id="9" creationId="{0B0684EA-40A5-3543-D77E-9E670A107E1F}"/>
          </ac:picMkLst>
        </pc:picChg>
      </pc:sldChg>
      <pc:sldChg chg="modSp add del mod">
        <pc:chgData name="Al Montaner abuhuseein" userId="2fe45c76f27c6ebd" providerId="LiveId" clId="{25E32692-2B0A-424A-B576-7E3CAA713383}" dt="2026-09-13T19:08:08.010" v="3246" actId="47"/>
        <pc:sldMkLst>
          <pc:docMk/>
          <pc:sldMk cId="2861780718" sldId="900"/>
        </pc:sldMkLst>
        <pc:spChg chg="mod">
          <ac:chgData name="Al Montaner abuhuseein" userId="2fe45c76f27c6ebd" providerId="LiveId" clId="{25E32692-2B0A-424A-B576-7E3CAA713383}" dt="2026-09-13T18:48:26.957" v="2771"/>
          <ac:spMkLst>
            <pc:docMk/>
            <pc:sldMk cId="2861780718" sldId="900"/>
            <ac:spMk id="10" creationId="{273A1108-5B7E-53BB-5CA4-0695C1DEB6B7}"/>
          </ac:spMkLst>
        </pc:spChg>
        <pc:spChg chg="mod">
          <ac:chgData name="Al Montaner abuhuseein" userId="2fe45c76f27c6ebd" providerId="LiveId" clId="{25E32692-2B0A-424A-B576-7E3CAA713383}" dt="2026-09-13T18:48:26.957" v="2774"/>
          <ac:spMkLst>
            <pc:docMk/>
            <pc:sldMk cId="2861780718" sldId="900"/>
            <ac:spMk id="12" creationId="{C302B1B5-A1C2-1E3F-227C-8AB326445A9A}"/>
          </ac:spMkLst>
        </pc:spChg>
        <pc:spChg chg="mod">
          <ac:chgData name="Al Montaner abuhuseein" userId="2fe45c76f27c6ebd" providerId="LiveId" clId="{25E32692-2B0A-424A-B576-7E3CAA713383}" dt="2026-09-13T18:49:41.525" v="2877"/>
          <ac:spMkLst>
            <pc:docMk/>
            <pc:sldMk cId="2861780718" sldId="900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8:18.327" v="3248" actId="2710"/>
        <pc:sldMkLst>
          <pc:docMk/>
          <pc:sldMk cId="2624122530" sldId="901"/>
        </pc:sldMkLst>
        <pc:spChg chg="mod">
          <ac:chgData name="Al Montaner abuhuseein" userId="2fe45c76f27c6ebd" providerId="LiveId" clId="{25E32692-2B0A-424A-B576-7E3CAA713383}" dt="2026-09-13T18:51:45.403" v="2990"/>
          <ac:spMkLst>
            <pc:docMk/>
            <pc:sldMk cId="2624122530" sldId="901"/>
            <ac:spMk id="9" creationId="{F2CBD8F8-8754-2C73-6750-D08DD030C160}"/>
          </ac:spMkLst>
        </pc:spChg>
        <pc:spChg chg="mod">
          <ac:chgData name="Al Montaner abuhuseein" userId="2fe45c76f27c6ebd" providerId="LiveId" clId="{25E32692-2B0A-424A-B576-7E3CAA713383}" dt="2026-09-13T18:51:45.400" v="2987"/>
          <ac:spMkLst>
            <pc:docMk/>
            <pc:sldMk cId="2624122530" sldId="901"/>
            <ac:spMk id="12" creationId="{26343702-1DE0-2ACC-315A-5B2FE83B0E94}"/>
          </ac:spMkLst>
        </pc:spChg>
        <pc:spChg chg="mod">
          <ac:chgData name="Al Montaner abuhuseein" userId="2fe45c76f27c6ebd" providerId="LiveId" clId="{25E32692-2B0A-424A-B576-7E3CAA713383}" dt="2026-09-13T19:08:18.327" v="3248" actId="2710"/>
          <ac:spMkLst>
            <pc:docMk/>
            <pc:sldMk cId="2624122530" sldId="901"/>
            <ac:spMk id="15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06:26.498" v="3231" actId="1036"/>
        <pc:sldMkLst>
          <pc:docMk/>
          <pc:sldMk cId="4138109368" sldId="903"/>
        </pc:sldMkLst>
        <pc:spChg chg="mod">
          <ac:chgData name="Al Montaner abuhuseein" userId="2fe45c76f27c6ebd" providerId="LiveId" clId="{25E32692-2B0A-424A-B576-7E3CAA713383}" dt="2026-09-13T18:49:41.509" v="2865"/>
          <ac:spMkLst>
            <pc:docMk/>
            <pc:sldMk cId="4138109368" sldId="903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6:26.498" v="3231" actId="1036"/>
          <ac:spMkLst>
            <pc:docMk/>
            <pc:sldMk cId="4138109368" sldId="903"/>
            <ac:spMk id="70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69" v="2969"/>
          <ac:spMkLst>
            <pc:docMk/>
            <pc:sldMk cId="4138109368" sldId="903"/>
            <ac:spMk id="7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69" v="2972"/>
          <ac:spMkLst>
            <pc:docMk/>
            <pc:sldMk cId="4138109368" sldId="903"/>
            <ac:spMk id="7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69" v="2975"/>
          <ac:spMkLst>
            <pc:docMk/>
            <pc:sldMk cId="4138109368" sldId="903"/>
            <ac:spMk id="7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69" v="2978"/>
          <ac:spMkLst>
            <pc:docMk/>
            <pc:sldMk cId="4138109368" sldId="903"/>
            <ac:spMk id="7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69" v="2981"/>
          <ac:spMkLst>
            <pc:docMk/>
            <pc:sldMk cId="4138109368" sldId="903"/>
            <ac:spMk id="7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1:45.385" v="2984"/>
          <ac:spMkLst>
            <pc:docMk/>
            <pc:sldMk cId="4138109368" sldId="903"/>
            <ac:spMk id="715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9-13T18:47:40.428" v="2470"/>
        <pc:sldMkLst>
          <pc:docMk/>
          <pc:sldMk cId="1033662088" sldId="904"/>
        </pc:sldMkLst>
        <pc:spChg chg="mod">
          <ac:chgData name="Al Montaner abuhuseein" userId="2fe45c76f27c6ebd" providerId="LiveId" clId="{25E32692-2B0A-424A-B576-7E3CAA713383}" dt="2026-09-13T18:47:40.428" v="2456"/>
          <ac:spMkLst>
            <pc:docMk/>
            <pc:sldMk cId="1033662088" sldId="904"/>
            <ac:spMk id="15" creationId="{C6B740B5-9D36-6486-2754-5E85A76D88C4}"/>
          </ac:spMkLst>
        </pc:spChg>
        <pc:spChg chg="mod">
          <ac:chgData name="Al Montaner abuhuseein" userId="2fe45c76f27c6ebd" providerId="LiveId" clId="{25E32692-2B0A-424A-B576-7E3CAA713383}" dt="2026-09-13T18:47:40.428" v="2463"/>
          <ac:spMkLst>
            <pc:docMk/>
            <pc:sldMk cId="1033662088" sldId="904"/>
            <ac:spMk id="980" creationId="{0A45A208-E753-6037-2307-F7ABECA86888}"/>
          </ac:spMkLst>
        </pc:spChg>
        <pc:spChg chg="mod">
          <ac:chgData name="Al Montaner abuhuseein" userId="2fe45c76f27c6ebd" providerId="LiveId" clId="{25E32692-2B0A-424A-B576-7E3CAA713383}" dt="2026-09-13T18:47:40.428" v="2470"/>
          <ac:spMkLst>
            <pc:docMk/>
            <pc:sldMk cId="1033662088" sldId="904"/>
            <ac:spMk id="981" creationId="{4815177D-F0B4-3C6E-F4E1-64B119F33791}"/>
          </ac:spMkLst>
        </pc:spChg>
      </pc:sldChg>
      <pc:sldChg chg="modSp mod">
        <pc:chgData name="Al Montaner abuhuseein" userId="2fe45c76f27c6ebd" providerId="LiveId" clId="{25E32692-2B0A-424A-B576-7E3CAA713383}" dt="2026-09-13T19:08:40.400" v="3251" actId="2710"/>
        <pc:sldMkLst>
          <pc:docMk/>
          <pc:sldMk cId="2431199380" sldId="905"/>
        </pc:sldMkLst>
        <pc:spChg chg="mod">
          <ac:chgData name="Al Montaner abuhuseein" userId="2fe45c76f27c6ebd" providerId="LiveId" clId="{25E32692-2B0A-424A-B576-7E3CAA713383}" dt="2026-09-13T19:08:40.400" v="3251" actId="2710"/>
          <ac:spMkLst>
            <pc:docMk/>
            <pc:sldMk cId="2431199380" sldId="905"/>
            <ac:spMk id="9" creationId="{C9ECD8E3-CE66-E6B7-2626-A3842204D2AC}"/>
          </ac:spMkLst>
        </pc:spChg>
        <pc:spChg chg="mod">
          <ac:chgData name="Al Montaner abuhuseein" userId="2fe45c76f27c6ebd" providerId="LiveId" clId="{25E32692-2B0A-424A-B576-7E3CAA713383}" dt="2026-09-13T19:08:40.400" v="3251" actId="2710"/>
          <ac:spMkLst>
            <pc:docMk/>
            <pc:sldMk cId="2431199380" sldId="905"/>
            <ac:spMk id="11" creationId="{9AA1FFB6-5BB9-07DC-39FA-F9EB95915F9D}"/>
          </ac:spMkLst>
        </pc:spChg>
        <pc:spChg chg="mod">
          <ac:chgData name="Al Montaner abuhuseein" userId="2fe45c76f27c6ebd" providerId="LiveId" clId="{25E32692-2B0A-424A-B576-7E3CAA713383}" dt="2026-09-13T18:47:48.427" v="2617"/>
          <ac:spMkLst>
            <pc:docMk/>
            <pc:sldMk cId="2431199380" sldId="905"/>
            <ac:spMk id="15" creationId="{0889665D-7321-F90C-52C1-EE8082754179}"/>
          </ac:spMkLst>
        </pc:spChg>
      </pc:sldChg>
      <pc:sldChg chg="modSp add mod">
        <pc:chgData name="Al Montaner abuhuseein" userId="2fe45c76f27c6ebd" providerId="LiveId" clId="{25E32692-2B0A-424A-B576-7E3CAA713383}" dt="2026-09-13T19:05:20.078" v="3206" actId="948"/>
        <pc:sldMkLst>
          <pc:docMk/>
          <pc:sldMk cId="676562304" sldId="906"/>
        </pc:sldMkLst>
        <pc:spChg chg="mod">
          <ac:chgData name="Al Montaner abuhuseein" userId="2fe45c76f27c6ebd" providerId="LiveId" clId="{25E32692-2B0A-424A-B576-7E3CAA713383}" dt="2026-09-13T18:52:30.515" v="3032"/>
          <ac:spMkLst>
            <pc:docMk/>
            <pc:sldMk cId="676562304" sldId="906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5:20.078" v="3206" actId="948"/>
          <ac:spMkLst>
            <pc:docMk/>
            <pc:sldMk cId="676562304" sldId="906"/>
            <ac:spMk id="10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5:20.078" v="3206" actId="948"/>
          <ac:spMkLst>
            <pc:docMk/>
            <pc:sldMk cId="676562304" sldId="906"/>
            <ac:spMk id="102" creationId="{00000000-0000-0000-0000-000000000000}"/>
          </ac:spMkLst>
        </pc:spChg>
        <pc:picChg chg="mod">
          <ac:chgData name="Al Montaner abuhuseein" userId="2fe45c76f27c6ebd" providerId="LiveId" clId="{25E32692-2B0A-424A-B576-7E3CAA713383}" dt="2026-09-09T20:53:25.302" v="1908" actId="1076"/>
          <ac:picMkLst>
            <pc:docMk/>
            <pc:sldMk cId="676562304" sldId="906"/>
            <ac:picMk id="8" creationId="{41D01F99-8930-32B9-8882-37F116F2403E}"/>
          </ac:picMkLst>
        </pc:picChg>
      </pc:sldChg>
      <pc:sldMasterChg chg="add addSldLayout">
        <pc:chgData name="Al Montaner abuhuseein" userId="2fe45c76f27c6ebd" providerId="LiveId" clId="{25E32692-2B0A-424A-B576-7E3CAA713383}" dt="2026-09-07T19:06:54.143" v="0"/>
        <pc:sldMasterMkLst>
          <pc:docMk/>
          <pc:sldMasterMk cId="0" sldId="2147483687"/>
        </pc:sldMasterMkLst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88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89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0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1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2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3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4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5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6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7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0" sldId="2147483698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895944002" sldId="2147483699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2719889808" sldId="2147483700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2857247088" sldId="2147483701"/>
          </pc:sldLayoutMkLst>
        </pc:sldLayoutChg>
        <pc:sldLayoutChg chg="add">
          <pc:chgData name="Al Montaner abuhuseein" userId="2fe45c76f27c6ebd" providerId="LiveId" clId="{25E32692-2B0A-424A-B576-7E3CAA713383}" dt="2026-09-07T19:06:54.143" v="0"/>
          <pc:sldLayoutMkLst>
            <pc:docMk/>
            <pc:sldMasterMk cId="0" sldId="2147483687"/>
            <pc:sldLayoutMk cId="2589775157" sldId="214748370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6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33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3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464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83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594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9889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724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77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f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822959"/>
            <a:ext cx="7539651" cy="768096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0614" y="2324453"/>
            <a:ext cx="48317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Bachelor of Management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بكالوريوس الإدارة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4A0A1F-8767-DE47-0A00-85FD208F0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186" y="-731427"/>
            <a:ext cx="7680960" cy="7680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5CAC9E-0A76-B927-532E-408B38A1BD1F}"/>
              </a:ext>
            </a:extLst>
          </p:cNvPr>
          <p:cNvSpPr txBox="1"/>
          <p:nvPr/>
        </p:nvSpPr>
        <p:spPr>
          <a:xfrm>
            <a:off x="210037" y="3871827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Dr. Al Montaser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Abuhussein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8F17B19-4448-B150-CB9D-D4A473EA6254}"/>
              </a:ext>
            </a:extLst>
          </p:cNvPr>
          <p:cNvSpPr/>
          <p:nvPr/>
        </p:nvSpPr>
        <p:spPr>
          <a:xfrm>
            <a:off x="329269" y="5812126"/>
            <a:ext cx="3381956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Lecture </a:t>
            </a:r>
            <a:r>
              <a:rPr kumimoji="0" lang="ar-JO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8B9B16-2B55-0C47-42BA-C3E72EBC2078}"/>
              </a:ext>
            </a:extLst>
          </p:cNvPr>
          <p:cNvSpPr txBox="1"/>
          <p:nvPr/>
        </p:nvSpPr>
        <p:spPr>
          <a:xfrm>
            <a:off x="329269" y="5104240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MGM303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Entrepreneurship  |  </a:t>
            </a:r>
            <a:r>
              <a:rPr kumimoji="0" lang="ar-J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ريادة الأعمال</a:t>
            </a:r>
          </a:p>
        </p:txBody>
      </p:sp>
    </p:spTree>
    <p:extLst>
      <p:ext uri="{BB962C8B-B14F-4D97-AF65-F5344CB8AC3E}">
        <p14:creationId xmlns:p14="http://schemas.microsoft.com/office/powerpoint/2010/main" val="1285769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405513" y="1943260"/>
            <a:ext cx="53364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Entrepreneurship</a:t>
            </a:r>
          </a:p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ريادة الأعمال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5704724" y="3655581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65416" y="307885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303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6245962"/>
            <a:ext cx="535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Almontaser </a:t>
            </a:r>
            <a:r>
              <a:rPr lang="en-US" sz="20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Abuhussein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5816819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462179" y="4343468"/>
            <a:ext cx="5292257" cy="6064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Foundations of Entrepreneurship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462179" y="4846538"/>
            <a:ext cx="5094393" cy="42357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sz="2000" b="1" dirty="0">
                <a:latin typeface="Alexandria" pitchFamily="2" charset="-78"/>
                <a:cs typeface="Alexandria" pitchFamily="2" charset="-78"/>
              </a:rPr>
              <a:t>أسس ريادة الأعمال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91016" y="6248698"/>
            <a:ext cx="535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د/ المنتصر أبو حسين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78100" y="5746985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940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>
            <a:solidFill>
              <a:srgbClr val="00AEEF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Learning Objectives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أهداف التعلّم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ea typeface="+mn-ea"/>
              </a:defRPr>
            </a:lvl1pPr>
            <a:lvl2pPr marL="685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ea typeface="+mn-ea"/>
              </a:defRPr>
            </a:lvl2pPr>
            <a:lvl3pPr marL="1143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a typeface="+mn-ea"/>
              </a:defRPr>
            </a:lvl3pPr>
            <a:lvl4pPr marL="1600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4pPr>
            <a:lvl5pPr marL="20574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5pPr>
            <a:lvl6pPr marL="2514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6pPr>
            <a:lvl7pPr marL="2971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7pPr>
            <a:lvl8pPr marL="3429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8pPr>
            <a:lvl9pPr marL="3886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Define entrepreneurship and describe who the entrepreneur is.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Explain the six stages of the entrepreneurial process.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Distinguish the types of entrepreneurs and their main characteristics.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Explain how entrepreneurship drives economic development.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Assess the benefits, drawbacks and common causes of failure.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6F2AA917-1313-80DB-F7CE-B16865B26715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ea typeface="+mn-ea"/>
              </a:defRPr>
            </a:lvl1pPr>
            <a:lvl2pPr marL="685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ea typeface="+mn-ea"/>
              </a:defRPr>
            </a:lvl2pPr>
            <a:lvl3pPr marL="1143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a typeface="+mn-ea"/>
              </a:defRPr>
            </a:lvl3pPr>
            <a:lvl4pPr marL="1600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4pPr>
            <a:lvl5pPr marL="20574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5pPr>
            <a:lvl6pPr marL="2514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6pPr>
            <a:lvl7pPr marL="2971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7pPr>
            <a:lvl8pPr marL="3429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8pPr>
            <a:lvl9pPr marL="3886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a typeface="+mn-ea"/>
              </a:defRPr>
            </a:lvl9pPr>
          </a:lstStyle>
          <a:p>
            <a:pPr marL="0" marR="214313" indent="-214313" algn="r" rtl="1">
              <a:lnSpc>
                <a:spcPct val="2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تعريف ريادة الأعمال وبيان من هو رائد الأعمال.</a:t>
            </a:r>
          </a:p>
          <a:p>
            <a:pPr marL="0" marR="214313" indent="-214313" algn="r" rtl="1">
              <a:lnSpc>
                <a:spcPct val="2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شرح مراحل العملية الريادية الست.</a:t>
            </a:r>
          </a:p>
          <a:p>
            <a:pPr marL="0" marR="214313" indent="-214313" algn="r" rtl="1">
              <a:lnSpc>
                <a:spcPct val="2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التمييز بين أنواع رواد الأعمال وخصائصهم الرئيسية.</a:t>
            </a:r>
          </a:p>
          <a:p>
            <a:pPr marL="0" marR="214313" indent="-214313" algn="r" rtl="1">
              <a:lnSpc>
                <a:spcPct val="2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تفسير كيف تدفع ريادة الأعمال التنمية الاقتصادية.</a:t>
            </a:r>
          </a:p>
          <a:p>
            <a:pPr marL="0" marR="214313" indent="-214313" algn="r" rtl="1">
              <a:lnSpc>
                <a:spcPct val="2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تقييم الفوائد والعيوب وأسباب الفشل الشائعة.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070E0D38-49E3-402E-AEC8-81A2C776BF62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r" rtl="0">
              <a:buNone/>
            </a:pPr>
            <a:r>
              <a:rPr lang="en-US" sz="1200">
                <a:solidFill>
                  <a:srgbClr val="808080"/>
                </a:solidFill>
                <a:latin typeface="Alexandria" charset="0"/>
                <a:cs typeface="Simplified Arabic" charset="0"/>
              </a:rPr>
              <a:t>3</a:t>
            </a:r>
            <a:endParaRPr lang="en-US" sz="1200" dirty="0">
              <a:solidFill>
                <a:srgbClr val="808080"/>
              </a:solidFill>
              <a:latin typeface="Alexandria" charset="0"/>
              <a:cs typeface="Simplified Arabic" charset="0"/>
            </a:endParaRPr>
          </a:p>
        </p:txBody>
      </p:sp>
      <p:sp>
        <p:nvSpPr>
          <p:cNvPr id="980" name="Footer"/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wrap="square" lIns="0" rIns="0" anchor="ctr"/>
          <a:lstStyle/>
          <a:p>
            <a:pPr algn="l" rtl="0">
              <a:buNone/>
            </a:pPr>
            <a:r>
              <a:rPr lang="en-US" sz="1200" b="0" dirty="0">
                <a:solidFill>
                  <a:srgbClr val="808080"/>
                </a:solidFill>
                <a:latin typeface="Alexandria" charset="0"/>
                <a:cs typeface="Simplified Arabic" charset="0"/>
              </a:rPr>
              <a:t>Entrepreneurship  |  Chapter 1: The Foundations of Entrepreneurship</a:t>
            </a:r>
          </a:p>
        </p:txBody>
      </p:sp>
      <p:sp>
        <p:nvSpPr>
          <p:cNvPr id="2" name="TextBox 19">
            <a:extLst>
              <a:ext uri="{FF2B5EF4-FFF2-40B4-BE49-F238E27FC236}">
                <a16:creationId xmlns:a16="http://schemas.microsoft.com/office/drawing/2014/main" id="{C550958F-8746-A2BA-6744-F85E1FD06FDC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4" name="TextBox 20">
            <a:extLst>
              <a:ext uri="{FF2B5EF4-FFF2-40B4-BE49-F238E27FC236}">
                <a16:creationId xmlns:a16="http://schemas.microsoft.com/office/drawing/2014/main" id="{B8AC4187-D6EC-2F24-1D6E-5AD230F00B21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687371702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Introduction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مقدمة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Entrepreneurship matters more than ever for businesses of every size worldwide.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 opens new opportunities to create value for the venture and for society.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Studies show that the limits of entrepreneurship are still not fully clear, so its potential is not fully realised.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This chapter covers: the entrepreneur, entrepreneurship, the entrepreneurial process, and its opportunities and challenges.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6F2AA917-1313-80DB-F7CE-B16865B26715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2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أصبحت ريادة الأعمال أكثر أهمية للشركات بمختلف أحجامها في العالم.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تفتح فرصاً جديدة لخلق قيمة للمشروع وللمجتمع.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تشير الدراسات إلى أن حدود ريادة الأعمال ما زالت غير واضحة تماماً، ولذلك لم تتحقق إمكاناتها كلها.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يتناول هذا الفصل: رائد الأعمال، وريادة الأعمال، والعملية الريادية، ثم الفرص والتحديات.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A54092B6-2E1C-464F-ABE5-A2C11B811BB4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4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36DEB7A6-3C31-4BB7-BE46-D2D1A16D96B4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223795372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Origin of the Term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أصل المصطلح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Entrepreneurs have always existed, but their behaviour differed from one era to another.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word comes from the French “entreprendre”, meaning “to undertake” (Kuratko, 2016).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First recorded use in 1755: a person who buys produce at a certain price and resells it wholesale or retail at an uncertain price (Cantillon, 1931).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From the beginning he worked for himself: he alone carried the risk that the price would fall or the goods would not sell.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6F2AA917-1313-80DB-F7CE-B16865B26715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4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كان رواد الأعمال موجودين دائماً، لكن أنماط سلوكهم اختلفت من فترة زمنية إلى أخرى.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الكلمة مشتقة من الفرنسية “entreprendre” وتعني “أن يتعهّد بعمل ما” (Kuratko,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2016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).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أول استخدام مسجّل للكلمة عام 1755: شخص يشتري المنتجات بسعر معروف ثم يبيعها بالجملة أو التجزئة بسعر غير معروف مسبقاً (Cantillon,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1931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).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ومنذ البداية كان يعمل لحسابه الخاص، فيتحمّل وحده خطر انخفاض السعر أو عدم البيع.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F7F53D29-8084-4E99-8B07-5081C1D26B32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5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21134F90-8017-47C9-9BBF-A47AD4309278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65514439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Key Definitions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التعريفات الأساسية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496528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>
              <a:lnSpc>
                <a:spcPct val="150000"/>
              </a:lnSpc>
              <a:spcBef>
                <a:spcPts val="250"/>
              </a:spcBef>
              <a:spcAft>
                <a:spcPts val="25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Entrepreneurship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creation of a new organisation: it happens when someone builds a venture that did not exist before.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 is a process, not a single event: spotting an opportunity, gathering resources, and running the venture.</a:t>
            </a:r>
          </a:p>
          <a:p>
            <a:pPr algn="just" rtl="0">
              <a:lnSpc>
                <a:spcPct val="150000"/>
              </a:lnSpc>
              <a:spcBef>
                <a:spcPts val="250"/>
              </a:spcBef>
              <a:spcAft>
                <a:spcPts val="25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Entrepreneur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One who creates a new business in the face of risk and uncertainty in order to achieve profit and growth.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Does this by identifying opportunities and assembling the resources needed to pursue them.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6F2AA917-1313-80DB-F7CE-B16865B26715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Bef>
                <a:spcPts val="250"/>
              </a:spcBef>
              <a:spcAft>
                <a:spcPts val="25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ريادة الأعمال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إنشاء منظمة جديدة: تتحقق عندما يبني شخص مشروعاً لم يكن موجوداً من قبل.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هي عملية لا حدث واحد: اكتشاف الفرصة، وتجميع الموارد، وإدارة المشروع.</a:t>
            </a:r>
          </a:p>
          <a:p>
            <a:pPr algn="r" rtl="1">
              <a:lnSpc>
                <a:spcPct val="150000"/>
              </a:lnSpc>
              <a:spcBef>
                <a:spcPts val="250"/>
              </a:spcBef>
              <a:spcAft>
                <a:spcPts val="25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رائد الأعمال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من ينشئ عملاً جديداً في مواجهة المخاطرة وعدم التأكد بهدف تحقيق الربح والنمو.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ويقوم بذلك عبر تحديد الفرص وتجميع الموارد اللازمة لاستثمارها.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58618268-C0A8-4BF3-AE5A-F7D0B7B00B32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6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31E9637-B3BC-4323-94BC-7BF9BD0AE1B2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624521396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Other definitions of entrepreneur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التعريفات الأخرى لرائد الأعمال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B04A901-2627-2A02-3845-0D5EEFB8EC2F}"/>
              </a:ext>
            </a:extLst>
          </p:cNvPr>
          <p:cNvSpPr txBox="1"/>
          <p:nvPr/>
        </p:nvSpPr>
        <p:spPr>
          <a:xfrm>
            <a:off x="952500" y="2059186"/>
            <a:ext cx="5372100" cy="431800"/>
          </a:xfrm>
          <a:prstGeom prst="rect">
            <a:avLst/>
          </a:prstGeom>
        </p:spPr>
        <p:txBody>
          <a:bodyPr vert="horz" lIns="91440" tIns="45720" rIns="91440" bIns="45720" rtlCol="0" anchor="t"/>
          <a:lstStyle/>
          <a:p>
            <a:pPr algn="l" rtl="0">
              <a:lnSpc>
                <a:spcPct val="1020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Several definitions describe the entrepreneur: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B291E8-F1C0-41C2-4C44-5A1026D1766A}"/>
              </a:ext>
            </a:extLst>
          </p:cNvPr>
          <p:cNvSpPr txBox="1"/>
          <p:nvPr/>
        </p:nvSpPr>
        <p:spPr>
          <a:xfrm>
            <a:off x="762000" y="2372876"/>
            <a:ext cx="5080000" cy="393700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Leibenstein (1968): manages all the resources needed to produce and market a product that answers a scarcity in the market.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Kuratko (2016): recognises opportunity where others see chaos and confusion, and acts as an aggressive catalyst for change in the market.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Bull &amp; Willard (1993): combines resources in a new way that changes how the market works; may be an employee or a new founder — unlike an investor, who only risks capital for a return.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23CBEC3-5F06-9A84-E055-E7A3363C205B}"/>
              </a:ext>
            </a:extLst>
          </p:cNvPr>
          <p:cNvSpPr txBox="1"/>
          <p:nvPr/>
        </p:nvSpPr>
        <p:spPr>
          <a:xfrm>
            <a:off x="6496050" y="1988066"/>
            <a:ext cx="4800600" cy="431800"/>
          </a:xfrm>
          <a:prstGeom prst="rect">
            <a:avLst/>
          </a:prstGeom>
        </p:spPr>
        <p:txBody>
          <a:bodyPr vert="horz" lIns="91440" tIns="45720" rIns="91440" bIns="45720" rtlCol="0" anchor="t"/>
          <a:lstStyle/>
          <a:p>
            <a:pPr algn="r" rtl="1">
              <a:lnSpc>
                <a:spcPct val="102000"/>
              </a:lnSpc>
              <a:buNone/>
            </a:pPr>
            <a:r>
              <a:rPr lang="ar-SA" sz="1600" b="1" dirty="0">
                <a:solidFill>
                  <a:srgbClr val="00AEEF"/>
                </a:solidFill>
              </a:rPr>
              <a:t>عدة تعريفات تصف رائد الأعمال: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92A780-BAF6-0420-0B2F-A99461F96A14}"/>
              </a:ext>
            </a:extLst>
          </p:cNvPr>
          <p:cNvSpPr txBox="1"/>
          <p:nvPr/>
        </p:nvSpPr>
        <p:spPr>
          <a:xfrm>
            <a:off x="6096000" y="2372876"/>
            <a:ext cx="5207000" cy="393700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marL="0" marR="214313" indent="-214313" algn="r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Leibenstein (1968): من يدير كل الموارد اللازمة لإنتاج وتسويق منتج يلبي ندرة في السوق.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Kuratko (2016): من يرى الفرصة حيث يرى الآخرون الفوضى والارتباك، ويعمل محفّزاً قوياً للتغيير في السوق.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Bull &amp; Willard (1993): من يجمع الموارد بطريقة جديدة فيغير الطريقة المعتادة في السوق، وقد يكون موظفاً في منظمة قائمة أو مؤسساً لمشروع جديد — بخلاف المستثمر الذي يخاطر برأس المال فقط.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D4F9931F-B526-4B2C-9FD4-76EB88D650DF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7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5FE935E9-39B4-441B-A09F-992401BAF888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932129716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Case study: Rent the Runway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دراسة حالة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7C67614-CCA2-6E05-02D6-C3FAE95F1C67}"/>
              </a:ext>
            </a:extLst>
          </p:cNvPr>
          <p:cNvSpPr txBox="1"/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idea: Jenn Hyman saw her sister facing a “closet full of clothes, but nothing to wear” moment.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venture: with classmate Jenny Fleiss she launched Rent the Runway, renting designer clothing, accessories and jewellery at a fraction of retail price.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test: they spent their savings on 100 dresses and ran a campus pop-up shop, which was a hit.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learning: focus groups with more than 1,000 women helped them refine the business model and pricing strategy.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20B040-3564-38E2-E922-37E67CCB6775}"/>
              </a:ext>
            </a:extLst>
          </p:cNvPr>
          <p:cNvSpPr txBox="1"/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الفكرة: لاحظت جين هيمان لحظة “خزانة مليئة بالملابس ولا شيء يُلبس” عند أختها.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المشروع: أطلقت مع زميلتها جيني فليس شركة Rent the Runway لتأجير الملابس والإكسسوارات والمجوهرات المصمَّمة بجزء بسيط من سعر التجزئة.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الاختبار: اشترتا 100 فستان من مدخراتهما وأقامتا متجراً مؤقتاً في الحرم الجامعي نجح بسرعة.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الدرس: جلسات نقاش مع أكثر من 1000 امرأة ساعدتهما على تحسين نموذج العمل واستراتيجية التسعير.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4FD64FC4-2A7E-45FD-B575-4DF4064A742A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8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E106929C-3AD7-49FF-9797-E9108365B93A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66552548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Case study: Rent the Runway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دراسة حالة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7C67614-CCA2-6E05-02D6-C3FAE95F1C67}"/>
              </a:ext>
            </a:extLst>
          </p:cNvPr>
          <p:cNvSpPr txBox="1"/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Founded in 2009; raised nearly $55 million from venture capital firms.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Built an inventory of tens of thousands of dresses from more than 170 designers, including Vera Wang, Versace and Dolce &amp; Gabbana.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Simple model: choose a dress online, enter your size (a backup size is free), set the rental date, and return it in a prepaid envelope.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Results: cash-flow positive in under a year, more than 3 million members, and an estimated value of $240 million.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Source: course textbook, 8th edition.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20B040-3564-38E2-E922-37E67CCB6775}"/>
              </a:ext>
            </a:extLst>
          </p:cNvPr>
          <p:cNvSpPr txBox="1"/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تأسست عام 2009 وجمعت نحو 55 مليون دولار من شركات رأس المال الاستثماري.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بنت مخزوناً من عشرات آلاف الفساتين لأكثر من 170 مصمماً، منهم Vera Wang وVersace وDolce &amp; Gabbana.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نموذج بسيط: اختيار الفستان عبر الإنترنت، إدخال المقاس (مقاس احتياطي مجاناً)، تحديد تاريخ الإيجار، ثم الإرجاع في مظروف مدفوع مسبقاً.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النتائج: تدفق نقدي موجب في أقل من سنة، وأكثر من 3 ملايين عضو، وقيمة تقديرية 240 مليون دولار.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المصدر: كتاب المقرر، الطبعة الثامنة.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16F7F0BE-DC29-4BCC-A166-AB7020929390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9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430D7797-1088-47A3-84AA-D15181818901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064208464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Characteristics of Entrepreneurs (1)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خصائص رواد الأعمال (1)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58546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Vision: they see an opportunity where others see nothing.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High need for achievement: they set demanding goals and pursue them.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Internal control: they do not rely on luck; they shape their own destiny.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Calculated risk: they accept moderate risks they can influence, not gambles.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Self-reliance and confidence in their own ability to succeed.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Achievement over money: profit is the scoreboard, not the purpose.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6F2AA917-1313-80DB-F7CE-B16865B26715}"/>
              </a:ext>
            </a:extLst>
          </p:cNvPr>
          <p:cNvSpPr txBox="1">
            <a:spLocks/>
          </p:cNvSpPr>
          <p:nvPr/>
        </p:nvSpPr>
        <p:spPr>
          <a:xfrm>
            <a:off x="6134100" y="192532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just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الرؤية: يرى الفرصة حيث لا يرى غيره شيئاً.</a:t>
            </a:r>
          </a:p>
          <a:p>
            <a:pPr marL="0" marR="214313" indent="-214313" algn="just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حاجة عالية للإنجاز: يضع أهدافاً طموحة ويسعى لتحقيقها.</a:t>
            </a:r>
          </a:p>
          <a:p>
            <a:pPr marL="0" marR="214313" indent="-214313" algn="just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التحكّم الذاتي: لا يعتمد على الحظ بل يصنع مصيره بنفسه.</a:t>
            </a:r>
          </a:p>
          <a:p>
            <a:pPr marL="0" marR="214313" indent="-214313" algn="just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مخاطرة محسوبة: يقبل مخاطر معتدلة يمكنه التأثير فيها، لا مجازفات.</a:t>
            </a:r>
          </a:p>
          <a:p>
            <a:pPr marL="0" marR="214313" indent="-214313" algn="just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الاعتماد على النفس والثقة في قدرته على النجاح.</a:t>
            </a:r>
          </a:p>
          <a:p>
            <a:pPr marL="0" marR="214313" indent="-214313" algn="just" rtl="1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الإنجاز قبل المال: الربح مقياس للنجاح وليس هدفاً بذاته.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01D90784-AA6C-4660-B2B9-DC0E3ACBC236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10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1FEA7F8-9955-4374-8592-0069F13DA254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657011035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Characteristics of Entrepreneurs (2)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خصائص رواد الأعمال (2)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723900" y="2133922"/>
            <a:ext cx="5954692" cy="3708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latin typeface="Alexandria"/>
                <a:cs typeface="Alexandria"/>
              </a:rPr>
              <a:t>Responsibility and commitment: they own the outcome of the venture.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latin typeface="Alexandria"/>
                <a:cs typeface="Alexandria"/>
              </a:rPr>
              <a:t>Determination and tenacity when facing obstacles.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latin typeface="Alexandria"/>
                <a:cs typeface="Alexandria"/>
              </a:rPr>
              <a:t>Tolerance for ambiguity and flexibility when conditions change.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latin typeface="Alexandria"/>
                <a:cs typeface="Alexandria"/>
              </a:rPr>
              <a:t>Creativity and resourcefulness in solving problems.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latin typeface="Alexandria"/>
                <a:cs typeface="Alexandria"/>
              </a:rPr>
              <a:t>High energy, hard work and a desire for immediate feedback.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latin typeface="Alexandria"/>
                <a:cs typeface="Alexandria"/>
              </a:rPr>
              <a:t>Skilled at organising resources and oriented towards the future.</a:t>
            </a:r>
          </a:p>
          <a:p>
            <a:pPr algn="l" rtl="0">
              <a:lnSpc>
                <a:spcPct val="150000"/>
              </a:lnSpc>
              <a:spcBef>
                <a:spcPts val="200"/>
              </a:spcBef>
              <a:buNone/>
            </a:pPr>
            <a:r>
              <a:rPr lang="en-US" sz="1400" b="0" dirty="0">
                <a:latin typeface="Alexandria"/>
                <a:cs typeface="Alexandria"/>
              </a:rPr>
              <a:t>Bootstrapping: conserving cash and cutting costs while building the venture.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6F2AA917-1313-80DB-F7CE-B16865B26715}"/>
              </a:ext>
            </a:extLst>
          </p:cNvPr>
          <p:cNvSpPr txBox="1">
            <a:spLocks/>
          </p:cNvSpPr>
          <p:nvPr/>
        </p:nvSpPr>
        <p:spPr>
          <a:xfrm>
            <a:off x="6184899" y="2006600"/>
            <a:ext cx="5146715" cy="3708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latin typeface="Alexandria"/>
                <a:cs typeface="Alexandria"/>
              </a:rPr>
              <a:t>المسؤولية والالتزام: يتحمّل نتيجة مشروعه بنفسه.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latin typeface="Alexandria"/>
                <a:cs typeface="Alexandria"/>
              </a:rPr>
              <a:t>الإصرار والمثابرة عند مواجهة العقبات.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latin typeface="Alexandria"/>
                <a:cs typeface="Alexandria"/>
              </a:rPr>
              <a:t>تحمّل الغموض والمرونة عند تغيّر الظروف.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latin typeface="Alexandria"/>
                <a:cs typeface="Alexandria"/>
              </a:rPr>
              <a:t>الإبداع وحسن التصرّف في حل المشكلات.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latin typeface="Alexandria"/>
                <a:cs typeface="Alexandria"/>
              </a:rPr>
              <a:t>طاقة عالية وعمل جاد ورغبة في تغذية راجعة فورية.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latin typeface="Alexandria"/>
                <a:cs typeface="Alexandria"/>
              </a:rPr>
              <a:t>مهارة في تنظيم الموارد ونظرة موجَّهة للمستقبل.</a:t>
            </a:r>
          </a:p>
          <a:p>
            <a:pPr algn="r" rtl="1">
              <a:lnSpc>
                <a:spcPct val="200000"/>
              </a:lnSpc>
              <a:spcBef>
                <a:spcPts val="200"/>
              </a:spcBef>
              <a:buNone/>
            </a:pPr>
            <a:r>
              <a:rPr lang="ar-SA" sz="1400" b="0" dirty="0">
                <a:latin typeface="Alexandria"/>
                <a:cs typeface="Alexandria"/>
              </a:rPr>
              <a:t>Bootstrapping: ترشيد النقد وتقليص التكاليف أثناء بناء المشروع.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76376589-54FB-4384-80A0-961CAF986D35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11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18B9C4D-97FD-48C8-9AA2-04A91CF46ADB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82889523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310848" y="874050"/>
            <a:ext cx="8547652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Most Important Qualities of an Entrepreneur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أهم صفات رواد الأعمال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7630706" y="2006600"/>
            <a:ext cx="2436851" cy="3733800"/>
            <a:chOff x="5411649" y="1770740"/>
            <a:chExt cx="3006636" cy="4240759"/>
          </a:xfrm>
        </p:grpSpPr>
        <p:sp>
          <p:nvSpPr>
            <p:cNvPr id="2" name="Rectangle 1"/>
            <p:cNvSpPr/>
            <p:nvPr/>
          </p:nvSpPr>
          <p:spPr>
            <a:xfrm>
              <a:off x="5411649" y="1770740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الرؤية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11649" y="2204222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الشغف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411649" y="2661292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الدافع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411649" y="3094774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الاحترام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411649" y="3547966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الابتكار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411649" y="3981448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المخاطرة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411649" y="4432042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المرونة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11649" y="4865524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التصرف الاستباقي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411649" y="5302244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التركيز الدؤوب على العملاء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411649" y="5764754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القدرة على العمل الجماعي</a:t>
              </a:r>
            </a:p>
          </p:txBody>
        </p:sp>
      </p:grpSp>
      <p:sp>
        <p:nvSpPr>
          <p:cNvPr id="5" name="SlideNumber">
            <a:extLst>
              <a:ext uri="{FF2B5EF4-FFF2-40B4-BE49-F238E27FC236}">
                <a16:creationId xmlns:a16="http://schemas.microsoft.com/office/drawing/2014/main" id="{A61D782C-DE26-48C5-9A64-185F4B17E005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12</a:t>
            </a:r>
          </a:p>
        </p:txBody>
      </p:sp>
      <p:sp>
        <p:nvSpPr>
          <p:cNvPr id="6" name="Footer">
            <a:extLst>
              <a:ext uri="{FF2B5EF4-FFF2-40B4-BE49-F238E27FC236}">
                <a16:creationId xmlns:a16="http://schemas.microsoft.com/office/drawing/2014/main" id="{116C7B62-96AC-42D8-B94D-E88E3B2FF366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BC75F4-350D-32D1-92E4-FE6EFB8385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48" y="2103700"/>
            <a:ext cx="6223002" cy="368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39501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Case study: ALBAIK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دراسة حالة: البيك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1974: the late Shakkour AbuGhazalah renovated a rented warehouse on Old Airport Road in Jeddah and opened the first pressure-fried chicken restaurant in Saudi Arabia.</a:t>
            </a:r>
          </a:p>
          <a:p>
            <a:pPr marL="214313" marR="0" indent="-214313" algn="just" rtl="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Slow start: the concept was new to the market, serving fewer than 100 customers a day in the first 90 days.</a:t>
            </a:r>
          </a:p>
          <a:p>
            <a:pPr marL="214313" marR="0" indent="-214313" algn="just" rtl="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Within one year: long queues formed outside the restaurant.</a:t>
            </a:r>
          </a:p>
          <a:p>
            <a:pPr marL="214313" marR="0" indent="-214313" algn="just" rtl="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1984: after three years of research, the secret recipe of 18 herbs and spices was developed.</a:t>
            </a:r>
          </a:p>
          <a:p>
            <a:pPr marL="214313" marR="0" indent="-214313" algn="just" rtl="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1986: ALBAIK was registered as a trademark in Saudi Arabia.</a:t>
            </a:r>
          </a:p>
          <a:p>
            <a:pPr marL="214313" marR="0" indent="-214313" algn="just" rtl="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Lesson: persistence and a distinctive product turned a local idea into a national brand.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A7E79C7-9AB9-A39A-5A7E-D34771E8B650}"/>
              </a:ext>
            </a:extLst>
          </p:cNvPr>
          <p:cNvSpPr txBox="1">
            <a:spLocks/>
          </p:cNvSpPr>
          <p:nvPr/>
        </p:nvSpPr>
        <p:spPr>
          <a:xfrm>
            <a:off x="6096000" y="19304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1974: قام المرحوم شكور أبو غزالة بتجديد مستودع مستأجر في طريق المطار القديم بجدة وافتتح أول مطعم دجاج مقلي بالضغط في المملكة العربية السعودية.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بداية بطيئة: كان المفهوم جديداً على السوق، ولم يتجاوز عدد العملاء 100 يومياً في أول 90 يوماً.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خلال سنة واحدة: بدأت الطوابير الطويلة تتشكل خارج المطعم.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1984: بعد ثلاث سنوات من البحث، تم تطوير وصفة الأعشاب والتوابل السرية المكوَّنة من 18 عنصراً.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1986: تم تسجيل “البيك” علامة تجارية في المملكة.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الدرس: المثابرة مع منتج مميز حوّلت فكرة محلية إلى علامة وطنية.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D3A66FFF-E62A-4D59-BC91-3B5982693E13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13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15AA0EF1-2B84-43F6-8ADA-A7D0F1CFEB9C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470155420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Types by Motive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الأنواع بحسب الدافع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Opportunity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start a business because they spot an opportunity in the marketplace.</a:t>
            </a:r>
          </a:p>
          <a:p>
            <a:pPr marL="214313" marR="0" indent="-214313" algn="l" rtl="0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Necessity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start a business because they cannot find work any other way.</a:t>
            </a:r>
          </a:p>
          <a:p>
            <a:pPr marL="214313" marR="0" indent="-214313" algn="l" rtl="0">
              <a:lnSpc>
                <a:spcPct val="20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Serial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repeatedly start businesses and grow them to a sustainable size before starting again.</a:t>
            </a: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A5EBDE12-DC77-61CE-64DF-AB4599DC0A0A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2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رواد أعمال الفرصة (Opportunity):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يبدأون مشروعاً لأنهم اكتشفوا فرصة في السوق.</a:t>
            </a:r>
          </a:p>
          <a:p>
            <a:pPr marL="0" marR="214313" indent="-214313" algn="r" rtl="1">
              <a:lnSpc>
                <a:spcPct val="2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رواد أعمال الحاجة (Necessity):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يبدأون مشروعاً لأنهم لا يجدون عملاً بطريقة أخرى.</a:t>
            </a:r>
          </a:p>
          <a:p>
            <a:pPr marL="0" marR="214313" indent="-214313" algn="r" rtl="1">
              <a:lnSpc>
                <a:spcPct val="2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رواد الأعمال المتسلسلون (Serial):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يبدأون مشاريع متكررة وينمّونها إلى حجم مستدام ثم يبدأون من جديد.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B398D903-20ED-4FFC-AB49-6ADD756EE532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14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51773FAD-EA68-4F5B-B6BE-B701AE37889E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753856634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Types of Entrepreneurship (Overview)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أنواع ريادة الأعمال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73695" y="2071386"/>
            <a:ext cx="4800600" cy="381000"/>
          </a:xfrm>
          <a:prstGeom prst="rect">
            <a:avLst/>
          </a:prstGeom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400" dirty="0"/>
              <a:t>There are generally four entrepreneurial types:</a:t>
            </a:r>
          </a:p>
          <a:p>
            <a:pPr marL="0" indent="0">
              <a:buNone/>
            </a:pPr>
            <a:endParaRPr lang="en-GB" sz="1400" dirty="0"/>
          </a:p>
        </p:txBody>
      </p:sp>
      <p:pic>
        <p:nvPicPr>
          <p:cNvPr id="9" name="Graphic 3">
            <a:extLst>
              <a:ext uri="{FF2B5EF4-FFF2-40B4-BE49-F238E27FC236}">
                <a16:creationId xmlns:a16="http://schemas.microsoft.com/office/drawing/2014/main" id="{CBE4BCB4-0168-0E46-5A8E-2B43479F87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7467" y="2449948"/>
            <a:ext cx="5228770" cy="329045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734168" y="5753100"/>
            <a:ext cx="312938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solidFill>
                  <a:srgbClr val="808080"/>
                </a:solidFill>
              </a:rPr>
              <a:t>Source: Adapted from Carsrud &amp; </a:t>
            </a:r>
            <a:r>
              <a:rPr lang="en-GB" sz="1100" dirty="0" err="1">
                <a:solidFill>
                  <a:srgbClr val="808080"/>
                </a:solidFill>
              </a:rPr>
              <a:t>Brannback</a:t>
            </a:r>
            <a:r>
              <a:rPr lang="en-GB" sz="1100" dirty="0">
                <a:solidFill>
                  <a:srgbClr val="808080"/>
                </a:solidFill>
              </a:rPr>
              <a:t>, </a:t>
            </a:r>
            <a:r>
              <a:rPr lang="en-US" sz="1100" dirty="0">
                <a:solidFill>
                  <a:srgbClr val="808080"/>
                </a:solidFill>
              </a:rPr>
              <a:t>(</a:t>
            </a:r>
            <a:r>
              <a:rPr lang="en-GB" sz="1100" dirty="0">
                <a:solidFill>
                  <a:srgbClr val="808080"/>
                </a:solidFill>
              </a:rPr>
              <a:t>2007)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6475765" y="2086315"/>
            <a:ext cx="4800600" cy="381000"/>
          </a:xfrm>
          <a:prstGeom prst="rect">
            <a:avLst/>
          </a:prstGeom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EG" sz="1400" dirty="0"/>
              <a:t>هناك بشكل عام أربعة أنواع من رواد الأعمال:</a:t>
            </a:r>
          </a:p>
        </p:txBody>
      </p:sp>
      <p:sp>
        <p:nvSpPr>
          <p:cNvPr id="4" name="SlideNumber">
            <a:extLst>
              <a:ext uri="{FF2B5EF4-FFF2-40B4-BE49-F238E27FC236}">
                <a16:creationId xmlns:a16="http://schemas.microsoft.com/office/drawing/2014/main" id="{2E2BB0CA-CC96-4047-BC4C-432FB1A94DE7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15</a:t>
            </a:r>
          </a:p>
        </p:txBody>
      </p:sp>
      <p:sp>
        <p:nvSpPr>
          <p:cNvPr id="5" name="Footer">
            <a:extLst>
              <a:ext uri="{FF2B5EF4-FFF2-40B4-BE49-F238E27FC236}">
                <a16:creationId xmlns:a16="http://schemas.microsoft.com/office/drawing/2014/main" id="{77006D34-744B-4DAB-A8FB-75BF0DA1CD20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BBF309-97D7-4651-CCAB-470213E787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6"/>
          <a:stretch>
            <a:fillRect/>
          </a:stretch>
        </p:blipFill>
        <p:spPr>
          <a:xfrm>
            <a:off x="7023888" y="2467315"/>
            <a:ext cx="4139412" cy="312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0430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Achievement Entrepreneur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رائد الأعمال الموجَّه نحو الإنجاز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Achievement Entrepreneur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Driven mainly by the desire to achieve.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Has great energy and the capability to take charge.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Takes the initiative instead of waiting for things to happen.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Shows leadership, commitment and responsibility towards the venture.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Competent in several business areas and focused on accomplishing objectives.</a:t>
            </a:r>
          </a:p>
          <a:p>
            <a:pPr algn="l" rtl="0">
              <a:lnSpc>
                <a:spcPct val="150000"/>
              </a:lnSpc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Source: Carsrud &amp; Brannback (2007).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13287135-1D84-5843-DCD2-E045250E92D9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20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رائد الأعمال الموجَّه نحو الإنجاز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تحرّكه في المقام الأول الرغبة في تحقيق الإنجاز.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يمتلك طاقة كبيرة وقدرة على تولّي المسؤولية.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يبادر بالعمل ولا ينتظر حدوث الأمور.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يُظهر صفات القيادة والالتزام والمسؤولية تجاه مشروعه.</a:t>
            </a:r>
          </a:p>
          <a:p>
            <a:pPr marL="0" marR="214313" indent="-214313" algn="r" rtl="1">
              <a:lnSpc>
                <a:spcPct val="2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كفء في عدة جوانب من الأعمال ويركّز على تحقيق أهدافه.</a:t>
            </a:r>
          </a:p>
          <a:p>
            <a:pPr algn="r" rtl="1">
              <a:lnSpc>
                <a:spcPct val="20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المصدر: Carsrud &amp; Brannback (2007).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24F74EA4-3B36-4FA0-B8D4-1E51A02D9B96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16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0480D7AF-9E72-4DDF-93F6-84889E2E0057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266758787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Salesman Entrepreneur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رائد الأعمال البائع</a:t>
            </a:r>
            <a:endParaRPr lang="ar-SA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dirty="0">
                <a:solidFill>
                  <a:srgbClr val="00AEEF"/>
                </a:solidFill>
                <a:latin typeface="Alexandria"/>
                <a:cs typeface="Alexandria"/>
              </a:rPr>
              <a:t>Salesman Entrepreneur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Alexandria"/>
                <a:cs typeface="Alexandria"/>
              </a:rPr>
              <a:t>Strong people skills and a soft, relationship-based selling style.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Alexandria"/>
                <a:cs typeface="Alexandria"/>
              </a:rPr>
              <a:t>Reads customer needs and wants accurately.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Alexandria"/>
                <a:cs typeface="Alexandria"/>
              </a:rPr>
              <a:t>Spends most of the time marketing the product or service.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Alexandria"/>
                <a:cs typeface="Alexandria"/>
              </a:rPr>
              <a:t>Lets other people manage daily operations.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Alexandria"/>
                <a:cs typeface="Alexandria"/>
              </a:rPr>
              <a:t>Builds a clear sales and marketing vision to reach wider customer groups.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CC06128C-516E-CDC0-0394-D96F4C66977E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dirty="0">
                <a:solidFill>
                  <a:srgbClr val="00AEEF"/>
                </a:solidFill>
                <a:latin typeface="Alexandria"/>
                <a:cs typeface="Alexandria"/>
              </a:rPr>
              <a:t>رائد الأعمال البائع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dirty="0">
                <a:solidFill>
                  <a:srgbClr val="000000"/>
                </a:solidFill>
                <a:latin typeface="Alexandria"/>
                <a:cs typeface="Alexandria"/>
              </a:rPr>
              <a:t>مهارات عالية في التعامل مع الناس وأسلوب بيع قائم على العلاقات.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dirty="0">
                <a:solidFill>
                  <a:srgbClr val="000000"/>
                </a:solidFill>
                <a:latin typeface="Alexandria"/>
                <a:cs typeface="Alexandria"/>
              </a:rPr>
              <a:t>يقرأ احتياجات العملاء ورغباتهم بدقة.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dirty="0">
                <a:solidFill>
                  <a:srgbClr val="000000"/>
                </a:solidFill>
                <a:latin typeface="Alexandria"/>
                <a:cs typeface="Alexandria"/>
              </a:rPr>
              <a:t>يقضي معظم وقته في تسويق المنتج أو الخدمة.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dirty="0">
                <a:solidFill>
                  <a:srgbClr val="000000"/>
                </a:solidFill>
                <a:latin typeface="Alexandria"/>
                <a:cs typeface="Alexandria"/>
              </a:rPr>
              <a:t>يترك إدارة العمليات اليومية لغيره.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dirty="0">
                <a:solidFill>
                  <a:srgbClr val="000000"/>
                </a:solidFill>
                <a:latin typeface="Alexandria"/>
                <a:cs typeface="Alexandria"/>
              </a:rPr>
              <a:t>يبني رؤية واضحة للبيع والتسويق للوصول إلى قطاعات أوسع من العملاء.</a:t>
            </a:r>
          </a:p>
          <a:p>
            <a:pPr marL="0" marR="0" indent="0"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dirty="0">
                <a:solidFill>
                  <a:srgbClr val="203E5F"/>
                </a:solidFill>
                <a:latin typeface="Alexandria"/>
                <a:cs typeface="Alexandria"/>
              </a:rPr>
              <a:t> </a:t>
            </a:r>
            <a:endParaRPr lang="ar-SA" sz="1400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A696CC14-84E8-4C66-8A2A-1BB34019645B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17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4968F068-FD5A-4D38-ADC7-4AFED3332657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78428106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Technology Entrepreneur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رائد الأعمال الموجَّه بالتقنية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  <a:spcAft>
                <a:spcPts val="25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Technology Entrepreneur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Primarily an idea developer with a strong flow of ideas.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Able to develop innovative processes and invent new products or services for niche markets.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Has strong analytical intelligence and takes calculated risks.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Risk: he may aim too high, so the ideas become hard to apply.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2D1BDE2C-DE20-A4DE-79DE-6E5086D1E762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Aft>
                <a:spcPts val="25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رائد الأعمال الموجَّه بالتقنية</a:t>
            </a:r>
            <a:endParaRPr lang="en-US" sz="1400" b="1" dirty="0">
              <a:solidFill>
                <a:srgbClr val="00AEEF"/>
              </a:solidFill>
              <a:latin typeface="Alexandria"/>
              <a:cs typeface="Alexandria"/>
            </a:endParaRPr>
          </a:p>
          <a:p>
            <a:pPr algn="r" rtl="1">
              <a:lnSpc>
                <a:spcPct val="150000"/>
              </a:lnSpc>
              <a:spcAft>
                <a:spcPts val="250"/>
              </a:spcAft>
              <a:buNone/>
            </a:pPr>
            <a:endParaRPr lang="ar-SA" sz="1400" b="1" dirty="0">
              <a:solidFill>
                <a:srgbClr val="00AEEF"/>
              </a:solidFill>
              <a:latin typeface="Alexandria"/>
              <a:cs typeface="Alexandria"/>
            </a:endParaRP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مطوِّر أفكار في الأساس، ولديه زخم كبير من الأفكار.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قادر على تطوير عمليات مبتكرة وابتكار منتجات أو خدمات جديدة لأسواق متخصصة.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يتمتع بذكاء تحليلي عالٍ ويتخذ مخاطر محسوبة.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المخاطرة: قد يبالغ في الطموح فتصعب أفكاره على التطبيق.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22D8C6DE-4703-4E75-BA9E-35F4057BE010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18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1831A929-DA00-48F2-A68E-E1602C0AF233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606051067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42221" y="2027980"/>
            <a:ext cx="5589125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spcBef>
                <a:spcPts val="1200"/>
              </a:spcBef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Manager Entrepreneur</a:t>
            </a:r>
          </a:p>
          <a:p>
            <a:pPr marL="214313" marR="0" indent="-214313" algn="l" rtl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Takes charge of the organisation’s mission.</a:t>
            </a:r>
          </a:p>
          <a:p>
            <a:pPr marL="214313" marR="0" indent="-214313" algn="l" rtl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Highly competitive by nature, but less co-operative in teamwork.</a:t>
            </a:r>
          </a:p>
          <a:p>
            <a:pPr marL="214313" marR="0" indent="-214313" algn="l" rtl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Often holds positions of high authority, such as external investor or board member.</a:t>
            </a:r>
          </a:p>
          <a:p>
            <a:pPr marL="214313" marR="0" indent="-214313" algn="l" rtl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Prefers larger organisations to small entrepreneurial ventures.</a:t>
            </a:r>
          </a:p>
          <a:p>
            <a:pPr marL="214313" marR="0" indent="-214313" algn="l" rtl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Strong at building marketing strategies; sells ideas through logic and careful persuasion rather than direct selling.</a:t>
            </a:r>
          </a:p>
          <a:p>
            <a:pPr marL="214313" marR="0" indent="-214313" algn="l" rtl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Strength: rich experience and solid management skills in running established businesses.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45478A63-81D9-7D00-0C35-9B72B9B33EFC}"/>
              </a:ext>
            </a:extLst>
          </p:cNvPr>
          <p:cNvSpPr txBox="1">
            <a:spLocks/>
          </p:cNvSpPr>
          <p:nvPr/>
        </p:nvSpPr>
        <p:spPr>
          <a:xfrm>
            <a:off x="6096000" y="1950975"/>
            <a:ext cx="52451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رائد الأعمال المدير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يتولّى مسؤولية مهمة المنظمة وقيادتها.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تنافسي بطبعه إلى حد كبير، وأقل تعاوناً في العمل الجماعي.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يشغل عادةً مناصب ذات سلطة عالية، كمستثمر خارجي أو عضو مجلس إدارة.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يفضّل العمل في المؤسسات الكبيرة على المشاريع الريادية الصغيرة.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قوي في بناء استراتيجيات التسويق، ويبيع أفكاره بالمنطق والإقناع المدروس لا بالبيع المباشر.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نقطة قوته: خبرة غنية ومهارات إدارية قوية في إدارة الأعمال القائمة.</a:t>
            </a:r>
          </a:p>
        </p:txBody>
      </p:sp>
      <p:sp>
        <p:nvSpPr>
          <p:cNvPr id="901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lIns="45720" tIns="45720" rIns="45720" bIns="45720" anchor="ctr"/>
          <a:lstStyle/>
          <a:p>
            <a:pPr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Chapter</a:t>
            </a:r>
          </a:p>
          <a:p>
            <a:pPr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900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anchor="b" anchorCtr="0">
            <a:noAutofit/>
          </a:bodyPr>
          <a:lstStyle/>
          <a:p>
            <a:pPr algn="l" rtl="0">
              <a:buNone/>
            </a:pPr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Manager Entrepreneur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رائد الأعمال المدير</a:t>
            </a:r>
            <a:endParaRPr lang="ar-SA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pic>
        <p:nvPicPr>
          <p:cNvPr id="902" name="Copied Picture 902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2" name="SlideNumber">
            <a:extLst>
              <a:ext uri="{FF2B5EF4-FFF2-40B4-BE49-F238E27FC236}">
                <a16:creationId xmlns:a16="http://schemas.microsoft.com/office/drawing/2014/main" id="{5170C0A7-05CC-4D2E-AA1E-8CAF51729D73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19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893DE3FE-0DAF-4717-8596-41EB2CC1BB2A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16925120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374900" y="889000"/>
            <a:ext cx="73914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Entrepreneurship and economic development   |</a:t>
            </a:r>
          </a:p>
          <a:p>
            <a:r>
              <a:rPr lang="ar-JO" b="1" dirty="0">
                <a:solidFill>
                  <a:srgbClr val="203E5F"/>
                </a:solidFill>
                <a:cs typeface="Alexandria"/>
              </a:rPr>
              <a:t>ريادة الأعمال والتنمية الاقتصادية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Espace réservé du contenu 2"/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Economic development can arise from: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 new source of supply for raw materials.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 new method of production.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 new product, or a new quality of an existing product.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opening of a new market.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re-organisation of a business.</a:t>
            </a:r>
          </a:p>
          <a:p>
            <a:pPr algn="l" rtl="0">
              <a:lnSpc>
                <a:spcPct val="150000"/>
              </a:lnSpc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These activities are managed inside an enterprise, and the people who carry them out are called entrepreneurs (Bull &amp; Willard, 1993).</a:t>
            </a:r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F488BAFD-F886-0F6A-A5FE-3B0A47F3F78D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قد تنشأ التنمية الاقتصادية من: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مصدر جديد لتوريد المواد الخام.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أسلوب إنتاج جديد.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منتج جديد، أو جودة جديدة لمنتج قائم.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افتتاح سوق جديد.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إعادة تنظيم العمل التجاري.</a:t>
            </a:r>
          </a:p>
          <a:p>
            <a:pPr algn="r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تُدار هذه الأنشطة داخل المؤسسة، ومن ينفّذها يُسمّون رواد الأعمال (Bull &amp; Willard, </a:t>
            </a: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1993</a:t>
            </a: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).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74129CF3-32A4-43AE-A25E-51946EF37843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20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EEB3B9B1-A75F-48A9-A4EF-B1C664BBBAC1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630103849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F1152453-5426-3B90-40E9-5B5565A497AC}"/>
              </a:ext>
            </a:extLst>
          </p:cNvPr>
          <p:cNvSpPr txBox="1">
            <a:spLocks noChangeArrowheads="1"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Entrepreneurship is a mass movement, not a rare event: in the United States about 514,000 new businesses are launched every month.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GEM study found that 12.7% of American adults — roughly one in eight people — were actively starting or running a new business.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This scale is one reason the U.S. economy stays flexible and keeps creating jobs.</a:t>
            </a:r>
          </a:p>
          <a:p>
            <a:pPr algn="l" rtl="0">
              <a:lnSpc>
                <a:spcPct val="150000"/>
              </a:lnSpc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Figures as reported in the course textbook (8th edition), based on GEM data.</a:t>
            </a: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13E43BA4-B691-22BE-2DE4-DEBFB0B0CF06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ريادة الأعمال حركة واسعة لا حالة نادرة: يُطلق في الولايات المتحدة نحو 514,000 مشروع جديد كل شهر.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وجد مسح GEM أن 12.7% من الأمريكيين البالغين — نحو شخص من كل ثمانية — يبدأون أو يديرون مشروعاً جديداً فعلياً.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هذا الحجم أحد أسباب مرونة الاقتصاد الأمريكي واستمراره في خلق الوظائف.</a:t>
            </a:r>
          </a:p>
          <a:p>
            <a:pPr algn="r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الأرقام كما وردت في كتاب المقرر (الطبعة الثامنة) استناداً إلى بيانات GEM.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The World of the Entrepreneur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عالم رائد الأعمال</a:t>
            </a:r>
            <a:endParaRPr lang="ar-EG" altLang="ar-JO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8E14A984-2651-470D-8183-BA1882B689C5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21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E043A6C1-18A2-4065-84A9-5F29F2C1A1E3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12590267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378B17CB-6555-64B7-880A-2C91F9369BCB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03787A-5421-F9DF-2472-8C668F237BAA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39671E-E67A-AE0B-316A-88D95A36F432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9535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Global Entrepreneurship Monitor (GEM)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المرصد العالمي لريادة الأعمال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1" name="Espace réservé du contenu 2"/>
          <p:cNvSpPr txBox="1">
            <a:spLocks/>
          </p:cNvSpPr>
          <p:nvPr/>
        </p:nvSpPr>
        <p:spPr>
          <a:xfrm>
            <a:off x="838200" y="1707106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 global study run by a consortium of universities.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 analyses the level of entrepreneurial activity in a large number of countries.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 measures entrepreneurship through population surveys and interviews with field experts, carried out by a national team in each country.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Its results allow countries to be compared year by year.</a:t>
            </a: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3663D953-60A4-C80B-A3FB-1D8C17A63AC8}"/>
              </a:ext>
            </a:extLst>
          </p:cNvPr>
          <p:cNvSpPr txBox="1">
            <a:spLocks/>
          </p:cNvSpPr>
          <p:nvPr/>
        </p:nvSpPr>
        <p:spPr>
          <a:xfrm>
            <a:off x="6089650" y="15621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2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14313" algn="r" rtl="1">
              <a:lnSpc>
                <a:spcPct val="150000"/>
              </a:lnSpc>
              <a:spcAft>
                <a:spcPts val="250"/>
              </a:spcAft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دراسة عالمية ينفّذها اتحاد من الجامعات.</a:t>
            </a:r>
          </a:p>
          <a:p>
            <a:pPr marR="214313" algn="r" rtl="1">
              <a:lnSpc>
                <a:spcPct val="150000"/>
              </a:lnSpc>
              <a:spcAft>
                <a:spcPts val="250"/>
              </a:spcAft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تحلّل مستوى النشاط الريادي في عدد كبير من الدول.</a:t>
            </a:r>
          </a:p>
          <a:p>
            <a:pPr marR="214313" algn="r" rtl="1">
              <a:lnSpc>
                <a:spcPct val="150000"/>
              </a:lnSpc>
              <a:spcAft>
                <a:spcPts val="250"/>
              </a:spcAft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وهي تقيس ريادة الأعمال عبر مسوح للسكان ومقابلات مع خبراء ميدانيين، يجريها فريق وطني في كل دولة.</a:t>
            </a:r>
          </a:p>
          <a:p>
            <a:pPr marR="214313" algn="r" rtl="1">
              <a:lnSpc>
                <a:spcPct val="150000"/>
              </a:lnSpc>
              <a:spcAft>
                <a:spcPts val="250"/>
              </a:spcAft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وتتيح نتائجها المقارنة بين الدول سنة بعد سنة.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149B77CE-A380-43CD-ABB9-9140F716985E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22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B55417B5-3FF1-4ADF-9B74-88F11B0F29B1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D0AF41-2F71-9ECE-61DD-AFC289A304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708" y="4959350"/>
            <a:ext cx="3175000" cy="787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2623F26-50FC-55F3-2BB5-5439BA0ABA9F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255974923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Total Entrepreneurial Activity (TEA)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مؤشر إجمالي النشاط الريادي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82409" y="2064475"/>
            <a:ext cx="5935080" cy="3708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Total Entrepreneurial Activity (TEA) Index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Measures how much new entrepreneurship a country has.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 adds two groups: people currently starting a business (nascent entrepreneurs) and owners of businesses less than 3.5 years old (young entrepreneurs).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total is expressed as a percentage of the labour force (population aged 18–64).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 higher TEA means a larger share of the population is launching new ventures.</a:t>
            </a: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63C26276-2898-AA4E-C0F7-B431D0CC9370}"/>
              </a:ext>
            </a:extLst>
          </p:cNvPr>
          <p:cNvSpPr txBox="1">
            <a:spLocks/>
          </p:cNvSpPr>
          <p:nvPr/>
        </p:nvSpPr>
        <p:spPr>
          <a:xfrm>
            <a:off x="6508991" y="2006600"/>
            <a:ext cx="4800600" cy="3708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مؤشر إجمالي النشاط الريادي (TEA)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يقيس حجم النشاط الريادي الجديد في الدولة.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يجمع فئتين: من هم في طور بدء مشروع (رواد أعمال ناشئون)، وأصحاب مشاريع عمرها أقل من 3.5 سنوات (رواد أعمال شباب).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يُعبَّر عن المجموع كنسبة مئوية من القوى العاملة (الفئة العمرية 18–64 سنة).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ارتفاع المؤشر يعني أن نسبة أكبر من السكان تُطلق مشاريع جديدة.</a:t>
            </a:r>
          </a:p>
          <a:p>
            <a:pPr algn="r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المصدر: المرصد العالمي لريادة الأعمال، كما ورد في كتاب المقرر (الطبعة الثامنة).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06AC5EFE-F7F3-4294-85CC-4CFC995ACC6A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23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ECAADD31-4C94-4A14-B365-EB91DBAB1BC7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738590924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Saudi Arabia in the GEM Report   |</a:t>
            </a:r>
          </a:p>
          <a:p>
            <a:r>
              <a:rPr lang="ar-JO" b="1" dirty="0">
                <a:solidFill>
                  <a:srgbClr val="203E5F"/>
                </a:solidFill>
                <a:cs typeface="Alexandria"/>
              </a:rPr>
              <a:t>تقرير المرصد العالمي لريادة الأعمال في السعودية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50" name="TextBox 950"/>
          <p:cNvSpPr txBox="1"/>
          <p:nvPr/>
        </p:nvSpPr>
        <p:spPr>
          <a:xfrm>
            <a:off x="800100" y="2032000"/>
            <a:ext cx="5080000" cy="3937000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marL="214313" marR="0" indent="-214313" algn="l" rtl="0">
              <a:lnSpc>
                <a:spcPct val="2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GEM 2020/2021 report measures the National Entrepreneurship Context Index (NECI).</a:t>
            </a:r>
          </a:p>
          <a:p>
            <a:pPr marL="214313" marR="0" indent="-214313" algn="l" rtl="0">
              <a:lnSpc>
                <a:spcPct val="2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Saudi Arabia’s rank improved sharply in three years: 41st in 2018, 17th in 2019 and 7th in 2020.</a:t>
            </a:r>
          </a:p>
          <a:p>
            <a:pPr marL="214313" marR="0" indent="-214313" algn="l" rtl="0">
              <a:lnSpc>
                <a:spcPct val="2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jump reflects reforms and programmes that support new ventures under Vision 2030.</a:t>
            </a:r>
          </a:p>
          <a:p>
            <a:pPr algn="l" rtl="0">
              <a:lnSpc>
                <a:spcPct val="200000"/>
              </a:lnSpc>
              <a:spcBef>
                <a:spcPts val="4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Source: Global Entrepreneurship Monitor; Ministry of Investment of Saudi Arabia.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1293F887-6B9D-4BBB-BB28-E1833D4F8DC8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24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2E31B889-DC92-46F2-AF67-4F4565339340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sp>
        <p:nvSpPr>
          <p:cNvPr id="951" name="TextBox 951"/>
          <p:cNvSpPr txBox="1"/>
          <p:nvPr/>
        </p:nvSpPr>
        <p:spPr>
          <a:xfrm>
            <a:off x="6096000" y="1965739"/>
            <a:ext cx="5207000" cy="3937000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marL="285750" marR="214313" indent="-285750" algn="r" rtl="1">
              <a:lnSpc>
                <a:spcPct val="2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يقيس تقرير GEM 2020/2021 مؤشر بيئة ريادة الأعمال الوطنية (NECI).</a:t>
            </a:r>
          </a:p>
          <a:p>
            <a:pPr marL="285750" marR="214313" indent="-285750" algn="r" rtl="1">
              <a:lnSpc>
                <a:spcPct val="2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تحسّن ترتيب المملكة بسرعة في ثلاث سنوات: 41 في 2018، ثم 17 في 2019، ثم 7 في 2020.</a:t>
            </a:r>
          </a:p>
          <a:p>
            <a:pPr marL="285750" marR="214313" indent="-285750" algn="r" rtl="1">
              <a:lnSpc>
                <a:spcPct val="20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يعكس هذا التقدّم برامج وإصلاحات دعم المشاريع الجديدة في رؤية 2030.</a:t>
            </a:r>
          </a:p>
          <a:p>
            <a:pPr algn="r" rtl="1">
              <a:lnSpc>
                <a:spcPct val="200000"/>
              </a:lnSpc>
              <a:spcBef>
                <a:spcPts val="4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المصدر: المرصد العالمي لريادة الأعمال؛ وزارة الاستثمار السعودية.</a:t>
            </a:r>
          </a:p>
        </p:txBody>
      </p:sp>
    </p:spTree>
    <p:extLst>
      <p:ext uri="{BB962C8B-B14F-4D97-AF65-F5344CB8AC3E}">
        <p14:creationId xmlns:p14="http://schemas.microsoft.com/office/powerpoint/2010/main" val="485427651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9CBB1983-BB91-C99A-4B1B-96764C77A49E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6741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Entrepreneurship Context Index (NECI 2020)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مؤشر بيئة ريادة الأعمال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10" name="TextBox 910"/>
          <p:cNvSpPr txBox="1"/>
          <p:nvPr/>
        </p:nvSpPr>
        <p:spPr>
          <a:xfrm>
            <a:off x="876587" y="1625153"/>
            <a:ext cx="3999996" cy="4671784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algn="l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Key points (NECI 2020)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Indonesia, the Netherlands and Taiwan lead the National Entrepreneurship Context Index.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UAE, Saudi Arabia, Qatar and Oman are all in the top 15, so Gulf countries offer some of the strongest conditions for new ventures.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Scores run from 6.4 at the top to 3.3 at the bottom on a 10-point scale.</a:t>
            </a:r>
          </a:p>
          <a:p>
            <a:pPr algn="l" rtl="0">
              <a:lnSpc>
                <a:spcPct val="150000"/>
              </a:lnSpc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Source: NECI 2020, Global Entrepreneurship Monitor.</a:t>
            </a:r>
          </a:p>
        </p:txBody>
      </p:sp>
      <p:sp>
        <p:nvSpPr>
          <p:cNvPr id="911" name="TextBox 911"/>
          <p:cNvSpPr txBox="1"/>
          <p:nvPr/>
        </p:nvSpPr>
        <p:spPr>
          <a:xfrm>
            <a:off x="8395252" y="1524908"/>
            <a:ext cx="2858060" cy="4671784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النقاط الرئيسية (NECI 2020)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تتقدّم إندونيسيا وهولندا وتايوان مؤشر بيئة ريادة الأعمال الوطنية.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الإمارات والسعودية وقطر وعُمان جميعها ضمن أفضل 15 دولة، أي أن دول الخليج توفّر من أقوى البيئات للمشاريع الجديدة.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تتراوح الدرجات بين 6.4 في الأعلى و3.3 في الأدنى من أصل 10.</a:t>
            </a:r>
          </a:p>
          <a:p>
            <a:pPr algn="r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المصدر: NECI 2020، المرصد العالمي لريادة الأعمال.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5E3A85DC-CD52-410C-B43B-E269B3BB4285}"/>
              </a:ext>
            </a:extLst>
          </p:cNvPr>
          <p:cNvSpPr txBox="1"/>
          <p:nvPr/>
        </p:nvSpPr>
        <p:spPr>
          <a:xfrm>
            <a:off x="11252200" y="6324600"/>
            <a:ext cx="685800" cy="3302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9EB172-278B-BEF0-3DCD-C216D57BCC37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85BE04-83E6-1D83-ABA8-2ED771445BD0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F36079-B1A9-8F04-29F9-0CC36E1F23F7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BD590BF-6232-72D9-8E7E-B55AB97A1E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583" y="2153245"/>
            <a:ext cx="3518669" cy="34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58160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24">
            <a:extLst>
              <a:ext uri="{FF2B5EF4-FFF2-40B4-BE49-F238E27FC236}">
                <a16:creationId xmlns:a16="http://schemas.microsoft.com/office/drawing/2014/main" id="{3DC6D853-2CF6-63CE-7668-09244620BA23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ar-JO" sz="1400" dirty="0">
                <a:latin typeface="Alexandria"/>
                <a:cs typeface="Alexandria"/>
              </a:rPr>
              <a:t>احتلت المملكة العربية السعودية المرتبة الرابعة عالمياً في مجال ريادة الأعمال عام 2022.</a:t>
            </a:r>
          </a:p>
          <a:p>
            <a:pPr algn="ctr"/>
            <a:r>
              <a:rPr lang="ar-JO" sz="1400" dirty="0">
                <a:latin typeface="Alexandria"/>
                <a:cs typeface="Alexandria"/>
              </a:rPr>
              <a:t>وقد صعدت من المركز السابع عشر في عام 2019 إلى المركز السابع في عام 2020، ثم إلى المركز الرابع في عام 2022.</a:t>
            </a:r>
          </a:p>
          <a:p>
            <a:pPr algn="ctr"/>
            <a:r>
              <a:rPr lang="ar-JO" sz="1400" dirty="0">
                <a:latin typeface="Alexandria"/>
                <a:cs typeface="Alexandria"/>
              </a:rPr>
              <a:t>وتضم القائمة ثلاث دول عربية: الإمارات العربية المتحدة (في المركز الأول)، والمملكة العربية السعودية (في المركز الرابع)، وقطر (في المركز التاسع).</a:t>
            </a:r>
          </a:p>
          <a:p>
            <a:pPr algn="ctr"/>
            <a:r>
              <a:rPr lang="ar-JO" sz="1400" dirty="0">
                <a:latin typeface="Alexandria"/>
                <a:cs typeface="Alexandria"/>
              </a:rPr>
              <a:t>ويعكس هذا التصنيف الظروف الوطنية الداعمة للمشاريع الجديدة.</a:t>
            </a:r>
            <a:endParaRPr lang="en-US" sz="1400" dirty="0">
              <a:latin typeface="Alexandria"/>
              <a:cs typeface="Alexandria"/>
            </a:endParaRPr>
          </a:p>
        </p:txBody>
      </p:sp>
      <p:pic>
        <p:nvPicPr>
          <p:cNvPr id="89090" name="Picture 2" descr="جريدة الرياض | المملكة الرابعة عالمياً في ريادة الأعمال 2022">
            <a:extLst>
              <a:ext uri="{FF2B5EF4-FFF2-40B4-BE49-F238E27FC236}">
                <a16:creationId xmlns:a16="http://schemas.microsoft.com/office/drawing/2014/main" id="{535EF602-51E5-11C0-6D61-A400625C5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21461" y="2057400"/>
            <a:ext cx="4263172" cy="288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30" name="TextBox 930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lIns="0" rIns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Saudi Arabia’s Global Ranking (2022)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ترتيب المملكة عالمياً 2022</a:t>
            </a:r>
            <a:endParaRPr lang="ar-SA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931" name="TextBox 931"/>
          <p:cNvSpPr txBox="1"/>
          <p:nvPr/>
        </p:nvSpPr>
        <p:spPr>
          <a:xfrm>
            <a:off x="771995" y="2176117"/>
            <a:ext cx="2924556" cy="3591849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algn="just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Reading the infographic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Saudi Arabia ranked 4th in the world for entrepreneurship in 2022.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It rose from 17th place in 2019 to 7th in 2020, then to 4th in 2022.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Three Arab countries appear on the list: the UAE (1st), Saudi Arabia (4th) and Qatar (9th).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ranking reflects the national conditions that support new ventures.</a:t>
            </a:r>
          </a:p>
          <a:p>
            <a:pPr algn="just" rtl="0"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Source: Global Entrepreneurship Monitor; infographic by Al-Riyadh.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B4C4AD85-F9EB-4883-9FE9-F70334C84832}"/>
              </a:ext>
            </a:extLst>
          </p:cNvPr>
          <p:cNvSpPr txBox="1"/>
          <p:nvPr/>
        </p:nvSpPr>
        <p:spPr>
          <a:xfrm>
            <a:off x="11252200" y="6324600"/>
            <a:ext cx="685800" cy="3302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7A0354-9A4B-F749-485F-6E82449F9700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D3ED67-56C0-3BEA-33B7-190AD3FF0F42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7E5D15-4773-04BC-3CDF-386D1C63B5C0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1CAEEA-5CA3-C48A-E163-CF7D8FBAD4AF}"/>
              </a:ext>
            </a:extLst>
          </p:cNvPr>
          <p:cNvSpPr txBox="1"/>
          <p:nvPr/>
        </p:nvSpPr>
        <p:spPr>
          <a:xfrm>
            <a:off x="8157116" y="1895613"/>
            <a:ext cx="3238500" cy="403187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285750" indent="-285750" algn="just" rtl="1">
              <a:buFont typeface="Arial" panose="020B0604020202020204" pitchFamily="34" charset="0"/>
              <a:buChar char="•"/>
            </a:pPr>
            <a:r>
              <a:rPr lang="ar-JO" sz="1400" dirty="0">
                <a:latin typeface="Alexandria"/>
                <a:cs typeface="Alexandria"/>
              </a:rPr>
              <a:t>احتلت المملكة العربية السعودية المرتبة الرابعة عالمياً في مجال ريادة الأعمال عام 2022.</a:t>
            </a:r>
            <a:endParaRPr lang="en-US" sz="1400" dirty="0">
              <a:latin typeface="Alexandria"/>
              <a:cs typeface="Alexandria"/>
            </a:endParaRPr>
          </a:p>
          <a:p>
            <a:pPr algn="just" rtl="1"/>
            <a:endParaRPr lang="ar-JO" sz="1400" dirty="0">
              <a:latin typeface="Alexandria"/>
              <a:cs typeface="Alexandria"/>
            </a:endParaRPr>
          </a:p>
          <a:p>
            <a:pPr marL="285750" indent="-285750" algn="just" rtl="1">
              <a:buFont typeface="Arial" panose="020B0604020202020204" pitchFamily="34" charset="0"/>
              <a:buChar char="•"/>
            </a:pPr>
            <a:r>
              <a:rPr lang="ar-JO" sz="1400" dirty="0">
                <a:latin typeface="Alexandria"/>
                <a:cs typeface="Alexandria"/>
              </a:rPr>
              <a:t>وقد صعدت من المركز السابع عشر في عام 2019 إلى المركز السابع في عام 2020، ثم إلى المركز الرابع في عام 2022.</a:t>
            </a:r>
            <a:endParaRPr lang="en-US" sz="1400" dirty="0">
              <a:latin typeface="Alexandria"/>
              <a:cs typeface="Alexandria"/>
            </a:endParaRPr>
          </a:p>
          <a:p>
            <a:pPr algn="just" rtl="1"/>
            <a:endParaRPr lang="ar-JO" sz="1400" dirty="0">
              <a:latin typeface="Alexandria"/>
              <a:cs typeface="Alexandria"/>
            </a:endParaRPr>
          </a:p>
          <a:p>
            <a:pPr marL="285750" indent="-285750" algn="just" rtl="1">
              <a:buFont typeface="Arial" panose="020B0604020202020204" pitchFamily="34" charset="0"/>
              <a:buChar char="•"/>
            </a:pPr>
            <a:r>
              <a:rPr lang="ar-JO" sz="1400" dirty="0">
                <a:latin typeface="Alexandria"/>
                <a:cs typeface="Alexandria"/>
              </a:rPr>
              <a:t>وتضم القائمة ثلاث دول عربية: الإمارات العربية المتحدة (في المركز الأول)، والمملكة العربية السعودية (في المركز الرابع)، وقطر (في المركز التاسع).</a:t>
            </a:r>
            <a:endParaRPr lang="en-US" sz="1400" dirty="0">
              <a:latin typeface="Alexandria"/>
              <a:cs typeface="Alexandria"/>
            </a:endParaRPr>
          </a:p>
          <a:p>
            <a:pPr marL="285750" indent="-285750" algn="just" rtl="1">
              <a:buFont typeface="Arial" panose="020B0604020202020204" pitchFamily="34" charset="0"/>
              <a:buChar char="•"/>
            </a:pPr>
            <a:endParaRPr lang="ar-JO" sz="1400" dirty="0">
              <a:latin typeface="Alexandria"/>
              <a:cs typeface="Alexandria"/>
            </a:endParaRPr>
          </a:p>
          <a:p>
            <a:pPr algn="just" rtl="1"/>
            <a:r>
              <a:rPr lang="ar-JO" sz="1400" dirty="0">
                <a:latin typeface="Alexandria"/>
                <a:cs typeface="Alexandria"/>
              </a:rPr>
              <a:t>ويعكس هذا التصنيف الظروف الوطنية الداعمة للمشاريع الجديدة.</a:t>
            </a:r>
            <a:endParaRPr lang="en-US" sz="1400" dirty="0">
              <a:latin typeface="Alexandria"/>
              <a:cs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015690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558DD003-F70A-8CE7-136A-19B60F40D88C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2" descr="ED &lt;Lecture Note 4&gt; - ppt download">
            <a:extLst>
              <a:ext uri="{FF2B5EF4-FFF2-40B4-BE49-F238E27FC236}">
                <a16:creationId xmlns:a16="http://schemas.microsoft.com/office/drawing/2014/main" id="{21EEA2A3-1148-8382-1AD1-AA1A3E889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650" y="2166711"/>
            <a:ext cx="5477719" cy="362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0" name="TextBox 940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lIns="0" rIns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Stages of Economic Development (Overview)   |</a:t>
            </a:r>
          </a:p>
          <a:p>
            <a:r>
              <a:rPr lang="ar-JO" b="1" dirty="0">
                <a:solidFill>
                  <a:srgbClr val="203E5F"/>
                </a:solidFill>
                <a:cs typeface="Alexandria"/>
              </a:rPr>
              <a:t>مراحل التنمية الاقتصادية</a:t>
            </a:r>
            <a:endParaRPr lang="ar-SA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941" name="TextBox 941"/>
          <p:cNvSpPr txBox="1"/>
          <p:nvPr/>
        </p:nvSpPr>
        <p:spPr>
          <a:xfrm>
            <a:off x="6366719" y="2624880"/>
            <a:ext cx="4768127" cy="2094375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ملخص المراحل</a:t>
            </a:r>
          </a:p>
          <a:p>
            <a:pPr marL="285750" marR="214313" indent="-285750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اقتصاد مدفوع بعوامل الإنتاج: الميزة التنافسية من العمالة منخفضة التكلفة والموارد الطبيعية والموقع، والتقنية تُستورد.</a:t>
            </a:r>
          </a:p>
          <a:p>
            <a:pPr marL="285750" marR="214313" indent="-285750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اقتصاد مدفوع بالاستثمار: الميزة من كفاءة إنتاج منتجات وخدمات قياسية، مع استثمار كبير في البنية التحتية.</a:t>
            </a:r>
          </a:p>
          <a:p>
            <a:pPr marL="285750" marR="214313" indent="-285750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اقتصاد مدفوع بالابتكار: الميزة من منتجات وخدمات مبتكرة، وتجمعات صناعية قوية، وحصة خدمات مرتفعة.</a:t>
            </a:r>
          </a:p>
          <a:p>
            <a:pPr algn="r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المصدر: Porter (1990).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45CB0E85-B221-413B-B5A9-DFFA376194E8}"/>
              </a:ext>
            </a:extLst>
          </p:cNvPr>
          <p:cNvSpPr txBox="1"/>
          <p:nvPr/>
        </p:nvSpPr>
        <p:spPr>
          <a:xfrm>
            <a:off x="11252200" y="6324600"/>
            <a:ext cx="685800" cy="3302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27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7DF7ED1-221E-3067-862C-79A50149F4DF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6F1F22-3836-F197-AD6C-DBB87549D666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B48747-0340-4594-A859-6FEC6C6BC022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54003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Stages of Economic Development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مراحل التنمية الاقتصادية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Factor-driven: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competes on unskilled labour and natural resources; technology is imported. Examples: Egypt, Algeria, Palestine, Pakistan.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Efficiency-driven: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growth comes from more efficient production processes and better product quality. Examples: Croatia, Brazil, China, Russia, Tunisia.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Innovation-driven: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competes by creating new and different products and services. Examples: USA, UK, Japan, South Korea.</a:t>
            </a: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C5EBD5E4-C635-0E1D-5B0E-E9E3521B7A3F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14313" algn="just" rtl="1">
              <a:lnSpc>
                <a:spcPct val="150000"/>
              </a:lnSpc>
              <a:spcAft>
                <a:spcPts val="25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مدفوعة بعوامل الإنتاج: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تنافس بالعمالة غير الماهرة والموارد الطبيعية، والتقنية مستوردة. أمثلة: مصر، الجزائر، فلسطين، باكستان.</a:t>
            </a:r>
          </a:p>
          <a:p>
            <a:pPr marR="214313" algn="just" rtl="1">
              <a:lnSpc>
                <a:spcPct val="150000"/>
              </a:lnSpc>
              <a:spcAft>
                <a:spcPts val="25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مدفوعة بالكفاءة: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النمو من عمليات إنتاج أكثر كفاءة وجودة أعلى للمنتج. أمثلة: كرواتيا، البرازيل، الصين، روسيا، تونس.</a:t>
            </a:r>
          </a:p>
          <a:p>
            <a:pPr marR="214313" algn="just" rtl="1">
              <a:lnSpc>
                <a:spcPct val="150000"/>
              </a:lnSpc>
              <a:spcAft>
                <a:spcPts val="25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مدفوعة بالابتكار: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تنافس بإنتاج منتجات وخدمات جديدة ومختلفة. أمثلة: الولايات المتحدة، بريطانيا، اليابان، كوريا الجنوبية.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2F8445FD-EA4B-41C3-A521-D55425121264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28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6DC8EDFA-2F09-4C3C-9533-3D63AEB96918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871202886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Benefits of Entrepreneurship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فوائد ريادة الأعمال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Entrepreneurship gives you the opportunity to: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Create your own destiny.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Make a difference.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Reach your full potential.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Reap impressive profits.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Contribute to society and be recognised for your efforts.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Do what you enjoy and have fun doing it.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53D783A-6E7C-B39E-29BC-9C3CD4FB9088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تمنحك ريادة الأعمال الفرصة لـ: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صناعة مصيرك بنفسك.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إحداث فارق حقيقي.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تحقيق كامل إمكاناتك.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جني أرباح مجزية.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الإسهام في المجتمع ونيل التقدير على جهودك.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العمل فيما تستمتع به.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5CDFC2D8-0301-470B-8AFA-064197E3601D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29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C0E5B880-9136-4071-92FF-4625730916CB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561316017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Drawbacks of Entrepreneurship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عيوب ريادة الأعمال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Uncertainty of income.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entrepreneur is paid last: employees’ wages come first.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Risk of losing the whole investment.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Long hours and hard work.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Lower quality of life until the business is established.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High levels of stress.</a:t>
            </a:r>
          </a:p>
        </p:txBody>
      </p:sp>
      <p:sp>
        <p:nvSpPr>
          <p:cNvPr id="9" name="Rectangle 1027">
            <a:extLst>
              <a:ext uri="{FF2B5EF4-FFF2-40B4-BE49-F238E27FC236}">
                <a16:creationId xmlns:a16="http://schemas.microsoft.com/office/drawing/2014/main" id="{AB8BF3C9-AE98-D2B4-D06E-2D20A2563773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عدم استقرار الدخل.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رائد الأعمال آخر من يحصل على أجره؛ فرواتب الموظفين تُدفع أولاً.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خطر خسارة رأس المال المستثمر بالكامل.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ساعات عمل طويلة وجهد شاق.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انخفاض جودة الحياة حتى يستقر المشروع.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مستويات عالية من التوتر.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52EA3FD0-4608-4DC1-B62C-9B2E9802EF00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30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FD6405C1-B15B-4BE5-BE66-8907C8794AFA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017402004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Sources of Stress for Entrepreneurs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مصادر الضغوط لرواد الأعمال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7828470" y="2179833"/>
            <a:ext cx="3347530" cy="3071172"/>
            <a:chOff x="5400200" y="1952126"/>
            <a:chExt cx="3018085" cy="3215708"/>
          </a:xfrm>
        </p:grpSpPr>
        <p:sp>
          <p:nvSpPr>
            <p:cNvPr id="11" name="Rectangle 10"/>
            <p:cNvSpPr/>
            <p:nvPr/>
          </p:nvSpPr>
          <p:spPr>
            <a:xfrm>
              <a:off x="5400200" y="1952126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خسارة أعمالهم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411649" y="2469783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دفع الديون الشخصية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11649" y="2943542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خسارة العملاء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411649" y="3421633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جلب الأعمال الجديدة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411649" y="3934958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الرغبة في الحفاظ على الصحة والرفاهية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400200" y="4407764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أن تكون تحت الطلب على مدار 24 ساعة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411649" y="4921089"/>
              <a:ext cx="3006636" cy="2467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EG" b="1" dirty="0"/>
                <a:t>دفع ديون العمل</a:t>
              </a:r>
            </a:p>
          </p:txBody>
        </p:sp>
      </p:grpSp>
      <p:sp>
        <p:nvSpPr>
          <p:cNvPr id="3" name="SlideNumber">
            <a:extLst>
              <a:ext uri="{FF2B5EF4-FFF2-40B4-BE49-F238E27FC236}">
                <a16:creationId xmlns:a16="http://schemas.microsoft.com/office/drawing/2014/main" id="{8FDE2159-E57F-4D23-B5B1-7C840A5CA555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31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1FDAEBA-5207-42C2-AE27-1D88D02531BA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E6DFA8-A6EA-42E5-958B-A991942BC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70" y="2077813"/>
            <a:ext cx="6316550" cy="380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19960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273300" y="901700"/>
            <a:ext cx="96774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Demographic and Environmental Factors (1)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العوامل الديموغرافية والبيئية (1)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1E854FA8-C55F-DA44-6944-12AACFEDB13C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lnSpc>
                <a:spcPct val="100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Age: most people start a business between 24 and 44 years old.</a:t>
            </a:r>
          </a:p>
          <a:p>
            <a:pPr marL="214313" marR="0" indent="-214313" algn="just" rtl="0">
              <a:lnSpc>
                <a:spcPct val="100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Entrepreneurs as heroes: the economic growth of the 1980s created wealth in this age group and many business opportunities.</a:t>
            </a:r>
          </a:p>
          <a:p>
            <a:pPr marL="214313" marR="0" indent="-214313" algn="just" rtl="0">
              <a:lnSpc>
                <a:spcPct val="100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Shift to a service economy:</a:t>
            </a:r>
          </a:p>
          <a:p>
            <a:pPr marL="500063" marR="0" indent="-285750" algn="just" rtl="0">
              <a:lnSpc>
                <a:spcPct val="100000"/>
              </a:lnSpc>
              <a:spcBef>
                <a:spcPts val="600"/>
              </a:spcBef>
              <a:spcAft>
                <a:spcPts val="200"/>
              </a:spcAft>
              <a:buFont typeface="Courier New" panose="02070309020205020404" pitchFamily="49" charset="0"/>
              <a:buChar char="o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Services need low start-up capital, so entry is easier.</a:t>
            </a:r>
          </a:p>
          <a:p>
            <a:pPr marL="500063" marR="0" indent="-285750" algn="just" rtl="0">
              <a:lnSpc>
                <a:spcPct val="100000"/>
              </a:lnSpc>
              <a:spcBef>
                <a:spcPts val="600"/>
              </a:spcBef>
              <a:spcAft>
                <a:spcPts val="200"/>
              </a:spcAft>
              <a:buFont typeface="Courier New" panose="02070309020205020404" pitchFamily="49" charset="0"/>
              <a:buChar char="o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In the United States the service sector produces about 80% of jobs and 64% of GDP.</a:t>
            </a:r>
          </a:p>
          <a:p>
            <a:pPr algn="just" rtl="0">
              <a:spcBef>
                <a:spcPts val="6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GDP: the market value of all final goods and services produced in a period; used to judge economic performance and compare countries. Figures as reported in the course textbook (8th edition).</a:t>
            </a: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316375BE-5E07-A77E-9916-A4C46243500D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14313" algn="just" rtl="1">
              <a:spcBef>
                <a:spcPts val="600"/>
              </a:spcBef>
              <a:spcAft>
                <a:spcPts val="200"/>
              </a:spcAft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العمر: يبدأ معظم الناس مشاريعهم بين سن 24 و44 سنة.</a:t>
            </a:r>
          </a:p>
          <a:p>
            <a:pPr marR="214313" algn="just" rtl="1">
              <a:spcBef>
                <a:spcPts val="600"/>
              </a:spcBef>
              <a:spcAft>
                <a:spcPts val="200"/>
              </a:spcAft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رواد الأعمال كأبطال: النمو الاقتصادي في الثمانينات صنع ثروة لدى هذه الفئة العمرية وفرصاً تجارية كثيرة.</a:t>
            </a:r>
            <a:endParaRPr lang="ar-JO" sz="1400" b="0" dirty="0">
              <a:solidFill>
                <a:srgbClr val="000000"/>
              </a:solidFill>
              <a:latin typeface="Alexandria"/>
              <a:cs typeface="Alexandria"/>
            </a:endParaRPr>
          </a:p>
          <a:p>
            <a:pPr marL="0" marR="214313" indent="0" algn="just" rtl="1">
              <a:spcBef>
                <a:spcPts val="600"/>
              </a:spcBef>
              <a:spcAft>
                <a:spcPts val="200"/>
              </a:spcAft>
              <a:buNone/>
            </a:pPr>
            <a:endParaRPr lang="ar-SA" sz="1400" b="0" dirty="0">
              <a:solidFill>
                <a:srgbClr val="000000"/>
              </a:solidFill>
              <a:latin typeface="Alexandria"/>
              <a:cs typeface="Alexandria"/>
            </a:endParaRPr>
          </a:p>
          <a:p>
            <a:pPr marL="0" marR="214313" indent="-214313" algn="just" rtl="1">
              <a:lnSpc>
                <a:spcPct val="100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التحول إلى اقتصاد الخدمات:</a:t>
            </a:r>
          </a:p>
          <a:p>
            <a:pPr marR="428626" algn="just" rtl="1">
              <a:spcBef>
                <a:spcPts val="600"/>
              </a:spcBef>
              <a:spcAft>
                <a:spcPts val="200"/>
              </a:spcAft>
              <a:buFont typeface="Courier New" panose="02070309020205020404" pitchFamily="49" charset="0"/>
              <a:buChar char="o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قطاع الخدمات يحتاج رأس مال بدء منخفضاً، فالدخول إليه أسهل.</a:t>
            </a:r>
          </a:p>
          <a:p>
            <a:pPr marR="428626" algn="just" rtl="1">
              <a:spcBef>
                <a:spcPts val="600"/>
              </a:spcBef>
              <a:spcAft>
                <a:spcPts val="200"/>
              </a:spcAft>
              <a:buFont typeface="Courier New" panose="02070309020205020404" pitchFamily="49" charset="0"/>
              <a:buChar char="o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في الولايات المتحدة ينتج قطاع الخدمات نحو 80% من الوظائف و64% من الناتج المحلي الإجمالي.</a:t>
            </a:r>
            <a:endParaRPr lang="ar-JO" sz="1400" b="0" dirty="0">
              <a:solidFill>
                <a:srgbClr val="000000"/>
              </a:solidFill>
              <a:latin typeface="Alexandria"/>
              <a:cs typeface="Alexandria"/>
            </a:endParaRPr>
          </a:p>
          <a:p>
            <a:pPr marL="0" marR="428626" indent="0" algn="just" rtl="1">
              <a:spcBef>
                <a:spcPts val="600"/>
              </a:spcBef>
              <a:spcAft>
                <a:spcPts val="200"/>
              </a:spcAft>
              <a:buNone/>
            </a:pPr>
            <a:endParaRPr lang="ar-SA" sz="1400" b="0" dirty="0">
              <a:solidFill>
                <a:srgbClr val="000000"/>
              </a:solidFill>
              <a:latin typeface="Alexandria"/>
              <a:cs typeface="Alexandria"/>
            </a:endParaRPr>
          </a:p>
          <a:p>
            <a:pPr algn="just" rtl="1">
              <a:spcBef>
                <a:spcPts val="6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الناتج المحلي الإجمالي: القيمة السوقية لكل السلع والخدمات النهائية المنتَجة في فترة معينة، ويُستخدم لقياس الأداء الاقتصادي والمقارنة بين الدول. الأرقام كما وردت في كتاب المقرر (الطبعة الثامنة).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26AB59DA-7FFC-474A-A739-7F4B50022CA8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32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4F80D598-AA49-41ED-937C-AB26117A8AFE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12918828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2811533B-72E4-3C74-2C39-05B4C439D476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1CA30C-6139-5613-6C17-2FA4CB6FC236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0E5499-C827-E5F5-D4D8-0ADB65956D3E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95CE43-D4ED-DA6B-56F0-F37375BFACFF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2" descr="3 Key US Small Business Statistics">
            <a:extLst>
              <a:ext uri="{FF2B5EF4-FFF2-40B4-BE49-F238E27FC236}">
                <a16:creationId xmlns:a16="http://schemas.microsoft.com/office/drawing/2014/main" id="{41D01F99-8930-32B9-8882-37F116F24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0900" y="2146300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Number">
            <a:extLst>
              <a:ext uri="{FF2B5EF4-FFF2-40B4-BE49-F238E27FC236}">
                <a16:creationId xmlns:a16="http://schemas.microsoft.com/office/drawing/2014/main" id="{2009D793-5ED2-437B-96AF-61B0D543B896}"/>
              </a:ext>
            </a:extLst>
          </p:cNvPr>
          <p:cNvSpPr txBox="1"/>
          <p:nvPr/>
        </p:nvSpPr>
        <p:spPr>
          <a:xfrm>
            <a:off x="11252200" y="6324600"/>
            <a:ext cx="685800" cy="3302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33</a:t>
            </a:r>
          </a:p>
        </p:txBody>
      </p:sp>
      <p:sp>
        <p:nvSpPr>
          <p:cNvPr id="101" name="Explain EN"/>
          <p:cNvSpPr txBox="1"/>
          <p:nvPr/>
        </p:nvSpPr>
        <p:spPr>
          <a:xfrm>
            <a:off x="5041900" y="1755140"/>
            <a:ext cx="3060700" cy="38100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marL="214313" indent="-214313" algn="just" rtl="0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Backbone of the economy: 90% of US companies are small or medium, they provide 70% of global employment, and generate 55% of GDP in developed countries.</a:t>
            </a:r>
          </a:p>
          <a:p>
            <a:pPr marL="214313" indent="-214313" algn="just" rtl="0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Fastest-growing industries (2018): food and restaurants 11%, business services 11%, health/beauty/fitness 10%, general retail 7%, home services 6% — mostly service activities with low start-up capital.</a:t>
            </a:r>
          </a:p>
          <a:p>
            <a:pPr marL="214313" indent="-214313" algn="just" rtl="0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Ownership by gender: 14.8 million businesses run by men, 9.9 million by women, and 2.5 million owned equally.</a:t>
            </a:r>
          </a:p>
        </p:txBody>
      </p:sp>
      <p:sp>
        <p:nvSpPr>
          <p:cNvPr id="102" name="Explain AR"/>
          <p:cNvSpPr txBox="1"/>
          <p:nvPr/>
        </p:nvSpPr>
        <p:spPr>
          <a:xfrm>
            <a:off x="8280400" y="1755140"/>
            <a:ext cx="3060700" cy="38100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marL="285750" marR="214313" indent="-285750" algn="just" rtl="1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العمود الفقري للاقتصاد: 90% من الشركات الأمريكية صغيرة ومتوسطة، وتوفّر 70% من التوظيف عالمياً، وتولّد 55% من الناتج المحلي في الدول المتقدمة.</a:t>
            </a:r>
          </a:p>
          <a:p>
            <a:pPr marL="285750" marR="214313" indent="-285750" algn="just" rtl="1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أسرع الصناعات نمواً (2018): الأغذية والمطاعم 11%، خدمات الأعمال 11%، الصحة والجمال واللياقة 10%، التجزئة العامة 7%، الخدمات المنزلية 6% — ومعظمها أنشطة خدمية برأس مال بدء منخفض.</a:t>
            </a:r>
          </a:p>
          <a:p>
            <a:pPr marL="285750" marR="214313" indent="-285750" algn="just" rtl="1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الملكية حسب الجنس: 14.8 مليون مشروع يديرها رجال، و9.9 مليون تديرها نساء، و2.5 مليون بملكية مشتركة متساوية.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7A360B28-228E-49E7-CA70-682A2683CC29}"/>
              </a:ext>
            </a:extLst>
          </p:cNvPr>
          <p:cNvSpPr txBox="1"/>
          <p:nvPr/>
        </p:nvSpPr>
        <p:spPr>
          <a:xfrm>
            <a:off x="2273300" y="901700"/>
            <a:ext cx="96774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Demographic and Environmental Factors (1)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العوامل الديموغرافية والبيئية (1)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6562304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072FE-CC23-AF43-5614-715D1A6A0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00867C2E-AFA8-C2AA-7D52-8664314A0430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  <a:cs typeface="Simplified Arabic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D19A16-6221-11DF-F187-023E3F3B2B42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  <a:cs typeface="Simplified Arabic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A5A20E-08A4-CF86-5DD1-788F5941E8C0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charset="0"/>
                <a:ea typeface="+mn-ea"/>
                <a:cs typeface="Simplified Arabic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8B64C9-6AA7-32C3-9FDB-7830B8E00420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charset="0"/>
                <a:ea typeface="+mn-ea"/>
                <a:cs typeface="Simplified Arabic" charset="0"/>
              </a:rPr>
              <a:t>01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49F9238-B12A-B18A-2F03-27614CDB23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lideNumber">
            <a:extLst>
              <a:ext uri="{FF2B5EF4-FFF2-40B4-BE49-F238E27FC236}">
                <a16:creationId xmlns:a16="http://schemas.microsoft.com/office/drawing/2014/main" id="{BE9CC150-93C3-BE64-0B87-5328FE08FFFF}"/>
              </a:ext>
            </a:extLst>
          </p:cNvPr>
          <p:cNvSpPr txBox="1"/>
          <p:nvPr/>
        </p:nvSpPr>
        <p:spPr>
          <a:xfrm>
            <a:off x="11252200" y="6324600"/>
            <a:ext cx="685800" cy="3302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lexandria"/>
                <a:ea typeface="+mn-ea"/>
                <a:cs typeface="Simplified Arabic"/>
              </a:rPr>
              <a:t>34</a:t>
            </a:r>
          </a:p>
        </p:txBody>
      </p:sp>
      <p:sp>
        <p:nvSpPr>
          <p:cNvPr id="980" name="TextBox 980">
            <a:extLst>
              <a:ext uri="{FF2B5EF4-FFF2-40B4-BE49-F238E27FC236}">
                <a16:creationId xmlns:a16="http://schemas.microsoft.com/office/drawing/2014/main" id="{0A45A208-E753-6037-2307-F7ABECA86888}"/>
              </a:ext>
            </a:extLst>
          </p:cNvPr>
          <p:cNvSpPr txBox="1"/>
          <p:nvPr/>
        </p:nvSpPr>
        <p:spPr>
          <a:xfrm>
            <a:off x="800100" y="2032000"/>
            <a:ext cx="5080000" cy="3937000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/>
                <a:cs typeface="Alexandria"/>
              </a:rPr>
              <a:t>Reading the infographic</a:t>
            </a:r>
          </a:p>
          <a:p>
            <a:pPr marL="200025" marR="0" lvl="0" indent="-200025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35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cs typeface="Alexandria"/>
              </a:rPr>
              <a:t>Weight: 90% of US companies are small or medium; SMEs provide 70% of global jobs and 55% of GDP in developed countries.</a:t>
            </a:r>
          </a:p>
          <a:p>
            <a:pPr marL="200025" marR="0" lvl="0" indent="-200025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35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cs typeface="Alexandria"/>
              </a:rPr>
              <a:t>Fastest-growing sectors (2018): food and restaurants 11%, business services 11%, health and fitness 10%, retail 7%, home services 6%.</a:t>
            </a:r>
          </a:p>
          <a:p>
            <a:pPr marL="200025" marR="0" lvl="0" indent="-200025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35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cs typeface="Alexandria"/>
              </a:rPr>
              <a:t>Ownership: 14.8 million firms owned by men, 9.9 million by women, 2.5 million equally.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/>
                <a:cs typeface="Alexandria"/>
              </a:rPr>
              <a:t>Source: FinancesOnline (IFAC, Guidant Financial, Startblue).</a:t>
            </a:r>
          </a:p>
        </p:txBody>
      </p:sp>
      <p:sp>
        <p:nvSpPr>
          <p:cNvPr id="981" name="TextBox 981">
            <a:extLst>
              <a:ext uri="{FF2B5EF4-FFF2-40B4-BE49-F238E27FC236}">
                <a16:creationId xmlns:a16="http://schemas.microsoft.com/office/drawing/2014/main" id="{4815177D-F0B4-3C6E-F4E1-64B119F33791}"/>
              </a:ext>
            </a:extLst>
          </p:cNvPr>
          <p:cNvSpPr txBox="1"/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4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/>
                <a:cs typeface="Alexandria"/>
              </a:rPr>
              <a:t>قراءة الإنفوجرافيك</a:t>
            </a:r>
          </a:p>
          <a:p>
            <a:pPr marL="285750" marR="200025" lvl="0" indent="-28575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35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cs typeface="Alexandria"/>
              </a:rPr>
              <a:t>الحجم: 90% من الشركات الأمريكية صغيرة أو متوسطة، وتوفّر هذه الشركات 70% من الوظائف عالمياً و55% من الناتج المحلي في الدول المتقدمة.</a:t>
            </a:r>
          </a:p>
          <a:p>
            <a:pPr marL="285750" marR="200025" lvl="0" indent="-28575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35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cs typeface="Alexandria"/>
              </a:rPr>
              <a:t>أسرع القطاعات نمواً (2018): الأغذية والمطاعم 11%، خدمات الأعمال 11%، الصحة واللياقة 10%، التجزئة 7%، الخدمات المنزلية 6%.</a:t>
            </a:r>
          </a:p>
          <a:p>
            <a:pPr marL="285750" marR="200025" lvl="0" indent="-28575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35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/>
                <a:cs typeface="Alexandria"/>
              </a:rPr>
              <a:t>الملكية: 14.8 مليون منشأة يملكها رجال، و9.9 مليون تملكها نساء، و2.5 مليون ملكية مشتركة.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400" b="0" i="0" u="none" strike="noStrike" kern="1200" cap="none" spc="0" normalizeH="0" baseline="0" noProof="0" dirty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/>
                <a:cs typeface="Alexandria"/>
              </a:rPr>
              <a:t>المصدر: FinancesOnline نقلاً عن IFAC وGuidant Financial وStartblue.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036505FB-4151-F00F-6B92-03B73D401D85}"/>
              </a:ext>
            </a:extLst>
          </p:cNvPr>
          <p:cNvSpPr txBox="1"/>
          <p:nvPr/>
        </p:nvSpPr>
        <p:spPr>
          <a:xfrm>
            <a:off x="2273300" y="901700"/>
            <a:ext cx="96774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Demographic and Environmental Factors (1)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العوامل الديموغرافية والبيئية (1)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33662088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324100" y="825500"/>
            <a:ext cx="9750287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Demographic and Environmental Factors (2)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العوامل الديموغرافية والبيئية (2)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C0E91065-4635-9265-2C9F-A5F6AE7CC5C2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Technology: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cheap tools and online platforms let one person run a business that once needed a large team.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The Internet and cloud computing: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software and storage are rented online, so a venture starts without buying servers.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Mobile marketing: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 small business can reach customers directly through their phones at very low cost.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Independent lifestyle: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many people prefer controlling their own time and work over a fixed job.</a:t>
            </a:r>
          </a:p>
          <a:p>
            <a:pPr marL="214313" marR="0" indent="-214313" algn="just" rtl="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International opportunities: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small firms can now sell across borders through e-commerce and shipping services.</a:t>
            </a: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360C21A4-C639-D9EF-AE7F-BE7FA28D7846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14313" algn="just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التقنية: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أدوات رخيصة ومنصات إلكترونية تتيح لشخص واحد إدارة عمل كان يحتاج فريقاً كبيراً.</a:t>
            </a:r>
          </a:p>
          <a:p>
            <a:pPr marR="214313" algn="just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الإنترنت والحوسبة السحابية: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تُستأجر البرامج والتخزين عبر الإنترنت، فيبدأ المشروع بلا شراء أجهزة.</a:t>
            </a:r>
          </a:p>
          <a:p>
            <a:pPr marR="214313" algn="just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التسويق عبر الجوال: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يستطيع المشروع الصغير الوصول إلى العميل مباشرة على هاتفه بتكلفة قليلة.</a:t>
            </a:r>
          </a:p>
          <a:p>
            <a:pPr marR="214313" algn="just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نمط الحياة المستقل: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يفضّل كثيرون التحكم في وقتهم وعملهم على الوظيفة الثابتة.</a:t>
            </a:r>
          </a:p>
          <a:p>
            <a:pPr marR="214313" algn="just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الفرص الدولية: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تستطيع الشركات الصغيرة البيع خارج الحدود عبر التجارة الإلكترونية وخدمات الشحن.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670865F0-F552-48BE-9C64-F12E67C38DCF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35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A3AFB212-7A1B-4B11-AD2F-41C168C45F89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436321232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286000" y="825500"/>
            <a:ext cx="89535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Cultural Diversity of Entrepreneurship (1)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التنوع الثقافي لريادة الأعمال (1)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7257C9D8-3EA0-6D9B-76DA-2B1ED0E14F32}"/>
              </a:ext>
            </a:extLst>
          </p:cNvPr>
          <p:cNvSpPr txBox="1">
            <a:spLocks noChangeArrowheads="1"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0025" marR="0" indent="-200025" algn="just" rtl="0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Young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start a venture in their twenties or while still studying.</a:t>
            </a:r>
          </a:p>
          <a:p>
            <a:pPr marL="200025" marR="0" indent="-200025" algn="just" rtl="0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Women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women who own and lead their own ventures — the fastest-growing group.</a:t>
            </a:r>
          </a:p>
          <a:p>
            <a:pPr marL="200025" marR="0" indent="-200025" algn="just" rtl="0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Minority-owned enterprises: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businesses owned by people from under-represented groups.</a:t>
            </a:r>
          </a:p>
          <a:p>
            <a:pPr marL="200025" marR="0" indent="-200025" algn="just" rtl="0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Immigrant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start a venture in a country they moved to, using their network and culture.</a:t>
            </a:r>
          </a:p>
          <a:p>
            <a:pPr marL="200025" marR="0" indent="-200025" algn="just" rtl="0">
              <a:lnSpc>
                <a:spcPct val="15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Part-time entrepreneurs: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run a venture alongside a job to reduce the risk.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E79687B-9C60-471B-C400-9742EE43D554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00025" algn="just" rtl="1">
              <a:lnSpc>
                <a:spcPct val="150000"/>
              </a:lnSpc>
              <a:spcAft>
                <a:spcPts val="4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رواد الأعمال الشباب: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من يبدأ مشروعه في العشرينات أو أثناء الدراسة.</a:t>
            </a:r>
          </a:p>
          <a:p>
            <a:pPr marR="200025" algn="just" rtl="1">
              <a:lnSpc>
                <a:spcPct val="150000"/>
              </a:lnSpc>
              <a:spcAft>
                <a:spcPts val="4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رائدات الأعمال: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نساء يملكن مشاريعهن ويقودنها، وهي أسرع فئة نمواً.</a:t>
            </a:r>
          </a:p>
          <a:p>
            <a:pPr marR="200025" algn="just" rtl="1">
              <a:lnSpc>
                <a:spcPct val="150000"/>
              </a:lnSpc>
              <a:spcAft>
                <a:spcPts val="4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الشركات المملوكة للأقليات: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مشاريع يملكها أفراد من مجموعات أقل تمثيلاً في السوق.</a:t>
            </a:r>
          </a:p>
          <a:p>
            <a:pPr marR="200025" algn="just" rtl="1">
              <a:lnSpc>
                <a:spcPct val="150000"/>
              </a:lnSpc>
              <a:spcAft>
                <a:spcPts val="4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رواد الأعمال المهاجرون: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من يبدأ مشروعاً في بلد انتقل إليه مستفيداً من شبكته وثقافته.</a:t>
            </a:r>
          </a:p>
          <a:p>
            <a:pPr marR="200025" algn="just" rtl="1">
              <a:lnSpc>
                <a:spcPct val="150000"/>
              </a:lnSpc>
              <a:spcAft>
                <a:spcPts val="4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رواد الأعمال بدوام جزئي: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من يدير مشروعه بجانب وظيفته لتقليل المخاطرة.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9B7DA1A2-0697-4744-814C-4802C9F38796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36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B79B21F9-AD80-4BA0-A4E9-EC8345A8E44B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531856718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Women-Owned Businesses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الشركات المملوكة للنساء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069B3BA-0123-DAB8-B98B-D8C31F7B1244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>
              <a:lnSpc>
                <a:spcPct val="150000"/>
              </a:lnSpc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Saudi Arabia: women in business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Vision 2030 encourages more women to join the workforce and take leadership roles.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Commercial registrations by women rose by 112% over six years.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Records issued: 65,912 in 2015 versus 139,754 in 2021.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Total commercial registrations reached 817,930.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Women were about 15% of the workforce in 2014, and that share has risen sharply since.</a:t>
            </a:r>
          </a:p>
          <a:p>
            <a:pPr algn="just" rtl="0">
              <a:lnSpc>
                <a:spcPct val="150000"/>
              </a:lnSpc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Sources: Saudi Ministry of Commerce; Brookings Institution.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9600342-B9AA-D972-E0FE-80C8CC7D0FE8}"/>
              </a:ext>
            </a:extLst>
          </p:cNvPr>
          <p:cNvSpPr txBox="1">
            <a:spLocks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المملكة العربية السعودية: المرأة وريادة الأعمال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رؤية 2030 تشجّع مشاركة المرأة في سوق العمل وتولّي المناصب القيادية.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ارتفعت السجلات التجارية للنساء بنسبة 112% خلال ست سنوات.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السجلات الصادرة: 65,912 سجلاً في 2015 مقابل 139,754 في 2021.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بلغ إجمالي السجلات التجارية 817,930 سجلاً.</a:t>
            </a:r>
          </a:p>
          <a:p>
            <a:pPr marL="0" marR="214313" indent="-214313" algn="just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كانت النساء نحو 15% من القوى العاملة في 2014، وارتفعت النسبة بقوة بعد ذلك.</a:t>
            </a:r>
          </a:p>
          <a:p>
            <a:pPr algn="just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المصادر: وزارة التجارة السعودية؛ مؤسسة بروكينغز.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2519A221-856D-4237-AC15-EF01410306A2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37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B2483A46-6E52-4B86-8598-C357E2C4F719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758799120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273300" y="869950"/>
            <a:ext cx="9592519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Cultural Diversity of Entrepreneurship (2)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التنوع الثقافي لريادة الأعمال (2)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069B3BA-0123-DAB8-B98B-D8C31F7B1244}"/>
              </a:ext>
            </a:extLst>
          </p:cNvPr>
          <p:cNvSpPr txBox="1">
            <a:spLocks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Home-based businesses: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ventures run from the owner’s home with very low overheads.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Family businesses: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owned and managed by members of the same family.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Copreneurs: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entrepreneurial couples who work together as co-owners.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Corporate castoffs: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educated, skilled people who lost corporate jobs and started their own venture.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Corporate dropouts: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executives who leave corporate life to pursue their own dreams.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Retiring baby boomers: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people who launch a venture after retirement.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C3DB953-C325-EACB-0EAA-20FD59BB1452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214313" algn="r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أعمال من المنزل: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مشاريع تُدار من منزل صاحبها بتكاليف تشغيل منخفضة جداً.</a:t>
            </a:r>
          </a:p>
          <a:p>
            <a:pPr marR="214313" algn="r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الأعمال العائلية: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يملكها ويديرها أفراد من الأسرة نفسها.</a:t>
            </a:r>
          </a:p>
          <a:p>
            <a:pPr marR="214313" algn="r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الأزواج الرياديون: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زوجان يعملان معاً كمالكين مشتركين للمشروع.</a:t>
            </a:r>
          </a:p>
          <a:p>
            <a:pPr marR="214313" algn="r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من فقد وظيفته (Corporate castoffs):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أصحاب تعليم ومهارة فقدوا وظائفهم فأنشأوا مشاريعهم.</a:t>
            </a:r>
          </a:p>
          <a:p>
            <a:pPr marR="214313" algn="r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من ترك وظيفته بإرادته (Corporate dropouts):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تنفيذيون تركوا العمل المؤسسي لتحقيق أحلامهم الخاصة.</a:t>
            </a:r>
          </a:p>
          <a:p>
            <a:pPr marR="214313" algn="r" rtl="1">
              <a:lnSpc>
                <a:spcPct val="150000"/>
              </a:lnSpc>
              <a:spcAft>
                <a:spcPts val="200"/>
              </a:spcAft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المتقاعدون: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من يبدأ مشروعاً خاصاً بعد التقاعد.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D43768DB-751E-4871-AF9A-A9B4871C30A4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38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6288364-2887-43C9-9B46-9B5ED9C337CC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3423557501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Small Businesses by Industry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الشركات الصغيرة حسب الصناعة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60" name="TextBox 960"/>
          <p:cNvSpPr txBox="1"/>
          <p:nvPr/>
        </p:nvSpPr>
        <p:spPr>
          <a:xfrm>
            <a:off x="4765684" y="2006600"/>
            <a:ext cx="3463916" cy="3708400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algn="l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Reading the chart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Services dominate with 55.4% of small businesses.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Construction 12.9%, retail 11.7%, finance/insurance/real estate 9.0%.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Wholesale 5.4% and manufacturing 4.5% are the smallest shares.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Service ventures need less start-up capital, which explains their large share.</a:t>
            </a:r>
          </a:p>
          <a:p>
            <a:pPr algn="l" rtl="0">
              <a:spcBef>
                <a:spcPts val="2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Source: course textbook (8th edition).</a:t>
            </a:r>
          </a:p>
        </p:txBody>
      </p:sp>
      <p:sp>
        <p:nvSpPr>
          <p:cNvPr id="961" name="TextBox 961"/>
          <p:cNvSpPr txBox="1"/>
          <p:nvPr/>
        </p:nvSpPr>
        <p:spPr>
          <a:xfrm>
            <a:off x="8163891" y="1943100"/>
            <a:ext cx="3024809" cy="3708400"/>
          </a:xfrm>
          <a:prstGeom prst="rect">
            <a:avLst/>
          </a:prstGeom>
          <a:noFill/>
        </p:spPr>
        <p:txBody>
          <a:bodyPr wrap="square" lIns="0" rIns="0" anchor="ctr">
            <a:noAutofit/>
          </a:bodyPr>
          <a:lstStyle/>
          <a:p>
            <a:pPr algn="r" rtl="1">
              <a:lnSpc>
                <a:spcPct val="150000"/>
              </a:lnSpc>
              <a:spcAft>
                <a:spcPts val="2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قراءة الرسم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الخدمات هي الأكبر بنسبة 55.4% من الشركات الصغيرة.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الإنشاءات 12.9%، التجزئة 11.7%، التمويل والتأمين والعقار 9.0%.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تجارة الجملة 5.4% والتصنيع 4.5% هما الأصغر.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مشاريع الخدمات تحتاج رأس مال بدء أقل، وهذا يفسّر حصتها الكبيرة.</a:t>
            </a:r>
          </a:p>
          <a:p>
            <a:pPr algn="r" rtl="1">
              <a:lnSpc>
                <a:spcPct val="150000"/>
              </a:lnSpc>
              <a:spcBef>
                <a:spcPts val="2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المصدر: كتاب المقرر (الطبعة الثامنة).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BFD06A5B-FB23-437B-BFFD-09D3EF842A4D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39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E24EBB3C-A706-4B55-9AB9-1B93923CB386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F053B8-9AD4-E24E-C96D-1053059503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87" y="2273300"/>
            <a:ext cx="4023010" cy="329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961950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20C5DF48-FA99-8243-45AE-548D5E244C82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E6FCCE7-87D3-AF09-4160-16989246DE66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8A7914B-5F79-E86D-2ED0-CCE14CC7F11C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51FACE5-9AA9-C105-E45E-E9B88E24FD1D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Entrepreneurship Process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عملية ريادة الأعمال</a:t>
            </a:r>
            <a:endParaRPr lang="en-US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4" name="SlideNumber">
            <a:extLst>
              <a:ext uri="{FF2B5EF4-FFF2-40B4-BE49-F238E27FC236}">
                <a16:creationId xmlns:a16="http://schemas.microsoft.com/office/drawing/2014/main" id="{8F3C24C1-50EA-4EA4-8E5E-4C1FE753F02D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40</a:t>
            </a:r>
          </a:p>
        </p:txBody>
      </p:sp>
      <p:sp>
        <p:nvSpPr>
          <p:cNvPr id="5" name="Footer">
            <a:extLst>
              <a:ext uri="{FF2B5EF4-FFF2-40B4-BE49-F238E27FC236}">
                <a16:creationId xmlns:a16="http://schemas.microsoft.com/office/drawing/2014/main" id="{A5720237-F513-433A-9BE8-2AC6C999FAFF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  <p:sp>
        <p:nvSpPr>
          <p:cNvPr id="700" name="TextBox 700"/>
          <p:cNvSpPr txBox="1"/>
          <p:nvPr/>
        </p:nvSpPr>
        <p:spPr>
          <a:xfrm>
            <a:off x="1104900" y="2018500"/>
            <a:ext cx="9880600" cy="330200"/>
          </a:xfrm>
          <a:prstGeom prst="rect">
            <a:avLst/>
          </a:prstGeom>
          <a:noFill/>
        </p:spPr>
        <p:txBody>
          <a:bodyPr wrap="square" lIns="0" rIns="0" anchor="ctr"/>
          <a:lstStyle/>
          <a:p>
            <a:pPr algn="ctr" rtl="0">
              <a:buNone/>
            </a:pPr>
            <a:r>
              <a:rPr lang="en-US" sz="1600" b="1" dirty="0">
                <a:solidFill>
                  <a:srgbClr val="203E5F"/>
                </a:solidFill>
                <a:latin typeface="Alexandria" pitchFamily="2" charset="-78"/>
                <a:cs typeface="Alexandria" pitchFamily="2" charset="-78"/>
              </a:rPr>
              <a:t>The entrepreneurial process runs through six stages   |   </a:t>
            </a:r>
            <a:r>
              <a:rPr lang="ar-SA" sz="1600" b="1" dirty="0">
                <a:solidFill>
                  <a:srgbClr val="203E5F"/>
                </a:solidFill>
                <a:latin typeface="Alexandria" pitchFamily="2" charset="-78"/>
                <a:cs typeface="Alexandria" pitchFamily="2" charset="-78"/>
              </a:rPr>
              <a:t>تتكوّن العملية الريادية من ست مراحل</a:t>
            </a:r>
          </a:p>
        </p:txBody>
      </p:sp>
      <p:sp>
        <p:nvSpPr>
          <p:cNvPr id="710" name="Step 1"/>
          <p:cNvSpPr/>
          <p:nvPr/>
        </p:nvSpPr>
        <p:spPr>
          <a:xfrm>
            <a:off x="1219200" y="2362200"/>
            <a:ext cx="3073400" cy="1422400"/>
          </a:xfrm>
          <a:prstGeom prst="roundRect">
            <a:avLst>
              <a:gd name="adj" fmla="val 12000"/>
            </a:avLst>
          </a:prstGeom>
          <a:solidFill>
            <a:srgbClr val="00AEEF"/>
          </a:solidFill>
          <a:ln>
            <a:noFill/>
          </a:ln>
        </p:spPr>
        <p:txBody>
          <a:bodyPr lIns="91440" tIns="45720" rIns="91440" bIns="45720" anchor="ctr">
            <a:noAutofit/>
          </a:bodyPr>
          <a:lstStyle/>
          <a:p>
            <a:pPr algn="ctr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1</a:t>
            </a:r>
          </a:p>
          <a:p>
            <a:pPr algn="ctr" rtl="0">
              <a:spcAft>
                <a:spcPts val="15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Identify an opportunity</a:t>
            </a:r>
          </a:p>
          <a:p>
            <a:pPr algn="ctr" rtl="1">
              <a:buNone/>
            </a:pPr>
            <a:r>
              <a:rPr lang="ar-SA" sz="1400" b="0" dirty="0">
                <a:solidFill>
                  <a:srgbClr val="FFFFFF"/>
                </a:solidFill>
                <a:latin typeface="Alexandria"/>
                <a:cs typeface="Alexandria"/>
              </a:rPr>
              <a:t>تحديد الفرصة</a:t>
            </a:r>
          </a:p>
        </p:txBody>
      </p:sp>
      <p:sp>
        <p:nvSpPr>
          <p:cNvPr id="711" name="Step 2"/>
          <p:cNvSpPr/>
          <p:nvPr/>
        </p:nvSpPr>
        <p:spPr>
          <a:xfrm>
            <a:off x="4546600" y="2362200"/>
            <a:ext cx="3073400" cy="1422400"/>
          </a:xfrm>
          <a:prstGeom prst="roundRect">
            <a:avLst>
              <a:gd name="adj" fmla="val 12000"/>
            </a:avLst>
          </a:prstGeom>
          <a:solidFill>
            <a:srgbClr val="00AEEF"/>
          </a:solidFill>
          <a:ln>
            <a:noFill/>
          </a:ln>
        </p:spPr>
        <p:txBody>
          <a:bodyPr lIns="91440" tIns="45720" rIns="91440" bIns="45720" anchor="ctr">
            <a:noAutofit/>
          </a:bodyPr>
          <a:lstStyle/>
          <a:p>
            <a:pPr algn="ctr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2</a:t>
            </a:r>
          </a:p>
          <a:p>
            <a:pPr algn="ctr" rtl="0">
              <a:spcAft>
                <a:spcPts val="15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Establish a vision</a:t>
            </a:r>
          </a:p>
          <a:p>
            <a:pPr algn="ctr" rtl="1">
              <a:buNone/>
            </a:pPr>
            <a:r>
              <a:rPr lang="ar-SA" sz="1400" b="0" dirty="0">
                <a:solidFill>
                  <a:srgbClr val="FFFFFF"/>
                </a:solidFill>
                <a:latin typeface="Alexandria"/>
                <a:cs typeface="Alexandria"/>
              </a:rPr>
              <a:t>صياغة الرؤية</a:t>
            </a:r>
          </a:p>
        </p:txBody>
      </p:sp>
      <p:sp>
        <p:nvSpPr>
          <p:cNvPr id="712" name="Step 3"/>
          <p:cNvSpPr/>
          <p:nvPr/>
        </p:nvSpPr>
        <p:spPr>
          <a:xfrm>
            <a:off x="7874000" y="2362200"/>
            <a:ext cx="3073400" cy="1422400"/>
          </a:xfrm>
          <a:prstGeom prst="roundRect">
            <a:avLst>
              <a:gd name="adj" fmla="val 12000"/>
            </a:avLst>
          </a:prstGeom>
          <a:solidFill>
            <a:srgbClr val="00AEEF"/>
          </a:solidFill>
          <a:ln>
            <a:noFill/>
          </a:ln>
        </p:spPr>
        <p:txBody>
          <a:bodyPr lIns="91440" tIns="45720" rIns="91440" bIns="45720" anchor="ctr">
            <a:noAutofit/>
          </a:bodyPr>
          <a:lstStyle/>
          <a:p>
            <a:pPr algn="ctr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3</a:t>
            </a:r>
          </a:p>
          <a:p>
            <a:pPr algn="ctr" rtl="0">
              <a:spcAft>
                <a:spcPts val="15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Persuade others</a:t>
            </a:r>
          </a:p>
          <a:p>
            <a:pPr algn="ctr" rtl="1">
              <a:buNone/>
            </a:pPr>
            <a:r>
              <a:rPr lang="ar-SA" sz="1400" b="0" dirty="0">
                <a:solidFill>
                  <a:srgbClr val="FFFFFF"/>
                </a:solidFill>
                <a:latin typeface="Alexandria"/>
                <a:cs typeface="Alexandria"/>
              </a:rPr>
              <a:t>إقناع الآخرين</a:t>
            </a:r>
          </a:p>
        </p:txBody>
      </p:sp>
      <p:sp>
        <p:nvSpPr>
          <p:cNvPr id="713" name="Step 4"/>
          <p:cNvSpPr/>
          <p:nvPr/>
        </p:nvSpPr>
        <p:spPr>
          <a:xfrm>
            <a:off x="1219200" y="4064000"/>
            <a:ext cx="3073400" cy="1422400"/>
          </a:xfrm>
          <a:prstGeom prst="roundRect">
            <a:avLst>
              <a:gd name="adj" fmla="val 12000"/>
            </a:avLst>
          </a:prstGeom>
          <a:solidFill>
            <a:srgbClr val="259F6C"/>
          </a:solidFill>
          <a:ln>
            <a:noFill/>
          </a:ln>
        </p:spPr>
        <p:txBody>
          <a:bodyPr lIns="91440" tIns="45720" rIns="91440" bIns="45720" anchor="ctr">
            <a:noAutofit/>
          </a:bodyPr>
          <a:lstStyle/>
          <a:p>
            <a:pPr algn="ctr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4</a:t>
            </a:r>
          </a:p>
          <a:p>
            <a:pPr algn="ctr" rtl="0">
              <a:spcAft>
                <a:spcPts val="15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Gather resources</a:t>
            </a:r>
          </a:p>
          <a:p>
            <a:pPr algn="ctr" rtl="1">
              <a:buNone/>
            </a:pPr>
            <a:r>
              <a:rPr lang="ar-SA" sz="1400" b="0" dirty="0">
                <a:solidFill>
                  <a:srgbClr val="FFFFFF"/>
                </a:solidFill>
                <a:latin typeface="Alexandria"/>
                <a:cs typeface="Alexandria"/>
              </a:rPr>
              <a:t>تجميع الموارد</a:t>
            </a:r>
          </a:p>
        </p:txBody>
      </p:sp>
      <p:sp>
        <p:nvSpPr>
          <p:cNvPr id="714" name="Step 5"/>
          <p:cNvSpPr/>
          <p:nvPr/>
        </p:nvSpPr>
        <p:spPr>
          <a:xfrm>
            <a:off x="4546600" y="4064000"/>
            <a:ext cx="3073400" cy="1422400"/>
          </a:xfrm>
          <a:prstGeom prst="roundRect">
            <a:avLst>
              <a:gd name="adj" fmla="val 12000"/>
            </a:avLst>
          </a:prstGeom>
          <a:solidFill>
            <a:srgbClr val="259F6C"/>
          </a:solidFill>
          <a:ln>
            <a:noFill/>
          </a:ln>
        </p:spPr>
        <p:txBody>
          <a:bodyPr lIns="91440" tIns="45720" rIns="91440" bIns="45720" anchor="ctr">
            <a:noAutofit/>
          </a:bodyPr>
          <a:lstStyle/>
          <a:p>
            <a:pPr algn="ctr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5</a:t>
            </a:r>
          </a:p>
          <a:p>
            <a:pPr algn="ctr" rtl="0">
              <a:spcAft>
                <a:spcPts val="15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Create the venture or product</a:t>
            </a:r>
          </a:p>
          <a:p>
            <a:pPr algn="ctr" rtl="1">
              <a:buNone/>
            </a:pPr>
            <a:r>
              <a:rPr lang="ar-SA" sz="1400" b="0" dirty="0">
                <a:solidFill>
                  <a:srgbClr val="FFFFFF"/>
                </a:solidFill>
                <a:latin typeface="Alexandria"/>
                <a:cs typeface="Alexandria"/>
              </a:rPr>
              <a:t>إنشاء المشروع أو المنتج</a:t>
            </a:r>
          </a:p>
        </p:txBody>
      </p:sp>
      <p:sp>
        <p:nvSpPr>
          <p:cNvPr id="715" name="Step 6"/>
          <p:cNvSpPr/>
          <p:nvPr/>
        </p:nvSpPr>
        <p:spPr>
          <a:xfrm>
            <a:off x="7874000" y="4064000"/>
            <a:ext cx="3073400" cy="1422400"/>
          </a:xfrm>
          <a:prstGeom prst="roundRect">
            <a:avLst>
              <a:gd name="adj" fmla="val 12000"/>
            </a:avLst>
          </a:prstGeom>
          <a:solidFill>
            <a:srgbClr val="259F6C"/>
          </a:solidFill>
          <a:ln>
            <a:noFill/>
          </a:ln>
        </p:spPr>
        <p:txBody>
          <a:bodyPr lIns="91440" tIns="45720" rIns="91440" bIns="45720" anchor="ctr">
            <a:noAutofit/>
          </a:bodyPr>
          <a:lstStyle/>
          <a:p>
            <a:pPr algn="ctr" rt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6</a:t>
            </a:r>
          </a:p>
          <a:p>
            <a:pPr algn="ctr" rtl="0">
              <a:spcAft>
                <a:spcPts val="15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lexandria"/>
                <a:cs typeface="Alexandria"/>
              </a:rPr>
              <a:t>Change and adapt over time</a:t>
            </a:r>
          </a:p>
          <a:p>
            <a:pPr algn="ctr" rtl="1">
              <a:buNone/>
            </a:pPr>
            <a:r>
              <a:rPr lang="ar-SA" sz="1400" b="0" dirty="0">
                <a:solidFill>
                  <a:srgbClr val="FFFFFF"/>
                </a:solidFill>
                <a:latin typeface="Alexandria"/>
                <a:cs typeface="Alexandria"/>
              </a:rPr>
              <a:t>التغيّر والتكيّف مع الزمن</a:t>
            </a:r>
          </a:p>
        </p:txBody>
      </p:sp>
      <p:sp>
        <p:nvSpPr>
          <p:cNvPr id="760" name="Flow 760"/>
          <p:cNvSpPr/>
          <p:nvPr/>
        </p:nvSpPr>
        <p:spPr>
          <a:xfrm>
            <a:off x="4318000" y="2971800"/>
            <a:ext cx="203200" cy="203200"/>
          </a:xfrm>
          <a:prstGeom prst="rightArrow">
            <a:avLst/>
          </a:prstGeom>
          <a:solidFill>
            <a:srgbClr val="203E5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61" name="Flow 761"/>
          <p:cNvSpPr/>
          <p:nvPr/>
        </p:nvSpPr>
        <p:spPr>
          <a:xfrm>
            <a:off x="7645400" y="2971800"/>
            <a:ext cx="203200" cy="203200"/>
          </a:xfrm>
          <a:prstGeom prst="rightArrow">
            <a:avLst/>
          </a:prstGeom>
          <a:solidFill>
            <a:srgbClr val="203E5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62" name="Flow 762"/>
          <p:cNvSpPr/>
          <p:nvPr/>
        </p:nvSpPr>
        <p:spPr>
          <a:xfrm>
            <a:off x="4318000" y="4673600"/>
            <a:ext cx="203200" cy="203200"/>
          </a:xfrm>
          <a:prstGeom prst="rightArrow">
            <a:avLst/>
          </a:prstGeom>
          <a:solidFill>
            <a:srgbClr val="203E5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63" name="Flow 763"/>
          <p:cNvSpPr/>
          <p:nvPr/>
        </p:nvSpPr>
        <p:spPr>
          <a:xfrm>
            <a:off x="7645400" y="4673600"/>
            <a:ext cx="203200" cy="203200"/>
          </a:xfrm>
          <a:prstGeom prst="rightArrow">
            <a:avLst/>
          </a:prstGeom>
          <a:solidFill>
            <a:srgbClr val="203E5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64" name="Flow 764"/>
          <p:cNvSpPr/>
          <p:nvPr/>
        </p:nvSpPr>
        <p:spPr>
          <a:xfrm>
            <a:off x="5969000" y="3822700"/>
            <a:ext cx="203200" cy="203200"/>
          </a:xfrm>
          <a:prstGeom prst="downArrow">
            <a:avLst/>
          </a:prstGeom>
          <a:solidFill>
            <a:srgbClr val="203E5F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09368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>
                <a:solidFill>
                  <a:srgbClr val="203E5F"/>
                </a:solidFill>
                <a:latin typeface="Alexandria"/>
                <a:cs typeface="Alexandria"/>
              </a:rPr>
              <a:t>Defining Small Business   |   </a:t>
            </a:r>
            <a:r>
              <a:rPr lang="ar-JO" b="1">
                <a:solidFill>
                  <a:srgbClr val="203E5F"/>
                </a:solidFill>
                <a:latin typeface="Alexandria"/>
                <a:cs typeface="Alexandria"/>
              </a:rPr>
              <a:t>تعريف الشركة الصغيرة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pic>
        <p:nvPicPr>
          <p:cNvPr id="9" name="Picture 4" descr="SMEs grow 15% to 752,600 in Q1 2022 as business climate improves: Monsha'at  | Arab News">
            <a:extLst>
              <a:ext uri="{FF2B5EF4-FFF2-40B4-BE49-F238E27FC236}">
                <a16:creationId xmlns:a16="http://schemas.microsoft.com/office/drawing/2014/main" id="{0B0684EA-40A5-3543-D77E-9E670A107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123" y="2506317"/>
            <a:ext cx="3308988" cy="270896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5623A62E-8166-897C-D541-93EC5E14B3A2}"/>
              </a:ext>
            </a:extLst>
          </p:cNvPr>
          <p:cNvSpPr txBox="1">
            <a:spLocks noChangeArrowheads="1"/>
          </p:cNvSpPr>
          <p:nvPr/>
        </p:nvSpPr>
        <p:spPr>
          <a:xfrm>
            <a:off x="736599" y="2082800"/>
            <a:ext cx="3897623" cy="3810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spcAft>
                <a:spcPts val="300"/>
              </a:spcAft>
              <a:buNone/>
            </a:pPr>
            <a:r>
              <a:rPr lang="en-US" sz="1400" b="1" dirty="0">
                <a:solidFill>
                  <a:srgbClr val="00AEEF"/>
                </a:solidFill>
                <a:latin typeface="Alexandria"/>
                <a:cs typeface="Alexandria"/>
              </a:rPr>
              <a:t>How is a business called “small”?</a:t>
            </a:r>
          </a:p>
          <a:p>
            <a:pPr marL="200025" marR="0" indent="-200025" algn="just" rtl="0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By number of employees,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and the limit differs from one country to another.</a:t>
            </a:r>
          </a:p>
          <a:p>
            <a:pPr marL="200025" marR="0" indent="-200025" algn="just" rtl="0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Textbook (U.S. SBA):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fewer than 500 employees.</a:t>
            </a:r>
          </a:p>
          <a:p>
            <a:pPr marL="200025" marR="0" indent="-200025" algn="just" rtl="0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Saudi Arabia (Monsha’at):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micro 1–5, small 6–49, medium 50–249 employees.</a:t>
            </a:r>
          </a:p>
          <a:p>
            <a:pPr marL="200025" marR="0" indent="-200025" algn="just" rtl="0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Reading the chart: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retail 14%, construction 13%, food and beverage 10.2%, rental and leasing 9.8%.</a:t>
            </a:r>
          </a:p>
          <a:p>
            <a:pPr marL="200025" marR="0" indent="-200025" algn="just" rtl="0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Takeaway: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most Saudi SMEs work in trade and services, not in manufacturing.</a:t>
            </a:r>
          </a:p>
          <a:p>
            <a:pPr algn="l" rtl="0">
              <a:spcBef>
                <a:spcPts val="30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Sources: course textbook, 8th edition; Monsha’at (Q1 2022).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5623A62E-8166-897C-D541-93EC5E14B3A2}"/>
              </a:ext>
            </a:extLst>
          </p:cNvPr>
          <p:cNvSpPr txBox="1">
            <a:spLocks noChangeArrowheads="1"/>
          </p:cNvSpPr>
          <p:nvPr/>
        </p:nvSpPr>
        <p:spPr>
          <a:xfrm>
            <a:off x="8121011" y="1974850"/>
            <a:ext cx="3258189" cy="3810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Aft>
                <a:spcPts val="300"/>
              </a:spcAft>
              <a:buNone/>
            </a:pPr>
            <a:r>
              <a:rPr lang="ar-SA" sz="1400" b="1" dirty="0">
                <a:solidFill>
                  <a:srgbClr val="00AEEF"/>
                </a:solidFill>
                <a:latin typeface="Alexandria"/>
                <a:cs typeface="Alexandria"/>
              </a:rPr>
              <a:t>متى يُقال إن الشركة “صغيرة”؟</a:t>
            </a:r>
          </a:p>
          <a:p>
            <a:pPr marL="0" marR="200025" indent="-200025" algn="just" rtl="1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المعيار عدد الموظفين،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والحد يختلف من دولة إلى أخرى.</a:t>
            </a:r>
          </a:p>
          <a:p>
            <a:pPr marL="0" marR="200025" indent="-200025" algn="just" rtl="1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كتاب المقرر (SBA الأمريكي):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أقل من 500 موظف.</a:t>
            </a:r>
          </a:p>
          <a:p>
            <a:pPr marL="0" marR="200025" indent="-200025" algn="just" rtl="1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السعودية (منشآت):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متناهية الصغر 1–5، صغيرة 6–49، متوسطة 50–249 موظفاً.</a:t>
            </a:r>
          </a:p>
          <a:p>
            <a:pPr marL="0" marR="200025" indent="-200025" algn="just" rtl="1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قراءة الرسم: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التجزئة 14%، الإنشاءات 13%، الأغذية والمشروبات 10.2%، التأجير 9.8%.</a:t>
            </a:r>
          </a:p>
          <a:p>
            <a:pPr marL="0" marR="200025" indent="-200025" algn="just" rtl="1">
              <a:lnSpc>
                <a:spcPct val="100000"/>
              </a:lnSpc>
              <a:spcAft>
                <a:spcPts val="35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الخلاصة: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معظم المنشآت السعودية الصغيرة تعمل في التجارة والخدمات لا في التصنيع.</a:t>
            </a:r>
          </a:p>
          <a:p>
            <a:pPr algn="r" rtl="1">
              <a:spcBef>
                <a:spcPts val="30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المصادر: كتاب المقرر، الطبعة الثامنة؛ منشآت (الربع الأول 2022).</a:t>
            </a:r>
          </a:p>
        </p:txBody>
      </p:sp>
      <p:sp>
        <p:nvSpPr>
          <p:cNvPr id="2" name="SlideNumber">
            <a:extLst>
              <a:ext uri="{FF2B5EF4-FFF2-40B4-BE49-F238E27FC236}">
                <a16:creationId xmlns:a16="http://schemas.microsoft.com/office/drawing/2014/main" id="{36149112-D012-4DD4-9931-EF16831DA799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41</a:t>
            </a:r>
          </a:p>
        </p:txBody>
      </p:sp>
      <p:sp>
        <p:nvSpPr>
          <p:cNvPr id="3" name="Footer">
            <a:extLst>
              <a:ext uri="{FF2B5EF4-FFF2-40B4-BE49-F238E27FC236}">
                <a16:creationId xmlns:a16="http://schemas.microsoft.com/office/drawing/2014/main" id="{4C84E66D-8731-44B6-8A85-2FC76E751990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340760145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9060084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Economic Impact of Small Business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الأثر الاقتصادي للشركات الصغيرة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A2DE60F0-211A-9D3B-F5E6-0BEEB1E68B7C}"/>
              </a:ext>
            </a:extLst>
          </p:cNvPr>
          <p:cNvSpPr txBox="1">
            <a:spLocks noChangeArrowheads="1"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Small businesses produce 46% of private-sector GDP in the United States.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They account for 47% of all business sales.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They generate 16 times more patents per employee than large companies, so they are a main engine of innovation.</a:t>
            </a:r>
          </a:p>
          <a:p>
            <a:pPr marL="214313" marR="0" indent="-214313" algn="l" rtl="0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Conclusion: small firms are not a marginal part of the economy — they are its largest employer and innovator.</a:t>
            </a:r>
          </a:p>
          <a:p>
            <a:pPr algn="l" rtl="0">
              <a:spcBef>
                <a:spcPts val="25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Figures for the United States, as reported in the course textbook (8th edition).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B5040B5-DD9C-4C6C-47EE-04B3F056CE5A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2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تنتج الشركات الصغيرة 46% من الناتج المحلي للقطاع الخاص في الولايات المتحدة.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وتستحوذ على 47% من إجمالي مبيعات الأعمال.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وتُسجّل براءات اختراع لكل موظف أكثر بـ 16 مرة من الشركات الكبيرة، فهي محرك رئيسي للابتكار.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الخلاصة: الشركات الصغيرة ليست جزءاً هامشياً من الاقتصاد بل أكبر مشغّل ومبتكر فيه.</a:t>
            </a:r>
          </a:p>
          <a:p>
            <a:pPr algn="r" rtl="1">
              <a:lnSpc>
                <a:spcPct val="150000"/>
              </a:lnSpc>
              <a:spcBef>
                <a:spcPts val="25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الأرقام خاصة بالولايات المتحدة كما وردت في كتاب المقرر (الطبعة الثامنة).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5916E241-F1B8-4C4D-8BEF-B75454224F7D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42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143958E9-E5C6-47F5-BBD8-BBA0CD0333B8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634452656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Avoiding the Pitfalls of  Small Business Failure   </a:t>
            </a:r>
            <a:endParaRPr lang="ar-JO" b="1" dirty="0">
              <a:solidFill>
                <a:srgbClr val="203E5F"/>
              </a:solidFill>
              <a:latin typeface="Alexandria"/>
              <a:cs typeface="Alexandria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تجنب مخاطر فشل الأعمال الصغيرة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26343702-1DE0-2ACC-315A-5B2FE83B0E94}"/>
              </a:ext>
            </a:extLst>
          </p:cNvPr>
          <p:cNvSpPr txBox="1">
            <a:spLocks noChangeArrowheads="1"/>
          </p:cNvSpPr>
          <p:nvPr/>
        </p:nvSpPr>
        <p:spPr>
          <a:xfrm>
            <a:off x="622300" y="2044700"/>
            <a:ext cx="6325152" cy="39243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Know your business: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study the market and the customer before you invest.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Test the model: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try the idea on real customers before you scale it.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Write a business plan: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goal, customer, costs and expected revenue.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Read the numbers: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understand the income statement and the cash flow.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Protect the cash: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keep enough cash for the slow months.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Manage people well: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hire carefully, delegate, and give feedback.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Be different: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give the customer one clear reason to buy from you.</a:t>
            </a:r>
          </a:p>
          <a:p>
            <a:pPr marL="200025" marR="0" indent="-200025" algn="l" rtl="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203E5F"/>
                </a:solidFill>
                <a:latin typeface="Alexandria"/>
                <a:cs typeface="Alexandria"/>
              </a:rPr>
              <a:t>Stay positive: </a:t>
            </a: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the first months are the hardest — keep going.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2CBD8F8-8754-2C73-6750-D08DD030C160}"/>
              </a:ext>
            </a:extLst>
          </p:cNvPr>
          <p:cNvSpPr txBox="1">
            <a:spLocks noChangeArrowheads="1"/>
          </p:cNvSpPr>
          <p:nvPr/>
        </p:nvSpPr>
        <p:spPr>
          <a:xfrm>
            <a:off x="6438900" y="1981200"/>
            <a:ext cx="5029200" cy="3708400"/>
          </a:xfrm>
          <a:prstGeom prst="rect">
            <a:avLst/>
          </a:prstGeom>
        </p:spPr>
        <p:txBody>
          <a:bodyPr vert="horz" lIns="88900" tIns="46038" rIns="88900" bIns="46038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اعرف عملك: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ادرس السوق والعميل قبل أن تستثمر.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اختبر النموذج: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جرّب الفكرة على عملاء حقيقيين قبل التوسّع.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اكتب خطة عمل: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الهدف والعميل والتكاليف والإيراد المتوقع.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اقرأ الأرقام: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افهم قائمة الدخل والتدفق النقدي.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احمِ النقد: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احتفظ بسيولة تكفي أشهر الركود.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أدر فريقك: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وظّف بعناية، وفوّض، وقدّم تغذية راجعة.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كن مختلفاً: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امنح العميل سبباً واضحاً واحداً ليشتري منك.</a:t>
            </a:r>
          </a:p>
          <a:p>
            <a:pPr marL="0" marR="200025" indent="-200025" algn="r" rtl="1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ar-SA" sz="1400" b="1" dirty="0">
                <a:solidFill>
                  <a:srgbClr val="203E5F"/>
                </a:solidFill>
                <a:latin typeface="Alexandria"/>
                <a:cs typeface="Alexandria"/>
              </a:rPr>
              <a:t>حافظ على إيجابيتك: </a:t>
            </a: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الأشهر الأولى هي الأصعب فاستمر.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6E8A36DC-AB15-483E-BD8C-F099F3ACD8CA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43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0F5550D2-ABFD-4C8B-B3DA-564A8CCE972A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624122530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l" rtl="0">
              <a:buNone/>
            </a:pPr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Common Causes of Failure   |   </a:t>
            </a:r>
            <a:r>
              <a:rPr lang="ar-SA" b="1" dirty="0">
                <a:solidFill>
                  <a:srgbClr val="203E5F"/>
                </a:solidFill>
                <a:latin typeface="Alexandria"/>
                <a:cs typeface="Alexandria"/>
              </a:rPr>
              <a:t>الأسباب الشائعة للفشل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273A1108-5B7E-53BB-5CA4-0695C1DEB6B7}"/>
              </a:ext>
            </a:extLst>
          </p:cNvPr>
          <p:cNvSpPr txBox="1">
            <a:spLocks noChangeArrowheads="1"/>
          </p:cNvSpPr>
          <p:nvPr/>
        </p:nvSpPr>
        <p:spPr>
          <a:xfrm>
            <a:off x="723900" y="2082800"/>
            <a:ext cx="6057348" cy="3708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marR="0" indent="-214313" algn="just" rtl="0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Management mistakes and lack of relevant experience.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Poor financial control: weak cash management and no reliable financial statements.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Weak marketing and failure to stand apart from competitors.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No strategic plan, or growth that runs faster than the venture can handle.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Wrong location, poor inventory control, or incorrect pricing.</a:t>
            </a:r>
          </a:p>
          <a:p>
            <a:pPr marL="214313" marR="0" indent="-214313" algn="just" rtl="0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Alexandria"/>
                <a:cs typeface="Alexandria"/>
              </a:rPr>
              <a:t>Inability to make the entrepreneurial transition from founder to manager.</a:t>
            </a:r>
          </a:p>
          <a:p>
            <a:pPr algn="just" rtl="0">
              <a:lnSpc>
                <a:spcPct val="150000"/>
              </a:lnSpc>
              <a:spcBef>
                <a:spcPts val="180"/>
              </a:spcBef>
              <a:buNone/>
            </a:pPr>
            <a:r>
              <a:rPr lang="en-US" sz="1400" b="0" dirty="0">
                <a:solidFill>
                  <a:srgbClr val="203E5F"/>
                </a:solidFill>
                <a:latin typeface="Alexandria"/>
                <a:cs typeface="Alexandria"/>
              </a:rPr>
              <a:t>The textbook groups these as the “ten deadly mistakes of entrepreneurship”.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273A1108-5B7E-53BB-5CA4-0695C1DEB6B7}"/>
              </a:ext>
            </a:extLst>
          </p:cNvPr>
          <p:cNvSpPr txBox="1">
            <a:spLocks noChangeArrowheads="1"/>
          </p:cNvSpPr>
          <p:nvPr/>
        </p:nvSpPr>
        <p:spPr>
          <a:xfrm>
            <a:off x="6633264" y="2006600"/>
            <a:ext cx="4719983" cy="3708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214313" indent="-214313" algn="r" rtl="1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أخطاء إدارية ونقص الخبرة اللازمة.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ضعف الرقابة المالية: إدارة نقد ضعيفة وغياب قوائم مالية موثوقة.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ضعف التسويق وعدم التميّز عن المنافسين.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غياب الخطة الاستراتيجية، أو نمو أسرع من قدرة المشروع على استيعابه.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موقع غير مناسب، أو ضعف إدارة المخزون، أو تسعير خاطئ.</a:t>
            </a:r>
          </a:p>
          <a:p>
            <a:pPr marL="0" marR="214313" indent="-214313" algn="r" rtl="1">
              <a:lnSpc>
                <a:spcPct val="150000"/>
              </a:lnSpc>
              <a:spcAft>
                <a:spcPts val="180"/>
              </a:spcAft>
              <a:buFont typeface="Arial" panose="020B0604020202020204" pitchFamily="34" charset="0"/>
              <a:buChar char="•"/>
            </a:pPr>
            <a:r>
              <a:rPr lang="ar-SA" sz="1400" b="0" dirty="0">
                <a:solidFill>
                  <a:srgbClr val="000000"/>
                </a:solidFill>
                <a:latin typeface="Alexandria"/>
                <a:cs typeface="Alexandria"/>
              </a:rPr>
              <a:t>عدم القدرة على الانتقال من مؤسِّس إلى مدير.</a:t>
            </a:r>
          </a:p>
          <a:p>
            <a:pPr algn="r" rtl="1">
              <a:lnSpc>
                <a:spcPct val="150000"/>
              </a:lnSpc>
              <a:spcBef>
                <a:spcPts val="180"/>
              </a:spcBef>
              <a:buNone/>
            </a:pPr>
            <a:r>
              <a:rPr lang="ar-SA" sz="1400" b="0" dirty="0">
                <a:solidFill>
                  <a:srgbClr val="203E5F"/>
                </a:solidFill>
                <a:latin typeface="Alexandria"/>
                <a:cs typeface="Alexandria"/>
              </a:rPr>
              <a:t>يجمع الكتاب هذه الأسباب تحت “الأخطاء العشرة القاتلة في ريادة الأعمال”.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32EB37A3-3C1B-47D9-B54C-461818E055A0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44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E3EA6BBE-30FC-4CF5-A09A-E241468E45C0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67262606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en-US" b="1" dirty="0">
                <a:solidFill>
                  <a:srgbClr val="203E5F"/>
                </a:solidFill>
                <a:latin typeface="Alexandria"/>
                <a:cs typeface="Alexandria"/>
              </a:rPr>
              <a:t>Lecture Summary   |   </a:t>
            </a:r>
            <a:r>
              <a:rPr lang="ar-JO" b="1" dirty="0">
                <a:solidFill>
                  <a:srgbClr val="203E5F"/>
                </a:solidFill>
                <a:latin typeface="Alexandria"/>
                <a:cs typeface="Alexandria"/>
              </a:rPr>
              <a:t>ملخص المحاضرة</a:t>
            </a:r>
            <a:endParaRPr lang="ar-EG" b="1" dirty="0">
              <a:solidFill>
                <a:srgbClr val="203E5F"/>
              </a:solidFill>
              <a:latin typeface="Alexandria"/>
              <a:cs typeface="Alexandri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Chapter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FF"/>
                </a:solidFill>
                <a:latin typeface="Alexandria" charset="0"/>
                <a:cs typeface="Simplified Arabic" charset="0"/>
              </a:rPr>
              <a:t>01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273A1108-5B7E-53BB-5CA4-0695C1DEB6B7}"/>
              </a:ext>
            </a:extLst>
          </p:cNvPr>
          <p:cNvSpPr txBox="1">
            <a:spLocks noChangeArrowheads="1"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0987" indent="-171450">
              <a:spcBef>
                <a:spcPct val="100000"/>
              </a:spcBef>
            </a:pPr>
            <a:r>
              <a:rPr lang="en-US" altLang="ar-JO" sz="1400" dirty="0">
                <a:latin typeface="Alexandria"/>
                <a:cs typeface="Alexandria"/>
              </a:rPr>
              <a:t>Entrepreneurship is the process of designing, launching, and running a new venture, capturing an opportunity under risk and uncertainty.</a:t>
            </a:r>
          </a:p>
          <a:p>
            <a:pPr marL="280987" indent="-171450">
              <a:spcBef>
                <a:spcPct val="100000"/>
              </a:spcBef>
            </a:pPr>
            <a:r>
              <a:rPr lang="en-US" altLang="ar-JO" sz="1400" dirty="0">
                <a:latin typeface="Alexandria"/>
                <a:cs typeface="Alexandria"/>
              </a:rPr>
              <a:t>Entrepreneurs display common characteristics such as vision, a high need for achievement, moderate risk-taking, tolerance for ambiguity, and resilience in the face of failure.</a:t>
            </a:r>
          </a:p>
          <a:p>
            <a:pPr marL="280987" indent="-171450">
              <a:spcBef>
                <a:spcPct val="100000"/>
              </a:spcBef>
            </a:pPr>
            <a:r>
              <a:rPr lang="en-US" altLang="ar-JO" sz="1400" dirty="0">
                <a:latin typeface="Alexandria"/>
                <a:cs typeface="Alexandria"/>
              </a:rPr>
              <a:t>Entrepreneurs can be classified by type (achievement, salesman, technology, manager) and by motivation (opportunity, necessity, serial).</a:t>
            </a:r>
          </a:p>
          <a:p>
            <a:pPr marL="280987" indent="-171450">
              <a:spcBef>
                <a:spcPct val="100000"/>
              </a:spcBef>
            </a:pPr>
            <a:r>
              <a:rPr lang="en-US" altLang="ar-JO" sz="1400" dirty="0">
                <a:latin typeface="Alexandria"/>
                <a:cs typeface="Alexandria"/>
              </a:rPr>
              <a:t>Entrepreneurial activity drives economic development by introducing new products, markets, methods of production, and sources of supply.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273A1108-5B7E-53BB-5CA4-0695C1DEB6B7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170899"/>
            <a:ext cx="5207000" cy="3937000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0987" indent="-171450" algn="just" rtl="1">
              <a:spcBef>
                <a:spcPct val="100000"/>
              </a:spcBef>
            </a:pPr>
            <a:r>
              <a:rPr lang="ar-EG" altLang="ar-JO" sz="1400" dirty="0">
                <a:latin typeface="Alexandria"/>
                <a:cs typeface="Alexandria"/>
              </a:rPr>
              <a:t>ريادة الأعمال هي عملية تصميم وإطلاق وتشغيل مشروع جديد لاستغلال فرصة في ظل المخاطرة وعدم اليقين.</a:t>
            </a:r>
          </a:p>
          <a:p>
            <a:pPr marL="280987" indent="-171450" algn="just" rtl="1">
              <a:spcBef>
                <a:spcPct val="100000"/>
              </a:spcBef>
            </a:pPr>
            <a:r>
              <a:rPr lang="ar-EG" altLang="ar-JO" sz="1400" dirty="0">
                <a:latin typeface="Alexandria"/>
                <a:cs typeface="Alexandria"/>
              </a:rPr>
              <a:t>يشترك رواد الأعمال في خصائص عامة مثل الرؤية، والحاجة إلى الإنجاز، وتحمل مخاطر معتدلة، وتحمّل الغموض، والقدرة على تجاوز الفشل.</a:t>
            </a:r>
          </a:p>
          <a:p>
            <a:pPr marL="280987" indent="-171450" algn="just" rtl="1">
              <a:spcBef>
                <a:spcPct val="100000"/>
              </a:spcBef>
            </a:pPr>
            <a:r>
              <a:rPr lang="ar-EG" altLang="ar-JO" sz="1400" dirty="0">
                <a:latin typeface="Alexandria"/>
                <a:cs typeface="Alexandria"/>
              </a:rPr>
              <a:t>يمكن تصنيف رواد الأعمال حسب النمط (الموجه نحو الإنجاز، البائع، التقني، المدير) وحسب الدافع (الفرصة، الضرورة، المتسلسل).</a:t>
            </a:r>
          </a:p>
          <a:p>
            <a:pPr marL="280987" indent="-171450" algn="just" rtl="1">
              <a:spcBef>
                <a:spcPct val="100000"/>
              </a:spcBef>
            </a:pPr>
            <a:r>
              <a:rPr lang="ar-EG" altLang="ar-JO" sz="1400" dirty="0">
                <a:latin typeface="Alexandria"/>
                <a:cs typeface="Alexandria"/>
              </a:rPr>
              <a:t>يسهم النشاط الريادي في التنمية الاقتصادية من خلال تقديم منتجات وأسواق وأساليب إنتاج ومصادر توريد جديدة.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32EB37A3-3C1B-47D9-B54C-461818E055A0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 dirty="0">
                <a:solidFill>
                  <a:srgbClr val="808080"/>
                </a:solidFill>
              </a:rPr>
              <a:t>45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E3EA6BBE-30FC-4CF5-A09A-E241468E45C0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US" sz="1200">
                <a:solidFill>
                  <a:srgbClr val="808080"/>
                </a:solidFill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100791359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0ABBB6-669C-3914-854B-D112634D0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27B54DF-0701-1A4B-3303-E9CDB81C57EA}"/>
              </a:ext>
            </a:extLst>
          </p:cNvPr>
          <p:cNvSpPr/>
          <p:nvPr/>
        </p:nvSpPr>
        <p:spPr>
          <a:xfrm>
            <a:off x="622300" y="1689100"/>
            <a:ext cx="10845800" cy="4343400"/>
          </a:xfrm>
          <a:prstGeom prst="roundRect">
            <a:avLst>
              <a:gd name="adj" fmla="val 6140"/>
            </a:avLst>
          </a:prstGeom>
          <a:solidFill>
            <a:srgbClr val="FFFFFF"/>
          </a:solidFill>
          <a:ln w="19050" cap="flat" cmpd="sng" algn="ctr">
            <a:solidFill>
              <a:srgbClr val="00AEEF"/>
            </a:solidFill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  <a:cs typeface="Simplified Arabic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89665D-7321-F90C-52C1-EE8082754179}"/>
              </a:ext>
            </a:extLst>
          </p:cNvPr>
          <p:cNvSpPr txBox="1"/>
          <p:nvPr/>
        </p:nvSpPr>
        <p:spPr>
          <a:xfrm>
            <a:off x="2514600" y="863600"/>
            <a:ext cx="8382000" cy="73660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/>
                <a:cs typeface="Alexandria"/>
              </a:rPr>
              <a:t>Lecture Summary   |   </a:t>
            </a:r>
            <a:r>
              <a:rPr kumimoji="0" lang="ar-JO" b="1" i="0" u="none" strike="noStrike" kern="1200" cap="none" spc="0" normalizeH="0" baseline="0" noProof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/>
                <a:cs typeface="Alexandria"/>
              </a:rPr>
              <a:t>ملخص المحاضرة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203E5F"/>
              </a:solidFill>
              <a:effectLst/>
              <a:uLnTx/>
              <a:uFillTx/>
              <a:latin typeface="Alexandria"/>
              <a:cs typeface="Alexandria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4F5B33-7A15-8B44-0907-F2960C91C47D}"/>
              </a:ext>
            </a:extLst>
          </p:cNvPr>
          <p:cNvSpPr/>
          <p:nvPr/>
        </p:nvSpPr>
        <p:spPr>
          <a:xfrm>
            <a:off x="952500" y="977900"/>
            <a:ext cx="1371600" cy="1079500"/>
          </a:xfrm>
          <a:prstGeom prst="rect">
            <a:avLst/>
          </a:prstGeom>
          <a:solidFill>
            <a:srgbClr val="00AEEF"/>
          </a:solidFill>
          <a:ln w="381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  <a:cs typeface="Simplified Arabic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243536-A4AB-C131-8F15-897CA48A955A}"/>
              </a:ext>
            </a:extLst>
          </p:cNvPr>
          <p:cNvSpPr txBox="1"/>
          <p:nvPr/>
        </p:nvSpPr>
        <p:spPr>
          <a:xfrm>
            <a:off x="1003300" y="1066800"/>
            <a:ext cx="12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charset="0"/>
                <a:ea typeface="+mn-ea"/>
                <a:cs typeface="Simplified Arabic" charset="0"/>
              </a:rPr>
              <a:t>Chapter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C1366C4-DED0-1125-52F9-AD3B1A026314}"/>
              </a:ext>
            </a:extLst>
          </p:cNvPr>
          <p:cNvSpPr txBox="1"/>
          <p:nvPr/>
        </p:nvSpPr>
        <p:spPr>
          <a:xfrm>
            <a:off x="1003300" y="1346200"/>
            <a:ext cx="1270000" cy="60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charset="0"/>
                <a:ea typeface="+mn-ea"/>
                <a:cs typeface="Simplified Arabic" charset="0"/>
              </a:rPr>
              <a:t>01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ECEBD36-1063-1F53-016B-8C697AD181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06000" y="330200"/>
            <a:ext cx="1905000" cy="889000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C9ECD8E3-CE66-E6B7-2626-A3842204D2AC}"/>
              </a:ext>
            </a:extLst>
          </p:cNvPr>
          <p:cNvSpPr txBox="1">
            <a:spLocks noChangeArrowheads="1"/>
          </p:cNvSpPr>
          <p:nvPr/>
        </p:nvSpPr>
        <p:spPr>
          <a:xfrm>
            <a:off x="800100" y="2032000"/>
            <a:ext cx="5080000" cy="3937000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0987" marR="0" lvl="0" indent="-171450" algn="l" defTabSz="914400" rtl="0" eaLnBrk="1" fontAlgn="auto" latinLnBrk="0" hangingPunct="1">
              <a:lnSpc>
                <a:spcPct val="150000"/>
              </a:lnSpc>
              <a:spcBef>
                <a:spcPct val="10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ar-J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cs typeface="Alexandria"/>
              </a:rPr>
              <a:t>Global indices such as GEM and NECI show wide variation in entrepreneurial conditions, with the Gulf region improving rapidly.</a:t>
            </a:r>
          </a:p>
          <a:p>
            <a:pPr marL="280987" marR="0" lvl="0" indent="-171450" algn="l" defTabSz="914400" rtl="0" eaLnBrk="1" fontAlgn="auto" latinLnBrk="0" hangingPunct="1">
              <a:lnSpc>
                <a:spcPct val="150000"/>
              </a:lnSpc>
              <a:spcBef>
                <a:spcPct val="10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ar-J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cs typeface="Alexandria"/>
              </a:rPr>
              <a:t>Small businesses generate a large share of GDP, jobs, and innovation, even though most economic activity is concentrated in the services sector.</a:t>
            </a:r>
          </a:p>
          <a:p>
            <a:pPr marL="280987" marR="0" lvl="0" indent="-171450" algn="l" defTabSz="914400" rtl="0" eaLnBrk="1" fontAlgn="auto" latinLnBrk="0" hangingPunct="1">
              <a:lnSpc>
                <a:spcPct val="150000"/>
              </a:lnSpc>
              <a:spcBef>
                <a:spcPct val="10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ar-J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cs typeface="Alexandria"/>
              </a:rPr>
              <a:t>Failure is a natural part of the entrepreneurial process; successful entrepreneurs learn from it and avoid the common pitfalls that cause small businesses to fail.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9AA1FFB6-5BB9-07DC-39FA-F9EB95915F9D}"/>
              </a:ext>
            </a:extLst>
          </p:cNvPr>
          <p:cNvSpPr txBox="1">
            <a:spLocks noChangeArrowheads="1"/>
          </p:cNvSpPr>
          <p:nvPr/>
        </p:nvSpPr>
        <p:spPr>
          <a:xfrm>
            <a:off x="6134100" y="2032000"/>
            <a:ext cx="5207000" cy="3937000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18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0987" marR="0" lvl="0" indent="-171450" algn="just" defTabSz="914400" rtl="1" eaLnBrk="1" fontAlgn="auto" latinLnBrk="0" hangingPunct="1">
              <a:lnSpc>
                <a:spcPct val="150000"/>
              </a:lnSpc>
              <a:spcBef>
                <a:spcPct val="10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altLang="ar-J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cs typeface="Alexandria"/>
              </a:rPr>
              <a:t>تُظهر مؤشرات مثل GEM وNECI تفاوتاً كبيراً بين الدول، مع تحسّن سريع في منطقة الخليج.</a:t>
            </a:r>
          </a:p>
          <a:p>
            <a:pPr marL="280987" marR="0" lvl="0" indent="-171450" algn="just" defTabSz="914400" rtl="1" eaLnBrk="1" fontAlgn="auto" latinLnBrk="0" hangingPunct="1">
              <a:lnSpc>
                <a:spcPct val="150000"/>
              </a:lnSpc>
              <a:spcBef>
                <a:spcPct val="10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altLang="ar-J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cs typeface="Alexandria"/>
              </a:rPr>
              <a:t>تُسهم الشركات الصغيرة بنسبة كبيرة من الناتج المحلي والوظائف والابتكار، رغم تركّز معظم النشاط الاقتصادي في قطاع الخدمات.</a:t>
            </a:r>
          </a:p>
          <a:p>
            <a:pPr marL="280987" marR="0" lvl="0" indent="-171450" algn="just" defTabSz="914400" rtl="1" eaLnBrk="1" fontAlgn="auto" latinLnBrk="0" hangingPunct="1">
              <a:lnSpc>
                <a:spcPct val="150000"/>
              </a:lnSpc>
              <a:spcBef>
                <a:spcPct val="10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altLang="ar-JO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cs typeface="Alexandria"/>
              </a:rPr>
              <a:t>الفشل جزء طبيعي من العملية الريادية؛ ويتعلم رواد الأعمال الناجحون منه ويتجنبون الأخطاء الشائعة التي تؤدي إلى فشل الأعمال الصغيرة.</a:t>
            </a:r>
          </a:p>
        </p:txBody>
      </p:sp>
      <p:sp>
        <p:nvSpPr>
          <p:cNvPr id="3" name="SlideNumber">
            <a:extLst>
              <a:ext uri="{FF2B5EF4-FFF2-40B4-BE49-F238E27FC236}">
                <a16:creationId xmlns:a16="http://schemas.microsoft.com/office/drawing/2014/main" id="{ED955A89-57DA-4F02-C00C-211AF0C994DB}"/>
              </a:ext>
            </a:extLst>
          </p:cNvPr>
          <p:cNvSpPr txBox="1"/>
          <p:nvPr/>
        </p:nvSpPr>
        <p:spPr>
          <a:xfrm>
            <a:off x="10858500" y="6248400"/>
            <a:ext cx="6096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lexandria"/>
                <a:ea typeface="+mn-ea"/>
                <a:cs typeface="Simplified Arabic"/>
              </a:rPr>
              <a:t>46</a:t>
            </a:r>
          </a:p>
        </p:txBody>
      </p:sp>
      <p:sp>
        <p:nvSpPr>
          <p:cNvPr id="4" name="Footer">
            <a:extLst>
              <a:ext uri="{FF2B5EF4-FFF2-40B4-BE49-F238E27FC236}">
                <a16:creationId xmlns:a16="http://schemas.microsoft.com/office/drawing/2014/main" id="{9784B80F-F0C0-E909-D936-5F030E8F4590}"/>
              </a:ext>
            </a:extLst>
          </p:cNvPr>
          <p:cNvSpPr txBox="1"/>
          <p:nvPr/>
        </p:nvSpPr>
        <p:spPr>
          <a:xfrm>
            <a:off x="622300" y="6248400"/>
            <a:ext cx="8890000" cy="2794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lexandria"/>
                <a:ea typeface="+mn-ea"/>
                <a:cs typeface="Simplified Arabic"/>
              </a:rPr>
              <a:t>Entrepreneurship  |  Chapter 1: The Foundations of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2431199380"/>
      </p:ext>
    </p:extLst>
  </p:cSld>
  <p:clrMapOvr>
    <a:masterClrMapping/>
  </p:clrMapOvr>
  <p:transition spd="slow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FFFFFF"/>
                </a:solidFill>
                <a:latin typeface="Alexandria"/>
                <a:cs typeface="Alexandria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2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 [1788808013516]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lexandria"/>
        <a:ea typeface=""/>
        <a:cs typeface="Simplified Arabic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lexandria"/>
        <a:ea typeface=""/>
        <a:cs typeface="Simplified Arabic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28E83BE-3E19-45FC-A207-DD78458E679E}">
  <we:reference id="WA200010725" version="1.0.0.1" store="Omex" storeType="OMEX"/>
  <we:alternateReferences>
    <we:reference id="WA200010725" version="1.0.0.1" store="WA200010725" storeType="OMEX"/>
  </we:alternateReferences>
  <we:properties>
    <we:property name="claude.fileId" value="&quot;3dce8a92-b807-42b1-bc9a-b7e0e8535245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E4EB581-EF52-443A-A27A-930350668D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5D27E1-A476-4346-9BF2-F42630197E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4C11AA-FC95-4E75-AF63-442F693CAC32}">
  <ds:schemaRefs>
    <ds:schemaRef ds:uri="http://purl.org/dc/dcmitype/"/>
    <ds:schemaRef ds:uri="http://purl.org/dc/terms/"/>
    <ds:schemaRef ds:uri="49100919-8a76-4266-be0c-7dc583902cb4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d13aca44-ef33-4cf4-9980-7f0b00e6eeb9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2174</TotalTime>
  <Words>6814</Words>
  <Application>Microsoft Office PowerPoint</Application>
  <PresentationFormat>شاشة عريضة</PresentationFormat>
  <Paragraphs>710</Paragraphs>
  <Slides>47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3" baseType="lpstr">
      <vt:lpstr>Alexandria</vt:lpstr>
      <vt:lpstr>Arial</vt:lpstr>
      <vt:lpstr>Calibri</vt:lpstr>
      <vt:lpstr>Courier New</vt:lpstr>
      <vt:lpstr>Roboto Light</vt:lpstr>
      <vt:lpstr>Office Theme [1788808013516]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Rahaf Darwish</cp:lastModifiedBy>
  <cp:revision>223</cp:revision>
  <dcterms:created xsi:type="dcterms:W3CDTF">2023-04-29T09:08:00Z</dcterms:created>
  <dcterms:modified xsi:type="dcterms:W3CDTF">2026-09-26T09:30:14Z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