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presProps" Target="pres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9E8AD5-4B23-2761-C9AA-150B21ABBE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A78DCC3-A883-0CE8-CB2D-D7990EE1B7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69ADE-87BE-4CF5-886E-CD44633390AF}" type="datetimeFigureOut">
              <a:rPr lang="en-CA" smtClean="0"/>
              <a:t>2024-07-13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977E843-DA09-5B61-5033-61F84DD126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4BCB689-4A48-A3F3-1803-BBA952B6B8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B462F4-428F-4360-925B-51B2E3178C3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071700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B50F352-37CA-6280-83E1-E5940D29BD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12B552-6672-1864-7BF5-7022443E9E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7F0EC2-710E-199D-D6AE-FC13385BED2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2269ADE-87BE-4CF5-886E-CD44633390AF}" type="datetimeFigureOut">
              <a:rPr lang="en-CA" smtClean="0"/>
              <a:t>2024-07-13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14F957-665C-E6A1-6632-C6E9DF1B811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AF32CB-8317-D76D-0FC2-77216542E8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DB462F4-428F-4360-925B-51B2E3178C3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11547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060D4C-11F5-61C2-3BC2-9DECEFD9B1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9140AC-70CB-B8C1-FA29-B04969EA2B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56731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9B00C1-70DA-3127-3CDC-F3A5CA55AD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F4E034-4C7C-79B9-FF18-679D759F5B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00794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48C67A-800D-3F0A-CCDC-0F7C8E87AF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E4D552-3137-3C49-6534-145DAC7FA5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795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712CB5-E5D6-05DA-0319-EFF22C3CFE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5A13A6-DFE6-0D6E-54A0-0616F630CF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742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30439F5-6C77-5499-BA5C-C09A0E7406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E04D74-7030-0807-7A9A-2118E69FB8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8749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C758282-264C-5CE7-EB3F-FC9A48A9FA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D3DBB2-4656-5CFD-2317-382D8AFC2A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3378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8DA1FBC-A331-4386-6A88-7F45B042B2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FDD2F6-A8BB-9A6B-7D91-FD3F4DD06A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8572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4C2643A-335D-7C6D-D75D-87CAA6A01B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D909B4-8DD6-84F3-1FAD-54FC57AE41B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858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090D781-EC49-8634-79EE-825535983B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E99A43-15A6-E79D-7EE9-19B601EF82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9961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1AE534-8770-4742-1DA3-321718108C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23A0C9-BD6F-DDA3-FDA8-7F7735BBEB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47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ECB3D97-2921-C073-C30D-9FC3ABD1B6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05988D-A8BD-4D3C-3E41-D09B6B6F85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21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A92D6EC-0418-C7E2-123E-96F013A3AF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ABD7D0-6954-B359-2AB0-BCF7ABC2FE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7170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69614A-4C08-4AA5-1D40-CCF39B99C4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4D5223-F492-03A8-652C-C355CC4EE3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7609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2FC86D-6A72-13BE-4831-AA8311A6A6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F083BB-3610-D7A4-34FA-34157DE972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7550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67FF14-B93A-4E7D-68C4-EB1C117A2A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F89D68-ED7A-1912-D776-B550381088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8074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5413229-5FFB-94B2-FD44-AD25F5DE52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CF6BFC-9871-9D92-6E0D-5E0C1A6DC39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5100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AA934F-B8E0-6F7E-9D34-98817BF0A6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AD5C61-5CCF-523F-E851-27F4FED2DCE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7364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1B81E3-1CB2-28DE-F7CB-5EE1859FE7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53C7AC-6783-10BE-AC14-CE31AC67C5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1958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247652-8D48-1F61-FBE0-29A7E55D4F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863A18-DE6C-1398-1377-1BF9D9AF05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155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D45B80-7BDB-33C1-C337-FFA539FD03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3A49DD-3433-7869-1601-4CBEA516D8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7532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424690-B5A0-8F64-F56B-2390E14EFF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E0568F-4471-C57A-C2D0-FD2FAA2DBA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854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CBB7DD-8DE9-A13D-A886-9FD31C1822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CF4E36-6B38-42A5-FF2C-37F44499DDD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9681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D1648E-F688-0FC8-43DC-86A4D4E9AF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A9B094-0474-DB56-CB7E-636E2551E5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5508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C8868E-086D-FC2F-A6EE-B6ABA657F4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D6D922-C332-ED68-62C0-60708ED2952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396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80C1437-AAA0-6310-023B-3CED90E2D4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E8EEE4-BB3F-49A4-CE42-37E68C1879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0239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27A661-804A-1B3E-AD47-C36612452F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23F0D2-3758-2906-A558-FB8FF5EB16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6984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5C0F2E-9916-B801-0DCC-96A9289168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D51C03-6EAF-14D7-6834-B844906B0E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0355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E318F9-D59C-A07F-BDF9-454517261D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9FEF09-9DD9-5E5F-5975-2B9C7587CD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069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5BDDFF-7D57-AF72-6177-246D3CC665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5DC806-F9AA-BCD9-04E1-02889F8108F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0976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2FACA32-50EC-4DC3-8385-EBDAF22471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0EBA37-DC4F-CA04-F30C-708F741990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1802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B2907A-04BA-9AA9-36D5-D38128498E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EC370E-7711-E796-C6E6-71D08B0240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9067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C8FE1F-BF79-EB9A-2EF3-4B9264F8C9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18E497-3EA5-96DC-8F80-143B47BAB9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041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AF41C3-ECE0-8493-4108-52C7BFEAC0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694B93-E418-83F3-A83E-00D7573C4E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786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14C45A-6BA7-BF3B-EF23-126A8AF570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A0C870-B7F4-4184-FE3B-2B93850647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6701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F48CB5-43FB-6EBC-2240-14952D9ED2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5C5428-3006-58DA-9376-42D854F4A9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1274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159EA6-782A-6EFB-BEA5-64B4CA25DF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0F22A7-37B3-C9C5-487F-2FE080D500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08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7F272D-B5D5-0EDF-95E4-96E73CE364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C965E6-4450-4334-BB2E-3248CB3772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4852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DC1429D-4510-1E88-442C-BEF5396D6F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2DE929-97FC-4264-220B-2274235851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228856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8D946C-1E05-0941-E2E2-31BCB19C45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66A02C-56E4-C3A4-36A8-65842865F2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9728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E74249-CD70-89E5-DC80-19B61AFEB5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DF078B-8AE8-6A9F-2BC7-6936219CB0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532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94D1B3-49AA-FA67-4FBC-852D54C947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1AA1CB-FB2A-30D4-80AF-39CB26BEE1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8267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131CD03-A2E7-8949-A723-FCAE2CBFCB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33EFED-66D0-251E-5896-E86646DBE2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8755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8355F2F-61AC-8777-FC2A-A05E052481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C3805C-222F-F20C-D704-FC05F76148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672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3C90822-A1F7-45B0-A3CF-450A49BC7E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BEE944-D082-42E0-6BFB-60FFA4B62F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187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834C5D-9055-429F-F593-E1744DD7BB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DE8702-C12E-110E-EB87-79AAE0E66E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7071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C9371C-4FEA-677C-3644-4953DCFA29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E388BE-AB95-8DD2-647C-FC774D096E2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7466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FFC3E32-7A89-1DC3-D0B8-D141DC289B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DA121A-CC46-29A6-81B5-0D0BCED202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444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9963AD-1341-9D65-3928-F79FD533D9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4F36C2-BCD9-7A8C-B022-E7256B2C29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5988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296364-5198-EF0F-58D3-A26FB085D4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65791D-AA5A-9401-2A34-1324E4C724C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3407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5D5B75-7CDA-F6A6-2EC8-C95AAE2E75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F10FB6-6CC0-2B54-2945-CA43AD93466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6841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C821D3-99C9-969E-D980-B5AEE6B44E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C5B4F9-2500-88A9-399A-690C28F16A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451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C96FB8-72BA-AAB2-83BA-DFC3AEC6FB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D1E7B4-7B86-9BE2-1AE9-4B7B7BD6A4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5331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B3D5E71-D86D-EFFF-5F2C-CA3036BA8E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700960-1631-42D0-C4EB-C9A5D66F9B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9026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895A53-3AEF-E499-E827-472A68D29D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A5AE62-AEFD-D4CD-C9D1-1A5EACB509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9905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425C7B-F0FD-4FBB-050C-143C43125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740A3B-0E8E-9446-DC21-4D7565210F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1806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86A52D-FDDB-64BF-C03C-553681B90C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34DA1E-F4CA-7794-C67D-94902F2346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070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10CB14-B332-3641-C099-40C3016E13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9F050F-872E-4CD9-648A-7E3B5B0915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336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1CF790-6B5A-97BC-271B-AFF4359733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9911E2-70E7-94C1-F44E-C83D505FBF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4500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46B5A8-0CAA-161D-E369-BF7FF36232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F97048-9101-B0C7-DE2B-9A42B6422E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13627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59</vt:i4>
      </vt:variant>
    </vt:vector>
  </HeadingPairs>
  <TitlesOfParts>
    <vt:vector size="63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Dr.Khalid Eskaf</dc:creator>
  <cp:lastModifiedBy>Dr.Khalid Eskaf</cp:lastModifiedBy>
  <cp:revision>1</cp:revision>
  <dcterms:created xsi:type="dcterms:W3CDTF">2024-07-13T18:08:30Z</dcterms:created>
  <dcterms:modified xsi:type="dcterms:W3CDTF">2024-07-13T18:08:30Z</dcterms:modified>
</cp:coreProperties>
</file>