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72B5B-E40E-7D85-FF00-FA24431FE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D656DF-AEB7-CDC4-7BB3-227C262B9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9511F-D567-4C18-AB90-D68B29FD74F8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0D39ED-CF37-57F8-5567-5D5B6ECA8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FFDD39-F4FE-015B-F910-267F3904B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FA1D-894A-4A63-B136-074C9931AC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777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D695DD-5F74-0A3C-107B-75CA8DC71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C846BF-3861-93DA-4F3B-79848AF093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C241AB-E6D0-DA59-609B-2A28473875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9511F-D567-4C18-AB90-D68B29FD74F8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75BFE-EAC0-597C-0DDE-D6692EA8B5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A88B2B-B6F5-924D-7B5C-2A76202CA0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8FA1D-894A-4A63-B136-074C9931AC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68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ACE915-04D0-B5A4-F69D-6C2E5C629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F4F0CA-F34B-9473-190C-80AF184952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522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543A96-7569-A2C2-962A-31578CD8A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C49096-D87C-B9A4-F8B7-EFE6E16557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370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3AA02A-CE9A-D18F-7A53-30E9B95FF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317EED-D294-F723-D815-EBA2FBFEBB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263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CDC891-F319-0596-732D-84DCAA65B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23EBD6-545E-7FF3-3D3B-59C899D5BB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96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2BC80A-64CC-87F1-BAA1-4E7E57EECE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35B456-B016-8C01-88EB-D4EEE81992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707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B19F34-2A7D-54BF-BEE1-AC5C907D7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591B83-D6BD-286D-AE1E-B0D364DA96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18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92156B-DD10-E7BD-3F73-8D9021E41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43C3DD-428C-551E-7721-06FB914734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2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9A19E8-1395-7D36-3F39-E6D1F103D2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40BFF2-8172-7F9E-339D-750B182BE4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94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C93B57-68F3-3C84-AFF1-6A8AD4707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FB5EBE-2199-6F39-90A7-4C9A5FF173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39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7D9B9C-0B60-0E2E-9FB0-CA5CC8B9B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DD3468-E823-702C-8648-77D184672C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32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9561FF-5C80-6FE8-59D1-F44FADB11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A431C0-18CF-6D33-94B8-178D3894A3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754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8F266A-0D35-C2B8-3DB5-307804549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E15958-C30E-455C-A072-36DA8DF491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40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A10524-C733-9D6D-350D-B22529C8C6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79D609-F8DF-F73D-DF59-08A9178A29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01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EFFBF4-C067-F2D5-727A-2B375B794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3683F1-B45E-EEFF-D373-F7587E6A6E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86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87C7EE-A4B3-7DC4-53DE-31DFD0C17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546D6A-36F2-9CB5-8568-CA7D2C0359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127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AA356E-396A-4AE6-7F29-C67C77CD3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7B3358-0092-0F05-31C6-5F928DA9E3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04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9F3D54-9BE9-4C9A-B199-969389C4A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7A9C56-C184-A3C4-107E-1FE48871A0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89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BFF032-C593-3C9F-8DF1-79E62DF89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17ADAC-337C-7524-E905-75FCD52AC8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70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DB07A4-CF83-6590-C572-CB1D97862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D049BC-847E-676A-E8D8-1507B6EC2E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28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F0CA66-664A-8474-10E8-FC73FC52C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C5A52F-CF2E-2E9D-7E89-57DBD145E2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51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B0E767-2974-FF4B-E45B-9195D6C9B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422483-B016-5618-DC4F-54CE38DAA0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27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B94E93-D76D-2583-D4AF-D801DF2A9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0B850B-B244-047E-3C21-43CB02B5B9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28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906E62-9591-A47F-C340-9B45399DD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29D2E2-D19B-9C2A-D6CA-9D71A772B0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9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B38586-E2C6-CDF6-1D24-749C6032C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E5FF0B-21E2-9563-2486-EF4B438D06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40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43B2F4-2896-A624-B173-AE33E70F8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EB4B59-FC7C-26EF-56A9-DFA4F9AB50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64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1944EB-DC76-C18E-FFFE-7FF93D911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8F1799-5281-76C4-4629-329A5B5D98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195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9EC942-1796-3433-1968-4F6FD1562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5CA81C-14DA-CD0B-C6B6-76ED609528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729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CA4353-2714-B607-A684-BC6E5D891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FBB3A1-9415-67FD-B5B1-533663AA0D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12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0DA5A0-2838-FD6E-1031-617B1A91C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083AAF-703A-CA03-CD18-FE7A47B5F6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80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2964F8-0E44-BCF4-45A3-5A5A03A99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9C1F2B-6D3E-6846-1E50-151B23AB80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396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1E2A0F-3103-8F48-6BFD-02A2B4BCB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9BE74A-40E9-EE85-C4F0-8E28F12890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659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F3A221-F995-E818-E502-17B562610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515B77-BAA3-8556-0426-6478AC95D3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15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F995BF-116A-7D5E-4918-C942725BE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E1B123-6284-8CCF-875D-4BBDBFA6CC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55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A752B8-F258-8E19-923E-CBA876F5C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85272A-B6FC-A7BE-5182-26B5474C43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164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C81464-1483-7897-FD9A-60B780E7D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439129-8C8D-9D29-657E-9C98868443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1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C12D8F-AB35-0BB0-7F34-833E6ADB67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FADC91-B98A-44F4-488E-FFE3E40E1B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463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69E760-0367-74A0-B3FB-C38D0EA97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5F011A-262F-A29B-BF9F-F9AB1FE4F4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40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12FC90-EB75-A0C9-65CC-BAFDA8CC1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F48458-0B08-FEA5-FAC8-31C34F7051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27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AA2288-DAC4-CC82-9CD3-F82DF1536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8666F9-9EC0-16BC-2DB1-B45317D855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35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A0C61E-BAA7-6E3E-B436-F12914070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1B5489-D5FC-0853-6C86-A3BDE3D573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3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10708A-5DDA-A034-BD72-D137CE481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86CFB4-3F91-E365-5A89-651EE5E692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91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B6B276-B910-8464-9212-C6D06FF5A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208B60-3DBD-CF29-E034-AEB0FABCA6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53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737B47-D70D-9A95-92F9-D930242A2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9C1571-A69F-196D-BACC-8E263C9063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89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19E8F7-80DB-D74E-56A0-390332A6F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5A12F2-5614-9FAA-15C0-6834964D4E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69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328DE4-321B-884E-C3F5-4E0542FD7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E88888-90BD-AC5B-D6F8-7FCB802492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424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BD457F-147E-3F1E-38EC-95A1D981D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5374B8-E2CF-66E0-A459-019EAD638B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28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97F71C-3010-6032-505C-49F3DCEC4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CBFF11-CEB2-6D1F-3ECC-745A88601E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5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AAAF05-5DE0-F52E-C720-3249D653B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400B3B-BDAC-E1A5-341B-272617B65E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32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606166-A673-761F-F549-DBB949519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EE6FBA-39A4-C508-0936-1BA6BFB5AB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674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A001F0-1476-EAEF-AE7E-2E29910EE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803C84-54C4-7432-1936-4839B518CF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57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02C230-6267-74C4-6240-E07A6FEA6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ABB408-A4B3-C24E-D2B9-8ECF245737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975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BEBCEB-80DC-D525-B3BE-A9D22A465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617227-0F49-5D74-0306-AF07684066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376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1F2E7C-3163-CF3B-A72E-0FC6F74C0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251ACA-EEB3-DD30-62CA-C336A16773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21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18A55C-DB6D-9FA7-36F2-7D61C2EDD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3B956C-B053-BD91-59E0-5FEA21C774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047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9B05F5-FD89-B9B7-3045-044474655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D9524F-ED52-08CC-A478-8910C6A3DD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01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368F76-8DCB-44AD-EAB2-5E1043856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CDEE18-EB2D-CDE5-98CA-229371502D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11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5F3EC4-16CE-8EE3-8ACA-8FD299800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E49980-9B1A-6886-077A-50E25EC8FD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41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EE9A90-1C2D-B7F3-6442-97171AA8B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998E52-C8D4-6927-1254-E1386A0C52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92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68B40B-101D-4845-CEB7-B914C3FBA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CE5323-8751-0EFE-5772-966DD25CB1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50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4B4FBD-A9AF-13B9-6154-A39A4A8B0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B31882-A576-5944-0F53-A0B66D03E7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328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0CDEBF-E360-CE15-EEF0-6C9FD36DF5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AB04D5-0F91-7CEB-84C5-4D7A9D7162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54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783E31-617A-9550-B181-70EB47302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84537D-D43F-42C8-62EE-B0CC285974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865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187423-D151-B8DB-FBEF-E38BC59FC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20EF22-41F4-A56A-E63E-EB9246DB5B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18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1FAF95-6413-5D1E-07F2-4C321EE03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E93FA6-553B-C82F-209A-1EDFFE082A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8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A3239B-DACC-AD0D-A971-F6074DA59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82258A-1664-EAB8-F9A6-0FB3F274D2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42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792D59-6316-EA6E-123D-8CF1DA29D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77B984-3636-16B5-B400-3F90234EB8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04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798627-23ED-7F22-77A7-B11A2D53B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4CB9FA-5B79-0B04-8538-C6A544F95E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03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4267DF-90A0-9FE5-5232-0E7C1BCB5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AB8FDE-E72F-1B33-B766-1036D02DAE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55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B5BE0D-68AB-DAD0-4965-204F856BD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0DDB1D-91FE-7FE2-5C75-A1BFEE98D6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06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9D29FB-0041-49F6-F874-76BCD9C5A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E2F98A-F0EB-9101-C8B2-232584CC36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87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0440C5-4294-FA32-56BF-C9F5B3A8F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E228B0-CEF3-139B-DCB9-BED0BD1AD3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42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E237B9-0009-AA6E-F182-9452086E1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ECFB1A-DE1A-5AC3-40F0-E63C13FBCF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10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0FCD11-D4D9-FD25-7408-21AE8472C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759BFB-7133-4A65-5EA4-BB54E7B845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72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5864A1-A4B9-104D-ECE2-146019AC0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5B44D7-16DA-7973-9E2B-1C300C39A1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75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BF832D-8D1F-AEEC-E9EF-39C67ADDE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2753F7-C08F-02E1-8F20-869A403238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5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5D416B-AE59-94D6-7B99-A2CF217D0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8F960B-4544-C247-9C12-4E6B123E7A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0732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76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76</vt:i4>
      </vt:variant>
    </vt:vector>
  </HeadingPairs>
  <TitlesOfParts>
    <vt:vector size="8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start</dc:creator>
  <cp:lastModifiedBy>start</cp:lastModifiedBy>
  <cp:revision>1</cp:revision>
  <dcterms:created xsi:type="dcterms:W3CDTF">2024-11-21T16:25:23Z</dcterms:created>
  <dcterms:modified xsi:type="dcterms:W3CDTF">2024-11-21T16:25:23Z</dcterms:modified>
</cp:coreProperties>
</file>