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6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7.xml" ContentType="application/vnd.openxmlformats-officedocument.presentationml.slide+xml"/>
  <Override PartName="/ppt/slides/slide31.xml" ContentType="application/vnd.openxmlformats-officedocument.presentationml.slide+xml"/>
  <Override PartName="/ppt/slides/slide33.xml" ContentType="application/vnd.openxmlformats-officedocument.presentationml.slide+xml"/>
  <Override PartName="/ppt/slides/slide50.xml" ContentType="application/vnd.openxmlformats-officedocument.presentationml.slide+xml"/>
  <Override PartName="/ppt/slides/slide49.xml" ContentType="application/vnd.openxmlformats-officedocument.presentationml.slide+xml"/>
  <Override PartName="/ppt/slides/slide48.xml" ContentType="application/vnd.openxmlformats-officedocument.presentationml.slide+xml"/>
  <Override PartName="/ppt/slides/slide32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4.xml" ContentType="application/vnd.openxmlformats-officedocument.presentationml.slide+xml"/>
  <Override PartName="/ppt/slides/slide37.xml" ContentType="application/vnd.openxmlformats-officedocument.presentationml.slide+xml"/>
  <Override PartName="/ppt/slides/slide45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8.xml" ContentType="application/vnd.openxmlformats-officedocument.presentationml.slide+xml"/>
  <Override PartName="/ppt/slides/slide36.xml" ContentType="application/vnd.openxmlformats-officedocument.presentationml.slide+xml"/>
  <Override PartName="/ppt/slides/slide40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39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55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Slides/notesSlide38.xml" ContentType="application/vnd.openxmlformats-officedocument.presentationml.notesSlide+xml"/>
  <Override PartName="/ppt/notesSlides/notesSlide37.xml" ContentType="application/vnd.openxmlformats-officedocument.presentationml.notesSlid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96" r:id="rId1"/>
    <p:sldMasterId id="2147483697" r:id="rId2"/>
    <p:sldMasterId id="2147483699" r:id="rId3"/>
  </p:sldMasterIdLst>
  <p:notesMasterIdLst>
    <p:notesMasterId r:id="rId60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43" r:id="rId5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customXml" Target="../customXml/item2.xml"/><Relationship Id="rId5" Type="http://schemas.openxmlformats.org/officeDocument/2006/relationships/slide" Target="slides/slide2.xml"/><Relationship Id="rId61" Type="http://schemas.openxmlformats.org/officeDocument/2006/relationships/presProps" Target="pres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customXml" Target="../customXml/item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65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3" name="Google Shape;89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4" name="Google Shape;89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5" name="Google Shape;89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96" name="Google Shape;89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7" name="Google Shape;89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8" name="Google Shape;89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0" name="Google Shape;122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21" name="Google Shape;122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2" name="Google Shape;1222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" name="Google Shape;123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2" name="Google Shape;123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3" name="Google Shape;1233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sz="12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3" name="Google Shape;124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4" name="Google Shape;124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2" name="Google Shape;1252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3" name="Google Shape;125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" name="Google Shape;125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0" name="Google Shape;126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6" name="Google Shape;126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7" name="Google Shape;12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3" name="Google Shape;127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74" name="Google Shape;127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" name="Google Shape;128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1" name="Google Shape;128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7" name="Google Shape;1287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8" name="Google Shape;128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4" name="Google Shape;1294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5" name="Google Shape;129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2" name="Google Shape;1302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3" name="Google Shape;130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1" name="Google Shape;1311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2" name="Google Shape;131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" name="Google Shape;1321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2" name="Google Shape;132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0" name="Google Shape;1330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1" name="Google Shape;133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8" name="Google Shape;1338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9" name="Google Shape;133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7" name="Google Shape;1347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8" name="Google Shape;1348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5" name="Google Shape;1355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6" name="Google Shape;135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4" name="Google Shape;1364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5" name="Google Shape;1365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3" name="Google Shape;1373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4" name="Google Shape;137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3" name="Google Shape;1383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4" name="Google Shape;1384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1" name="Google Shape;139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2" name="Google Shape;13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9" name="Google Shape;1399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0" name="Google Shape;140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7" name="Google Shape;1407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8" name="Google Shape;1408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4" name="Google Shape;1414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5" name="Google Shape;141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2" name="Google Shape;1422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3" name="Google Shape;142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0" name="Google Shape;1430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1" name="Google Shape;143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8" name="Google Shape;1438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9" name="Google Shape;1439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5" name="Google Shape;1445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6" name="Google Shape;1446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5" name="Google Shape;1455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6" name="Google Shape;145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3" name="Google Shape;1463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4" name="Google Shape;1464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0" name="Google Shape;1470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1" name="Google Shape;1471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7" name="Google Shape;1477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8" name="Google Shape;1478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6" name="Google Shape;1486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7" name="Google Shape;1487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" name="Google Shape;1495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6" name="Google Shape;1496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4" name="Google Shape;1504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05" name="Google Shape;1505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3" name="Google Shape;1513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4" name="Google Shape;1514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2" name="Google Shape;1522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3" name="Google Shape;152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1" name="Google Shape;1531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2" name="Google Shape;1532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1" name="Google Shape;1541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2" name="Google Shape;1542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0" name="Google Shape;1550;p4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1" name="Google Shape;1551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9" name="Google Shape;1559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0" name="Google Shape;1560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" name="Google Shape;1566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7" name="Google Shape;1567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5" name="Google Shape;1575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6" name="Google Shape;1576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5" name="Google Shape;1585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6" name="Google Shape;1586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5" name="Google Shape;1595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6" name="Google Shape;1596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5" name="Google Shape;1605;p4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6" name="Google Shape;1606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2" name="Google Shape;1612;p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3" name="Google Shape;1613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1" name="Google Shape;1621;p4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2" name="Google Shape;1622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0" name="Google Shape;1630;p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1" name="Google Shape;1631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" name="Google Shape;1639;p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0" name="Google Shape;1640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" name="Google Shape;1648;p5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9" name="Google Shape;1649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5" name="Google Shape;1655;p5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6" name="Google Shape;1656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4" name="Google Shape;1664;p5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5" name="Google Shape;1665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3" name="Google Shape;1673;p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4" name="Google Shape;1674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3" name="Google Shape;1683;p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4" name="Google Shape;1684;p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3_Title Slide">
  <p:cSld name="23_Title Slide">
    <p:spTree>
      <p:nvGrpSpPr>
        <p:cNvPr id="1" name="Shape 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Google Shape;909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  <p:sp>
        <p:nvSpPr>
          <p:cNvPr id="910" name="Google Shape;910;p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11" name="Google Shape;911;p2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2" name="Google Shape;912;p2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  <p:sp>
        <p:nvSpPr>
          <p:cNvPr id="913" name="Google Shape;913;p2"/>
          <p:cNvSpPr txBox="1"/>
          <p:nvPr/>
        </p:nvSpPr>
        <p:spPr>
          <a:xfrm>
            <a:off x="4940300" y="65531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14" name="Google Shape;914;p2"/>
          <p:cNvSpPr/>
          <p:nvPr/>
        </p:nvSpPr>
        <p:spPr>
          <a:xfrm>
            <a:off x="3303223" y="7358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15" name="Google Shape;915;p2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935399" y="2121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9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7" name="Google Shape;917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8" name="Google Shape;918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19" name="Google Shape;919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0" name="Google Shape;920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1" name="Google Shape;921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22" name="Google Shape;922;p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23" name="Google Shape;923;p3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24" name="Google Shape;924;p3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9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6" name="Google Shape;926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7" name="Google Shape;927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28" name="Google Shape;928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9" name="Google Shape;929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0" name="Google Shape;930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31" name="Google Shape;931;p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32" name="Google Shape;932;p4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3" name="Google Shape;933;p4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5" name="Google Shape;935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6" name="Google Shape;936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7" name="Google Shape;937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8" name="Google Shape;938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9" name="Google Shape;939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40" name="Google Shape;940;p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41" name="Google Shape;941;p5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42" name="Google Shape;942;p5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9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4" name="Google Shape;944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5" name="Google Shape;945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6" name="Google Shape;946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7" name="Google Shape;947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8" name="Google Shape;948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9" name="Google Shape;949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50" name="Google Shape;950;p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51" name="Google Shape;951;p6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52" name="Google Shape;952;p6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4" name="Google Shape;954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5" name="Google Shape;955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6" name="Google Shape;956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7" name="Google Shape;957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8" name="Google Shape;958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9" name="Google Shape;959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0" name="Google Shape;960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1" name="Google Shape;961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62" name="Google Shape;962;p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63" name="Google Shape;963;p7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64" name="Google Shape;964;p7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9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6" name="Google Shape;96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7" name="Google Shape;96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8" name="Google Shape;96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9" name="Google Shape;96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70" name="Google Shape;970;p8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71" name="Google Shape;971;p8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2" name="Google Shape;972;p8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4" name="Google Shape;97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5" name="Google Shape;97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6" name="Google Shape;97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77" name="Google Shape;977;p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78" name="Google Shape;978;p9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79" name="Google Shape;979;p9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9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1" name="Google Shape;981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2" name="Google Shape;982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983" name="Google Shape;983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84" name="Google Shape;98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5" name="Google Shape;98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6" name="Google Shape;98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87" name="Google Shape;987;p1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88" name="Google Shape;988;p10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9" name="Google Shape;989;p10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1" name="Google Shape;991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2" name="Google Shape;992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993" name="Google Shape;993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94" name="Google Shape;994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5" name="Google Shape;995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6" name="Google Shape;996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97" name="Google Shape;997;p1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98" name="Google Shape;998;p11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9" name="Google Shape;999;p11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2" name="Google Shape;1002;p12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03" name="Google Shape;1003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4" name="Google Shape;1004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5" name="Google Shape;1005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0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7" name="Google Shape;1007;p13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8" name="Google Shape;1008;p13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09" name="Google Shape;1009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0" name="Google Shape;1010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1" name="Google Shape;1011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3_Title Slide">
  <p:cSld name="33_Title Slide">
    <p:spTree>
      <p:nvGrpSpPr>
        <p:cNvPr id="1" name="Shape 1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" name="Google Shape;1013;p14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  <p:sp>
        <p:nvSpPr>
          <p:cNvPr id="1014" name="Google Shape;1014;p1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15" name="Google Shape;1015;p14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6" name="Google Shape;1016;p14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48_Title Slide">
  <p:cSld name="48_Title Slide">
    <p:spTree>
      <p:nvGrpSpPr>
        <p:cNvPr id="1" name="Shape 10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8" name="Google Shape;1018;p15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  <p:sp>
        <p:nvSpPr>
          <p:cNvPr id="1019" name="Google Shape;1019;p1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20" name="Google Shape;1020;p15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1" name="Google Shape;1021;p15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1 column" type="tx">
  <p:cSld name="TITLE_AND_BODY">
    <p:spTree>
      <p:nvGrpSpPr>
        <p:cNvPr id="1" name="Shape 10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3" name="Google Shape;1023;p16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3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024" name="Google Shape;1024;p16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▰"/>
              <a:defRPr/>
            </a:lvl1pPr>
            <a:lvl2pPr marL="914400" lvl="1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2pPr>
            <a:lvl3pPr marL="1371600" lvl="2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3pPr>
            <a:lvl4pPr marL="1828800" lvl="3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4pPr>
            <a:lvl5pPr marL="2286000" lvl="4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5pPr>
            <a:lvl6pPr marL="2743200" lvl="5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6pPr>
            <a:lvl7pPr marL="3200400" lvl="6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7pPr>
            <a:lvl8pPr marL="3657600" lvl="7" indent="-381000" algn="l" rtl="0">
              <a:lnSpc>
                <a:spcPct val="90000"/>
              </a:lnSpc>
              <a:spcBef>
                <a:spcPts val="1333"/>
              </a:spcBef>
              <a:spcAft>
                <a:spcPts val="0"/>
              </a:spcAft>
              <a:buClr>
                <a:schemeClr val="dk1"/>
              </a:buClr>
              <a:buSzPts val="2400"/>
              <a:buChar char="▻"/>
              <a:defRPr/>
            </a:lvl8pPr>
            <a:lvl9pPr marL="4114800" lvl="8" indent="-381000" algn="l" rtl="0">
              <a:lnSpc>
                <a:spcPct val="90000"/>
              </a:lnSpc>
              <a:spcBef>
                <a:spcPts val="1333"/>
              </a:spcBef>
              <a:spcAft>
                <a:spcPts val="1333"/>
              </a:spcAft>
              <a:buClr>
                <a:schemeClr val="dk1"/>
              </a:buClr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1025" name="Google Shape;1025;p16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300" cy="42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 rtl="0">
              <a:buClr>
                <a:srgbClr val="888888"/>
              </a:buClr>
              <a:buSzPts val="1200"/>
              <a:buFont typeface="Calibri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26" name="Google Shape;1026;p16"/>
          <p:cNvSpPr txBox="1"/>
          <p:nvPr/>
        </p:nvSpPr>
        <p:spPr>
          <a:xfrm>
            <a:off x="4840293" y="6457890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27" name="Google Shape;1027;p16"/>
          <p:cNvSpPr/>
          <p:nvPr/>
        </p:nvSpPr>
        <p:spPr>
          <a:xfrm>
            <a:off x="3203216" y="640571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8" name="Google Shape;1028;p16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835392" y="116913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10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Google Shape;103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0" name="Google Shape;104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1" name="Google Shape;104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3" name="Google Shape;1043;p19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4" name="Google Shape;1044;p19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045" name="Google Shape;104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6" name="Google Shape;104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7" name="Google Shape;104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48" name="Google Shape;1048;p19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49" name="Google Shape;1049;p19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0" name="Google Shape;1050;p19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 type="obj">
  <p:cSld name="OBJECT">
    <p:spTree>
      <p:nvGrpSpPr>
        <p:cNvPr id="1" name="Shape 10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Google Shape;1052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3" name="Google Shape;1053;p2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4" name="Google Shape;1054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5" name="Google Shape;1055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6" name="Google Shape;1056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57" name="Google Shape;1057;p20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58" name="Google Shape;1058;p20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9" name="Google Shape;1059;p20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2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2" name="Google Shape;1062;p21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63" name="Google Shape;1063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4" name="Google Shape;1064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5" name="Google Shape;1065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66" name="Google Shape;1066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67" name="Google Shape;1067;p21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8" name="Google Shape;1068;p21"/>
          <p:cNvPicPr preferRelativeResize="0"/>
          <p:nvPr/>
        </p:nvPicPr>
        <p:blipFill rotWithShape="1">
          <a:blip r:embed="rId2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10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0" name="Google Shape;1070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1" name="Google Shape;1071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2" name="Google Shape;1072;p22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3" name="Google Shape;1073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4" name="Google Shape;1074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5" name="Google Shape;1075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10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7" name="Google Shape;1077;p23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8" name="Google Shape;1078;p23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9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79" name="Google Shape;1079;p23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9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0" name="Google Shape;1080;p23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00" cy="82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81" name="Google Shape;1081;p23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00" cy="36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2" name="Google Shape;1082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3" name="Google Shape;1083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4" name="Google Shape;1084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10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6" name="Google Shape;1086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7" name="Google Shape;108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8" name="Google Shape;108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9" name="Google Shape;108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2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2" name="Google Shape;1092;p25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93" name="Google Shape;1093;p25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94" name="Google Shape;1094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5" name="Google Shape;1095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6" name="Google Shape;1096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10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8" name="Google Shape;1098;p2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9" name="Google Shape;1099;p26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</p:sp>
      <p:sp>
        <p:nvSpPr>
          <p:cNvPr id="1100" name="Google Shape;1100;p26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01" name="Google Shape;1101;p2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2" name="Google Shape;1102;p2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3" name="Google Shape;1103;p2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1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" name="Google Shape;1105;p2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6" name="Google Shape;1106;p27"/>
          <p:cNvSpPr txBox="1">
            <a:spLocks noGrp="1"/>
          </p:cNvSpPr>
          <p:nvPr>
            <p:ph type="body" idx="1"/>
          </p:nvPr>
        </p:nvSpPr>
        <p:spPr>
          <a:xfrm rot="5400000">
            <a:off x="3920400" y="-1256575"/>
            <a:ext cx="4351200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7" name="Google Shape;1107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8" name="Google Shape;1108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9" name="Google Shape;1109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1" name="Google Shape;1111;p28"/>
          <p:cNvSpPr txBox="1">
            <a:spLocks noGrp="1"/>
          </p:cNvSpPr>
          <p:nvPr>
            <p:ph type="title"/>
          </p:nvPr>
        </p:nvSpPr>
        <p:spPr>
          <a:xfrm rot="5400000">
            <a:off x="7133400" y="1956625"/>
            <a:ext cx="5811900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2" name="Google Shape;1112;p28"/>
          <p:cNvSpPr txBox="1">
            <a:spLocks noGrp="1"/>
          </p:cNvSpPr>
          <p:nvPr>
            <p:ph type="body" idx="1"/>
          </p:nvPr>
        </p:nvSpPr>
        <p:spPr>
          <a:xfrm rot="5400000">
            <a:off x="1799400" y="-596075"/>
            <a:ext cx="5811900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3" name="Google Shape;1113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4" name="Google Shape;111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5" name="Google Shape;111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3_Title Slide">
  <p:cSld name="23_Title Slide">
    <p:spTree>
      <p:nvGrpSpPr>
        <p:cNvPr id="1" name="Shape 1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7" name="Google Shape;1117;p29"/>
          <p:cNvSpPr>
            <a:spLocks noGrp="1"/>
          </p:cNvSpPr>
          <p:nvPr>
            <p:ph type="pic" idx="2"/>
          </p:nvPr>
        </p:nvSpPr>
        <p:spPr>
          <a:xfrm>
            <a:off x="1" y="0"/>
            <a:ext cx="9741000" cy="59628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9_Title Slide">
  <p:cSld name="29_Title Slide">
    <p:spTree>
      <p:nvGrpSpPr>
        <p:cNvPr id="1" name="Shape 1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9" name="Google Shape;1119;p30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600" cy="46101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3_Title Slide">
  <p:cSld name="33_Title Slide"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p31"/>
          <p:cNvSpPr>
            <a:spLocks noGrp="1"/>
          </p:cNvSpPr>
          <p:nvPr>
            <p:ph type="pic" idx="2"/>
          </p:nvPr>
        </p:nvSpPr>
        <p:spPr>
          <a:xfrm>
            <a:off x="0" y="1"/>
            <a:ext cx="68262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_Title Slide">
  <p:cSld name="3_Title Slide">
    <p:spTree>
      <p:nvGrpSpPr>
        <p:cNvPr id="1" name="Shape 1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3" name="Google Shape;1123;p32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700" cy="5184000"/>
          </a:xfrm>
          <a:prstGeom prst="rect">
            <a:avLst/>
          </a:prstGeom>
          <a:solidFill>
            <a:srgbClr val="D8D8D8">
              <a:alpha val="49800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48_Title Slide">
  <p:cSld name="48_Title Slide">
    <p:spTree>
      <p:nvGrpSpPr>
        <p:cNvPr id="1" name="Shape 1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5" name="Google Shape;1125;p33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00" cy="6858000"/>
          </a:xfrm>
          <a:prstGeom prst="rect">
            <a:avLst/>
          </a:prstGeom>
          <a:solidFill>
            <a:srgbClr val="D8D8D8">
              <a:alpha val="4980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32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60566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92608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2044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75097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18465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4335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6006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5840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4831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44535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626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5487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387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854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64732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710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54345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3.xml"/><Relationship Id="rId16" Type="http://schemas.openxmlformats.org/officeDocument/2006/relationships/slideLayout" Target="../slideLayouts/slideLayout4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41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8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0" name="Google Shape;90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01" name="Google Shape;90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2" name="Google Shape;90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3" name="Google Shape;90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04" name="Google Shape;90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05" name="Google Shape;905;p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906" name="Google Shape;906;p1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07" name="Google Shape;907;p1"/>
          <p:cNvPicPr preferRelativeResize="0"/>
          <p:nvPr/>
        </p:nvPicPr>
        <p:blipFill rotWithShape="1">
          <a:blip r:embed="rId18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8">
            <a:alphaModFix amt="96000"/>
          </a:blip>
          <a:stretch>
            <a:fillRect/>
          </a:stretch>
        </a:blipFill>
        <a:effectLst/>
      </p:bgPr>
    </p:bg>
    <p:spTree>
      <p:nvGrpSpPr>
        <p:cNvPr id="1" name="Shape 1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0" name="Google Shape;103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1" name="Google Shape;1031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2" name="Google Shape;1032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3" name="Google Shape;1033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4" name="Google Shape;1034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35" name="Google Shape;1035;p17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lang="en-US" sz="20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/>
          </a:p>
        </p:txBody>
      </p:sp>
      <p:sp>
        <p:nvSpPr>
          <p:cNvPr id="1036" name="Google Shape;1036;p17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37" name="Google Shape;1037;p17"/>
          <p:cNvPicPr preferRelativeResize="0"/>
          <p:nvPr/>
        </p:nvPicPr>
        <p:blipFill rotWithShape="1">
          <a:blip r:embed="rId19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445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  <p:sldLayoutId id="21474837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5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8.xml"/><Relationship Id="rId5" Type="http://schemas.openxmlformats.org/officeDocument/2006/relationships/image" Target="../media/image63.png"/><Relationship Id="rId4" Type="http://schemas.openxmlformats.org/officeDocument/2006/relationships/image" Target="../media/image6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4" name="Google Shape;1224;p52"/>
          <p:cNvSpPr/>
          <p:nvPr/>
        </p:nvSpPr>
        <p:spPr>
          <a:xfrm rot="10800000" flipH="1">
            <a:off x="-1" y="-43491"/>
            <a:ext cx="12192000" cy="5816400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6" name="Google Shape;1226;p52"/>
          <p:cNvSpPr txBox="1"/>
          <p:nvPr/>
        </p:nvSpPr>
        <p:spPr>
          <a:xfrm>
            <a:off x="6935372" y="2746525"/>
            <a:ext cx="5152768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4000"/>
              <a:buFont typeface="Times New Roman"/>
              <a:buNone/>
            </a:pPr>
            <a:r>
              <a:rPr lang="en-US" sz="4000" b="1" i="0" u="none" strike="noStrike" cap="none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Final Project-2</a:t>
            </a:r>
            <a:endParaRPr dirty="0"/>
          </a:p>
        </p:txBody>
      </p:sp>
      <p:sp>
        <p:nvSpPr>
          <p:cNvPr id="1227" name="Google Shape;1227;p52"/>
          <p:cNvSpPr/>
          <p:nvPr/>
        </p:nvSpPr>
        <p:spPr>
          <a:xfrm>
            <a:off x="6917100" y="3801285"/>
            <a:ext cx="3516600" cy="5292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lang="en-US" sz="2800" b="1" i="0" u="none" strike="noStrike" cap="none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7</a:t>
            </a:r>
            <a:endParaRPr sz="2800" b="1" i="0" u="none" strike="noStrike" cap="none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8" name="Google Shape;1228;p52"/>
          <p:cNvSpPr txBox="1"/>
          <p:nvPr/>
        </p:nvSpPr>
        <p:spPr>
          <a:xfrm>
            <a:off x="4947482" y="4553469"/>
            <a:ext cx="6957000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US" sz="2000" kern="12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PMG497</a:t>
            </a:r>
            <a:r>
              <a:rPr lang="en-US" sz="2400" kern="12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ar-EG" sz="2400" kern="12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L7- Statistical Analysis- P3</a:t>
            </a:r>
            <a:endParaRPr sz="24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29" name="Google Shape;1229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782999" y="59789"/>
            <a:ext cx="2305141" cy="107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Placeholder 4">
            <a:extLst>
              <a:ext uri="{FF2B5EF4-FFF2-40B4-BE49-F238E27FC236}">
                <a16:creationId xmlns:a16="http://schemas.microsoft.com/office/drawing/2014/main" id="{603864F7-66F3-47E3-A079-CC1A1421D888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2" r="4182"/>
          <a:stretch/>
        </p:blipFill>
        <p:spPr>
          <a:xfrm>
            <a:off x="0" y="0"/>
            <a:ext cx="9740900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5" name="Google Shape;1235;p5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13924" r="13924"/>
          <a:stretch/>
        </p:blipFill>
        <p:spPr>
          <a:xfrm>
            <a:off x="0" y="0"/>
            <a:ext cx="5546722" cy="5573712"/>
          </a:xfrm>
          <a:prstGeom prst="rect">
            <a:avLst/>
          </a:prstGeom>
          <a:noFill/>
          <a:ln>
            <a:noFill/>
          </a:ln>
        </p:spPr>
      </p:pic>
      <p:sp>
        <p:nvSpPr>
          <p:cNvPr id="1236" name="Google Shape;1236;p53"/>
          <p:cNvSpPr/>
          <p:nvPr/>
        </p:nvSpPr>
        <p:spPr>
          <a:xfrm rot="5400000">
            <a:off x="-4248" y="4201"/>
            <a:ext cx="1799400" cy="17910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7" name="Google Shape;1237;p53"/>
          <p:cNvSpPr/>
          <p:nvPr/>
        </p:nvSpPr>
        <p:spPr>
          <a:xfrm rot="5400000" flipH="1">
            <a:off x="-639776" y="4099536"/>
            <a:ext cx="5573400" cy="24771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6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8" name="Google Shape;1238;p53"/>
          <p:cNvSpPr txBox="1"/>
          <p:nvPr/>
        </p:nvSpPr>
        <p:spPr>
          <a:xfrm>
            <a:off x="5669101" y="1323922"/>
            <a:ext cx="4113900" cy="6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B0F0"/>
              </a:buClr>
              <a:buSzPts val="3600"/>
              <a:buFont typeface="Times New Roman"/>
              <a:buNone/>
            </a:pPr>
            <a:r>
              <a:rPr lang="en-US" sz="36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Session Outline</a:t>
            </a:r>
            <a:endParaRPr/>
          </a:p>
        </p:txBody>
      </p:sp>
      <p:sp>
        <p:nvSpPr>
          <p:cNvPr id="1239" name="Google Shape;1239;p53"/>
          <p:cNvSpPr txBox="1"/>
          <p:nvPr/>
        </p:nvSpPr>
        <p:spPr>
          <a:xfrm>
            <a:off x="5760642" y="2088770"/>
            <a:ext cx="64314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Descriptive Statistic Analysis</a:t>
            </a:r>
            <a:endParaRPr/>
          </a:p>
          <a:p>
            <a:pPr marL="457200" marR="0" lvl="0" indent="-3048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40" name="Google Shape;1240;p53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0AA93C7-AB63-4E28-8755-393F8F5BCCE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6" name="Google Shape;1246;p54"/>
          <p:cNvSpPr/>
          <p:nvPr/>
        </p:nvSpPr>
        <p:spPr>
          <a:xfrm>
            <a:off x="1133854" y="1397680"/>
            <a:ext cx="4955700" cy="4414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47" name="Google Shape;1247;p54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12315" b="12315"/>
          <a:stretch/>
        </p:blipFill>
        <p:spPr>
          <a:xfrm>
            <a:off x="7229475" y="1397000"/>
            <a:ext cx="4962526" cy="2495550"/>
          </a:xfrm>
          <a:prstGeom prst="rect">
            <a:avLst/>
          </a:prstGeom>
          <a:noFill/>
          <a:ln>
            <a:noFill/>
          </a:ln>
        </p:spPr>
      </p:pic>
      <p:sp>
        <p:nvSpPr>
          <p:cNvPr id="1248" name="Google Shape;1248;p54"/>
          <p:cNvSpPr/>
          <p:nvPr/>
        </p:nvSpPr>
        <p:spPr>
          <a:xfrm>
            <a:off x="1444435" y="2916499"/>
            <a:ext cx="4222500" cy="10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Descriptive Statistic Analysis</a:t>
            </a:r>
            <a:endParaRPr/>
          </a:p>
        </p:txBody>
      </p:sp>
      <p:sp>
        <p:nvSpPr>
          <p:cNvPr id="1249" name="Google Shape;1249;p54"/>
          <p:cNvSpPr/>
          <p:nvPr/>
        </p:nvSpPr>
        <p:spPr>
          <a:xfrm>
            <a:off x="5641526" y="3505024"/>
            <a:ext cx="1190700" cy="9885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lang="en-US" sz="44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id="1250" name="Google Shape;1250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35344" y="31031"/>
            <a:ext cx="8937509" cy="10729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5" name="Google Shape;1255;p55"/>
          <p:cNvSpPr/>
          <p:nvPr/>
        </p:nvSpPr>
        <p:spPr>
          <a:xfrm>
            <a:off x="8607914" y="952845"/>
            <a:ext cx="4128300" cy="4952400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6" name="Google Shape;1256;p55"/>
          <p:cNvSpPr/>
          <p:nvPr/>
        </p:nvSpPr>
        <p:spPr>
          <a:xfrm>
            <a:off x="1161910" y="1124048"/>
            <a:ext cx="9678000" cy="5575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7" name="Google Shape;1257;p55"/>
          <p:cNvSpPr txBox="1"/>
          <p:nvPr/>
        </p:nvSpPr>
        <p:spPr>
          <a:xfrm>
            <a:off x="1181061" y="1669836"/>
            <a:ext cx="9658800" cy="440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Concerning the sample classification, descriptive statistics is calculated to describe the sample.</a:t>
            </a:r>
            <a:endParaRPr/>
          </a:p>
          <a:p>
            <a:pPr marL="342900" marR="0" lvl="0" indent="-1651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It represents percentages and frequencies of the sample who participated in the current study and responded to the questionnaire</a:t>
            </a:r>
            <a:endParaRPr/>
          </a:p>
          <a:p>
            <a:pPr marL="342900" marR="0" lvl="0" indent="-1651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Also get descriptive to variables</a:t>
            </a:r>
            <a:endParaRPr/>
          </a:p>
          <a:p>
            <a:pPr marL="342900" marR="0" lvl="0" indent="-1651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 b="0" i="0" u="none" strike="noStrike" cap="none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 descriptive analysis, there are 3 ways to be calculated </a:t>
            </a:r>
            <a:endParaRPr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7F6E76F-7CC6-4872-BE27-7171C8F0125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90"/>
            <a:ext cx="2305141" cy="892966"/>
          </a:xfrm>
          <a:prstGeom prst="rect">
            <a:avLst/>
          </a:prstGeom>
        </p:spPr>
      </p:pic>
      <p:sp>
        <p:nvSpPr>
          <p:cNvPr id="6" name="Google Shape;1240;p53">
            <a:extLst>
              <a:ext uri="{FF2B5EF4-FFF2-40B4-BE49-F238E27FC236}">
                <a16:creationId xmlns:a16="http://schemas.microsoft.com/office/drawing/2014/main" id="{7010391E-98ED-472D-A35A-8C9EC213A569}"/>
              </a:ext>
            </a:extLst>
          </p:cNvPr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2" name="Google Shape;1262;p56"/>
          <p:cNvSpPr/>
          <p:nvPr/>
        </p:nvSpPr>
        <p:spPr>
          <a:xfrm>
            <a:off x="1563757" y="2647628"/>
            <a:ext cx="97668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en-US" sz="6400" b="0" i="0" u="none" strike="noStrike" cap="none" baseline="30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st</a:t>
            </a:r>
            <a:r>
              <a:rPr lang="en-US" sz="6400" b="0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in way descriptive analysis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3" name="Google Shape;1263;p56"/>
          <p:cNvSpPr/>
          <p:nvPr/>
        </p:nvSpPr>
        <p:spPr>
          <a:xfrm>
            <a:off x="3150823" y="596699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342ACCE-1FB6-4BF0-B6A7-DE3E611AEC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" name="Google Shape;1269;p57"/>
          <p:cNvSpPr/>
          <p:nvPr/>
        </p:nvSpPr>
        <p:spPr>
          <a:xfrm>
            <a:off x="8607914" y="952845"/>
            <a:ext cx="4128300" cy="4952400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0" name="Google Shape;1270;p57"/>
          <p:cNvSpPr/>
          <p:nvPr/>
        </p:nvSpPr>
        <p:spPr>
          <a:xfrm>
            <a:off x="1181061" y="1908312"/>
            <a:ext cx="9658800" cy="48285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1" name="Google Shape;1271;p57"/>
          <p:cNvSpPr txBox="1"/>
          <p:nvPr/>
        </p:nvSpPr>
        <p:spPr>
          <a:xfrm>
            <a:off x="1266607" y="2279436"/>
            <a:ext cx="9658800" cy="181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Define descriptive statistics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Identify the purposes of descriptive statistics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Represent data graphically using SPSS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Compute the Descriptive analysis using SPSS</a:t>
            </a:r>
            <a:endParaRPr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B377FC2-2D9A-4561-86C5-230934AA22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72836" y="402"/>
            <a:ext cx="2305141" cy="1076343"/>
          </a:xfrm>
          <a:prstGeom prst="rect">
            <a:avLst/>
          </a:prstGeom>
        </p:spPr>
      </p:pic>
      <p:sp>
        <p:nvSpPr>
          <p:cNvPr id="6" name="Google Shape;1263;p56">
            <a:extLst>
              <a:ext uri="{FF2B5EF4-FFF2-40B4-BE49-F238E27FC236}">
                <a16:creationId xmlns:a16="http://schemas.microsoft.com/office/drawing/2014/main" id="{023A115B-17F3-4AC8-9F1E-14C6637CEC24}"/>
              </a:ext>
            </a:extLst>
          </p:cNvPr>
          <p:cNvSpPr/>
          <p:nvPr/>
        </p:nvSpPr>
        <p:spPr>
          <a:xfrm>
            <a:off x="3255936" y="538573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6" name="Google Shape;1276;p58"/>
          <p:cNvSpPr/>
          <p:nvPr/>
        </p:nvSpPr>
        <p:spPr>
          <a:xfrm>
            <a:off x="8607914" y="952845"/>
            <a:ext cx="4128300" cy="4952400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7" name="Google Shape;1277;p58"/>
          <p:cNvSpPr/>
          <p:nvPr/>
        </p:nvSpPr>
        <p:spPr>
          <a:xfrm>
            <a:off x="1181061" y="1908312"/>
            <a:ext cx="9658800" cy="48843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8" name="Google Shape;1278;p58"/>
          <p:cNvSpPr txBox="1"/>
          <p:nvPr/>
        </p:nvSpPr>
        <p:spPr>
          <a:xfrm>
            <a:off x="1181061" y="2080233"/>
            <a:ext cx="9658800" cy="26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Statistics is concerned with the scientific method by which information is collected, organized, analyzed and interpreted for the purpose of description and decision making.</a:t>
            </a:r>
            <a:endParaRPr/>
          </a:p>
          <a:p>
            <a:pPr marL="457200" marR="0" lvl="0" indent="-279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Descriptive statistics one of the statistics types which describe the basic features of the data in a study. </a:t>
            </a:r>
            <a:endParaRPr/>
          </a:p>
        </p:txBody>
      </p:sp>
      <p:sp>
        <p:nvSpPr>
          <p:cNvPr id="5" name="Google Shape;1263;p56">
            <a:extLst>
              <a:ext uri="{FF2B5EF4-FFF2-40B4-BE49-F238E27FC236}">
                <a16:creationId xmlns:a16="http://schemas.microsoft.com/office/drawing/2014/main" id="{42F29415-DF80-4527-9A37-9098744517E5}"/>
              </a:ext>
            </a:extLst>
          </p:cNvPr>
          <p:cNvSpPr/>
          <p:nvPr/>
        </p:nvSpPr>
        <p:spPr>
          <a:xfrm>
            <a:off x="3193026" y="498106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6D74D29-3C93-4346-B148-4C687F3C1C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2227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3" name="Google Shape;1283;p59"/>
          <p:cNvSpPr/>
          <p:nvPr/>
        </p:nvSpPr>
        <p:spPr>
          <a:xfrm>
            <a:off x="8607914" y="952845"/>
            <a:ext cx="4128300" cy="4952400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4" name="Google Shape;1284;p59"/>
          <p:cNvSpPr/>
          <p:nvPr/>
        </p:nvSpPr>
        <p:spPr>
          <a:xfrm>
            <a:off x="1181061" y="1908312"/>
            <a:ext cx="9658800" cy="48096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5" name="Google Shape;1285;p59"/>
          <p:cNvSpPr txBox="1"/>
          <p:nvPr/>
        </p:nvSpPr>
        <p:spPr>
          <a:xfrm>
            <a:off x="1181061" y="2033580"/>
            <a:ext cx="9658800" cy="397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They provide simple summaries about the sample and the measures. </a:t>
            </a:r>
            <a:endParaRPr/>
          </a:p>
          <a:p>
            <a:pPr marL="457200" marR="0" lvl="0" indent="-279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Together with simple graphics analysis, they form the basis of virtually every quantitative analysis of data. </a:t>
            </a:r>
            <a:endParaRPr/>
          </a:p>
          <a:p>
            <a:pPr marL="457200" marR="0" lvl="0" indent="-279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Descriptive statistics you are simply describing what is or what the data shows. </a:t>
            </a:r>
            <a:endParaRPr/>
          </a:p>
          <a:p>
            <a:pPr marL="457200" marR="0" lvl="0" indent="-279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3ED1FB3-5CAE-4E23-ABEB-28C9BD60C4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  <p:sp>
        <p:nvSpPr>
          <p:cNvPr id="6" name="Google Shape;1263;p56">
            <a:extLst>
              <a:ext uri="{FF2B5EF4-FFF2-40B4-BE49-F238E27FC236}">
                <a16:creationId xmlns:a16="http://schemas.microsoft.com/office/drawing/2014/main" id="{87F6CB54-61AD-43C5-A671-D318EB9D9437}"/>
              </a:ext>
            </a:extLst>
          </p:cNvPr>
          <p:cNvSpPr/>
          <p:nvPr/>
        </p:nvSpPr>
        <p:spPr>
          <a:xfrm>
            <a:off x="3193026" y="498106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" name="Google Shape;1290;p60"/>
          <p:cNvSpPr/>
          <p:nvPr/>
        </p:nvSpPr>
        <p:spPr>
          <a:xfrm>
            <a:off x="8607914" y="952845"/>
            <a:ext cx="4128300" cy="4952400"/>
          </a:xfrm>
          <a:prstGeom prst="roundRect">
            <a:avLst>
              <a:gd name="adj" fmla="val 6140"/>
            </a:avLst>
          </a:prstGeom>
          <a:solidFill>
            <a:srgbClr val="00B0F0">
              <a:alpha val="61960"/>
            </a:srgbClr>
          </a:solidFill>
          <a:ln>
            <a:noFill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1" name="Google Shape;1291;p60"/>
          <p:cNvSpPr/>
          <p:nvPr/>
        </p:nvSpPr>
        <p:spPr>
          <a:xfrm>
            <a:off x="1181061" y="1908312"/>
            <a:ext cx="9658800" cy="48378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2" name="Google Shape;1292;p60"/>
          <p:cNvSpPr txBox="1"/>
          <p:nvPr/>
        </p:nvSpPr>
        <p:spPr>
          <a:xfrm>
            <a:off x="1181061" y="2080233"/>
            <a:ext cx="9658800" cy="397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Univariate analysis involves describing the distribution of a single variable, including its central tendency (including the mean, median, and mode) and dispersion (including the range and quantiles of the data-set, and measures of spread such as the variance and standard deviation).</a:t>
            </a:r>
            <a:endParaRPr/>
          </a:p>
          <a:p>
            <a:pPr marL="457200" marR="0" lvl="0" indent="-279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rgbClr val="2D3956"/>
              </a:buClr>
              <a:buSzPts val="2800"/>
              <a:buFont typeface="Arial"/>
              <a:buChar char="•"/>
            </a:pPr>
            <a:r>
              <a:rPr lang="en-US" sz="280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Here, we will show how to compute the descriptive statistics using SPSS Version 20.</a:t>
            </a:r>
            <a:endParaRPr/>
          </a:p>
          <a:p>
            <a:pPr marL="457200" marR="0" lvl="0" indent="-2794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CC8BA0F-3F61-461A-9E56-A85F58A91E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  <p:sp>
        <p:nvSpPr>
          <p:cNvPr id="6" name="Google Shape;1263;p56">
            <a:extLst>
              <a:ext uri="{FF2B5EF4-FFF2-40B4-BE49-F238E27FC236}">
                <a16:creationId xmlns:a16="http://schemas.microsoft.com/office/drawing/2014/main" id="{1DBEE581-5159-4ED4-A4D4-CA07131AE859}"/>
              </a:ext>
            </a:extLst>
          </p:cNvPr>
          <p:cNvSpPr/>
          <p:nvPr/>
        </p:nvSpPr>
        <p:spPr>
          <a:xfrm>
            <a:off x="3193026" y="498106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7" name="Google Shape;1297;p6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pic>
        <p:nvPicPr>
          <p:cNvPr id="1298" name="Google Shape;1298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5806" y="1089423"/>
            <a:ext cx="10377993" cy="5311343"/>
          </a:xfrm>
          <a:prstGeom prst="rect">
            <a:avLst/>
          </a:prstGeom>
          <a:noFill/>
          <a:ln>
            <a:noFill/>
          </a:ln>
        </p:spPr>
      </p:pic>
      <p:sp>
        <p:nvSpPr>
          <p:cNvPr id="1299" name="Google Shape;1299;p61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041547E-0941-44A9-A45A-66DD069DD3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5" name="Google Shape;1305;p6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pic>
        <p:nvPicPr>
          <p:cNvPr id="1306" name="Google Shape;1306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1975" y="801663"/>
            <a:ext cx="9463595" cy="23320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7" name="Google Shape;1307;p6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20283" y="3180296"/>
            <a:ext cx="10377994" cy="3378147"/>
          </a:xfrm>
          <a:prstGeom prst="rect">
            <a:avLst/>
          </a:prstGeom>
          <a:noFill/>
          <a:ln>
            <a:noFill/>
          </a:ln>
        </p:spPr>
      </p:pic>
      <p:sp>
        <p:nvSpPr>
          <p:cNvPr id="1308" name="Google Shape;1308;p62"/>
          <p:cNvSpPr/>
          <p:nvPr/>
        </p:nvSpPr>
        <p:spPr>
          <a:xfrm>
            <a:off x="3150830" y="432852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BAE08F2-0197-4C95-840A-93D86A986A4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89323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4" name="Google Shape;1314;p6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pic>
        <p:nvPicPr>
          <p:cNvPr id="1315" name="Google Shape;1315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60" y="895647"/>
            <a:ext cx="4359965" cy="55031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6" name="Google Shape;1316;p6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63825" y="838523"/>
            <a:ext cx="5724939" cy="3112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7" name="Google Shape;1317;p6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99583" y="3852696"/>
            <a:ext cx="5592417" cy="3005304"/>
          </a:xfrm>
          <a:prstGeom prst="rect">
            <a:avLst/>
          </a:prstGeom>
          <a:noFill/>
          <a:ln>
            <a:noFill/>
          </a:ln>
        </p:spPr>
      </p:pic>
      <p:sp>
        <p:nvSpPr>
          <p:cNvPr id="1318" name="Google Shape;1318;p63"/>
          <p:cNvSpPr/>
          <p:nvPr/>
        </p:nvSpPr>
        <p:spPr>
          <a:xfrm>
            <a:off x="3193027" y="489122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87FF2E9-9C7B-4E19-B35B-8CBB7FB1B26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5137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4" name="Google Shape;1324;p6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pic>
        <p:nvPicPr>
          <p:cNvPr id="1325" name="Google Shape;1325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6835" y="662642"/>
            <a:ext cx="4744278" cy="6082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6" name="Google Shape;1326;p6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55026" y="773594"/>
            <a:ext cx="5936973" cy="6084406"/>
          </a:xfrm>
          <a:prstGeom prst="rect">
            <a:avLst/>
          </a:prstGeom>
          <a:noFill/>
          <a:ln>
            <a:noFill/>
          </a:ln>
        </p:spPr>
      </p:pic>
      <p:sp>
        <p:nvSpPr>
          <p:cNvPr id="1327" name="Google Shape;1327;p64"/>
          <p:cNvSpPr/>
          <p:nvPr/>
        </p:nvSpPr>
        <p:spPr>
          <a:xfrm>
            <a:off x="3235229" y="391921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14020F-903B-42F6-AD11-4889EF5ED6E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78736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" name="Google Shape;1333;p6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pic>
        <p:nvPicPr>
          <p:cNvPr id="1334" name="Google Shape;1334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298713"/>
            <a:ext cx="12192000" cy="5459896"/>
          </a:xfrm>
          <a:prstGeom prst="rect">
            <a:avLst/>
          </a:prstGeom>
          <a:noFill/>
          <a:ln>
            <a:noFill/>
          </a:ln>
        </p:spPr>
      </p:pic>
      <p:sp>
        <p:nvSpPr>
          <p:cNvPr id="1335" name="Google Shape;1335;p65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EB0734-79C0-4178-B5B3-7C6A2F9545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" name="Google Shape;1341;p6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pic>
        <p:nvPicPr>
          <p:cNvPr id="1342" name="Google Shape;1342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1192697"/>
            <a:ext cx="5605670" cy="5208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3" name="Google Shape;1343;p6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24355" y="1192696"/>
            <a:ext cx="6816177" cy="5314121"/>
          </a:xfrm>
          <a:prstGeom prst="rect">
            <a:avLst/>
          </a:prstGeom>
          <a:noFill/>
          <a:ln>
            <a:noFill/>
          </a:ln>
        </p:spPr>
      </p:pic>
      <p:sp>
        <p:nvSpPr>
          <p:cNvPr id="1344" name="Google Shape;1344;p66"/>
          <p:cNvSpPr/>
          <p:nvPr/>
        </p:nvSpPr>
        <p:spPr>
          <a:xfrm>
            <a:off x="3150823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F72F36-9246-4906-8911-4DD52B7B2A4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0" name="Google Shape;1350;p6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pic>
        <p:nvPicPr>
          <p:cNvPr id="1351" name="Google Shape;1351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1139686"/>
            <a:ext cx="12140532" cy="5035827"/>
          </a:xfrm>
          <a:prstGeom prst="rect">
            <a:avLst/>
          </a:prstGeom>
          <a:noFill/>
          <a:ln>
            <a:noFill/>
          </a:ln>
        </p:spPr>
      </p:pic>
      <p:sp>
        <p:nvSpPr>
          <p:cNvPr id="1352" name="Google Shape;1352;p67"/>
          <p:cNvSpPr/>
          <p:nvPr/>
        </p:nvSpPr>
        <p:spPr>
          <a:xfrm>
            <a:off x="3178959" y="531076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B1B2977-EC44-4392-A62E-FBECC36E49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8" name="Google Shape;1358;p6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pic>
        <p:nvPicPr>
          <p:cNvPr id="1359" name="Google Shape;1359;p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768626"/>
            <a:ext cx="5353877" cy="30813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0" name="Google Shape;1360;p6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53879" y="1298712"/>
            <a:ext cx="6786654" cy="4731027"/>
          </a:xfrm>
          <a:prstGeom prst="rect">
            <a:avLst/>
          </a:prstGeom>
          <a:noFill/>
          <a:ln>
            <a:noFill/>
          </a:ln>
        </p:spPr>
      </p:pic>
      <p:sp>
        <p:nvSpPr>
          <p:cNvPr id="1361" name="Google Shape;1361;p68"/>
          <p:cNvSpPr/>
          <p:nvPr/>
        </p:nvSpPr>
        <p:spPr>
          <a:xfrm>
            <a:off x="3150823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7F2159-7D97-45A4-9845-014A813F2AB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7" name="Google Shape;1367;p6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pic>
        <p:nvPicPr>
          <p:cNvPr id="1368" name="Google Shape;1368;p6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" y="1219200"/>
            <a:ext cx="5539409" cy="4664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9" name="Google Shape;1369;p6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39408" y="1219200"/>
            <a:ext cx="6652592" cy="4664764"/>
          </a:xfrm>
          <a:prstGeom prst="rect">
            <a:avLst/>
          </a:prstGeom>
          <a:noFill/>
          <a:ln>
            <a:noFill/>
          </a:ln>
        </p:spPr>
      </p:pic>
      <p:sp>
        <p:nvSpPr>
          <p:cNvPr id="1370" name="Google Shape;1370;p69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1541821-D3A0-45BD-847B-A30DA9B943C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6" name="Google Shape;1376;p7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pic>
        <p:nvPicPr>
          <p:cNvPr id="1377" name="Google Shape;1377;p7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2713" y="530907"/>
            <a:ext cx="5685183" cy="10461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8" name="Google Shape;1378;p7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5577" y="1577009"/>
            <a:ext cx="4547727" cy="406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9" name="Google Shape;1379;p7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31145" y="1714877"/>
            <a:ext cx="5444018" cy="3546236"/>
          </a:xfrm>
          <a:prstGeom prst="rect">
            <a:avLst/>
          </a:prstGeom>
          <a:noFill/>
          <a:ln>
            <a:noFill/>
          </a:ln>
        </p:spPr>
      </p:pic>
      <p:sp>
        <p:nvSpPr>
          <p:cNvPr id="1380" name="Google Shape;1380;p70"/>
          <p:cNvSpPr/>
          <p:nvPr/>
        </p:nvSpPr>
        <p:spPr>
          <a:xfrm>
            <a:off x="3178958" y="347439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4E741E3-D7BB-4AE5-B8D0-BE3523E2295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49766"/>
            <a:ext cx="2305141" cy="88561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6" name="Google Shape;1386;p7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pic>
        <p:nvPicPr>
          <p:cNvPr id="1387" name="Google Shape;1387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41983" y="1595673"/>
            <a:ext cx="6758607" cy="3666653"/>
          </a:xfrm>
          <a:prstGeom prst="rect">
            <a:avLst/>
          </a:prstGeom>
          <a:noFill/>
          <a:ln>
            <a:noFill/>
          </a:ln>
        </p:spPr>
      </p:pic>
      <p:sp>
        <p:nvSpPr>
          <p:cNvPr id="1388" name="Google Shape;1388;p71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AB289DA-E07E-46EB-8A43-0AA087538A3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p7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pic>
        <p:nvPicPr>
          <p:cNvPr id="1395" name="Google Shape;1395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467" y="1039630"/>
            <a:ext cx="11941748" cy="5234923"/>
          </a:xfrm>
          <a:prstGeom prst="rect">
            <a:avLst/>
          </a:prstGeom>
          <a:noFill/>
          <a:ln>
            <a:noFill/>
          </a:ln>
        </p:spPr>
      </p:pic>
      <p:sp>
        <p:nvSpPr>
          <p:cNvPr id="1396" name="Google Shape;1396;p72"/>
          <p:cNvSpPr/>
          <p:nvPr/>
        </p:nvSpPr>
        <p:spPr>
          <a:xfrm>
            <a:off x="3164890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2BE35D9-7D26-4FAA-86EA-CB83DA674BF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" name="Google Shape;1402;p7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pic>
        <p:nvPicPr>
          <p:cNvPr id="1403" name="Google Shape;1403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0027" y="1246601"/>
            <a:ext cx="10813773" cy="5292311"/>
          </a:xfrm>
          <a:prstGeom prst="rect">
            <a:avLst/>
          </a:prstGeom>
          <a:noFill/>
          <a:ln>
            <a:noFill/>
          </a:ln>
        </p:spPr>
      </p:pic>
      <p:sp>
        <p:nvSpPr>
          <p:cNvPr id="1404" name="Google Shape;1404;p73"/>
          <p:cNvSpPr/>
          <p:nvPr/>
        </p:nvSpPr>
        <p:spPr>
          <a:xfrm>
            <a:off x="3164891" y="570506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A96414B-F8B1-463B-8FB7-07B247BA06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0" name="Google Shape;1410;p74"/>
          <p:cNvSpPr/>
          <p:nvPr/>
        </p:nvSpPr>
        <p:spPr>
          <a:xfrm>
            <a:off x="2096217" y="2890391"/>
            <a:ext cx="117018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6400" baseline="30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nd</a:t>
            </a:r>
            <a:r>
              <a:rPr lang="en-US" sz="6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way of descriptive analysis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1" name="Google Shape;1411;p74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9E93BD8-B29B-4357-9349-C269701767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7" name="Google Shape;1417;p7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pic>
        <p:nvPicPr>
          <p:cNvPr id="1418" name="Google Shape;1418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8053" y="902049"/>
            <a:ext cx="10429461" cy="5372504"/>
          </a:xfrm>
          <a:prstGeom prst="rect">
            <a:avLst/>
          </a:prstGeom>
          <a:noFill/>
          <a:ln>
            <a:noFill/>
          </a:ln>
        </p:spPr>
      </p:pic>
      <p:sp>
        <p:nvSpPr>
          <p:cNvPr id="1419" name="Google Shape;1419;p75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5DD372A-6DEE-43FA-8954-3AAF4628883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5" name="Google Shape;1425;p7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pic>
        <p:nvPicPr>
          <p:cNvPr id="1426" name="Google Shape;1426;p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6435" y="1484242"/>
            <a:ext cx="10827026" cy="4790311"/>
          </a:xfrm>
          <a:prstGeom prst="rect">
            <a:avLst/>
          </a:prstGeom>
          <a:noFill/>
          <a:ln>
            <a:noFill/>
          </a:ln>
        </p:spPr>
      </p:pic>
      <p:sp>
        <p:nvSpPr>
          <p:cNvPr id="1427" name="Google Shape;1427;p76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73749B1-BEF6-4E19-AE32-F585F6E84EA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" name="Google Shape;1433;p7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pic>
        <p:nvPicPr>
          <p:cNvPr id="1434" name="Google Shape;1434;p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41512" y="1311166"/>
            <a:ext cx="10827027" cy="4870149"/>
          </a:xfrm>
          <a:prstGeom prst="rect">
            <a:avLst/>
          </a:prstGeom>
          <a:noFill/>
          <a:ln>
            <a:noFill/>
          </a:ln>
        </p:spPr>
      </p:pic>
      <p:sp>
        <p:nvSpPr>
          <p:cNvPr id="1435" name="Google Shape;1435;p77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4984A5B-7499-43BE-9870-78C9013D802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1" name="Google Shape;1441;p78"/>
          <p:cNvSpPr/>
          <p:nvPr/>
        </p:nvSpPr>
        <p:spPr>
          <a:xfrm>
            <a:off x="822030" y="2351782"/>
            <a:ext cx="119931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US" sz="6400" baseline="30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rd</a:t>
            </a:r>
            <a:r>
              <a:rPr lang="en-US" sz="6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way to find descriptive analysis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2" name="Google Shape;1442;p78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C7C6AB1-E4B1-4401-82E3-86E995820F4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8" name="Google Shape;1448;p7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pic>
        <p:nvPicPr>
          <p:cNvPr id="1449" name="Google Shape;1449;p7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113182"/>
            <a:ext cx="5102087" cy="28386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0" name="Google Shape;1450;p7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29809" y="1113182"/>
            <a:ext cx="7262191" cy="2838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1" name="Google Shape;1451;p7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412670" y="3918243"/>
            <a:ext cx="9162566" cy="2482523"/>
          </a:xfrm>
          <a:prstGeom prst="rect">
            <a:avLst/>
          </a:prstGeom>
          <a:noFill/>
          <a:ln>
            <a:noFill/>
          </a:ln>
        </p:spPr>
      </p:pic>
      <p:sp>
        <p:nvSpPr>
          <p:cNvPr id="1452" name="Google Shape;1452;p79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EDDA000-CCCF-4CB1-AF92-80E8FBE2463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8" name="Google Shape;1458;p8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pic>
        <p:nvPicPr>
          <p:cNvPr id="1459" name="Google Shape;1459;p8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1913" y="1026692"/>
            <a:ext cx="11728175" cy="5247861"/>
          </a:xfrm>
          <a:prstGeom prst="rect">
            <a:avLst/>
          </a:prstGeom>
          <a:noFill/>
          <a:ln>
            <a:noFill/>
          </a:ln>
        </p:spPr>
      </p:pic>
      <p:sp>
        <p:nvSpPr>
          <p:cNvPr id="1460" name="Google Shape;1460;p80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DDE3F09-155D-43D3-840D-1DBB65B1023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6" name="Google Shape;1466;p81"/>
          <p:cNvSpPr/>
          <p:nvPr/>
        </p:nvSpPr>
        <p:spPr>
          <a:xfrm>
            <a:off x="4363795" y="2890391"/>
            <a:ext cx="34644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Examples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7" name="Google Shape;1467;p81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C497652-D3CD-46EB-9723-90044713E5C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3" name="Google Shape;1473;p82"/>
          <p:cNvSpPr/>
          <p:nvPr/>
        </p:nvSpPr>
        <p:spPr>
          <a:xfrm>
            <a:off x="1553265" y="2837382"/>
            <a:ext cx="11701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en-US" sz="5400" baseline="30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st</a:t>
            </a:r>
            <a:r>
              <a:rPr lang="en-US" sz="5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method of descriptive analysis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4" name="Google Shape;1474;p82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F07491-E974-45F6-88C2-064FFCC75D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0" name="Google Shape;1480;p8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pic>
        <p:nvPicPr>
          <p:cNvPr id="1481" name="Google Shape;1481;p8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9269" y="1271858"/>
            <a:ext cx="12191999" cy="5002695"/>
          </a:xfrm>
          <a:prstGeom prst="rect">
            <a:avLst/>
          </a:prstGeom>
          <a:noFill/>
          <a:ln>
            <a:noFill/>
          </a:ln>
        </p:spPr>
      </p:pic>
      <p:sp>
        <p:nvSpPr>
          <p:cNvPr id="1482" name="Google Shape;1482;p83"/>
          <p:cNvSpPr txBox="1"/>
          <p:nvPr/>
        </p:nvSpPr>
        <p:spPr>
          <a:xfrm>
            <a:off x="9568070" y="3299791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483" name="Google Shape;1483;p83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14344A-C709-41DF-9590-F4330764E4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9" name="Google Shape;1489;p8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  <p:pic>
        <p:nvPicPr>
          <p:cNvPr id="1490" name="Google Shape;1490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467" y="1172784"/>
            <a:ext cx="12140534" cy="5227982"/>
          </a:xfrm>
          <a:prstGeom prst="rect">
            <a:avLst/>
          </a:prstGeom>
          <a:noFill/>
          <a:ln>
            <a:noFill/>
          </a:ln>
        </p:spPr>
      </p:pic>
      <p:sp>
        <p:nvSpPr>
          <p:cNvPr id="1491" name="Google Shape;1491;p84"/>
          <p:cNvSpPr txBox="1"/>
          <p:nvPr/>
        </p:nvSpPr>
        <p:spPr>
          <a:xfrm>
            <a:off x="11039061" y="2319130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492" name="Google Shape;1492;p84"/>
          <p:cNvSpPr/>
          <p:nvPr/>
        </p:nvSpPr>
        <p:spPr>
          <a:xfrm>
            <a:off x="3178958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31AF67-33D1-494B-A899-703ADAD3AB1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8" name="Google Shape;1498;p8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  <p:pic>
        <p:nvPicPr>
          <p:cNvPr id="1499" name="Google Shape;1499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252297"/>
            <a:ext cx="12191999" cy="5148469"/>
          </a:xfrm>
          <a:prstGeom prst="rect">
            <a:avLst/>
          </a:prstGeom>
          <a:noFill/>
          <a:ln>
            <a:noFill/>
          </a:ln>
        </p:spPr>
      </p:pic>
      <p:sp>
        <p:nvSpPr>
          <p:cNvPr id="1500" name="Google Shape;1500;p85"/>
          <p:cNvSpPr txBox="1"/>
          <p:nvPr/>
        </p:nvSpPr>
        <p:spPr>
          <a:xfrm>
            <a:off x="10389705" y="2644169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501" name="Google Shape;1501;p85"/>
          <p:cNvSpPr/>
          <p:nvPr/>
        </p:nvSpPr>
        <p:spPr>
          <a:xfrm>
            <a:off x="3164891" y="531076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3DE0CE-DC17-4228-9B6C-F8706F15C52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7" name="Google Shape;1507;p8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  <p:pic>
        <p:nvPicPr>
          <p:cNvPr id="1508" name="Google Shape;1508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262237"/>
            <a:ext cx="12191999" cy="5201477"/>
          </a:xfrm>
          <a:prstGeom prst="rect">
            <a:avLst/>
          </a:prstGeom>
          <a:noFill/>
          <a:ln>
            <a:noFill/>
          </a:ln>
        </p:spPr>
      </p:pic>
      <p:sp>
        <p:nvSpPr>
          <p:cNvPr id="1509" name="Google Shape;1509;p86"/>
          <p:cNvSpPr txBox="1"/>
          <p:nvPr/>
        </p:nvSpPr>
        <p:spPr>
          <a:xfrm>
            <a:off x="10747513" y="3525078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1510" name="Google Shape;1510;p86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1E6B87-66FE-42DC-8399-5ABBD01961C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6" name="Google Shape;1516;p8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  <p:pic>
        <p:nvPicPr>
          <p:cNvPr id="1517" name="Google Shape;1517;p8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967409"/>
            <a:ext cx="12191999" cy="5388942"/>
          </a:xfrm>
          <a:prstGeom prst="rect">
            <a:avLst/>
          </a:prstGeom>
          <a:noFill/>
          <a:ln>
            <a:noFill/>
          </a:ln>
        </p:spPr>
      </p:pic>
      <p:sp>
        <p:nvSpPr>
          <p:cNvPr id="1518" name="Google Shape;1518;p87"/>
          <p:cNvSpPr txBox="1"/>
          <p:nvPr/>
        </p:nvSpPr>
        <p:spPr>
          <a:xfrm>
            <a:off x="10747513" y="3048000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sp>
        <p:nvSpPr>
          <p:cNvPr id="1519" name="Google Shape;1519;p87"/>
          <p:cNvSpPr/>
          <p:nvPr/>
        </p:nvSpPr>
        <p:spPr>
          <a:xfrm>
            <a:off x="3286725" y="499543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57F7BD8-D87D-471F-AD90-0EA32BD756A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" name="Google Shape;1525;p8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  <p:pic>
        <p:nvPicPr>
          <p:cNvPr id="1526" name="Google Shape;1526;p8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" y="1205949"/>
            <a:ext cx="12140534" cy="5190220"/>
          </a:xfrm>
          <a:prstGeom prst="rect">
            <a:avLst/>
          </a:prstGeom>
          <a:noFill/>
          <a:ln>
            <a:noFill/>
          </a:ln>
        </p:spPr>
      </p:pic>
      <p:sp>
        <p:nvSpPr>
          <p:cNvPr id="1527" name="Google Shape;1527;p88"/>
          <p:cNvSpPr txBox="1"/>
          <p:nvPr/>
        </p:nvSpPr>
        <p:spPr>
          <a:xfrm>
            <a:off x="11251096" y="2822713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1528" name="Google Shape;1528;p88"/>
          <p:cNvSpPr/>
          <p:nvPr/>
        </p:nvSpPr>
        <p:spPr>
          <a:xfrm>
            <a:off x="3150823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FB6712-1820-47B6-B3B5-8CA362EF4B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4" name="Google Shape;1534;p8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38</a:t>
            </a:fld>
            <a:endParaRPr/>
          </a:p>
        </p:txBody>
      </p:sp>
      <p:pic>
        <p:nvPicPr>
          <p:cNvPr id="1535" name="Google Shape;1535;p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5530" y="989456"/>
            <a:ext cx="11820940" cy="5466667"/>
          </a:xfrm>
          <a:prstGeom prst="rect">
            <a:avLst/>
          </a:prstGeom>
          <a:noFill/>
          <a:ln>
            <a:noFill/>
          </a:ln>
        </p:spPr>
      </p:pic>
      <p:sp>
        <p:nvSpPr>
          <p:cNvPr id="1536" name="Google Shape;1536;p89"/>
          <p:cNvSpPr/>
          <p:nvPr/>
        </p:nvSpPr>
        <p:spPr>
          <a:xfrm>
            <a:off x="3193774" y="5492886"/>
            <a:ext cx="978300" cy="484500"/>
          </a:xfrm>
          <a:prstGeom prst="right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4D4A5"/>
              </a:gs>
              <a:gs pos="50000">
                <a:srgbClr val="A8CD97"/>
              </a:gs>
              <a:gs pos="100000">
                <a:srgbClr val="9BC985"/>
              </a:gs>
            </a:gsLst>
            <a:lin ang="5400012" scaled="0"/>
          </a:gradFill>
          <a:ln w="952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7" name="Google Shape;1537;p89"/>
          <p:cNvSpPr txBox="1"/>
          <p:nvPr/>
        </p:nvSpPr>
        <p:spPr>
          <a:xfrm>
            <a:off x="11148933" y="3429000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/>
          </a:p>
        </p:txBody>
      </p:sp>
      <p:sp>
        <p:nvSpPr>
          <p:cNvPr id="1538" name="Google Shape;1538;p89"/>
          <p:cNvSpPr/>
          <p:nvPr/>
        </p:nvSpPr>
        <p:spPr>
          <a:xfrm>
            <a:off x="3193774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97211C5-E55D-462B-9413-07FACF9D206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4" name="Google Shape;1544;p9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  <p:pic>
        <p:nvPicPr>
          <p:cNvPr id="1545" name="Google Shape;1545;p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6858000" cy="385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6" name="Google Shape;1546;p9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34000" y="3000375"/>
            <a:ext cx="6858000" cy="3857625"/>
          </a:xfrm>
          <a:prstGeom prst="rect">
            <a:avLst/>
          </a:prstGeom>
          <a:noFill/>
          <a:ln>
            <a:noFill/>
          </a:ln>
        </p:spPr>
      </p:pic>
      <p:sp>
        <p:nvSpPr>
          <p:cNvPr id="1547" name="Google Shape;1547;p90"/>
          <p:cNvSpPr/>
          <p:nvPr/>
        </p:nvSpPr>
        <p:spPr>
          <a:xfrm>
            <a:off x="6857999" y="576775"/>
            <a:ext cx="3200401" cy="5227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B925B1-6E13-419E-B19C-03EC46926D1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3" name="Google Shape;1553;p9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  <p:pic>
        <p:nvPicPr>
          <p:cNvPr id="1554" name="Google Shape;1554;p9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6858000" cy="3857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5" name="Google Shape;1555;p9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49957" y="3103700"/>
            <a:ext cx="6858000" cy="38576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6" name="Google Shape;1556;p91"/>
          <p:cNvSpPr/>
          <p:nvPr/>
        </p:nvSpPr>
        <p:spPr>
          <a:xfrm>
            <a:off x="6857999" y="562708"/>
            <a:ext cx="3158198" cy="4571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5690A-9037-45EC-939D-BD4FA0C437B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2" name="Google Shape;1562;p92"/>
          <p:cNvSpPr/>
          <p:nvPr/>
        </p:nvSpPr>
        <p:spPr>
          <a:xfrm>
            <a:off x="386470" y="2744617"/>
            <a:ext cx="11701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5400" baseline="30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nd</a:t>
            </a:r>
            <a:r>
              <a:rPr lang="en-US" sz="5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method of descriptive analysis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3" name="Google Shape;1563;p92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A55391A-6570-4D88-B2A6-A6A60079B2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9" name="Google Shape;1569;p9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42</a:t>
            </a:fld>
            <a:endParaRPr/>
          </a:p>
        </p:txBody>
      </p:sp>
      <p:pic>
        <p:nvPicPr>
          <p:cNvPr id="1570" name="Google Shape;1570;p9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60" y="1000505"/>
            <a:ext cx="12184838" cy="5400261"/>
          </a:xfrm>
          <a:prstGeom prst="rect">
            <a:avLst/>
          </a:prstGeom>
          <a:noFill/>
          <a:ln>
            <a:noFill/>
          </a:ln>
        </p:spPr>
      </p:pic>
      <p:sp>
        <p:nvSpPr>
          <p:cNvPr id="1571" name="Google Shape;1571;p93"/>
          <p:cNvSpPr txBox="1"/>
          <p:nvPr/>
        </p:nvSpPr>
        <p:spPr>
          <a:xfrm>
            <a:off x="10018643" y="2644170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572" name="Google Shape;1572;p93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D84364B-EAC2-4CCA-A081-0773103004B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8" name="Google Shape;1578;p9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43</a:t>
            </a:fld>
            <a:endParaRPr/>
          </a:p>
        </p:txBody>
      </p:sp>
      <p:sp>
        <p:nvSpPr>
          <p:cNvPr id="1579" name="Google Shape;1579;p94"/>
          <p:cNvSpPr txBox="1"/>
          <p:nvPr/>
        </p:nvSpPr>
        <p:spPr>
          <a:xfrm>
            <a:off x="10416209" y="2875722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pic>
        <p:nvPicPr>
          <p:cNvPr id="1580" name="Google Shape;1580;p9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3" y="1020056"/>
            <a:ext cx="12184838" cy="5280991"/>
          </a:xfrm>
          <a:prstGeom prst="rect">
            <a:avLst/>
          </a:prstGeom>
          <a:noFill/>
          <a:ln>
            <a:noFill/>
          </a:ln>
        </p:spPr>
      </p:pic>
      <p:sp>
        <p:nvSpPr>
          <p:cNvPr id="1581" name="Google Shape;1581;p94"/>
          <p:cNvSpPr txBox="1"/>
          <p:nvPr/>
        </p:nvSpPr>
        <p:spPr>
          <a:xfrm>
            <a:off x="10959548" y="3061252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582" name="Google Shape;1582;p94"/>
          <p:cNvSpPr/>
          <p:nvPr/>
        </p:nvSpPr>
        <p:spPr>
          <a:xfrm>
            <a:off x="3150823" y="5834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442DCDA-7577-4AAB-9086-6B1BE514E02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8" name="Google Shape;1588;p9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44</a:t>
            </a:fld>
            <a:endParaRPr/>
          </a:p>
        </p:txBody>
      </p:sp>
      <p:pic>
        <p:nvPicPr>
          <p:cNvPr id="1589" name="Google Shape;1589;p9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850" y="1419915"/>
            <a:ext cx="12184838" cy="4936434"/>
          </a:xfrm>
          <a:prstGeom prst="rect">
            <a:avLst/>
          </a:prstGeom>
          <a:noFill/>
          <a:ln>
            <a:noFill/>
          </a:ln>
        </p:spPr>
      </p:pic>
      <p:sp>
        <p:nvSpPr>
          <p:cNvPr id="1590" name="Google Shape;1590;p95"/>
          <p:cNvSpPr/>
          <p:nvPr/>
        </p:nvSpPr>
        <p:spPr>
          <a:xfrm>
            <a:off x="3591340" y="5088835"/>
            <a:ext cx="978300" cy="484500"/>
          </a:xfrm>
          <a:prstGeom prst="right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4D4A5"/>
              </a:gs>
              <a:gs pos="50000">
                <a:srgbClr val="A8CD97"/>
              </a:gs>
              <a:gs pos="100000">
                <a:srgbClr val="9BC985"/>
              </a:gs>
            </a:gsLst>
            <a:lin ang="5400012" scaled="0"/>
          </a:gradFill>
          <a:ln w="952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1" name="Google Shape;1591;p95"/>
          <p:cNvSpPr txBox="1"/>
          <p:nvPr/>
        </p:nvSpPr>
        <p:spPr>
          <a:xfrm>
            <a:off x="10707757" y="3578087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592" name="Google Shape;1592;p95"/>
          <p:cNvSpPr/>
          <p:nvPr/>
        </p:nvSpPr>
        <p:spPr>
          <a:xfrm>
            <a:off x="3150823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4614384-602F-4726-BA43-248D28D9F9E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8" name="Google Shape;1598;p9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45</a:t>
            </a:fld>
            <a:endParaRPr/>
          </a:p>
        </p:txBody>
      </p:sp>
      <p:sp>
        <p:nvSpPr>
          <p:cNvPr id="1599" name="Google Shape;1599;p96"/>
          <p:cNvSpPr txBox="1"/>
          <p:nvPr/>
        </p:nvSpPr>
        <p:spPr>
          <a:xfrm>
            <a:off x="9157252" y="1351722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pic>
        <p:nvPicPr>
          <p:cNvPr id="1600" name="Google Shape;1600;p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60" y="1126083"/>
            <a:ext cx="12184838" cy="5148469"/>
          </a:xfrm>
          <a:prstGeom prst="rect">
            <a:avLst/>
          </a:prstGeom>
          <a:noFill/>
          <a:ln>
            <a:noFill/>
          </a:ln>
        </p:spPr>
      </p:pic>
      <p:sp>
        <p:nvSpPr>
          <p:cNvPr id="1601" name="Google Shape;1601;p96"/>
          <p:cNvSpPr txBox="1"/>
          <p:nvPr/>
        </p:nvSpPr>
        <p:spPr>
          <a:xfrm>
            <a:off x="9660835" y="1351722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1602" name="Google Shape;1602;p96"/>
          <p:cNvSpPr/>
          <p:nvPr/>
        </p:nvSpPr>
        <p:spPr>
          <a:xfrm>
            <a:off x="3143935" y="51638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0A1AE1A-D074-4A3E-8879-99CB3A6CA4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8" name="Google Shape;1608;p97"/>
          <p:cNvSpPr/>
          <p:nvPr/>
        </p:nvSpPr>
        <p:spPr>
          <a:xfrm>
            <a:off x="678234" y="2850634"/>
            <a:ext cx="11701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US" sz="5400" baseline="30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rd</a:t>
            </a:r>
            <a:r>
              <a:rPr lang="en-US" sz="5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method of descriptive analysis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9" name="Google Shape;1609;p97"/>
          <p:cNvSpPr/>
          <p:nvPr/>
        </p:nvSpPr>
        <p:spPr>
          <a:xfrm>
            <a:off x="3270684" y="488873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46EBFB-B36D-420B-A861-16E144A9A1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5" name="Google Shape;1615;p9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47</a:t>
            </a:fld>
            <a:endParaRPr/>
          </a:p>
        </p:txBody>
      </p:sp>
      <p:pic>
        <p:nvPicPr>
          <p:cNvPr id="1616" name="Google Shape;1616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850" y="1451079"/>
            <a:ext cx="12184838" cy="4949686"/>
          </a:xfrm>
          <a:prstGeom prst="rect">
            <a:avLst/>
          </a:prstGeom>
          <a:noFill/>
          <a:ln>
            <a:noFill/>
          </a:ln>
        </p:spPr>
      </p:pic>
      <p:sp>
        <p:nvSpPr>
          <p:cNvPr id="1617" name="Google Shape;1617;p98"/>
          <p:cNvSpPr txBox="1"/>
          <p:nvPr/>
        </p:nvSpPr>
        <p:spPr>
          <a:xfrm>
            <a:off x="10270435" y="2425148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618" name="Google Shape;1618;p98"/>
          <p:cNvSpPr/>
          <p:nvPr/>
        </p:nvSpPr>
        <p:spPr>
          <a:xfrm>
            <a:off x="3164890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928C4A4-BA22-49F5-B8CF-1E39847EF6F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4" name="Google Shape;1624;p9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48</a:t>
            </a:fld>
            <a:endParaRPr/>
          </a:p>
        </p:txBody>
      </p:sp>
      <p:pic>
        <p:nvPicPr>
          <p:cNvPr id="1625" name="Google Shape;1625;p9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3" y="1262235"/>
            <a:ext cx="12184838" cy="5227982"/>
          </a:xfrm>
          <a:prstGeom prst="rect">
            <a:avLst/>
          </a:prstGeom>
          <a:noFill/>
          <a:ln>
            <a:noFill/>
          </a:ln>
        </p:spPr>
      </p:pic>
      <p:sp>
        <p:nvSpPr>
          <p:cNvPr id="1626" name="Google Shape;1626;p99"/>
          <p:cNvSpPr txBox="1"/>
          <p:nvPr/>
        </p:nvSpPr>
        <p:spPr>
          <a:xfrm>
            <a:off x="11184835" y="2637183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627" name="Google Shape;1627;p99"/>
          <p:cNvSpPr/>
          <p:nvPr/>
        </p:nvSpPr>
        <p:spPr>
          <a:xfrm>
            <a:off x="3150823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D6270A-69FF-4909-8DC8-FC4A167057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3" name="Google Shape;1633;p10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49</a:t>
            </a:fld>
            <a:endParaRPr/>
          </a:p>
        </p:txBody>
      </p:sp>
      <p:pic>
        <p:nvPicPr>
          <p:cNvPr id="1634" name="Google Shape;1634;p10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3" y="1553714"/>
            <a:ext cx="12184838" cy="4936434"/>
          </a:xfrm>
          <a:prstGeom prst="rect">
            <a:avLst/>
          </a:prstGeom>
          <a:noFill/>
          <a:ln>
            <a:noFill/>
          </a:ln>
        </p:spPr>
      </p:pic>
      <p:sp>
        <p:nvSpPr>
          <p:cNvPr id="1635" name="Google Shape;1635;p100"/>
          <p:cNvSpPr txBox="1"/>
          <p:nvPr/>
        </p:nvSpPr>
        <p:spPr>
          <a:xfrm>
            <a:off x="11148933" y="2644170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636" name="Google Shape;1636;p100"/>
          <p:cNvSpPr/>
          <p:nvPr/>
        </p:nvSpPr>
        <p:spPr>
          <a:xfrm>
            <a:off x="3150823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4A50AB7-B60E-430D-A031-CDD445D21E1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2" name="Google Shape;1642;p10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50</a:t>
            </a:fld>
            <a:endParaRPr/>
          </a:p>
        </p:txBody>
      </p:sp>
      <p:pic>
        <p:nvPicPr>
          <p:cNvPr id="1643" name="Google Shape;1643;p10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81" y="1046922"/>
            <a:ext cx="7099585" cy="3313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4" name="Google Shape;1644;p10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97216" y="2650435"/>
            <a:ext cx="6291201" cy="3705916"/>
          </a:xfrm>
          <a:prstGeom prst="rect">
            <a:avLst/>
          </a:prstGeom>
          <a:noFill/>
          <a:ln>
            <a:noFill/>
          </a:ln>
        </p:spPr>
      </p:pic>
      <p:sp>
        <p:nvSpPr>
          <p:cNvPr id="1645" name="Google Shape;1645;p101"/>
          <p:cNvSpPr/>
          <p:nvPr/>
        </p:nvSpPr>
        <p:spPr>
          <a:xfrm>
            <a:off x="3178959" y="5016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34839A-BA8B-48B3-9490-1A287A913BB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1" name="Google Shape;1651;p102"/>
          <p:cNvSpPr/>
          <p:nvPr/>
        </p:nvSpPr>
        <p:spPr>
          <a:xfrm>
            <a:off x="558445" y="2850635"/>
            <a:ext cx="117018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lang="en-US" sz="5400" baseline="300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</a:t>
            </a:r>
            <a:r>
              <a:rPr lang="en-US" sz="54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method of descriptive analysis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2" name="Google Shape;1652;p102"/>
          <p:cNvSpPr/>
          <p:nvPr/>
        </p:nvSpPr>
        <p:spPr>
          <a:xfrm>
            <a:off x="3150895" y="559211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62AA6BD-013D-4AAD-B61C-68BCCD6743A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" name="Google Shape;1658;p10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52</a:t>
            </a:fld>
            <a:endParaRPr/>
          </a:p>
        </p:txBody>
      </p:sp>
      <p:pic>
        <p:nvPicPr>
          <p:cNvPr id="1659" name="Google Shape;1659;p10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81" y="1136132"/>
            <a:ext cx="12184838" cy="5138421"/>
          </a:xfrm>
          <a:prstGeom prst="rect">
            <a:avLst/>
          </a:prstGeom>
          <a:noFill/>
          <a:ln>
            <a:noFill/>
          </a:ln>
        </p:spPr>
      </p:pic>
      <p:sp>
        <p:nvSpPr>
          <p:cNvPr id="1660" name="Google Shape;1660;p103"/>
          <p:cNvSpPr txBox="1"/>
          <p:nvPr/>
        </p:nvSpPr>
        <p:spPr>
          <a:xfrm>
            <a:off x="10031896" y="2875722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1661" name="Google Shape;1661;p103"/>
          <p:cNvSpPr/>
          <p:nvPr/>
        </p:nvSpPr>
        <p:spPr>
          <a:xfrm>
            <a:off x="3150823" y="560647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55B4BD-E252-4E57-A735-DB9211B484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7" name="Google Shape;1667;p10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53</a:t>
            </a:fld>
            <a:endParaRPr/>
          </a:p>
        </p:txBody>
      </p:sp>
      <p:pic>
        <p:nvPicPr>
          <p:cNvPr id="1668" name="Google Shape;1668;p10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860" y="1118998"/>
            <a:ext cx="12184838" cy="5254487"/>
          </a:xfrm>
          <a:prstGeom prst="rect">
            <a:avLst/>
          </a:prstGeom>
          <a:noFill/>
          <a:ln>
            <a:noFill/>
          </a:ln>
        </p:spPr>
      </p:pic>
      <p:sp>
        <p:nvSpPr>
          <p:cNvPr id="1669" name="Google Shape;1669;p104"/>
          <p:cNvSpPr txBox="1"/>
          <p:nvPr/>
        </p:nvSpPr>
        <p:spPr>
          <a:xfrm>
            <a:off x="10270435" y="2385391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1670" name="Google Shape;1670;p104"/>
          <p:cNvSpPr/>
          <p:nvPr/>
        </p:nvSpPr>
        <p:spPr>
          <a:xfrm>
            <a:off x="3150823" y="531076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0C6AB45-DA00-48AC-A318-5AD8A0CFFA9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6" name="Google Shape;1676;p10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54</a:t>
            </a:fld>
            <a:endParaRPr/>
          </a:p>
        </p:txBody>
      </p:sp>
      <p:pic>
        <p:nvPicPr>
          <p:cNvPr id="1677" name="Google Shape;1677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006129"/>
            <a:ext cx="12184838" cy="5532783"/>
          </a:xfrm>
          <a:prstGeom prst="rect">
            <a:avLst/>
          </a:prstGeom>
          <a:noFill/>
          <a:ln>
            <a:noFill/>
          </a:ln>
        </p:spPr>
      </p:pic>
      <p:sp>
        <p:nvSpPr>
          <p:cNvPr id="1678" name="Google Shape;1678;p105"/>
          <p:cNvSpPr txBox="1"/>
          <p:nvPr/>
        </p:nvSpPr>
        <p:spPr>
          <a:xfrm>
            <a:off x="10508974" y="2478157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1679" name="Google Shape;1679;p105"/>
          <p:cNvSpPr/>
          <p:nvPr/>
        </p:nvSpPr>
        <p:spPr>
          <a:xfrm>
            <a:off x="2978455" y="6054280"/>
            <a:ext cx="978300" cy="484500"/>
          </a:xfrm>
          <a:prstGeom prst="right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B4D4A5"/>
              </a:gs>
              <a:gs pos="50000">
                <a:srgbClr val="A8CD97"/>
              </a:gs>
              <a:gs pos="100000">
                <a:srgbClr val="9BC985"/>
              </a:gs>
            </a:gsLst>
            <a:lin ang="5400012" scaled="0"/>
          </a:gradFill>
          <a:ln w="9525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0" name="Google Shape;1680;p105"/>
          <p:cNvSpPr/>
          <p:nvPr/>
        </p:nvSpPr>
        <p:spPr>
          <a:xfrm>
            <a:off x="3164890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971470F8-0B24-4B1E-AB50-E41E83CF460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6" name="Google Shape;1686;p10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55</a:t>
            </a:fld>
            <a:endParaRPr/>
          </a:p>
        </p:txBody>
      </p:sp>
      <p:pic>
        <p:nvPicPr>
          <p:cNvPr id="1687" name="Google Shape;1687;p10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0193" y="1096812"/>
            <a:ext cx="12184838" cy="5298860"/>
          </a:xfrm>
          <a:prstGeom prst="rect">
            <a:avLst/>
          </a:prstGeom>
          <a:noFill/>
          <a:ln>
            <a:noFill/>
          </a:ln>
        </p:spPr>
      </p:pic>
      <p:sp>
        <p:nvSpPr>
          <p:cNvPr id="1688" name="Google Shape;1688;p106"/>
          <p:cNvSpPr txBox="1"/>
          <p:nvPr/>
        </p:nvSpPr>
        <p:spPr>
          <a:xfrm>
            <a:off x="10614991" y="1285461"/>
            <a:ext cx="869100" cy="156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6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1689" name="Google Shape;1689;p106"/>
          <p:cNvSpPr/>
          <p:nvPr/>
        </p:nvSpPr>
        <p:spPr>
          <a:xfrm>
            <a:off x="3136755" y="524404"/>
            <a:ext cx="65169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61E208-B603-4C06-B149-6CC6A70136F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86859" y="-13767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  <a:sym typeface="Arial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  <a:sym typeface="Arial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  <a:sym typeface="Arial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3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07A99E9-DFF2-462B-B446-2BF42E55897B}"/>
</file>

<file path=customXml/itemProps2.xml><?xml version="1.0" encoding="utf-8"?>
<ds:datastoreItem xmlns:ds="http://schemas.openxmlformats.org/officeDocument/2006/customXml" ds:itemID="{A179D948-52A0-4659-8ADA-B0E7312DCC7A}"/>
</file>

<file path=customXml/itemProps3.xml><?xml version="1.0" encoding="utf-8"?>
<ds:datastoreItem xmlns:ds="http://schemas.openxmlformats.org/officeDocument/2006/customXml" ds:itemID="{273683BD-7C3F-412D-8FDE-17F3EDAD1A38}"/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349</Words>
  <Application>Microsoft Office PowerPoint</Application>
  <PresentationFormat>Widescreen</PresentationFormat>
  <Paragraphs>101</Paragraphs>
  <Slides>56</Slides>
  <Notes>55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56</vt:i4>
      </vt:variant>
    </vt:vector>
  </HeadingPairs>
  <TitlesOfParts>
    <vt:vector size="64" baseType="lpstr">
      <vt:lpstr>Alexandria</vt:lpstr>
      <vt:lpstr>Arial</vt:lpstr>
      <vt:lpstr>Calibri</vt:lpstr>
      <vt:lpstr>Calibri Light</vt:lpstr>
      <vt:lpstr>Times New Roman</vt:lpstr>
      <vt:lpstr>3_Office Theme</vt:lpstr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Rana Ali Anwar Metwally</cp:lastModifiedBy>
  <cp:revision>11</cp:revision>
  <dcterms:modified xsi:type="dcterms:W3CDTF">2025-07-18T08:42:30Z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