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480" r:id="rId2"/>
    <p:sldId id="313" r:id="rId3"/>
    <p:sldId id="276" r:id="rId4"/>
    <p:sldId id="483" r:id="rId5"/>
    <p:sldId id="484" r:id="rId6"/>
    <p:sldId id="485" r:id="rId7"/>
    <p:sldId id="487" r:id="rId8"/>
    <p:sldId id="256" r:id="rId9"/>
    <p:sldId id="306" r:id="rId10"/>
    <p:sldId id="482" r:id="rId11"/>
    <p:sldId id="486" r:id="rId12"/>
    <p:sldId id="34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276"/>
            <p14:sldId id="483"/>
            <p14:sldId id="484"/>
            <p14:sldId id="485"/>
            <p14:sldId id="487"/>
            <p14:sldId id="256"/>
            <p14:sldId id="306"/>
            <p14:sldId id="482"/>
            <p14:sldId id="48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2F4A"/>
    <a:srgbClr val="000000"/>
    <a:srgbClr val="669BBC"/>
    <a:srgbClr val="2D3956"/>
    <a:srgbClr val="8E5A6D"/>
    <a:srgbClr val="FAC748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1126" autoAdjust="0"/>
  </p:normalViewPr>
  <p:slideViewPr>
    <p:cSldViewPr snapToGrid="0">
      <p:cViewPr varScale="1">
        <p:scale>
          <a:sx n="39" d="100"/>
          <a:sy n="39" d="100"/>
        </p:scale>
        <p:origin x="1616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US" b="0" i="0" dirty="0">
              <a:solidFill>
                <a:srgbClr val="333333"/>
              </a:solidFill>
              <a:effectLst/>
              <a:latin typeface="Salesforce San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951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US" b="0" i="0" dirty="0">
              <a:solidFill>
                <a:srgbClr val="333333"/>
              </a:solidFill>
              <a:effectLst/>
              <a:latin typeface="Salesforce San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8186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US" b="0" i="0" dirty="0">
              <a:solidFill>
                <a:srgbClr val="333333"/>
              </a:solidFill>
              <a:effectLst/>
              <a:latin typeface="Salesforce San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505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/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481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360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png"/><Relationship Id="rId4" Type="http://schemas.openxmlformats.org/officeDocument/2006/relationships/hyperlink" Target="https://www.tableau.com/data-insights/ai/history#:~:text=Birth%20of%20AI%3A%201950%2D1956&amp;text=into%20popular%20use.-,Dates%20of%20note%3A,ever%20learn%20the%20game%20independently.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jpeg"/><Relationship Id="rId4" Type="http://schemas.openxmlformats.org/officeDocument/2006/relationships/hyperlink" Target="https://www.tableau.com/data-insights/ai/history#:~:text=Birth%20of%20AI%3A%201950%2D1956&amp;text=into%20popular%20use.-,Dates%20of%20note%3A,ever%20learn%20the%20game%20independently.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hyperlink" Target="https://www.tableau.com/data-insights/ai/history#:~:text=Birth%20of%20AI%3A%201950%2D1956&amp;text=into%20popular%20use.-,Dates%20of%20note%3A,ever%20learn%20the%20game%20independently.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hyperlink" Target="https://blog.arrowhitech.com/machine-learning-vs-ai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7.sv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779453" y="353941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54839" y="2325661"/>
            <a:ext cx="54735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 of </a:t>
            </a:r>
            <a:r>
              <a:rPr lang="en-A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Intelligence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434373" y="5443547"/>
            <a:ext cx="8949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511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65785" y="5443547"/>
            <a:ext cx="29569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A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Introduction &amp; Plan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the Instructor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 Bio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dirty="0" smtClean="0"/>
              <a:t>Dr</a:t>
            </a:r>
            <a:r>
              <a:rPr lang="en-US" dirty="0"/>
              <a:t>. Mohamed Mostafa received his M.Sc. and PhD in Computer Science from Helwan University in the Arab Republic of Egypt's Faculty of Computers and Information. He also did a post-doctoral scientific mission in the </a:t>
            </a:r>
            <a:r>
              <a:rPr lang="en-US" dirty="0" smtClean="0"/>
              <a:t>Europe Union in an IT4Innovation Project. </a:t>
            </a:r>
            <a:r>
              <a:rPr lang="en-US" dirty="0"/>
              <a:t>He is currently employed as an </a:t>
            </a:r>
            <a:r>
              <a:rPr lang="en-US" dirty="0" smtClean="0"/>
              <a:t>Associate Professor. Palo </a:t>
            </a:r>
            <a:r>
              <a:rPr lang="en-US" dirty="0"/>
              <a:t>Alto International has qualified Dr. Mohamed as a Cyber Security Trainer. He is also a certified artificial intelligence trainer from the French College of Engineering and Applications, as part of the Egyptian Ministry of Communications' drive to localize artificial intelligence technology</a:t>
            </a:r>
            <a:r>
              <a:rPr lang="en-US" dirty="0" smtClean="0"/>
              <a:t>. His research interests include; AI algorithms optimization, AI applications in different domains, WBNs, and Wireless Sensor Networks security.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5080">
              <a:lnSpc>
                <a:spcPct val="100000"/>
              </a:lnSpc>
            </a:pPr>
            <a:r>
              <a:rPr lang="en-AU" spc="-35" dirty="0">
                <a:solidFill>
                  <a:srgbClr val="898989"/>
                </a:solidFill>
                <a:latin typeface="Arial"/>
                <a:cs typeface="Arial"/>
              </a:rPr>
              <a:t>Lectures are based on their counterparts in the following courses</a:t>
            </a:r>
            <a:r>
              <a:rPr lang="en-AU" spc="-35" dirty="0" smtClean="0">
                <a:solidFill>
                  <a:srgbClr val="898989"/>
                </a:solidFill>
                <a:latin typeface="Arial"/>
                <a:cs typeface="Arial"/>
              </a:rPr>
              <a:t>:</a:t>
            </a:r>
          </a:p>
          <a:p>
            <a:pPr marL="342900" marR="5080" lvl="1" indent="-342900">
              <a:buFont typeface="Courier New" panose="02070309020205020404" pitchFamily="49" charset="0"/>
              <a:buChar char="o"/>
            </a:pPr>
            <a:r>
              <a:rPr lang="en-AU" b="1" spc="-35" dirty="0" smtClean="0">
                <a:solidFill>
                  <a:srgbClr val="898989"/>
                </a:solidFill>
                <a:latin typeface="Arial"/>
                <a:cs typeface="Arial"/>
              </a:rPr>
              <a:t>Introduction </a:t>
            </a:r>
            <a:r>
              <a:rPr lang="en-AU" b="1" spc="-35" dirty="0">
                <a:solidFill>
                  <a:srgbClr val="898989"/>
                </a:solidFill>
                <a:latin typeface="Arial"/>
                <a:cs typeface="Arial"/>
              </a:rPr>
              <a:t>to Artificial </a:t>
            </a:r>
            <a:r>
              <a:rPr lang="en-AU" b="1" spc="-35" dirty="0" smtClean="0">
                <a:solidFill>
                  <a:srgbClr val="898989"/>
                </a:solidFill>
                <a:latin typeface="Arial"/>
                <a:cs typeface="Arial"/>
              </a:rPr>
              <a:t>Intelligence Course,. </a:t>
            </a:r>
            <a:r>
              <a:rPr lang="en-AU" b="1" spc="-35" dirty="0" err="1" smtClean="0">
                <a:solidFill>
                  <a:srgbClr val="898989"/>
                </a:solidFill>
                <a:latin typeface="Arial"/>
                <a:cs typeface="Arial"/>
              </a:rPr>
              <a:t>Dr.</a:t>
            </a:r>
            <a:r>
              <a:rPr lang="en-AU" b="1" spc="-35" dirty="0" smtClean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lang="en-US" b="1" spc="-35" dirty="0">
                <a:solidFill>
                  <a:srgbClr val="898989"/>
                </a:solidFill>
                <a:latin typeface="Arial"/>
                <a:cs typeface="Arial"/>
              </a:rPr>
              <a:t>Amr S. </a:t>
            </a:r>
            <a:r>
              <a:rPr lang="en-US" b="1" spc="-35" dirty="0" err="1">
                <a:solidFill>
                  <a:srgbClr val="898989"/>
                </a:solidFill>
                <a:latin typeface="Arial"/>
                <a:cs typeface="Arial"/>
              </a:rPr>
              <a:t>Ghoneim</a:t>
            </a:r>
            <a:endParaRPr lang="en-US" b="1" spc="-35" dirty="0">
              <a:solidFill>
                <a:srgbClr val="898989"/>
              </a:solidFill>
              <a:latin typeface="Arial"/>
              <a:cs typeface="Arial"/>
            </a:endParaRPr>
          </a:p>
          <a:p>
            <a:pPr marL="342900" marR="508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AU" i="1" spc="-35" dirty="0" smtClean="0">
                <a:solidFill>
                  <a:srgbClr val="898989"/>
                </a:solidFill>
                <a:latin typeface="Arial"/>
                <a:cs typeface="Arial"/>
              </a:rPr>
              <a:t>Intelligent </a:t>
            </a:r>
            <a:r>
              <a:rPr lang="en-AU" i="1" spc="-35" dirty="0">
                <a:solidFill>
                  <a:srgbClr val="898989"/>
                </a:solidFill>
                <a:latin typeface="Arial"/>
                <a:cs typeface="Arial"/>
              </a:rPr>
              <a:t>Systems</a:t>
            </a:r>
            <a:r>
              <a:rPr lang="en-AU" spc="-35" dirty="0">
                <a:solidFill>
                  <a:srgbClr val="898989"/>
                </a:solidFill>
                <a:latin typeface="Arial"/>
                <a:cs typeface="Arial"/>
              </a:rPr>
              <a:t>, </a:t>
            </a:r>
            <a:r>
              <a:rPr lang="en-AU" b="1" spc="-35" dirty="0">
                <a:solidFill>
                  <a:srgbClr val="898989"/>
                </a:solidFill>
                <a:latin typeface="Arial"/>
                <a:cs typeface="Arial"/>
              </a:rPr>
              <a:t>University of British Columbia</a:t>
            </a:r>
            <a:r>
              <a:rPr lang="en-AU" spc="-35" dirty="0">
                <a:solidFill>
                  <a:srgbClr val="898989"/>
                </a:solidFill>
                <a:latin typeface="Arial"/>
                <a:cs typeface="Arial"/>
              </a:rPr>
              <a:t> (Dept. of Computer Science)</a:t>
            </a:r>
          </a:p>
          <a:p>
            <a:pPr marL="342900" marR="508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AU" i="1" spc="-35" dirty="0">
                <a:solidFill>
                  <a:srgbClr val="898989"/>
                </a:solidFill>
                <a:latin typeface="Arial"/>
                <a:cs typeface="Arial"/>
              </a:rPr>
              <a:t>Introduction to Artificial Intelligence</a:t>
            </a:r>
            <a:r>
              <a:rPr lang="en-AU" spc="-35" dirty="0">
                <a:solidFill>
                  <a:srgbClr val="898989"/>
                </a:solidFill>
                <a:latin typeface="Arial"/>
                <a:cs typeface="Arial"/>
              </a:rPr>
              <a:t>, </a:t>
            </a:r>
            <a:r>
              <a:rPr lang="en-AU" b="1" spc="-35" dirty="0">
                <a:solidFill>
                  <a:srgbClr val="898989"/>
                </a:solidFill>
                <a:latin typeface="Arial"/>
                <a:cs typeface="Arial"/>
              </a:rPr>
              <a:t>University of Wisconsin-Madison</a:t>
            </a:r>
          </a:p>
          <a:p>
            <a:pPr marL="342900" marR="508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AU" i="1" spc="-35" dirty="0">
                <a:solidFill>
                  <a:srgbClr val="898989"/>
                </a:solidFill>
                <a:latin typeface="Arial"/>
                <a:cs typeface="Arial"/>
              </a:rPr>
              <a:t>Artificial Intelligence</a:t>
            </a:r>
            <a:r>
              <a:rPr lang="en-AU" spc="-35" dirty="0">
                <a:solidFill>
                  <a:srgbClr val="898989"/>
                </a:solidFill>
                <a:latin typeface="Arial"/>
                <a:cs typeface="Arial"/>
              </a:rPr>
              <a:t>, </a:t>
            </a:r>
            <a:r>
              <a:rPr lang="en-AU" b="1" spc="-35" dirty="0">
                <a:solidFill>
                  <a:srgbClr val="898989"/>
                </a:solidFill>
                <a:latin typeface="Arial"/>
                <a:cs typeface="Arial"/>
              </a:rPr>
              <a:t>University of Illinois at Urbana-Champaign</a:t>
            </a:r>
          </a:p>
          <a:p>
            <a:pPr marL="342900" marR="508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AU" i="1" spc="-35" dirty="0">
                <a:solidFill>
                  <a:srgbClr val="898989"/>
                </a:solidFill>
                <a:latin typeface="Arial"/>
                <a:cs typeface="Arial"/>
              </a:rPr>
              <a:t>Artificial Intelligence</a:t>
            </a:r>
            <a:r>
              <a:rPr lang="en-AU" spc="-35" dirty="0">
                <a:solidFill>
                  <a:srgbClr val="898989"/>
                </a:solidFill>
                <a:latin typeface="Arial"/>
                <a:cs typeface="Arial"/>
              </a:rPr>
              <a:t>, </a:t>
            </a:r>
            <a:r>
              <a:rPr lang="en-AU" b="1" spc="-35" dirty="0">
                <a:solidFill>
                  <a:srgbClr val="898989"/>
                </a:solidFill>
                <a:latin typeface="Arial"/>
                <a:cs typeface="Arial"/>
              </a:rPr>
              <a:t>University of California, Berkeley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264625" y="5732916"/>
            <a:ext cx="205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80809"/>
                </a:solidFill>
                <a:latin typeface="Roboto" panose="020B0604020202020204" charset="0"/>
              </a:rPr>
              <a:t>Source: </a:t>
            </a:r>
            <a:r>
              <a:rPr lang="en-US" b="1" u="sng" dirty="0" smtClean="0">
                <a:solidFill>
                  <a:srgbClr val="007FA2"/>
                </a:solidFill>
                <a:latin typeface="PT Serif"/>
                <a:hlinkClick r:id="rId4"/>
              </a:rPr>
              <a:t>Tableau</a:t>
            </a:r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Definition of </a:t>
            </a:r>
            <a:r>
              <a:rPr lang="en-US" b="1" dirty="0" smtClean="0"/>
              <a:t>Artificial Intelligence </a:t>
            </a:r>
            <a:r>
              <a:rPr lang="en-US" b="1" dirty="0"/>
              <a:t>(AI) :</a:t>
            </a:r>
            <a:endParaRPr lang="en-US" dirty="0"/>
          </a:p>
          <a:p>
            <a:r>
              <a:rPr lang="en-US" dirty="0"/>
              <a:t>AI is a branch of computer science that aims to create machines capable of intelligent behavior, mimicking human cognitive functions.</a:t>
            </a:r>
          </a:p>
        </p:txBody>
      </p:sp>
      <p:sp>
        <p:nvSpPr>
          <p:cNvPr id="2" name="Rectangle 1"/>
          <p:cNvSpPr/>
          <p:nvPr/>
        </p:nvSpPr>
        <p:spPr>
          <a:xfrm>
            <a:off x="1071332" y="3473146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32D60"/>
                </a:solidFill>
                <a:latin typeface="Avant Garde"/>
              </a:rPr>
              <a:t>Birth of AI: 1950-1956</a:t>
            </a:r>
            <a:endParaRPr lang="en-US" b="0" i="0" dirty="0">
              <a:solidFill>
                <a:srgbClr val="032D60"/>
              </a:solidFill>
              <a:effectLst/>
              <a:latin typeface="Avant Garde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87779" y="4037891"/>
            <a:ext cx="56553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32D60"/>
                </a:solidFill>
                <a:latin typeface="Avant Garde"/>
              </a:rPr>
              <a:t>1950: </a:t>
            </a:r>
            <a:r>
              <a:rPr lang="en-US" sz="2400" dirty="0" smtClean="0">
                <a:solidFill>
                  <a:srgbClr val="333333"/>
                </a:solidFill>
                <a:latin typeface="Salesforce Sans"/>
              </a:rPr>
              <a:t>Alan </a:t>
            </a:r>
            <a:r>
              <a:rPr lang="en-US" sz="2400" dirty="0">
                <a:solidFill>
                  <a:srgbClr val="333333"/>
                </a:solidFill>
                <a:latin typeface="Salesforce Sans"/>
              </a:rPr>
              <a:t>Turing </a:t>
            </a:r>
            <a:r>
              <a:rPr lang="en-US" sz="2400" dirty="0" smtClean="0">
                <a:solidFill>
                  <a:srgbClr val="333333"/>
                </a:solidFill>
                <a:latin typeface="Salesforce Sans"/>
              </a:rPr>
              <a:t>: </a:t>
            </a:r>
            <a:r>
              <a:rPr lang="en-US" sz="2400" b="1" dirty="0" smtClean="0"/>
              <a:t>‘</a:t>
            </a:r>
            <a:r>
              <a:rPr lang="en-US" sz="2400" b="1" dirty="0"/>
              <a:t>Can machines think?’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6382" y="3133318"/>
            <a:ext cx="4376343" cy="207478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ContrastingLef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3695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264625" y="5732916"/>
            <a:ext cx="205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80809"/>
                </a:solidFill>
                <a:latin typeface="Roboto" panose="020B0604020202020204" charset="0"/>
              </a:rPr>
              <a:t>Source: </a:t>
            </a:r>
            <a:r>
              <a:rPr lang="en-US" b="1" u="sng" dirty="0" smtClean="0">
                <a:solidFill>
                  <a:srgbClr val="007FA2"/>
                </a:solidFill>
                <a:latin typeface="PT Serif"/>
                <a:hlinkClick r:id="rId4"/>
              </a:rPr>
              <a:t>Tableau</a:t>
            </a:r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Definition of </a:t>
            </a:r>
            <a:r>
              <a:rPr lang="en-US" b="1" dirty="0" smtClean="0"/>
              <a:t>Artificial Intelligence </a:t>
            </a:r>
            <a:r>
              <a:rPr lang="en-US" b="1" dirty="0"/>
              <a:t>(AI) :</a:t>
            </a:r>
            <a:endParaRPr lang="en-US" dirty="0"/>
          </a:p>
          <a:p>
            <a:r>
              <a:rPr lang="en-US" dirty="0"/>
              <a:t>AI is a branch of computer science that aims to create machines capable of intelligent behavior, mimicking human cognitive functions.</a:t>
            </a:r>
          </a:p>
        </p:txBody>
      </p:sp>
      <p:sp>
        <p:nvSpPr>
          <p:cNvPr id="2" name="Rectangle 1"/>
          <p:cNvSpPr/>
          <p:nvPr/>
        </p:nvSpPr>
        <p:spPr>
          <a:xfrm>
            <a:off x="1071332" y="3473146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32D60"/>
                </a:solidFill>
                <a:latin typeface="Avant Garde"/>
              </a:rPr>
              <a:t>Birth of AI: 1950-1956</a:t>
            </a:r>
            <a:endParaRPr lang="en-US" b="0" i="0" dirty="0">
              <a:solidFill>
                <a:srgbClr val="032D60"/>
              </a:solidFill>
              <a:effectLst/>
              <a:latin typeface="Avant Garde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87780" y="4037890"/>
            <a:ext cx="54488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1952:</a:t>
            </a:r>
            <a:r>
              <a:rPr lang="en-US" dirty="0"/>
              <a:t> </a:t>
            </a:r>
            <a:r>
              <a:rPr lang="en-US" b="1" dirty="0" smtClean="0"/>
              <a:t>Arthur </a:t>
            </a:r>
            <a:r>
              <a:rPr lang="en-US" b="1" dirty="0"/>
              <a:t>Samuel </a:t>
            </a:r>
            <a:r>
              <a:rPr lang="en-US" dirty="0"/>
              <a:t>developed a program to play checkers, which is the first to ever learn the game independently.</a:t>
            </a:r>
          </a:p>
        </p:txBody>
      </p:sp>
      <p:pic>
        <p:nvPicPr>
          <p:cNvPr id="1026" name="Picture 2" descr="Arthur Samuel: Pioneer in Machine Learn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466" y="3035660"/>
            <a:ext cx="2456299" cy="325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53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264625" y="5732916"/>
            <a:ext cx="205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80809"/>
                </a:solidFill>
                <a:latin typeface="Roboto" panose="020B0604020202020204" charset="0"/>
              </a:rPr>
              <a:t>Source: </a:t>
            </a:r>
            <a:r>
              <a:rPr lang="en-US" b="1" u="sng" dirty="0" smtClean="0">
                <a:solidFill>
                  <a:srgbClr val="007FA2"/>
                </a:solidFill>
                <a:latin typeface="PT Serif"/>
                <a:hlinkClick r:id="rId4"/>
              </a:rPr>
              <a:t>Tableau</a:t>
            </a:r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Definition of </a:t>
            </a:r>
            <a:r>
              <a:rPr lang="en-US" b="1" dirty="0" smtClean="0"/>
              <a:t>Artificial Intelligence </a:t>
            </a:r>
            <a:r>
              <a:rPr lang="en-US" b="1" dirty="0"/>
              <a:t>(AI) :</a:t>
            </a:r>
            <a:endParaRPr lang="en-US" dirty="0"/>
          </a:p>
          <a:p>
            <a:r>
              <a:rPr lang="en-US" dirty="0"/>
              <a:t>AI is a branch of computer science that aims to create machines capable of intelligent behavior, mimicking human cognitive functions.</a:t>
            </a:r>
          </a:p>
        </p:txBody>
      </p:sp>
      <p:sp>
        <p:nvSpPr>
          <p:cNvPr id="2" name="Rectangle 1"/>
          <p:cNvSpPr/>
          <p:nvPr/>
        </p:nvSpPr>
        <p:spPr>
          <a:xfrm>
            <a:off x="1071332" y="3473146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32D60"/>
                </a:solidFill>
                <a:latin typeface="Avant Garde"/>
              </a:rPr>
              <a:t>Birth of AI: 1950-1956</a:t>
            </a:r>
            <a:endParaRPr lang="en-US" b="0" i="0" dirty="0">
              <a:solidFill>
                <a:srgbClr val="032D60"/>
              </a:solidFill>
              <a:effectLst/>
              <a:latin typeface="Avant Garde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87780" y="4037890"/>
            <a:ext cx="54488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1955: John McCarthy </a:t>
            </a:r>
            <a:r>
              <a:rPr lang="en-US" dirty="0"/>
              <a:t>held a workshop at Dartmouth on “artificial intelligence</a:t>
            </a:r>
            <a:r>
              <a:rPr lang="en-US" dirty="0" smtClean="0"/>
              <a:t>”.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141896" y="5064987"/>
            <a:ext cx="22749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32D60"/>
                </a:solidFill>
                <a:latin typeface="Avant Garde"/>
              </a:rPr>
              <a:t>AI boom: 1980-1987</a:t>
            </a:r>
            <a:endParaRPr lang="en-US" b="0" i="0" dirty="0">
              <a:solidFill>
                <a:srgbClr val="032D60"/>
              </a:solidFill>
              <a:effectLst/>
              <a:latin typeface="Avant Garde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41896" y="5353420"/>
            <a:ext cx="92345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Salesforce Sans"/>
              </a:rPr>
              <a:t>1986:</a:t>
            </a:r>
            <a:r>
              <a:rPr lang="en-US" dirty="0">
                <a:solidFill>
                  <a:srgbClr val="333333"/>
                </a:solidFill>
                <a:latin typeface="Salesforce Sans"/>
              </a:rPr>
              <a:t> Ernst </a:t>
            </a:r>
            <a:r>
              <a:rPr lang="en-US" dirty="0" err="1">
                <a:solidFill>
                  <a:srgbClr val="333333"/>
                </a:solidFill>
                <a:latin typeface="Salesforce Sans"/>
              </a:rPr>
              <a:t>Dickmann</a:t>
            </a:r>
            <a:r>
              <a:rPr lang="en-US" dirty="0">
                <a:solidFill>
                  <a:srgbClr val="333333"/>
                </a:solidFill>
                <a:latin typeface="Salesforce Sans"/>
              </a:rPr>
              <a:t> and his team </a:t>
            </a:r>
            <a:r>
              <a:rPr lang="en-US" dirty="0" smtClean="0">
                <a:solidFill>
                  <a:srgbClr val="333333"/>
                </a:solidFill>
                <a:latin typeface="Salesforce Sans"/>
              </a:rPr>
              <a:t>created </a:t>
            </a:r>
            <a:r>
              <a:rPr lang="en-US" dirty="0">
                <a:solidFill>
                  <a:srgbClr val="333333"/>
                </a:solidFill>
                <a:latin typeface="Salesforce Sans"/>
              </a:rPr>
              <a:t>and demonstrated the </a:t>
            </a:r>
            <a:r>
              <a:rPr lang="en-US" dirty="0">
                <a:solidFill>
                  <a:srgbClr val="0B5CAB"/>
                </a:solidFill>
                <a:latin typeface="Salesforce Sans"/>
              </a:rPr>
              <a:t>first driverless car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2435" y="3092441"/>
            <a:ext cx="3328254" cy="2215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42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878957" y="5732916"/>
            <a:ext cx="24430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80809"/>
                </a:solidFill>
                <a:latin typeface="Roboto" panose="020B0604020202020204" charset="0"/>
              </a:rPr>
              <a:t>Source: </a:t>
            </a:r>
            <a:r>
              <a:rPr lang="en-US" b="1" u="sng" dirty="0" smtClean="0">
                <a:solidFill>
                  <a:srgbClr val="007FA2"/>
                </a:solidFill>
                <a:latin typeface="PT Serif"/>
                <a:hlinkClick r:id="rId4"/>
              </a:rPr>
              <a:t>AHT Tech</a:t>
            </a:r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Types of Artificial Intelligence </a:t>
            </a:r>
            <a:r>
              <a:rPr lang="en-US" b="1" dirty="0"/>
              <a:t>(AI) </a:t>
            </a:r>
            <a:r>
              <a:rPr lang="en-US" b="1" dirty="0" smtClean="0"/>
              <a:t>:</a:t>
            </a:r>
            <a:endParaRPr lang="en-US" dirty="0"/>
          </a:p>
        </p:txBody>
      </p:sp>
      <p:pic>
        <p:nvPicPr>
          <p:cNvPr id="4098" name="Picture 2" descr="ai-type-based-on-capabiliti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795" y="2537148"/>
            <a:ext cx="7013970" cy="3755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911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072055"/>
            <a:ext cx="9345750" cy="55680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Google Shape;1927;p38"/>
          <p:cNvSpPr txBox="1">
            <a:spLocks/>
          </p:cNvSpPr>
          <p:nvPr/>
        </p:nvSpPr>
        <p:spPr>
          <a:xfrm>
            <a:off x="1929475" y="1247616"/>
            <a:ext cx="1858200" cy="4812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endParaRPr lang="en-US" dirty="0"/>
          </a:p>
        </p:txBody>
      </p:sp>
      <p:grpSp>
        <p:nvGrpSpPr>
          <p:cNvPr id="9" name="Google Shape;1928;p38"/>
          <p:cNvGrpSpPr/>
          <p:nvPr/>
        </p:nvGrpSpPr>
        <p:grpSpPr>
          <a:xfrm>
            <a:off x="1586372" y="3779106"/>
            <a:ext cx="4068457" cy="1596677"/>
            <a:chOff x="336332" y="2888278"/>
            <a:chExt cx="4068457" cy="1596677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10" name="Google Shape;1929;p38"/>
            <p:cNvSpPr/>
            <p:nvPr/>
          </p:nvSpPr>
          <p:spPr>
            <a:xfrm>
              <a:off x="2649632" y="2888278"/>
              <a:ext cx="1755157" cy="1271565"/>
            </a:xfrm>
            <a:custGeom>
              <a:avLst/>
              <a:gdLst/>
              <a:ahLst/>
              <a:cxnLst/>
              <a:rect l="l" t="t" r="r" b="b"/>
              <a:pathLst>
                <a:path w="57223" h="34446" extrusionOk="0">
                  <a:moveTo>
                    <a:pt x="46638" y="1"/>
                  </a:moveTo>
                  <a:cubicBezTo>
                    <a:pt x="43733" y="1"/>
                    <a:pt x="41363" y="2370"/>
                    <a:pt x="41363" y="5275"/>
                  </a:cubicBezTo>
                  <a:lnTo>
                    <a:pt x="41363" y="29171"/>
                  </a:lnTo>
                  <a:cubicBezTo>
                    <a:pt x="41363" y="31397"/>
                    <a:pt x="39553" y="33207"/>
                    <a:pt x="37327" y="33207"/>
                  </a:cubicBezTo>
                  <a:lnTo>
                    <a:pt x="620" y="33207"/>
                  </a:lnTo>
                  <a:cubicBezTo>
                    <a:pt x="275" y="33207"/>
                    <a:pt x="1" y="33481"/>
                    <a:pt x="1" y="33826"/>
                  </a:cubicBezTo>
                  <a:cubicBezTo>
                    <a:pt x="1" y="34171"/>
                    <a:pt x="275" y="34445"/>
                    <a:pt x="620" y="34445"/>
                  </a:cubicBezTo>
                  <a:lnTo>
                    <a:pt x="37327" y="34445"/>
                  </a:lnTo>
                  <a:cubicBezTo>
                    <a:pt x="40232" y="34445"/>
                    <a:pt x="42601" y="32076"/>
                    <a:pt x="42601" y="29171"/>
                  </a:cubicBezTo>
                  <a:lnTo>
                    <a:pt x="42601" y="5275"/>
                  </a:lnTo>
                  <a:cubicBezTo>
                    <a:pt x="42601" y="3049"/>
                    <a:pt x="44411" y="1239"/>
                    <a:pt x="46638" y="1239"/>
                  </a:cubicBezTo>
                  <a:lnTo>
                    <a:pt x="56603" y="1239"/>
                  </a:lnTo>
                  <a:cubicBezTo>
                    <a:pt x="56949" y="1239"/>
                    <a:pt x="57222" y="965"/>
                    <a:pt x="57222" y="620"/>
                  </a:cubicBezTo>
                  <a:cubicBezTo>
                    <a:pt x="57222" y="274"/>
                    <a:pt x="56949" y="1"/>
                    <a:pt x="5660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930;p38"/>
            <p:cNvSpPr/>
            <p:nvPr/>
          </p:nvSpPr>
          <p:spPr>
            <a:xfrm>
              <a:off x="3593528" y="3842434"/>
              <a:ext cx="157969" cy="157609"/>
            </a:xfrm>
            <a:custGeom>
              <a:avLst/>
              <a:gdLst/>
              <a:ahLst/>
              <a:cxnLst/>
              <a:rect l="l" t="t" r="r" b="b"/>
              <a:pathLst>
                <a:path w="5263" h="5251" extrusionOk="0">
                  <a:moveTo>
                    <a:pt x="2631" y="0"/>
                  </a:moveTo>
                  <a:cubicBezTo>
                    <a:pt x="1179" y="0"/>
                    <a:pt x="0" y="1179"/>
                    <a:pt x="0" y="2631"/>
                  </a:cubicBezTo>
                  <a:cubicBezTo>
                    <a:pt x="0" y="4072"/>
                    <a:pt x="1179" y="5251"/>
                    <a:pt x="2631" y="5251"/>
                  </a:cubicBezTo>
                  <a:cubicBezTo>
                    <a:pt x="4084" y="5251"/>
                    <a:pt x="5263" y="4072"/>
                    <a:pt x="5263" y="2631"/>
                  </a:cubicBezTo>
                  <a:cubicBezTo>
                    <a:pt x="5263" y="1179"/>
                    <a:pt x="4084" y="0"/>
                    <a:pt x="26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931;p38"/>
            <p:cNvSpPr/>
            <p:nvPr/>
          </p:nvSpPr>
          <p:spPr>
            <a:xfrm>
              <a:off x="336332" y="3769168"/>
              <a:ext cx="2400270" cy="715787"/>
            </a:xfrm>
            <a:custGeom>
              <a:avLst/>
              <a:gdLst/>
              <a:ahLst/>
              <a:cxnLst/>
              <a:rect l="l" t="t" r="r" b="b"/>
              <a:pathLst>
                <a:path w="32909" h="8966" extrusionOk="0">
                  <a:moveTo>
                    <a:pt x="2584" y="0"/>
                  </a:moveTo>
                  <a:lnTo>
                    <a:pt x="0" y="4477"/>
                  </a:lnTo>
                  <a:lnTo>
                    <a:pt x="2584" y="8966"/>
                  </a:lnTo>
                  <a:lnTo>
                    <a:pt x="30325" y="8966"/>
                  </a:lnTo>
                  <a:lnTo>
                    <a:pt x="32909" y="4477"/>
                  </a:lnTo>
                  <a:lnTo>
                    <a:pt x="3032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dirty="0"/>
                <a:t>Blind vs. Heuristic </a:t>
              </a:r>
              <a:r>
                <a:rPr lang="en-US" dirty="0" smtClean="0"/>
                <a:t>Search Strategies</a:t>
              </a:r>
              <a:endParaRPr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grpSp>
          <p:nvGrpSpPr>
            <p:cNvPr id="14" name="Google Shape;1933;p38"/>
            <p:cNvGrpSpPr/>
            <p:nvPr/>
          </p:nvGrpSpPr>
          <p:grpSpPr>
            <a:xfrm>
              <a:off x="3154741" y="3783970"/>
              <a:ext cx="240443" cy="239517"/>
              <a:chOff x="-35123050" y="3561225"/>
              <a:chExt cx="292225" cy="291100"/>
            </a:xfrm>
            <a:grpFill/>
          </p:grpSpPr>
          <p:sp>
            <p:nvSpPr>
              <p:cNvPr id="15" name="Google Shape;1934;p38"/>
              <p:cNvSpPr/>
              <p:nvPr/>
            </p:nvSpPr>
            <p:spPr>
              <a:xfrm>
                <a:off x="-35123050" y="3629750"/>
                <a:ext cx="205575" cy="222575"/>
              </a:xfrm>
              <a:custGeom>
                <a:avLst/>
                <a:gdLst/>
                <a:ahLst/>
                <a:cxnLst/>
                <a:rect l="l" t="t" r="r" b="b"/>
                <a:pathLst>
                  <a:path w="8223" h="8903" extrusionOk="0">
                    <a:moveTo>
                      <a:pt x="2080" y="2710"/>
                    </a:moveTo>
                    <a:cubicBezTo>
                      <a:pt x="2458" y="2710"/>
                      <a:pt x="2741" y="3056"/>
                      <a:pt x="2741" y="3403"/>
                    </a:cubicBezTo>
                    <a:cubicBezTo>
                      <a:pt x="2741" y="3781"/>
                      <a:pt x="2426" y="4065"/>
                      <a:pt x="2080" y="4065"/>
                    </a:cubicBezTo>
                    <a:cubicBezTo>
                      <a:pt x="1733" y="4065"/>
                      <a:pt x="1418" y="3750"/>
                      <a:pt x="1418" y="3403"/>
                    </a:cubicBezTo>
                    <a:cubicBezTo>
                      <a:pt x="1418" y="3056"/>
                      <a:pt x="1670" y="2710"/>
                      <a:pt x="2080" y="2710"/>
                    </a:cubicBezTo>
                    <a:close/>
                    <a:moveTo>
                      <a:pt x="4127" y="2710"/>
                    </a:moveTo>
                    <a:cubicBezTo>
                      <a:pt x="4506" y="2710"/>
                      <a:pt x="4789" y="3056"/>
                      <a:pt x="4789" y="3403"/>
                    </a:cubicBezTo>
                    <a:cubicBezTo>
                      <a:pt x="4789" y="3781"/>
                      <a:pt x="4474" y="4065"/>
                      <a:pt x="4127" y="4065"/>
                    </a:cubicBezTo>
                    <a:cubicBezTo>
                      <a:pt x="3718" y="4065"/>
                      <a:pt x="3466" y="3750"/>
                      <a:pt x="3466" y="3403"/>
                    </a:cubicBezTo>
                    <a:cubicBezTo>
                      <a:pt x="3466" y="3056"/>
                      <a:pt x="3718" y="2710"/>
                      <a:pt x="4127" y="2710"/>
                    </a:cubicBezTo>
                    <a:close/>
                    <a:moveTo>
                      <a:pt x="6207" y="2710"/>
                    </a:moveTo>
                    <a:cubicBezTo>
                      <a:pt x="6616" y="2710"/>
                      <a:pt x="6868" y="3056"/>
                      <a:pt x="6868" y="3403"/>
                    </a:cubicBezTo>
                    <a:cubicBezTo>
                      <a:pt x="6868" y="3781"/>
                      <a:pt x="6553" y="4065"/>
                      <a:pt x="6207" y="4065"/>
                    </a:cubicBezTo>
                    <a:cubicBezTo>
                      <a:pt x="5829" y="4065"/>
                      <a:pt x="5545" y="3750"/>
                      <a:pt x="5545" y="3403"/>
                    </a:cubicBezTo>
                    <a:cubicBezTo>
                      <a:pt x="5514" y="3056"/>
                      <a:pt x="5829" y="2710"/>
                      <a:pt x="6207" y="2710"/>
                    </a:cubicBezTo>
                    <a:close/>
                    <a:moveTo>
                      <a:pt x="1733" y="0"/>
                    </a:moveTo>
                    <a:cubicBezTo>
                      <a:pt x="788" y="0"/>
                      <a:pt x="0" y="757"/>
                      <a:pt x="0" y="1702"/>
                    </a:cubicBezTo>
                    <a:lnTo>
                      <a:pt x="0" y="5136"/>
                    </a:lnTo>
                    <a:cubicBezTo>
                      <a:pt x="0" y="5955"/>
                      <a:pt x="630" y="6616"/>
                      <a:pt x="1418" y="6774"/>
                    </a:cubicBezTo>
                    <a:lnTo>
                      <a:pt x="1418" y="8570"/>
                    </a:lnTo>
                    <a:cubicBezTo>
                      <a:pt x="1418" y="8696"/>
                      <a:pt x="1481" y="8822"/>
                      <a:pt x="1607" y="8885"/>
                    </a:cubicBezTo>
                    <a:cubicBezTo>
                      <a:pt x="1649" y="8895"/>
                      <a:pt x="1695" y="8902"/>
                      <a:pt x="1739" y="8902"/>
                    </a:cubicBezTo>
                    <a:cubicBezTo>
                      <a:pt x="1828" y="8902"/>
                      <a:pt x="1912" y="8874"/>
                      <a:pt x="1954" y="8790"/>
                    </a:cubicBezTo>
                    <a:lnTo>
                      <a:pt x="3938" y="6837"/>
                    </a:lnTo>
                    <a:lnTo>
                      <a:pt x="6522" y="6837"/>
                    </a:lnTo>
                    <a:cubicBezTo>
                      <a:pt x="7467" y="6837"/>
                      <a:pt x="8223" y="6081"/>
                      <a:pt x="8223" y="5136"/>
                    </a:cubicBezTo>
                    <a:lnTo>
                      <a:pt x="8223" y="1702"/>
                    </a:lnTo>
                    <a:cubicBezTo>
                      <a:pt x="8223" y="757"/>
                      <a:pt x="7467" y="0"/>
                      <a:pt x="652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935;p38"/>
              <p:cNvSpPr/>
              <p:nvPr/>
            </p:nvSpPr>
            <p:spPr>
              <a:xfrm>
                <a:off x="-35053750" y="3561225"/>
                <a:ext cx="222925" cy="221825"/>
              </a:xfrm>
              <a:custGeom>
                <a:avLst/>
                <a:gdLst/>
                <a:ahLst/>
                <a:cxnLst/>
                <a:rect l="l" t="t" r="r" b="b"/>
                <a:pathLst>
                  <a:path w="8917" h="8873" extrusionOk="0">
                    <a:moveTo>
                      <a:pt x="1702" y="1"/>
                    </a:moveTo>
                    <a:cubicBezTo>
                      <a:pt x="757" y="1"/>
                      <a:pt x="1" y="725"/>
                      <a:pt x="1" y="1702"/>
                    </a:cubicBezTo>
                    <a:lnTo>
                      <a:pt x="1" y="2048"/>
                    </a:lnTo>
                    <a:lnTo>
                      <a:pt x="3781" y="2048"/>
                    </a:lnTo>
                    <a:cubicBezTo>
                      <a:pt x="5136" y="2048"/>
                      <a:pt x="6207" y="3088"/>
                      <a:pt x="6207" y="4443"/>
                    </a:cubicBezTo>
                    <a:lnTo>
                      <a:pt x="6207" y="7877"/>
                    </a:lnTo>
                    <a:lnTo>
                      <a:pt x="6207" y="8003"/>
                    </a:lnTo>
                    <a:lnTo>
                      <a:pt x="6995" y="8790"/>
                    </a:lnTo>
                    <a:cubicBezTo>
                      <a:pt x="7055" y="8850"/>
                      <a:pt x="7127" y="8872"/>
                      <a:pt x="7205" y="8872"/>
                    </a:cubicBezTo>
                    <a:cubicBezTo>
                      <a:pt x="7249" y="8872"/>
                      <a:pt x="7295" y="8865"/>
                      <a:pt x="7341" y="8853"/>
                    </a:cubicBezTo>
                    <a:cubicBezTo>
                      <a:pt x="7467" y="8822"/>
                      <a:pt x="7530" y="8664"/>
                      <a:pt x="7530" y="8538"/>
                    </a:cubicBezTo>
                    <a:lnTo>
                      <a:pt x="7530" y="6806"/>
                    </a:lnTo>
                    <a:cubicBezTo>
                      <a:pt x="8318" y="6648"/>
                      <a:pt x="8917" y="5955"/>
                      <a:pt x="8917" y="5104"/>
                    </a:cubicBezTo>
                    <a:lnTo>
                      <a:pt x="8917" y="1702"/>
                    </a:lnTo>
                    <a:cubicBezTo>
                      <a:pt x="8917" y="725"/>
                      <a:pt x="8129" y="1"/>
                      <a:pt x="718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" name="Google Shape;1936;p38"/>
          <p:cNvGrpSpPr/>
          <p:nvPr/>
        </p:nvGrpSpPr>
        <p:grpSpPr>
          <a:xfrm>
            <a:off x="1345323" y="2036432"/>
            <a:ext cx="4194686" cy="1239097"/>
            <a:chOff x="1753448" y="1638962"/>
            <a:chExt cx="2567359" cy="92560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19" name="Google Shape;1937;p38"/>
            <p:cNvSpPr/>
            <p:nvPr/>
          </p:nvSpPr>
          <p:spPr>
            <a:xfrm>
              <a:off x="2743008" y="1755088"/>
              <a:ext cx="1577799" cy="809475"/>
            </a:xfrm>
            <a:custGeom>
              <a:avLst/>
              <a:gdLst/>
              <a:ahLst/>
              <a:cxnLst/>
              <a:rect l="l" t="t" r="r" b="b"/>
              <a:pathLst>
                <a:path w="52567" h="26969" extrusionOk="0">
                  <a:moveTo>
                    <a:pt x="619" y="1"/>
                  </a:moveTo>
                  <a:cubicBezTo>
                    <a:pt x="274" y="1"/>
                    <a:pt x="0" y="275"/>
                    <a:pt x="0" y="620"/>
                  </a:cubicBezTo>
                  <a:cubicBezTo>
                    <a:pt x="0" y="965"/>
                    <a:pt x="274" y="1239"/>
                    <a:pt x="619" y="1239"/>
                  </a:cubicBezTo>
                  <a:lnTo>
                    <a:pt x="37219" y="1239"/>
                  </a:lnTo>
                  <a:cubicBezTo>
                    <a:pt x="39041" y="1239"/>
                    <a:pt x="40529" y="2727"/>
                    <a:pt x="40529" y="4561"/>
                  </a:cubicBezTo>
                  <a:lnTo>
                    <a:pt x="40529" y="22408"/>
                  </a:lnTo>
                  <a:cubicBezTo>
                    <a:pt x="40529" y="24933"/>
                    <a:pt x="42577" y="26968"/>
                    <a:pt x="45089" y="26968"/>
                  </a:cubicBezTo>
                  <a:lnTo>
                    <a:pt x="51947" y="26968"/>
                  </a:lnTo>
                  <a:cubicBezTo>
                    <a:pt x="52293" y="26968"/>
                    <a:pt x="52566" y="26695"/>
                    <a:pt x="52566" y="26349"/>
                  </a:cubicBezTo>
                  <a:cubicBezTo>
                    <a:pt x="52566" y="26004"/>
                    <a:pt x="52293" y="25730"/>
                    <a:pt x="51947" y="25730"/>
                  </a:cubicBezTo>
                  <a:lnTo>
                    <a:pt x="45089" y="25730"/>
                  </a:lnTo>
                  <a:cubicBezTo>
                    <a:pt x="43268" y="25730"/>
                    <a:pt x="41779" y="24242"/>
                    <a:pt x="41779" y="22408"/>
                  </a:cubicBezTo>
                  <a:lnTo>
                    <a:pt x="41779" y="4561"/>
                  </a:lnTo>
                  <a:cubicBezTo>
                    <a:pt x="41779" y="2049"/>
                    <a:pt x="39731" y="1"/>
                    <a:pt x="372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938;p38"/>
            <p:cNvSpPr/>
            <p:nvPr/>
          </p:nvSpPr>
          <p:spPr>
            <a:xfrm>
              <a:off x="3746482" y="1694699"/>
              <a:ext cx="157609" cy="157999"/>
            </a:xfrm>
            <a:custGeom>
              <a:avLst/>
              <a:gdLst/>
              <a:ahLst/>
              <a:cxnLst/>
              <a:rect l="l" t="t" r="r" b="b"/>
              <a:pathLst>
                <a:path w="5251" h="5264" extrusionOk="0">
                  <a:moveTo>
                    <a:pt x="2631" y="1"/>
                  </a:moveTo>
                  <a:cubicBezTo>
                    <a:pt x="1179" y="1"/>
                    <a:pt x="0" y="1179"/>
                    <a:pt x="0" y="2632"/>
                  </a:cubicBezTo>
                  <a:cubicBezTo>
                    <a:pt x="0" y="4085"/>
                    <a:pt x="1179" y="5263"/>
                    <a:pt x="2631" y="5263"/>
                  </a:cubicBezTo>
                  <a:cubicBezTo>
                    <a:pt x="4072" y="5263"/>
                    <a:pt x="5251" y="4085"/>
                    <a:pt x="5251" y="2632"/>
                  </a:cubicBezTo>
                  <a:cubicBezTo>
                    <a:pt x="5251" y="1179"/>
                    <a:pt x="4072" y="1"/>
                    <a:pt x="26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939;p38"/>
            <p:cNvSpPr/>
            <p:nvPr/>
          </p:nvSpPr>
          <p:spPr>
            <a:xfrm>
              <a:off x="1753448" y="1638962"/>
              <a:ext cx="1341947" cy="319226"/>
            </a:xfrm>
            <a:custGeom>
              <a:avLst/>
              <a:gdLst/>
              <a:ahLst/>
              <a:cxnLst/>
              <a:rect l="l" t="t" r="r" b="b"/>
              <a:pathLst>
                <a:path w="32910" h="8978" extrusionOk="0">
                  <a:moveTo>
                    <a:pt x="2585" y="0"/>
                  </a:moveTo>
                  <a:lnTo>
                    <a:pt x="1" y="4489"/>
                  </a:lnTo>
                  <a:lnTo>
                    <a:pt x="2585" y="8978"/>
                  </a:lnTo>
                  <a:lnTo>
                    <a:pt x="30326" y="8978"/>
                  </a:lnTo>
                  <a:lnTo>
                    <a:pt x="32910" y="4489"/>
                  </a:lnTo>
                  <a:lnTo>
                    <a:pt x="3032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dirty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Introduction to </a:t>
              </a:r>
              <a:r>
                <a:rPr lang="en-US" dirty="0" smtClean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AI</a:t>
              </a:r>
              <a:r>
                <a:rPr lang="en-US" dirty="0" smtClean="0">
                  <a:solidFill>
                    <a:srgbClr val="FF0000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 </a:t>
              </a:r>
              <a:endParaRPr lang="en-US" dirty="0">
                <a:solidFill>
                  <a:srgbClr val="FF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28" name="Google Shape;1943;p38"/>
            <p:cNvSpPr/>
            <p:nvPr/>
          </p:nvSpPr>
          <p:spPr>
            <a:xfrm>
              <a:off x="3404593" y="1653950"/>
              <a:ext cx="14276" cy="84913"/>
            </a:xfrm>
            <a:custGeom>
              <a:avLst/>
              <a:gdLst/>
              <a:ahLst/>
              <a:cxnLst/>
              <a:rect l="l" t="t" r="r" b="b"/>
              <a:pathLst>
                <a:path w="694" h="4128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128"/>
                  </a:lnTo>
                  <a:cubicBezTo>
                    <a:pt x="95" y="4096"/>
                    <a:pt x="221" y="4096"/>
                    <a:pt x="347" y="4096"/>
                  </a:cubicBezTo>
                  <a:cubicBezTo>
                    <a:pt x="473" y="4096"/>
                    <a:pt x="567" y="4096"/>
                    <a:pt x="693" y="412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" name="Google Shape;1949;p38"/>
          <p:cNvGrpSpPr/>
          <p:nvPr/>
        </p:nvGrpSpPr>
        <p:grpSpPr>
          <a:xfrm>
            <a:off x="1974219" y="3975887"/>
            <a:ext cx="3686902" cy="2190946"/>
            <a:chOff x="943300" y="2099426"/>
            <a:chExt cx="3686902" cy="2670630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35" name="Google Shape;1950;p38"/>
            <p:cNvSpPr/>
            <p:nvPr/>
          </p:nvSpPr>
          <p:spPr>
            <a:xfrm>
              <a:off x="2838424" y="2099426"/>
              <a:ext cx="1791778" cy="2328774"/>
            </a:xfrm>
            <a:custGeom>
              <a:avLst/>
              <a:gdLst/>
              <a:ahLst/>
              <a:cxnLst/>
              <a:rect l="l" t="t" r="r" b="b"/>
              <a:pathLst>
                <a:path w="54817" h="54520" extrusionOk="0">
                  <a:moveTo>
                    <a:pt x="53566" y="1"/>
                  </a:moveTo>
                  <a:lnTo>
                    <a:pt x="53566" y="48"/>
                  </a:lnTo>
                  <a:lnTo>
                    <a:pt x="53566" y="48388"/>
                  </a:lnTo>
                  <a:cubicBezTo>
                    <a:pt x="53566" y="51090"/>
                    <a:pt x="51376" y="53281"/>
                    <a:pt x="48685" y="53281"/>
                  </a:cubicBezTo>
                  <a:lnTo>
                    <a:pt x="619" y="53281"/>
                  </a:lnTo>
                  <a:cubicBezTo>
                    <a:pt x="274" y="53281"/>
                    <a:pt x="0" y="53555"/>
                    <a:pt x="0" y="53900"/>
                  </a:cubicBezTo>
                  <a:cubicBezTo>
                    <a:pt x="0" y="54246"/>
                    <a:pt x="274" y="54519"/>
                    <a:pt x="619" y="54519"/>
                  </a:cubicBezTo>
                  <a:lnTo>
                    <a:pt x="48685" y="54519"/>
                  </a:lnTo>
                  <a:cubicBezTo>
                    <a:pt x="52066" y="54519"/>
                    <a:pt x="54817" y="51769"/>
                    <a:pt x="54817" y="48388"/>
                  </a:cubicBezTo>
                  <a:lnTo>
                    <a:pt x="54817" y="156"/>
                  </a:lnTo>
                  <a:cubicBezTo>
                    <a:pt x="54400" y="108"/>
                    <a:pt x="53971" y="25"/>
                    <a:pt x="535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951;p38"/>
            <p:cNvSpPr/>
            <p:nvPr/>
          </p:nvSpPr>
          <p:spPr>
            <a:xfrm>
              <a:off x="4165995" y="4330586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20" y="0"/>
                  </a:moveTo>
                  <a:cubicBezTo>
                    <a:pt x="1168" y="0"/>
                    <a:pt x="1" y="1179"/>
                    <a:pt x="1" y="2631"/>
                  </a:cubicBezTo>
                  <a:cubicBezTo>
                    <a:pt x="1" y="4084"/>
                    <a:pt x="1168" y="5251"/>
                    <a:pt x="2620" y="5251"/>
                  </a:cubicBezTo>
                  <a:cubicBezTo>
                    <a:pt x="4073" y="5251"/>
                    <a:pt x="5252" y="4084"/>
                    <a:pt x="5252" y="2631"/>
                  </a:cubicBezTo>
                  <a:cubicBezTo>
                    <a:pt x="5252" y="1179"/>
                    <a:pt x="4073" y="0"/>
                    <a:pt x="26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952;p38"/>
            <p:cNvSpPr/>
            <p:nvPr/>
          </p:nvSpPr>
          <p:spPr>
            <a:xfrm>
              <a:off x="943300" y="4048724"/>
              <a:ext cx="1899588" cy="721332"/>
            </a:xfrm>
            <a:custGeom>
              <a:avLst/>
              <a:gdLst/>
              <a:ahLst/>
              <a:cxnLst/>
              <a:rect l="l" t="t" r="r" b="b"/>
              <a:pathLst>
                <a:path w="32922" h="8978" extrusionOk="0">
                  <a:moveTo>
                    <a:pt x="2596" y="1"/>
                  </a:moveTo>
                  <a:lnTo>
                    <a:pt x="0" y="4489"/>
                  </a:lnTo>
                  <a:lnTo>
                    <a:pt x="2596" y="8978"/>
                  </a:lnTo>
                  <a:lnTo>
                    <a:pt x="30326" y="8978"/>
                  </a:lnTo>
                  <a:lnTo>
                    <a:pt x="32921" y="4489"/>
                  </a:lnTo>
                  <a:lnTo>
                    <a:pt x="30326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dirty="0"/>
                <a:t>Adversarial Search</a:t>
              </a:r>
              <a:endParaRPr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grpSp>
          <p:nvGrpSpPr>
            <p:cNvPr id="39" name="Google Shape;1954;p38"/>
            <p:cNvGrpSpPr/>
            <p:nvPr/>
          </p:nvGrpSpPr>
          <p:grpSpPr>
            <a:xfrm>
              <a:off x="3615040" y="4289681"/>
              <a:ext cx="241101" cy="239784"/>
              <a:chOff x="-34406325" y="3919600"/>
              <a:chExt cx="293025" cy="291425"/>
            </a:xfrm>
            <a:grpFill/>
          </p:grpSpPr>
          <p:sp>
            <p:nvSpPr>
              <p:cNvPr id="40" name="Google Shape;1955;p38"/>
              <p:cNvSpPr/>
              <p:nvPr/>
            </p:nvSpPr>
            <p:spPr>
              <a:xfrm>
                <a:off x="-34167675" y="3932000"/>
                <a:ext cx="42550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1702" h="1623" extrusionOk="0">
                    <a:moveTo>
                      <a:pt x="1352" y="0"/>
                    </a:moveTo>
                    <a:cubicBezTo>
                      <a:pt x="1261" y="0"/>
                      <a:pt x="1167" y="24"/>
                      <a:pt x="1104" y="71"/>
                    </a:cubicBezTo>
                    <a:lnTo>
                      <a:pt x="127" y="1079"/>
                    </a:lnTo>
                    <a:cubicBezTo>
                      <a:pt x="1" y="1205"/>
                      <a:pt x="1" y="1426"/>
                      <a:pt x="127" y="1552"/>
                    </a:cubicBezTo>
                    <a:cubicBezTo>
                      <a:pt x="190" y="1599"/>
                      <a:pt x="284" y="1623"/>
                      <a:pt x="375" y="1623"/>
                    </a:cubicBezTo>
                    <a:cubicBezTo>
                      <a:pt x="466" y="1623"/>
                      <a:pt x="552" y="1599"/>
                      <a:pt x="599" y="1552"/>
                    </a:cubicBezTo>
                    <a:lnTo>
                      <a:pt x="1576" y="544"/>
                    </a:lnTo>
                    <a:cubicBezTo>
                      <a:pt x="1702" y="449"/>
                      <a:pt x="1702" y="260"/>
                      <a:pt x="1576" y="71"/>
                    </a:cubicBezTo>
                    <a:cubicBezTo>
                      <a:pt x="1529" y="24"/>
                      <a:pt x="1442" y="0"/>
                      <a:pt x="135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1957;p38"/>
              <p:cNvSpPr/>
              <p:nvPr/>
            </p:nvSpPr>
            <p:spPr>
              <a:xfrm>
                <a:off x="-34406325" y="4115900"/>
                <a:ext cx="98475" cy="95125"/>
              </a:xfrm>
              <a:custGeom>
                <a:avLst/>
                <a:gdLst/>
                <a:ahLst/>
                <a:cxnLst/>
                <a:rect l="l" t="t" r="r" b="b"/>
                <a:pathLst>
                  <a:path w="3939" h="3805" extrusionOk="0">
                    <a:moveTo>
                      <a:pt x="757" y="1"/>
                    </a:moveTo>
                    <a:cubicBezTo>
                      <a:pt x="576" y="1"/>
                      <a:pt x="395" y="72"/>
                      <a:pt x="253" y="213"/>
                    </a:cubicBezTo>
                    <a:cubicBezTo>
                      <a:pt x="1" y="497"/>
                      <a:pt x="1" y="938"/>
                      <a:pt x="253" y="1190"/>
                    </a:cubicBezTo>
                    <a:lnTo>
                      <a:pt x="2679" y="3616"/>
                    </a:lnTo>
                    <a:cubicBezTo>
                      <a:pt x="2805" y="3742"/>
                      <a:pt x="2978" y="3805"/>
                      <a:pt x="3155" y="3805"/>
                    </a:cubicBezTo>
                    <a:cubicBezTo>
                      <a:pt x="3332" y="3805"/>
                      <a:pt x="3514" y="3742"/>
                      <a:pt x="3655" y="3616"/>
                    </a:cubicBezTo>
                    <a:cubicBezTo>
                      <a:pt x="3939" y="3332"/>
                      <a:pt x="3939" y="2891"/>
                      <a:pt x="3655" y="2608"/>
                    </a:cubicBezTo>
                    <a:lnTo>
                      <a:pt x="1261" y="213"/>
                    </a:lnTo>
                    <a:cubicBezTo>
                      <a:pt x="1119" y="72"/>
                      <a:pt x="938" y="1"/>
                      <a:pt x="75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1959;p38"/>
              <p:cNvSpPr/>
              <p:nvPr/>
            </p:nvSpPr>
            <p:spPr>
              <a:xfrm>
                <a:off x="-34200750" y="3919600"/>
                <a:ext cx="17350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694" h="1355" extrusionOk="0">
                    <a:moveTo>
                      <a:pt x="347" y="0"/>
                    </a:moveTo>
                    <a:cubicBezTo>
                      <a:pt x="158" y="0"/>
                      <a:pt x="1" y="158"/>
                      <a:pt x="1" y="347"/>
                    </a:cubicBezTo>
                    <a:lnTo>
                      <a:pt x="1" y="1008"/>
                    </a:lnTo>
                    <a:cubicBezTo>
                      <a:pt x="1" y="1229"/>
                      <a:pt x="158" y="1355"/>
                      <a:pt x="347" y="1355"/>
                    </a:cubicBezTo>
                    <a:cubicBezTo>
                      <a:pt x="536" y="1355"/>
                      <a:pt x="694" y="1229"/>
                      <a:pt x="694" y="1008"/>
                    </a:cubicBezTo>
                    <a:lnTo>
                      <a:pt x="694" y="347"/>
                    </a:lnTo>
                    <a:cubicBezTo>
                      <a:pt x="694" y="158"/>
                      <a:pt x="536" y="0"/>
                      <a:pt x="34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1960;p38"/>
              <p:cNvSpPr/>
              <p:nvPr/>
            </p:nvSpPr>
            <p:spPr>
              <a:xfrm>
                <a:off x="-34147975" y="3989700"/>
                <a:ext cx="34675" cy="17350"/>
              </a:xfrm>
              <a:custGeom>
                <a:avLst/>
                <a:gdLst/>
                <a:ahLst/>
                <a:cxnLst/>
                <a:rect l="l" t="t" r="r" b="b"/>
                <a:pathLst>
                  <a:path w="1387" h="694" extrusionOk="0">
                    <a:moveTo>
                      <a:pt x="379" y="0"/>
                    </a:moveTo>
                    <a:cubicBezTo>
                      <a:pt x="158" y="0"/>
                      <a:pt x="0" y="126"/>
                      <a:pt x="0" y="347"/>
                    </a:cubicBezTo>
                    <a:cubicBezTo>
                      <a:pt x="0" y="536"/>
                      <a:pt x="158" y="693"/>
                      <a:pt x="379" y="693"/>
                    </a:cubicBezTo>
                    <a:lnTo>
                      <a:pt x="1040" y="693"/>
                    </a:lnTo>
                    <a:cubicBezTo>
                      <a:pt x="1229" y="693"/>
                      <a:pt x="1387" y="536"/>
                      <a:pt x="1387" y="347"/>
                    </a:cubicBezTo>
                    <a:cubicBezTo>
                      <a:pt x="1387" y="126"/>
                      <a:pt x="1229" y="0"/>
                      <a:pt x="104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1961;p38"/>
              <p:cNvSpPr/>
              <p:nvPr/>
            </p:nvSpPr>
            <p:spPr>
              <a:xfrm>
                <a:off x="-34278725" y="4116500"/>
                <a:ext cx="116600" cy="68600"/>
              </a:xfrm>
              <a:custGeom>
                <a:avLst/>
                <a:gdLst/>
                <a:ahLst/>
                <a:cxnLst/>
                <a:rect l="l" t="t" r="r" b="b"/>
                <a:pathLst>
                  <a:path w="4664" h="2744" extrusionOk="0">
                    <a:moveTo>
                      <a:pt x="4411" y="0"/>
                    </a:moveTo>
                    <a:lnTo>
                      <a:pt x="3750" y="221"/>
                    </a:lnTo>
                    <a:cubicBezTo>
                      <a:pt x="3907" y="378"/>
                      <a:pt x="3813" y="631"/>
                      <a:pt x="3624" y="694"/>
                    </a:cubicBezTo>
                    <a:lnTo>
                      <a:pt x="1072" y="2017"/>
                    </a:lnTo>
                    <a:cubicBezTo>
                      <a:pt x="1030" y="2038"/>
                      <a:pt x="984" y="2048"/>
                      <a:pt x="938" y="2048"/>
                    </a:cubicBezTo>
                    <a:cubicBezTo>
                      <a:pt x="844" y="2048"/>
                      <a:pt x="746" y="2006"/>
                      <a:pt x="662" y="1922"/>
                    </a:cubicBezTo>
                    <a:lnTo>
                      <a:pt x="568" y="1796"/>
                    </a:lnTo>
                    <a:cubicBezTo>
                      <a:pt x="347" y="1922"/>
                      <a:pt x="190" y="2080"/>
                      <a:pt x="1" y="2237"/>
                    </a:cubicBezTo>
                    <a:lnTo>
                      <a:pt x="190" y="2426"/>
                    </a:lnTo>
                    <a:cubicBezTo>
                      <a:pt x="395" y="2632"/>
                      <a:pt x="669" y="2744"/>
                      <a:pt x="947" y="2744"/>
                    </a:cubicBezTo>
                    <a:cubicBezTo>
                      <a:pt x="1095" y="2744"/>
                      <a:pt x="1245" y="2712"/>
                      <a:pt x="1387" y="2647"/>
                    </a:cubicBezTo>
                    <a:lnTo>
                      <a:pt x="3939" y="1324"/>
                    </a:lnTo>
                    <a:cubicBezTo>
                      <a:pt x="4411" y="1103"/>
                      <a:pt x="4663" y="505"/>
                      <a:pt x="441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7" name="Google Shape;1962;p38"/>
          <p:cNvGrpSpPr/>
          <p:nvPr/>
        </p:nvGrpSpPr>
        <p:grpSpPr>
          <a:xfrm>
            <a:off x="1690148" y="2571547"/>
            <a:ext cx="3923955" cy="1831078"/>
            <a:chOff x="374528" y="2043297"/>
            <a:chExt cx="4020134" cy="1634553"/>
          </a:xfrm>
        </p:grpSpPr>
        <p:sp>
          <p:nvSpPr>
            <p:cNvPr id="48" name="Google Shape;1963;p38"/>
            <p:cNvSpPr/>
            <p:nvPr/>
          </p:nvSpPr>
          <p:spPr>
            <a:xfrm>
              <a:off x="2320115" y="2196204"/>
              <a:ext cx="2074547" cy="1412736"/>
            </a:xfrm>
            <a:custGeom>
              <a:avLst/>
              <a:gdLst/>
              <a:ahLst/>
              <a:cxnLst/>
              <a:rect l="l" t="t" r="r" b="b"/>
              <a:pathLst>
                <a:path w="69117" h="38291" extrusionOk="0">
                  <a:moveTo>
                    <a:pt x="2251" y="0"/>
                  </a:moveTo>
                  <a:cubicBezTo>
                    <a:pt x="1906" y="0"/>
                    <a:pt x="1632" y="274"/>
                    <a:pt x="1632" y="619"/>
                  </a:cubicBezTo>
                  <a:cubicBezTo>
                    <a:pt x="1632" y="965"/>
                    <a:pt x="1906" y="1238"/>
                    <a:pt x="2251" y="1238"/>
                  </a:cubicBezTo>
                  <a:lnTo>
                    <a:pt x="28540" y="1238"/>
                  </a:lnTo>
                  <a:cubicBezTo>
                    <a:pt x="31016" y="1238"/>
                    <a:pt x="33040" y="3263"/>
                    <a:pt x="33040" y="5739"/>
                  </a:cubicBezTo>
                  <a:lnTo>
                    <a:pt x="33040" y="12180"/>
                  </a:lnTo>
                  <a:cubicBezTo>
                    <a:pt x="33040" y="15347"/>
                    <a:pt x="35612" y="17931"/>
                    <a:pt x="38779" y="17931"/>
                  </a:cubicBezTo>
                  <a:lnTo>
                    <a:pt x="43923" y="17931"/>
                  </a:lnTo>
                  <a:lnTo>
                    <a:pt x="43923" y="27289"/>
                  </a:lnTo>
                  <a:cubicBezTo>
                    <a:pt x="43923" y="28897"/>
                    <a:pt x="42613" y="30206"/>
                    <a:pt x="41006" y="30206"/>
                  </a:cubicBezTo>
                  <a:lnTo>
                    <a:pt x="23634" y="30206"/>
                  </a:lnTo>
                  <a:cubicBezTo>
                    <a:pt x="23527" y="30206"/>
                    <a:pt x="23420" y="30242"/>
                    <a:pt x="23325" y="30302"/>
                  </a:cubicBezTo>
                  <a:lnTo>
                    <a:pt x="23325" y="29028"/>
                  </a:lnTo>
                  <a:cubicBezTo>
                    <a:pt x="23325" y="26122"/>
                    <a:pt x="20956" y="23753"/>
                    <a:pt x="18039" y="23753"/>
                  </a:cubicBezTo>
                  <a:lnTo>
                    <a:pt x="620" y="23753"/>
                  </a:lnTo>
                  <a:cubicBezTo>
                    <a:pt x="274" y="23753"/>
                    <a:pt x="1" y="24027"/>
                    <a:pt x="1" y="24372"/>
                  </a:cubicBezTo>
                  <a:cubicBezTo>
                    <a:pt x="1" y="24718"/>
                    <a:pt x="274" y="24991"/>
                    <a:pt x="620" y="24991"/>
                  </a:cubicBezTo>
                  <a:lnTo>
                    <a:pt x="18039" y="24991"/>
                  </a:lnTo>
                  <a:cubicBezTo>
                    <a:pt x="20265" y="24991"/>
                    <a:pt x="22087" y="26801"/>
                    <a:pt x="22087" y="29028"/>
                  </a:cubicBezTo>
                  <a:lnTo>
                    <a:pt x="22087" y="33004"/>
                  </a:lnTo>
                  <a:cubicBezTo>
                    <a:pt x="22087" y="35231"/>
                    <a:pt x="20265" y="37040"/>
                    <a:pt x="18039" y="37040"/>
                  </a:cubicBezTo>
                  <a:lnTo>
                    <a:pt x="620" y="37040"/>
                  </a:lnTo>
                  <a:cubicBezTo>
                    <a:pt x="274" y="37040"/>
                    <a:pt x="1" y="37314"/>
                    <a:pt x="1" y="37660"/>
                  </a:cubicBezTo>
                  <a:cubicBezTo>
                    <a:pt x="1" y="38005"/>
                    <a:pt x="274" y="38291"/>
                    <a:pt x="620" y="38291"/>
                  </a:cubicBezTo>
                  <a:lnTo>
                    <a:pt x="18039" y="38291"/>
                  </a:lnTo>
                  <a:cubicBezTo>
                    <a:pt x="20956" y="38291"/>
                    <a:pt x="23325" y="35921"/>
                    <a:pt x="23325" y="33004"/>
                  </a:cubicBezTo>
                  <a:lnTo>
                    <a:pt x="23325" y="31361"/>
                  </a:lnTo>
                  <a:cubicBezTo>
                    <a:pt x="23420" y="31421"/>
                    <a:pt x="23527" y="31456"/>
                    <a:pt x="23634" y="31456"/>
                  </a:cubicBezTo>
                  <a:lnTo>
                    <a:pt x="41006" y="31456"/>
                  </a:lnTo>
                  <a:cubicBezTo>
                    <a:pt x="43304" y="31456"/>
                    <a:pt x="45173" y="29587"/>
                    <a:pt x="45173" y="27289"/>
                  </a:cubicBezTo>
                  <a:lnTo>
                    <a:pt x="45173" y="17931"/>
                  </a:lnTo>
                  <a:lnTo>
                    <a:pt x="68497" y="17931"/>
                  </a:lnTo>
                  <a:cubicBezTo>
                    <a:pt x="68843" y="17931"/>
                    <a:pt x="69116" y="17645"/>
                    <a:pt x="69116" y="17300"/>
                  </a:cubicBezTo>
                  <a:cubicBezTo>
                    <a:pt x="69116" y="16955"/>
                    <a:pt x="68843" y="16681"/>
                    <a:pt x="68497" y="16681"/>
                  </a:cubicBezTo>
                  <a:lnTo>
                    <a:pt x="38779" y="16681"/>
                  </a:lnTo>
                  <a:cubicBezTo>
                    <a:pt x="36303" y="16681"/>
                    <a:pt x="34279" y="14669"/>
                    <a:pt x="34279" y="12180"/>
                  </a:cubicBezTo>
                  <a:lnTo>
                    <a:pt x="34279" y="5739"/>
                  </a:lnTo>
                  <a:cubicBezTo>
                    <a:pt x="34279" y="2572"/>
                    <a:pt x="31707" y="0"/>
                    <a:pt x="285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964;p38"/>
            <p:cNvSpPr/>
            <p:nvPr/>
          </p:nvSpPr>
          <p:spPr>
            <a:xfrm>
              <a:off x="3064973" y="2230755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32" y="0"/>
                  </a:moveTo>
                  <a:cubicBezTo>
                    <a:pt x="1180" y="0"/>
                    <a:pt x="1" y="1179"/>
                    <a:pt x="1" y="2631"/>
                  </a:cubicBezTo>
                  <a:cubicBezTo>
                    <a:pt x="1" y="4084"/>
                    <a:pt x="1180" y="5251"/>
                    <a:pt x="2632" y="5251"/>
                  </a:cubicBezTo>
                  <a:cubicBezTo>
                    <a:pt x="4073" y="5251"/>
                    <a:pt x="5251" y="4084"/>
                    <a:pt x="5251" y="2631"/>
                  </a:cubicBezTo>
                  <a:cubicBezTo>
                    <a:pt x="5251" y="1179"/>
                    <a:pt x="4073" y="0"/>
                    <a:pt x="263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965;p38"/>
            <p:cNvSpPr/>
            <p:nvPr/>
          </p:nvSpPr>
          <p:spPr>
            <a:xfrm>
              <a:off x="2571835" y="2936151"/>
              <a:ext cx="157609" cy="157639"/>
            </a:xfrm>
            <a:custGeom>
              <a:avLst/>
              <a:gdLst/>
              <a:ahLst/>
              <a:cxnLst/>
              <a:rect l="l" t="t" r="r" b="b"/>
              <a:pathLst>
                <a:path w="5251" h="5252" extrusionOk="0">
                  <a:moveTo>
                    <a:pt x="2620" y="1"/>
                  </a:moveTo>
                  <a:cubicBezTo>
                    <a:pt x="1167" y="1"/>
                    <a:pt x="0" y="1180"/>
                    <a:pt x="0" y="2632"/>
                  </a:cubicBezTo>
                  <a:cubicBezTo>
                    <a:pt x="0" y="4073"/>
                    <a:pt x="1167" y="5252"/>
                    <a:pt x="2620" y="5252"/>
                  </a:cubicBezTo>
                  <a:cubicBezTo>
                    <a:pt x="4072" y="5252"/>
                    <a:pt x="5251" y="4073"/>
                    <a:pt x="5251" y="2632"/>
                  </a:cubicBezTo>
                  <a:cubicBezTo>
                    <a:pt x="5251" y="1180"/>
                    <a:pt x="4072" y="1"/>
                    <a:pt x="262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966;p38"/>
            <p:cNvSpPr/>
            <p:nvPr/>
          </p:nvSpPr>
          <p:spPr>
            <a:xfrm>
              <a:off x="2571835" y="3342845"/>
              <a:ext cx="157609" cy="157609"/>
            </a:xfrm>
            <a:custGeom>
              <a:avLst/>
              <a:gdLst/>
              <a:ahLst/>
              <a:cxnLst/>
              <a:rect l="l" t="t" r="r" b="b"/>
              <a:pathLst>
                <a:path w="5251" h="5251" extrusionOk="0">
                  <a:moveTo>
                    <a:pt x="2620" y="0"/>
                  </a:moveTo>
                  <a:cubicBezTo>
                    <a:pt x="1167" y="0"/>
                    <a:pt x="0" y="1179"/>
                    <a:pt x="0" y="2620"/>
                  </a:cubicBezTo>
                  <a:cubicBezTo>
                    <a:pt x="0" y="4072"/>
                    <a:pt x="1167" y="5251"/>
                    <a:pt x="2620" y="5251"/>
                  </a:cubicBezTo>
                  <a:cubicBezTo>
                    <a:pt x="4072" y="5251"/>
                    <a:pt x="5251" y="4072"/>
                    <a:pt x="5251" y="2620"/>
                  </a:cubicBezTo>
                  <a:cubicBezTo>
                    <a:pt x="5251" y="1179"/>
                    <a:pt x="4072" y="0"/>
                    <a:pt x="262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967;p38"/>
            <p:cNvSpPr/>
            <p:nvPr/>
          </p:nvSpPr>
          <p:spPr>
            <a:xfrm>
              <a:off x="3558862" y="2741418"/>
              <a:ext cx="157609" cy="157609"/>
            </a:xfrm>
            <a:custGeom>
              <a:avLst/>
              <a:gdLst/>
              <a:ahLst/>
              <a:cxnLst/>
              <a:rect l="l" t="t" r="r" b="b"/>
              <a:pathLst>
                <a:path w="5251" h="5251" extrusionOk="0">
                  <a:moveTo>
                    <a:pt x="2632" y="0"/>
                  </a:moveTo>
                  <a:cubicBezTo>
                    <a:pt x="1179" y="0"/>
                    <a:pt x="0" y="1179"/>
                    <a:pt x="0" y="2631"/>
                  </a:cubicBezTo>
                  <a:cubicBezTo>
                    <a:pt x="0" y="4084"/>
                    <a:pt x="1179" y="5251"/>
                    <a:pt x="2632" y="5251"/>
                  </a:cubicBezTo>
                  <a:cubicBezTo>
                    <a:pt x="4084" y="5251"/>
                    <a:pt x="5251" y="4084"/>
                    <a:pt x="5251" y="2631"/>
                  </a:cubicBezTo>
                  <a:cubicBezTo>
                    <a:pt x="5251" y="1179"/>
                    <a:pt x="4084" y="0"/>
                    <a:pt x="263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968;p38"/>
            <p:cNvSpPr/>
            <p:nvPr/>
          </p:nvSpPr>
          <p:spPr>
            <a:xfrm>
              <a:off x="387363" y="2043297"/>
              <a:ext cx="2025112" cy="361684"/>
            </a:xfrm>
            <a:custGeom>
              <a:avLst/>
              <a:gdLst/>
              <a:ahLst/>
              <a:cxnLst/>
              <a:rect l="l" t="t" r="r" b="b"/>
              <a:pathLst>
                <a:path w="32921" h="8978" extrusionOk="0">
                  <a:moveTo>
                    <a:pt x="2596" y="1"/>
                  </a:moveTo>
                  <a:lnTo>
                    <a:pt x="0" y="4489"/>
                  </a:lnTo>
                  <a:lnTo>
                    <a:pt x="2596" y="8978"/>
                  </a:lnTo>
                  <a:lnTo>
                    <a:pt x="30325" y="8978"/>
                  </a:lnTo>
                  <a:lnTo>
                    <a:pt x="32921" y="4489"/>
                  </a:lnTo>
                  <a:lnTo>
                    <a:pt x="3032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</a:rPr>
                <a:t>Intelligent Agents </a:t>
              </a:r>
              <a:endParaRPr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54" name="Google Shape;1969;p38"/>
            <p:cNvSpPr/>
            <p:nvPr/>
          </p:nvSpPr>
          <p:spPr>
            <a:xfrm>
              <a:off x="387364" y="2549821"/>
              <a:ext cx="2062300" cy="324735"/>
            </a:xfrm>
            <a:custGeom>
              <a:avLst/>
              <a:gdLst/>
              <a:ahLst/>
              <a:cxnLst/>
              <a:rect l="l" t="t" r="r" b="b"/>
              <a:pathLst>
                <a:path w="32910" h="8966" extrusionOk="0">
                  <a:moveTo>
                    <a:pt x="2584" y="1"/>
                  </a:moveTo>
                  <a:lnTo>
                    <a:pt x="0" y="4489"/>
                  </a:lnTo>
                  <a:lnTo>
                    <a:pt x="2584" y="8966"/>
                  </a:lnTo>
                  <a:lnTo>
                    <a:pt x="30326" y="8966"/>
                  </a:lnTo>
                  <a:lnTo>
                    <a:pt x="32909" y="4489"/>
                  </a:lnTo>
                  <a:lnTo>
                    <a:pt x="3032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</a:rPr>
                <a:t>Problem </a:t>
              </a:r>
              <a:r>
                <a:rPr lang="en-US" dirty="0" smtClean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</a:rPr>
                <a:t>Solving</a:t>
              </a:r>
              <a:endParaRPr lang="en-US" dirty="0"/>
            </a:p>
          </p:txBody>
        </p:sp>
        <p:sp>
          <p:nvSpPr>
            <p:cNvPr id="55" name="Google Shape;1970;p38"/>
            <p:cNvSpPr/>
            <p:nvPr/>
          </p:nvSpPr>
          <p:spPr>
            <a:xfrm>
              <a:off x="374528" y="2994878"/>
              <a:ext cx="2141509" cy="682972"/>
            </a:xfrm>
            <a:custGeom>
              <a:avLst/>
              <a:gdLst/>
              <a:ahLst/>
              <a:cxnLst/>
              <a:rect l="l" t="t" r="r" b="b"/>
              <a:pathLst>
                <a:path w="32910" h="8966" extrusionOk="0">
                  <a:moveTo>
                    <a:pt x="2584" y="0"/>
                  </a:moveTo>
                  <a:lnTo>
                    <a:pt x="0" y="4477"/>
                  </a:lnTo>
                  <a:lnTo>
                    <a:pt x="2584" y="8965"/>
                  </a:lnTo>
                  <a:lnTo>
                    <a:pt x="30326" y="8965"/>
                  </a:lnTo>
                  <a:lnTo>
                    <a:pt x="32909" y="4477"/>
                  </a:lnTo>
                  <a:lnTo>
                    <a:pt x="30326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dirty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</a:rPr>
                <a:t>Knowledge </a:t>
              </a:r>
              <a:r>
                <a:rPr lang="en-US" dirty="0" smtClean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</a:rPr>
                <a:t>Representation</a:t>
              </a:r>
              <a:endParaRPr dirty="0">
                <a:solidFill>
                  <a:schemeClr val="accent2">
                    <a:lumMod val="50000"/>
                  </a:schemeClr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61" name="Google Shape;1976;p38"/>
            <p:cNvSpPr/>
            <p:nvPr/>
          </p:nvSpPr>
          <p:spPr>
            <a:xfrm>
              <a:off x="2631147" y="2251818"/>
              <a:ext cx="177601" cy="178074"/>
            </a:xfrm>
            <a:custGeom>
              <a:avLst/>
              <a:gdLst/>
              <a:ahLst/>
              <a:cxnLst/>
              <a:rect l="l" t="t" r="r" b="b"/>
              <a:pathLst>
                <a:path w="8634" h="8657" extrusionOk="0">
                  <a:moveTo>
                    <a:pt x="5865" y="1"/>
                  </a:moveTo>
                  <a:cubicBezTo>
                    <a:pt x="5081" y="1"/>
                    <a:pt x="4301" y="308"/>
                    <a:pt x="3718" y="922"/>
                  </a:cubicBezTo>
                  <a:lnTo>
                    <a:pt x="1230" y="3411"/>
                  </a:lnTo>
                  <a:cubicBezTo>
                    <a:pt x="1" y="4640"/>
                    <a:pt x="1" y="6562"/>
                    <a:pt x="1230" y="7759"/>
                  </a:cubicBezTo>
                  <a:cubicBezTo>
                    <a:pt x="1844" y="8358"/>
                    <a:pt x="2632" y="8657"/>
                    <a:pt x="3415" y="8657"/>
                  </a:cubicBezTo>
                  <a:cubicBezTo>
                    <a:pt x="4199" y="8657"/>
                    <a:pt x="4979" y="8358"/>
                    <a:pt x="5577" y="7759"/>
                  </a:cubicBezTo>
                  <a:lnTo>
                    <a:pt x="7152" y="6184"/>
                  </a:lnTo>
                  <a:lnTo>
                    <a:pt x="7152" y="6184"/>
                  </a:lnTo>
                  <a:cubicBezTo>
                    <a:pt x="6938" y="6218"/>
                    <a:pt x="6719" y="6235"/>
                    <a:pt x="6499" y="6235"/>
                  </a:cubicBezTo>
                  <a:cubicBezTo>
                    <a:pt x="6106" y="6235"/>
                    <a:pt x="5709" y="6179"/>
                    <a:pt x="5325" y="6058"/>
                  </a:cubicBezTo>
                  <a:lnTo>
                    <a:pt x="4569" y="6814"/>
                  </a:lnTo>
                  <a:cubicBezTo>
                    <a:pt x="4238" y="7145"/>
                    <a:pt x="3805" y="7310"/>
                    <a:pt x="3372" y="7310"/>
                  </a:cubicBezTo>
                  <a:cubicBezTo>
                    <a:pt x="2939" y="7310"/>
                    <a:pt x="2505" y="7145"/>
                    <a:pt x="2175" y="6814"/>
                  </a:cubicBezTo>
                  <a:cubicBezTo>
                    <a:pt x="1513" y="6121"/>
                    <a:pt x="1513" y="5081"/>
                    <a:pt x="2175" y="4388"/>
                  </a:cubicBezTo>
                  <a:lnTo>
                    <a:pt x="4664" y="1899"/>
                  </a:lnTo>
                  <a:cubicBezTo>
                    <a:pt x="4994" y="1568"/>
                    <a:pt x="5428" y="1403"/>
                    <a:pt x="5861" y="1403"/>
                  </a:cubicBezTo>
                  <a:cubicBezTo>
                    <a:pt x="6294" y="1403"/>
                    <a:pt x="6727" y="1568"/>
                    <a:pt x="7058" y="1899"/>
                  </a:cubicBezTo>
                  <a:cubicBezTo>
                    <a:pt x="7342" y="2183"/>
                    <a:pt x="7499" y="2561"/>
                    <a:pt x="7531" y="2907"/>
                  </a:cubicBezTo>
                  <a:lnTo>
                    <a:pt x="8287" y="2151"/>
                  </a:lnTo>
                  <a:lnTo>
                    <a:pt x="8633" y="1805"/>
                  </a:lnTo>
                  <a:cubicBezTo>
                    <a:pt x="8476" y="1490"/>
                    <a:pt x="8287" y="1206"/>
                    <a:pt x="8035" y="922"/>
                  </a:cubicBezTo>
                  <a:cubicBezTo>
                    <a:pt x="7436" y="308"/>
                    <a:pt x="6648" y="1"/>
                    <a:pt x="586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2" name="Google Shape;1977;p38"/>
          <p:cNvGrpSpPr/>
          <p:nvPr/>
        </p:nvGrpSpPr>
        <p:grpSpPr>
          <a:xfrm>
            <a:off x="1555531" y="1281581"/>
            <a:ext cx="4147419" cy="2225887"/>
            <a:chOff x="1597572" y="1100056"/>
            <a:chExt cx="2886178" cy="1696445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63" name="Google Shape;1978;p38"/>
            <p:cNvSpPr/>
            <p:nvPr/>
          </p:nvSpPr>
          <p:spPr>
            <a:xfrm>
              <a:off x="3186142" y="1215851"/>
              <a:ext cx="1297608" cy="1580650"/>
            </a:xfrm>
            <a:custGeom>
              <a:avLst/>
              <a:gdLst/>
              <a:ahLst/>
              <a:cxnLst/>
              <a:rect l="l" t="t" r="r" b="b"/>
              <a:pathLst>
                <a:path w="43232" h="52662" extrusionOk="0">
                  <a:moveTo>
                    <a:pt x="619" y="0"/>
                  </a:moveTo>
                  <a:cubicBezTo>
                    <a:pt x="274" y="0"/>
                    <a:pt x="0" y="286"/>
                    <a:pt x="0" y="631"/>
                  </a:cubicBezTo>
                  <a:cubicBezTo>
                    <a:pt x="0" y="965"/>
                    <a:pt x="274" y="1251"/>
                    <a:pt x="619" y="1251"/>
                  </a:cubicBezTo>
                  <a:lnTo>
                    <a:pt x="37100" y="1251"/>
                  </a:lnTo>
                  <a:cubicBezTo>
                    <a:pt x="39791" y="1251"/>
                    <a:pt x="41981" y="3441"/>
                    <a:pt x="41981" y="6132"/>
                  </a:cubicBezTo>
                  <a:lnTo>
                    <a:pt x="41981" y="50626"/>
                  </a:lnTo>
                  <a:lnTo>
                    <a:pt x="41981" y="52507"/>
                  </a:lnTo>
                  <a:cubicBezTo>
                    <a:pt x="42386" y="52531"/>
                    <a:pt x="42815" y="52614"/>
                    <a:pt x="43232" y="52662"/>
                  </a:cubicBezTo>
                  <a:lnTo>
                    <a:pt x="43232" y="52554"/>
                  </a:lnTo>
                  <a:lnTo>
                    <a:pt x="43232" y="50626"/>
                  </a:lnTo>
                  <a:lnTo>
                    <a:pt x="43232" y="6132"/>
                  </a:lnTo>
                  <a:cubicBezTo>
                    <a:pt x="43232" y="2751"/>
                    <a:pt x="40481" y="0"/>
                    <a:pt x="3710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979;p38"/>
            <p:cNvSpPr/>
            <p:nvPr/>
          </p:nvSpPr>
          <p:spPr>
            <a:xfrm>
              <a:off x="4029489" y="1155822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32" y="0"/>
                  </a:moveTo>
                  <a:cubicBezTo>
                    <a:pt x="1180" y="0"/>
                    <a:pt x="1" y="1179"/>
                    <a:pt x="1" y="2631"/>
                  </a:cubicBezTo>
                  <a:cubicBezTo>
                    <a:pt x="1" y="4072"/>
                    <a:pt x="1180" y="5251"/>
                    <a:pt x="2632" y="5251"/>
                  </a:cubicBezTo>
                  <a:cubicBezTo>
                    <a:pt x="4085" y="5251"/>
                    <a:pt x="5251" y="4072"/>
                    <a:pt x="5251" y="2631"/>
                  </a:cubicBezTo>
                  <a:cubicBezTo>
                    <a:pt x="5251" y="1179"/>
                    <a:pt x="4085" y="0"/>
                    <a:pt x="263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980;p38"/>
            <p:cNvSpPr/>
            <p:nvPr/>
          </p:nvSpPr>
          <p:spPr>
            <a:xfrm>
              <a:off x="1597572" y="1100056"/>
              <a:ext cx="1752286" cy="469643"/>
            </a:xfrm>
            <a:custGeom>
              <a:avLst/>
              <a:gdLst/>
              <a:ahLst/>
              <a:cxnLst/>
              <a:rect l="l" t="t" r="r" b="b"/>
              <a:pathLst>
                <a:path w="32910" h="8967" extrusionOk="0">
                  <a:moveTo>
                    <a:pt x="2584" y="1"/>
                  </a:moveTo>
                  <a:lnTo>
                    <a:pt x="0" y="4489"/>
                  </a:lnTo>
                  <a:lnTo>
                    <a:pt x="2584" y="8966"/>
                  </a:lnTo>
                  <a:lnTo>
                    <a:pt x="30325" y="8966"/>
                  </a:lnTo>
                  <a:lnTo>
                    <a:pt x="32909" y="4489"/>
                  </a:lnTo>
                  <a:lnTo>
                    <a:pt x="30325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dirty="0" smtClean="0">
                  <a:solidFill>
                    <a:srgbClr val="852F4A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Introduction to Human Intelligence </a:t>
              </a:r>
              <a:endParaRPr dirty="0">
                <a:solidFill>
                  <a:srgbClr val="852F4A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89" name="Google Shape;2004;p38"/>
          <p:cNvGrpSpPr/>
          <p:nvPr/>
        </p:nvGrpSpPr>
        <p:grpSpPr>
          <a:xfrm>
            <a:off x="5857983" y="2036431"/>
            <a:ext cx="3953082" cy="1471395"/>
            <a:chOff x="4638783" y="796938"/>
            <a:chExt cx="3953082" cy="1999923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90" name="Google Shape;2005;p38"/>
            <p:cNvSpPr/>
            <p:nvPr/>
          </p:nvSpPr>
          <p:spPr>
            <a:xfrm>
              <a:off x="4638783" y="1215851"/>
              <a:ext cx="1297999" cy="1581010"/>
            </a:xfrm>
            <a:custGeom>
              <a:avLst/>
              <a:gdLst/>
              <a:ahLst/>
              <a:cxnLst/>
              <a:rect l="l" t="t" r="r" b="b"/>
              <a:pathLst>
                <a:path w="43245" h="52674" extrusionOk="0">
                  <a:moveTo>
                    <a:pt x="6133" y="0"/>
                  </a:moveTo>
                  <a:cubicBezTo>
                    <a:pt x="2751" y="0"/>
                    <a:pt x="1" y="2751"/>
                    <a:pt x="1" y="6132"/>
                  </a:cubicBezTo>
                  <a:lnTo>
                    <a:pt x="1" y="50626"/>
                  </a:lnTo>
                  <a:lnTo>
                    <a:pt x="1" y="52554"/>
                  </a:lnTo>
                  <a:lnTo>
                    <a:pt x="1" y="52578"/>
                  </a:lnTo>
                  <a:cubicBezTo>
                    <a:pt x="418" y="52650"/>
                    <a:pt x="834" y="52662"/>
                    <a:pt x="1251" y="52674"/>
                  </a:cubicBezTo>
                  <a:lnTo>
                    <a:pt x="1251" y="52554"/>
                  </a:lnTo>
                  <a:lnTo>
                    <a:pt x="1251" y="50626"/>
                  </a:lnTo>
                  <a:lnTo>
                    <a:pt x="1251" y="6132"/>
                  </a:lnTo>
                  <a:cubicBezTo>
                    <a:pt x="1251" y="3441"/>
                    <a:pt x="3442" y="1251"/>
                    <a:pt x="6133" y="1251"/>
                  </a:cubicBezTo>
                  <a:lnTo>
                    <a:pt x="42613" y="1251"/>
                  </a:lnTo>
                  <a:cubicBezTo>
                    <a:pt x="42959" y="1251"/>
                    <a:pt x="43244" y="965"/>
                    <a:pt x="43244" y="631"/>
                  </a:cubicBezTo>
                  <a:cubicBezTo>
                    <a:pt x="43244" y="286"/>
                    <a:pt x="42959" y="0"/>
                    <a:pt x="426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2006;p38"/>
            <p:cNvSpPr/>
            <p:nvPr/>
          </p:nvSpPr>
          <p:spPr>
            <a:xfrm>
              <a:off x="4919329" y="1155822"/>
              <a:ext cx="157609" cy="157609"/>
            </a:xfrm>
            <a:custGeom>
              <a:avLst/>
              <a:gdLst/>
              <a:ahLst/>
              <a:cxnLst/>
              <a:rect l="l" t="t" r="r" b="b"/>
              <a:pathLst>
                <a:path w="5251" h="5251" extrusionOk="0">
                  <a:moveTo>
                    <a:pt x="2620" y="0"/>
                  </a:moveTo>
                  <a:cubicBezTo>
                    <a:pt x="1179" y="0"/>
                    <a:pt x="0" y="1179"/>
                    <a:pt x="0" y="2631"/>
                  </a:cubicBezTo>
                  <a:cubicBezTo>
                    <a:pt x="0" y="4072"/>
                    <a:pt x="1179" y="5251"/>
                    <a:pt x="2620" y="5251"/>
                  </a:cubicBezTo>
                  <a:cubicBezTo>
                    <a:pt x="4072" y="5251"/>
                    <a:pt x="5251" y="4072"/>
                    <a:pt x="5251" y="2631"/>
                  </a:cubicBezTo>
                  <a:cubicBezTo>
                    <a:pt x="5251" y="1179"/>
                    <a:pt x="4072" y="0"/>
                    <a:pt x="26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2007;p38"/>
            <p:cNvSpPr/>
            <p:nvPr/>
          </p:nvSpPr>
          <p:spPr>
            <a:xfrm>
              <a:off x="5756612" y="796938"/>
              <a:ext cx="2835253" cy="1044828"/>
            </a:xfrm>
            <a:custGeom>
              <a:avLst/>
              <a:gdLst/>
              <a:ahLst/>
              <a:cxnLst/>
              <a:rect l="l" t="t" r="r" b="b"/>
              <a:pathLst>
                <a:path w="32910" h="8967" extrusionOk="0">
                  <a:moveTo>
                    <a:pt x="2584" y="1"/>
                  </a:moveTo>
                  <a:lnTo>
                    <a:pt x="1" y="4489"/>
                  </a:lnTo>
                  <a:lnTo>
                    <a:pt x="2584" y="8966"/>
                  </a:lnTo>
                  <a:lnTo>
                    <a:pt x="30326" y="8966"/>
                  </a:lnTo>
                  <a:lnTo>
                    <a:pt x="32910" y="4489"/>
                  </a:lnTo>
                  <a:lnTo>
                    <a:pt x="30326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dirty="0"/>
                <a:t>Introduction to Machine </a:t>
              </a:r>
              <a:r>
                <a:rPr lang="en-US" dirty="0" smtClean="0"/>
                <a:t>Learning</a:t>
              </a:r>
              <a:endParaRPr lang="en-US"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grpSp>
          <p:nvGrpSpPr>
            <p:cNvPr id="94" name="Google Shape;2009;p38"/>
            <p:cNvGrpSpPr/>
            <p:nvPr/>
          </p:nvGrpSpPr>
          <p:grpSpPr>
            <a:xfrm>
              <a:off x="5346994" y="1099383"/>
              <a:ext cx="179242" cy="249071"/>
              <a:chOff x="-64001300" y="4093650"/>
              <a:chExt cx="228450" cy="317450"/>
            </a:xfrm>
            <a:grpFill/>
          </p:grpSpPr>
          <p:sp>
            <p:nvSpPr>
              <p:cNvPr id="95" name="Google Shape;2010;p38"/>
              <p:cNvSpPr/>
              <p:nvPr/>
            </p:nvSpPr>
            <p:spPr>
              <a:xfrm>
                <a:off x="-63933550" y="4328375"/>
                <a:ext cx="93750" cy="40975"/>
              </a:xfrm>
              <a:custGeom>
                <a:avLst/>
                <a:gdLst/>
                <a:ahLst/>
                <a:cxnLst/>
                <a:rect l="l" t="t" r="r" b="b"/>
                <a:pathLst>
                  <a:path w="3750" h="1639" extrusionOk="0">
                    <a:moveTo>
                      <a:pt x="1859" y="0"/>
                    </a:moveTo>
                    <a:cubicBezTo>
                      <a:pt x="1009" y="0"/>
                      <a:pt x="315" y="662"/>
                      <a:pt x="0" y="1638"/>
                    </a:cubicBezTo>
                    <a:lnTo>
                      <a:pt x="3749" y="1638"/>
                    </a:lnTo>
                    <a:cubicBezTo>
                      <a:pt x="3434" y="662"/>
                      <a:pt x="2710" y="0"/>
                      <a:pt x="1859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012;p38"/>
              <p:cNvSpPr/>
              <p:nvPr/>
            </p:nvSpPr>
            <p:spPr>
              <a:xfrm>
                <a:off x="-64001300" y="4389800"/>
                <a:ext cx="228450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9138" h="852" extrusionOk="0">
                    <a:moveTo>
                      <a:pt x="411" y="1"/>
                    </a:moveTo>
                    <a:cubicBezTo>
                      <a:pt x="190" y="1"/>
                      <a:pt x="1" y="221"/>
                      <a:pt x="1" y="410"/>
                    </a:cubicBezTo>
                    <a:cubicBezTo>
                      <a:pt x="1" y="631"/>
                      <a:pt x="190" y="851"/>
                      <a:pt x="411" y="851"/>
                    </a:cubicBezTo>
                    <a:lnTo>
                      <a:pt x="8696" y="851"/>
                    </a:lnTo>
                    <a:cubicBezTo>
                      <a:pt x="8917" y="851"/>
                      <a:pt x="9074" y="631"/>
                      <a:pt x="9074" y="410"/>
                    </a:cubicBezTo>
                    <a:cubicBezTo>
                      <a:pt x="9137" y="221"/>
                      <a:pt x="8917" y="1"/>
                      <a:pt x="869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013;p38"/>
              <p:cNvSpPr/>
              <p:nvPr/>
            </p:nvSpPr>
            <p:spPr>
              <a:xfrm>
                <a:off x="-64001300" y="4093650"/>
                <a:ext cx="226875" cy="20500"/>
              </a:xfrm>
              <a:custGeom>
                <a:avLst/>
                <a:gdLst/>
                <a:ahLst/>
                <a:cxnLst/>
                <a:rect l="l" t="t" r="r" b="b"/>
                <a:pathLst>
                  <a:path w="9075" h="820" extrusionOk="0">
                    <a:moveTo>
                      <a:pt x="411" y="1"/>
                    </a:moveTo>
                    <a:cubicBezTo>
                      <a:pt x="190" y="1"/>
                      <a:pt x="1" y="190"/>
                      <a:pt x="1" y="410"/>
                    </a:cubicBezTo>
                    <a:cubicBezTo>
                      <a:pt x="32" y="631"/>
                      <a:pt x="190" y="820"/>
                      <a:pt x="411" y="820"/>
                    </a:cubicBezTo>
                    <a:lnTo>
                      <a:pt x="8696" y="820"/>
                    </a:lnTo>
                    <a:cubicBezTo>
                      <a:pt x="8917" y="820"/>
                      <a:pt x="9074" y="631"/>
                      <a:pt x="9074" y="410"/>
                    </a:cubicBezTo>
                    <a:cubicBezTo>
                      <a:pt x="9074" y="158"/>
                      <a:pt x="8885" y="1"/>
                      <a:pt x="869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9" name="Google Shape;2024;p38"/>
          <p:cNvGrpSpPr/>
          <p:nvPr/>
        </p:nvGrpSpPr>
        <p:grpSpPr>
          <a:xfrm>
            <a:off x="5849863" y="3198928"/>
            <a:ext cx="4447307" cy="3038573"/>
            <a:chOff x="4717781" y="1987760"/>
            <a:chExt cx="3816779" cy="1618583"/>
          </a:xfrm>
          <a:solidFill>
            <a:schemeClr val="accent1">
              <a:lumMod val="40000"/>
              <a:lumOff val="60000"/>
            </a:schemeClr>
          </a:solidFill>
        </p:grpSpPr>
        <p:grpSp>
          <p:nvGrpSpPr>
            <p:cNvPr id="110" name="Google Shape;2025;p38"/>
            <p:cNvGrpSpPr/>
            <p:nvPr/>
          </p:nvGrpSpPr>
          <p:grpSpPr>
            <a:xfrm>
              <a:off x="4717781" y="1987760"/>
              <a:ext cx="3816779" cy="1618583"/>
              <a:chOff x="4717781" y="1987760"/>
              <a:chExt cx="3816779" cy="1618583"/>
            </a:xfrm>
            <a:grpFill/>
          </p:grpSpPr>
          <p:sp>
            <p:nvSpPr>
              <p:cNvPr id="112" name="Google Shape;2026;p38"/>
              <p:cNvSpPr/>
              <p:nvPr/>
            </p:nvSpPr>
            <p:spPr>
              <a:xfrm>
                <a:off x="4717781" y="2291144"/>
                <a:ext cx="2074517" cy="1149304"/>
              </a:xfrm>
              <a:custGeom>
                <a:avLst/>
                <a:gdLst/>
                <a:ahLst/>
                <a:cxnLst/>
                <a:rect l="l" t="t" r="r" b="b"/>
                <a:pathLst>
                  <a:path w="69116" h="38291" extrusionOk="0">
                    <a:moveTo>
                      <a:pt x="40577" y="0"/>
                    </a:moveTo>
                    <a:cubicBezTo>
                      <a:pt x="37410" y="0"/>
                      <a:pt x="34838" y="2572"/>
                      <a:pt x="34838" y="5739"/>
                    </a:cubicBezTo>
                    <a:lnTo>
                      <a:pt x="34838" y="12180"/>
                    </a:lnTo>
                    <a:cubicBezTo>
                      <a:pt x="34838" y="14657"/>
                      <a:pt x="32814" y="16681"/>
                      <a:pt x="30337" y="16681"/>
                    </a:cubicBezTo>
                    <a:lnTo>
                      <a:pt x="619" y="16681"/>
                    </a:lnTo>
                    <a:cubicBezTo>
                      <a:pt x="286" y="16681"/>
                      <a:pt x="0" y="16955"/>
                      <a:pt x="0" y="17300"/>
                    </a:cubicBezTo>
                    <a:cubicBezTo>
                      <a:pt x="0" y="17645"/>
                      <a:pt x="286" y="17931"/>
                      <a:pt x="619" y="17931"/>
                    </a:cubicBezTo>
                    <a:lnTo>
                      <a:pt x="23944" y="17931"/>
                    </a:lnTo>
                    <a:lnTo>
                      <a:pt x="23944" y="27289"/>
                    </a:lnTo>
                    <a:cubicBezTo>
                      <a:pt x="23944" y="29587"/>
                      <a:pt x="25813" y="31456"/>
                      <a:pt x="28111" y="31456"/>
                    </a:cubicBezTo>
                    <a:lnTo>
                      <a:pt x="45482" y="31456"/>
                    </a:lnTo>
                    <a:cubicBezTo>
                      <a:pt x="45589" y="31456"/>
                      <a:pt x="45696" y="31421"/>
                      <a:pt x="45792" y="31361"/>
                    </a:cubicBezTo>
                    <a:lnTo>
                      <a:pt x="45792" y="33004"/>
                    </a:lnTo>
                    <a:cubicBezTo>
                      <a:pt x="45792" y="35921"/>
                      <a:pt x="48161" y="38291"/>
                      <a:pt x="51078" y="38291"/>
                    </a:cubicBezTo>
                    <a:lnTo>
                      <a:pt x="68497" y="38291"/>
                    </a:lnTo>
                    <a:cubicBezTo>
                      <a:pt x="68842" y="38291"/>
                      <a:pt x="69116" y="38005"/>
                      <a:pt x="69116" y="37660"/>
                    </a:cubicBezTo>
                    <a:cubicBezTo>
                      <a:pt x="69116" y="37314"/>
                      <a:pt x="68842" y="37040"/>
                      <a:pt x="68497" y="37040"/>
                    </a:cubicBezTo>
                    <a:lnTo>
                      <a:pt x="51078" y="37040"/>
                    </a:lnTo>
                    <a:cubicBezTo>
                      <a:pt x="48852" y="37040"/>
                      <a:pt x="47042" y="35231"/>
                      <a:pt x="47042" y="33004"/>
                    </a:cubicBezTo>
                    <a:lnTo>
                      <a:pt x="47042" y="29028"/>
                    </a:lnTo>
                    <a:cubicBezTo>
                      <a:pt x="47042" y="26801"/>
                      <a:pt x="48852" y="24991"/>
                      <a:pt x="51078" y="24991"/>
                    </a:cubicBezTo>
                    <a:lnTo>
                      <a:pt x="68497" y="24991"/>
                    </a:lnTo>
                    <a:cubicBezTo>
                      <a:pt x="68842" y="24991"/>
                      <a:pt x="69116" y="24718"/>
                      <a:pt x="69116" y="24372"/>
                    </a:cubicBezTo>
                    <a:cubicBezTo>
                      <a:pt x="69116" y="24027"/>
                      <a:pt x="68842" y="23753"/>
                      <a:pt x="68497" y="23753"/>
                    </a:cubicBezTo>
                    <a:lnTo>
                      <a:pt x="51078" y="23753"/>
                    </a:lnTo>
                    <a:cubicBezTo>
                      <a:pt x="48161" y="23753"/>
                      <a:pt x="45792" y="26122"/>
                      <a:pt x="45792" y="29028"/>
                    </a:cubicBezTo>
                    <a:lnTo>
                      <a:pt x="45792" y="30302"/>
                    </a:lnTo>
                    <a:cubicBezTo>
                      <a:pt x="45696" y="30242"/>
                      <a:pt x="45589" y="30206"/>
                      <a:pt x="45482" y="30206"/>
                    </a:cubicBezTo>
                    <a:lnTo>
                      <a:pt x="28111" y="30206"/>
                    </a:lnTo>
                    <a:cubicBezTo>
                      <a:pt x="26504" y="30206"/>
                      <a:pt x="25194" y="28897"/>
                      <a:pt x="25194" y="27289"/>
                    </a:cubicBezTo>
                    <a:lnTo>
                      <a:pt x="25194" y="17931"/>
                    </a:lnTo>
                    <a:lnTo>
                      <a:pt x="30337" y="17931"/>
                    </a:lnTo>
                    <a:cubicBezTo>
                      <a:pt x="33504" y="17931"/>
                      <a:pt x="36076" y="15347"/>
                      <a:pt x="36076" y="12180"/>
                    </a:cubicBezTo>
                    <a:lnTo>
                      <a:pt x="36076" y="5739"/>
                    </a:lnTo>
                    <a:cubicBezTo>
                      <a:pt x="36076" y="3263"/>
                      <a:pt x="38100" y="1238"/>
                      <a:pt x="40577" y="1238"/>
                    </a:cubicBezTo>
                    <a:lnTo>
                      <a:pt x="66866" y="1238"/>
                    </a:lnTo>
                    <a:cubicBezTo>
                      <a:pt x="67211" y="1238"/>
                      <a:pt x="67485" y="965"/>
                      <a:pt x="67485" y="619"/>
                    </a:cubicBezTo>
                    <a:cubicBezTo>
                      <a:pt x="67485" y="274"/>
                      <a:pt x="67211" y="0"/>
                      <a:pt x="6686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027;p38"/>
              <p:cNvSpPr/>
              <p:nvPr/>
            </p:nvSpPr>
            <p:spPr>
              <a:xfrm>
                <a:off x="5883845" y="2230755"/>
                <a:ext cx="157609" cy="157609"/>
              </a:xfrm>
              <a:custGeom>
                <a:avLst/>
                <a:gdLst/>
                <a:ahLst/>
                <a:cxnLst/>
                <a:rect l="l" t="t" r="r" b="b"/>
                <a:pathLst>
                  <a:path w="5251" h="5251" extrusionOk="0">
                    <a:moveTo>
                      <a:pt x="2632" y="0"/>
                    </a:moveTo>
                    <a:cubicBezTo>
                      <a:pt x="1179" y="0"/>
                      <a:pt x="0" y="1179"/>
                      <a:pt x="0" y="2631"/>
                    </a:cubicBezTo>
                    <a:cubicBezTo>
                      <a:pt x="0" y="4084"/>
                      <a:pt x="1179" y="5251"/>
                      <a:pt x="2632" y="5251"/>
                    </a:cubicBezTo>
                    <a:cubicBezTo>
                      <a:pt x="4072" y="5251"/>
                      <a:pt x="5251" y="4084"/>
                      <a:pt x="5251" y="2631"/>
                    </a:cubicBezTo>
                    <a:cubicBezTo>
                      <a:pt x="5251" y="1179"/>
                      <a:pt x="4072" y="0"/>
                      <a:pt x="263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028;p38"/>
              <p:cNvSpPr/>
              <p:nvPr/>
            </p:nvSpPr>
            <p:spPr>
              <a:xfrm>
                <a:off x="6376983" y="2936151"/>
                <a:ext cx="157639" cy="157639"/>
              </a:xfrm>
              <a:custGeom>
                <a:avLst/>
                <a:gdLst/>
                <a:ahLst/>
                <a:cxnLst/>
                <a:rect l="l" t="t" r="r" b="b"/>
                <a:pathLst>
                  <a:path w="5252" h="5252" extrusionOk="0">
                    <a:moveTo>
                      <a:pt x="2632" y="1"/>
                    </a:moveTo>
                    <a:cubicBezTo>
                      <a:pt x="1180" y="1"/>
                      <a:pt x="1" y="1180"/>
                      <a:pt x="1" y="2632"/>
                    </a:cubicBezTo>
                    <a:cubicBezTo>
                      <a:pt x="1" y="4073"/>
                      <a:pt x="1180" y="5252"/>
                      <a:pt x="2632" y="5252"/>
                    </a:cubicBezTo>
                    <a:cubicBezTo>
                      <a:pt x="4085" y="5252"/>
                      <a:pt x="5252" y="4073"/>
                      <a:pt x="5252" y="2632"/>
                    </a:cubicBezTo>
                    <a:cubicBezTo>
                      <a:pt x="5252" y="1180"/>
                      <a:pt x="4085" y="1"/>
                      <a:pt x="263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2029;p38"/>
              <p:cNvSpPr/>
              <p:nvPr/>
            </p:nvSpPr>
            <p:spPr>
              <a:xfrm>
                <a:off x="6376983" y="3342845"/>
                <a:ext cx="157639" cy="157609"/>
              </a:xfrm>
              <a:custGeom>
                <a:avLst/>
                <a:gdLst/>
                <a:ahLst/>
                <a:cxnLst/>
                <a:rect l="l" t="t" r="r" b="b"/>
                <a:pathLst>
                  <a:path w="5252" h="5251" extrusionOk="0">
                    <a:moveTo>
                      <a:pt x="2632" y="0"/>
                    </a:moveTo>
                    <a:cubicBezTo>
                      <a:pt x="1180" y="0"/>
                      <a:pt x="1" y="1179"/>
                      <a:pt x="1" y="2620"/>
                    </a:cubicBezTo>
                    <a:cubicBezTo>
                      <a:pt x="1" y="4072"/>
                      <a:pt x="1180" y="5251"/>
                      <a:pt x="2632" y="5251"/>
                    </a:cubicBezTo>
                    <a:cubicBezTo>
                      <a:pt x="4085" y="5251"/>
                      <a:pt x="5252" y="4072"/>
                      <a:pt x="5252" y="2620"/>
                    </a:cubicBezTo>
                    <a:cubicBezTo>
                      <a:pt x="5252" y="1179"/>
                      <a:pt x="4085" y="0"/>
                      <a:pt x="263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2030;p38"/>
              <p:cNvSpPr/>
              <p:nvPr/>
            </p:nvSpPr>
            <p:spPr>
              <a:xfrm>
                <a:off x="6694326" y="1987760"/>
                <a:ext cx="1840234" cy="456704"/>
              </a:xfrm>
              <a:custGeom>
                <a:avLst/>
                <a:gdLst/>
                <a:ahLst/>
                <a:cxnLst/>
                <a:rect l="l" t="t" r="r" b="b"/>
                <a:pathLst>
                  <a:path w="32910" h="8978" extrusionOk="0">
                    <a:moveTo>
                      <a:pt x="2584" y="1"/>
                    </a:moveTo>
                    <a:lnTo>
                      <a:pt x="1" y="4489"/>
                    </a:lnTo>
                    <a:lnTo>
                      <a:pt x="2584" y="8978"/>
                    </a:lnTo>
                    <a:lnTo>
                      <a:pt x="30326" y="8978"/>
                    </a:lnTo>
                    <a:lnTo>
                      <a:pt x="32910" y="4489"/>
                    </a:lnTo>
                    <a:lnTo>
                      <a:pt x="3032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dirty="0"/>
                  <a:t>Introduction to Decision </a:t>
                </a:r>
                <a:r>
                  <a:rPr lang="en-US" dirty="0" smtClean="0"/>
                  <a:t>Trees</a:t>
                </a:r>
                <a:endParaRPr lang="en-US" dirty="0"/>
              </a:p>
            </p:txBody>
          </p:sp>
          <p:sp>
            <p:nvSpPr>
              <p:cNvPr id="117" name="Google Shape;2031;p38"/>
              <p:cNvSpPr/>
              <p:nvPr/>
            </p:nvSpPr>
            <p:spPr>
              <a:xfrm>
                <a:off x="6709407" y="2741418"/>
                <a:ext cx="1773779" cy="438845"/>
              </a:xfrm>
              <a:custGeom>
                <a:avLst/>
                <a:gdLst/>
                <a:ahLst/>
                <a:cxnLst/>
                <a:rect l="l" t="t" r="r" b="b"/>
                <a:pathLst>
                  <a:path w="32922" h="8966" extrusionOk="0">
                    <a:moveTo>
                      <a:pt x="2597" y="1"/>
                    </a:moveTo>
                    <a:lnTo>
                      <a:pt x="1" y="4489"/>
                    </a:lnTo>
                    <a:lnTo>
                      <a:pt x="2597" y="8966"/>
                    </a:lnTo>
                    <a:lnTo>
                      <a:pt x="30326" y="8966"/>
                    </a:lnTo>
                    <a:lnTo>
                      <a:pt x="32922" y="4489"/>
                    </a:lnTo>
                    <a:lnTo>
                      <a:pt x="3032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sz="1600" dirty="0" smtClean="0"/>
                  <a:t>The </a:t>
                </a:r>
                <a:r>
                  <a:rPr lang="en-US" sz="1600" dirty="0"/>
                  <a:t>Perceptron, &amp; the Perceptron Learning </a:t>
                </a:r>
                <a:r>
                  <a:rPr lang="en-US" sz="1600" dirty="0" smtClean="0"/>
                  <a:t>Algorithm </a:t>
                </a:r>
                <a:r>
                  <a:rPr lang="en-US" sz="1600" dirty="0"/>
                  <a:t>(PLA</a:t>
                </a:r>
                <a:r>
                  <a:rPr lang="en-US" sz="1600" dirty="0" smtClean="0"/>
                  <a:t>)</a:t>
                </a:r>
                <a:endParaRPr lang="en-US" sz="1600" dirty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118" name="Google Shape;2032;p38"/>
              <p:cNvSpPr/>
              <p:nvPr/>
            </p:nvSpPr>
            <p:spPr>
              <a:xfrm>
                <a:off x="6731484" y="3293892"/>
                <a:ext cx="1751702" cy="312451"/>
              </a:xfrm>
              <a:custGeom>
                <a:avLst/>
                <a:gdLst/>
                <a:ahLst/>
                <a:cxnLst/>
                <a:rect l="l" t="t" r="r" b="b"/>
                <a:pathLst>
                  <a:path w="32922" h="8966" extrusionOk="0">
                    <a:moveTo>
                      <a:pt x="2597" y="0"/>
                    </a:moveTo>
                    <a:lnTo>
                      <a:pt x="1" y="4477"/>
                    </a:lnTo>
                    <a:lnTo>
                      <a:pt x="2597" y="8965"/>
                    </a:lnTo>
                    <a:lnTo>
                      <a:pt x="30326" y="8965"/>
                    </a:lnTo>
                    <a:lnTo>
                      <a:pt x="32922" y="4477"/>
                    </a:lnTo>
                    <a:lnTo>
                      <a:pt x="3032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dirty="0"/>
                  <a:t>Introduction </a:t>
                </a:r>
                <a:r>
                  <a:rPr lang="en-US" dirty="0" smtClean="0"/>
                  <a:t>to SVMs </a:t>
                </a:r>
                <a:endParaRPr lang="en-US" dirty="0"/>
              </a:p>
            </p:txBody>
          </p:sp>
          <p:sp>
            <p:nvSpPr>
              <p:cNvPr id="119" name="Google Shape;2033;p38"/>
              <p:cNvSpPr/>
              <p:nvPr/>
            </p:nvSpPr>
            <p:spPr>
              <a:xfrm>
                <a:off x="6151874" y="2112468"/>
                <a:ext cx="394187" cy="394547"/>
              </a:xfrm>
              <a:custGeom>
                <a:avLst/>
                <a:gdLst/>
                <a:ahLst/>
                <a:cxnLst/>
                <a:rect l="l" t="t" r="r" b="b"/>
                <a:pathLst>
                  <a:path w="13133" h="13145" extrusionOk="0">
                    <a:moveTo>
                      <a:pt x="6572" y="0"/>
                    </a:moveTo>
                    <a:cubicBezTo>
                      <a:pt x="2941" y="0"/>
                      <a:pt x="0" y="2941"/>
                      <a:pt x="0" y="6572"/>
                    </a:cubicBezTo>
                    <a:cubicBezTo>
                      <a:pt x="0" y="10204"/>
                      <a:pt x="2941" y="13145"/>
                      <a:pt x="6572" y="13145"/>
                    </a:cubicBezTo>
                    <a:cubicBezTo>
                      <a:pt x="10192" y="13145"/>
                      <a:pt x="13133" y="10204"/>
                      <a:pt x="13133" y="6572"/>
                    </a:cubicBezTo>
                    <a:cubicBezTo>
                      <a:pt x="13133" y="2941"/>
                      <a:pt x="10192" y="0"/>
                      <a:pt x="657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034;p38"/>
              <p:cNvSpPr/>
              <p:nvPr/>
            </p:nvSpPr>
            <p:spPr>
              <a:xfrm>
                <a:off x="5566141" y="3012988"/>
                <a:ext cx="394217" cy="394217"/>
              </a:xfrm>
              <a:custGeom>
                <a:avLst/>
                <a:gdLst/>
                <a:ahLst/>
                <a:cxnLst/>
                <a:rect l="l" t="t" r="r" b="b"/>
                <a:pathLst>
                  <a:path w="13134" h="13134" extrusionOk="0">
                    <a:moveTo>
                      <a:pt x="6561" y="1"/>
                    </a:moveTo>
                    <a:cubicBezTo>
                      <a:pt x="2942" y="1"/>
                      <a:pt x="1" y="2942"/>
                      <a:pt x="1" y="6573"/>
                    </a:cubicBezTo>
                    <a:cubicBezTo>
                      <a:pt x="1" y="7168"/>
                      <a:pt x="84" y="7740"/>
                      <a:pt x="227" y="8288"/>
                    </a:cubicBezTo>
                    <a:cubicBezTo>
                      <a:pt x="334" y="8669"/>
                      <a:pt x="477" y="9050"/>
                      <a:pt x="644" y="9407"/>
                    </a:cubicBezTo>
                    <a:cubicBezTo>
                      <a:pt x="810" y="9764"/>
                      <a:pt x="1013" y="10097"/>
                      <a:pt x="1251" y="10419"/>
                    </a:cubicBezTo>
                    <a:cubicBezTo>
                      <a:pt x="1477" y="10740"/>
                      <a:pt x="1751" y="11050"/>
                      <a:pt x="2037" y="11312"/>
                    </a:cubicBezTo>
                    <a:cubicBezTo>
                      <a:pt x="3215" y="12443"/>
                      <a:pt x="4811" y="13133"/>
                      <a:pt x="6561" y="13133"/>
                    </a:cubicBezTo>
                    <a:cubicBezTo>
                      <a:pt x="10192" y="13133"/>
                      <a:pt x="13133" y="10193"/>
                      <a:pt x="13133" y="6573"/>
                    </a:cubicBezTo>
                    <a:cubicBezTo>
                      <a:pt x="13133" y="2942"/>
                      <a:pt x="10192" y="1"/>
                      <a:pt x="656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035;p38"/>
              <p:cNvSpPr/>
              <p:nvPr/>
            </p:nvSpPr>
            <p:spPr>
              <a:xfrm>
                <a:off x="5638106" y="3084943"/>
                <a:ext cx="250287" cy="250307"/>
              </a:xfrm>
              <a:custGeom>
                <a:avLst/>
                <a:gdLst/>
                <a:ahLst/>
                <a:cxnLst/>
                <a:rect l="l" t="t" r="r" b="b"/>
                <a:pathLst>
                  <a:path w="12760" h="12761" extrusionOk="0">
                    <a:moveTo>
                      <a:pt x="6427" y="3592"/>
                    </a:moveTo>
                    <a:cubicBezTo>
                      <a:pt x="7939" y="3592"/>
                      <a:pt x="9168" y="4821"/>
                      <a:pt x="9168" y="6365"/>
                    </a:cubicBezTo>
                    <a:cubicBezTo>
                      <a:pt x="9168" y="7846"/>
                      <a:pt x="7908" y="9106"/>
                      <a:pt x="6427" y="9106"/>
                    </a:cubicBezTo>
                    <a:cubicBezTo>
                      <a:pt x="4883" y="9106"/>
                      <a:pt x="3655" y="7877"/>
                      <a:pt x="3655" y="6365"/>
                    </a:cubicBezTo>
                    <a:cubicBezTo>
                      <a:pt x="3655" y="4821"/>
                      <a:pt x="4883" y="3592"/>
                      <a:pt x="6427" y="3592"/>
                    </a:cubicBezTo>
                    <a:close/>
                    <a:moveTo>
                      <a:pt x="5829" y="1"/>
                    </a:moveTo>
                    <a:cubicBezTo>
                      <a:pt x="5356" y="1"/>
                      <a:pt x="5009" y="347"/>
                      <a:pt x="5009" y="852"/>
                    </a:cubicBezTo>
                    <a:lnTo>
                      <a:pt x="5009" y="1576"/>
                    </a:lnTo>
                    <a:cubicBezTo>
                      <a:pt x="4631" y="1702"/>
                      <a:pt x="4285" y="1828"/>
                      <a:pt x="3970" y="2017"/>
                    </a:cubicBezTo>
                    <a:lnTo>
                      <a:pt x="3466" y="1513"/>
                    </a:lnTo>
                    <a:cubicBezTo>
                      <a:pt x="3308" y="1356"/>
                      <a:pt x="3088" y="1277"/>
                      <a:pt x="2867" y="1277"/>
                    </a:cubicBezTo>
                    <a:cubicBezTo>
                      <a:pt x="2647" y="1277"/>
                      <a:pt x="2426" y="1356"/>
                      <a:pt x="2269" y="1513"/>
                    </a:cubicBezTo>
                    <a:lnTo>
                      <a:pt x="1481" y="2301"/>
                    </a:lnTo>
                    <a:cubicBezTo>
                      <a:pt x="1166" y="2616"/>
                      <a:pt x="1166" y="3151"/>
                      <a:pt x="1481" y="3466"/>
                    </a:cubicBezTo>
                    <a:lnTo>
                      <a:pt x="2017" y="4002"/>
                    </a:lnTo>
                    <a:cubicBezTo>
                      <a:pt x="1796" y="4317"/>
                      <a:pt x="1701" y="4664"/>
                      <a:pt x="1575" y="5010"/>
                    </a:cubicBezTo>
                    <a:lnTo>
                      <a:pt x="819" y="5010"/>
                    </a:lnTo>
                    <a:cubicBezTo>
                      <a:pt x="347" y="5010"/>
                      <a:pt x="0" y="5357"/>
                      <a:pt x="0" y="5829"/>
                    </a:cubicBezTo>
                    <a:lnTo>
                      <a:pt x="0" y="6932"/>
                    </a:lnTo>
                    <a:cubicBezTo>
                      <a:pt x="0" y="7405"/>
                      <a:pt x="347" y="7783"/>
                      <a:pt x="819" y="7783"/>
                    </a:cubicBezTo>
                    <a:lnTo>
                      <a:pt x="1575" y="7783"/>
                    </a:lnTo>
                    <a:cubicBezTo>
                      <a:pt x="1701" y="8129"/>
                      <a:pt x="1796" y="8476"/>
                      <a:pt x="2017" y="8791"/>
                    </a:cubicBezTo>
                    <a:lnTo>
                      <a:pt x="1481" y="9295"/>
                    </a:lnTo>
                    <a:cubicBezTo>
                      <a:pt x="1166" y="9610"/>
                      <a:pt x="1166" y="10177"/>
                      <a:pt x="1481" y="10492"/>
                    </a:cubicBezTo>
                    <a:lnTo>
                      <a:pt x="2269" y="11280"/>
                    </a:lnTo>
                    <a:cubicBezTo>
                      <a:pt x="2426" y="11437"/>
                      <a:pt x="2647" y="11516"/>
                      <a:pt x="2867" y="11516"/>
                    </a:cubicBezTo>
                    <a:cubicBezTo>
                      <a:pt x="3088" y="11516"/>
                      <a:pt x="3308" y="11437"/>
                      <a:pt x="3466" y="11280"/>
                    </a:cubicBezTo>
                    <a:lnTo>
                      <a:pt x="3970" y="10776"/>
                    </a:lnTo>
                    <a:cubicBezTo>
                      <a:pt x="4285" y="10965"/>
                      <a:pt x="4631" y="11091"/>
                      <a:pt x="5009" y="11185"/>
                    </a:cubicBezTo>
                    <a:lnTo>
                      <a:pt x="5009" y="11941"/>
                    </a:lnTo>
                    <a:cubicBezTo>
                      <a:pt x="5009" y="12414"/>
                      <a:pt x="5356" y="12760"/>
                      <a:pt x="5829" y="12760"/>
                    </a:cubicBezTo>
                    <a:lnTo>
                      <a:pt x="6931" y="12760"/>
                    </a:lnTo>
                    <a:cubicBezTo>
                      <a:pt x="7404" y="12760"/>
                      <a:pt x="7750" y="12414"/>
                      <a:pt x="7750" y="11941"/>
                    </a:cubicBezTo>
                    <a:lnTo>
                      <a:pt x="7750" y="11185"/>
                    </a:lnTo>
                    <a:cubicBezTo>
                      <a:pt x="8097" y="11091"/>
                      <a:pt x="8475" y="10965"/>
                      <a:pt x="8790" y="10776"/>
                    </a:cubicBezTo>
                    <a:lnTo>
                      <a:pt x="9294" y="11280"/>
                    </a:lnTo>
                    <a:cubicBezTo>
                      <a:pt x="9452" y="11437"/>
                      <a:pt x="9664" y="11516"/>
                      <a:pt x="9877" y="11516"/>
                    </a:cubicBezTo>
                    <a:cubicBezTo>
                      <a:pt x="10090" y="11516"/>
                      <a:pt x="10302" y="11437"/>
                      <a:pt x="10460" y="11280"/>
                    </a:cubicBezTo>
                    <a:lnTo>
                      <a:pt x="11247" y="10492"/>
                    </a:lnTo>
                    <a:cubicBezTo>
                      <a:pt x="11563" y="10177"/>
                      <a:pt x="11563" y="9610"/>
                      <a:pt x="11247" y="9295"/>
                    </a:cubicBezTo>
                    <a:lnTo>
                      <a:pt x="10743" y="8791"/>
                    </a:lnTo>
                    <a:cubicBezTo>
                      <a:pt x="10932" y="8476"/>
                      <a:pt x="11058" y="8129"/>
                      <a:pt x="11184" y="7783"/>
                    </a:cubicBezTo>
                    <a:lnTo>
                      <a:pt x="11941" y="7783"/>
                    </a:lnTo>
                    <a:cubicBezTo>
                      <a:pt x="12413" y="7783"/>
                      <a:pt x="12760" y="7405"/>
                      <a:pt x="12760" y="6932"/>
                    </a:cubicBezTo>
                    <a:lnTo>
                      <a:pt x="12760" y="5829"/>
                    </a:lnTo>
                    <a:cubicBezTo>
                      <a:pt x="12760" y="5325"/>
                      <a:pt x="12350" y="4979"/>
                      <a:pt x="11941" y="4979"/>
                    </a:cubicBezTo>
                    <a:lnTo>
                      <a:pt x="11184" y="4979"/>
                    </a:lnTo>
                    <a:cubicBezTo>
                      <a:pt x="11058" y="4632"/>
                      <a:pt x="10932" y="4254"/>
                      <a:pt x="10743" y="3939"/>
                    </a:cubicBezTo>
                    <a:lnTo>
                      <a:pt x="11247" y="3435"/>
                    </a:lnTo>
                    <a:cubicBezTo>
                      <a:pt x="11563" y="3120"/>
                      <a:pt x="11563" y="2553"/>
                      <a:pt x="11247" y="2238"/>
                    </a:cubicBezTo>
                    <a:lnTo>
                      <a:pt x="10460" y="1450"/>
                    </a:lnTo>
                    <a:cubicBezTo>
                      <a:pt x="10302" y="1293"/>
                      <a:pt x="10090" y="1214"/>
                      <a:pt x="9877" y="1214"/>
                    </a:cubicBezTo>
                    <a:cubicBezTo>
                      <a:pt x="9664" y="1214"/>
                      <a:pt x="9452" y="1293"/>
                      <a:pt x="9294" y="1450"/>
                    </a:cubicBezTo>
                    <a:lnTo>
                      <a:pt x="8790" y="1986"/>
                    </a:lnTo>
                    <a:cubicBezTo>
                      <a:pt x="8475" y="1765"/>
                      <a:pt x="8097" y="1671"/>
                      <a:pt x="7750" y="1545"/>
                    </a:cubicBezTo>
                    <a:lnTo>
                      <a:pt x="7750" y="852"/>
                    </a:lnTo>
                    <a:cubicBezTo>
                      <a:pt x="7750" y="379"/>
                      <a:pt x="7404" y="1"/>
                      <a:pt x="693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22" name="Google Shape;2036;p38"/>
              <p:cNvGrpSpPr/>
              <p:nvPr/>
            </p:nvGrpSpPr>
            <p:grpSpPr>
              <a:xfrm>
                <a:off x="6225038" y="2178186"/>
                <a:ext cx="247836" cy="249817"/>
                <a:chOff x="-62516625" y="3743175"/>
                <a:chExt cx="315875" cy="318400"/>
              </a:xfrm>
              <a:grpFill/>
            </p:grpSpPr>
            <p:sp>
              <p:nvSpPr>
                <p:cNvPr id="123" name="Google Shape;2037;p38"/>
                <p:cNvSpPr/>
                <p:nvPr/>
              </p:nvSpPr>
              <p:spPr>
                <a:xfrm>
                  <a:off x="-62334675" y="3884950"/>
                  <a:ext cx="62250" cy="145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90" h="5829" extrusionOk="0">
                      <a:moveTo>
                        <a:pt x="1229" y="0"/>
                      </a:moveTo>
                      <a:cubicBezTo>
                        <a:pt x="977" y="0"/>
                        <a:pt x="820" y="189"/>
                        <a:pt x="820" y="410"/>
                      </a:cubicBezTo>
                      <a:lnTo>
                        <a:pt x="820" y="662"/>
                      </a:lnTo>
                      <a:cubicBezTo>
                        <a:pt x="347" y="819"/>
                        <a:pt x="0" y="1292"/>
                        <a:pt x="0" y="1859"/>
                      </a:cubicBezTo>
                      <a:cubicBezTo>
                        <a:pt x="0" y="2520"/>
                        <a:pt x="536" y="2930"/>
                        <a:pt x="977" y="3245"/>
                      </a:cubicBezTo>
                      <a:cubicBezTo>
                        <a:pt x="1292" y="3466"/>
                        <a:pt x="1639" y="3718"/>
                        <a:pt x="1639" y="3938"/>
                      </a:cubicBezTo>
                      <a:cubicBezTo>
                        <a:pt x="1639" y="4190"/>
                        <a:pt x="1450" y="4348"/>
                        <a:pt x="1229" y="4348"/>
                      </a:cubicBezTo>
                      <a:cubicBezTo>
                        <a:pt x="977" y="4348"/>
                        <a:pt x="820" y="4127"/>
                        <a:pt x="820" y="3938"/>
                      </a:cubicBezTo>
                      <a:cubicBezTo>
                        <a:pt x="820" y="3718"/>
                        <a:pt x="631" y="3497"/>
                        <a:pt x="442" y="3497"/>
                      </a:cubicBezTo>
                      <a:cubicBezTo>
                        <a:pt x="221" y="3497"/>
                        <a:pt x="0" y="3718"/>
                        <a:pt x="0" y="3938"/>
                      </a:cubicBezTo>
                      <a:cubicBezTo>
                        <a:pt x="0" y="4505"/>
                        <a:pt x="347" y="4915"/>
                        <a:pt x="820" y="5135"/>
                      </a:cubicBezTo>
                      <a:lnTo>
                        <a:pt x="820" y="5387"/>
                      </a:lnTo>
                      <a:cubicBezTo>
                        <a:pt x="820" y="5639"/>
                        <a:pt x="1009" y="5828"/>
                        <a:pt x="1229" y="5828"/>
                      </a:cubicBezTo>
                      <a:cubicBezTo>
                        <a:pt x="1450" y="5828"/>
                        <a:pt x="1639" y="5639"/>
                        <a:pt x="1639" y="5387"/>
                      </a:cubicBezTo>
                      <a:lnTo>
                        <a:pt x="1639" y="5135"/>
                      </a:lnTo>
                      <a:cubicBezTo>
                        <a:pt x="2111" y="4978"/>
                        <a:pt x="2489" y="4505"/>
                        <a:pt x="2489" y="3938"/>
                      </a:cubicBezTo>
                      <a:cubicBezTo>
                        <a:pt x="2489" y="3277"/>
                        <a:pt x="1922" y="2867"/>
                        <a:pt x="1481" y="2552"/>
                      </a:cubicBezTo>
                      <a:cubicBezTo>
                        <a:pt x="1166" y="2331"/>
                        <a:pt x="820" y="2079"/>
                        <a:pt x="820" y="1859"/>
                      </a:cubicBezTo>
                      <a:cubicBezTo>
                        <a:pt x="820" y="1607"/>
                        <a:pt x="1009" y="1418"/>
                        <a:pt x="1229" y="1418"/>
                      </a:cubicBezTo>
                      <a:cubicBezTo>
                        <a:pt x="1450" y="1418"/>
                        <a:pt x="1639" y="1607"/>
                        <a:pt x="1639" y="1859"/>
                      </a:cubicBezTo>
                      <a:cubicBezTo>
                        <a:pt x="1639" y="2079"/>
                        <a:pt x="1859" y="2237"/>
                        <a:pt x="2048" y="2237"/>
                      </a:cubicBezTo>
                      <a:cubicBezTo>
                        <a:pt x="2237" y="2237"/>
                        <a:pt x="2489" y="2048"/>
                        <a:pt x="2489" y="1859"/>
                      </a:cubicBezTo>
                      <a:cubicBezTo>
                        <a:pt x="2489" y="1292"/>
                        <a:pt x="2143" y="882"/>
                        <a:pt x="1639" y="662"/>
                      </a:cubicBezTo>
                      <a:lnTo>
                        <a:pt x="1639" y="410"/>
                      </a:lnTo>
                      <a:cubicBezTo>
                        <a:pt x="1639" y="158"/>
                        <a:pt x="1450" y="0"/>
                        <a:pt x="122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4" name="Google Shape;2038;p38"/>
                <p:cNvSpPr/>
                <p:nvPr/>
              </p:nvSpPr>
              <p:spPr>
                <a:xfrm>
                  <a:off x="-62516625" y="3743175"/>
                  <a:ext cx="315875" cy="318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635" h="12736" extrusionOk="0">
                      <a:moveTo>
                        <a:pt x="4632" y="3308"/>
                      </a:moveTo>
                      <a:cubicBezTo>
                        <a:pt x="5388" y="3308"/>
                        <a:pt x="6018" y="3938"/>
                        <a:pt x="6018" y="4694"/>
                      </a:cubicBezTo>
                      <a:cubicBezTo>
                        <a:pt x="6018" y="5450"/>
                        <a:pt x="5420" y="6049"/>
                        <a:pt x="4632" y="6049"/>
                      </a:cubicBezTo>
                      <a:cubicBezTo>
                        <a:pt x="3876" y="6049"/>
                        <a:pt x="3246" y="5419"/>
                        <a:pt x="3246" y="4694"/>
                      </a:cubicBezTo>
                      <a:cubicBezTo>
                        <a:pt x="3246" y="3938"/>
                        <a:pt x="3876" y="3308"/>
                        <a:pt x="4632" y="3308"/>
                      </a:cubicBezTo>
                      <a:close/>
                      <a:moveTo>
                        <a:pt x="8507" y="5230"/>
                      </a:moveTo>
                      <a:cubicBezTo>
                        <a:pt x="10303" y="5230"/>
                        <a:pt x="11815" y="6742"/>
                        <a:pt x="11815" y="8538"/>
                      </a:cubicBezTo>
                      <a:cubicBezTo>
                        <a:pt x="11815" y="10365"/>
                        <a:pt x="10334" y="11846"/>
                        <a:pt x="8507" y="11846"/>
                      </a:cubicBezTo>
                      <a:cubicBezTo>
                        <a:pt x="6680" y="11846"/>
                        <a:pt x="5199" y="10365"/>
                        <a:pt x="5199" y="8538"/>
                      </a:cubicBezTo>
                      <a:cubicBezTo>
                        <a:pt x="5199" y="6742"/>
                        <a:pt x="6680" y="5230"/>
                        <a:pt x="8507" y="5230"/>
                      </a:cubicBezTo>
                      <a:close/>
                      <a:moveTo>
                        <a:pt x="4664" y="0"/>
                      </a:moveTo>
                      <a:cubicBezTo>
                        <a:pt x="2080" y="0"/>
                        <a:pt x="1" y="2079"/>
                        <a:pt x="1" y="4694"/>
                      </a:cubicBezTo>
                      <a:cubicBezTo>
                        <a:pt x="1" y="5703"/>
                        <a:pt x="316" y="6711"/>
                        <a:pt x="914" y="7498"/>
                      </a:cubicBezTo>
                      <a:lnTo>
                        <a:pt x="4317" y="12571"/>
                      </a:lnTo>
                      <a:cubicBezTo>
                        <a:pt x="4396" y="12681"/>
                        <a:pt x="4530" y="12736"/>
                        <a:pt x="4660" y="12736"/>
                      </a:cubicBezTo>
                      <a:cubicBezTo>
                        <a:pt x="4790" y="12736"/>
                        <a:pt x="4916" y="12681"/>
                        <a:pt x="4979" y="12571"/>
                      </a:cubicBezTo>
                      <a:lnTo>
                        <a:pt x="5672" y="11531"/>
                      </a:lnTo>
                      <a:cubicBezTo>
                        <a:pt x="6396" y="12256"/>
                        <a:pt x="7404" y="12665"/>
                        <a:pt x="8507" y="12665"/>
                      </a:cubicBezTo>
                      <a:cubicBezTo>
                        <a:pt x="10776" y="12665"/>
                        <a:pt x="12634" y="10838"/>
                        <a:pt x="12634" y="8538"/>
                      </a:cubicBezTo>
                      <a:cubicBezTo>
                        <a:pt x="12634" y="6553"/>
                        <a:pt x="11217" y="4852"/>
                        <a:pt x="9326" y="4474"/>
                      </a:cubicBezTo>
                      <a:lnTo>
                        <a:pt x="9326" y="4222"/>
                      </a:lnTo>
                      <a:cubicBezTo>
                        <a:pt x="9074" y="1796"/>
                        <a:pt x="7089" y="0"/>
                        <a:pt x="466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111" name="Google Shape;2039;p38"/>
            <p:cNvSpPr/>
            <p:nvPr/>
          </p:nvSpPr>
          <p:spPr>
            <a:xfrm>
              <a:off x="5389956" y="2741418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20" y="0"/>
                  </a:moveTo>
                  <a:cubicBezTo>
                    <a:pt x="1180" y="0"/>
                    <a:pt x="1" y="1179"/>
                    <a:pt x="1" y="2631"/>
                  </a:cubicBezTo>
                  <a:cubicBezTo>
                    <a:pt x="1" y="4084"/>
                    <a:pt x="1180" y="5251"/>
                    <a:pt x="2620" y="5251"/>
                  </a:cubicBezTo>
                  <a:cubicBezTo>
                    <a:pt x="4073" y="5251"/>
                    <a:pt x="5252" y="4084"/>
                    <a:pt x="5252" y="2631"/>
                  </a:cubicBezTo>
                  <a:cubicBezTo>
                    <a:pt x="5252" y="1179"/>
                    <a:pt x="4073" y="0"/>
                    <a:pt x="26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9" name="Google Shape;1949;p38"/>
          <p:cNvGrpSpPr/>
          <p:nvPr/>
        </p:nvGrpSpPr>
        <p:grpSpPr>
          <a:xfrm flipH="1">
            <a:off x="5788514" y="4045146"/>
            <a:ext cx="985996" cy="751139"/>
            <a:chOff x="2838424" y="2099426"/>
            <a:chExt cx="1791778" cy="2430039"/>
          </a:xfrm>
        </p:grpSpPr>
        <p:sp>
          <p:nvSpPr>
            <p:cNvPr id="130" name="Google Shape;1950;p38"/>
            <p:cNvSpPr/>
            <p:nvPr/>
          </p:nvSpPr>
          <p:spPr>
            <a:xfrm>
              <a:off x="2838424" y="2099426"/>
              <a:ext cx="1791778" cy="2328774"/>
            </a:xfrm>
            <a:custGeom>
              <a:avLst/>
              <a:gdLst/>
              <a:ahLst/>
              <a:cxnLst/>
              <a:rect l="l" t="t" r="r" b="b"/>
              <a:pathLst>
                <a:path w="54817" h="54520" extrusionOk="0">
                  <a:moveTo>
                    <a:pt x="53566" y="1"/>
                  </a:moveTo>
                  <a:lnTo>
                    <a:pt x="53566" y="48"/>
                  </a:lnTo>
                  <a:lnTo>
                    <a:pt x="53566" y="48388"/>
                  </a:lnTo>
                  <a:cubicBezTo>
                    <a:pt x="53566" y="51090"/>
                    <a:pt x="51376" y="53281"/>
                    <a:pt x="48685" y="53281"/>
                  </a:cubicBezTo>
                  <a:lnTo>
                    <a:pt x="619" y="53281"/>
                  </a:lnTo>
                  <a:cubicBezTo>
                    <a:pt x="274" y="53281"/>
                    <a:pt x="0" y="53555"/>
                    <a:pt x="0" y="53900"/>
                  </a:cubicBezTo>
                  <a:cubicBezTo>
                    <a:pt x="0" y="54246"/>
                    <a:pt x="274" y="54519"/>
                    <a:pt x="619" y="54519"/>
                  </a:cubicBezTo>
                  <a:lnTo>
                    <a:pt x="48685" y="54519"/>
                  </a:lnTo>
                  <a:cubicBezTo>
                    <a:pt x="52066" y="54519"/>
                    <a:pt x="54817" y="51769"/>
                    <a:pt x="54817" y="48388"/>
                  </a:cubicBezTo>
                  <a:lnTo>
                    <a:pt x="54817" y="156"/>
                  </a:lnTo>
                  <a:cubicBezTo>
                    <a:pt x="54400" y="108"/>
                    <a:pt x="53971" y="25"/>
                    <a:pt x="5356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951;p38"/>
            <p:cNvSpPr/>
            <p:nvPr/>
          </p:nvSpPr>
          <p:spPr>
            <a:xfrm>
              <a:off x="4165995" y="4330586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20" y="0"/>
                  </a:moveTo>
                  <a:cubicBezTo>
                    <a:pt x="1168" y="0"/>
                    <a:pt x="1" y="1179"/>
                    <a:pt x="1" y="2631"/>
                  </a:cubicBezTo>
                  <a:cubicBezTo>
                    <a:pt x="1" y="4084"/>
                    <a:pt x="1168" y="5251"/>
                    <a:pt x="2620" y="5251"/>
                  </a:cubicBezTo>
                  <a:cubicBezTo>
                    <a:pt x="4073" y="5251"/>
                    <a:pt x="5252" y="4084"/>
                    <a:pt x="5252" y="2631"/>
                  </a:cubicBezTo>
                  <a:cubicBezTo>
                    <a:pt x="5252" y="1179"/>
                    <a:pt x="4073" y="0"/>
                    <a:pt x="262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3" name="Google Shape;1954;p38"/>
            <p:cNvGrpSpPr/>
            <p:nvPr/>
          </p:nvGrpSpPr>
          <p:grpSpPr>
            <a:xfrm>
              <a:off x="3615040" y="4289681"/>
              <a:ext cx="241101" cy="239784"/>
              <a:chOff x="-34406325" y="3919600"/>
              <a:chExt cx="293025" cy="291425"/>
            </a:xfrm>
          </p:grpSpPr>
          <p:sp>
            <p:nvSpPr>
              <p:cNvPr id="134" name="Google Shape;1955;p38"/>
              <p:cNvSpPr/>
              <p:nvPr/>
            </p:nvSpPr>
            <p:spPr>
              <a:xfrm>
                <a:off x="-34167675" y="3932000"/>
                <a:ext cx="42550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1702" h="1623" extrusionOk="0">
                    <a:moveTo>
                      <a:pt x="1352" y="0"/>
                    </a:moveTo>
                    <a:cubicBezTo>
                      <a:pt x="1261" y="0"/>
                      <a:pt x="1167" y="24"/>
                      <a:pt x="1104" y="71"/>
                    </a:cubicBezTo>
                    <a:lnTo>
                      <a:pt x="127" y="1079"/>
                    </a:lnTo>
                    <a:cubicBezTo>
                      <a:pt x="1" y="1205"/>
                      <a:pt x="1" y="1426"/>
                      <a:pt x="127" y="1552"/>
                    </a:cubicBezTo>
                    <a:cubicBezTo>
                      <a:pt x="190" y="1599"/>
                      <a:pt x="284" y="1623"/>
                      <a:pt x="375" y="1623"/>
                    </a:cubicBezTo>
                    <a:cubicBezTo>
                      <a:pt x="466" y="1623"/>
                      <a:pt x="552" y="1599"/>
                      <a:pt x="599" y="1552"/>
                    </a:cubicBezTo>
                    <a:lnTo>
                      <a:pt x="1576" y="544"/>
                    </a:lnTo>
                    <a:cubicBezTo>
                      <a:pt x="1702" y="449"/>
                      <a:pt x="1702" y="260"/>
                      <a:pt x="1576" y="71"/>
                    </a:cubicBezTo>
                    <a:cubicBezTo>
                      <a:pt x="1529" y="24"/>
                      <a:pt x="1442" y="0"/>
                      <a:pt x="135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1957;p38"/>
              <p:cNvSpPr/>
              <p:nvPr/>
            </p:nvSpPr>
            <p:spPr>
              <a:xfrm>
                <a:off x="-34406325" y="4115900"/>
                <a:ext cx="98475" cy="95125"/>
              </a:xfrm>
              <a:custGeom>
                <a:avLst/>
                <a:gdLst/>
                <a:ahLst/>
                <a:cxnLst/>
                <a:rect l="l" t="t" r="r" b="b"/>
                <a:pathLst>
                  <a:path w="3939" h="3805" extrusionOk="0">
                    <a:moveTo>
                      <a:pt x="757" y="1"/>
                    </a:moveTo>
                    <a:cubicBezTo>
                      <a:pt x="576" y="1"/>
                      <a:pt x="395" y="72"/>
                      <a:pt x="253" y="213"/>
                    </a:cubicBezTo>
                    <a:cubicBezTo>
                      <a:pt x="1" y="497"/>
                      <a:pt x="1" y="938"/>
                      <a:pt x="253" y="1190"/>
                    </a:cubicBezTo>
                    <a:lnTo>
                      <a:pt x="2679" y="3616"/>
                    </a:lnTo>
                    <a:cubicBezTo>
                      <a:pt x="2805" y="3742"/>
                      <a:pt x="2978" y="3805"/>
                      <a:pt x="3155" y="3805"/>
                    </a:cubicBezTo>
                    <a:cubicBezTo>
                      <a:pt x="3332" y="3805"/>
                      <a:pt x="3514" y="3742"/>
                      <a:pt x="3655" y="3616"/>
                    </a:cubicBezTo>
                    <a:cubicBezTo>
                      <a:pt x="3939" y="3332"/>
                      <a:pt x="3939" y="2891"/>
                      <a:pt x="3655" y="2608"/>
                    </a:cubicBezTo>
                    <a:lnTo>
                      <a:pt x="1261" y="213"/>
                    </a:lnTo>
                    <a:cubicBezTo>
                      <a:pt x="1119" y="72"/>
                      <a:pt x="938" y="1"/>
                      <a:pt x="75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1959;p38"/>
              <p:cNvSpPr/>
              <p:nvPr/>
            </p:nvSpPr>
            <p:spPr>
              <a:xfrm>
                <a:off x="-34200750" y="3919600"/>
                <a:ext cx="17350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694" h="1355" extrusionOk="0">
                    <a:moveTo>
                      <a:pt x="347" y="0"/>
                    </a:moveTo>
                    <a:cubicBezTo>
                      <a:pt x="158" y="0"/>
                      <a:pt x="1" y="158"/>
                      <a:pt x="1" y="347"/>
                    </a:cubicBezTo>
                    <a:lnTo>
                      <a:pt x="1" y="1008"/>
                    </a:lnTo>
                    <a:cubicBezTo>
                      <a:pt x="1" y="1229"/>
                      <a:pt x="158" y="1355"/>
                      <a:pt x="347" y="1355"/>
                    </a:cubicBezTo>
                    <a:cubicBezTo>
                      <a:pt x="536" y="1355"/>
                      <a:pt x="694" y="1229"/>
                      <a:pt x="694" y="1008"/>
                    </a:cubicBezTo>
                    <a:lnTo>
                      <a:pt x="694" y="347"/>
                    </a:lnTo>
                    <a:cubicBezTo>
                      <a:pt x="694" y="158"/>
                      <a:pt x="536" y="0"/>
                      <a:pt x="34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960;p38"/>
              <p:cNvSpPr/>
              <p:nvPr/>
            </p:nvSpPr>
            <p:spPr>
              <a:xfrm>
                <a:off x="-34147975" y="3989700"/>
                <a:ext cx="34675" cy="17350"/>
              </a:xfrm>
              <a:custGeom>
                <a:avLst/>
                <a:gdLst/>
                <a:ahLst/>
                <a:cxnLst/>
                <a:rect l="l" t="t" r="r" b="b"/>
                <a:pathLst>
                  <a:path w="1387" h="694" extrusionOk="0">
                    <a:moveTo>
                      <a:pt x="379" y="0"/>
                    </a:moveTo>
                    <a:cubicBezTo>
                      <a:pt x="158" y="0"/>
                      <a:pt x="0" y="126"/>
                      <a:pt x="0" y="347"/>
                    </a:cubicBezTo>
                    <a:cubicBezTo>
                      <a:pt x="0" y="536"/>
                      <a:pt x="158" y="693"/>
                      <a:pt x="379" y="693"/>
                    </a:cubicBezTo>
                    <a:lnTo>
                      <a:pt x="1040" y="693"/>
                    </a:lnTo>
                    <a:cubicBezTo>
                      <a:pt x="1229" y="693"/>
                      <a:pt x="1387" y="536"/>
                      <a:pt x="1387" y="347"/>
                    </a:cubicBezTo>
                    <a:cubicBezTo>
                      <a:pt x="1387" y="126"/>
                      <a:pt x="1229" y="0"/>
                      <a:pt x="104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1961;p38"/>
              <p:cNvSpPr/>
              <p:nvPr/>
            </p:nvSpPr>
            <p:spPr>
              <a:xfrm>
                <a:off x="-34278725" y="4116500"/>
                <a:ext cx="116600" cy="68600"/>
              </a:xfrm>
              <a:custGeom>
                <a:avLst/>
                <a:gdLst/>
                <a:ahLst/>
                <a:cxnLst/>
                <a:rect l="l" t="t" r="r" b="b"/>
                <a:pathLst>
                  <a:path w="4664" h="2744" extrusionOk="0">
                    <a:moveTo>
                      <a:pt x="4411" y="0"/>
                    </a:moveTo>
                    <a:lnTo>
                      <a:pt x="3750" y="221"/>
                    </a:lnTo>
                    <a:cubicBezTo>
                      <a:pt x="3907" y="378"/>
                      <a:pt x="3813" y="631"/>
                      <a:pt x="3624" y="694"/>
                    </a:cubicBezTo>
                    <a:lnTo>
                      <a:pt x="1072" y="2017"/>
                    </a:lnTo>
                    <a:cubicBezTo>
                      <a:pt x="1030" y="2038"/>
                      <a:pt x="984" y="2048"/>
                      <a:pt x="938" y="2048"/>
                    </a:cubicBezTo>
                    <a:cubicBezTo>
                      <a:pt x="844" y="2048"/>
                      <a:pt x="746" y="2006"/>
                      <a:pt x="662" y="1922"/>
                    </a:cubicBezTo>
                    <a:lnTo>
                      <a:pt x="568" y="1796"/>
                    </a:lnTo>
                    <a:cubicBezTo>
                      <a:pt x="347" y="1922"/>
                      <a:pt x="190" y="2080"/>
                      <a:pt x="1" y="2237"/>
                    </a:cubicBezTo>
                    <a:lnTo>
                      <a:pt x="190" y="2426"/>
                    </a:lnTo>
                    <a:cubicBezTo>
                      <a:pt x="395" y="2632"/>
                      <a:pt x="669" y="2744"/>
                      <a:pt x="947" y="2744"/>
                    </a:cubicBezTo>
                    <a:cubicBezTo>
                      <a:pt x="1095" y="2744"/>
                      <a:pt x="1245" y="2712"/>
                      <a:pt x="1387" y="2647"/>
                    </a:cubicBezTo>
                    <a:lnTo>
                      <a:pt x="3939" y="1324"/>
                    </a:lnTo>
                    <a:cubicBezTo>
                      <a:pt x="4411" y="1103"/>
                      <a:pt x="4663" y="505"/>
                      <a:pt x="441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25" name="Google Shape;2040;p38"/>
          <p:cNvGrpSpPr/>
          <p:nvPr/>
        </p:nvGrpSpPr>
        <p:grpSpPr>
          <a:xfrm>
            <a:off x="5226538" y="2976717"/>
            <a:ext cx="1108934" cy="1108934"/>
            <a:chOff x="4007338" y="2265751"/>
            <a:chExt cx="1108934" cy="1108934"/>
          </a:xfrm>
        </p:grpSpPr>
        <p:sp>
          <p:nvSpPr>
            <p:cNvPr id="126" name="Google Shape;2041;p38"/>
            <p:cNvSpPr/>
            <p:nvPr/>
          </p:nvSpPr>
          <p:spPr>
            <a:xfrm>
              <a:off x="4007338" y="2265751"/>
              <a:ext cx="1108934" cy="1108934"/>
            </a:xfrm>
            <a:custGeom>
              <a:avLst/>
              <a:gdLst/>
              <a:ahLst/>
              <a:cxnLst/>
              <a:rect l="l" t="t" r="r" b="b"/>
              <a:pathLst>
                <a:path w="36946" h="36946" extrusionOk="0">
                  <a:moveTo>
                    <a:pt x="18479" y="1"/>
                  </a:moveTo>
                  <a:cubicBezTo>
                    <a:pt x="8275" y="1"/>
                    <a:pt x="1" y="8276"/>
                    <a:pt x="1" y="18479"/>
                  </a:cubicBezTo>
                  <a:cubicBezTo>
                    <a:pt x="1" y="28683"/>
                    <a:pt x="8275" y="36946"/>
                    <a:pt x="18479" y="36946"/>
                  </a:cubicBezTo>
                  <a:cubicBezTo>
                    <a:pt x="28683" y="36946"/>
                    <a:pt x="36946" y="28683"/>
                    <a:pt x="36946" y="18479"/>
                  </a:cubicBezTo>
                  <a:cubicBezTo>
                    <a:pt x="36946" y="8276"/>
                    <a:pt x="28683" y="1"/>
                    <a:pt x="184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2042;p38"/>
            <p:cNvSpPr/>
            <p:nvPr/>
          </p:nvSpPr>
          <p:spPr>
            <a:xfrm>
              <a:off x="4094530" y="2352943"/>
              <a:ext cx="934907" cy="934907"/>
            </a:xfrm>
            <a:custGeom>
              <a:avLst/>
              <a:gdLst/>
              <a:ahLst/>
              <a:cxnLst/>
              <a:rect l="l" t="t" r="r" b="b"/>
              <a:pathLst>
                <a:path w="31148" h="31148" extrusionOk="0">
                  <a:moveTo>
                    <a:pt x="15574" y="1"/>
                  </a:moveTo>
                  <a:cubicBezTo>
                    <a:pt x="6966" y="1"/>
                    <a:pt x="1" y="6966"/>
                    <a:pt x="1" y="15574"/>
                  </a:cubicBezTo>
                  <a:cubicBezTo>
                    <a:pt x="1" y="24171"/>
                    <a:pt x="6966" y="31148"/>
                    <a:pt x="15574" y="31148"/>
                  </a:cubicBezTo>
                  <a:cubicBezTo>
                    <a:pt x="24170" y="31148"/>
                    <a:pt x="31147" y="24171"/>
                    <a:pt x="31147" y="15574"/>
                  </a:cubicBezTo>
                  <a:cubicBezTo>
                    <a:pt x="31147" y="6966"/>
                    <a:pt x="24170" y="1"/>
                    <a:pt x="15574" y="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2043;p38"/>
            <p:cNvSpPr/>
            <p:nvPr/>
          </p:nvSpPr>
          <p:spPr>
            <a:xfrm>
              <a:off x="4138502" y="2396914"/>
              <a:ext cx="846633" cy="846633"/>
            </a:xfrm>
            <a:custGeom>
              <a:avLst/>
              <a:gdLst/>
              <a:ahLst/>
              <a:cxnLst/>
              <a:rect l="l" t="t" r="r" b="b"/>
              <a:pathLst>
                <a:path w="28207" h="28207" extrusionOk="0">
                  <a:moveTo>
                    <a:pt x="14109" y="0"/>
                  </a:moveTo>
                  <a:cubicBezTo>
                    <a:pt x="6322" y="0"/>
                    <a:pt x="0" y="6311"/>
                    <a:pt x="0" y="14109"/>
                  </a:cubicBezTo>
                  <a:cubicBezTo>
                    <a:pt x="0" y="21896"/>
                    <a:pt x="6322" y="28206"/>
                    <a:pt x="14109" y="28206"/>
                  </a:cubicBezTo>
                  <a:cubicBezTo>
                    <a:pt x="21896" y="28206"/>
                    <a:pt x="28206" y="21896"/>
                    <a:pt x="28206" y="14109"/>
                  </a:cubicBezTo>
                  <a:cubicBezTo>
                    <a:pt x="28206" y="6311"/>
                    <a:pt x="21896" y="0"/>
                    <a:pt x="141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dirty="0" smtClean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AI Topics</a:t>
              </a:r>
              <a:endParaRPr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474732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b="1" dirty="0" smtClean="0">
                <a:solidFill>
                  <a:srgbClr val="0033CC"/>
                </a:solidFill>
              </a:rPr>
              <a:t>   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Stuart 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J. Russell and Peter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Norvig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"Artificial Intelligence: A Modern Approach," Third Edition (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2015), 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by Pearson Education Inc. </a:t>
            </a:r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Negnevitsky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M. Artificial intelligence: a guide to intelligent systems. Pearson education; 2005.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310822" y="4110251"/>
            <a:ext cx="4747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Indicative Reading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 descr="Artificial Intelligence : A Modern Approach, 3Rd Edition: Amazon.co.uk: Stuart  J Russell, Peter Norvig: 9789332543515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57" y="1143637"/>
            <a:ext cx="2754085" cy="469341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1028" name="Picture 4" descr="Image by Oli Götting from Pixab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132" y="933450"/>
            <a:ext cx="4324704" cy="249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rtificial Intelligence: A Guide to Intelligent Systems, 3RD EDITION:  Amazon.co.uk: Michael Negnevitsky: 9789353946791: Book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568" y="1193261"/>
            <a:ext cx="2786743" cy="4643792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072056"/>
            <a:ext cx="9345750" cy="5078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Google Shape;1927;p38"/>
          <p:cNvSpPr txBox="1">
            <a:spLocks/>
          </p:cNvSpPr>
          <p:nvPr/>
        </p:nvSpPr>
        <p:spPr>
          <a:xfrm>
            <a:off x="1929475" y="1247616"/>
            <a:ext cx="1858200" cy="4812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775536" y="1663360"/>
            <a:ext cx="426603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Grading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solidFill>
                  <a:srgbClr val="00B050"/>
                </a:solidFill>
              </a:rPr>
              <a:t>80% 	</a:t>
            </a:r>
            <a:r>
              <a:rPr lang="en-US" sz="3200" b="1" dirty="0" smtClean="0"/>
              <a:t>Short Exams </a:t>
            </a:r>
            <a:endParaRPr lang="en-US" sz="3200" b="1" dirty="0"/>
          </a:p>
          <a:p>
            <a:r>
              <a:rPr lang="en-US" sz="3200" b="1" dirty="0" smtClean="0">
                <a:solidFill>
                  <a:srgbClr val="00B050"/>
                </a:solidFill>
              </a:rPr>
              <a:t>20%</a:t>
            </a:r>
            <a:r>
              <a:rPr lang="en-US" sz="3200" b="1" dirty="0" smtClean="0"/>
              <a:t>	Final </a:t>
            </a:r>
            <a:r>
              <a:rPr lang="en-US" sz="3200" b="1" dirty="0"/>
              <a:t>Exam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2" name="Google Shape;2600;p47"/>
          <p:cNvGrpSpPr/>
          <p:nvPr/>
        </p:nvGrpSpPr>
        <p:grpSpPr>
          <a:xfrm>
            <a:off x="7587279" y="1843957"/>
            <a:ext cx="1742596" cy="3534571"/>
            <a:chOff x="6529419" y="1724307"/>
            <a:chExt cx="1480463" cy="2931917"/>
          </a:xfrm>
        </p:grpSpPr>
        <p:grpSp>
          <p:nvGrpSpPr>
            <p:cNvPr id="156" name="Google Shape;2602;p47"/>
            <p:cNvGrpSpPr/>
            <p:nvPr/>
          </p:nvGrpSpPr>
          <p:grpSpPr>
            <a:xfrm>
              <a:off x="6556827" y="1724307"/>
              <a:ext cx="956596" cy="944294"/>
              <a:chOff x="3800349" y="1238762"/>
              <a:chExt cx="1098904" cy="1084772"/>
            </a:xfrm>
          </p:grpSpPr>
          <p:sp>
            <p:nvSpPr>
              <p:cNvPr id="158" name="Google Shape;2603;p47"/>
              <p:cNvSpPr/>
              <p:nvPr/>
            </p:nvSpPr>
            <p:spPr>
              <a:xfrm>
                <a:off x="3800349" y="1238762"/>
                <a:ext cx="1098904" cy="1084772"/>
              </a:xfrm>
              <a:custGeom>
                <a:avLst/>
                <a:gdLst/>
                <a:ahLst/>
                <a:cxnLst/>
                <a:rect l="l" t="t" r="r" b="b"/>
                <a:pathLst>
                  <a:path w="45721" h="45133" extrusionOk="0">
                    <a:moveTo>
                      <a:pt x="22825" y="1"/>
                    </a:moveTo>
                    <a:cubicBezTo>
                      <a:pt x="22054" y="1"/>
                      <a:pt x="21283" y="295"/>
                      <a:pt x="20693" y="885"/>
                    </a:cubicBezTo>
                    <a:lnTo>
                      <a:pt x="1179" y="20482"/>
                    </a:lnTo>
                    <a:cubicBezTo>
                      <a:pt x="0" y="21661"/>
                      <a:pt x="0" y="23566"/>
                      <a:pt x="1179" y="24733"/>
                    </a:cubicBezTo>
                    <a:lnTo>
                      <a:pt x="20777" y="44259"/>
                    </a:lnTo>
                    <a:cubicBezTo>
                      <a:pt x="21364" y="44841"/>
                      <a:pt x="22133" y="45133"/>
                      <a:pt x="22900" y="45133"/>
                    </a:cubicBezTo>
                    <a:cubicBezTo>
                      <a:pt x="23672" y="45133"/>
                      <a:pt x="24442" y="44838"/>
                      <a:pt x="25027" y="44247"/>
                    </a:cubicBezTo>
                    <a:lnTo>
                      <a:pt x="32873" y="36377"/>
                    </a:lnTo>
                    <a:cubicBezTo>
                      <a:pt x="33053" y="36197"/>
                      <a:pt x="33283" y="36110"/>
                      <a:pt x="33511" y="36110"/>
                    </a:cubicBezTo>
                    <a:cubicBezTo>
                      <a:pt x="33810" y="36110"/>
                      <a:pt x="34108" y="36260"/>
                      <a:pt x="34290" y="36544"/>
                    </a:cubicBezTo>
                    <a:cubicBezTo>
                      <a:pt x="34743" y="37246"/>
                      <a:pt x="35112" y="38020"/>
                      <a:pt x="35409" y="38806"/>
                    </a:cubicBezTo>
                    <a:cubicBezTo>
                      <a:pt x="35588" y="39294"/>
                      <a:pt x="35909" y="39735"/>
                      <a:pt x="36362" y="40080"/>
                    </a:cubicBezTo>
                    <a:cubicBezTo>
                      <a:pt x="36890" y="40489"/>
                      <a:pt x="37508" y="40695"/>
                      <a:pt x="38128" y="40695"/>
                    </a:cubicBezTo>
                    <a:cubicBezTo>
                      <a:pt x="38682" y="40695"/>
                      <a:pt x="39237" y="40530"/>
                      <a:pt x="39731" y="40199"/>
                    </a:cubicBezTo>
                    <a:cubicBezTo>
                      <a:pt x="41303" y="39127"/>
                      <a:pt x="41446" y="36984"/>
                      <a:pt x="40172" y="35710"/>
                    </a:cubicBezTo>
                    <a:cubicBezTo>
                      <a:pt x="39862" y="35401"/>
                      <a:pt x="39505" y="35186"/>
                      <a:pt x="39112" y="35044"/>
                    </a:cubicBezTo>
                    <a:cubicBezTo>
                      <a:pt x="38326" y="34758"/>
                      <a:pt x="37564" y="34401"/>
                      <a:pt x="36862" y="33948"/>
                    </a:cubicBezTo>
                    <a:cubicBezTo>
                      <a:pt x="36374" y="33639"/>
                      <a:pt x="36279" y="32960"/>
                      <a:pt x="36695" y="32543"/>
                    </a:cubicBezTo>
                    <a:lnTo>
                      <a:pt x="44553" y="24661"/>
                    </a:lnTo>
                    <a:cubicBezTo>
                      <a:pt x="45720" y="23483"/>
                      <a:pt x="45720" y="21578"/>
                      <a:pt x="44542" y="20399"/>
                    </a:cubicBezTo>
                    <a:lnTo>
                      <a:pt x="24956" y="885"/>
                    </a:lnTo>
                    <a:cubicBezTo>
                      <a:pt x="24366" y="295"/>
                      <a:pt x="23595" y="1"/>
                      <a:pt x="22825" y="1"/>
                    </a:cubicBezTo>
                    <a:close/>
                  </a:path>
                </a:pathLst>
              </a:custGeom>
              <a:solidFill>
                <a:srgbClr val="5EB2F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9" name="Google Shape;2604;p47"/>
              <p:cNvSpPr/>
              <p:nvPr/>
            </p:nvSpPr>
            <p:spPr>
              <a:xfrm>
                <a:off x="3884758" y="1311226"/>
                <a:ext cx="287338" cy="287050"/>
              </a:xfrm>
              <a:custGeom>
                <a:avLst/>
                <a:gdLst/>
                <a:ahLst/>
                <a:cxnLst/>
                <a:rect l="l" t="t" r="r" b="b"/>
                <a:pathLst>
                  <a:path w="11955" h="11943" extrusionOk="0">
                    <a:moveTo>
                      <a:pt x="5978" y="1"/>
                    </a:moveTo>
                    <a:cubicBezTo>
                      <a:pt x="2679" y="1"/>
                      <a:pt x="1" y="2668"/>
                      <a:pt x="1" y="5966"/>
                    </a:cubicBezTo>
                    <a:cubicBezTo>
                      <a:pt x="1" y="9276"/>
                      <a:pt x="2679" y="11943"/>
                      <a:pt x="5978" y="11943"/>
                    </a:cubicBezTo>
                    <a:cubicBezTo>
                      <a:pt x="9276" y="11943"/>
                      <a:pt x="11954" y="9276"/>
                      <a:pt x="11954" y="5966"/>
                    </a:cubicBezTo>
                    <a:cubicBezTo>
                      <a:pt x="11954" y="2668"/>
                      <a:pt x="9276" y="1"/>
                      <a:pt x="5978" y="1"/>
                    </a:cubicBezTo>
                    <a:close/>
                  </a:path>
                </a:pathLst>
              </a:custGeom>
              <a:solidFill>
                <a:srgbClr val="5EB2F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4" name="Google Shape;2606;p47"/>
            <p:cNvGrpSpPr/>
            <p:nvPr/>
          </p:nvGrpSpPr>
          <p:grpSpPr>
            <a:xfrm>
              <a:off x="7053286" y="2227254"/>
              <a:ext cx="956596" cy="944252"/>
              <a:chOff x="4370663" y="1816530"/>
              <a:chExt cx="1098904" cy="1084724"/>
            </a:xfrm>
          </p:grpSpPr>
          <p:grpSp>
            <p:nvGrpSpPr>
              <p:cNvPr id="148" name="Google Shape;2607;p47"/>
              <p:cNvGrpSpPr/>
              <p:nvPr/>
            </p:nvGrpSpPr>
            <p:grpSpPr>
              <a:xfrm>
                <a:off x="4370663" y="1816530"/>
                <a:ext cx="1098904" cy="1084724"/>
                <a:chOff x="4370663" y="1816530"/>
                <a:chExt cx="1098904" cy="1084724"/>
              </a:xfrm>
            </p:grpSpPr>
            <p:sp>
              <p:nvSpPr>
                <p:cNvPr id="154" name="Google Shape;2608;p47"/>
                <p:cNvSpPr/>
                <p:nvPr/>
              </p:nvSpPr>
              <p:spPr>
                <a:xfrm>
                  <a:off x="4370663" y="1816530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2"/>
                      </a:lnTo>
                      <a:cubicBezTo>
                        <a:pt x="12698" y="8921"/>
                        <a:pt x="12472" y="9005"/>
                        <a:pt x="12246" y="9005"/>
                      </a:cubicBezTo>
                      <a:cubicBezTo>
                        <a:pt x="11945" y="9005"/>
                        <a:pt x="11643" y="8855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3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6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3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5" name="Google Shape;2609;p47"/>
                <p:cNvSpPr/>
                <p:nvPr/>
              </p:nvSpPr>
              <p:spPr>
                <a:xfrm>
                  <a:off x="5055718" y="1904160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0"/>
                      </a:moveTo>
                      <a:cubicBezTo>
                        <a:pt x="2680" y="0"/>
                        <a:pt x="1" y="2679"/>
                        <a:pt x="1" y="5977"/>
                      </a:cubicBezTo>
                      <a:cubicBezTo>
                        <a:pt x="1" y="9275"/>
                        <a:pt x="2680" y="11954"/>
                        <a:pt x="5978" y="11954"/>
                      </a:cubicBezTo>
                      <a:cubicBezTo>
                        <a:pt x="9276" y="11954"/>
                        <a:pt x="11955" y="9275"/>
                        <a:pt x="11955" y="5977"/>
                      </a:cubicBezTo>
                      <a:cubicBezTo>
                        <a:pt x="11955" y="2679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49" name="Google Shape;2610;p47"/>
              <p:cNvGrpSpPr/>
              <p:nvPr/>
            </p:nvGrpSpPr>
            <p:grpSpPr>
              <a:xfrm>
                <a:off x="4732628" y="2171596"/>
                <a:ext cx="374986" cy="374572"/>
                <a:chOff x="3303268" y="3817349"/>
                <a:chExt cx="346056" cy="345674"/>
              </a:xfrm>
            </p:grpSpPr>
            <p:sp>
              <p:nvSpPr>
                <p:cNvPr id="150" name="Google Shape;2611;p47"/>
                <p:cNvSpPr/>
                <p:nvPr/>
              </p:nvSpPr>
              <p:spPr>
                <a:xfrm>
                  <a:off x="330326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18" y="334"/>
                      </a:moveTo>
                      <a:cubicBezTo>
                        <a:pt x="8228" y="334"/>
                        <a:pt x="10514" y="2608"/>
                        <a:pt x="10514" y="5430"/>
                      </a:cubicBezTo>
                      <a:cubicBezTo>
                        <a:pt x="10514" y="8240"/>
                        <a:pt x="8228" y="10514"/>
                        <a:pt x="5418" y="10514"/>
                      </a:cubicBezTo>
                      <a:cubicBezTo>
                        <a:pt x="2608" y="10514"/>
                        <a:pt x="334" y="8240"/>
                        <a:pt x="334" y="5430"/>
                      </a:cubicBezTo>
                      <a:cubicBezTo>
                        <a:pt x="334" y="2608"/>
                        <a:pt x="2608" y="334"/>
                        <a:pt x="5418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3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3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2" name="Google Shape;2613;p47"/>
                <p:cNvSpPr/>
                <p:nvPr/>
              </p:nvSpPr>
              <p:spPr>
                <a:xfrm>
                  <a:off x="3418143" y="3933656"/>
                  <a:ext cx="114811" cy="1127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07" h="3542" extrusionOk="0">
                      <a:moveTo>
                        <a:pt x="1822" y="0"/>
                      </a:moveTo>
                      <a:cubicBezTo>
                        <a:pt x="812" y="0"/>
                        <a:pt x="1" y="851"/>
                        <a:pt x="59" y="1859"/>
                      </a:cubicBezTo>
                      <a:cubicBezTo>
                        <a:pt x="95" y="2776"/>
                        <a:pt x="833" y="3502"/>
                        <a:pt x="1726" y="3538"/>
                      </a:cubicBezTo>
                      <a:cubicBezTo>
                        <a:pt x="1764" y="3541"/>
                        <a:pt x="1802" y="3542"/>
                        <a:pt x="1840" y="3542"/>
                      </a:cubicBezTo>
                      <a:cubicBezTo>
                        <a:pt x="2178" y="3542"/>
                        <a:pt x="2494" y="3447"/>
                        <a:pt x="2762" y="3276"/>
                      </a:cubicBezTo>
                      <a:cubicBezTo>
                        <a:pt x="2857" y="3217"/>
                        <a:pt x="2869" y="3086"/>
                        <a:pt x="2797" y="3014"/>
                      </a:cubicBezTo>
                      <a:cubicBezTo>
                        <a:pt x="2761" y="2978"/>
                        <a:pt x="2711" y="2964"/>
                        <a:pt x="2664" y="2964"/>
                      </a:cubicBezTo>
                      <a:cubicBezTo>
                        <a:pt x="2634" y="2964"/>
                        <a:pt x="2606" y="2969"/>
                        <a:pt x="2583" y="2979"/>
                      </a:cubicBezTo>
                      <a:cubicBezTo>
                        <a:pt x="2380" y="3096"/>
                        <a:pt x="2149" y="3185"/>
                        <a:pt x="1897" y="3185"/>
                      </a:cubicBezTo>
                      <a:cubicBezTo>
                        <a:pt x="1868" y="3185"/>
                        <a:pt x="1839" y="3183"/>
                        <a:pt x="1809" y="3181"/>
                      </a:cubicBezTo>
                      <a:cubicBezTo>
                        <a:pt x="1023" y="3169"/>
                        <a:pt x="380" y="2514"/>
                        <a:pt x="392" y="1716"/>
                      </a:cubicBezTo>
                      <a:cubicBezTo>
                        <a:pt x="426" y="948"/>
                        <a:pt x="1028" y="330"/>
                        <a:pt x="1792" y="330"/>
                      </a:cubicBezTo>
                      <a:cubicBezTo>
                        <a:pt x="1833" y="330"/>
                        <a:pt x="1874" y="332"/>
                        <a:pt x="1916" y="335"/>
                      </a:cubicBezTo>
                      <a:cubicBezTo>
                        <a:pt x="2619" y="371"/>
                        <a:pt x="3190" y="943"/>
                        <a:pt x="3250" y="1633"/>
                      </a:cubicBezTo>
                      <a:cubicBezTo>
                        <a:pt x="3285" y="1919"/>
                        <a:pt x="3214" y="2193"/>
                        <a:pt x="3095" y="2431"/>
                      </a:cubicBezTo>
                      <a:cubicBezTo>
                        <a:pt x="3059" y="2490"/>
                        <a:pt x="3059" y="2574"/>
                        <a:pt x="3119" y="2633"/>
                      </a:cubicBezTo>
                      <a:cubicBezTo>
                        <a:pt x="3149" y="2663"/>
                        <a:pt x="3191" y="2678"/>
                        <a:pt x="3234" y="2678"/>
                      </a:cubicBezTo>
                      <a:cubicBezTo>
                        <a:pt x="3295" y="2678"/>
                        <a:pt x="3358" y="2648"/>
                        <a:pt x="3393" y="2586"/>
                      </a:cubicBezTo>
                      <a:cubicBezTo>
                        <a:pt x="3536" y="2324"/>
                        <a:pt x="3607" y="2014"/>
                        <a:pt x="3583" y="1669"/>
                      </a:cubicBezTo>
                      <a:cubicBezTo>
                        <a:pt x="3536" y="764"/>
                        <a:pt x="2797" y="50"/>
                        <a:pt x="1904" y="2"/>
                      </a:cubicBezTo>
                      <a:cubicBezTo>
                        <a:pt x="1877" y="1"/>
                        <a:pt x="1849" y="0"/>
                        <a:pt x="1822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3" name="Google Shape;2614;p47"/>
                <p:cNvSpPr/>
                <p:nvPr/>
              </p:nvSpPr>
              <p:spPr>
                <a:xfrm>
                  <a:off x="3519298" y="3910197"/>
                  <a:ext cx="29570" cy="292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" h="918" extrusionOk="0">
                      <a:moveTo>
                        <a:pt x="465" y="1"/>
                      </a:moveTo>
                      <a:cubicBezTo>
                        <a:pt x="203" y="1"/>
                        <a:pt x="0" y="203"/>
                        <a:pt x="0" y="453"/>
                      </a:cubicBezTo>
                      <a:cubicBezTo>
                        <a:pt x="0" y="715"/>
                        <a:pt x="203" y="918"/>
                        <a:pt x="465" y="918"/>
                      </a:cubicBezTo>
                      <a:cubicBezTo>
                        <a:pt x="715" y="918"/>
                        <a:pt x="929" y="715"/>
                        <a:pt x="929" y="453"/>
                      </a:cubicBezTo>
                      <a:cubicBezTo>
                        <a:pt x="929" y="203"/>
                        <a:pt x="715" y="1"/>
                        <a:pt x="46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85" name="Google Shape;2615;p47"/>
            <p:cNvGrpSpPr/>
            <p:nvPr/>
          </p:nvGrpSpPr>
          <p:grpSpPr>
            <a:xfrm>
              <a:off x="6547098" y="2715746"/>
              <a:ext cx="956596" cy="944316"/>
              <a:chOff x="3789173" y="2377690"/>
              <a:chExt cx="1098904" cy="1084796"/>
            </a:xfrm>
          </p:grpSpPr>
          <p:grpSp>
            <p:nvGrpSpPr>
              <p:cNvPr id="140" name="Google Shape;2616;p47"/>
              <p:cNvGrpSpPr/>
              <p:nvPr/>
            </p:nvGrpSpPr>
            <p:grpSpPr>
              <a:xfrm>
                <a:off x="3789173" y="2377690"/>
                <a:ext cx="1098904" cy="1084796"/>
                <a:chOff x="3789173" y="2377690"/>
                <a:chExt cx="1098904" cy="1084796"/>
              </a:xfrm>
            </p:grpSpPr>
            <p:sp>
              <p:nvSpPr>
                <p:cNvPr id="146" name="Google Shape;2617;p47"/>
                <p:cNvSpPr/>
                <p:nvPr/>
              </p:nvSpPr>
              <p:spPr>
                <a:xfrm>
                  <a:off x="3789173" y="237769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1" y="0"/>
                      </a:moveTo>
                      <a:cubicBezTo>
                        <a:pt x="22090" y="0"/>
                        <a:pt x="21319" y="295"/>
                        <a:pt x="20730" y="884"/>
                      </a:cubicBezTo>
                      <a:lnTo>
                        <a:pt x="1180" y="20446"/>
                      </a:lnTo>
                      <a:cubicBezTo>
                        <a:pt x="1" y="21613"/>
                        <a:pt x="1" y="23518"/>
                        <a:pt x="1180" y="24697"/>
                      </a:cubicBezTo>
                      <a:lnTo>
                        <a:pt x="20730" y="44259"/>
                      </a:lnTo>
                      <a:cubicBezTo>
                        <a:pt x="21319" y="44842"/>
                        <a:pt x="22090" y="45134"/>
                        <a:pt x="22861" y="45134"/>
                      </a:cubicBezTo>
                      <a:cubicBezTo>
                        <a:pt x="23632" y="45134"/>
                        <a:pt x="24403" y="44842"/>
                        <a:pt x="24992" y="44259"/>
                      </a:cubicBezTo>
                      <a:lnTo>
                        <a:pt x="44542" y="24697"/>
                      </a:lnTo>
                      <a:cubicBezTo>
                        <a:pt x="45721" y="23518"/>
                        <a:pt x="45721" y="21613"/>
                        <a:pt x="44542" y="20446"/>
                      </a:cubicBezTo>
                      <a:lnTo>
                        <a:pt x="36684" y="12576"/>
                      </a:lnTo>
                      <a:cubicBezTo>
                        <a:pt x="36267" y="12171"/>
                        <a:pt x="36363" y="11481"/>
                        <a:pt x="36851" y="11171"/>
                      </a:cubicBezTo>
                      <a:cubicBezTo>
                        <a:pt x="37565" y="10719"/>
                        <a:pt x="38327" y="10350"/>
                        <a:pt x="39125" y="10052"/>
                      </a:cubicBezTo>
                      <a:cubicBezTo>
                        <a:pt x="39613" y="9874"/>
                        <a:pt x="40054" y="9552"/>
                        <a:pt x="40399" y="9100"/>
                      </a:cubicBezTo>
                      <a:cubicBezTo>
                        <a:pt x="41173" y="8099"/>
                        <a:pt x="41220" y="6778"/>
                        <a:pt x="40518" y="5730"/>
                      </a:cubicBezTo>
                      <a:cubicBezTo>
                        <a:pt x="39932" y="4868"/>
                        <a:pt x="39013" y="4436"/>
                        <a:pt x="38094" y="4436"/>
                      </a:cubicBezTo>
                      <a:cubicBezTo>
                        <a:pt x="37349" y="4436"/>
                        <a:pt x="36606" y="4720"/>
                        <a:pt x="36041" y="5290"/>
                      </a:cubicBezTo>
                      <a:cubicBezTo>
                        <a:pt x="35732" y="5587"/>
                        <a:pt x="35505" y="5956"/>
                        <a:pt x="35362" y="6337"/>
                      </a:cubicBezTo>
                      <a:cubicBezTo>
                        <a:pt x="35077" y="7123"/>
                        <a:pt x="34720" y="7885"/>
                        <a:pt x="34267" y="8588"/>
                      </a:cubicBezTo>
                      <a:cubicBezTo>
                        <a:pt x="34091" y="8872"/>
                        <a:pt x="33797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3" y="295"/>
                        <a:pt x="23632" y="0"/>
                        <a:pt x="22861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7" name="Google Shape;2618;p47"/>
                <p:cNvSpPr/>
                <p:nvPr/>
              </p:nvSpPr>
              <p:spPr>
                <a:xfrm>
                  <a:off x="3885623" y="2465897"/>
                  <a:ext cx="287050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43" h="11955" extrusionOk="0">
                      <a:moveTo>
                        <a:pt x="5977" y="0"/>
                      </a:moveTo>
                      <a:cubicBezTo>
                        <a:pt x="2679" y="0"/>
                        <a:pt x="0" y="2679"/>
                        <a:pt x="0" y="5977"/>
                      </a:cubicBezTo>
                      <a:cubicBezTo>
                        <a:pt x="0" y="9275"/>
                        <a:pt x="2679" y="11954"/>
                        <a:pt x="5977" y="11954"/>
                      </a:cubicBezTo>
                      <a:cubicBezTo>
                        <a:pt x="9275" y="11954"/>
                        <a:pt x="11942" y="9275"/>
                        <a:pt x="11942" y="5977"/>
                      </a:cubicBezTo>
                      <a:cubicBezTo>
                        <a:pt x="11942" y="2679"/>
                        <a:pt x="9275" y="0"/>
                        <a:pt x="5977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41" name="Google Shape;2619;p47"/>
              <p:cNvGrpSpPr/>
              <p:nvPr/>
            </p:nvGrpSpPr>
            <p:grpSpPr>
              <a:xfrm>
                <a:off x="4151137" y="2732796"/>
                <a:ext cx="374986" cy="374572"/>
                <a:chOff x="3752358" y="3817349"/>
                <a:chExt cx="346056" cy="345674"/>
              </a:xfrm>
            </p:grpSpPr>
            <p:sp>
              <p:nvSpPr>
                <p:cNvPr id="142" name="Google Shape;2620;p47"/>
                <p:cNvSpPr/>
                <p:nvPr/>
              </p:nvSpPr>
              <p:spPr>
                <a:xfrm>
                  <a:off x="375235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28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4" name="Google Shape;2622;p47"/>
                <p:cNvSpPr/>
                <p:nvPr/>
              </p:nvSpPr>
              <p:spPr>
                <a:xfrm>
                  <a:off x="3824739" y="3890112"/>
                  <a:ext cx="55002" cy="550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8" h="1728" extrusionOk="0">
                      <a:moveTo>
                        <a:pt x="870" y="334"/>
                      </a:moveTo>
                      <a:cubicBezTo>
                        <a:pt x="1156" y="334"/>
                        <a:pt x="1394" y="572"/>
                        <a:pt x="1394" y="846"/>
                      </a:cubicBezTo>
                      <a:cubicBezTo>
                        <a:pt x="1394" y="1132"/>
                        <a:pt x="1156" y="1370"/>
                        <a:pt x="870" y="1370"/>
                      </a:cubicBezTo>
                      <a:cubicBezTo>
                        <a:pt x="584" y="1370"/>
                        <a:pt x="346" y="1132"/>
                        <a:pt x="346" y="846"/>
                      </a:cubicBezTo>
                      <a:cubicBezTo>
                        <a:pt x="346" y="572"/>
                        <a:pt x="584" y="334"/>
                        <a:pt x="870" y="334"/>
                      </a:cubicBezTo>
                      <a:close/>
                      <a:moveTo>
                        <a:pt x="870" y="1"/>
                      </a:moveTo>
                      <a:cubicBezTo>
                        <a:pt x="394" y="1"/>
                        <a:pt x="1" y="394"/>
                        <a:pt x="1" y="870"/>
                      </a:cubicBezTo>
                      <a:cubicBezTo>
                        <a:pt x="1" y="1346"/>
                        <a:pt x="394" y="1727"/>
                        <a:pt x="870" y="1727"/>
                      </a:cubicBezTo>
                      <a:cubicBezTo>
                        <a:pt x="1346" y="1727"/>
                        <a:pt x="1727" y="1334"/>
                        <a:pt x="1727" y="870"/>
                      </a:cubicBezTo>
                      <a:cubicBezTo>
                        <a:pt x="1727" y="394"/>
                        <a:pt x="1346" y="1"/>
                        <a:pt x="87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86" name="Google Shape;2624;p47"/>
            <p:cNvGrpSpPr/>
            <p:nvPr/>
          </p:nvGrpSpPr>
          <p:grpSpPr>
            <a:xfrm>
              <a:off x="7034853" y="3222917"/>
              <a:ext cx="956596" cy="944252"/>
              <a:chOff x="4349489" y="2960313"/>
              <a:chExt cx="1098904" cy="1084724"/>
            </a:xfrm>
          </p:grpSpPr>
          <p:grpSp>
            <p:nvGrpSpPr>
              <p:cNvPr id="105" name="Google Shape;2625;p47"/>
              <p:cNvGrpSpPr/>
              <p:nvPr/>
            </p:nvGrpSpPr>
            <p:grpSpPr>
              <a:xfrm>
                <a:off x="4349489" y="2960313"/>
                <a:ext cx="1098904" cy="1084724"/>
                <a:chOff x="4349489" y="2960313"/>
                <a:chExt cx="1098904" cy="1084724"/>
              </a:xfrm>
            </p:grpSpPr>
            <p:sp>
              <p:nvSpPr>
                <p:cNvPr id="132" name="Google Shape;2626;p47"/>
                <p:cNvSpPr/>
                <p:nvPr/>
              </p:nvSpPr>
              <p:spPr>
                <a:xfrm>
                  <a:off x="4349489" y="2960313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3"/>
                      </a:lnTo>
                      <a:cubicBezTo>
                        <a:pt x="12697" y="8917"/>
                        <a:pt x="12470" y="9001"/>
                        <a:pt x="12243" y="9001"/>
                      </a:cubicBezTo>
                      <a:cubicBezTo>
                        <a:pt x="11942" y="9001"/>
                        <a:pt x="11642" y="8854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4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5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2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9" name="Google Shape;2627;p47"/>
                <p:cNvSpPr/>
                <p:nvPr/>
              </p:nvSpPr>
              <p:spPr>
                <a:xfrm>
                  <a:off x="5065741" y="3026769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1"/>
                      </a:moveTo>
                      <a:cubicBezTo>
                        <a:pt x="2680" y="1"/>
                        <a:pt x="1" y="2679"/>
                        <a:pt x="1" y="5978"/>
                      </a:cubicBezTo>
                      <a:cubicBezTo>
                        <a:pt x="1" y="9276"/>
                        <a:pt x="2680" y="11954"/>
                        <a:pt x="5978" y="11954"/>
                      </a:cubicBezTo>
                      <a:cubicBezTo>
                        <a:pt x="9276" y="11954"/>
                        <a:pt x="11955" y="9276"/>
                        <a:pt x="11955" y="5978"/>
                      </a:cubicBezTo>
                      <a:cubicBezTo>
                        <a:pt x="11955" y="2679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07" name="Google Shape;2629;p47"/>
              <p:cNvSpPr/>
              <p:nvPr/>
            </p:nvSpPr>
            <p:spPr>
              <a:xfrm>
                <a:off x="4732656" y="3315385"/>
                <a:ext cx="374952" cy="374572"/>
              </a:xfrm>
              <a:custGeom>
                <a:avLst/>
                <a:gdLst/>
                <a:ahLst/>
                <a:cxnLst/>
                <a:rect l="l" t="t" r="r" b="b"/>
                <a:pathLst>
                  <a:path w="10871" h="10860" extrusionOk="0">
                    <a:moveTo>
                      <a:pt x="5430" y="334"/>
                    </a:moveTo>
                    <a:cubicBezTo>
                      <a:pt x="8252" y="334"/>
                      <a:pt x="10526" y="2608"/>
                      <a:pt x="10526" y="5430"/>
                    </a:cubicBezTo>
                    <a:cubicBezTo>
                      <a:pt x="10526" y="8240"/>
                      <a:pt x="8252" y="10514"/>
                      <a:pt x="5430" y="10514"/>
                    </a:cubicBezTo>
                    <a:cubicBezTo>
                      <a:pt x="2620" y="10514"/>
                      <a:pt x="346" y="8240"/>
                      <a:pt x="346" y="5430"/>
                    </a:cubicBezTo>
                    <a:cubicBezTo>
                      <a:pt x="346" y="2608"/>
                      <a:pt x="2620" y="334"/>
                      <a:pt x="5430" y="334"/>
                    </a:cubicBezTo>
                    <a:close/>
                    <a:moveTo>
                      <a:pt x="5430" y="1"/>
                    </a:moveTo>
                    <a:cubicBezTo>
                      <a:pt x="3989" y="1"/>
                      <a:pt x="2620" y="560"/>
                      <a:pt x="1596" y="1584"/>
                    </a:cubicBezTo>
                    <a:cubicBezTo>
                      <a:pt x="572" y="2620"/>
                      <a:pt x="1" y="3989"/>
                      <a:pt x="1" y="5430"/>
                    </a:cubicBezTo>
                    <a:cubicBezTo>
                      <a:pt x="1" y="6871"/>
                      <a:pt x="572" y="8240"/>
                      <a:pt x="1596" y="9264"/>
                    </a:cubicBezTo>
                    <a:cubicBezTo>
                      <a:pt x="2620" y="10300"/>
                      <a:pt x="3989" y="10859"/>
                      <a:pt x="5430" y="10859"/>
                    </a:cubicBezTo>
                    <a:cubicBezTo>
                      <a:pt x="6882" y="10859"/>
                      <a:pt x="8252" y="10300"/>
                      <a:pt x="9276" y="9264"/>
                    </a:cubicBezTo>
                    <a:cubicBezTo>
                      <a:pt x="10299" y="8240"/>
                      <a:pt x="10871" y="6871"/>
                      <a:pt x="10871" y="5430"/>
                    </a:cubicBezTo>
                    <a:cubicBezTo>
                      <a:pt x="10871" y="3989"/>
                      <a:pt x="10299" y="2620"/>
                      <a:pt x="9276" y="1584"/>
                    </a:cubicBezTo>
                    <a:cubicBezTo>
                      <a:pt x="8252" y="560"/>
                      <a:pt x="6882" y="1"/>
                      <a:pt x="543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7" name="Google Shape;2631;p47"/>
            <p:cNvGrpSpPr/>
            <p:nvPr/>
          </p:nvGrpSpPr>
          <p:grpSpPr>
            <a:xfrm>
              <a:off x="6529419" y="3711909"/>
              <a:ext cx="956596" cy="944315"/>
              <a:chOff x="3768864" y="3522050"/>
              <a:chExt cx="1098904" cy="1084796"/>
            </a:xfrm>
          </p:grpSpPr>
          <p:grpSp>
            <p:nvGrpSpPr>
              <p:cNvPr id="88" name="Google Shape;2632;p47"/>
              <p:cNvGrpSpPr/>
              <p:nvPr/>
            </p:nvGrpSpPr>
            <p:grpSpPr>
              <a:xfrm>
                <a:off x="3768864" y="3522050"/>
                <a:ext cx="1098904" cy="1084796"/>
                <a:chOff x="3768864" y="3522050"/>
                <a:chExt cx="1098904" cy="1084796"/>
              </a:xfrm>
            </p:grpSpPr>
            <p:sp>
              <p:nvSpPr>
                <p:cNvPr id="103" name="Google Shape;2633;p47"/>
                <p:cNvSpPr/>
                <p:nvPr/>
              </p:nvSpPr>
              <p:spPr>
                <a:xfrm>
                  <a:off x="3768864" y="352205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2" y="0"/>
                      </a:moveTo>
                      <a:cubicBezTo>
                        <a:pt x="22093" y="0"/>
                        <a:pt x="21325" y="295"/>
                        <a:pt x="20741" y="884"/>
                      </a:cubicBezTo>
                      <a:lnTo>
                        <a:pt x="1179" y="20446"/>
                      </a:lnTo>
                      <a:cubicBezTo>
                        <a:pt x="1" y="21613"/>
                        <a:pt x="1" y="23518"/>
                        <a:pt x="1179" y="24697"/>
                      </a:cubicBezTo>
                      <a:lnTo>
                        <a:pt x="20741" y="44259"/>
                      </a:lnTo>
                      <a:cubicBezTo>
                        <a:pt x="21325" y="44842"/>
                        <a:pt x="22093" y="45134"/>
                        <a:pt x="22862" y="45134"/>
                      </a:cubicBezTo>
                      <a:cubicBezTo>
                        <a:pt x="23631" y="45134"/>
                        <a:pt x="24402" y="44842"/>
                        <a:pt x="24992" y="44259"/>
                      </a:cubicBezTo>
                      <a:lnTo>
                        <a:pt x="44554" y="24697"/>
                      </a:lnTo>
                      <a:cubicBezTo>
                        <a:pt x="45721" y="23518"/>
                        <a:pt x="45721" y="21613"/>
                        <a:pt x="44554" y="20446"/>
                      </a:cubicBezTo>
                      <a:lnTo>
                        <a:pt x="36684" y="12576"/>
                      </a:lnTo>
                      <a:cubicBezTo>
                        <a:pt x="36279" y="12171"/>
                        <a:pt x="36362" y="11481"/>
                        <a:pt x="36850" y="11171"/>
                      </a:cubicBezTo>
                      <a:cubicBezTo>
                        <a:pt x="37565" y="10719"/>
                        <a:pt x="38327" y="10362"/>
                        <a:pt x="39124" y="10052"/>
                      </a:cubicBezTo>
                      <a:cubicBezTo>
                        <a:pt x="39613" y="9874"/>
                        <a:pt x="40053" y="9552"/>
                        <a:pt x="40410" y="9100"/>
                      </a:cubicBezTo>
                      <a:cubicBezTo>
                        <a:pt x="41172" y="8111"/>
                        <a:pt x="41220" y="6778"/>
                        <a:pt x="40518" y="5742"/>
                      </a:cubicBezTo>
                      <a:cubicBezTo>
                        <a:pt x="39931" y="4872"/>
                        <a:pt x="39013" y="4437"/>
                        <a:pt x="38094" y="4437"/>
                      </a:cubicBezTo>
                      <a:cubicBezTo>
                        <a:pt x="37352" y="4437"/>
                        <a:pt x="36610" y="4721"/>
                        <a:pt x="36041" y="5290"/>
                      </a:cubicBezTo>
                      <a:cubicBezTo>
                        <a:pt x="35731" y="5599"/>
                        <a:pt x="35505" y="5956"/>
                        <a:pt x="35362" y="6337"/>
                      </a:cubicBezTo>
                      <a:cubicBezTo>
                        <a:pt x="35076" y="7135"/>
                        <a:pt x="34719" y="7885"/>
                        <a:pt x="34267" y="8588"/>
                      </a:cubicBezTo>
                      <a:cubicBezTo>
                        <a:pt x="34091" y="8872"/>
                        <a:pt x="33796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" name="Google Shape;2634;p47"/>
                <p:cNvSpPr/>
                <p:nvPr/>
              </p:nvSpPr>
              <p:spPr>
                <a:xfrm>
                  <a:off x="3887041" y="3641743"/>
                  <a:ext cx="287338" cy="2870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2" extrusionOk="0">
                      <a:moveTo>
                        <a:pt x="5978" y="0"/>
                      </a:moveTo>
                      <a:cubicBezTo>
                        <a:pt x="2680" y="0"/>
                        <a:pt x="1" y="2667"/>
                        <a:pt x="1" y="5977"/>
                      </a:cubicBezTo>
                      <a:cubicBezTo>
                        <a:pt x="1" y="9275"/>
                        <a:pt x="2680" y="11942"/>
                        <a:pt x="5978" y="11942"/>
                      </a:cubicBezTo>
                      <a:cubicBezTo>
                        <a:pt x="9276" y="11942"/>
                        <a:pt x="11955" y="9275"/>
                        <a:pt x="11955" y="5977"/>
                      </a:cubicBezTo>
                      <a:cubicBezTo>
                        <a:pt x="11955" y="2667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93" name="Google Shape;2635;p47"/>
              <p:cNvGrpSpPr/>
              <p:nvPr/>
            </p:nvGrpSpPr>
            <p:grpSpPr>
              <a:xfrm>
                <a:off x="4139616" y="3871555"/>
                <a:ext cx="357419" cy="357005"/>
                <a:chOff x="7482229" y="3351230"/>
                <a:chExt cx="357419" cy="357005"/>
              </a:xfrm>
            </p:grpSpPr>
            <p:sp>
              <p:nvSpPr>
                <p:cNvPr id="96" name="Google Shape;2636;p47"/>
                <p:cNvSpPr/>
                <p:nvPr/>
              </p:nvSpPr>
              <p:spPr>
                <a:xfrm>
                  <a:off x="7482229" y="3351230"/>
                  <a:ext cx="357419" cy="3570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29" h="11216" extrusionOk="0">
                      <a:moveTo>
                        <a:pt x="5633" y="357"/>
                      </a:moveTo>
                      <a:cubicBezTo>
                        <a:pt x="8538" y="357"/>
                        <a:pt x="10883" y="2703"/>
                        <a:pt x="10883" y="5608"/>
                      </a:cubicBezTo>
                      <a:cubicBezTo>
                        <a:pt x="10883" y="8513"/>
                        <a:pt x="8538" y="10859"/>
                        <a:pt x="5633" y="10859"/>
                      </a:cubicBezTo>
                      <a:cubicBezTo>
                        <a:pt x="2728" y="10859"/>
                        <a:pt x="382" y="8513"/>
                        <a:pt x="382" y="5608"/>
                      </a:cubicBezTo>
                      <a:cubicBezTo>
                        <a:pt x="382" y="2703"/>
                        <a:pt x="2728" y="357"/>
                        <a:pt x="5633" y="357"/>
                      </a:cubicBezTo>
                      <a:close/>
                      <a:moveTo>
                        <a:pt x="5621" y="0"/>
                      </a:moveTo>
                      <a:cubicBezTo>
                        <a:pt x="4109" y="0"/>
                        <a:pt x="2716" y="572"/>
                        <a:pt x="1644" y="1631"/>
                      </a:cubicBezTo>
                      <a:cubicBezTo>
                        <a:pt x="584" y="2691"/>
                        <a:pt x="1" y="4108"/>
                        <a:pt x="1" y="5608"/>
                      </a:cubicBezTo>
                      <a:cubicBezTo>
                        <a:pt x="1" y="7108"/>
                        <a:pt x="584" y="8513"/>
                        <a:pt x="1644" y="9585"/>
                      </a:cubicBezTo>
                      <a:cubicBezTo>
                        <a:pt x="2704" y="10632"/>
                        <a:pt x="4109" y="11216"/>
                        <a:pt x="5621" y="11216"/>
                      </a:cubicBezTo>
                      <a:cubicBezTo>
                        <a:pt x="7121" y="11216"/>
                        <a:pt x="8526" y="10632"/>
                        <a:pt x="9597" y="9585"/>
                      </a:cubicBezTo>
                      <a:cubicBezTo>
                        <a:pt x="10645" y="8525"/>
                        <a:pt x="11229" y="7108"/>
                        <a:pt x="11229" y="5608"/>
                      </a:cubicBezTo>
                      <a:cubicBezTo>
                        <a:pt x="11229" y="4108"/>
                        <a:pt x="10669" y="2703"/>
                        <a:pt x="9597" y="1631"/>
                      </a:cubicBezTo>
                      <a:cubicBezTo>
                        <a:pt x="8538" y="572"/>
                        <a:pt x="7121" y="0"/>
                        <a:pt x="562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9" name="Google Shape;2637;p47"/>
                <p:cNvSpPr/>
                <p:nvPr/>
              </p:nvSpPr>
              <p:spPr>
                <a:xfrm>
                  <a:off x="7592138" y="3605616"/>
                  <a:ext cx="137983" cy="325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35" h="1022" extrusionOk="0">
                      <a:moveTo>
                        <a:pt x="202" y="1"/>
                      </a:moveTo>
                      <a:cubicBezTo>
                        <a:pt x="147" y="1"/>
                        <a:pt x="94" y="21"/>
                        <a:pt x="60" y="69"/>
                      </a:cubicBezTo>
                      <a:cubicBezTo>
                        <a:pt x="1" y="140"/>
                        <a:pt x="1" y="259"/>
                        <a:pt x="96" y="319"/>
                      </a:cubicBezTo>
                      <a:cubicBezTo>
                        <a:pt x="644" y="783"/>
                        <a:pt x="1370" y="1021"/>
                        <a:pt x="2168" y="1021"/>
                      </a:cubicBezTo>
                      <a:cubicBezTo>
                        <a:pt x="2954" y="1021"/>
                        <a:pt x="3680" y="771"/>
                        <a:pt x="4239" y="319"/>
                      </a:cubicBezTo>
                      <a:cubicBezTo>
                        <a:pt x="4323" y="259"/>
                        <a:pt x="4335" y="140"/>
                        <a:pt x="4263" y="69"/>
                      </a:cubicBezTo>
                      <a:cubicBezTo>
                        <a:pt x="4228" y="26"/>
                        <a:pt x="4170" y="4"/>
                        <a:pt x="4115" y="4"/>
                      </a:cubicBezTo>
                      <a:cubicBezTo>
                        <a:pt x="4078" y="4"/>
                        <a:pt x="4042" y="14"/>
                        <a:pt x="4013" y="33"/>
                      </a:cubicBezTo>
                      <a:cubicBezTo>
                        <a:pt x="3537" y="438"/>
                        <a:pt x="2882" y="664"/>
                        <a:pt x="2168" y="664"/>
                      </a:cubicBezTo>
                      <a:cubicBezTo>
                        <a:pt x="1465" y="664"/>
                        <a:pt x="810" y="438"/>
                        <a:pt x="322" y="33"/>
                      </a:cubicBezTo>
                      <a:cubicBezTo>
                        <a:pt x="286" y="12"/>
                        <a:pt x="244" y="1"/>
                        <a:pt x="20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45928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072056"/>
            <a:ext cx="9345750" cy="5078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Google Shape;1927;p38"/>
          <p:cNvSpPr txBox="1">
            <a:spLocks/>
          </p:cNvSpPr>
          <p:nvPr/>
        </p:nvSpPr>
        <p:spPr>
          <a:xfrm>
            <a:off x="1929475" y="1247616"/>
            <a:ext cx="1858200" cy="4812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endParaRPr lang="en-US" dirty="0"/>
          </a:p>
        </p:txBody>
      </p:sp>
      <p:pic>
        <p:nvPicPr>
          <p:cNvPr id="2050" name="Picture 2" descr="Custom AI - Quantiphi, Inc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017" y="960055"/>
            <a:ext cx="10001557" cy="5732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17296" y="2828834"/>
            <a:ext cx="38386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032D60"/>
                </a:solidFill>
                <a:latin typeface="Avant Garde"/>
              </a:rPr>
              <a:t>What does the future hold?</a:t>
            </a:r>
            <a:endParaRPr lang="en-US" sz="3600" b="0" i="0" dirty="0">
              <a:solidFill>
                <a:srgbClr val="032D60"/>
              </a:solidFill>
              <a:effectLst/>
              <a:latin typeface="Avant Garde"/>
            </a:endParaRPr>
          </a:p>
        </p:txBody>
      </p:sp>
    </p:spTree>
    <p:extLst>
      <p:ext uri="{BB962C8B-B14F-4D97-AF65-F5344CB8AC3E}">
        <p14:creationId xmlns:p14="http://schemas.microsoft.com/office/powerpoint/2010/main" val="187117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2404</TotalTime>
  <Words>470</Words>
  <Application>Microsoft Office PowerPoint</Application>
  <PresentationFormat>Widescreen</PresentationFormat>
  <Paragraphs>74</Paragraphs>
  <Slides>12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Arial</vt:lpstr>
      <vt:lpstr>Avant Garde</vt:lpstr>
      <vt:lpstr>Calibri</vt:lpstr>
      <vt:lpstr>Calibri Light</vt:lpstr>
      <vt:lpstr>Courier New</vt:lpstr>
      <vt:lpstr>Fira Sans Extra Condensed</vt:lpstr>
      <vt:lpstr>PT Serif</vt:lpstr>
      <vt:lpstr>Roboto</vt:lpstr>
      <vt:lpstr>Roboto Light</vt:lpstr>
      <vt:lpstr>Salesforce Sans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GoogleEltaweel</cp:lastModifiedBy>
  <cp:revision>44</cp:revision>
  <dcterms:created xsi:type="dcterms:W3CDTF">2023-04-29T09:08:23Z</dcterms:created>
  <dcterms:modified xsi:type="dcterms:W3CDTF">2024-05-24T14:05:28Z</dcterms:modified>
</cp:coreProperties>
</file>