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7" r:id="rId3"/>
    <p:sldId id="328" r:id="rId4"/>
    <p:sldId id="329" r:id="rId5"/>
    <p:sldId id="322" r:id="rId6"/>
    <p:sldId id="330" r:id="rId7"/>
    <p:sldId id="331" r:id="rId8"/>
    <p:sldId id="332" r:id="rId9"/>
    <p:sldId id="333" r:id="rId10"/>
    <p:sldId id="334" r:id="rId11"/>
    <p:sldId id="335" r:id="rId12"/>
    <p:sldId id="30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4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Revision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Final 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3964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23576"/>
            <a:ext cx="694918" cy="6231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562" y="636279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9599" y="477093"/>
            <a:ext cx="5505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and Digital Technologies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01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2916" y="98473"/>
            <a:ext cx="2483357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9419" y="1571597"/>
            <a:ext cx="9294584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Mediatization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is the increasing presence of media in all aspects of life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Computer networks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have become “the key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infrastructure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for  all aspects of life in the digital environment.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“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” are “the means that they carry information represented by a numeric code and then transform it into human language”.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is sometime called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multimedia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can carry information very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efficiently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than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old media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introduction of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new media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has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not caused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</a:t>
            </a:r>
            <a:r>
              <a:rPr lang="en-US" sz="20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disappearance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of the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old media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 practice, content, or format can be </a:t>
            </a:r>
            <a:r>
              <a:rPr lang="en-US" sz="2000" b="1" dirty="0">
                <a:solidFill>
                  <a:srgbClr val="C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re‐mediated </a:t>
            </a:r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by a new technology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1953" y="98473"/>
            <a:ext cx="2648663" cy="176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14322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5922498"/>
            <a:ext cx="1030663" cy="9242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3464" y="524931"/>
            <a:ext cx="4836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Infrastructures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2916" y="98473"/>
            <a:ext cx="2483357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3989" y="1569000"/>
            <a:ext cx="9294584" cy="4190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 common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characteristics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distinguish them from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Analog old media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(Convergent, Hypertextual, Distributed, Pervasive, Algorithmic, Asymmetric, Ephemeral &amp; Permanent)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architecture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networks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has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shape the behaviors of their users.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open system 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upon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governance system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network technologies are composed of different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layers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physical, logical, content &amp; Legal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three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web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1.0 - Web 2.0 - Web 3.0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91953" y="98473"/>
            <a:ext cx="2648663" cy="176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326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20069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034286"/>
            <a:ext cx="906003" cy="8124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526602"/>
            <a:ext cx="4165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Information Society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9666" y="200286"/>
            <a:ext cx="217193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88751"/>
            <a:ext cx="9865992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ability to produce, manipulate, and distribute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one of the main factors related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birth of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was described as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 industrial revolution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system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information society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being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informational, global, and networked.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an information society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divided in three main types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(copyright, trademarks , patents).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own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foster the emergence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consumer culture 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7218" y="9561"/>
            <a:ext cx="2843398" cy="145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688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526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034286"/>
            <a:ext cx="906003" cy="8124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362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Society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9666" y="200286"/>
            <a:ext cx="217193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945" y="1519215"/>
            <a:ext cx="9234893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determinism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approach understands technology as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independent force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can determine the development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society.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social construction of technology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approach suggests that the development, structure, and significance of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depends on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strength, needs, and values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groups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promote and design it.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not neutral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rather have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“politics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Similar approaches also recognize the active role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technologies repurpose, modify, and resist technology.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Scholars have also noted the existence of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superusers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with specific technical skills and professional positions.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Electronic media were destined to transform humanity into a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village”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8564" y="397229"/>
            <a:ext cx="2843398" cy="1807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974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02949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5788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Social Relations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944" y="1519215"/>
            <a:ext cx="1031948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foster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forms of interaction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enrich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life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individuals.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Therefore,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relationships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seem to always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mediated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relations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technologies mediate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are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coding relationships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people, things and ideas into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means that it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analyzes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past interactions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order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predict future behavior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These companies have developed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extract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manage.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collected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can be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sold to third parties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68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12" y="350164"/>
            <a:ext cx="683373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700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Identity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319487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 building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one of the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stages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from which individuals represent their own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identity.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 perform the continuous work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identity construction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so‐called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“digital afterlife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 create a kind of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immortality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in which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identity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deceased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survives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his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death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use of digital media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spaces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rather influenced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factors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age, gender, ethnicity, or class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Like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natives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immigrants”.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reinforce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inequalities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algorithmic identity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algorithmic evaluations of our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behavior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Forms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sociality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mediated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faced with many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critiques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39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056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58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Collaborative Digital Media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471875" cy="4423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the active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media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collaborations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rely on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culture of participation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platforms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offer possibilities for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become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producers or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contribute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assessing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improving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provided by a service.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Wikipedia, social media and mashup services 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examples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collaboration.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systems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adapted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laws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facilitate the spread of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self‐publishing platforms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users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 only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marginally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decision‐making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work of users is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aggregated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 purposes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private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removing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and decisions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the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34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60865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239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Digital Public Sphere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5466" y="1496988"/>
            <a:ext cx="10471875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public sphere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fundamental component of modern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democracies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where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discuss politics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without being subject to an external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authority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can thus form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opinion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publics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 successfully become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politically active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thanks to the emergence of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information‐rich digital environment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its related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 tools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also favored the emergence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kinds of players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contemporary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sphere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WikiLeaks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Panama papers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public sphere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inherently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nature.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underpin digital platforms shape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political and social interactions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are new forms of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algorithmic gatekeeping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37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9001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450587"/>
            <a:ext cx="441768" cy="3961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461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68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Digital Media &amp; Politics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09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3506" y="-27434"/>
            <a:ext cx="9937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49020" y="200286"/>
            <a:ext cx="882579" cy="65506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507" y="1500834"/>
            <a:ext cx="11237782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relations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now also systematically organized around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public sphere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 has been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increase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number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citizens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information and participate in political debates through digital media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divide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difference in access to network 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occurs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rich countries and poor countries,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depends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type of society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Policies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related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and transparency of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Several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governments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operate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surveillance systems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record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phone and online interactions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corporations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capture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users'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improve their services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provide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personalized 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choose specific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strategies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resist surveillance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encryption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refusal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participation in the  commercial web services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83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08695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450587"/>
            <a:ext cx="441768" cy="3961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461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467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Digital Media Economy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3506" y="-27434"/>
            <a:ext cx="9937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0392" y="200286"/>
            <a:ext cx="1221207" cy="65506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494" y="1519094"/>
            <a:ext cx="10792948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dynamic economic sector, dominated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players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among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individuals in the world.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influence the development of global capitalism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supports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 of areas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hardware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components,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East Asia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others that manage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 and marketing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such as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United States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simply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rely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economy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based on new emerging companies often pass through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incubator.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combines the words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85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001595"/>
            <a:ext cx="5882401" cy="13694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85037" y="1028736"/>
            <a:ext cx="5346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AD91EC3-F748-4CBC-ACE1-C4DB90688A97}">
  <we:reference id="5733da26-d76c-4235-96f3-f5be55c60e14" version="1.0.0.0" store="EXCatalog" storeType="EXCatalog"/>
  <we:alternateReferences>
    <we:reference id="WA200001937" version="1.0.0.0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1303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477</cp:revision>
  <dcterms:created xsi:type="dcterms:W3CDTF">2021-08-03T13:03:26Z</dcterms:created>
  <dcterms:modified xsi:type="dcterms:W3CDTF">2022-12-19T17:36:40Z</dcterms:modified>
</cp:coreProperties>
</file>