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64" r:id="rId2"/>
    <p:sldId id="365" r:id="rId3"/>
    <p:sldId id="259" r:id="rId4"/>
    <p:sldId id="366" r:id="rId5"/>
    <p:sldId id="367" r:id="rId6"/>
    <p:sldId id="368" r:id="rId7"/>
    <p:sldId id="369" r:id="rId8"/>
    <p:sldId id="370" r:id="rId9"/>
    <p:sldId id="371" r:id="rId10"/>
    <p:sldId id="270" r:id="rId11"/>
    <p:sldId id="372" r:id="rId12"/>
    <p:sldId id="373" r:id="rId13"/>
    <p:sldId id="344" r:id="rId14"/>
    <p:sldId id="345" r:id="rId15"/>
    <p:sldId id="374" r:id="rId16"/>
    <p:sldId id="375" r:id="rId17"/>
    <p:sldId id="376" r:id="rId18"/>
    <p:sldId id="316" r:id="rId19"/>
    <p:sldId id="315" r:id="rId20"/>
    <p:sldId id="317" r:id="rId21"/>
    <p:sldId id="318" r:id="rId22"/>
    <p:sldId id="319" r:id="rId23"/>
    <p:sldId id="333" r:id="rId24"/>
    <p:sldId id="378" r:id="rId25"/>
    <p:sldId id="308" r:id="rId26"/>
    <p:sldId id="379" r:id="rId27"/>
    <p:sldId id="334" r:id="rId28"/>
    <p:sldId id="325" r:id="rId29"/>
    <p:sldId id="335" r:id="rId30"/>
    <p:sldId id="326" r:id="rId31"/>
    <p:sldId id="380" r:id="rId32"/>
    <p:sldId id="353" r:id="rId33"/>
    <p:sldId id="354" r:id="rId34"/>
    <p:sldId id="381" r:id="rId35"/>
    <p:sldId id="356" r:id="rId36"/>
    <p:sldId id="382" r:id="rId37"/>
    <p:sldId id="383" r:id="rId38"/>
    <p:sldId id="377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79" d="100"/>
          <a:sy n="79" d="100"/>
        </p:scale>
        <p:origin x="8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– Advanced  Topics in  Calculus</a:t>
            </a:r>
          </a:p>
          <a:p>
            <a:pPr algn="ctr"/>
            <a:endParaRPr lang="en-US" sz="20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284051" y="1441982"/>
            <a:ext cx="8921467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develop and apply the formula for integration by parts.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show how to integrate a proper rational function.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illustrate the use of the table of integrals.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develop the concept of the average value of a function.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define and evaluate the improper integral.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 To discuss functions of several variables and to compute function values.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 To compute partial derivatives.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find partial derivatives of a function defined implicitly.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compute higher-order derivatives.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727862" y="1831430"/>
            <a:ext cx="824021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Integration by Parts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Integration with Initial Conditions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Definite Integral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00FA066-E7BE-75E2-9904-BE4247CA785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F18BED24-8D24-BFCB-1C55-D1AC2BE7509E}"/>
              </a:ext>
            </a:extLst>
          </p:cNvPr>
          <p:cNvSpPr/>
          <p:nvPr/>
        </p:nvSpPr>
        <p:spPr>
          <a:xfrm>
            <a:off x="-105430" y="20606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3941A80-1DA9-4943-7732-9FC929974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CAF0DD-764A-B040-C303-9B4B6010B3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DD0D0BC-82B5-6193-397C-7BDC1DC8FF84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F33FCE-828D-8DE9-6BD8-67A6ECDDF07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6EFB8B4-8351-1E52-B024-25C727DFA9B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  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27882-5CDE-BEBB-80C2-353DBADAC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008" y="2431791"/>
            <a:ext cx="4981575" cy="171450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E5C52AF-47B2-3793-CE22-F27CA7B81C3F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F5B58B7-03C7-06C2-6078-E5073E4BB56F}"/>
              </a:ext>
            </a:extLst>
          </p:cNvPr>
          <p:cNvSpPr/>
          <p:nvPr/>
        </p:nvSpPr>
        <p:spPr>
          <a:xfrm>
            <a:off x="-124888" y="211900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D2F8D36-89D5-2848-6437-803ED3A52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947414-0884-9384-DB0B-C4265E4E01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2EB41EE-D29A-48D8-8FD5-E9731741D9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1534BB-AD36-F68A-221D-BCB1B695BCD8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FCABBD23-D244-C0B0-DE64-03D11FB69BD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1- Integration by Parts </a:t>
            </a:r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320789E-8A45-B811-1BC6-E87F8AB82B1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17FC1B3-7E92-D69B-D9FE-FDD732136885}"/>
              </a:ext>
            </a:extLst>
          </p:cNvPr>
          <p:cNvSpPr/>
          <p:nvPr/>
        </p:nvSpPr>
        <p:spPr>
          <a:xfrm>
            <a:off x="-144340" y="215791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4D7830D-74EE-9643-6B3B-058850C0E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0D3E95-5E76-8DA1-09CC-4C6889A7F7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6305CA4-6183-9254-9E29-B440296E4D8F}"/>
              </a:ext>
            </a:extLst>
          </p:cNvPr>
          <p:cNvSpPr/>
          <p:nvPr/>
        </p:nvSpPr>
        <p:spPr>
          <a:xfrm>
            <a:off x="954162" y="5857806"/>
            <a:ext cx="10874671" cy="7505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B81D1094-46A2-775C-CD6A-01A026157E1E}"/>
              </a:ext>
            </a:extLst>
          </p:cNvPr>
          <p:cNvSpPr txBox="1">
            <a:spLocks/>
          </p:cNvSpPr>
          <p:nvPr/>
        </p:nvSpPr>
        <p:spPr>
          <a:xfrm>
            <a:off x="84859" y="220329"/>
            <a:ext cx="5673916" cy="846382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- Example 1</a:t>
            </a:r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E78A8C21-091C-A904-840D-D3B8621061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45B0301-44D9-945D-209A-7C2FA761C97B}"/>
              </a:ext>
            </a:extLst>
          </p:cNvPr>
          <p:cNvSpPr/>
          <p:nvPr/>
        </p:nvSpPr>
        <p:spPr>
          <a:xfrm>
            <a:off x="-115163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6471934-49B7-B1C6-AA90-988AA8DEB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E7DEF-1506-82E9-9002-6DE8666C38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D9C1050-336D-AC6A-E75A-12C8EBCA044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C619905-D173-B80D-C65A-07D471614B6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- Example 2</a:t>
            </a:r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546" y="1546053"/>
            <a:ext cx="2971800" cy="4352925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BB719319-9A8D-AC23-1327-F9A1FA5EC3B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3C1200E4-0006-73DE-F33C-81079C27DAE8}"/>
              </a:ext>
            </a:extLst>
          </p:cNvPr>
          <p:cNvSpPr/>
          <p:nvPr/>
        </p:nvSpPr>
        <p:spPr>
          <a:xfrm>
            <a:off x="-115163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5C3CB3B4-39D9-E31B-AD13-3923CB9468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BAA42F-FA4F-C2D3-E1F3-907FC2448A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7545F2C-2020-FA00-640A-8D3EC109B6F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B3D248-9398-4785-D018-098E1B0A37F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C1B5376-7294-E92D-419C-07A25BBD658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** Revision – Fundamentals </a:t>
            </a:r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EE374C-7446-EDC1-5B7B-E15DB8F02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786" y="1573254"/>
            <a:ext cx="7305675" cy="4181475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0F49651-4A97-3C9D-2BA8-E746C7C349B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CAF5409-9EF9-60EA-907C-5004D0AE67C0}"/>
              </a:ext>
            </a:extLst>
          </p:cNvPr>
          <p:cNvSpPr/>
          <p:nvPr/>
        </p:nvSpPr>
        <p:spPr>
          <a:xfrm>
            <a:off x="-134617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EDC9F43A-2B9A-A6A3-45BA-36E92B17A0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622908-286E-E4B6-54F6-9873358BEB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000D4EC-6533-7C77-5F5F-D527E35D8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A5EF245-85F1-4FF8-5D72-F7261997656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- Example 3</a:t>
            </a:r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444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Integration with initial Conditions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7B9161-CB0B-FB64-4C87-7B850C1BE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023" y="3036889"/>
            <a:ext cx="6296025" cy="695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EA00EB-6CA3-2D1D-9126-96F4FE857C72}"/>
              </a:ext>
            </a:extLst>
          </p:cNvPr>
          <p:cNvSpPr txBox="1"/>
          <p:nvPr/>
        </p:nvSpPr>
        <p:spPr>
          <a:xfrm>
            <a:off x="1727862" y="1869772"/>
            <a:ext cx="67576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Integration with initial Conditions 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AF0C867-39CF-6E16-E754-567031CA1025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DCF6C43-FF4C-AE29-CCD5-9D78FD483204}"/>
              </a:ext>
            </a:extLst>
          </p:cNvPr>
          <p:cNvSpPr/>
          <p:nvPr/>
        </p:nvSpPr>
        <p:spPr>
          <a:xfrm>
            <a:off x="-134617" y="21579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16926436-263B-9ED4-245D-1998D4BC32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15782F-CE8F-777B-418B-90A140173B7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D0F3489-2969-85CF-E041-8DC051DCC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190A15-C337-D79A-933D-0FC07A1B2C0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4409AE78-73B6-CA0A-6B30-A0C6FAE56FA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2- Integration with Initial Conditions</a:t>
            </a:r>
          </a:p>
        </p:txBody>
      </p:sp>
    </p:spTree>
    <p:extLst>
      <p:ext uri="{BB962C8B-B14F-4D97-AF65-F5344CB8AC3E}">
        <p14:creationId xmlns:p14="http://schemas.microsoft.com/office/powerpoint/2010/main" val="3940640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CF9BF662-0FE4-9221-9CB4-8667EF0FC39B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EFFEDE47-2837-3272-C37D-AE4B97FE7B8D}"/>
              </a:ext>
            </a:extLst>
          </p:cNvPr>
          <p:cNvSpPr/>
          <p:nvPr/>
        </p:nvSpPr>
        <p:spPr>
          <a:xfrm>
            <a:off x="-13461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AF307E0D-35F0-5997-E725-8B39A0CA3B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15987-EC8F-AC55-A01B-2086C2D140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640A21C-044A-17C7-B3F8-32D19282D4D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798C7D-F9B8-8D1D-BDD3-3D5C34EA6E5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65FB4D5-6CCD-61F7-5302-8827B9E0EC9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- Example 4</a:t>
            </a: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8C1AA952-E963-D34D-8513-153E1BDBB12A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91B99660-96B0-5ACB-75DB-D5C19952E3BC}"/>
              </a:ext>
            </a:extLst>
          </p:cNvPr>
          <p:cNvSpPr/>
          <p:nvPr/>
        </p:nvSpPr>
        <p:spPr>
          <a:xfrm>
            <a:off x="-115158" y="222600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A0A28FA-874B-5283-43E0-80D00EB98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4C2857-CB3D-BE73-BECC-4F1DD57AAA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C21DA25-B578-CEBD-AEB3-C9A56D6A38C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E4F835-6C19-5106-4FE8-11C4701D222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D7BDF27-AAAB-C605-9F75-1FDDD57F2B1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- Example 5</a:t>
            </a:r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25372C-07F9-2664-CC28-BA448E65D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211" y="1377589"/>
            <a:ext cx="5294048" cy="4640656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F694623-6A11-96D2-03AF-0192B1DCB33E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8B00F00-1584-46FD-45C2-5320EA42B143}"/>
              </a:ext>
            </a:extLst>
          </p:cNvPr>
          <p:cNvSpPr/>
          <p:nvPr/>
        </p:nvSpPr>
        <p:spPr>
          <a:xfrm>
            <a:off x="-124888" y="219682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20F49003-5DB3-2DF1-D466-5CD2B0B203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CA7424-F4F2-48DC-CB0B-5125C5DDB8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AAB07471-50B2-4E49-BF54-3E7E8B36A8C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9BBA6E-BA1A-F9B9-FE4E-C8E04DD9CF1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23A272E-54BD-FA82-5769-AF8D50B75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6 </a:t>
            </a:r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2CFD0A-08DE-6692-5FD1-FAF5D6298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111" y="1536524"/>
            <a:ext cx="5588065" cy="4881059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2AC4B787-D133-1AD2-D800-9BC7D8BC6D9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13CB9B63-3E9C-0133-F367-E5DEEA3A4052}"/>
              </a:ext>
            </a:extLst>
          </p:cNvPr>
          <p:cNvSpPr/>
          <p:nvPr/>
        </p:nvSpPr>
        <p:spPr>
          <a:xfrm>
            <a:off x="-124887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B1B90B6B-134E-AF61-AEF4-0752D8A94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183243"/>
            <a:ext cx="2124873" cy="5800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60675A-B20F-2AEA-0965-A5B4DF00C5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B1CC6BD-B011-B657-B2F3-8B1EF302035E}"/>
              </a:ext>
            </a:extLst>
          </p:cNvPr>
          <p:cNvSpPr/>
          <p:nvPr/>
        </p:nvSpPr>
        <p:spPr>
          <a:xfrm>
            <a:off x="2480553" y="6558853"/>
            <a:ext cx="9602168" cy="67057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9ADAB86F-D99B-7F5A-9E4A-B73D4BB69C7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7 </a:t>
            </a:r>
          </a:p>
        </p:txBody>
      </p:sp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01F92-9495-A3AC-BD30-00FBEA844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1738896"/>
            <a:ext cx="7296150" cy="4038600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91BD2863-5B7F-E534-F210-5B09A99965F0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2D8F60AE-9E69-B7C7-5045-52E3C662C274}"/>
              </a:ext>
            </a:extLst>
          </p:cNvPr>
          <p:cNvSpPr/>
          <p:nvPr/>
        </p:nvSpPr>
        <p:spPr>
          <a:xfrm>
            <a:off x="-154070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96E2B9A7-3215-A7AF-6B6B-7756A0DE58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5220F8-E294-E8F8-999E-DB21853889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967464B-2F7E-8306-3F6D-A2030085E3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E2DBCE-E7B0-4458-5A6B-5017B41B3A8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7EFA4DD1-3F2C-1A4C-4B6F-0A038DA042D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8 </a:t>
            </a:r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7096E5-502B-AF13-04B4-5C0CA52FB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058" y="1881187"/>
            <a:ext cx="7534275" cy="309562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D847E225-8B21-52D4-A64E-D2B04DE4D2F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A9C35CB-DECF-7D1C-5AEE-8B010A07BF67}"/>
              </a:ext>
            </a:extLst>
          </p:cNvPr>
          <p:cNvSpPr/>
          <p:nvPr/>
        </p:nvSpPr>
        <p:spPr>
          <a:xfrm>
            <a:off x="-124888" y="21870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812CC8C-1A20-C25F-6D9C-E7E2C0622A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57419D-A152-B481-1D5E-D9E0C2D0B3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476D584-5FDD-0236-AD40-B54B71D4312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0EB013-40CF-4DEB-8C95-828B67401D9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C7413C-B3D3-D166-8C13-AF890CD3417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9 </a:t>
            </a:r>
          </a:p>
        </p:txBody>
      </p:sp>
    </p:spTree>
    <p:extLst>
      <p:ext uri="{BB962C8B-B14F-4D97-AF65-F5344CB8AC3E}">
        <p14:creationId xmlns:p14="http://schemas.microsoft.com/office/powerpoint/2010/main" val="990536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776971-1EE6-453C-7654-1C818C3BF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637" y="1647825"/>
            <a:ext cx="8848725" cy="356235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B7BE1E1-166B-0C2A-A517-C662C1367A92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C68F973-1754-2590-3F11-75187ACDFCD5}"/>
              </a:ext>
            </a:extLst>
          </p:cNvPr>
          <p:cNvSpPr/>
          <p:nvPr/>
        </p:nvSpPr>
        <p:spPr>
          <a:xfrm>
            <a:off x="-12488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86D506C2-8EE6-3765-B323-8BCCEBF063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B3392F-4DE2-B5AC-34A8-45B39696E9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EA7A77DA-BB40-924B-B0E3-38E19A0EC2B2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57D297-0296-4F0B-EA19-1E045798121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56B92B-5FCB-39FE-CFFF-71C5FBB2B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10 </a:t>
            </a:r>
          </a:p>
        </p:txBody>
      </p:sp>
    </p:spTree>
    <p:extLst>
      <p:ext uri="{BB962C8B-B14F-4D97-AF65-F5344CB8AC3E}">
        <p14:creationId xmlns:p14="http://schemas.microsoft.com/office/powerpoint/2010/main" val="3574283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39C6DB-FC94-F090-D6F8-C929EA3F4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2101598"/>
            <a:ext cx="5295900" cy="200977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11 </a:t>
            </a:r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DD465E-B8D7-1B70-68F3-46CCB5E60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257" y="2010515"/>
            <a:ext cx="8475485" cy="262151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3- The Definite Integral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2053246"/>
            <a:ext cx="2630472" cy="111380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E22CB01-5EEC-E74D-B57C-9425AF40B96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12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528D8B9-8B83-BC9F-460B-0989CE50B758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24D5481F-B440-28B8-43C1-6CD3C4136317}"/>
              </a:ext>
            </a:extLst>
          </p:cNvPr>
          <p:cNvSpPr/>
          <p:nvPr/>
        </p:nvSpPr>
        <p:spPr>
          <a:xfrm>
            <a:off x="-112047" y="21643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Graphic 26">
            <a:extLst>
              <a:ext uri="{FF2B5EF4-FFF2-40B4-BE49-F238E27FC236}">
                <a16:creationId xmlns:a16="http://schemas.microsoft.com/office/drawing/2014/main" id="{2FF20712-3C8E-9240-E021-95A781E2DF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D6DA42-B46F-8946-8530-B0C1B431B9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793" y="1603836"/>
            <a:ext cx="5886450" cy="4314825"/>
          </a:xfrm>
          <a:prstGeom prst="rect">
            <a:avLst/>
          </a:prstGeom>
        </p:spPr>
      </p:pic>
      <p:pic>
        <p:nvPicPr>
          <p:cNvPr id="10" name="Graphic 26">
            <a:extLst>
              <a:ext uri="{FF2B5EF4-FFF2-40B4-BE49-F238E27FC236}">
                <a16:creationId xmlns:a16="http://schemas.microsoft.com/office/drawing/2014/main" id="{D992ACF0-2896-B11D-3373-71344F7E1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796373-D820-788E-0896-8EE15CB36F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7D5E06A-3444-0F34-924C-65893BCC5BE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C2E871-3CD5-4190-84F9-BC107F5B481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BCBCD3-88C6-FB71-712D-1E8173BD0388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1D639F8-9501-7394-EEA1-FBCCF191A4F1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9B32A23-DA78-D38C-00AD-3573B25155E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12 Solution  </a:t>
            </a:r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06A30E-C9D8-6FE9-4EF1-E6E0E9E5E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889" y="1991016"/>
            <a:ext cx="4924425" cy="239077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6C147C3-2577-FE24-4038-5A525B205FB0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A2E5A8D-726F-B58C-1105-A27E9F8EAC03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2287B62-E367-09EE-0BB2-AEB144D2BE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83C51D-DE90-C812-90C9-985DC28A05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67CB92C-E337-581A-B236-5D55932D3AA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DF80563-F6BE-AB9E-F7DE-38FBAB3579A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13</a:t>
            </a:r>
          </a:p>
        </p:txBody>
      </p:sp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2031879"/>
            <a:ext cx="3581400" cy="1152525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BD3A25FD-526D-7CD9-09BC-05D32567612E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7D629048-6D6C-C31C-255D-B5A88FCBE06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EDA8B148-DD88-F1CC-0D4A-3F5BF1C03B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36" y="5974893"/>
            <a:ext cx="227438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EB9FA80-511E-EF53-0319-2ED94D9356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42560E9-D49E-F3F2-3C38-0AA9FB67180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591AF6D3-96BF-652C-7DD7-276DF1C6B14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14</a:t>
            </a:r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212" y="2327154"/>
            <a:ext cx="2085975" cy="561975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494C5827-2032-2D79-A821-692CF98E19EC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E106915-AA61-8BF4-651A-561BA56433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89D31581-BB56-473F-B8E3-3C37C6BB4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11ACEDB-6630-1D6D-7E53-A5FB889A03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7F5004C-4353-29C4-6E7B-016AE40501AE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926020-78FC-DC43-7CE9-D1D4BD70F44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49E5760B-7CDC-4E0A-62DA-71B4F368214A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15</a:t>
            </a:r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275" y="1613361"/>
            <a:ext cx="3067050" cy="4295775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103BC788-4EE2-B5BE-19A0-E840A3A41BD2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0B286114-EBDF-B23C-4EFA-A4ABBB1A13CB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7E6F300-DFE5-09C8-110A-7D43C5617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60757E-2E45-8607-4287-979B44FE7F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BAFD676-3866-408C-38E3-2AF9338B9F8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93543F-2C3E-D538-7C7B-BAAE02C76C4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1D4BB03-7CF4-A032-8CB6-9621CA78070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15 solution</a:t>
            </a:r>
          </a:p>
        </p:txBody>
      </p:sp>
    </p:spTree>
    <p:extLst>
      <p:ext uri="{BB962C8B-B14F-4D97-AF65-F5344CB8AC3E}">
        <p14:creationId xmlns:p14="http://schemas.microsoft.com/office/powerpoint/2010/main" val="27559977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3570" y="1878012"/>
            <a:ext cx="3714750" cy="866775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67BFF7C1-8FA8-6547-E2EF-7E45F955BE1D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418D62A-6BFE-C28E-A243-1D361375887F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3423B853-2EA4-68EE-EDFB-46438113C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8C651EA-3593-C9F1-3110-4EF93F7EC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C493743-E688-ECB3-D27A-67EBC736529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E99057C6-27F8-0719-2F26-9C1AB9BAC28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16</a:t>
            </a:r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397" y="1415344"/>
            <a:ext cx="4238625" cy="4533900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D9AF5C85-254A-DA3B-363E-B0AAA919D88E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146D1F3-14BA-7B0A-F4D2-B5679B450AED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A037A621-938C-AEB8-947A-44674642C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1739D8-C5FD-2FA4-FF69-6E97CE03C5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BA5A202-9033-E495-20F4-7E0B2BBB6C9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A8C1B5-B68D-9EC5-D467-49C77CE326C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7F46B074-C708-187B-BF7D-6D4C8A3D4DA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16 solution</a:t>
            </a:r>
          </a:p>
        </p:txBody>
      </p:sp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33C7199-BA1C-4686-621E-3BE5979D6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301" y="1573254"/>
            <a:ext cx="5991225" cy="361950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D29905F6-A3EB-AF52-8F32-46C721A626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24F092A-6F90-5E16-EF5C-3D96AB5270D9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D022B00-EE1F-6877-0E6A-5C81853B2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59E2BAF-3CE9-F28A-49D8-DE843C0CA8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D504A8-1175-EC6A-142E-13EC6FD3754E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4C36F6-70E4-4A9B-21FB-36431C426AA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C01E70DA-7927-446A-2951-6CC04351C889}"/>
              </a:ext>
            </a:extLst>
          </p:cNvPr>
          <p:cNvSpPr txBox="1">
            <a:spLocks/>
          </p:cNvSpPr>
          <p:nvPr/>
        </p:nvSpPr>
        <p:spPr>
          <a:xfrm>
            <a:off x="144466" y="236724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17</a:t>
            </a:r>
          </a:p>
        </p:txBody>
      </p:sp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6B9D6C-2802-C3C5-A84F-1C3C5ADAF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1405618"/>
            <a:ext cx="3371850" cy="443865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30E3257-C3A9-1AAB-CDF5-F098E19BF223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9ADB110-0DEC-FE8B-49D5-4516A23F644C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6EEA9BB1-39B4-47B3-2295-7ADCCE28F3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E93C359-2982-7071-CED1-545C728208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C5E932C-3763-D636-401F-4769729CD557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6BE9CBF-4B20-BD63-817D-AEBF77515D7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18 </a:t>
            </a:r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58AFBC-C15F-E1B2-D943-BA381C072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718" y="1647146"/>
            <a:ext cx="3305175" cy="405765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0245002-D5D8-93D3-BF81-E8706D6135FC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B5DF39C-966A-FCB3-76B7-6F04358949DD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7D032EB4-93AD-3B4B-36E7-44EAC88D1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5D6770-B8B4-D2CB-EDA8-A8354577DE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87867CF-270D-8130-DBA4-C01E329A176A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67F3F1-07E1-594A-3F96-33F19788203E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D913C8E-2B7C-CEE8-FAEB-4CD7D45AED2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19</a:t>
            </a:r>
          </a:p>
        </p:txBody>
      </p:sp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EEA02-AAAE-34EB-D8F8-354EC9179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158" y="1778414"/>
            <a:ext cx="3952875" cy="356235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6C27899-3E37-9551-AEA9-3F776EC7B03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89637B2-47F8-33A4-8EF6-E94A87610429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EE3FDE59-37BC-02DC-500B-950FD6D72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B418CC-9C04-1E17-3C2C-4B130C8686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C734DCA-F4E2-7C85-CD2B-D175CF953BC2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42A84CB-F9C1-6774-02F3-C39D046144B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20</a:t>
            </a:r>
          </a:p>
        </p:txBody>
      </p:sp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20FB85-27E1-5879-C864-41FA5DC48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911" y="1790156"/>
            <a:ext cx="6067425" cy="312420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37ECE0E-A679-A08A-E074-A10BB8ECDF85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9798A1B-150A-22AE-62B7-274A1B60D865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AA4687A8-3CAD-C116-7579-4B88ADB13B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ABB3B0-BE85-7567-F09B-D6A3468CE0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D0D9842-B772-D2C8-D4A4-96F329F782E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AC175-C62B-512C-6075-A4F4CF28DE2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D415BDB-A651-935D-8578-0DD24E17EAE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21</a:t>
            </a:r>
          </a:p>
        </p:txBody>
      </p:sp>
    </p:spTree>
    <p:extLst>
      <p:ext uri="{BB962C8B-B14F-4D97-AF65-F5344CB8AC3E}">
        <p14:creationId xmlns:p14="http://schemas.microsoft.com/office/powerpoint/2010/main" val="27817688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EC65D4-6677-1712-E246-1027319C5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976437"/>
            <a:ext cx="6648450" cy="290512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FEC20E4-724C-8CED-D8A4-52A6182EEB4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7B474F9-4FBF-6E3E-63D7-F39E22FF78B1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4D5C788B-3FFB-8E06-2642-5D89A6900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EAD1825-1636-2BD2-1D32-93B9B63F22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1506C19-4BE6-50B1-F6E4-7CA8DC71668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4277E1-145D-304F-F14A-A9AF440EE52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D6102CA-9067-FBC7-B007-65CEF55B5DB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22</a:t>
            </a:r>
          </a:p>
        </p:txBody>
      </p:sp>
    </p:spTree>
    <p:extLst>
      <p:ext uri="{BB962C8B-B14F-4D97-AF65-F5344CB8AC3E}">
        <p14:creationId xmlns:p14="http://schemas.microsoft.com/office/powerpoint/2010/main" val="12847021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3D2A9-7591-0F22-B7EC-2D3E5F179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6201" y="1940939"/>
            <a:ext cx="5191125" cy="208597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35C8BB0-C4EE-4B62-A96F-1BD32B7C543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FFFEB4E-0D52-68A5-815C-24FFCEBAB0DD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3542B483-050D-E234-D799-EF93A5161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90A845-5A3B-1F1B-580B-76978933F9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EBBDF73-7CD2-C47F-670F-26CE46D9AEB4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C6865B-AC1A-68C3-66E9-4397902C5212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7F2E87-70E6-E771-37C7-8B81D6D142D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23</a:t>
            </a:r>
          </a:p>
        </p:txBody>
      </p:sp>
    </p:spTree>
    <p:extLst>
      <p:ext uri="{BB962C8B-B14F-4D97-AF65-F5344CB8AC3E}">
        <p14:creationId xmlns:p14="http://schemas.microsoft.com/office/powerpoint/2010/main" val="15152220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3237E3-90E6-A6FE-6389-1E75B1F61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841854"/>
            <a:ext cx="6324600" cy="3667125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BB1459B-2B0D-E6E7-04A2-3618EBB08BAC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E1769F1-0A16-2D00-1AA3-61D4716895C5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41256F0-4DC2-7658-A94E-EF2789A15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B69748-266F-32A2-7DF8-48860FEA64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0FAF38B-9856-FF1F-240E-FE7D4FC739A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C74A16-C3EF-A240-890A-4F36878F2BF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5CCB583-795B-3B9F-CA28-919DEC947A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24</a:t>
            </a:r>
          </a:p>
        </p:txBody>
      </p:sp>
    </p:spTree>
    <p:extLst>
      <p:ext uri="{BB962C8B-B14F-4D97-AF65-F5344CB8AC3E}">
        <p14:creationId xmlns:p14="http://schemas.microsoft.com/office/powerpoint/2010/main" val="42127496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94AEF8-109B-9651-8BA4-8F43832D5B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75" y="1666875"/>
            <a:ext cx="8248650" cy="352425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21E5EFDD-22CB-457E-E746-93BDD47DA026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4A69C88-61D2-FBB3-B85A-E09213C97DD8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834A26F-B7EF-4416-8FAF-0ACCB16D6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6C9AB0B-DA7B-53A4-001F-1FB2ACC1AF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B4E3B87-C8C9-26AD-4C07-E48449A6275A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9CFA4D-0602-F9F9-3D71-34E2F7F7AED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E5BF6E3-CF4B-BD26-6E4F-39D82BAB950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25</a:t>
            </a:r>
          </a:p>
        </p:txBody>
      </p:sp>
    </p:spTree>
    <p:extLst>
      <p:ext uri="{BB962C8B-B14F-4D97-AF65-F5344CB8AC3E}">
        <p14:creationId xmlns:p14="http://schemas.microsoft.com/office/powerpoint/2010/main" val="36539007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84E4B2-1A30-8316-1CE2-9D740CEB2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187" y="1738312"/>
            <a:ext cx="8429625" cy="338137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7CC8AFD-3E51-CC65-CA60-11B1295A51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9C4A9A9-4B36-45E8-F976-382275AAD06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7BA1B3B-009B-AA5D-ED94-E9E6EE1D1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9A239-52EE-7E54-4CAE-12E4E1033D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8DA79BC-9CA8-9874-A326-19D5119E10F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91B56C-B10E-7413-7C33-FD0F202BF4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1D829CB-1C98-CBC9-67D8-ADC51C63C74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26</a:t>
            </a:r>
          </a:p>
        </p:txBody>
      </p:sp>
    </p:spTree>
    <p:extLst>
      <p:ext uri="{BB962C8B-B14F-4D97-AF65-F5344CB8AC3E}">
        <p14:creationId xmlns:p14="http://schemas.microsoft.com/office/powerpoint/2010/main" val="36229422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07964D-1414-2E2B-A868-2BE252B84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262" y="1595437"/>
            <a:ext cx="8753475" cy="366712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4065A54-47BA-286E-96F6-EDA08774075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5225A55-8839-D158-373C-DC40D67D0AB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1193C744-5F63-FB64-93A6-51B17F5C66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6EB22A9-5B48-2FE3-E939-D2013300CD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B642408-0BAE-DDD8-7B3F-58BA0E947EE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4F72E5-A2BC-7D1C-4260-504A31FAF8E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F044D99-C3C8-87D3-C337-5D1DCAE3E7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27</a:t>
            </a:r>
          </a:p>
        </p:txBody>
      </p:sp>
    </p:spTree>
    <p:extLst>
      <p:ext uri="{BB962C8B-B14F-4D97-AF65-F5344CB8AC3E}">
        <p14:creationId xmlns:p14="http://schemas.microsoft.com/office/powerpoint/2010/main" val="22694483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Integration By Parts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Integration with Initial Conditions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79F9833C-1C67-34FF-CECE-A97A9AC6568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59683A8-FE2F-C105-350D-6D76025D21B9}"/>
              </a:ext>
            </a:extLst>
          </p:cNvPr>
          <p:cNvSpPr/>
          <p:nvPr/>
        </p:nvSpPr>
        <p:spPr>
          <a:xfrm>
            <a:off x="-105433" y="220655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5DFA9C6-ACF5-56F9-EAE4-161F13869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F0E24C-46D1-F5B7-B5D6-661FFD66AB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C4E9840-EB05-7D70-B41E-D799B7831B7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775240-FEE8-EA9F-25A5-502A205F9FD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CA0D28-D219-8534-4BFA-81FE149EB95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2104</TotalTime>
  <Words>700</Words>
  <Application>Microsoft Office PowerPoint</Application>
  <PresentationFormat>Widescreen</PresentationFormat>
  <Paragraphs>199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128</cp:revision>
  <dcterms:created xsi:type="dcterms:W3CDTF">2021-08-03T13:03:26Z</dcterms:created>
  <dcterms:modified xsi:type="dcterms:W3CDTF">2023-07-04T20:38:53Z</dcterms:modified>
</cp:coreProperties>
</file>