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2"/>
  </p:notesMasterIdLst>
  <p:handoutMasterIdLst>
    <p:handoutMasterId r:id="rId43"/>
  </p:handoutMasterIdLst>
  <p:sldIdLst>
    <p:sldId id="264" r:id="rId3"/>
    <p:sldId id="569" r:id="rId4"/>
    <p:sldId id="597" r:id="rId5"/>
    <p:sldId id="598" r:id="rId6"/>
    <p:sldId id="599" r:id="rId7"/>
    <p:sldId id="600" r:id="rId8"/>
    <p:sldId id="601" r:id="rId9"/>
    <p:sldId id="648" r:id="rId10"/>
    <p:sldId id="602" r:id="rId11"/>
    <p:sldId id="603" r:id="rId12"/>
    <p:sldId id="604" r:id="rId13"/>
    <p:sldId id="617" r:id="rId14"/>
    <p:sldId id="618" r:id="rId15"/>
    <p:sldId id="619" r:id="rId16"/>
    <p:sldId id="620" r:id="rId17"/>
    <p:sldId id="621" r:id="rId18"/>
    <p:sldId id="622" r:id="rId19"/>
    <p:sldId id="623" r:id="rId20"/>
    <p:sldId id="624" r:id="rId21"/>
    <p:sldId id="625" r:id="rId22"/>
    <p:sldId id="626" r:id="rId23"/>
    <p:sldId id="627" r:id="rId24"/>
    <p:sldId id="628" r:id="rId25"/>
    <p:sldId id="629" r:id="rId26"/>
    <p:sldId id="630" r:id="rId27"/>
    <p:sldId id="631" r:id="rId28"/>
    <p:sldId id="632" r:id="rId29"/>
    <p:sldId id="633" r:id="rId30"/>
    <p:sldId id="634" r:id="rId31"/>
    <p:sldId id="635" r:id="rId32"/>
    <p:sldId id="636" r:id="rId33"/>
    <p:sldId id="637" r:id="rId34"/>
    <p:sldId id="638" r:id="rId35"/>
    <p:sldId id="639" r:id="rId36"/>
    <p:sldId id="640" r:id="rId37"/>
    <p:sldId id="644" r:id="rId38"/>
    <p:sldId id="645" r:id="rId39"/>
    <p:sldId id="646" r:id="rId40"/>
    <p:sldId id="64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7394" autoAdjust="0"/>
  </p:normalViewPr>
  <p:slideViewPr>
    <p:cSldViewPr snapToGrid="0">
      <p:cViewPr varScale="1">
        <p:scale>
          <a:sx n="68" d="100"/>
          <a:sy n="68"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08-Jul-21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27:59.795"/>
    </inkml:context>
    <inkml:brush xml:id="br0">
      <inkml:brushProperty name="width" value="0.05292" units="cm"/>
      <inkml:brushProperty name="height" value="0.05292" units="cm"/>
      <inkml:brushProperty name="color" value="#FF0000"/>
    </inkml:brush>
  </inkml:definitions>
  <inkml:trace contextRef="#ctx0" brushRef="#br0">13002 4029 2123 0,'12'-29'95'0,"-12"29"-32"0,0 0-30 16,0 0-33-16,0 0-43 0,0-30-17 16,0 30-14-16,0 0 25 0,0 0 6 0,8-29 25 15,-8 29 18-15,0 0 25 0,13-18 14 16,-13 18 0-16,0 0-12 0,10-22 11 0,-10 22-28 15,0 0 3-15,14-24 1 0,-14 24 5 16,0 0-9-16,0 0 0 0,12-23 3 16,-12 23-9-16,0 0 2 0,0 0 7 15,16-24 13-15,-16 24 25 0,0 0 24 0,9-18 28 16,-9 18-7-16,0 0 11 0,10-21-6 16,-10 21-11-16,0 0-11 0,0 0-4 0,0 0-9 15,13-24-2-15,-13 24-19 0,0 0-24 16,0 0-17-16,0 0 1 0,0 0 4 15,0 0-6-15,0 0-1 0,0 0 5 0,0 0-10 16,0 0 10-16,30 55-9 0,-30-35-7 16,4 9 4-16,-4 4 8 0,0 7-8 15,-4 7 10-15,-1 4-3 0,5 9 0 16,-3 2 0-16,-1 3 8 0,3-1-13 0,1 7 6 16,-4-2 1-16,-1-4-4 0,5 7 9 15,0-6-6-15,-3 0-3 0,3-1 4 0,-3 0 7 16,1 1-4-16,-1-6-7 0,-4-1 2 15,7-2 5-15,-3-12-5 0,3 5 12 0,-2-8-14 16,2-3 7-16,0 0 4 0,0-6-11 16,2-3 0-16,1 2-5 0,-3-8-22 15,10 4-18-15,-10-3-40 0,0-25-57 16,8 37-88-16,-8-37-442 0,9 15 120 0</inkml:trace>
  <inkml:trace contextRef="#ctx0" brushRef="#br0" timeOffset="697.619">12606 3538 2710 0,'0'0'-57'16,"-22"-13"19"-16,22 13 11 0,0 0 7 0,-25-15 5 15,25 15 9-15,0 0 0 0,-19-24 3 16,19 24-6-16,-5-23 9 0,5 23-6 15,0 0-6-15,-3-27 0 0,3 27 9 0,0 0 6 16,0 0-3-16,-8-30 3 0,8 30-6 16,0 0 9-16,0 0 0 0,8-37 0 0,-8 37 3 15,15-19 3-15,-15 19-3 0,20-21-9 16,-20 21 3-16,35-22 0 0,-8 13 3 16,1-1-18-16,9-3 18 0,2 1-9 15,4 4-6-15,-1-2-15 0,3-2 9 0,4 9-16 16,-2-3 7-16,1 0-4 0,1 6 12 15,-1 0-3-15,1 0 3 0,1 0 0 0,-5 3 7 16,-5 4-14-16,5-2 10 0,-3 1 13 16,2 3 7-16,-11 2-7 0,7 1 3 15,-6 0 0-15,-3 0-3 0,-6-2 16 0,1 5 10 16,-3 0-13-16,-1 0 9 0,-6 7 0 16,-4 0-1-16,3 0 4 0,-5 5 6 0,-3 1-13 15,1-1 3-15,-6 3-3 0,1 6-12 16,1-3 9-16,-4 1-9 0,0 1 5 15,-4 4 4-15,1-4-12 0,1 1 12 16,-6-3 8-16,5-1 11 0,-2-2 3 0,-7-2 8 16,7 1 4-16,-9-6 8 0,1 2 4 15,0-4-14-15,-7 7-14 0,0-8 10 0,-6 7-16 16,6-10 8-16,4 1-18 16,-3 2 15-16,6-8-6 0,13-12-16 0,-25 28 0 15,16-16-20-15,9-12-4 0,-20 19-10 0,20-19-8 16,-20 23-5-16,20-23-8 0,-18 29-21 15,15-14-20-15,-1 0-47 0,4-15-77 0,0 0-403 16,7 43 111-16</inkml:trace>
  <inkml:trace contextRef="#ctx0" brushRef="#br0" timeOffset="1951.268">14484 3741 2320 0,'0'0'-42'16,"-7"-25"29"-16,7 25 26 0,-10-23 7 0,10 23 22 16,-11-22 18-16,11 22-7 0,0 0-1 15,-9-25-10-15,9 25 8 0,0 0-12 0,0 0-9 16,-13-25 2-16,13 25-14 0,0 0 0 16,0 0 14-16,0 0-14 0,0 0-4 15,0 0 1-15,0 0 10 0,0 0 9 16,-5 77-4-16,5-43 24 0,7 13-17 0,-1 1 10 15,3 11 22-15,-8 3-12 0,11 5 7 16,-2 2 8-16,0 8-2 0,2 3 5 0,0 6-17 16,1-4 3-16,0 2 6 0,6 2-14 15,-6 1-3-15,4-4-5 0,0-3-3 16,1 0 0-16,-5-5 0 0,2-12-7 0,-6-3-8 16,4-9 6-16,-5-8 3 0,3-2 29 15,-3-5 24-15,-3-7 8 0,-2-2 19 0,6-3 6 16,-8-1 3-16,-1-23 2 0,7 33-14 15,-7-33-18-15,0 0-11 0,0 0-15 16,0 0-19-16,0 0-10 0,0 0-12 16,-20-80-15-16,15 36-2 0,-3-1-21 15,1-12-5-15,-2 0-8 0,3-8-8 0,1-2-2 16,0-1-8-16,1 0-4 0,1-3 2 16,-2-11-12-16,0 10-7 0,-2 1-4 0,2 0 9 15,-3 1 0-15,3 2 8 0,-5 3-8 16,2 1 13-16,-1-1-8 0,1 3 3 0,-6 2-3 15,3-3 5-15,-3 1 5 0,4 4 1 16,-3 2 16-16,1 9-6 0,4 4-5 0,-4 4 12 16,5 3-1-16,-3 4 4 0,2 3-3 15,1 2 5-15,7 27 4 0,-10-42 1 16,7 24-5-16,3 18 9 0,-10-27-12 16,10 27 6-16,0 0 4 0,0 0 7 0,0 0 14 15,0 0-6-15,0 0 0 0,0 0 9 16,42 85 2-16,-29-48-11 0,4-1 4 15,3 5-3-15,-2-5-1 0,-1 6 8 0,0-9-7 16,-1-3 1-16,1-3 18 0,-2-3 11 16,-5-1 18-16,5-1 26 0,-6-7 20 0,-9-15 12 15,21 25-14-15,-21-25-16 0,0 0-21 16,0 0-3-16,44-31-5 0,-27 4-9 16,-4-9-10-16,2-6 2 0,2-8-12 0,-4-5-13 15,2-1-5-15,2 2-13 0,-2-6-4 16,-2 10-3-16,-1-7-3 0,2 5 6 0,-4 5 6 15,6 3-8-15,-7 5-9 0,4 3 4 16,-3-2-12-16,2 5-2 0,-4 5-4 16,2-1-4-16,2 9 6 0,-2-5 2 15,2 7-6-15,-12 18 3 0,13-35 5 0,-5 20 2 16,-8 15-2-16,19-21 10 0,-19 21-8 16,22-12 7-16,-22 12 2 0,0 0 10 15,0 0 5-15,53 17-2 0,-33-1 9 0,-3 3-7 16,8 6 16-16,-5 5 0 0,12 6 13 15,-4 9-1-15,1 6 8 0,1 9 6 0,5 7 3 16,-5 0 15-16,14 34 11 0,-9 0-6 16,-4-15-13-16,3 17 8 0,-2 3-2 0,-7-17 2 15,-3-7-6-15,4-1 0 0,-4-1-2 16,5 1-6-16,-4-4-3 0,-1-5 1 16,3 0-7-16,-1-4-2 0,-3-8 2 15,-1-10-11-15,0-3 0 0,0 2 0 0,-3-11-2 16,2-2 3-16,-1 1-14 0,2-4-30 15,2-1-34-15,5-2-51 0,-1-3-73 16,-4-10-183-16,5-5-521 0,-5-9-321 0</inkml:trace>
  <inkml:trace contextRef="#ctx0" brushRef="#br0" timeOffset="2662.8647">16294 3006 4075 0,'0'0'-147'0,"-5"-32"14"16,5 32 9-16,0 0 13 0,-2-40 6 0,2 40 6 15,-3-22 19-15,3 22 4 0,0 0 1 16,-5-28 3-16,5 28 24 0,0 0 7 16,0 0 12-16,-7-24 0 0,7 24 3 15,0 0 4-15,0 0 6 0,0 0-8 0,0 0 29 16,0 0 17-16,0 0 18 0,0 0-19 16,0 0 18-16,0 0 8 0,0 0 14 0,17 117 11 15,-12-67 20-15,-3 15 15 0,6 16-10 16,-6 9 15-16,4 7-1 0,6 36-7 15,0-5-4-15,-7 3 6 0,7-6-7 0,-4 1-12 16,5-2 0-16,1-22-8 0,1-12-13 16,0-3-7-16,12 30 1 0,-4-23-9 0,-6-12-8 15,8-4 3-15,-3-1-12 0,4-6 1 16,-6-4-10-16,-1-12-27 0,-1-5-28 16,-1-1-20-16,1-8-17 0,-6 0-29 0,3-7-27 15,-3-7-71-15,-4-4-223 0,1-1-386 16,-9-22 164-16</inkml:trace>
  <inkml:trace contextRef="#ctx0" brushRef="#br0" timeOffset="3161.4769">17741 4379 3621 0,'-33'3'-16'0,"33"-3"28"15,0 0-3-15,0 0-1 0,0 0 6 16,-39-3-3-16,39 3 3 0,0 0-2 0,0 0-14 16,0 0 8-16,0 0 5 0,0 0-7 15,0 0 4-15,0 0-4 0,0 0 0 0,0 0 0 16,0 0 4-16,0 0-2 0,0 0-6 15,72-47 4-15,-32 35-4 0,0 0 4 16,4-1 2-16,16-5 0 0,-3 3-8 0,8-1-4 16,14-5 18-16,4 2-8 0,-6 1-6 15,7 0 4-15,-7 0 2 0,0-2-12 16,-12 4 4-16,0-1 2 0,-4 2 4 0,1 0-8 16,-2-1 0-16,-3 1-28 0,1-5-34 15,6 5-60-15,-9-3-117 0,20-11-488 16,-18 8 499-16</inkml:trace>
  <inkml:trace contextRef="#ctx0" brushRef="#br0" timeOffset="4435.6565">20090 2731 2995 0,'18'-12'-126'0,"-18"12"9"16,0 0 6-16,0 0 11 0,0 0 30 15,0 0 24-15,0 0 33 0,0 0 26 16,32 31 15-16,-32-31 36 0,10 24 16 0,-10-24 13 15,5 36-18-15,2-16 5 0,-2 4-14 16,1 5-6-16,-2 0 22 0,4 5-20 0,-6 6 4 16,3 4-7-16,0 1-5 0,-2 2 11 15,-1 4-14-15,6 6 16 0,-3-4-9 16,-2-1 1-16,-3 1-13 0,2-5-7 0,-2 2 6 16,3-8-7-16,-3 2 1 0,0-7-2 15,0-7 11-15,0 2 3 0,5-5 3 0,-5-27 16 16,0 42-15-16,4-22-11 0,-4-20 9 15,0 34 15-15,0-34 3 0,0 30 14 16,0-30 20-16,0 0 11 0,0 30 19 16,0-30-19-16,0 0-15 0,0 0-14 0,0 0-8 15,0 0-11-15,0 0-8 0,-47-57-11 16,30 20-11-16,7-12-4 0,-3-11 0 0,4 0-11 16,-1-6-4-16,5-5-4 0,0-7-7 15,-3-3-11-15,1-5-7 0,2-1-1 16,2-2 0-16,3-3 0 0,0-1 1 0,0 1-1 15,-3 0-2-15,6-2 0 0,-3 8 2 16,3-3-3-16,2 6-2 0,-5 10 5 16,4 1-5-16,-1 5 3 0,0 3 3 0,2 14-5 15,-1 1 3-15,-3 6 0 0,3-1 2 16,-3 13-5-16,-1 0 0 0,5 7-4 16,-5 24-9-16,4-50 7 0,-3 32-2 0,-1 18 2 15,0 0 2-15,14-34 0 0,-14 34 5 16,0 0-1-16,0 0 1 0,0 0 5 0,0 0 2 15,0 0-3-15,65 52 9 0,-52-29-3 16,6 4 0-16,-1 4 12 0,-1 2-3 16,0 5 2-16,3 5-3 0,7 7-2 0,-9 1 6 15,5 2 0-15,3 1-2 0,-8 8 2 16,4 4 3-16,3 1 0 0,-9-5 2 0,5 6 3 16,-6-6 3-16,0-1-1 0,3-4-3 15,-5 5 5-15,1-3-3 0,4 1 1 16,-4-3-2-16,4-5-18 0,-3 7-5 0,2 0 3 15,-2-6-1-15,3-4 5 0,-9-8 2 16,2-2-5-16,4-3 3 0,-6-6 0 16,-3 2-2-16,6-4 3 0,-7-4 0 15,5 2 4-15,-5-2-5 0,10 0-1 0,2-1-3 16,-9-4-5-16,12 4-6 0,-1-1-4 16,4-4-12-16,4 1 2 0,-4-2-12 0,3 0-13 15,-6-2-12-15,6-3-8 0,-2 1-11 16,4-1-40-16,-4-4-35 0,1 4-73 0,-5-7-191 15,-5-2-397-15,-15-3 67 0</inkml:trace>
  <inkml:trace contextRef="#ctx0" brushRef="#br0" timeOffset="4769.4513">19924 3433 3657 0,'-30'-2'-75'0,"30"2"24"0,0 0 20 16,0 0 14-16,-45-7 17 0,45 7 15 0,0 0 33 16,-20-8 32-16,20 8-2 0,0 0-2 15,0 0 9-15,-12-28-18 0,12 28-13 16,0 0-3-16,0 0-4 0,32-53-6 0,-14 38 8 15,-3-3-18-15,9 2-9 0,-4 1 2 16,6-5-9-16,8 2-10 0,-7 0-2 0,11 3 4 16,-4-1-36-16,1 0-13 0,0 1-14 15,-2 3-12-15,7 0-8 0,-6 0-10 16,3-1-15-16,-5 4-18 0,1 1-31 0,2 4-45 16,-3-4-154-16,1 4-344 0,-3 0 680 15</inkml:trace>
  <inkml:trace contextRef="#ctx0" brushRef="#br0" timeOffset="5395.4158">21955 2300 2804 0,'-20'-28'-44'15,"8"13"33"-15,12 15 25 0,-22-31 0 16,9 12 32-16,-2 4 29 0,15 15 16 0,-25-30 28 16,16 15 4-16,-4-4 2 0,-4 0 26 15,17 19 11-15,-21-34-18 0,7 19-8 0,14 15-19 16,-23-34-13-16,11 18-10 0,12 16-21 15,-18-24-1-15,18 24-7 0,-17-22-11 16,17 22-11-16,-18-20-10 0,18 20-3 16,0 0-17-16,-16-23-7 0,16 23 0 0,0 0 3 15,-18-16-9-15,18 16 0 0,0 0 7 16,-23-11-5-16,23 11-11 0,0 0 13 0,-39 2-11 16,39-2-2-16,-37 18 8 0,17 0-11 15,-12 6 3-15,11 6-3 0,-8 0 2 16,-2 9 8-16,2 8 16 0,-1 0-20 0,7 5 7 15,-1 1-7-15,-1-2 6 0,8 9 6 16,2-6-4-16,-3 3 8 0,3-5 8 0,0 2 4 16,10-6 0-16,0-2-5 0,5 1 2 15,5-2 3-15,5-3-1 0,3 2 0 16,9 1 10-16,5-3 1 0,4-6 3 0,11 2 5 16,0-8 1-16,5-3 1 0,6 0 5 15,1-7-5-15,3 2-6 0,3-7 1 16,4 2-5-16,-1-6-3 0,2-6-1 15,1 3-6-15,6-2-1 0,1-6-3 16,1 0-2-16,8-3-2 0,10-3 0 0,3-4-3 16,-8 3-4-16,3-2-7 0,-1-3-10 15,-15 3-13-15,-4-1-11 0,-1-1-13 0,-4 2-18 16,-5-1-24-16,-8 2-26 0,-7-4-30 0,-5 4-50 16,-3 1-157-16,-12-2-524 0,-5-6-257 15</inkml:trace>
  <inkml:trace contextRef="#ctx0" brushRef="#br0" timeOffset="5835.4988">22659 2239 4022 0,'0'0'-122'15,"0"0"8"-15,23-47 9 0,-23 47 6 0,0 0 9 16,0 0 6-16,21-13 16 0,-21 13-1 0,0 0 20 16,0 0 15-16,0 0 12 0,0 0 10 15,48 25 27-15,-48-25 11 0,22 44 3 16,-9-14 6-16,1 4-7 0,2 4 18 0,-2 1 7 15,-3 5-11-15,-1-1 11 0,0 2 3 16,6 4-5-16,-3 8-1 0,0-5-1 16,1 0-10-16,-1 0 9 0,4 1-3 15,-2-5-14-15,0-1-10 0,-7-4 17 0,6-2-15 16,-3-1-3-16,-2 4 3 0,-1-6-3 16,4-1-3-16,-7 1-5 0,0-2 1 15,7-1 3-15,-6 2-10 0,3-1-3 0,-4 5-28 16,3-5-17-16,2 2-33 0,-2 1-9 15,-1-5-16-15,3-3-38 0,-5-3-10 0,3-7-3 16,-8-21-26-16,6 30-55 0,-6-30-440 16,6 12 120-16</inkml:trace>
  <inkml:trace contextRef="#ctx0" brushRef="#br0" timeOffset="6305.2105">22427 2028 2809 0,'-2'-37'-16'0,"-1"2"11"15,-2 0 13-15,10 4 5 0,0-4-4 16,1-1-9-16,11 0-3 0,3-3-13 0,-3 3-1 15,1 3 3-15,2-2 3 0,7 2 0 16,-9-1 11-16,2 2 19 0,2-1 4 0,3-1 9 16,-6-3 22-16,7 7 7 0,-4-4 4 15,2-1 8-15,-1 8-1 0,2 0-7 16,2-2-6-16,8 8-8 0,-5-1-3 0,5 4-12 16,-1 3 1-16,3 6 5 0,-9 1-12 15,4 6 5-15,-2 4 7 0,-2 10 10 0,9 1 14 16,-3 9 0-16,6 9-2 0,-5 10 9 15,10 10-7-15,-3 6-10 0,0 3-5 16,-2-1-3-16,-2 6-12 0,-3-7 6 16,-9-5-6-16,0-8-8 0,-4-1 7 0,0-10 23 15,-11-3 24-15,-2 0 9 0,-6-4-1 16,-15 6-1-16,-13 9-13 0,-23 6-7 0,-26 23-8 16,-11 1-5-16,-2-3-6 0,-8 4-12 15,-2 3-10-15,0 1-33 0,0 9-45 16,1 7-69-16,-4 9-91 0,-12 12-317 15,8-10-335-15,-5-12-158 0</inkml:trace>
  <inkml:trace contextRef="#ctx0" brushRef="#br0" timeOffset="6576.0469">12962 8494 3900 0,'-95'55'-113'15,"4"-2"17"-15,14-6 10 0,-8 9-14 16,18-7-1-16,10-5-9 0,4 1-30 0,1-1-22 15,5-1-21-15,7-7-11 0,6-1-433 16,11-8 118-16</inkml:trace>
  <inkml:trace contextRef="#ctx0" brushRef="#br0" timeOffset="7427.5215">8914 10085 2565 0,'-15'-27'-12'15,"10"-4"-3"-15,-7 5 6 0,12 26 0 0,-17-42 18 16,12 17 3-16,0 1 9 0,0-4 11 15,2-3 24-15,-2 3 43 0,5-3 7 0,0 31 0 16,-4-55 18-16,-1 24 15 0,5 31 0 16,0-49 29-16,-1 25 7 0,1 24-4 15,-4-45-15-15,4 45-22 0,-5-30-23 0,5 30-22 16,0 0-19-16,9-27-2 0,-9 27-7 16,0 0-5-16,0 0 5 0,65 47-9 15,-32 0-1-15,28 40 5 0,-8 8-7 0,9 23 1 16,-2 11-5-16,6 4-8 0,4-2-1 15,-5 2 2-15,-3-1-6 0,3-4 0 16,-8-9-3-16,-3-2-6 0,-1-4 3 0,-9-6-2 16,2 1-5-16,-5-7 0 0,-11-21-4 15,-7-10-17-15,6-2-15 0,-11-10-18 16,0-2-8-16,-1-6-13 0,-4-8-25 0,-1-4 1 16,-9-4-2-16,-6-4 4 0,-2-4-25 15,-3-5-6-15,-9-6-33 0,-10-6-43 0,27-9-40 16,-52-3-97-16,17-12-483 0,-3-12 158 15</inkml:trace>
  <inkml:trace contextRef="#ctx0" brushRef="#br0" timeOffset="7913.268">8917 9682 3417 0,'8'-43'-144'16,"-4"5"-2"-16,1 3 19 0,6 8-1 0,-6 2 16 16,4 5 13-16,-4-5 26 0,-5 25 14 15,12-33 14-15,-2 7 14 0,-10 26-3 16,16-37-1-16,-6 15 10 0,2 6 2 16,-4-8 1-16,6 6-1 0,4-3-3 0,-1-2 6 15,-4 6 3-15,7-5 11 0,-5 2-11 16,6 0 10-16,0 0-10 0,3 0 0 0,4-2 20 15,-1 4-13-15,8-3 3 0,-5 1-6 16,5 4 2-16,-5-1 8 0,7 3 6 16,-8 6-13-16,-1 0 3 0,4 0-4 0,-2 8 25 15,-30 0 35-15,60 4 28 0,-28 3 18 16,-2 5-16-16,-1 3 29 0,2 6-4 16,4 3-16-16,-8 5 9 0,3 4-3 15,2 9-2-15,-3-3-4 0,-8 5 12 0,1 1-3 16,0 4 0-16,-9 4 0 0,-1-1 19 15,-4-5 12-15,-3-2-2 0,-5 2 5 0,-3 6 3 16,-7 2 6-16,-2 4-14 0,-5-5-13 16,-4 6-13-16,-1-5-18 0,0 12-7 0,-3-2-16 15,7-9 2-15,-1 5-13 0,3-5-10 16,-1 2-20-16,-2-3-23 0,6 0-23 16,-4-1-29-16,6 1-32 0,-6-4-21 0,-8-6-31 15,8-6-41-15,-3-9-125 0,0 0-536 16,0-13-60-16</inkml:trace>
  <inkml:trace contextRef="#ctx0" brushRef="#br0" timeOffset="8887.3768">10960 8912 3774 0,'0'0'-20'16,"0"0"16"-16,0 0 4 0,40 0-22 15,-40 0 14-15,0 0-6 0,0 0 3 16,33-4 5-16,-33 4 8 0,0 0-8 0,42 6 25 15,-42-6-1-15,32 13 20 0,-12 2 33 16,0 3 28-16,7 8 3 0,-1 4-11 16,11 10-4-16,3 15-11 0,0 4 11 0,24 28-51 15,-10-2-11-15,7 5 12 0,-5 2 3 16,2 0-15-16,-1 2 25 0,-3-3 17 16,-6 2-2-16,-9-16-3 0,7 15-3 0,-10-15 2 15,-1-10-9-15,-10-1 2 0,7-4-3 16,-11-10-4-16,-4-5-12 0,0-8 2 0,1-1 12 15,-4-8 21-15,-3-4 22 0,-2-2 6 16,1 0 4-16,1-6-4 0,-11-18-3 0,7 28-14 16,-7-28-15-16,0 0-7 0,0 0-14 15,0 0-10-15,0 0-4 0,-84-49-7 0,49 8-7 16,-12-14-13-16,-14-34-10 0,-1-3-12 16,3-19-8-16,-1-3-12 0,-2-4-2 15,9-4-9-15,-8-2-8 0,8-2-5 0,3 2 2 16,-2 6 5-16,8 6 5 0,-3 6 10 15,12 27 2-15,12 14 6 0,-1 20 9 16,8-2 1-16,-1 10-3 0,2 3 0 16,5 6-5-16,1 4-2 0,1 6 3 0,8 18 6 15,-7-36 0-15,7 36 7 0,0 0-5 16,17-36 8-16,-17 36 4 0,29-18 1 16,-6 12 1-16,2-3-1 0,4 1 1 0,7 0 4 15,3-1-5-15,6-1 6 0,7 1 0 16,1-3-4-16,6 3-2 0,1-3 2 0,0-1 1 15,-1 1 4-15,1 0 1 0,-8-4-4 16,0-3 0-16,5 1 7 0,-10 0-3 0,-4-5 11 16,1-4-5-16,-9-3-3 0,-4-5-1 15,1-8-1-15,0-5-7 0,-10-2-2 0,3-7-3 16,-8 2-5-16,3-2-11 0,-9 1 11 16,-2 3-9-16,-1 5 7 0,-3 5 0 15,-2 6 9-15,2 2 4 0,-1 5 9 0,-4 1-5 16,2 2-2-16,-2 27-4 0,5-37-9 15,-5 37-1-15,0 0 9 0,3-28-7 16,-3 28 11-16,0 0-3 0,0 0-1 0,0 0-1 16,55 65 4-16,-37-35 1 0,9 11 8 15,2-2-7-15,-1 5 13 0,14 7-10 0,-5 6 10 16,0 2 6-16,3 0 9 0,-2 0-1 16,9 6 5-16,3 23 7 0,2-2-1 15,-2 3-3-15,-1-2 1 0,-1 2 4 0,-6-10-6 16,-8-10 0-16,-1 0 1 0,2 6-2 15,-6-4 1-15,-4 0-8 0,3-4 3 16,-3 0-3-16,-5-16-4 0,0 8 3 0,5-7-8 16,-8 1-4-16,3-2-10 0,4 1-24 15,-3-3-19-15,3 2-18 0,3-3-26 0,1-4-44 16,4-4-38-16,-7-10-68 0,3-4-232 16,-8-8-408-16,-6-9-269 0</inkml:trace>
  <inkml:trace contextRef="#ctx0" brushRef="#br0" timeOffset="9423.048">13879 7903 3949 0,'0'0'-144'0,"5"34"24"0,1-12 48 15,4 8 17-15,-5 0 19 0,7 3 14 0,3 5 38 16,2 7 20-16,5 4 29 0,3 4 22 16,0-1-2-16,3-5 22 0,2 17-10 0,9-6 5 15,-1 5-3-15,2-6-12 0,-3 2-8 16,3-1-9-16,-1 1 0 0,-4-3-13 15,0 2-2-15,0-2-12 0,-10-8 9 0,4 5-11 16,-4-3-11-16,-3 5-2 0,4-3-3 16,-6 3 1-16,2 1-7 0,-5-3 6 0,1-1-10 15,-1-3 0-15,-4-5-15 0,-1-1-6 16,-4-6-11-16,4-1-9 0,-3-4-7 16,-4-5 5-16,-2-6-13 0,-3-21-16 0,-3 44-22 15,3-44-20-15,-14 22-45 0,14-22-33 16,0 0-56-16,0 0-604 0,-62-51-13 15</inkml:trace>
  <inkml:trace contextRef="#ctx0" brushRef="#br0" timeOffset="9948.2572">13778 8244 3799 0,'-23'-39'-41'0,"-2"2"-1"0,8 4 7 16,0-2 0-16,2 8 2 0,3-7-39 15,1 7-19-15,6-4-16 0,-4-3-24 0,6-1 7 16,-2-1 7-16,0 3 20 0,2-6 27 16,-1 1 43-16,-1-1 13 0,-5 0 36 15,5 3 19-15,-3-2 10 0,3 2-9 0,-4 2 5 16,3 2 12-16,4 0-21 0,-1 1 7 16,-6 2-4-16,6 0-16 0,1 2 1 15,2 27-16-15,-3-45-18 0,6 17-13 0,-3 28-20 16,2-53-1-16,1 25 7 0,1 5 5 15,1-4 17-15,0 0 18 0,-5 27 5 0,11-42 10 16,-11 24 3-16,0 18-8 16,5-35 5-16,-5 35-6 0,16-35-6 0,-1 20-3 0,1-1-13 15,3-1-2-15,4 4-14 16,9 1-21-16,1 0-21 0,4 3-10 0,2-2-1 16,-1 4 8-16,-3 2 2 0,-5 4 19 15,6-4 36-15,-1 10 29 0,-10 1 38 16,7 1 31-16,-11 10 19 0,1 1-17 0,-4 6 36 15,2 6 25-15,-6-2 24 0,-1 7-14 16,-1 6 3-16,-7-1-7 0,0 5-33 0,0 2-2 16,-5 2 8-16,-5 0-13 0,0 9-11 15,0 5-10-15,-3-1-5 0,-1-2-9 16,-2 2-5-16,-3 0-8 0,1-3-5 0,-9-4-2 16,5-1-4-16,-1-2-8 0,-9-3 2 15,5-6-2-15,-3 0-8 0,2 0-1 0,-9-6-12 16,5 0-29-16,-4-1-42 0,0 0-57 15,0 3-50-15,2-11-61 0,1-4-216 16,3-11-458-16,8-8-321 0</inkml:trace>
  <inkml:trace contextRef="#ctx0" brushRef="#br0" timeOffset="11386.1115">14790 5716 3999 0,'0'0'-174'0,"-8"-30"16"16,8 30 32-16,-3-30 22 0,3 30 30 0,0 0 35 16,-6-35 23-16,6 35 16 0,0 0 25 15,-5-30 5-15,5 30-21 0,0 0 0 16,-3-27 18-16,3 27-16 0,0 0 3 0,0 0-6 15,0 0-1-15,0 0 6 0,0 0 0 16,47 57 9-16,-32-25 15 0,2 1-7 16,-2 6 28-16,3 8 12 0,4 2 7 0,0 6 1 15,-4 0 0-15,6 14-3 0,1 5 4 16,3-3-17-16,-5 2-6 0,6 0 0 16,1-5-14-16,-3 1 0 0,-2-5 2 0,-7-9-12 15,4-4 1-15,-5-13-9 0,-4 4 23 16,1-11 25-16,-3-3 33 0,-4-5 18 0,5 3-11 15,-7-5-12-15,3 3-12 0,-8-24-8 16,12 28-11-16,-12-28-6 0,10 26-10 16,-10-26-10-16,0 0-15 0,0 0-9 15,0 0-5-15,0 0-3 0,0 0 0 0,0 0-10 16,-30-94-3-16,16 55 0 0,-1-3 0 16,-2-6-4-16,1-2 4 0,-4-1-2 0,1-3-1 15,3 6-8-15,-1 1-4 0,0-2 1 16,0 8-9-16,2 2 2 0,2 0-5 15,0 0 4-15,1 0 4 0,0 3-7 0,-3-2 3 16,2 2 0-16,-1-3 7 0,6 4-2 16,-4-1 4-16,1 3-2 0,2 6 6 15,1-2 1-15,-1 1-9 0,1 5 4 0,3-2 4 16,5 25-2-16,-12-41-3 0,12 41-2 16,-5-33 3-16,5 33-1 0,-8-29-1 0,8 29 7 15,-3-25-2-15,3 25-4 0,0 0 8 16,8-47-8-16,-3 32 10 0,-5 15-9 0,17-34 4 15,-9 17 6-15,-8 17-2 0,17-30-2 16,-5 18 0-16,-12 12-11 0,18-25-6 16,-5 13-6-16,-13 12-12 0,25-21-2 0,-25 21 1 15,20-19-9-15,-20 19 18 0,21-13-13 16,-21 13 10-16,0 0 0 0,21-12 9 16,-21 12 8-16,0 0 10 0,0 0 17 15,0 0 13-15,0 0-10 0,25 34 0 0,-25-34 8 16,7 31 4-16,-7-31 4 0,5 37 5 15,-2-19-4-15,-3-18-4 0,0 41 8 0,4-20 15 16,-4-21-4-16,5 40-2 0,-5-40 1 16,-5 47 3-16,1-24-3 0,1 2 2 0,3-25-1 15,-12 53-4-15,4-25-7 0,-4-1-6 16,-1 6-2-16,0 2 4 0,1-5-11 16,-8 2 10-16,11-1-10 0,-7-1 6 0,1-2-1 15,1-4 2-15,-4 7-3 0,4-10 7 16,1 5-4-16,0-5 5 0,4-3-6 0,-7 4 2 15,16-22-9-15,-19 37-1 0,11-22 1 16,8-15-6-16,-14 31-2 0,8-13 7 16,6-18-8-16,-10 30 3 0,10-30-1 15,-7 40 0-15,7-21-1 0,0-19 2 0,7 40-3 16,1-18 1-16,0 1 0 0,2-3-2 16,4 0 4-16,8-4-6 0,-2 4 6 0,1 0-3 15,11 2-2-15,-2-6 5 0,-1 0 1 16,11 2 1-16,-7-2 1 0,4 2 0 15,5-3 4-15,-7-1-4 0,-1-2 3 0,-1 0-4 16,-1-3 2-16,0 1-4 0,-11 2 0 16,8-7 0-16,-6 5-2 0,1-3-1 0,1 3-16 15,-25-10-25-15,40 11-39 0,-23-6-36 16,-17-5-35-16,31 12-46 0,-31-12-92 16,15 7-634-16,-15-7-563 0</inkml:trace>
  <inkml:trace contextRef="#ctx0" brushRef="#br0" timeOffset="12324.9648">15347 5498 4334 0,'-10'-21'-166'0,"10"21"13"0,-11-29 7 15,11 29-7-15,-11-25-3 0,11 25-7 16,0 0 14-16,-5-27-1 0,5 27 18 16,0 0 16-16,-8-24 26 0,8 24 8 0,0 0 19 15,-5-26 10-15,5 26 23 0,0 0 0 16,-12-27 15-16,12 27 18 0,-13-18 9 0,13 18-3 15,-17-23 6-15,17 23 0 0,-18-24-3 16,18 24-12-16,-17-24 6 0,17 24-12 16,-17-31 3-16,17 31 6 0,-20-30 12 15,5 14 14-15,5-3 21 0,10 19 10 16,-28-35 10-16,14 18 8 0,-1-3 10 0,-1 5-19 16,-1-3-8-16,17 18-14 0,-35-29 14 0,18 14-16 15,0 3-5-15,-4 0-7 0,21 12 6 16,-36-21-14-16,36 21 11 0,-30-19 2 15,14 14-3-15,16 5-4 0,-36-10-8 0,36 10 1 16,-36 0 1-16,36 0-2 0,-47 10 9 16,20-1-9-16,-3 3 17 0,5 3-1 0,-7 5 22 15,0-4-8-15,1 4 14 0,0 4-5 16,1 1 2-16,-8 4-10 0,8-2-3 16,-5 3-2-16,3 3 7 0,-3 6-14 15,1 0 3-15,-3 4 8 0,1 9-1 0,4-2-4 16,7-1-1-16,-4 3 0 0,4-1-5 15,2 0 1-15,6 0 5 0,0 3-2 16,2-2 2-16,5 3 5 0,7-1-6 0,0-6-4 16,9 11-2-16,-1-2 5 0,4 3-8 15,2-1-1-15,9-5-3 0,0 6-4 0,11-3-2 16,4 2-3-16,3-4-6 0,6 1 4 16,13-3 3-16,-2-2 2 0,33 8-5 15,3-5 0-15,7-6 1 0,10-6-2 0,-15-10-3 16,-11-9 0-16,3-3-3 0,-3-3 0 15,-13-5 6-15,5 0 5 0,-9-6 5 0,-2-2 3 16,4-2 0-16,2-4-4 0,0-5-3 16,19-2-6-16,-4-7 0 0,1 1-3 0,2-4-3 15,-2-4-2-15,-4 6-1 0,-3-6-3 16,-7-6-4-16,-3-1-4 0,-4-9-3 16,-2 0-3-16,-7-5-2 0,-2-5-3 0,-14-2-11 15,4-5 6-15,-9 0-2 0,-2 4-3 16,-11 3 3-16,9-1-3 0,-8-2-3 15,3 3-9-15,-1 1-4 0,-4-3 2 0,5 4-6 16,-2-1 7-16,-6-2-2 0,0-3 6 16,-11 11 0-16,3-7 1 0,-13-1 1 15,-7-9 4-15,-6 4 5 0,-10-10 13 0,-6-3 2 16,-11 5 1-16,-11-24 4 0,-15 6 1 16,1 7-11-16,-16 7 1 0,-19 8-13 0,-26 12-7 15,-38 14-7-15,-32 9-1 0,-34 12-1 16,-31 12-5-16,-12 9 5 0,-56 12-12 15,-12 6-22-15,2 14-32 0,4 11-55 0,-1 13-104 16,20 2-633-16,21 7-368 0</inkml:trace>
  <inkml:trace contextRef="#ctx0" brushRef="#br0" timeOffset="27319.0161">27432 15703 2673 0,'0'0'92'15,"0"0"-7"-15,0 0-16 0,0 0-22 16,-22-21-11-16,22 21-10 0,0 0-16 0,0 0 0 15,0 0 5-15,-14-17 0 0,14 17 17 16,0 0 22-16,-15-24 18 0,15 24 7 16,0 0 14-16,-15-18 17 0,15 18-13 15,0 0-17-15,0 0-9 0,-16-24-10 0,16 24-15 16,0 0-6-16,0 0-1 0,-14-21-5 16,14 21-3-16,0 0-11 0,0 0-2 15,0 0-2-15,-13-23-9 0,13 23 10 0,0 0-3 16,0 0 10-16,-7-21 1 0,7 21-8 15,0 0 11-15,0 0-11 0,0 0 10 0,-13-18-3 16,13 18-6-16,0 0 1 0,0 0-9 16,0 0-1-16,0 0 8 0,0 0-9 0,-19-19-1 15,19 19-9-15,0 0-1 0,0 0 3 16,0 0-2-16,0 0-9 0,0 0-7 16,0 0 6-16,0 0 7 0,0 0-2 0,0 0 2 15,0 0-6-15,-16-15 9 0,16 15 2 16,0 0-7-16,0 0 7 0,0 0-3 0,0 0-2 15,-30-12-4-15,30 12 4 0,0 0 2 16,0 0 0-16,0 0-18 0,-37 0-8 16,37 0-2-16,0 0-4 0,0 0 3 0,-37 3-4 15,37-3 9-15,0 0 7 0,-32 9-2 16,32-9 6-16,0 0-5 0,-33 6 4 16,33-6 10-16,0 0 1 0,-32 6-5 0,32-6 3 15,0 0-1-15,-30 6 3 0,30-6 0 16,0 0 8-16,-30 7-7 0,30-7-1 0,0 0 10 15,-35 5-8-15,35-5 4 0,-31 4 23 16,31-4-12-16,0 0 6 0,-40-4-2 16,40 4 6-16,-30 4 1 0,30-4-15 0,0 0 13 15,-42-4-3-15,42 4-15 0,0 0 10 16,-41-5-8-16,41 5 0 0,-29-3-1 16,29 3 10-16,-28-4 8 0,28 4 13 0,0 0-17 15,-42-3 3-15,42 3-6 0,0 0 10 16,-35-5-5-16,35 5-11 0,0 0-1 0,-34-7-7 15,34 7 3-15,0 0 3 0,-33-7-1 16,33 7-9-16,-24-5 11 0,24 5-10 16,0 0 9-16,0 0-9 0,-45 0 11 0,45 0 8 15,0 0-15-15,-32-3 1 0,32 3-7 16,0 0 0-16,-40 7-4 0,40-7 8 0,-26 5-1 16,26-5-3-16,-31 6-2 0,31-6 4 15,-26 6 3-15,26-6-2 0,0 0 0 16,-30 10 1-16,30-10 4 0,0 0-5 0,-26 6-1 15,26-6 0-15,-31 9-8 0,31-9 17 16,-34 6-1-16,34-6-2 0,-32 9 4 0,32-9 18 16,-31 9-15-16,31-9-5 0,-29 9 5 15,29-9-1-15,-30 10-4 0,30-10-5 0,-35 10 8 16,35-10-6-16,-33 15 1 0,16-9 4 16,17-6-9-16,-32 12 4 0,32-12-9 15,-22 13 15-15,22-13-13 0,-25 8 5 0,25-8 5 16,-23 12-3-16,23-12 3 0,0 0-2 15,-25 14-5-15,25-14 7 0,0 0 4 16,-25 14-13-16,25-14 12 0,-24 12-11 16,24-12 6-16,-22 20-1 0,22-20-7 0,-25 24 2 15,15-12 16-15,10-12-16 0,-21 26-4 16,21-26 9-16,-21 27-7 0,21-27 8 0,-16 27-11 16,11-15 10-16,5-12 11 0,-15 26-20 15,15-26 4-15,-9 24-2 0,9-24 0 0,0 0 12 16,-8 31-11-16,8-31 4 0,-8 21-5 15,8-21 2-15,0 0 13 0,-7 32-10 16,7-32-5-16,0 0 8 0,-2 36 1 0,2-36-1 16,-3 29-3-16,3-29 2 0,0 27-4 15,0-27 7-15,-5 27 3 0,5-27-6 0,0 0 1 16,5 40-3-16,-5-40-2 0,3 24 2 16,-3-24 3-16,0 0-1 0,2 35 1 15,-2-35 4-15,7 26-4 0,-7-26 4 0,8 27-4 16,-8-27 10-16,5 31-7 0,-5-31-3 15,8 32 5-15,-8-32 0 0,9 28-3 16,-9-28-2-16,10 32-3 0,-10-32 3 0,5 24-3 16,-5-24 8-16,8 22-8 0,-8-22 4 15,5 25-4-15,-5-25 4 0,0 0-1 0,12 25-3 16,-12-25 7-16,0 0-1 0,8 20 0 16,-8-20 1-16,0 0-1 0,0 0-6 0,14 25 1 15,-14-25 4-15,0 0 4 0,26 19-2 16,-26-19-3-16,20 8-5 0,-20-8 8 15,19 12 1-15,-19-12-6 0,27 14-5 0,-27-14 9 16,20 9-2-16,-20-9 6 0,21 9 8 16,-21-9-1-16,24 9-8 0,-24-9 10 0,0 0-2 15,30 13-10-15,-30-13 2 0,25 7 1 16,-25-7-5-16,28 9-1 0,-28-9 2 16,29 7 10-16,-29-7-7 0,32 10-6 15,-32-10 3-15,28 14-1 0,-28-14-3 0,34 5 9 16,-34-5-3-16,36 3-1 0,-36-3 3 15,34 7 0-15,-34-7 0 0,35 3 0 16,-35-3-7-16,33 0-1 0,-33 0 3 0,37 0 2 16,-37 0 3-16,39-3-2 0,-39 3 6 15,43-7-2-15,-21 4-3 0,-22 3-5 0,43-9 3 16,-16 3-6-16,0 2 5 0,-27 4 2 16,45-14-9-16,-20 6 2 0,4 0 0 0,-9-2 6 15,-20 10-3-15,45-15 2 0,-25 9-1 16,-20 6-1-16,32-12 0 0,-32 12 6 15,30-14-3-15,-30 14 2 0,27-12 2 0,-27 12-5 16,30-12-3-16,-30 12 8 0,26-13-5 16,-26 13 0-16,34-17-6 0,-19 11 4 0,-15 6 4 15,32-19-5-15,-32 19 7 0,28-18-6 16,-28 18 9-16,25-12 9 0,-25 12 1 16,27-17 0-16,-27 17-3 0,17-12 3 0,-17 12 8 15,17-12-6-15,-17 12 2 0,0 0-2 16,21-21 0-16,-21 21-3 0,15-18-1 0,-15 18-2 15,17-23-5-15,-17 23 2 0,17-24-1 16,-17 24 2-16,13-21 4 0,-13 21 5 16,12-22 1-16,-12 22-8 0,10-30 1 0,-10 30-1 15,8-38-1-15,-6 17 5 0,5-4 2 16,-7 25 1-16,0-55-3 0,-4 27 0 0,1-2 0 16,-2 1 4-16,5 29-3 0,-12-51-3 15,1 21-2-15,2 0-6 0,-3 3-6 16,-1-1-9-16,-7-3-26 0,0 6-51 0,-9 0-58 15,-7 3-115-15,-20 7-333 0,-14-8-333 16,-44-16-562-16</inkml:trace>
  <inkml:trace contextRef="#ctx0" brushRef="#br0" timeOffset="33729.2634">24094 873 4278 0,'-26'-36'-205'0,"26"36"13"16,0 0 6-16,0 0 4 0,0 0 9 0,-14-24 9 15,14 24 8-15,0 0 0 0,0 0 16 16,0 0 7-16,-3-27 19 0,3 27 15 15,0 0 15-15,0 0 15 0,-2-30 42 0,2 30 13 16,0 0 31-16,0 0-17 0,0 0 34 16,-8-30 22-16,8 30-17 0,0 0-7 15,0 0 28-15,-4-34 8 0,4 34-14 0,0 0-7 16,-3-28 3-16,3 28-7 0,0 0-6 16,-2-27-6-16,2 27-1 0,0 0-8 0,0 0 2 15,0-31 3-15,0 31 3 0,0 0-1 16,0 0-3-16,0 0 0 0,0 0 10 15,-3-35-8-15,3 35 5 0,0 0-3 16,0 0-15-16,0 0-18 0,0 0-4 0,0 0 2 16,0 0 0-16,0 0 2 0,0 0-14 15,0 0 14-15,0 0-4 0,0 0-11 0,8 114-7 16,-4-82 5-16,4-2-14 0,-3 7 0 16,4 4 8-16,-1-2-3 0,4-1 12 15,-7-1-4-15,6 3 18 0,1-6 0 0,-4-1-7 16,4-3-9-16,-3-1 8 0,-1-5 0 15,-3 1-1-15,3-4 18 0,-1 1-14 16,1 3 5-16,-3-4 0 0,2 7-11 16,-2 0 6-16,0-1-3 0,-2 5-12 0,6-5 6 15,-6 0-14-15,-1-2 4 0,-2-25 10 16,3 44 5-16,-3-26 21 0,0-18 17 0,0 0 0 16,-3 39 9-16,3-39 26 0,-14 15 19 15,14-15-3-15,0 0-1 0,-21 12-8 16,21-12 9-16,0 0 8 0,0 0-10 15,0 0-15-15,0 0 25 0,-52-28-39 0,52 28-1 16,-17-26 0-16,17 26-20 0,-13-30 7 16,3 12-5-16,10 18-5 0,-14-47-10 0,8 23 13 15,1-3-3-15,0 0-6 0,-2-3-4 16,5 3 8-16,-1-5-9 0,3-1 7 16,0 2-8-16,0-4-4 0,3 2 15 0,-1-1-17 15,1 3 5-15,1-2-11 0,4 1 4 16,-6-1-2-16,1 2-2 0,0 1 2 0,2 1 0 15,-1-2-2-15,-4 4 6 0,1 0 4 16,-1 27-12-16,0-50 12 0,4 29-6 16,-4 21-10-16,0-44 12 0,0 44 2 15,0-39-10-15,0 39 0 0,0-30 6 0,0 30-2 16,0-30-8-16,0 30 2 0,0 0 6 16,0-36 2-16,0 36 8 0,0 0-12 0,6-27 0 15,-6 27 8-15,0 0-10 0,0 0-4 16,0-29 6-16,0 29-15 0,0 0 5 15,0 0 3-15,0 0-3 0,0 0-10 0,4-27 1 16,-4 27-1-16,0 0 0 0,0 0 14 16,0 0 2-16,0 0-13 0,0 0 9 15,30-7-6-15,-30 7 6 0,0 0-1 0,0 0-1 16,52 10-3-16,-52-10 7 0,38 6 0 16,-38-6-3-16,44 2-8 0,-23 2 8 15,-21-4 3-15,41 3-1 0,-41-3 7 0,33 6-8 16,-33-6-5-16,32 3 10 0,-32-3-3 15,21 3 3-15,-21-3-1 0,0 0-5 0,31 9-2 16,-31-9 13-16,18 9-7 0,-18-9-2 16,0 0 9-16,12 32-2 0,-12-32-9 15,1 27 0-15,-1-27 9 0,0 0-5 0,-10 45 3 16,4-25 4-16,6-20-7 0,-15 37 5 16,5-16 9-16,-2 0-14 0,0 2 0 15,-1-2 3-15,-1 1-1 0,-1-2 1 16,7 0 1-16,-5 2 24 0,-2-4-26 0,15-18 7 15,-19 27-4-15,6-12 2 0,13-15 5 16,-17 23 6-16,17-23 4 0,-13 18 5 0,13-18-11 16,-9 18 9-16,9-18-1 0,0 0-15 15,-13 22 15-15,13-22 1 0,0 0-3 0,0 0-9 16,-15 20-2-16,15-20 5 0,0 0-11 16,0 0-1-16,0 0 1 0,0 0 4 15,-12 20-6-15,12-20-2 0,0 0 6 16,0 0-4-16,0 0 6 0,0 0-2 0,0 0-5 15,0 0 5-15,0 0-10 0,0 0 1 16,-13 22 5-16,13-22-11 0,0 0 6 16,0 0-8-16,0 0 4 0,0 0-5 0,0 0 3 15,0 0-5-15,0 0-1 0,-4 27 12 16,4-27-2-16,0 0 2 0,0 0 2 0,0 0 3 16,0 0-10-16,0 0 9 0,25 21 5 15,-25-21 3-15,24 11-3 0,-24-11 16 16,28 9-21-16,-28-9 10 0,34 9 2 15,-17-3-1-15,-17-6 1 0,33 9 16 0,-33-9-14 16,38 9 8-16,-16-6-1 0,-22-3 6 16,37 10-11-16,-17-8 9 0,-20-2-5 0,39 10 4 15,-39-10-8-15,31 6 4 0,-31-6-2 16,25 6 6-16,-25-6-5 0,27 8-1 0,-27-8-11 16,0 0 8-16,30 5 7 0,-30-5-7 15,0 0-1-15,35 6-1 0,-35-6-10 16,26 6 6-16,-26-6 10 0,33 6-4 0,-10 1-1 15,-23-7-3-15,47 12-15 0,-23-4 1 16,1 2-14-16,0 4-19 0,2-7-61 16,-9 9-23-16,2 0-57 0,-5-1-169 15,-6 0-317-15,-4-2 120 0</inkml:trace>
  <inkml:trace contextRef="#ctx0" brushRef="#br0" timeOffset="34850.0272">24765 1166 2673 0,'8'-22'-61'0,"-8"22"8"0,14-17-10 15,-14 17 1-15,23-19 9 0,-23 19-8 0,20-21 19 16,-20 21 19-16,22-23 16 0,-22 23 20 16,17-21-3-16,-17 21 3 0,15-22 36 15,-15 22 18-15,13-23-2 0,-13 23-7 0,12-26-4 16,-12 26 4-16,8-25-15 0,-8 25-6 16,9-21-6-16,-9 21 2 0,0 0-8 0,8-33 5 15,-8 33-11-15,0 0 0 0,0-38 2 16,0 38-8-16,0-24 8 0,0 24 18 15,0 0-8-15,-8-40 10 0,8 40-16 16,-12-28 7-16,12 28-2 0,-8-27-3 0,8 27-17 16,-22-27-1-16,22 27 10 0,-19-24-9 15,11 9 2-15,8 15 0 0,-27-25-10 0,11 17 3 16,16 8-3-16,-44-22 1 0,19 13-3 16,-7-1 2-16,2 5 5 0,-5-6-7 15,2 6-5-15,1-2 13 0,-2 2-8 0,3-2 4 16,0 1 6-16,0 0-8 0,6 0 3 15,-1 0-1-15,26 6 8 0,-48-9-10 16,23 6-2-16,25 3-4 0,-39-6 6 16,39 6 0-16,-35-8 1 0,35 8-3 0,-32-2-5 15,32 2 0-15,-30-7 3 0,30 7 4 16,-31-3-2-16,31 3-2 0,0 0 4 0,-46-6-4 16,46 6 0-16,-35-3-3 0,35 3 19 15,-30-3 0-15,30 3 11 0,0 0 7 16,-40-6-2-16,40 6 1 0,0 0-11 0,-33-3-2 15,33 3-3-15,0 0-2 0,-26-6 4 16,26 6 1-16,0 0-8 0,0 0 5 0,-48 6-10 16,48-6-1-16,-35 12 2 0,16-9 5 15,19-3-7-15,-41 18-6 0,19-7 6 16,-2-2 1-16,4 3-1 0,-3 0 2 16,1 1-4-16,-1 2-6 0,3 2 2 0,-5 3 12 15,0 2-12-15,-2 5-2 0,5-2 0 16,-5 0-2-16,6 2-5 0,-1-2 0 0,10 7 7 15,-5-5 0-15,2 3 0 0,2 0-7 16,-2 2 9-16,5-5-7 0,1 3 3 16,1-1-1-16,3 4 1 0,2-1 8 0,3 5-9 15,-7-4 3-15,14 8 2 0,-4 2 4 16,2-4 2-16,3 5-1 0,1 0-1 16,1-1-4-16,2 1-5 0,-1-6 27 0,4 6-20 15,0-9 10-15,4 7 1 0,-2-6-7 16,8 8 7-16,-2-5-3 0,4 1 22 15,5-3-15-15,-1 0-3 0,3-5 5 0,3-2-1 16,3 1 1-16,-2-8 7 0,9 1 1 16,-7-6 13-16,4-6-16 0,4 0 7 0,1-3-2 15,1-2 1-15,-2-2 14 0,9 0-20 16,-7-3 3-16,2-2-7 0,-1 0-5 16,0 0 2-16,5-2 3 0,-5-3-9 15,0 5-1-15,-3-3 6 0,1-3-6 0,-4 3 2 16,-7-1 15-16,1-5 30 0,-6 7 23 15,-1-7 11-15,-2 0-10 0,5-6-12 0,-5-4-5 16,2-4-6-16,-2-4-1 0,-1 0-9 16,-1 0-2-16,-3-5-8 0,0 2-4 15,-5-7-2-15,9-6-1 0,-9-1-6 0,0-5-2 16,-3 1-8-16,-1 1 1 0,-2-7-2 16,-8 9 7-16,6-1 15 0,-8-4 7 0,-4 3 4 15,0-5-11-15,-7 3 1 0,5-3 3 16,-11-3 4-16,3-4-4 0,-2 1-7 15,-13 0-17-15,-3-4-22 0,-14 2-29 0,-15 9-26 16,-32 0-31-16,-25 9-27 0,-14 18-31 16,-23 17-59-16,-18 17-204 0,-13 14-447 15,-12 1-170-15</inkml:trace>
  <inkml:trace contextRef="#ctx0" brushRef="#br0" timeOffset="36015.7">13832 5842 1347 0,'25'-9'109'0,"-25"9"-69"16,30-9 25-16,-8 2-5 0,-22 7 22 0,43-18-22 15,-14 9-1-15,2-6-5 0,6 3-13 16,5-4 4-16,7 1 17 0,4-4-12 16,11-2-22-16,6-2 10 0,7-1 3 15,3 3-17-15,9-4 3 0,33-2-4 0,-5-1-13 16,-17 6 6-16,-13 4 7 0,-1-1-4 15,-3 3-9-15,1-1 3 0,-17 5-7 0,3-5 1 16,-5 2 9-16,4 3-23 0,-4-3 17 16,0 3-4-16,-3-1-3 0,4 0-3 15,-1 4 7-15,-5 0-23 0,2 3-13 0,-2-3-16 16,-8 1-14-16,0 7-36 0,1-5-20 16,-9 0-40-16,-6 2-332 0,-1 1 105 0</inkml:trace>
  <inkml:trace contextRef="#ctx0" brushRef="#br0" timeOffset="36487.041">13997 6134 2181 0,'-5'23'213'0,"5"-23"-51"15,0 0-23-15,0 0-30 0,0 0-28 16,0 0-10-16,0 0-12 0,0 0-4 0,0 0-10 15,0 0-3-15,29 24 1 0,-29-24 9 16,45-8 2-16,-45 8-6 0,77-19 2 16,-29 7-6-16,4-4-13 0,13 0 3 0,-3 1-6 15,7-1 11-15,10-1-21 0,6 0 1 16,4 1-10-16,1-1 5 0,35-5-1 16,4 1-1-16,-2 3-8 0,4-5-8 0,-1 5 0 15,-26-1-17-15,-7 8-6 0,-2-1 0 16,2-2 6-16,-8 4-3 0,-2-1 5 15,-17 2 2-15,4-1-3 0,-6 2 5 0,-6 1-5 16,4-2 7-16,-16 3-27 0,3 0-12 16,-1 0-29-16,0 3-21 0,0 0-40 15,-4 0-44-15,-4-1-107 0,-11 2-319 0,4-3 112 16</inkml:trace>
  <inkml:trace contextRef="#ctx0" brushRef="#br0" timeOffset="36888.8007">15190 6354 2701 0,'-23'3'81'0,"23"-3"17"0,-34 0-9 15,34 0-10-15,0 0-44 0,-35 0-40 0,35 0-35 16,0 0 4-16,0 0 0 0,0 0 21 16,-38 0 35-16,38 0 49 0,0 0 21 15,0 0 11-15,0 0-1 0,0 0-12 0,0 0-15 16,0 0-17-16,0 0 5 0,0 0-9 16,0 0-18-16,0 0 3 0,0 0-13 0,0 0 4 15,107-35-9-15,-57 23-15 0,10 0 0 16,5 0-14-16,0-3-7 0,1-1-11 15,-3 1 0-15,6-1 0 0,-7 4 1 0,3-3 9 16,-5-1 1-16,5-2-4 0,-3 1-4 16,-1 5 2-16,0-6-5 0,-2 5 11 15,0-4-13-15,1 5-23 0,-3 0-20 0,3-2-26 16,-12 6-35-16,4-2-50 0,-3 0-74 16,-4 2-383-16,0 1 120 0</inkml:trace>
  <inkml:trace contextRef="#ctx0" brushRef="#br0" timeOffset="38289.0304">14864 6803 2626 0,'52'-16'3'0,"1"-4"15"0,-6 2 30 15,2-1-3-15,4-2-3 0,1-2 10 0,2-1-14 16,13-3-9-16,-4 0-3 0,1-2 0 15,-3 1 3-15,-3 4-16 0,-6-1 12 16,-1 1-15-16,4-1 5 0,-5 0-2 0,-5 0 2 16,1 0 5-16,-4 4-8 0,8-3-2 15,-4-2-3-15,4 2-2 0,-3 3 0 0,1-5-7 16,-5 2-6-16,-6 5-1 0,-1 1 1 16,0 0-7-16,1 3 0 0,-7-4 0 15,1 0 10-15,-1-2-2 0,0 2-1 16,-4-5 11-16,6 1 19 0,-11-4-12 0,4 0-2 15,5-11 4-15,1 2-14 0,-1-5 4 16,-4-1 8-16,4-5-7 0,-3-2-1 0,1 0 1 16,-4-1 9-16,-4 2 25 0,-3-2-9 15,4 0 6-15,-13-2-3 0,0-1-10 16,2 5 30-16,-6 0-1 0,1-3-3 0,-2 1 19 16,-2 2-25-16,9 1 10 0,-10-2 1 15,0 4-11-15,4 1-4 0,3 0-11 16,-4 4-4-16,0 1 5 0,1-2-17 0,-2 10 16 15,2-7-11-15,-1-1-1 0,-5 4 9 16,4-1-15-16,-4 0 9 0,0-6 24 16,0-2 6-16,-4 1-14 0,-1-1 1 0,2-1 0 15,0 1-4-15,-4-2 0 0,4-1-9 16,3 2 9-16,-5-2-10 0,1 2 2 0,3 0-12 16,-3 3 11-16,-1-5-10 0,2 5 4 15,0-1 9-15,1-1-13 0,-8 2 12 16,3-2 1-16,-1 2 1 0,-1 3 0 0,3 3 2 15,-3-5-11-15,1 8 13 0,1 2-18 16,-3-1-6-16,2 5 9 0,5 0-10 16,-7-1 1-16,5 5 6 0,-4-4-20 0,4 3 15 15,-3 1 0-15,-1-4 3 0,-2 3 8 16,-4 3-11-16,6-8 4 0,-7 2-2 16,-6-1-10-16,0 1 1 0,4-5 13 0,-7 2-17 15,4-2 8-15,-7 2-3 0,5 0 8 16,-2-4-5-16,1 1-8 0,6 1 8 0,-7-2-1 15,1 3 2-15,-4-2 4 0,9 1 0 16,-11-1 9-16,12 2 3 0,-12 3-8 16,8-3-8-16,-6 7 5 0,-4 0-13 0,2 2 1 15,-5 2-13-15,1 2-8 0,-4 9 4 16,-4-3-12-16,-8 3 8 0,4 3 4 0,-4-3 10 16,0 3-4-16,-2 1 3 0,-13 0-1 15,0-2-7-15,1 4 13 0,-4-3-5 16,-6 0 6-16,4 3-4 0,-4-3 4 15,1 2-1-15,-1 2 0 0,-3-1-2 0,0 0 4 16,-5 6 9-16,-8 0-6 0,-6-1-3 16,-1 5 3-16,10 2-10 0,-6-1 11 0,4-4-11 15,12 5 9-15,-7 1-9 0,-6 3 1 16,5-1 4-16,-6 0 12 0,3 3-9 16,-1 4-10-16,0 1 1 0,-1 0 3 0,-25 10-4 15,1 2 4-15,24-1-2 0,11-4 3 16,2 5-11-16,7-5-4 0,5 4-6 0,8-7 4 15,5 0-1-15,8 5-5 0,3-4 11 16,0 2 6-16,3-7-3 0,8 10-1 16,-2-6 2-16,7 4 2 0,-4 0 3 0,4-1-2 15,5 4 8-15,0 2-5 0,5 8 7 16,-2-1-10-16,12 3 9 0,-3 4-1 16,5 2 5-16,3 0-4 0,6 0 2 0,4 7-11 15,6-2 12-15,-3 3-1 0,7-4-2 16,-5-5 0-16,-2-8-5 0,-1 1 7 15,3-8 0-15,-5-6-7 0,-3 0 11 0,3-4 3 16,-3-1-5-16,1 2 19 0,-8-24-23 16,8 33 12-16,-8-33 3 0,5 35-9 0,-5-11 3 15,0-24-1-15,-8 50-2 0,3-19 1 16,-7 5 3-16,-1 5-10 0,1 3 10 16,0 4-4-16,-3 7 8 0,5 1-8 0,2 6 0 15,0-4 2-15,1 7-1 0,7-4-4 16,3 1 4-16,6 3 8 0,-1-4-16 15,5-2 12-15,14 0-3 0,-7-7-6 0,10 10 7 16,2-5 4-16,3-3 7 0,7 4 13 16,-2-6-3-16,7 1-1 0,2-6-6 15,2 1-12-15,10-2 7 0,24 10-2 0,9 3 3 16,6-3 5-16,17-1-3 0,9 1-15 16,9-5-19-16,-3 7-34 0,7 1-35 0,-7 6-38 15,-6 5-53-15,-13 2-84 0,-17 2-515 16,-19-5 306-16</inkml:trace>
  <inkml:trace contextRef="#ctx0" brushRef="#br0" timeOffset="39536.764">17818 5265 2535 0,'33'-8'100'0,"-33"8"-100"0,41-15-44 16,-18 6 0-16,-1-1-7 0,8-5 23 0,2-2-3 16,-2 2 3-16,2 0 6 0,-4-3 16 15,0 3 12-15,-4-4 26 0,-2 4 14 16,1-2 6-16,-3 2-4 0,-2 0-19 0,1 0 1 16,-6 0-10-16,-13 15-11 0,29-21-21 15,-16 10-14-15,-13 11-12 0,20-13-4 0,-20 13-6 16,20-20 17-16,-20 20-3 0,17-12 24 15,-17 12 4-15,0 0 6 0,23-21 25 16,-23 21 21-16,0 0 3 0,19-25-7 16,-19 25 16-16,0 0 23 0,10-22 0 0,-10 22-14 15,0 0-3-15,8-21-14 0,-8 21 4 16,0 0-14-16,25-19-3 0,-25 19-7 0,40-20 4 16,-13 8-17-16,12 0 7 0,-1-3-15 15,16 0 3-15,3 0-2 0,4-5-1 16,5 3-6-16,-4-3 11 0,9 3-5 0,3-4 5 15,-9 2-12-15,4-2 1 0,-4 4-1 16,0 0 7-16,-1-2-6 0,-2 4 3 0,-2 3-8 16,-3-1-14-16,-10 0 2 0,0 4-16 15,-6 3-18-15,-9-3-3 0,2 2-8 16,-6 4-1-16,-3-2 1 0,-25 5 13 0,0 0 1 16,35 0-4-16,-35 0-8 0,0 0-27 15,0 0-71-15,0 0-112 0,0 0-298 16,-62 57 114-16</inkml:trace>
  <inkml:trace contextRef="#ctx0" brushRef="#br0" timeOffset="40015.0706">18643 5187 2265 0,'-12'14'110'0,"12"-14"-1"15,0 0-16-15,0 0-9 0,-18 16-16 16,18-16-18-16,0 0 2 0,0 0-14 16,0 0 10-16,0 0 6 0,0 0 5 15,0 0 6-15,0 0 6 0,0 0-25 0,0 0 13 16,75-6-13-16,-75 6-7 0,53-15-7 16,-14 7-1-16,6 1-6 0,2-3-3 0,6 0-9 15,6 2-9-15,4-2-19 0,-14 4-7 16,3-3 4-16,-5 3-6 0,-2 3-8 0,-7-3 3 15,-4 2 1-15,-2 2-11 16,-2-3 1-16,1 2-7 0,-31 3 1 0,41 0 5 16,-41 0 7-16,25 10 2 0,-25-10 2 15,0 0-10-15,0 0-1 0,-37 55-14 0,8-31-6 16,-2 3 13-16,-8 3 1 0,-4-1 6 16,6-1 5-16,-5 1-4 0,-1 3 15 0,1-2 0 15,0 0 14-15,5-1 3 0,4-4-9 16,1-4 9-16,7 0 6 0,1-6 21 15,6 2 17-15,0-4 14 0,-2 1 14 0,20-14 0 16,-26 18 10-16,26-18-2 0,0 0 16 16,0 0-15-16,0 0-9 0,74-32-4 15,-22 12 2-15,5-5-18 0,11-4-12 0,9 2-16 16,10 0-21-16,-6 2-37 0,39-10-98 16,-36 11-196-16,-4 0-338 0,-13-3 122 0</inkml:trace>
  <inkml:trace contextRef="#ctx0" brushRef="#br0" timeOffset="42035.2848">22408 4229 2698 0,'0'0'-28'0,"0"0"5"0,0 0-3 16,0 0 2-16,0 0 1 0,0 0 2 15,0 0 12-15,0 0-6 0,0 0 3 0,82-35 6 16,-57 23-9-16,7-3 3 0,1 0 2 0,4-5 17 16,0 5-4-16,0-3 30 0,0-4 15 15,11 2 5-15,-4-7 10 0,8 3 5 16,-4 0-2-16,6-3-1 0,-1 0-15 0,12-5-1 15,-1 1 2-15,4 0-11 0,1 4-10 16,1-1 0-16,4 1-6 0,0 1-2 16,-4-2-8-16,10 1 6 0,-3-2 1 15,-3 6 0-15,3-5-2 0,-11 5 4 0,-4 3 3 16,-5 0-6-16,2 0-1 0,-7 5-6 16,0-4-6-16,-11 8-39 0,5-1-60 15,-11 4-83-15,-2 4-181 0,-11-2-291 0,-22 6 123 16</inkml:trace>
  <inkml:trace contextRef="#ctx0" brushRef="#br0" timeOffset="44271.0966">14728 5942 2403 0,'0'0'-145'0,"2"-29"6"16,-2 29 8-16,0 0 23 0,15-33 50 0,-15 33 58 15,15-26 58-15,-10 13 28 0,-5 13 29 16,14-27-8-16,-14 27-11 0,15-24-2 0,-15 24-22 15,13-21-11-15,-13 21-7 0,8-22-4 16,-8 22-7-16,12-19-6 0,-12 19 0 16,0 0-9-16,15-21 2 0,-15 21-5 15,0 0 5-15,0 0-1 0,8-21-7 0,-8 21 9 16,0 0-5-16,0 0-5 0,0 0 0 16,14-20-4-16,-14 20-1 0,0 0-9 15,0 0 6-15,0 0-13 0,0 0 10 0,0 0-3 16,0 0-2-16,0 0 8 0,0 0-8 15,65 29-3-15,-48-17 6 0,0 3-1 0,1 3 1 16,0 1-11-16,2 0 13 0,4 2-10 16,1 4 7-16,-7-1 6 0,12 4 1 0,-8 0 8 15,7-1 2-15,-6 0-7 0,4 5 2 16,-7-5 0-16,8 1 6 0,-4 1-1 16,-3-5-4-16,3 1 10 0,-7-3-3 15,-1-1 0-15,1 1 11 0,-2-5-10 0,2 6-2 16,-4-6-6-16,1 3 14 0,1-5-15 15,-15-15 2-15,23 34-8 0,-15-21 4 0,-8-13 3 16,17 27-11-16,-12-12 1 0,-5-15-4 16,14 22 4-16,-14-22-2 0,16 19 5 15,-16-19-1-15,0 0-4 0,14 21 0 0,-14-21 6 16,0 0-10-16,13 19 0 0,-13-19 4 16,0 0 4-16,0 0 13 0,0 0 5 15,0 0-7-15,0 0-4 0,0 0-5 16,0 0 1-16,0 0 8 0,0 0 5 0,0 0 0 15,0 0 5-15,-22-76-6 0,7 53 9 16,7-1-4-16,-7 1-5 0,1 2 6 0,1 0-12 16,5-1-5-16,-7 2 2 0,0 0-4 15,1-2-5-15,14 22 4 0,-27-39-16 0,9 14-6 16,-2 0-4-16,2 0 8 0,-2-7-14 16,-7 2 5-16,5 3 0 0,-6-6 7 15,-1 1 4-15,4-4-6 0,-7-2 0 0,7 4 6 16,3 4-3-16,-8-2 3 0,9 5 6 15,-5-3-6-15,-2 1 6 0,5 3-6 16,4 0-4-16,-8 5-9 0,6-3 13 16,-1 1-6-16,0 5 0 0,5 0 5 0,-1-2-7 15,18 20 3-15,-32-26 6 0,16 14-5 16,16 12-2-16,-26-22 5 0,26 22 0 0,-21-19 8 16,21 19-2-16,-17-18-15 0,17 18 2 15,0 0-9-15,-17-18-2 0,17 18 2 0,0 0-1 16,0 0 0-16,0 0-1 15,0 0-1-15,34-41 0 0,-34 41-2 0,38-15-9 16,-13 5 5-16,4 2-3 0,-8-3 8 0,8 7-11 16,-2-7 6-16,-1 5 0 0,5-3 17 15,-1 3-7-15,-30 6 8 0,50-9-1 16,-27 6-5-16,-23 3 12 0,42-7-5 0,-42 7-5 16,37-3-3-16,-37 3 7 0,28 0-8 15,-28 0 6-15,29 8-1 0,-29-8 1 16,22 10 6-16,-22-10 1 0,15 24-1 0,-15-24 12 15,15 28 1-15,-15-28 3 0,5 38-2 16,-2-20 19-16,-3-18 5 0,-7 50 1 0,2-23 9 16,-3-2 11-16,-4 4-19 0,-5 1 35 15,1 0-16-15,-8 5 3 0,-1-5-13 16,2 1-7-16,1 1-1 0,-5-5-1 16,6 0-7-16,-1-3 9 0,3-1-12 0,6-2 6 15,-4 1-15-15,4-3 2 0,1-3-5 16,12-16 1-16,-23 32-7 0,14-19 13 15,9-13-4-15,-11 24-7 0,11-24 0 0,-5 25 0 16,5-25-4-16,0 0 9 0,0 0 0 16,5 37 3-16,-5-37 6 0,20 15 11 0,-20-15-1 15,28 10 13-15,-28-10 0 0,45 5-7 16,-13-1 2-16,3-4-6 0,4-4-1 16,11 4 2-16,3-3-1 0,-1 1-12 0,2 2-7 15,1-3-3-15,-1 3 6 0,1 0-5 16,2-4 3-16,-10 8 6 0,4-4-5 15,-5-4-6-15,-8 4 3 0,1 0-5 0,-3 0 1 16,-7 0-6-16,-29 0 2 0,57 0 9 16,-36 0-8-16,-21 0 0 0,49 0-5 0,-49 0-5 15,38 0-20-15,-38 0-17 16,30 4-29-16,-30-4-26 0,26 3-14 0,-26-3-39 16,1 12-42-16,-1-12-101 0,0 0-523 0,-40 17 94 15</inkml:trace>
  <inkml:trace contextRef="#ctx0" brushRef="#br0" timeOffset="45041.2392">15511 5596 3571 0,'0'0'-101'0,"-3"-33"12"0,3 33 2 15,-2-35-26-15,2 35-5 0,-8-28 6 0,4 13 6 16,4 15 7-16,-16-28 40 0,1 13 36 15,-2-4 34-15,-1 1 38 0,-11 0 39 0,1-5 11 16,3 2 0-16,-6 3 1 0,1 0 7 16,9 1 0-16,-6 2-16 0,7 2-12 15,1-1 2-15,-4 1-22 0,23 13-4 0,-33-24-14 16,12 14-11-16,1 0 9 0,20 10-6 16,-45-15-15-16,22 8-7 0,-2-1-3 0,25 8 23 15,-54-8-26-15,24 1-5 0,-5 7 8 16,1 0-18-16,-6 0 3 0,-7 7 7 15,-1-2-15-15,-4 1 11 0,-13 3-8 16,1 5 10-16,2-5-5 0,2 0-1 0,0 3 2 16,10-6 14-16,1 4-14 0,1-5 6 15,6 2-4-15,0-2-5 0,-5 7 7 0,5-5 0 16,2 6 0-16,-2 0 2 0,6-6-14 16,-1 7 14-16,3-2 4 0,-6 3-4 15,7 5-4-15,-4 1 4 0,5 3-2 0,-5 8 4 16,4 5-10-16,-4-4 18 0,4 9 2 15,6 2-3-15,-1 1 3 0,1 9 3 0,3-2-16 16,-1 15 20-16,5 2 13 0,7 2-2 16,-2-5 17-16,8 0-22 0,5 5-3 15,2-4 7-15,5 4-2 0,14 3 5 16,6 0-2-16,0-7-8 0,17 2 15 0,21 11-7 16,4-6 1-16,15-4-1 0,12-7-2 15,8-4 4-15,10-9-7 0,8-3-9 0,8-3 5 16,0-10-4-16,15-3-9 0,-8-7 13 15,7-4-14-15,-6-7 3 0,-22-3 5 16,-7-10-5-16,-10-7 1 0,1-1-1 0,-2-8-5 16,26-11 6-16,-3-4-4 0,-4-4 4 15,-6-7 6-15,-6-3-13 0,-1-6 1 0,-1 0-2 16,-2-10-21-16,-4 1-16 0,0-6-4 16,-1-1-14-16,-12 2 1 0,-5-3-4 15,-20 10 5-15,-15 4 12 0,-7-2-11 0,-17 0-2 16,-5-3 13-16,-13-2-3 0,-6-7 16 15,-6-13 27-15,-18-26 10 0,-5-1-24 16,-10 6-6-16,-9 1 16 0,-8 4-7 0,-15 12 3 16,-10 8-6-16,-18 11 1 0,-17 12-12 15,-34 7-3-15,-18 17 10 0,-21 12-3 0,-18 7-2 16,-21 11 0-16,-14 14 21 0,-3 4-17 16,-6 9 17-16,-51 20-26 0,7 10-11 15,10 18-38-15,1 15-57 0,26 11-157 16,6 13-448-16,26 4 479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29:02.061"/>
    </inkml:context>
    <inkml:brush xml:id="br0">
      <inkml:brushProperty name="width" value="0.05292" units="cm"/>
      <inkml:brushProperty name="height" value="0.05292" units="cm"/>
      <inkml:brushProperty name="color" value="#FF0000"/>
    </inkml:brush>
  </inkml:definitions>
  <inkml:trace contextRef="#ctx0" brushRef="#br0">14360 5050 414 0,'0'0'98'16,"0"0"40"-16,0 0-27 0,0 0-17 15,0 0 2-15,0 0 2 0,0 0-20 0,0 0 2 16,0 0-26-16,0 0 8 0,0 0-6 16,0 0-10-16,0 0 8 0,0 0-28 0,0 0 0 15,0 0 4-15,0 0 4 0,0 0-17 16,0 0 0-16,0 0-4 0,0 0-9 0,0 0 16 15,0 0-7-15,0 0 3 0,0 0 56 16,0 0-9-16,0 0-17 0,0 0-8 16,-62-37 14-16,62 37-9 0,-23-8-7 15,23 8 0-15,0 0 6 0,-32-13-11 0,32 13 3 16,-27-7-14-16,27 7-10 0,-28-9 4 16,28 9 5-16,-37-3 1 0,37 3-3 15,-40-6-4-15,40 6-7 0,-42 0-12 0,42 0-4 16,-43 5 23-16,18-5-10 0,25 0 1 15,-46 1-1-15,23 2 0 0,23-3-13 0,-45 4 14 16,45-4-14-16,-44 5 3 0,23-5 1 16,21 0-1-16,-35 11 1 0,35-11 2 0,-44 4 4 15,24 4-6-15,20-8-1 0,-42 5 7 16,42-5 3-16,-40 10-3 0,22-6-3 16,18-4 3-16,-41 5 0 0,41-5-7 15,-33 10 7-15,33-10 7 0,-35 5-17 0,35-5 10 16,-35 7-10-16,16-1 4 0,19-6-11 15,-41 14-10-15,24-11 10 0,17-3-4 16,-35 13-6-16,35-13-1 0,-30 7 7 0,30-7 3 16,-24 5 4-16,24-5 3 0,0 0 15 15,-30 11-4-15,30-11-4 0,0 0 15 16,-30 6-11-16,30-6 7 0,0 0-7 0,0 0 0 16,-27 9 7-16,27-9-4 0,0 0 1 15,0 0 3-15,0 0-7 0,-28 3 4 0,28-3 3 16,0 0-7-16,0 0-4 0,-40 6 8 15,40-6-1-15,0 0-6 0,-37 3 3 16,37-3 0-16,-29 0 0 0,29 0 10 0,-30 3 8 16,30-3 3-16,-35 0 3 0,35 0-17 15,-37 3 10-15,37-3-7 0,-42 0-10 16,19 3 7-16,23-3-1 0,-45 4 4 0,45-4 4 16,-47 2-14-16,24-2 3 0,23 0 1 15,-42 3 12-15,42-3 7 0,-35 0 13 0,35 0-3 16,-34 0 2-16,34 0-10 0,-32 0 0 15,32 0 9-15,0 0-19 0,-43 0 10 16,43 0-13-16,-27 0-6 0,27 0 0 0,0 0-12 16,-42 11 6-16,42-11-6 0,-35 7-3 15,19 1-3-15,16-8-1 0,-34 12 7 16,14-7 0-16,20-5 3 0,-28 14-6 16,28-14 3-16,-29 8-1 0,29-8 14 0,0 0-4 15,-30 10 9-15,30-10-12 0,-17 9 9 16,17-9-6-16,0 0 0 0,0 0-6 0,-32 8 0 15,32-8-9-15,0 0-7 0,0 0-9 16,0 0 10-16,-25 13 5 0,25-13 0 0,0 0-15 16,0 0 8-16,0 0 1 0,-16 12 2 15,16-12 1-15,0 0 13 0,0 0-7 16,0 0-7-16,0 0 17 0,0 0-13 0,0 0-4 16,-20 15 10-16,20-15-6 0,0 0 13 15,0 0-4-15,0 0 1 0,-17 26-4 16,17-26 11-16,0 0-8 0,-7 24-3 15,7-24 4-15,0 0 0 0,-2 35 6 0,2-35 0 16,0 0 11-16,2 33-17 0,-2-33 13 16,12 28 0-16,-12-28-13 0,5 25 13 0,-5-25 0 15,12 24-3-15,-12-24-4 0,6 19-10 16,-6-19 21-16,12 21-14 0,-12-21 0 0,0 0 6 16,8 27-2-16,-8-27 2 0,9 20 1 15,-9-20 3-15,0 0-7 0,8 27 7 16,-8-27-4-16,0 0 17 0,8 29-10 0,-8-29-3 15,2 20 0-15,-2-20-1 0,0 0-6 16,0 0 4-16,0 40 5 0,0-40-2 16,0 0-10-16,8 28 6 0,-8-28 10 15,0 0-10-15,4 27 4 0,-4-27 2 0,2 23-3 16,-2-23 4-16,0 0-10 0,8 33 6 16,-8-33 10-16,8 29-13 0,-8-29 0 0,9 26 9 15,-1-11-9-15,-8-15 3 0,8 29 6 16,-8-29-9-16,14 27 6 0,-14-27-3 0,13 26-3 15,-13-26-6-15,10 24-6 0,-10-24 12 16,9 18 6-16,-9-18 2 0,0 0-5 16,10 22-3-16,-10-22 3 0,0 0-7 15,11 21 13-15,-11-21-1 0,0 0-11 0,0 0 9 16,12 20-12-16,-12-20 11 0,0 0 3 16,22 13 37-16,-22-13-7 0,26 10 5 0,-26-10 5 15,44 7-20-15,-12-1-3 0,0-6 6 16,-1 3-12-16,4-3-10 0,1 0 5 15,-3 0-5-15,7 0 3 0,-6-3 16 0,1 0-2 16,-3 0-5-16,1 0-3 0,-3-1 14 16,0 2-17-16,-30 2 0 0,57-3 4 0,-28-2-6 15,-1 3-1-15,-28 2 3 0,53-3-12 16,-24 1 0-16,-29 2 2 0,52-5 0 16,-52 5-6-16,45-1 1 0,-45 1 12 0,38-4-14 15,-38 4 3-15,36 0-9 0,-36 0 8 16,33-4-1-16,-33 4 6 0,0 0-13 15,44 0 6-15,-44 0 0 0,26-3-4 0,-26 3 5 16,0 0 1-16,40 3 9 16,-40-3-10-16,29 0 14 0,-29 0-12 0,0 0-12 15,37 4 7-15,-37-4-4 0,0 0 7 16,36 4 5-16,-36-4-5 0,32 1-1 0,-32-1 6 16,27 7-7-16,-27-7 5 0,33 5-2 0,-33-5 7 15,36 5 2-15,-36-5-3 0,41 5 3 16,-21-1 14-16,-20-4-9 0,47 6 1 15,-22-3-5-15,2 0-2 0,-27-3-4 0,49 3 10 16,-21 2-8-16,-4-4-8 0,2 2 5 16,-26-3-3-16,49 7 8 0,-21-2-10 15,-3-5 2-15,-25 0 2 0,57 7 7 16,-30-3-15-16,0-3 0 0,1-1 0 0,-28 0 0 16,44 8 2-16,-44-8 2 0,40 0 0 15,-18 3 0-15,-22-3 5 0,43 3-3 16,-43-3-2-16,42 1 0 0,-19-1 0 0,-23 0 7 15,49 5-13-15,-21-2 4 0,-28-3 4 16,52 3-4-16,-27-3 15 0,4 1-17 0,-1 4-4 16,-28-5 8-16,54 3-2 0,-29-3-1 15,-25 0-2-15,48 7 8 0,-26-7-5 0,-22 0 0 16,43 5 4-16,-43-5-5 0,41 3-2 16,-21-3 1-16,-20 0 7 0,47 5-7 15,-19-3 9-15,0 0-9 0,6-2 2 16,-2 3 2-16,1 1 2 0,1-4 7 0,-3 3-15 15,3-3 2-15,1 0 3 0,-5 0 5 16,-30 0 5-16,52 3 1 0,-27-3-1 16,-25 0-6-16,48 0 12 0,-26 0-9 0,-22 0-10 15,49 0 9-15,-24 2-2 0,-25-2 1 16,57 3 2-16,-29-3-10 0,4 4 0 0,-7-1 0 16,-25-3 7-16,62 5 2 0,-29-5-5 15,3 4-4-15,-6 0 0 0,1 0 3 0,0-3-1 16,0 2 5-16,1-3-9 0,-32 0 6 15,50 8 5-15,-30-8-6 0,-20 0 1 16,42 1 13-16,-42-1-13 0,37 7 3 16,-37-7 0-16,35 3-2 0,-35-3 2 0,34 2 6 15,-34-2-16-15,36 8 10 0,-36-8-4 16,37 6-3-16,-37-6 7 0,37 8 0 16,-12-8-2-16,-25 0 4 0,40 4-4 0,-40-4 10 15,42 8 3-15,-24-8 4 0,-18 0 8 16,39 1 1-16,-39-1 0 0,33 3-9 0,-33-3 5 15,37 3 2-15,-37-3-7 0,30 4-2 16,-30-4 1-16,39 2-8 0,-39-2-1 0,35 0 0 16,-35 0-3-16,43 6-1 0,-23-6-1 15,-20 0-5-15,41 4 7 0,-41-4-2 16,43 4 4-16,-43-4-7 0,44 1-1 16,-23-1 6-16,-21 0-3 0,49 3-5 0,-22-3 8 15,-2 5-4-15,6-2-5 0,-31-3 6 16,62 3-9-16,-32-3 4 0,2 1-1 15,2-1 3-15,4 5-1 0,-4-5-5 0,-1 3 3 16,4-3-2-16,-4 3 2 0,-1-3 2 16,-32 0 9-16,54 1-11 0,-36-1 2 15,-18 0-1-15,47 5 14 0,-47-5-15 0,37 3-3 16,-37-3 1-16,31 0 2 0,-31 0-11 16,34 3 8-16,-34-3 1 0,28 0-8 0,-28 0 9 15,0 0-1-15,37 2-1 0,-37-2 0 16,27 4-1-16,-27-4 2 0,0 0-1 0,28 6 5 15,-28-6-5-15,0 0 7 0,37 5-10 16,-37-5 9-16,20 4 3 0,-20-4 0 0,30 8-6 16,-30-8 0-16,32 5-1 0,-32-5 17 15,34 7-18-15,-34-7 1 0,31 5 5 16,-31-5-1-16,32 3-6 0,-32-3 5 16,34 6-7-16,-34-6 0 0,33 9-3 0,-11-6 5 15,-22-3 11-15,38 7-11 0,-38-7 7 16,35 5 3-16,-13-1-5 0,-22-4-1 15,35 10-1-15,-15-7 3 0,-20-3 0 0,42 6-3 16,-42-6 0-16,39 9-4 0,-18-6 2 16,-21-3 7-16,39 9 5 0,-16-9-19 0,-23 0 12 15,39 10-6-15,-17-8 2 0,-22-2 4 16,40 3 1-16,-22 0-4 0,-18-3 3 16,45 6-2-16,-30 0 2 0,-15-6 2 0,40 5-5 15,-40-5-3-15,42 6 6 0,-42-6-2 16,35 6 1-16,-35-6-1 0,34 3 1 0,-34-3 5 15,37 0-4-15,-37 0-6 0,40 3 6 16,-40-3 0-16,38 0-1 0,-38 0 3 16,37-3-10-16,-37 3 0 0,32 4-1 15,-32-4 10-15,33 0-7 0,-33 0 0 0,39 0 6 16,-39 0-6-16,32 0 3 0,-32 0-1 16,35 0 0-16,-35 0 3 0,30 5 3 0,-30-5-2 15,33 0-2-15,-33 0 3 0,0 0-6 16,42-5 0-16,-42 5 2 0,35 0 4 15,-35 0-4-15,30 0-2 0,-30 0 3 16,35 0 2-16,-35 0-6 0,0 0 2 0,46 0 3 16,-46 0-3-16,33 0 2 0,-33 0-1 0,25-1 5 15,-25 1-5-15,37-3 1 0,-37 3 2 16,32 0-4-16,-32 0-5 0,38-3 4 16,-38 3 10-16,42-6-8 0,-19 3-2 0,-23 3 2 15,51-11 0-15,-26 8 2 0,3 1-1 16,2-5-1-16,-5 2 9 0,-25 5-2 15,56-10-9-15,-33 4-2 0,4 0 8 0,3 0 7 16,-10-1 7-16,-20 7 7 0,48-12 9 16,-32 5 0-16,-16 7 3 0,38-12 0 15,-23 3-5-15,-15 9-7 0,35-15 1 0,-11 6-4 16,-9-4-2-16,-15 13-6 0,31-19 3 16,-31 19-4-16,22-17-3 0,-3 5-3 0,-19 12-1 15,21-20-2-15,-21 20-3 0,25-19-3 16,-13 7 7-16,-12 12 0 0,20-24 7 15,-20 24-13-15,22-22 1 0,-22 22-1 0,18-21 0 16,-18 21 1-16,20-19-3 0,-20 19-8 16,19-20 1-16,-19 20-1 0,18-22-2 0,-18 22-1 15,20-25 1-15,-20 25-3 0,19-19 3 16,-19 19 0-16,18-21 7 0,-18 21-2 16,18-19-3-16,-18 19 7 0,19-25-5 15,-12 13 4-15,-7 12-4 0,18-25 4 0,-18 25-2 16,17-33 3-16,-7 18-3 0,-10 15 5 15,16-38 6-15,-4 17-14 0,-5-1 1 0,-7 22-8 16,17-40 0-16,-7 16 4 0,-5 6 2 16,5-7-1-16,-10 25-2 0,11-47 7 15,-6 23-1-15,-1-1-1 0,-4 25 4 0,6-45-1 16,-6 23-1-16,0 22 5 0,0-43-10 16,0 43 4-16,-6-44 1 0,-3 20-2 0,3 2 4 15,-6-3-11-15,-1 5 8 0,3-5-11 16,-9 3 9-16,-8-3-3 0,7 0 11 15,-10 4 4-15,0 0 2 0,-2-3-7 0,-3 4-2 16,-10-2 5-16,-3 0-3 0,-3 5-2 16,5-6-2-16,7 8 7 0,-6 0 3 0,6 0-2 15,1 1-5-15,3 2 4 0,5 4-12 16,3 0 11-16,-3-4-2 0,0 4 0 16,5-1 0-16,1 3-3 0,-4-4 6 15,28 10 0-15,-54-12 2 0,34 7-2 0,-7-2-2 16,27 7-1-16,-35-13 3 0,35 13 0 15,-37-8 3-15,14 4-7 0,23 4-1 0,-33-7 5 16,33 7-6-16,-39-6 3 0,39 6-5 16,-40-2 9-16,40 2 2 0,-45 0-7 15,45 0 4-15,-42 0-3 0,42 0 7 0,-45 0-4 16,45 0 0-16,-44 0 2 0,18 0-4 16,26 0-4-16,-47 0 8 0,15 2-7 15,0-2-5-15,32 0 23 0,-67 5-13 0,34-5-4 16,-9 1 2-16,5 2-5 0,-6 1 8 15,1 1-1-15,-8-2 3 0,1 1-10 0,2 3 8 16,-3-6-5-16,-3 7 13 0,-1-3-12 16,6-1 4-16,-8 2-2 0,-1-2-4 0,-8 1 14 15,0 2-10-15,0-1-4 0,3-4 2 16,-8 5 2-16,-1-4-2 0,-6 2 6 16,9 2-2-16,-7-2-1 0,4-2 2 15,1 2-2-15,5 0 3 0,10-2-5 0,8-3-1 16,-2 4-3-16,4-1 9 0,7-1-6 15,4-2 6-15,-3 3-10 0,4-3 7 0,1 5 0 16,32-5 0-16,-47 0 10 0,47 0-8 16,-42 2-1-16,42-2-4 0,-35 0 5 15,35 0 1-15,-31 4-3 0,31-4 1 0,0 0-7 16,-36 0 9-16,36 0-6 0,-30 3-1 16,30-3 1-16,0 0-3 0,-35 3-8 0,35-3 2 15,0 0 7-15,-47 0-2 0,47 0 1 16,-33 3-6-16,33-3 7 0,-42 0 5 15,19 2-12-15,23-2 15 0,-51 4-9 0,23-1-5 16,-7-3 1-16,1 3-2 0,-2-3 1 16,0 3 14-16,-2-3-4 0,5 0 4 0,-1 3-2 15,1-3-2-15,1 0 4 0,32 0 0 16,-59 0-5-16,36-3 4 0,23 3 4 16,-50-3-3-16,18 0-1 0,3-4-1 15,1-1 6-15,3 1 14 0,-5-3 1 0,5 5 2 16,1-7-4-16,-2-1-1 0,4 4-2 15,22 9-10-15,-47-25 8 0,20 13 4 0,4-3-12 16,-11-1-7-16,1-4 0 0,-11-3 0 16,-7 2-3-16,-5-5 5 0,-14 2-8 15,-4-3 7-15,-14 2-11 0,3 7-18 0,-7-2-12 16,-11 11-33-16,1 3-34 0,-1 12-53 16,-36 11-73-16,10 4-608 0,10 3-38 0</inkml:trace>
  <inkml:trace contextRef="#ctx0" brushRef="#br0" timeOffset="1750.6282">24569 6608 3791 0,'-11'-29'-65'0,"11"29"14"0,0 0 24 15,0 0-2-15,0 0-2 0,0 0 10 16,0 0 0-16,0 0-29 0,0 0 6 0,30-37 5 16,-30 37 7-16,27-12 14 0,-27 12-7 15,25-12 9-15,-25 12 7 0,28-14 13 16,-28 14 3-16,32-14 7 0,-15 7-7 0,-17 7 13 16,36-15 1-16,-10 9 1 0,0-3 3 15,1 3 1-15,1-1 7 0,8-2-7 0,2 2 2 16,7 3 8-16,4-4-7 0,1 2 4 15,2 3-12-15,5-2 11 0,0 0-1 16,13 3-17-16,-2 2 8 0,-1-3 1 16,-3 3-1-16,-1-2 9 0,-1 2 17 0,-5 0-6 15,3 0 25-15,-3 0-9 0,-1 0 6 16,0 0-6-16,1 0-6 0,-7 0-2 0,1 0-6 16,4 2-5-16,-2-2-4 0,1 3-1 15,-6-3-12-15,3 2 0 0,-3 3 3 16,2-3-5-16,-5 4 4 0,4-2-9 0,-4 1-3 15,-1 0 2-15,-3-4-4 0,-4 2 7 16,3 4-7-16,-6-5-1 0,3 1-3 0,-1 4 9 16,10-3-11-16,-1-1-1 0,3 2 3 15,1-1-3-15,-2 4-12 0,1-4-25 16,-4 5-58-16,2 1-42 0,-2-2-72 16,1 4-287-16,-20-1-304 0,0-2 198 15</inkml:trace>
  <inkml:trace contextRef="#ctx0" brushRef="#br0" timeOffset="7870.4368">12137 7685 3408 0,'0'0'-100'0,"25"-21"16"0,-25 21 2 15,0 0 10-15,0 0-9 0,0 0 1 16,0 0 5-16,0 0-2 0,14-19 15 16,-14 19 17-16,18-15 7 0,-18 15 23 0,17-16 21 15,-17 16 6-15,18-18 14 0,-18 18 8 16,17-15 9-16,-17 15 32 0,18-13-37 15,-18 13 0-15,0 0-6 0,17-19-6 0,-17 19-5 16,0 0 8-16,20-13-6 0,-20 13-13 16,0 0 8-16,32-12 2 0,-32 12-5 15,33-4 0-15,-33 4-5 0,40-9 12 0,-18 2-7 16,5 0-13-16,3 1 23 0,-5 0 6 16,5 1-9-16,2-2 9 0,-2 2-5 0,5 1-12 15,-5-3 16-15,6 5-3 0,0-4-8 16,1 1 1-16,2 3-2 0,-1-2 0 0,2 3-11 15,7-4-3-15,2 5 1 0,-8 0 4 16,13 0-12-16,-6 0 14 0,3 5-4 16,-3-5-5-16,4 1 9 0,-3 3-13 15,-3-2 9-15,-2 3 4 0,4-5-3 0,-1 1 7 16,7-1-19-16,-6 5 8 0,-3-5-4 16,4 0 11-16,-4 2-4 0,0-2-5 15,-5 0 2-15,1 0-4 0,0 0-4 0,0 0 12 16,5 0-12-16,0 0 11 0,-8 0-10 15,6 0 3-15,-6 0-2 0,5 3 0 16,-6-3 2-16,0 0 11 0,3 0-13 0,-6 0 4 16,-3 0-13-16,3 0 7 0,-4 4 12 15,-3-1-10-15,-27-3 4 0,53 1 7 0,-28-1-18 16,-25 0 5-16,46 5 15 0,-26-2 4 16,-20-3 2-16,41 0 0 0,-41 0 2 0,44 3 6 15,-22-2-11-15,-22-1-3 0,43 5 5 16,-43-5-20-16,45 0 12 0,-20 3 2 15,-25-3 2-15,52 3-5 0,-22-3-1 16,2 0 6-16,-2 1-2 0,4-1-2 0,3 0 20 16,-4 5-1-16,2-5-5 0,-1 0 15 15,1 0-1-15,-5 0-11 0,2 0 16 0,1 0 9 16,2 0 5-16,4 0 9 0,-4 0-13 16,-3 0-8-16,3 0-11 0,7 0 3 15,-6 0-5-15,5-5-7 0,0 5 3 0,-4 0-4 16,7 0-11-16,-4 0 2 0,-2-1 3 15,2 1-8-15,-3 0 8 0,5 0-4 0,-9 0-9 16,6 0 0-16,-4-3 8 0,4 3-11 16,-8 0 13-16,3 0-13 0,-2-3 0 15,6 6 16-15,-6-3-16 0,-2 0-2 0,5 3 11 16,-1-2-1-16,-4-1-6 0,5 5 1 16,-5-2-6-16,3 1 3 0,-1 3 3 0,-2-3-6 15,2 1 1-15,-2-2 2 0,2 1 5 16,-9 1-2-16,4-2-6 0,-27-3 3 0,47 4 3 15,-29 1 1-15,-18-5 4 0,44 3-3 16,-44-3-8-16,33 5 4 0,-33-5 2 16,39 0-6-16,-39 0 8 0,42 7-5 15,-22-4 6-15,-20-3-9 0,48 2 1 0,-23-2 8 16,7 4-7-16,-2-1-4 0,2-3 1 16,-4 0 4-16,9 0 3 0,-8 3-6 15,4-3 9-15,-3 0 3 0,-30 0-8 0,57 0-1 16,-30 0 5-16,5-3-14 0,-32 3 13 15,51 3 1-15,-19 1-4 0,-5-4-2 0,6 0-2 16,-33 0 0-16,52 3 4 0,-22-3 9 16,1 2-7-16,-6 1-11 0,-25-3 5 0,46 0 0 15,-19 3 3-15,-27-3 9 0,47 0-7 16,-24 4-1-16,-23-4-1 0,49 0-1 16,-29 3-3-16,-20-3 6 0,49 0 0 0,-24 0-1 15,-25 0 2-15,45 3 2 0,-45-3-11 16,42 0 4-16,-19 0 5 0,-23 0-11 0,39 0 7 15,-39 0 1-15,41 2 1 0,-41-2 4 16,44 0 1-16,-44 0-7 0,40 4 7 16,-17-4-14-16,-23 0 8 0,42 3-6 0,-42-3 9 15,39 6-3-15,-39-6 3 0,42 4-6 16,-27-2 11-16,-15-2-11 0,33 5 7 16,-33-5-2-16,27 1-2 0,-27-1-2 0,0 0 4 15,33 4-4-15,-33-4 7 0,0 0-4 16,37 0 4-16,-37 0-5 0,0 0 0 0,35 2 0 15,-35-2 3-15,30 4-6 0,-30-4 3 16,34 2-6-16,-34-2 6 0,33 5-2 16,-33-5 4-16,37 2-2 0,-37-2-2 15,47 0 1-15,-47 0 4 0,42 0-5 0,-21 3 10 16,-21-3-10-16,36 0-1 0,-36 0 5 16,36-3-2-16,-36 3 1 0,32 0-2 0,-32 0 4 15,0 0 3-15,42-2 4 0,-42 2-10 16,0 0 3-16,35 2-4 0,-35-2 14 15,0 0-13-15,42-2 6 0,-42 2-4 0,32-5-1 16,-32 5 4-16,40-2 3 0,-40 2-5 16,47 0-1-16,-26-4 2 0,-21 4 4 0,59-2-8 15,-29 2 0-15,-3 0-5 0,11 2-24 16,-3 2-93-16,1-2-95 0,-3 8-480 0,-15-3-85 16,-18-7 274-16</inkml:trace>
  <inkml:trace contextRef="#ctx0" brushRef="#br0" timeOffset="35244.4405">21972 6988 643 0,'0'0'38'16,"0"0"-57"-16,0 0-64 0,0 0-96 0,0 0 52 16,0 0 33-16</inkml:trace>
  <inkml:trace contextRef="#ctx0" brushRef="#br0" timeOffset="35451.4282">22172 6893 341 0,'0'0'-37'16,"0"0"-64"-16,0 0 27 0</inkml:trace>
  <inkml:trace contextRef="#ctx0" brushRef="#br0" timeOffset="36469.3817">21834 6983 312 0,'-40'8'44'15,"8"0"14"-15,2-7 40 0,7 2 33 0,23-3 17 16,-47 9-4-16,47-9 17 0,-33 3-30 15,33-3 3-15,-30 4-21 0,30-4-17 0,-34 3-16 16,34-3-7-16,-28 8-5 0,28-8 13 16,0 0-6-16,-39 5 20 0,39-5 0 15,0 0-7-15,-27 3-6 0,27-3-2 0,0 0 4 16,0 0-5-16,-28 4-8 0,28-4-5 16,0 0-10-16,0 0-3 0,0 0-10 0,0 0 0 15,-28 2-3-15,28-2-17 0,0 0 6 16,0 0-6-16,0 0 0 0,0 0-3 15,0 0-7-15,0 0-3 0,0 0 0 0,-32 3 0 16,32-3 0-16,0 0 2 0,0 0-7 16,0 0-5-16,0 0 5 0,0 0 0 15,0 0-3-15,0 0 8 0,-34 3-7 16,34-3-3-16,0 0-3 0,0 0 6 0,0 0-3 16,0 0-3-16,0 0-4 0,0 0 4 15,0 0 1-15,-30 0 4 0,30 0-4 0,0 0 2 16,0 0-7-16,0 0 2 0,0 0-13 15,0 0-14-15,-35 9 9 0,35-9 3 16,0 0-13-16,-30 9-1 0,30-9 8 0,-27 11 5 16,27-11 5-16,-23 12-3 0,23-12-5 15,-20 9 2-15,20-9 1 0,-27 9 1 16,27-9 1-16,-22 11 2 0,22-11 3 0,0 0 6 16,-25 11 11-16,25-11-17 0,0 0-1 15,-28 13-5-15,28-13 9 0,0 0 2 16,0 0 7-16,-19 11-10 0,19-11 0 0,0 0-2 15,0 0 2-15,0 0 0 0,0 0 7 16,0 0-1-16,0 0 17 0,0 0-2 0,0 0 3 16,0 0-3-16,0 0 8 0,99-27-2 15,-72 19 2-15,-2 1-17 0,0-3 3 16,0 0-1-16,7 3 1 0,-4 0 3 0,2-4-6 16,4 5-9-16,-2-2-2 0,1 1-3 15,2-2 5-15,-1 3-8 0,-1-4-1 16,-1 3-2-16,1 2 8 0,-4-2-9 0,1 3 3 15,-30 4 12-15,47-11-3 0,-29 10-6 16,-18 1 9-16,44-12 0 0,-24 11 3 16,-20 1-10-16,36-7 1 0,-36 7-6 0,39-7-4 15,-39 7-3-15,32-3-10 0,-32 3-10 16,36-2 3-16,-36 2-1 0,37-3 9 0,-37 3-6 16,32-4 2-16,-32 4 13 0,34-3 1 15,-34 3-1-15,28-3 3 0,-28 3 15 16,32-2-7-16,-32 2-1 0,32-7 4 15,-32 7 11-15,38-8-7 0,-18 1 0 16,-20 7 7-16,40-9-4 0,-40 9 0 0,39-11 12 16,-19 4 10-16,7 1 0 0,-6-5 15 15,6 3-5-15,3-4 18 0,0 2-15 0,-5 0 10 16,10-5-4-16,2 3 3 0,-5 4 9 16,5-5 3-16,-4 1-5 0,-1 2 6 0,-8-2 5 15,7 2 11-15,-2 1-8 16,-1-3 4-16,-3 1 0 0,4 4-5 0,-9-1 1 15,-20 8-14-15,35-12 8 0,-35 12-2 16,30-15 7-16,-30 15 1 0,25-9 20 0,-25 9-9 16,24-9 9-16,-24 9 3 0,25-7-16 15,-25 7-7-15,0 0-9 0,21-8-1 0,-21 8-17 16,0 0 1-16,0 0 1 0,0 0-11 16,27-11 2-16,-27 11 3 0,0 0 0 0,0 0-6 15,0 0-1-15,0 0 6 0,0 0-5 16,22-9-4-16,-22 9-6 0,0 0-2 15,0 0 4-15,0 0-10 0,0 0-15 0,0 0-5 16,0 0-15-16,0 0-15 0,0 0-28 16,0 0-33-16,0 0-38 0,0 0-32 15,0 0-58-15,0 0-502 0,0 0 489 16</inkml:trace>
  <inkml:trace contextRef="#ctx0" brushRef="#br0" timeOffset="37916.869">22708 6486 2982 0,'0'0'-121'0,"0"0"25"0,-22-18 26 0,22 18 1 16,0 0 17-16,-24-15 1 0,24 15-1 15,0 0 12-15,-20-17-1 0,20 17 0 16,0 0 15-16,0 0 23 0,-16-15 0 0,16 15 9 16,0 0 14-16,0 0 12 0,0 0 12 15,0 0 8-15,-20-11 6 0,20 11-10 16,0 0-7-16,0 0 5 0,0 0-9 0,0 0-6 15,0 0-11-15,0 0 5 0,0 0-1 16,0 0-7-16,0 0-1 0,0 0-5 0,0 0-1 16,0 0 4-16,-21-17 2 0,21 17-16 15,0 0 0-15,0 0-5 0,0 0 5 16,0 0 0-16,0 0-3 0,0 0 8 16,0 0 3-16,0 0 8 0,-30-7 10 0,30 7 3 15,0 0 5-15,0 0 4 0,0 0-13 16,0 0 5-16,0 0-8 0,0 0-5 15,-30-8-4-15,30 8 1 0,0 0-6 0,0 0 1 16,0 0-4-16,0 0-5 0,0 0 0 16,0 0 5-16,0 0-10 0,0 0 10 0,0 0 4 15,0 0-9-15,0 0 10 0,0 0-5 16,0 0-10-16,0 0 17 0,0 0-2 16,0 0 13-16,0 0 5 0,0 0-7 0,81-4 5 15,-81 4-3-15,40-5-7 0,-40 5 2 16,47-3 0-16,-21 0-9 0,3-1 4 15,-29 4 7-15,47-2-11 0,-24 2 4 0,-23 0-4 16,43-3-7-16,-43 3 7 0,42-3-1 16,-42 3 1-16,30-5 0 0,-30 5 19 0,32-1-11 15,-32 1-7-15,0 0 3 0,37-3 0 16,-37 3 4-16,0 0-3 0,37 0-5 16,-37 0-1-16,0 0 0 0,33-8 3 15,-33 8-3-15,0 0 6 0,35-1-12 0,-35 1 6 16,0 0 7-16,30-3-7 0,-30 3-10 15,0 0 4-15,32-3-2 0,-32 3 0 16,0 0-2-16,25-8 12 0,-25 8 0 0,0 0-8 16,37-5-2-16,-37 5 4 0,29-10-8 15,-29 10 4-15,30-6 14 0,-30 6-10 0,30-6-8 16,-30 6 8-16,30-6-2 0,-30 6-10 16,32-3 14-16,-32 3-6 0,30-3-4 15,-30 3 14-15,0 0-6 0,43-6-4 0,-43 6 2 16,27-3-8-16,-27 3 10 0,0 0-6 15,44-4 6-15,-44 4-8 0,28 0 0 16,-28 0 10-16,30-2-12 0,-30 2-2 0,32-3 12 16,-32 3-8-16,0 0 0 0,48 0 4 15,-48 0 2-15,29 0-4 0,-29 0-4 16,0 0 6-16,33-5 2 0,-33 5 0 0,0 0-2 16,0 0-4-16,0 0 4 0,37 0 6 15,-37 0 2-15,0 0-16 0,0 0 4 16,0 0 12-16,27-2-2 0,-27 2 0 0,0 0-2 15,0 0-4-15,0 0-4 0,0 0-4 16,0 0 14-16,0 0-14 0,0 0 4 0,0 0 10 16,0 0-6-16,0 0 0 0,35 0 4 15,-35 0-4-15,0 0 0 0,0 0 2 16,0 0-6-16,0 0 2 0,0 0-2 0,0 0-2 16,0 0-4-16,0 0 8 0,0 0-10 15,0 0 4-15,0 0-3 0,0 0 1 16,0 0 4-16,0 0 6 0,0 0 0 0,0 0-4 15,0 0-4-15,-59 49 6 0,59-49 4 16,-25 18-6-16,7-6-2 0,1 0 16 0,-8 5-16 16,5-2 2-16,-5 5 2 0,2-6 2 15,-6 7 4-15,4-1-4 0,-3 1 0 16,-1 3 4-16,4-1-2 0,-3-2-8 0,-1 3 6 16,7-2 0-16,-8 1 0 0,5-3 8 15,4 4-8-15,0-8-4 0,0 3 0 16,1 6-3-16,-2-3 10 0,5-5-8 15,-1 5-5-15,1 1 2 0,4-7-1 0,-4 3 1 16,4 1 4-16,-1-3 2 0,-1-2-7 16,15-15 5-16,-18 35 0 0,6-23 4 0,12-12-8 15,-17 31 6-15,9-20-7 0,8-11 3 16,-15 25-3-16,15-25-1 0,-14 26-1 0,14-26 2 16,-15 21-4-16,15-21 0 0,-5 21-8 15,5-21-10-15,0 0-16 0,-15 29-23 16,15-29-32-16,-10 23-74 0,10-23-162 15,-8 20-303-15,8-20 116 0</inkml:trace>
  <inkml:trace contextRef="#ctx0" brushRef="#br0" timeOffset="38985.4532">21849 6995 2412 0,'0'0'-111'0,"0"0"8"16,0 0 7-16,0 0 7 0,0 0 5 0,0 0 8 15,0 0-2-15,0 0 22 0,0 0-1 16,0 0-1-16,0 0 3 0,0 0 15 16,-66 5-8-16,66-5 16 0,0 0-9 15,0 0 18-15,0 0-5 0,-27 10 33 16,27-10 4-16,0 0 24 0,-29 5 12 0,29-5 31 15,0 0-7-15,-26 7-10 0,26-7 19 16,0 0-10-16,-37 8-21 0,37-8 7 0,0 0-9 16,-25 2-12-16,25-2-3 0,0 0-1 15,0 0 10-15,-34 3 10 0,34-3 3 0,0 0 16 16,0 0 1-16,-42-3 5 0,42 3 2 16,0 0-30-16,0 0 2 0,-41-2-6 0,41 2-1 15,0 0-4-15,-34-4-11 0,34 4 5 16,0 0-8-16,-45 0-4 0,45 0-2 15,-28 0-3-15,28 0 7 0,-39 0 4 16,39 0 10-16,-35 0-3 0,35 0 15 0,-45 0-6 16,45 0 0-16,-42 0-6 0,42 0 8 15,-50 0-16-15,26 4 4 0,24-4-7 16,-52 0 8-16,27 0-4 0,25 0-9 0,-40 0-3 16,40 0 0-16,-43 2-2 0,43-2-5 15,-39 0 3-15,39 0-3 0,-37-2 2 0,37 2 7 16,-40 0-2-16,40 0 13 0,-33 2-2 15,33-2-3-15,-32 0 9 0,32 0-12 16,0 0-2-16,-42 0 7 0,42 0-5 16,0 0-6-16,-30 0 1 0,30 0 3 0,0 0-9 15,0 0 9-15,-35 0-11 0,35 0-4 16,0 0 0-16,0 0 4 0,0 0-12 0,0 0 10 16,-35 0-1-16,35 0-5 0,0 0 0 15,0 0 14-15,0 0-4 0,0 0-14 16,0 0 4-16,0 0-2 0,0 0 2 15,0 0-4-15,0 0-2 0,-34 0-5 0,34 0 9 16,0 0-4-16,0 0-6 0,0 0-4 16,0 0-15-16,0 0-13 0,0 0-11 0,0 0-2 15,0 0-20-15,-15 15-35 0,15-15-51 16,0 0-160-16,-11 21-336 0,11-21 119 16</inkml:trace>
  <inkml:trace contextRef="#ctx0" brushRef="#br0" timeOffset="39498.4043">21276 6836 2459 0,'0'0'-152'16,"-27"11"6"-16,27-11 12 0,-22 7-13 0</inkml:trace>
  <inkml:trace contextRef="#ctx0" brushRef="#br0" timeOffset="39515.3955">21197 6862 1612 0,'0'0'-116'0</inkml:trace>
  <inkml:trace contextRef="#ctx0" brushRef="#br0" timeOffset="41584.2309">21175 6871 1319 0,'0'0'-43'0,"-33"7"23"0,33-7 20 15,0 0 24-15,-27 7 5 0,27-7 13 16,0 0 14-16,-28 1 7 0,28-1-2 0,0 0 12 16,-37 5 10-16,37-5-7 0,0 0-13 15,-37 0-17-15,37 0 3 0,0 0 7 16,-40 2-20-16,40-2-4 0,-27 4 4 0,27-4 2 16,-30 1 17-16,30-1 3 0,0 0-6 15,-42 5 4-15,42-5 13 0,-27 3 24 16,27-3-15-16,0 0-14 0,-41 4 7 0,41-4-15 15,-30 8-4-15,30-8-9 0,-27 3 8 16,27-3 6-16,-29 6-8 0,29-6 6 0,0 0-15 16,-30 3-11-16,30-3 5 0,0 0-5 15,-30 6-3-15,30-6 0 0,0 0 2 16,-28 6 9-16,28-6-8 0,0 0 3 16,0 0-1-16,-37 3 2 0,37-3-17 0,0 0 8 15,0 0 0-15,-24 7-16 0,24-7 14 16,0 0-3-16,0 0-9 0,0 0 9 15,-30 3 0-15,30-3-6 0,0 0 9 0,0 0-1 16,0 0-13-16,0 0 10 0,0 0-3 16,-31 2-7-16,31-2 6 0,0 0 2 0,0 0-4 15,0 0-8-15,0 0 2 0,0 0-12 16,0 0 16-16,0 0-10 0,0 0-8 0,-29 7 4 16,29-7 0-16,0 0-4 0,0 0-4 15,0 0-2-15,0 0-2 0,0 0 3 16,0 0-1-16,0 0-2 0,0 0 12 15,0 0-9-15,0 0 9 0,0 0-2 0,0 0-4 16,0 0 8-16,0 0 6 0,0 0-17 16,0 0 17-16,0 0-4 0,0 0-4 0,70-31-6 15,-70 31 12-15,32-8-2 0,-32 8 0 16,30-15-15-16,-30 15 17 0,27-12 0 16,-27 12-4-16,20-7 0 0,-20 7 13 15,23-11 1-15,-23 11 15 0,0 0 2 0,0 0 6 16,27-14 3-16,-27 14 3 0,0 0 1 15,22-10-2-15,-22 10-4 0,0 0-11 0,0 0-3 16,0 0-1-16,0 0-3 0,23-9-3 16,-23 9 0-16,0 0-12 0,0 0 10 15,0 0-9-15,0 0-4 0,0 0 0 0,0 0-2 16,0 0-5-16,0 0 5 0,22-11-4 16,-22 11-5-16,0 0-7 0,0 0-2 15,0 0-10-15,0 0 2 0,0 0-12 0,0 0 11 16,29-5-18-16,-29 5 4 0,0 0 1 15,31-8-1-15,-31 8-2 0,0 0 7 0,29-8 2 16,-29 8 10-16,0 0-6 0,28-3 2 16,-28 3 10-16,0 0-2 0,0 0-5 15,34-9 11-15,-34 9-2 0,20-4-2 16,-20 4 1-16,0 0 5 0,33-12-9 16,-33 12 7-16,0 0 7 0,29-3 2 0,-29 3 14 15,0 0 25-15,0 0 17 0,25-8 16 16,-25 8-3-16,0 0-12 0,15-16 7 0,-15 16 10 15,0 0 1-15,0 0 6 0,0 0-2 16,12-21 2-16,-12 21 0 0,0 0-12 0,0 0-2 16,0 0-7-16,0 0-2 0,0 0-12 15,0 0-6-15,5-24-6 0,-5 24-6 0,0 0-5 16,0 0 9-16,0 0-17 0,0 0-2 16,0 0 4-16,0 0 1 0,0 0-11 15,0 0 0-15,0 0 6 0,0 0-3 0,0 0 5 16,0 0-3-16,-86 15 6 0,86-15 3 15,0 0-7-15,-37 9-3 0,37-9-5 16,-28 6 4-16,28-6-5 0,-27 9-2 0,27-9 7 16,-32 13-2-16,32-13-2 0,-30 12-1 15,30-12 2-15,-30 8-8 0,30-8 13 16,-27 12-7-16,27-12 1 0,-21 8 4 0,21-8-5 16,-24 8-1-16,24-8 6 0,0 0-6 15,-23 8 3-15,23-8-1 0,0 0-6 0,-27 11 7 16,27-11 4-16,0 0-12 0,-23 13 1 15,23-13 0-15,0 0 0 0,-29 12 2 16,29-12 2-16,0 0-6 0,-20 15-1 0,20-15 10 16,0 0-9-16,-27 17-4 0,27-17 5 15,0 0-1-15,-25 15 1 0,25-15 15 16,-13 12-7-16,13-12 0 0,-20 12-7 0,20-12 2 16,0 0-1-16,-27 18 3 0,27-18 1 15,-13 12 0-15,13-12-1 0,0 0 5 16,0 0 4-16,-25 15-12 0,25-15 7 0,0 0-1 15,-24 12 4-15,24-12-8 0,0 0 1 16,-22 8 8-16,22-8-7 0,0 0-4 0,-26 8 3 16,26-8 6-16,0 0-6 0,0 0-4 15,-27 12 7-15,27-12-3 0,0 0-2 16,-23 11-5-16,23-11 8 0,0 0-3 0,-27 12 5 16,27-12-1-16,0 0 12 0,-22 16-11 15,22-16 2-15,-17 8-10 0,17-8 4 0,0 0 9 16,-30 17-1-16,30-17-9 0,-15 12 1 15,15-12 4-15,-20 15-3 0,20-15 10 16,0 0-9-16,-27 15 0 0,27-15-1 16,0 0 0-16,-20 12 4 0,20-12 8 0,0 0-18 15,0 0 8-15,-22 15 7 0,22-15-9 16,0 0 0-16,-15 14 6 0,15-14-6 0,0 0-4 16,-23 13 12-16,23-13-2 0,0 0 9 15,0 0-22-15,-23 13 13 0,23-13-16 16,0 0 0-16,0 0-11 0,0 0 0 0,-15 12-1 15,15-12 2-15,0 0-1 0,0 0 7 16,0 0-3-16,0 0 3 0,0 0 1 16,0 0 5-16,0 0-7 0,0 0 0 0,0 0 9 15,0 0-4-15,0 0 8 0,0 0-1 16,0 0-5-16,0 0 8 0,0 0-3 16,0 0-3-16,-9 25 2 0,9-25 5 0,0 0-2 15,0 0 4-15,0 0 11 0,0 0-11 16,0 0 2-16,0 0 9 0,0 0-15 15,0 0 15-15,0 0-7 0,0 0 3 0,0 0 2 16,0 0-3-16,0 0 7 0,0 0 5 16,0 0-11-16,0 0 5 0,0 0 12 0,0 0 14 15,0 0-11-15,55 7-13 0,-55-7 5 16,0 0-2-16,30-2-5 0,-30 2 1 16,0 0-1-16,37 0 2 0,-37 0 2 0,0 0 11 15,39-7-7-15,-39 7-4 0,0 0-13 16,43 0 22-16,-43 0-14 0,30-3 2 15,-30 3 0-15,34-5-7 0,-34 5 1 0,33-1 2 16,-33 1-1-16,32-4 5 0,-32 4-2 16,0 0-6-16,40 0 4 0,-40 0 7 15,0 0 2-15,30 0-4 0,-30 0-8 0,0 0 0 16,0 0-1-16,32-3 1 0,-32 3 0 16,0 0-3-16,0 0 5 0,34 0 1 0,-34 0-1 15,0 0-7-15,33 0 1 0,-33 0-2 16,0 0 0-16,43 0 12 0,-43 0-11 15,37 0-5-15,-37 0 4 0,29 0 3 0,-29 0-6 16,0 0 6-16,40 0-6 0,-40 0 1 16,0 0 4-16,38 0-5 0,-38 0 6 0,0 0 0 15,35 3 3-15,-35-3-6 0,0 0-3 16,32 0 6-16,-32 0-2 0,32 4 2 0,-32-4 3 16,34 1-10-16,-34-1 2 0,35 0 10 15,-35 0-7-15,41 5 1 0,-19-2-7 16,-22-3 5-16,45 2 6 0,-45-2 9 15,52 5-19-15,-33-5 7 0,-19 0-6 0,45 2 1 16,-45-2-1-16,38 3 3 0,-38-3 0 16,34 3 0-16,-34-3 0 0,32 0 2 15,-32 0-2-15,30 6-3 0,-30-6 10 0,31 3-7 16,-31-3 2-16,31 3-5 0,-31-3 4 16,0 0 7-16,30 4-7 0,-30-4-2 0,0 0-1 15,23 2 6-15,-23-2-5 0,0 0 13 16,30 6-14-16,-30-6 1 0,0 0-5 15,32 5 9-15,-32-5-10 0,33 5-17 0,-33-5-14 16,34 9-40-16,-17 1-30 0,6-1-39 16,-10 0-70-16,-13-9-240 0,29 26-323 0,-29-26 291 15</inkml:trace>
  <inkml:trace contextRef="#ctx0" brushRef="#br0" timeOffset="42768.5932">21793 7062 3329 0,'0'0'-70'0,"0"0"21"16,0 0-2-16,0 0 10 0,0 0 3 0,0 0 3 15,0 0 5-15,0 0 12 0,0 0 10 16,0 0 19-16,0 0 1 0,0 0 11 16,0 0 5-16,0 0-6 0,-42-8-4 0,42 8 1 15,0 0-6-15,0 0 9 0,0 0-3 16,0 0-5-16,-30-7-4 0,30 7-8 0,0 0 10 15,-25-5 5-15,25 5-12 0,0 0 9 16,0 0-2-16,-41-7-12 0,41 7 2 16,0 0 7-16,-30-3-6 0,30 3 8 15,0 0-4-15,-35-2 9 0,35 2-6 0,0 0 3 16,-37-8 3-16,37 8 14 0,0 0-14 16,-36-7 6-16,36 7-2 0,-32-3-2 0,32 3 1 15,0 0 5-15,-42-5-15 0,42 5 4 16,-28-7-9-16,28 7 5 0,-32-1 6 0,32 1-7 15,0 0-4-15,-45-8 3 0,45 8 1 16,-31-3-1-16,31 3 1 0,-28-1 7 16,28 1-9-16,0 0 2 0,-43-4 3 15,43 4-9-15,-29 0 4 0,29 0 6 0,0 0 11 16,-42-4-9-16,42 4 15 0,-33-4 3 16,33 4 4-16,-35-1 9 0,35 1-3 15,-34 0 4-15,34 0 4 0,-33-7-11 0,33 7 8 16,-32 0-20-16,32 0 7 0,0 0-11 15,-50-3-4-15,50 3-3 0,-29 0-1 0,29 0-2 16,0 0 2-16,-40-4-5 0,40 4-5 16,-28-3 14-16,28 3-9 0,0 0 0 0,-35-2 19 15,35 2-23-15,0 0-1 0,-39-3 2 16,39 3 0-16,0 0-3 0,-28-4-2 16,28 4-2-16,0 0 2 0,0 0-2 15,-39 0 13-15,39 0-20 0,0 0 11 0,0 0-9 16,-32-3 5-16,32 3-7 0,0 0 2 15,0 0 2-15,0 0 8 0,0 0-8 16,-36-3 3-16,36 3 1 0,0 0-2 0,0 0-4 16,0 0 1-16,-34 0-2 0,34 0 4 15,0 0-1-15,0 0-1 0,-32 3 1 0,32-3-9 16,0 0 6-16,0 0-4 0,-31 3-4 16,31-3 9-16,0 0-5 0,0 0 6 15,0 0-1-15,-27 7-1 0,27-7-1 16,0 0 0-16,0 0 7 0,0 0-7 0,-27 5 7 15,27-5-9-15,0 0 4 0,0 0-10 16,0 0 2-16,0 0-8 0,0 0 7 0,-27 12-1 16,27-12-12-16,0 0 4 0,0 0-3 15,0 0-7-15,0 0 6 0,0 0-9 16,0 0 4-16,0 0-10 0,-18 15-2 0,18-15-23 16,0 0-26-16,0 0-48 0,0 0-43 15,0 0-155-15,35 39-351 0,-25-35 687 0</inkml:trace>
  <inkml:trace contextRef="#ctx0" brushRef="#br0" timeOffset="43809.5028">21635 7050 2647 0,'0'0'-136'0,"0"0"37"0,0 0 39 16,0 0 28-16,0 0 32 0,0 0 0 15,0 0 3-15,0 0 10 0,0 0-9 16,0 0 2-16,0 0 0 0,0 0 1 15,0 0-14-15,-90 4 7 0,90-4 4 0,-37 0-1 16,37 0-3-16,-33 5 0 0,33-5 9 16,-39 3-9-16,39-3 0 0,-42 6 7 15,19-1-1-15,23-5-6 0,-33 8 6 0,33-8-3 16,-42 5 13-16,22 0-3 0,20-5 21 16,-34 6-6-16,34-6 5 0,-43 3-6 0,43-3 0 15,-39 9 2-15,14-5 15 0,25-4-10 16,-43 2 17-16,21 3-6 0,22-5-7 15,-40 4 3-15,40-4-9 0,-37 4-3 0,37-4 0 16,-42 5 2-16,42-5-7 0,-32 3-12 16,32-3 6-16,-33 8 20 0,33-8-11 15,-35 4 5-15,35-4-5 0,-30 3-10 0,30-3 12 16,-34 9-10-16,34-9 0 0,-28 2-12 16,28-2 8-16,-34 1 3 0,34-1-6 0,-28 8-3 15,28-8 5-15,-34 4-2 0,34-4-5 16,-31 3-5-16,31-3 2 0,-41 5 3 15,41-5 18-15,-35 4 2 0,35-4 0 0,-33 4 4 16,33-4-11-16,-40 4-3 0,40-4 3 16,-30 3-7-16,30-3 4 0,-27 2-2 15,27-2 4-15,0 0 0 0,-42 3-4 16,42-3 8-16,0 0-17 0,-30 4 13 0,30-4-7 16,0 0-4-16,0 0-2 0,-32 3-4 15,32-3 4-15,0 0 2 0,0 0 5 0,0 0-13 16,0 0 12-16,-28 4-8 0,28-4 4 15,0 0 6-15,0 0-18 0,0 0 4 16,0 0 0-16,0 0 2 0,0 0 4 0,0 0 10 16,0 0-18-16,0 0 8 0,-32 0-4 15,32 0 0-15,0 0 0 0,0 0-2 16,0 0-6-16,0 0-2 0,0 0 8 0,0 0 16 16,0 0-10-16,0 0-6 0,0 0-6 15,0 0 4-15,0 0-4 0,0 0-2 16,0 0 14-16,0 0-16 0,0 0 10 0,0 0 2 15,0 0-8-15,0 0 6 0,0 0 0 16,0 0 0-16,0 0 8 0,0 0 0 16,0 0-6-16,0 0-4 0,0 0 2 0,0 0-4 15,0 0 12-15,0 0-6 0,0 0-2 16,0 0 4-16,0 0-4 0,0 0-6 0,99-19 6 16,-68 12 0-16,3 2-2 0,4-2-8 15,4 6-8-15,0-7-2 0,1 3-9 16,6 3-13-16,-6-3-6 0,6-2-7 0,-5 6-10 15,4-2-39-15,-1-1-60 0,-2-3-147 16,2 5-363-16,-5-8 117 0</inkml:trace>
  <inkml:trace contextRef="#ctx0" brushRef="#br0" timeOffset="171106.7318">29850 6692 2653 0,'0'0'-76'0,"0"0"19"16,0 0 30-16,0 0 5 0,0 0 7 15,0 0 3-15,0 0-10 0,0 0 6 16,0 0-12-16,0 0-7 0,0 0-10 16,0 0-11-16,0 0 2 0,0 0 9 0,0 0 4 15,0 0 13-15,0 0-4 0,0 0 17 16,0 0 8-16,0 0 4 0,0 0 13 0,0 0 12 16,0 0 3-16,0 0 3 0,0 0-7 15,0 0-4-15,0 0 4 0,0 0-1 16,-26 18-6-16,26-18 2 0,-20 12-5 0,20-12-5 15,-32 30 4-15,12-15 10 0,1 4-7 16,-4-2 0-16,0 4-6 0,-4 2 13 0,-5 1 2 16,7 2 16-16,-7-2 7 0,0-3-5 15,6 4 9-15,-6-1 8 0,-2 0-13 16,3 3-3-16,0-1-4 0,-7 6-3 16,3-1 0-16,-5 1-4 0,0 5-8 0,3-2 0 15,-2 2-3-15,1 0-3 0,1 1-3 16,-2-2 9-16,1-4-12 0,3 8 6 15,-5-4-6-15,3 5-2 0,2-5 3 0,0 1-1 16,-2 1-15-16,3-2 15 16,-1-3-5-16,5-1-12 0,5-5 9 0,-5 3 11 0,0-5-15 15,1 0 14-15,6-3 4 0,5 0 12 16,-6-6-18-16,7-2-8 0,-3 3 1 0,7-2 2 16,13-15-5-16,-32 27 0 0,19-11 2 15,-11 4 3-15,1 9-5 0,-4-2 3 16,-1 5-3-16,-1-3 10 0,4 2-5 15,0-3-8-15,-2 2-2 0,2-4 5 0,5 0 0 16,0-5 3-16,3-2 7 0,4-2-13 16,-4-3 3-16,-1 5 10 0,18-19-22 0,-29 28-28 15,19-11-40-15,10-17-55 0,-13 17-165 16,13-17-309-16,0 0 115 0</inkml:trace>
  <inkml:trace contextRef="#ctx0" brushRef="#br0" timeOffset="171924.2461">29837 6800 2188 0</inkml:trace>
  <inkml:trace contextRef="#ctx0" brushRef="#br0" timeOffset="172786.7174">29837 6800 1940 0,'0'0'-68'16,"0"0"14"-16,-5-26 35 0,5 26 27 0,0 0 15 15,0 0-12-15,0 0 28 0,-8-25 10 16,8 25 6-16,0 0 13 0,0 0 3 0,0 0-13 16,-9-31 6-16,9 31-2 0,0 0 12 15,0 0-8-15,-11-28-2 0,11 28-4 0,0 0-16 16,-15-16-4-16,15 16 6 0,0 0-18 15,0 0 11-15,-14-19 2 0,14 19 16 0,0 0 7 16,0 0 1-16,0 0-20 0,0 0-2 16,-12-20-1-16,12 20-1 0,0 0-2 15,0 0-1-15,0 0-1 0,0 0-2 16,0 0-12-16,0 0 13 0,0 0-11 0,0 0-9 16,0 0 2-16,0 0 4 0,0 0-22 15,0 0 0-15,0 0 6 0,0 0-8 0,0 0 0 16,0 0 8-16,0 0-8 0,0 0 7 15,0 0-1-15,-5 68 0 0,5-68 5 16,9 36-5-16,-9-36-8 0,13 40 8 0,-8-19-12 16,2 2 14-16,8-2-6 0,-5 1-6 15,2 3 8-15,-4-7-4 0,4 3 0 0,-4 4 4 16,7-5-2-16,-1 5-5 0,-1 1 10 16,2-5-5-16,-5 0 6 0,3 4 1 15,1 2 4-15,-1-7-11 0,1 3 4 16,2 2-8-16,1 1 6 0,0 4-2 0,-2-2-7 15,2 0 9-15,4 7-2 0,1-7-4 16,-5 0 4-16,3 1 11 0,-5-5-18 0,2-1 10 16,-1-2-3-16,-2 2-3 0,-3-7 6 15,4 4 1-15,-1-3-2 0,-2 0 5 16,-12-17 3-16,25 33-1 0,-15-17 2 0,5-1 12 16,1 4-8-16,0-4-1 0,0-1-1 15,1 3-15-15,3 0 0 0,0 0 6 0,2 1 0 16,-2-3-10-16,3 1 10 0,-1-1-4 15,-2 1-2-15,0-4 8 0,2 1 5 16,-2-1-11-16,0 0-2 0,0-4 8 16,2 2-4-16,-2-1 0 0,0 2 0 0,-20-11 0 15,30 14 0-15,-30-14-4 0,30 12 8 16,-30-12 1-16,22 12-14 0,-22-12 1 0,25 10 8 16,-25-10 2-16,20 10-4 0,-20-10 4 15,24 12-6-15,-24-12-4 0,25 11 2 16,-25-11 4-16,28 13 2 0,-28-13-12 0,25 19 12 15,-25-19-6-15,29 15 6 0,-14-5-2 16,-15-10 4-16,27 15-6 0,-27-15 2 0,26 15 4 16,-26-15-6-16,20 15 6 0,-20-15 0 15,22 14-2-15,-22-14-4 0,19 12-2 16,-19-12 21-16,18 12-17 0,-18-12-9 0,17 15 9 16,-17-15 4-16,25 18 5 0,-8-5-9 15,3-1 0-15,0 3 0 0,0 0 2 16,5 2 6-16,-5-2-8 0,5 0 0 0,-5-3-10 15,-3 3 16-15,3-4-12 0,-20-11 8 16,28 18 4-16,-28-18 22 0,24 18-3 16,-24-18 9-16,21 12 5 0,-21-12-3 0,17 13-4 15,-17-13-1-15,0 0 1 0,20 15-4 16,-20-15 6-16,0 0 10 0,17 12-4 16,-17-12 13-16,0 0-15 0,0 0-8 0,0 0-4 15,17 14-19-15,-17-14-61 0,8 7-57 16,-8-7-73-16,0 0-287 0,5 16-283 0,-5-16 408 15</inkml:trace>
  <inkml:trace contextRef="#ctx0" brushRef="#br0" timeOffset="174801.856">27897 8475 3098 0,'0'0'-103'0,"0"0"6"0,-25-17 3 16,25 17 14-16,0 0 3 0,-24-4 4 16,24 4 10-16,0 0 5 0,0 0-1 15,0 0 8-15,0 0-1 0,-28-8 3 0,28 8 22 16,0 0 13-16,0 0-6 0,0 0 13 16,0 0 0-16,0 0 7 0,0 0-10 15,0 0 3-15,0 0 4 0,0 0 3 0,-29-6-10 16,29 6 3-16,0 0 7 0,0 0 7 15,0 0-7-15,0 0 17 0,0 0-17 0,0 0 7 16,0 0-4-16,0 0 7 0,0 0-6 16,0 0 6-16,0 0 10 0,62 42-3 15,-62-42-4-15,0 0 17 0,27 11 9 0,-27-11 16 16,25 6-11-16,-25-6 9 0,33 3-7 16,-33-3-7-16,49 6-6 0,-21-6-1 15,6 3-9-15,-4-3-5 0,8 3 2 0,-4-3 5 16,3 0-5-16,-4 0 5 15,-1 0-5-15,-4 3 2 0,-28-3-14 0,59-3 30 16,-31 3 0-16,-28 0-8 0,57-3 1 0,-28 3 6 16,1-3-17-16,8 3 8 0,-4-3-2 15,6 0-11-15,-5 3 5 0,0-3 0 0,7 3-8 16,-5-5-7-16,0 5 5 0,3-1 0 16,-5 1-5-16,-2 0 7 0,-3 0-2 15,2-3-1-15,-32 3-4 0,50 0 5 0,-30-3 9 16,-20 3-7-16,46 0-5 0,-46 0 0 15,40-5 3-15,-40 5-1 0,38-3-2 16,-38 3-4-16,37-2 4 0,-37 2-7 0,33 0 2 16,-33 0 0-16,39-2 12 0,-39 2-9 15,33 0 0-15,-33 0 4 0,41 0 0 16,-41 0-13-16,30 0 4 0,-30 0 4 0,31-5-4 16,-31 5-4-16,0 0 1 0,42 0 6 15,-42 0-8-15,32-3 7 0,-32 3 1 0,30 0-10 16,-30 0 11-16,35 0 3 0,-35 0-7 15,34 0-4-15,-34 0 13 0,37 0-7 16,-37 0-9-16,33 0 5 0,-33 0 0 0,35 3-3 16,-35-3 5-16,35 0 2 0,-35 0-4 15,44 5-3-15,-23-5 12 0,-21 0-14 16,39 0 0-16,-39 0 5 0,42 2 2 16,-19-2-9-16,-23 0 13 0,44 0-8 0,-44 0-6 15,43 0 10-15,-43 0 0 0,39 0 0 16,-39 0 5-16,45-2-5 0,-25-3-5 0,-20 5 5 15,48-3-7-15,-48 3 10 0,49-1-10 16,-21-4 2-16,-28 5 7 0,57-3 1 0,-27 3-6 16,2-3-4-16,-2 3 12 0,2-1-15 15,-32 1 6-15,62 0 4 0,-27 0-5 16,-5 0 5-16,4 0 2 0,-3-5 1 0,1 2 1 16,2 3-8-16,-3-3 4 0,-31 3-10 15,52-3 3-15,-25 0 14 0,-27 3-9 16,50-5-5-16,-23 3 9 0,0 0 5 15,-27 2-7-15,55-8 12 0,-28 2 0 0,3 5-3 16,-3-4 1-16,-27 5 6 0,40-6-4 16,-40 6 11-16,37-9 9 0,-37 9 6 0,31-3 9 15,-31 3-1-15,30-7 10 0,-30 7 14 16,36-7-6-16,-15-1-15 0,-21 8-1 0,34-12-11 16,-34 12 2-16,35-8-4 0,-17 5-11 15,-18 3-3-15,39-10-17 0,-39 10-21 16,43-2-10-16,-21-2-27 0,-22 4-46 0,50 0-67 15,-50 0-155-15,57-4-407 0,-23 4 519 16</inkml:trace>
  <inkml:trace contextRef="#ctx0" brushRef="#br0" timeOffset="177344.9025">30441 6378 1461 0,'0'0'222'16,"0"0"-91"-16,0 0-24 0,-13-19-22 0,13 19-24 15,0 0-9-15,0 0-10 0,0 0-12 16,0 0 11-16,0 0-28 0,0 0 10 15,0 0-13-15,0 0 23 0,0 0-21 0,0 0 14 16,0 0 15-16,10-40 28 0,-10 40 7 16,0 0 7-16,0 0 0 0,0 0 9 15,0 0-5-15,0 0-6 0,0 0-7 0,0 0-6 16,0 0-9-16,0 0-9 0,0 0-7 16,0 0-4-16,0 0-11 0,0 0-1 0,0 0 1 15,0 0-10-15,0 0 2 0,0 0-5 16,0 0-6-16,0 0-7 0,0 0 12 15,0 0-12-15,0 0 2 0,0 0 5 16,0 0-7-16,0 0 0 0,0 0 7 0,25 84 0 16,-20-63-1-16,-2 5-3 0,5 2 1 15,-3-2 1-15,4 4 1 0,-4 2-1 0,2 0-7 16,-1-6 0-16,-1 6-5 0,2-2 8 16,0-1 9-16,-4-5-14 0,5 1 2 15,-8-25 5-15,5 36-5 0,2-17 10 0,-7-19 7 16,5 28 0-16,-5-28-2 0,5 27 1 15,-5-27-11-15,3 24 3 0,-3-24 0 16,4 29-4-16,-4-29-18 0,8 25-15 0,-8-25-7 16,12 23-39-16,-12-23-40 0,8 25-69 15,-8-25-230-15,12 19-239 0,-12-19 118 16</inkml:trace>
  <inkml:trace contextRef="#ctx0" brushRef="#br0" timeOffset="177902.5965">30075 6345 2580 0,'0'0'-69'0,"0"0"8"0,0 0 5 15,0 0-8-15,0 0-1 0,0 0 8 0,0 0 10 16,0 0 9-16,0 0 34 0,0 0 32 15,0 0 20-15,0 0 5 0,0 0 3 16,0 0 8-16,0 0 2 0,0 0-13 16,0 0 4-16,0 0-4 0,0 0-9 0,0 0 10 15,0 0-6-15,0 0 5 0,0 0-10 16,0 0 6-16,0 0-2 0,-15-23-3 0,15 23 2 16,0 0-3-16,0 0-11 0,0 0-2 15,0 0 4-15,48-39 0 0,-36 30-1 16,-12 9 14-16,25-24 4 0,-10 14-24 0,2-6 12 15,-17 16-15-15,30-27-10 0,-12 16 10 16,-1-5-7-16,0 0 1 0,-1 1-1 0,3-1 2 16,2 0-6-16,1-2 4 0,2-2-2 15,4 3-4-15,1-3-9 0,-9 5-2 16,5 0 6-16,-7 0 5 0,-1 0-5 16,1 1-6-16,-18 14 0 0,30-20-32 0,-13 10-34 15,-17 10-26-15,35-15-40 0,-35 15-67 16,30-9-505-16,-15 6 624 0</inkml:trace>
  <inkml:trace contextRef="#ctx0" brushRef="#br0" timeOffset="178953.1169">31000 6515 2861 0,'0'0'-57'16,"0"0"16"-16,0 0 7 0,0 0 3 16,0 0 6-16,0 0 7 0,0 0-8 0,18-72 6 15,-18 72 5-15,0 0 7 0,15-23 19 16,-15 23 27-16,17-22 31 0,-17 22 9 0,15-24 25 16,-15 24 14-16,15-23-9 0,-15 23-20 15,13-21-6-15,-13 21-6 0,12-26-24 16,-12 26-1-16,13-24 1 0,-13 24-7 15,14-25 2-15,-14 25-10 0,15-22-6 0,-15 22-11 16,12-21-3-16,-12 21-9 0,11-24 4 16,-11 24 6-16,14-22-12 0,-14 22 8 0,8-24-6 15,-8 24 0-15,5-26 7 0,-5 26-7 16,0 0 2-16,7-37 9 0,-7 37-13 16,0 0-8-16,0-34 6 0,0 34 2 0,0 0-14 15,-7-30 0-15,7 30 12 0,-10-22-11 16,10 22 3-16,0 0 4 0,-17-21-6 0,17 21 2 15,-20-14 4-15,20 14-8 0,0 0 12 16,-28-13 0-16,28 13 2 0,0 0-8 16,-29-7 0-16,29 7-4 0,0 0 8 15,-53 8-4-15,53-8-2 0,-40 12 8 0,15-1-4 16,3 2-2-16,0-5 0 0,-5 4 31 16,2 3-33-16,2-2-3 0,-2 2 5 15,1-3 8-15,4 5-10 0,-5-2 11 0,5-1-5 16,2-1-4-16,-1 2 1 0,-3 0 4 15,6 5-3-15,-1 0 2 0,2-3-6 0,-2 4 8 16,6-1-4-16,-3 1-4 0,2 0 12 16,1 0-12-16,11-21 4 0,-12 44 0 15,4-26-2-15,8-18 0 0,-4 37 6 0,4-37 0 16,0 34-8-16,0-34 2 0,7 34-1 16,-7-34 8-16,13 24-10 0,-1-12 8 15,-12-12-6-15,37 24 6 0,-17-13-5 0,5-2-3 16,-2 1-1-16,4-5 10 0,0 2-10 15,-2-2 10-15,-25-5-8 0,44 15 6 0,-28-13 11 16,-16-2 5-16,30 10 18 0,-30-10 6 16,27 4 8-16,-27-4-2 0,25 3-1 15,-25-3-13-15,0 0 8 0,37 4-12 16,-37-4-8-16,30 0 4 0,-30 0-8 16,35-7 6-16,-35 7-11 0,42-4-3 0,-42 4-1 15,45-10-6-15,-20 3 4 0,4 2-22 16,-1-5 8-16,1 3-8 0,3-1-5 0,-2-2-7 15,1 4-6-15,0-5-14 0,0 4-13 16,1 1-16-16,-2 0-39 0,2-5-51 0,-7 5-156 16,0-2-433-16,-5-4 404 0</inkml:trace>
  <inkml:trace contextRef="#ctx0" brushRef="#br0" timeOffset="179786.6729">31622 5966 3248 0,'0'0'-53'0,"0"0"20"0,0 0 1 16,0 0-8-16,0 0-2 0,0 0 4 16,0 0 2-16,0 0 5 0,0 0 2 15,0 0 3-15,0 0-1 0,0 0 5 16,-30-3 1-16,30 3 4 0,0 0-2 0,0 0 8 15,0 0-6-15,0 0 3 0,0 0 3 16,0 0 3-16,0 0 5 0,0 0 9 0,0 0 8 16,-14 46 2-16,14-46 18 0,0 0-7 15,-5 31 3-15,5-31 5 0,0 27-9 16,0-27-2-16,0 0 4 0,5 40 3 16,-5-40-10-16,0 27 4 0,0-27-5 0,9 29 15 15,-9-29-3-15,1 27 3 0,-1-27-14 16,9 28 11-16,-9-28-6 0,12 27-12 0,-12-27 14 15,16 26-7-15,-16-26-7 0,17 24 0 16,3-12 2-16,-3 0 2 0,-17-12 2 16,40 20 7-16,-15-13 0 0,-3 1 6 0,8-3-3 15,-30-5-12-15,50 7 3 0,-21-4 0 16,-4-3 1-16,-25 0 11 0,62-3-12 0,-32-4 0 16,5 2 3-16,2-3-3 0,-6 4-21 15,8-8-33-15,-7 1-25 0,-4-1-55 16,4-3-73-16,-5-3-173 0,4-4-324 15,-7 2 118-15</inkml:trace>
  <inkml:trace contextRef="#ctx0" brushRef="#br0" timeOffset="180129.462">31696 5099 2586 0,'0'0'-620'0,"20"17"115"0</inkml:trace>
  <inkml:trace contextRef="#ctx0" brushRef="#br0" timeOffset="181151.9591">31801 5201 2301 0,'20'29'-120'15,"-12"-14"41"-15,-8-15 33 0,14 30 14 0,-9-10 10 16,1 1 0-16,3 3 19 0,-2 0-5 16,1 5 12-16,0 1-11 0,2 4 7 15,5-1-8-15,-1 5 16 0,1-2-16 0,-4 2 8 16,6-4 4-16,-3-1 3 0,-1 1 12 16,2 2 31-16,0-6-7 0,-2-2 16 0,-4-4-4 15,4 3 15-15,-1-1 5 16,-2-2-9-16,3 0 5 0,-3 0-16 0,5 2-13 15,-1-5 10-15,4 1-8 0,-4-5-7 0,-3 3-9 16,3-3 8-16,-3 0 5 16,-11-17-3-16,20 24 15 0,-20-24 0 0,17 21 1 0,-17-21-1 15,14 20-6-15,-14-20-3 0,11 19-3 16,-11-19-10-16,12 16-7 0,-12-16 6 16,0 0-9-16,20 22 2 0,-20-22-4 15,0 0-8-15,8 24-2 0,-8-24-4 16,0 0 1-16,0 0 6 0,12 20-1 0,-12-20-9 15,0 0 5-15,0 0 4 0,0 0-4 0,0 0-3 16,9 19-2-16,-9-19-6 0,0 0 6 16,0 0 3-16,0 0-1 0,0 0-8 15,0 0 4-15,10 20-5 0,-10-20 7 0,0 0-4 16,0 0 9-16,0 0-3 0,0 0 5 16,0 0 6-16,0 0 14 0,0 0 12 15,0 0 8-15,0 0 9 0,0 0 14 16,0 0-20-16,0 0 13 0,0 0-6 0,0 0-13 15,0 0-2-15,0 0-1 0,0 0-2 16,0 0 0-16,-49-76-4 0,39 58 10 16,2-1-10-16,8 19-7 0,-29-36-10 0,21 17 9 15,-7-1-9-15,1-4-2 0,3 7 3 16,11 17-11-16,-22-45-7 0,7 25-2 0,3 1-2 16,12 19 2-16,-20-40 4 0,10 21 2 15,10 19-6-15,-17-33 1 0,11 16-2 0,6 17-6 16,-14-27-4-16,14 27 2 0,-11-25 8 15,11 25-10-15,-9-20 3 0,9 20 7 16,0 0-3-16,-12-25-3 0,12 25 6 16,0 0-7-16,-5-25-1 0,5 25 8 0,0 0-10 15,0 0 7-15,0 0 13 0,-5-37-19 16,5 37-9-16,0 0 5 0,0 0-13 16,14-24-11-16,-14 24 3 0,0 0-12 0,25-20 6 15,-25 20 1-15,17-10 2 0,-17 10 2 16,0 0 6-16,0 0 5 0,28-11-1 15,-28 11 2-15,0 0 4 0,0 0 6 0,20-9 1 16,-20 9 4-16,0 0 3 0,0 0-11 0,0 0 10 16,0 0 0-16,29-7 10 0,-29 7-12 15,0 0 14-15,0 0-8 0,41 12-4 16,-41-12 0-16,29 20-1 0,-14-12-3 16,2 6 8-16,-1 1 0 0,-16-15 0 0,32 30 0 15,-18-15 4-15,2 5 2 0,-4-5-2 16,3 4-8-16,-2-2 8 0,1 2-6 15,1 2-2-15,-2-1 12 0,2-3-2 0,-6 2-6 16,2-1 8-16,-11-18-2 0,15 29-4 16,-3-17-6-16,-12-12 2 0,14 21 8 0,-14-21 11 15,13 19 11-15,-13-19 13 0,0 0-5 16,13 21 4-16,-13-21 5 0,0 0-4 16,14 22-13-16,-14-22-6 0,0 0 3 0,0 0 5 15,6 22-12-15,-6-22-2 0,0 0 2 16,0 0 2-16,9 30-11 0,-9-30 8 15,0 0-8-15,0 26-3 0,0-26 13 0,0 0-17 16,0 0 0-16,1 27 8 0,-1-27-11 16,0 0 10-16,0 0 6 0,0 0-18 15,0 31 12-15,0-31 1 0,0 0-11 0,0 0 3 16,4 30 0-16,-4-30-5 0,0 0 7 16,0 0-2-16,8 27-2 0,-8-27-29 0,0 0-26 15,0 0-40-15,5 26-53 0,-5-26-125 16,0 0-512-16,-22 9 244 0</inkml:trace>
  <inkml:trace contextRef="#ctx0" brushRef="#br0" timeOffset="181535.7245">32768 5946 3594 0,'0'0'158'0,"32"-24"57"0,-32 24 47 15,8-21-30-15,-8 21-34 0,8-25-29 0,-8 25-21 16,0 0-24-16,12-28-19 0,-12 28-12 16,0 0-21-16,8-20-21 0,-8 20-38 15,0 0-53-15,0 0-60 0,0 0-51 0,0 0-90 16,14-7-315-16,-14 7-324 0,0 0-282 15</inkml:trace>
  <inkml:trace contextRef="#ctx0" brushRef="#br0" timeOffset="191938.7879">30655 9002 1570 0,'0'0'80'0,"-15"-16"29"16,15 16-46-16,0 0-21 0,0 0 0 15,-13-22-19-15,13 22-1 0,0 0 0 0,0 0 11 16,0 0 17-16,0 0 24 0,-12-22 7 16,12 22-1-16,0 0-9 0,0 0-8 15,0 0-7-15,0 0-14 0,0 0-12 16,0 0-6-16,0 0-15 0,0 0 20 0,-13-22-29 15,13 22 6-15,0 0 14 0,0 0-8 16,0 0 5-16,0 0 17 0,0 0-9 0,0 0 11 16,0 0 3-16,0 0 2 0,0 0-4 15,0 0-8-15,0 0-8 0,0 0 0 16,0 0 3-16,0 0-4 0,0 0-7 0,0 0 0 16,0 0-1-16,0 0 6 0,0 0-3 15,0 0-10-15,0 0 2 0,0 0 6 16,0 0-1-16,0 0-4 0,56 44-6 15,-56-44 5-15,14 14-2 0,-14-14 3 0,11 20-6 16,-11-20 3-16,22 24 0 0,-13-12 0 16,-9-12-12-16,26 35-3 0,-12-21-15 0,-6 3-2 15,-8-17-13-15,20 27 7 0,-20-27 7 16,20 23-2-16,-20-23 7 0,12 20 16 0,-12-20-8 16,10 16 7-16,-10-16 4 0,0 0-6 15,15 21 0-15,-15-21 5 0,0 0-7 16,13 18 15-16,-13-18-8 0,0 0-2 15,0 0 0-15,16 23 5 0,-16-23 0 0,0 0 0 16,0 0-3-16,8 21-2 0,-8-21 15 16,0 0-4-16,0 0-12 0,8 21 6 0,-8-21 3 15,0 0-3-15,0 0 3 0,0 0-6 16,9 25 8-16,-9-25-5 0,0 0 0 16,0 0 3-16,0 0 0 0,11 21-6 0,-11-21 11 15,0 0-3-15,0 0 3 0,0 0-5 16,14 17-1-16,-14-17 1 0,0 0 5 0,0 0 0 15,13 17-6-15,-13-17 1 16,0 0-3-16,0 0 5 0,18 15-5 0,-18-15 0 16,0 0-2-16,0 0 7 0,0 0 3 15,0 0 2-15,17 13 8 0,-17-13 5 0,0 0 18 16,0 0-1-16,0 0 2 0,0 0-10 16,0 0 1-16,0 0-1 0,0 0 1 15,0 0-3-15,0 0-2 0,57-20-10 0,-57 20 0 16,27-13-4-16,-10 1 2 0,-17 12 0 15,30-15-5-15,-30 15-2 0,30-15 0 0,-10 7-3 16,-20 8 1-16,33-16 0 0,-16 7-10 16,-17 9 12-16,35-12 0 0,-18 3-7 15,-17 9 5-15,30-12-5 0,-30 12 2 16,30-9 1-16,-30 9-1 0,22-11 5 0,-22 11-3 16,20-9 1-16,-20 9-7 0,0 0 4 15,25-7 3-15,-25 7-1 0,0 0-8 0,0 0 6 16,23-11-8-16,-23 11-24 0,0 0-12 15,0 0-31-15,27-13-39 0,-27 13-76 16,0 0-187-16,32-15-269 0,-25 10 116 0</inkml:trace>
  <inkml:trace contextRef="#ctx0" brushRef="#br0" timeOffset="192292.5858">31609 8977 2641 0,'0'0'12'0,"0"0"-10"0,0 0 4 0,0 0-12 15,0 0-31-15,0 0-7 0,0 0 11 16,0 0 3-16,0 0 15 0,0 0 9 16,0 0 15-16,0 0 3 0,0 0-9 0,0 0-6 15,0 0 9-15,0 0-12 0,0 0 12 16,0 0-6-16,0 0-3 0,0 0-6 0,0 0 21 16,0 0-12-16,0 0-3 0,0 0-15 15,0 0-13-15,26-23-6 0,-26 23-16 16,27-9-18-16,-27 9-38 0,22-13-48 15,-22 13-363-15,20-8 108 0</inkml:trace>
  <inkml:trace contextRef="#ctx0" brushRef="#br0" timeOffset="192356.5441">31747 8887 1841 0,'0'0'-19'15,"0"0"19"-15,0 0-185 0,0 0-250 0,0 0 94 16</inkml:trace>
  <inkml:trace contextRef="#ctx0" brushRef="#br0" timeOffset="192796.2734">31682 8837 1523 0,'0'0'-36'0,"0"0"28"15,-28-12 16-15,28 12 1 16,-20-9 52-16,20 9-18 0,0 0 15 0,-25-10-9 0,25 10-9 15,0 0 0-15,0 0 7 0,0 0-20 16,-31-5-1-16,31 5-26 0,0 0 4 0,0 0-8 16,0 0 4-16,0 0-7 0,-43 9 3 15,43-9 4-15,0 0-23 0,0 0 27 16,-25 9 11-16,25-9-7 0,0 0 3 0,0 0 12 16,-22 12-1-16,22-12-7 0,0 0 22 15,-18 22-23-15,18-22 11 0,0 0-3 0,-17 22-12 16,17-22 5-16,-13 18 6 0,13-18-11 15,0 0 15-15,-17 27 9 0,17-27-3 16,-10 19-1-16,10-19 10 0,-14 20-4 0,14-20-4 16,0 0 3-16,-11 30 0 0,11-30 2 15,-12 20-6-15,12-20-12 0,0 0 2 16,-10 28 3-16,10-28-9 0,0 0-3 0,-3 24 9 16,3-24-7-16,0 0 4 0,0 0-4 15,0 32 12-15,0-32-3 0,0 0 11 0,13 22-11 16,-13-22 2-16,17 12 3 0,-17-12 10 15,20 8-9-15,-20-8 12 0,28 12-7 16,-28-12-3-16,34 3 3 0,-34-3-4 16,43 0 3-16,-21 0-3 0,-22 0-3 0,60-3 3 15,-30-5-13-15,5 4 9 0,-1-1-12 16,11-2 1-16,-3-1-6 0,3 1 1 0,4 1-3 16,-3-3-10-16,1 3-11 0,-3 0-12 15,-4-4-12-15,3 0-16 0,-4 5-14 16,-7-5 2-16,-1 4-23 0,-2-1-36 0,-7-7-112 15,-2 4-372-15,3-1 115 0</inkml:trace>
  <inkml:trace contextRef="#ctx0" brushRef="#br0" timeOffset="193552.9904">31609 8857 2330 0,'0'0'-46'0,"0"0"0"0,0 0 9 0,0 0-3 15,0 0 5-15,0 0 21 0,0 0 32 16,0 0 36-16,0 0 27 0,0 0 16 15,0 0 0-15,0 0 9 0,0 0-10 0,0 0-11 16,0 0 11-16,0 0-16 0,0 0-10 16,0 0-4-16,0 0 6 0,0 0-2 15,0 0 3-15,0 0-15 0,0 0 1 0,-49 21 1 16,49-21-10-16,-20 15-11 0,20-15-5 16,-27 15-2-16,27-15-3 0,-35 19-2 15,15-11 1-15,2 4-20 0,-6 0-1 0,4 0-30 16,20-12-18-16,-33 19-30 0,14-11-37 15,19-8-47-15,-30 18-103 0,30-18-441 0,-20 9 654 16</inkml:trace>
  <inkml:trace contextRef="#ctx0" brushRef="#br0" timeOffset="194413.706">32182 8544 2845 0,'-13'20'-55'0,"13"-20"36"0,0 0 13 16,-20 12-2-16,20-12 8 0,0 0 8 0,-24 19 15 15,24-19 7-15,-16 18-3 0,16-18 13 16,-14 18 2-16,14-18-3 0,-20 24 15 16,20-24-11-16,-18 26-1 0,18-26 5 15,-14 24-4-15,14-24-2 0,-13 27-6 0,8-12 2 16,5-15 0-16,-8 29-3 0,8-29-5 15,-4 27-7-15,4-27 20 0,0 0-27 0,0 40 16 16,0-40-16-16,14 27 0 0,-14-27-3 16,16 23 10-16,-16-23-16 0,14 21 4 15,-14-21 7-15,15 18-11 0,-15-18 15 0,0 0 10 16,17 19 0-16,-17-19 23 0,0 0-1 16,0 0-4-16,20 8-28 0,-20-8-4 15,0 0-17-15,0 0 0 0,40-35-14 16,-40 35-9-16,17-25 2 0,-17 25 6 0,16-24-19 15,-16 24 11-15,9-29 5 0,-9 29-8 16,8-25 18-16,-8 25 4 0,3-23 4 0,-3 23 8 16,0 0-8-16,0-32 12 0,0 32-10 15,0 0-2-15,0 0 8 0,-3-37 0 0,3 37-8 16,0 0 4-16,0 0 12 0,0 0-22 16,-5-34 4-16,5 34 4 0,0 0 0 15,0 0 2-15,0 0 10 0,0 0-11 0,0 0 3 16,0 0 0-16,0 0 0 0,0 0 4 15,5-30 6-15,-5 30-7 0,0 0 12 16,0 0 6-16,0 0-10 0,0 0 15 0,0 0-5 16,0 0-9-16,0 0 12 0,0 0-12 15,69 49-7-15,-56-39 5 0,-13-10-2 16,37 15-3-16,-14-7 10 0,1-1-10 16,-24-7 3-16,35 12-9 0,-18-9-1 0,-17-3 5 15,35 9-9-15,-35-9-30 0,38 5-34 16,-38-5-34-16,40-5-74 0,-40 5-195 0,34-14-390 15,-19-3 403-15</inkml:trace>
  <inkml:trace contextRef="#ctx0" brushRef="#br0" timeOffset="195366.1196">31956 7535 3304 0,'-16'-20'9'0,"16"20"30"16,0 0 13-16,-15-30-10 0,15 30 2 0,0 0-23 15,-14-21 3-15,14 21-3 0,0 0-12 16,0 0 1-16,-11-22 9 0,11 22 0 0,0 0 14 15,0 0-10-15,0 0-7 0,0 0-10 16,0 0 7-16,0 0-5 0,0 0 4 16,0 0-12-16,0 0 4 0,0 0 6 0,0 0-2 15,0 0-10-15,0 0 20 0,56 55-4 16,-34-28 3-16,3 1-9 0,5 9 2 0,1 4 2 16,-3-3-10-16,2 2 5 0,2-1 1 15,0 1-4-15,-7-3 0 0,3 3 8 16,2-4 7-16,2 1-14 0,0 1 3 15,-10-8-12-15,4-3 4 0,-4 2-4 0,3 0 8 16,-6-11 0-16,-3 4-8 0,-1-7 6 16,0 0 6-16,1 2-10 0,-16-17 4 0,21 23-2 15,-9-11 0-15,-12-12 2 0,17 19-12 16,-17-19 12-16,13 13 9 0,-13-13-18 16,13 17 11-16,-13-17 3 0,0 0-11 15,14 17 8-15,-14-17 6 0,0 0-3 0,0 0-5 16,0 0-6-16,10 16-9 0,-10-16 2 15,0 0-22-15,0 0 4 0,0 0 8 0,0 0-7 16,0 0 1-16,0 0-3 0,-50 11 0 16,50-11 3-16,-30 3 2 0,30-3 1 0,0 0 5 15,-39 6-4-15,39-6 6 0,-38 6 2 16,18-1 4-16,20-5 5 0,-42 10-3 16,42-10 1-16,-35 6 8 0,35-6-5 0,-25 8 14 15,25-8-7-15,-22 11 0 0,22-11-2 16,0 0 7-16,-32 16 1 0,32-16 1 15,-8 14 3-15,8-14-3 0,-15 18-3 0,15-18-4 16,0 0 11-16,-10 35-9 0,10-35 5 16,-4 24 1-16,4-24 13 0,0 0-21 15,-5 32 0-15,5-32 11 0,0 0-9 0,-8 27 6 16,8-27-4-16,0 0 25 0,-4 22-15 16,4-22-2-16,0 0-2 0,0 0 0 0,0 0 17 15,0 0-9-15,-3 30-10 0,3-30-2 16,0 0-20-16,0 0 18 0,0 0 0 15,0 0-12-15,0 0 8 0,0 0 4 0,15 24 1 16,-15-24-3-16,0 0 0 0,19 13 8 16,-19-13 11-16,0 0-27 0,31 7 6 15,-31-7 15-15,0 0-17 0,34 6 8 0,-34-6 7 16,0 0 7-16,33-3-3 0,-33 3 7 16,0 0 5-16,49-10-5 0,-49 10-13 15,38-14 3-15,-16 3-9 0,0-1 5 0,0 0-6 16,-1 0 8-16,1-6-9 0,-2 3-14 15,-2-1 6-15,4 4 1 0,-5-4 2 0,-17 16 0 16,28-23-3-16,-28 23 3 0,22-24-2 16,-22 24 2-16,20-16-11 0,-20 16 0 15,17-14-14-15,-17 14-19 0,0 0-19 0,23-17-36 16,-18 12-56-16,-5 5-113 0,0 0-488 16,17-29 399-16</inkml:trace>
  <inkml:trace contextRef="#ctx0" brushRef="#br0" timeOffset="196588.6446">32609 8073 3181 0,'-27'0'-36'0,"27"0"36"16,0 0 12-16,0 0-7 0,0 0-5 0,0 0 4 16,0 0-25-16,0 0 16 0,0 0-8 15,0 0-9-15,0 0 5 0,0 0-16 16,0 0 11-16,0 0-4 0,0 0-12 0,-10-29 4 16,10 29-11-16,0 0 2 0,0 0 11 15,0 0 5-15,32-39 4 0,-32 39 29 0,8-21 11 16,-8 21-6-16,12-25-11 0,-12 25 5 15,8-22-32-15,-8 22-1 0,10-26-6 16,-10 26-3-16,14-26-6 0,-14 26-12 0,5-24-2 16,-5 24-1-16,0 0 5 0,8-30 16 15,-8 30 2-15,0 0 9 0,3-30 19 0,-3 30 11 16,0 0 8-16,0 0 11 0,0 0-10 16,-3-35 3-16,3 35-7 0,0 0-6 15,0 0-9-15,0 0 6 0,0 0-6 16,-22-19-4-16,22 19 7 0,0 0 9 0,0 0 1 15,0 0-4-15,0 0-3 0,0 0 9 16,0 0 7-16,0 0 6 0,0 0-3 0,0 0-4 16,0 0 13-16,-51 46 2 0,51-46-9 15,-6 21 9-15,6-21 2 0,-8 26 3 16,8-26-3-16,0 0-1 0,3 39-5 0,-3-39 2 16,7 29-3-16,-7-29-3 0,12 27-1 15,-12-27-2-15,12 24 3 0,-12-24-1 0,13 25-2 16,-13-25-3-16,13 18 5 0,-13-18 5 15,19 12 12-15,-19-12 5 0,13 17 0 16,-13-17-6-16,0 0 7 0,17 12 4 16,-17-12 6-16,0 0 6 0,0 0-8 0,0 0-16 15,43-6 0-15,-43 6-4 0,22-18-6 16,-22 18 17-16,24-23-24 0,-9 11-12 0,-15 12-9 16,30-27-13-16,-14 12 4 0,3 1-2 15,-19 14 13-15,30-25-13 0,-13 10-2 16,-4 3 0-16,-13 12 9 0,27-32 1 0,-16 14 3 15,0 5-4-15,-11 13 8 0,13-39 13 16,-10 21 22-16,-3 18-22 0,4-46-3 0,-4 21 8 16,0 25-16-16,-4-53 2 0,-1 26 2 15,-6 0-8-15,0-7 7 0,0 2-35 16,-8 0-6-16,-6 2-4 0,4 0-1 16,-6 0 3-16,0 3 1 0,2-1 3 0,-10 1 12 15,6 0 4-15,-2 7-3 0,4 1 10 16,7 0 9-16,-4 3-14 0,3 0 5 0,4 3 6 15,17 13-6-15,-32-23 9 0,32 23-5 16,-20-15-9-16,20 15 0 0,-18-16 0 16,18 16-8-16,-15-15 8 0,15 15-3 0,0 0 5 15,0 0-5-15,-21-16 4 0,21 16-1 16,0 0-1-16,0 0 17 0,0 0-12 0,0 0 3 16,0 0 2-16,0 0-5 0,0 0-8 15,0 0 8-15,0 0 8 0,0 0-6 16,67-2 6-16,-67 2-3 0,32-5-6 15,-32 5 14-15,34 0-1 0,-34 0-4 0,35-1 7 16,-35 1-5-16,33-4-8 0,-33 4 8 16,29-2-2-16,-29 2 4 0,31-5-4 0,-31 5-1 15,34-1 6-15,-34 1-3 0,37-7 0 16,-37 7-5-16,35-4 10 0,-35 4-8 16,33-3 6-16,-33 3-3 0,27 0-3 15,-27 0-12-15,0 0 12 0,35 3 14 0,-35-3-6 16,0 0 5-16,27 11 8 0,-27-11-6 15,17 12-2-15,-17-12 5 0,18 18 10 0,-18-18-5 16,17 21 12-16,-17-21 16 0,13 23-7 16,-1-8 1-16,-12-15 5 0,12 25-6 0,-12-25 4 15,15 23-10-15,-15-23 3 0,13 28 3 16,-1-16-20-16,-12-12 7 0,13 29 8 16,-13-29-11-16,12 30 6 0,0-18-1 0,1 6-5 15,-13-18-11-15,20 25-2 0,-8-13 4 16,-12-12 15-16,23 22-13 0,-10-12-2 15,-13-10-3-15,31 15 5 0,-31-15 9 0,35 3 5 16,-35-3-13-16,42-6 1 0,-42 6 14 16,43-17-71-16,-18 4-74 0,-8-6-129 15,3-8-543-15,-7-5 272 0</inkml:trace>
  <inkml:trace contextRef="#ctx0" brushRef="#br0" timeOffset="197230.3076">33427 6910 3322 0,'0'0'-84'0,"0"0"27"0,0 0 47 15,0 0 27-15,0 0 0 0,0 0 26 16,-13-42 8-16,13 42-3 0,0 0 6 0,0 0 45 16,0 0-1-16,0-32 28 0,0 32 19 15,0 0 8-15,0 0 2 0,0 0 5 16,5-29-4-16,-5 29-6 0,0 0-7 16,0 0-4-16,5-21-12 0,-5 21-7 0,0 0-12 15,13-22-7-15,-13 22-10 0,0 0-10 16,22-34-12-16,-6 14-8 0,9-4-6 15,-1 0-4-15,1-2-2 0,2-2-6 0,3-11-3 16,3 4-11-16,7-4-10 0,1-1-12 16,0 5-18-16,10-9-28 0,-11 7-36 0,5 2-45 15,-2 5-44-15,-7 0-81 0,-5 1-212 16,-2 7-478-16,-16 2-691 0</inkml:trace>
  <inkml:trace contextRef="#ctx0" brushRef="#br0" timeOffset="198814.7267">31761 9949 4474 0,'0'0'-133'0,"0"0"24"0,0 0 26 16,0 0 11-16,0 0 12 0,0 0 3 0,0 0 6 16,0 0 3-16,0 0 10 0,0 0 6 15,0 0 23-15,0 0 5 0,0 0-4 0,0 0 4 16,0 0 0-16,0 0-2 0,0 0-2 16,0 0 6-16,0 0 2 0,0 0-4 15,0 0 4-15,0 0 0 0,0 0 6 16,0 0 2-16,0 0-2 0,0 0-2 0,0 0 8 15,0 0 11-15,0 0 16 0,-29-34-14 16,29 34 2-16,0 0 3 0,0 0-7 16,0 0-4-16,-28-5-1 0,28 5-1 0,0 0 5 15,0 0-13-15,-37 4 2 0,37-4-8 16,0 0 10-16,-33 15 8 0,33-15-3 0,-20 12-5 16,20-12 4-16,-26 18 1 0,26-18 5 15,-23 18 3-15,10-6-2 0,13-12-2 0,-22 22 7 16,22-22-11-16,-17 22 5 0,17-22-6 15,-18 25-4-15,18-25 2 0,-7 27-2 16,7-27-8-16,0 28 4 0,0-28-2 16,0 0 6-16,7 39-10 0,-7-39 2 0,12 22-2 15,-12-22-1-15,15 18 7 0,-15-18-4 16,18 11-8-16,-18-11 8 0,38 9 7 0,-38-9-12 16,44 3-1-16,-19 0 15 0,-25-3-11 15,52 0-3-15,-29 0-3 0,-23 0 6 16,59 0-6-16,-36-3 1 0,-23 3 13 0,42 0-11 15,-42 0 0-15,37 0 0 0,-37 0 5 16,28 0-5-16,-28 0-2 0,0 0-1 0,34 3-3 16,-34-3 6-16,0 0-3 0,32 6 1 15,-32-6 4-15,0 0-8 0,26 6 6 16,-26-6 9-16,0 0-15 0,22 12 9 16,-22-12-5-16,0 0 1 0,18 16-2 0,-18-16 10 15,0 0-8-15,17 23 12 0,-17-23-16 16,9 24 0-16,-9-24 13 0,6 20-1 0,-6-20-7 15,0 0 6-15,4 34 2 0,-4-34 10 16,0 0-5-16,0 31 7 0,0-31 12 16,0 0 16-16,-19 34 3 0,11-19 4 0,-11 3-1 15,-1-2-3-15,-3 5 0 0,-5-2-4 16,1-1-7-16,0 6 0 0,-1-8-4 0,-1 1-10 16,4 1 2-16,-5 0-2 0,-2-3-4 15,0 0 2-15,-1 3-3 0,-1-5-5 16,-1 3-4-16,5-6-6 0,0 2-13 0,0-6-28 15,8 3-30-15,22-9-45 0,-45 9-53 16,45-9-120-16,-43-6-621 0,29-6-447 0</inkml:trace>
  <inkml:trace contextRef="#ctx0" brushRef="#br0" timeOffset="200245.9885">31880 9351 4273 0,'0'0'-92'16,"0"0"46"-16,16-15-3 0,-16 15 5 16,0 0 14-16,0 0 15 0,0 0 13 0,0 0 13 15,0 0 5-15,0 0-1 0,0 0 0 16,0 0-19-16,17-14 11 0,-17 14 4 16,0 0-6-16,0 0-3 0,0 0 14 0,0 0-16 15,0 0 6-15,0 0 20 0,38 26-17 16,-38-26 14-16,11 25 11 0,-11-25-9 15,11 27 12-15,-6-7 7 0,-5-20-3 16,12 40-7-16,-7-16 10 0,3 3-1 0,-1 1 7 16,0-1-4-16,1 5 3 0,-3-2 0 15,3 2 7-15,-3-2 4 0,4-2-1 0,-4 3-11 16,2 0 1-16,1 0-3 0,-1 3-6 16,3-1 5-16,-4-1-11 0,4-5-1 0,-3 4-3 15,3-4-3-15,2 5 1 0,-7-8 0 16,8 0 6-16,-8 4 2 0,4-6-1 0,-4 3-1 15,1-4 4-15,4 0 0 0,-3 5-1 16,3-5-2-16,-7 3-3 0,-3-24-5 16,12 47-3-16,-5-22-2 0,-2-4-2 15,0 3-3-15,2 2 0 0,1-5-1 0,-8-21-2 16,8 46-1-16,-3-25-3 0,0 1-3 16,-5-22 3-16,15 34-2 0,-8-16 1 15,-7-18-3-15,8 27 0 0,-8-27-2 0,5 27 2 16,-5-27-2-16,9 20 0 0,-9-20-2 15,0 0 3-15,5 22-2 0,-5-22-1 0,0 0 1 16,7 21 0-16,-7-21-2 0,0 0 2 16,0 0 0-16,0 0-1 0,5 26 0 0,-5-26 2 15,0 0 2-15,0 0 1 0,0 0 2 16,0 0 1-16,0 0 1 0,0 0-4 16,0 0-4-16,0 0 1 0,0 0 1 0,8-93-1 15,-8 63-2-15,3-3-1 0,2-9-1 16,-5-2-8-16,0-1-2 0,4 0-9 0,-3-2-1 15,-1-4-1-15,4 6 3 0,-4 0 2 16,0 1 3-16,0 0 2 0,0 1 2 16,-4 7-1-16,3 1 1 0,1 2 2 0,0 2 0 15,0 0-1-15,0 31 2 0,0-49 4 16,0 27-3-16,0 22 1 0,0-40 0 16,0 40 0-16,0-30 1 0,0 30 1 0,0-31 0 15,0 31 1-15,0 0 0 0,0-35-4 16,0 35 5-16,0 0-2 0,0 0-1 15,1-36 3-15,-1 36-2 0,0 0 2 16,0 0-2-16,4-23 1 0,-4 23-2 0,0 0 3 16,0 0-2-16,0 0 2 0,23-16-2 15,-23 16 2-15,0 0-1 0,0 0-2 0,28-8 3 16,-28 8 1-16,0 0 0 0,29-3-1 16,-29 3-2-16,0 0 4 0,0 0-2 0,0 0-3 15,33 0 2-15,-33 0-2 0,0 0 3 16,0 0 3-16,0 0-3 0,0 0 5 15,36 11 1-15,-36-11-3 0,0 0 1 0,16 13 2 16,-16-13-1-16,0 0-2 0,19 26 3 16,-19-26 3-16,11 21-4 0,-11-21-3 0,14 27 3 15,-14-27-1-15,13 28 9 0,-13-28 0 16,13 29 0-16,-13-29 6 0,9 33-1 16,-4-18-2-16,-5-15 9 0,12 38-2 0,-7-20-1 15,0 4-1-15,1 1-4 0,-6-23 1 16,9 47-4-16,-3-25-2 0,-1-1 0 15,0 0-1-15,-5-21 3 0,12 42-4 0,-9-22-1 16,-3-20 3-16,2 39 4 0,1-21 4 16,-3-18 1-16,9 33-2 0,-9-33 2 15,3 31 1-15,-3-31 0 0,2 28 2 0,-2-28-4 16,3 27-3-16,-3-27-1 0,0 24-3 16,0-24 0-16,0 0-4 0,4 40 1 0,-4-40-1 15,5 25 0-15,-5-25-2 0,0 0-2 16,0 36 1-16,0-36 0 0,3 24-2 15,-3-24 1-15,0 0-2 0,2 33 0 0,-2-33-2 16,0 0-4-16,6 28-3 0,-6-28-5 16,0 0-6-16,7 25-8 0,-7-25-12 0,0 0-21 15,0 0-24-15,0 0-28 0,2 27-34 16,-2-27-29-16,0 0-40 0,0 0-118 0,0 0-629 16,0 0-911-16</inkml:trace>
  <inkml:trace contextRef="#ctx0" brushRef="#br0" timeOffset="200849.995">32833 9804 4799 0,'3'-36'-128'0,"-3"36"13"0,0 0 6 16,-3-31 9-16,3 31 2 0,0 0 3 15,3-25 11-15,-3 25 15 0,0 0 20 0,0 0 33 16,0 0 19-16,0 0 14 0,0-33 11 16,0 33 14-16,0 0-9 0,0 0 11 15,0 0 4-15,0 0 6 0,2-25-7 0,-2 25 9 16,0 0-7-16,0 0 3 0,0 0-3 15,0 0 3-15,0 0-9 0,0 0-8 16,0 0-5-16,0 0-4 0,0 0 2 0,0 0-3 16,0 0 1-16,0 0-1 0,0 0-4 15,0 0 12-15,0 0 13 0,0 0-1 16,0 0-1-16,0 0 11 0,0 0-3 0,0 0-7 16,0 0 2-16,0 0 0 0,39 60 2 15,-39-60 0-15,13 39 2 0,-10-24 6 0,7 6 4 16,-3 3 0-16,-7-24 1 0,13 44-8 15,-8-23 5-15,5 3-7 0,-6 3-4 16,4-7-4-16,-3 8-5 0,-2-4-6 0,6 3 0 16,-4-1-7-16,3-2 1 0,-8-24-6 15,5 39-4-15,-1-21 2 0,-4-18-2 0,5 33-3 16,-5-33-2-16,5 27-2 0,-5-27 2 16,5 26-4-16,-5-26 2 0,8 21-2 15,-8-21-1-15,0 0-1 0,5 27 0 16,-5-27-1-16,0 0 0 0,0 0-3 0,3 24-6 15,-3-24-8-15,0 0-14 0,0 0-18 16,0 0-19-16,0 0-24 0,0 30-31 16,0-30-31-16,0 0-20 0,0 0-19 0,0 0-22 15,0 0-20-15,0 0-31 0,0 0-648 16,0 0-484-16</inkml:trace>
  <inkml:trace contextRef="#ctx0" brushRef="#br0" timeOffset="201220.7879">32582 8998 4514 0,'-5'-51'-3'0,"5"51"37"15,0 0-2-15,0 0 1 0,0-27-6 16,0 27 1-16,0 0 12 0,0 0 27 0,0 0 32 16,-5-27 15-16,5 27 7 0,0 0-1 15,0 0-13-15,0 0-13 0,0 0-13 0,0 0-14 16,0 0-7-16,0 0-9 0,0 0-7 15,5-35-8-15,-5 35-9 0,0 0-10 16,0 0-19-16,0 0-7 0,0 0-12 16,0 0-23-16,0 0-40 0,0 0-55 0,0 0-67 15,0 0-189-15,35 23-544 0,-35-23-728 16</inkml:trace>
  <inkml:trace contextRef="#ctx0" brushRef="#br0" timeOffset="202036.1715">32980 9466 4544 0,'0'0'-97'16,"0"0"17"-16,0 0 17 0,0 0 3 0,0 0 5 16,0 0-2-16,0 0 11 0,0 0 4 15,0 0 2-15,40 15 7 0,-40-15 7 0,0 0 11 16,0 0 5-16,14 15 18 0,-14-15 13 15,0 0 14-15,0 0 14 0,11 35 11 16,-11-35 3-16,2 20 10 0,-2-20-9 0,12 32-3 16,-12-32 2-16,5 33-2 0,-2-14-9 15,-3-19 0-15,10 44 3 0,-5-24 5 16,-5-20-1-16,7 40 9 0,-2-18-11 0,-5-22 9 16,5 43 11-16,-2-19-7 0,2-1-11 15,-1 1-4-15,-3 3-6 0,-1 3-2 16,7-3-8-16,-2-3-3 0,-2 8-4 0,-1-5-3 15,1 4-2-15,1-3-4 0,4 0-2 16,-8-1-4-16,4-3-1 0,-1 3 0 0,-3-27 4 16,5 47 7-16,-2-24 1 0,-3-23 0 15,0 39-1-15,5-23-5 0,-5-16 0 16,0 33 0-16,0-33-5 0,0 30 0 0,0-30-2 16,4 29-3-16,-4-29 2 0,0 0-1 15,5 40 0-15,-5-40-2 0,0 20 2 0,0-20-2 16,0 0-2-16,3 36 0 0,-3-36-1 15,2 24 1-15,-2-24 0 0,6 24-3 0,-6-24 0 16,5 27 0-16,-5-27-1 0,5 23-2 16,-5-23 2-16,7 24-1 0,-7-24-1 15,0 0 3-15,8 27-2 0,-8-27-1 16,0 0-1-16,7 23 0 0,-7-23 1 0,0 0-4 16,0 0-12-16,8 27-23 0,-8-27-27 15,0 0-35-15,0 0-42 0,2 28-39 16,-2-28-64-16,0 0-181 0,0 0-504 15,0 0-637-15</inkml:trace>
  <inkml:trace contextRef="#ctx0" brushRef="#br0" timeOffset="202705.9881">33062 9463 4502 0,'0'-27'-96'0,"0"27"31"15,0 0 15-15,0-38 6 0,0 38 0 0,0 0 13 16,0-36 8-16,0 36 0 0,2-26 15 16,-2 26 13-16,0 0 9 0,0-37 16 15,0 37 13-15,0 0 6 0,3-38 5 0,-3 38-7 16,0 0-3-16,0-29 1 0,0 29-9 16,0 0 6-16,4-25-15 0,-4 25 4 0,0 0-4 15,0 0-5-15,6-29-4 0,-6 29 2 16,0 0-2-16,0 0-6 0,4-28 2 15,-4 28-4-15,0 0-5 0,13-17 7 16,-13 17-4-16,0 0-1 0,18-22 0 0,-18 22-3 16,15-11 3-16,-15 11-1 0,0 0-5 15,24-17 4-15,-24 17-5 0,25-5 7 0,-25 5-9 16,0 0 5-16,35-7-2 0,-35 7 4 16,0 0-12-16,52 10 14 0,-35-1-7 15,6 3-3-15,-23-12 3 0,34 25 3 0,-18-13 2 16,3-1-2-16,-6 5 11 0,-13-16 25 15,25 35 10-15,-13-23 18 0,-12-12 8 16,17 31 1-16,-14-14 1 0,-3-17-5 0,13 29-1 16,-13-29-3-16,4 33-10 0,-4-33-3 15,0 39-4-15,0-39-8 0,-5 45-6 16,1-20-2-16,-1 0-4 0,2 2-4 0,-2-1-3 16,2 2-1-16,-7-5-6 0,0 4 4 15,1-2-3-15,-3 1 9 0,-1 4 12 0,-7-2 8 16,0-3 5-16,-5 2-4 0,0 0-2 15,-19 4-6-15,-1 4-3 0,-8 5-6 16,-9-5-32-16,-30 19-67 0,-12-9-110 0,-27-3-282 16,-21-25-122-16,-23-26-361 0,-26-24-746 15</inkml:trace>
  <inkml:trace contextRef="#ctx0" brushRef="#br0" timeOffset="207452.7597">24635 7895 1474 0,'0'0'163'15,"0"0"-93"-15,0 0-46 0,0 0-16 0,0 0-40 16,0 0 8-16,0 0 16 0,0 0 28 15,0 0 16-15,-74-28 40 0,74 28-11 0,0 0 36 16,0 0-11-16,0 0 8 0,0 0-8 16,-12-18-21-16,12 18 11 0,0 0 7 0,0 0-21 15,0 0 7-15,0 0 2 0,0 0-19 16,0 0-6-16,0 0-10 0,0 0-2 16,-11-25 2-16,11 25-14 0,0 0 2 0,0 0 3 15,0 0-6-15,0 0-2 0,0 0 2 16,0 0 2-16,0 0 10 0,0 0 11 15,0 0-5-15,0 0 18 0,0 0-13 16,0 0-7-16,0 0-1 0,0 0-7 0,0 0-11 16,0 0-13-16,-20-11-9 0,20 11 4 15,0 0-4-15,0 0-2 0,0 0 8 0,-56 23-6 16,56-23 5-16,-38 13-1 0,19-7 0 16,-6 0 3-16,-1 0 14 0,-1 0 20 0,-7 2-8 15,3-1 7-15,-1 0 13 0,-2 1 5 16,-1 0-17-16,2-4 0 0,3 6-16 15,-2-3 7-15,0-2 4 0,4 5-6 0,6-4 0 16,22-6-10-16,-40 6-8 0,40-6 5 16,-34 10-12-16,34-10 6 0,-25 6 0 15,25-6 1-15,-27 9-8 0,27-9 10 16,0 0-12-16,-26 8 0 0,26-8 3 0,0 0-2 16,-17 16 4-16,17-16 7 0,0 0-17 15,0 0 17-15,0 0 9 0,0 0 11 0,0 0-7 16,65 35 7-16,-26-34-5 0,11-1-3 15,5 0 0-15,0 0-4 0,6-1-6 0,-3 1 2 16,2-4 1-16,-3 4-5 0,-2-2-6 16,-3-3 9-16,-3 5-10 0,-7-1-1 15,-1-4 2-15,-7 5-2 0,1 0-3 16,-35 0 16-16,57-2-12 0,-35 2 15 0,-22 0 2 16,38 0-2-16,-38 0-1 0,30-4 9 15,-30 4-11-15,0 0-2 0,44 0 5 0,-44 0-1 16,0 0 6-16,30-1-7 0,-30 1 12 15,0 0-2-15,0 0-9 0,35 1-1 16,-35-1-2-16,0 0 1 0,0 0 1 0,0 0-10 16,0 0-5-16,32 0 6 0,-32 0-10 15,0 0 3-15,0 0-9 0,0 0 5 16,28 11-2-16,-28-11 9 0,0 0-4 0,27 12-3 16,-27-12-3-16,22 12 3 0,-22-12-5 15,20 12 3-15,-20-12 4 0,0 0-2 0,28 16 0 16,-28-16 4-16,0 0-7 0,17 11 4 15,-17-11 3-15,0 0 3 0,0 0-6 16,20 9 10-16,-20-9-2 0,0 0-5 0,0 0-1 16,0 0-1-16,0 0 2 0,0 0-2 15,8 20 0-15,-8-20 3 0,0 0-3 16,0 0 0-16,0 0 0 0,-23 41-1 0,23-41 0 16,-27 32 3-16,12-16 3 0,-2 3-5 15,1-6 0-15,4 7-2 0,12-20 5 16,-32 30-5-16,15-13-2 0,4-3-3 0,-4 2 7 15,17-16-2-15,-30 23 9 0,17-11 4 16,13-12 1-16,-27 20 1 0,15-9-1 0,12-11-1 16,-40 18-5-16,20-11 7 0,0 1 5 15,20-8 8-15,-38 15 7 0,21-9 0 16,17-6-2-16,-35 9-8 0,35-9 1 0,-25 9-4 16,25-9-4-16,-27 8 2 0,27-8-6 15,0 0-7-15,-27 7-9 0,27-7-11 0,0 0-13 16,0 0-21-16,-28 11-24 0,28-11-3 15,0 0-3-15,-15 16-1 0,15-16-23 16,0 0-22-16,-12 28-27 0,12-13-46 16,0-15-137-16,0 0-519 0,0 0-115 0</inkml:trace>
  <inkml:trace contextRef="#ctx0" brushRef="#br0" timeOffset="208019.0189">25228 7844 3754 0,'-25'-12'-162'0,"25"12"3"0,-20-8 16 16,20 8-12-16,0 0 9 0,-21-11 18 0,21 11 10 15,0 0 30-15,0 0 10 0,-22-20 12 16,22 20 14-16,0 0-7 0,0 0 8 16,0 0-10-16,-2-31-19 0,2 31-33 15,0 0-16-15,0 0-19 0,0 0-328 0,0 0 102 16</inkml:trace>
  <inkml:trace contextRef="#ctx0" brushRef="#br0" timeOffset="208916.131">25155 7724 1604 0,'15'-21'-43'0,"-15"21"52"0,0 0 25 16,0 0 33-16,0 0 21 0,5-23-6 16,-5 23-6-16,0 0-5 0,0 0-3 15,0 0-12-15,0 0-18 0,0 0 0 0,0 0 2 16,3-28-20-16,-3 28 7 0,0 0-11 16,0 0 7-16,0 0-7 0,0 0 13 0,0 0-7 15,0 0-6-15,0 0 3 0,0 0 12 16,0 0-4-16,0 0 10 0,-11-34 5 15,11 34-4-15,0 0-3 0,0 0 9 0,-20-22-19 16,20 22 12-16,0 0-17 0,0 0-7 16,-17-18 10-16,17 18-2 0,0 0-7 0,-17-14 13 15,17 14 13-15,0 0 8 0,0 0 1 16,-17-20 9-16,17 20-5 0,0 0 8 16,-18-17-15-16,18 17 4 0,0 0-6 15,0 0-5-15,-17-16 2 0,17 16-16 0,0 0-3 16,0 0 4-16,0 0-12 0,0 0 3 15,0 0-4-15,0 0-4 0,-13-26 6 0,13 26 2 16,0 0-11-16,0 0 11 0,0 0 7 16,0 0 22-16,0 0-5 0,0 0 4 15,0 0 9-15,5-35 8 0,-5 35 2 0,0 0 5 16,0 0-1-16,0 0-5 0,0 0 2 16,0 0-6-16,0 0-8 0,0 0-13 0,0 0 7 15,0 0-11-15,0 0-4 0,0 0-4 16,0 0-1-16,0 0 0 0,0 0-12 0,0 0 2 15,0 0-4-15,0 0 3 0,0 0-4 16,0 0 4-16,0 0-2 0,0 0-3 16,0 0 2-16,0 0-1 0,0 0-4 0,0 0 6 15,0 0 4-15,33 73-4 0,-26-60 3 16,-7-13 1-16,17 32 1 0,-9-17 5 16,-8-15 0-16,12 31 7 0,-4-15 9 15,-8-16 3-15,17 26 2 0,-17-26 2 0,15 29-4 16,-15-29-9-16,8 30 0 0,2-13-8 15,-10-17 0-15,12 27-6 0,-4-15 0 0,-8-12-1 16,12 25-1-16,-12-25 5 0,8 18-4 16,-8-18 5-16,12 18-3 0,-12-18-7 15,0 0 0-15,14 23 2 0,-14-23 2 0,0 0-4 16,11 24 0-16,-11-24-3 0,0 0 3 16,9 24-2-16,-9-24 0 0,11 22-3 0,-11-22-2 15,10 22 3-15,-10-22-1 0,19 25 0 16,-19-25 10-16,17 24-2 0,-17-24 2 15,16 28 3-15,-16-28-1 0,17 20-2 0,-17-20 3 16,15 24 2-16,-15-24 4 0,17 26 1 16,-17-26-2-16,17 26-1 0,-9-14-3 0,-8-12 0 15,25 32-6-15,-18-19-1 0,-7-13 4 16,25 23-7-16,-25-23 0 0,16 25 0 0,-16-25-2 16,14 19 3-16,-14-19 3 0,18 23 4 15,-18-23 2-15,19 22-1 0,-13-9-5 16,-6-13 3-16,22 21-4 0,-22-21 1 15,18 18-2-15,-18-18 0 0,14 23 2 0,-14-23-1 16,17 17-1-16,-17-17-2 0,16 19-2 16,-16-19 4-16,9 19-5 0,-9-19-1 15,15 13-1-15,-15-13 1 0,0 0-3 0,16 23 1 16,-16-23 0-16,14 15-3 0,-14-15-6 16,15 20-14-16,-15-20-15 0,0 0-19 0,13 21-32 15,-13-21-25-15,9 21-26 0,-9-21-22 16,6 28-29-16,-6-12-59 0,0-16-170 15,0 22-498-15,0-22-507 0</inkml:trace>
  <inkml:trace contextRef="#ctx0" brushRef="#br0" timeOffset="209253.9425">25331 8008 4186 0,'-17'-12'-243'0,"17"12"-587"0,0 0 21 15</inkml:trace>
  <inkml:trace contextRef="#ctx0" brushRef="#br0" timeOffset="210019.5333">25314 7996 3552 0,'0'0'-128'0,"-24"-15"28"0,24 15 21 0,0 0 8 15,0 0 12-15,0 0 4 16,0 0 5-16,0 0 11 0,0 0 8 0,-8-24 13 0,8 24 13 16,0 0-9-16,0 0 4 0,0 0-1 15,-12-22 1-15,12 22 12 0,0 0 4 16,0 0 4-16,0 0 27 0,-16-24 13 0,16 24-4 16,0 0-6-16,-14-20 17 0,14 20-6 15,0 0 9-15,0 0-4 0,-15-23 4 0,15 23-12 16,0 0-17-16,0 0 2 0,0 0-2 15,-17-13-12-15,17 13-4 0,0 0 4 16,0 0-4-16,0 0-8 0,0 0-7 16,0 0 10-16,0 0-8 0,0 0 7 15,-13-23-1-15,13 23-12 0,0 0 4 0,0 0 8 16,0 0 7-16,0 0 2 0,0 0 10 16,0 0-7-16,0 0 3 0,0 0 1 0,0 0 4 15,0 0-6-15,0 0-1 0,0 0-1 16,-20-14-3-16,20 14-1 0,0 0-12 0,0 0 5 15,0 0 7-15,0 0-12 0,-40 2 3 16,40-2 5-16,0 0-12 0,0 0 11 0,0 0 2 16,0 0-13-16,-42 4 4 0,42-4-2 15,0 0 2-15,0 0-2 0,0 0-2 16,0 0-2-16,-32 2 11 0,32-2 2 0,0 0-11 16,0 0 6-16,0 0-6 0,0 0 4 15,0 0-3-15,0 0 9 0,0 0-7 16,0 0-3-16,0 0-11 0,0 0 6 15,0 0-21-15,0 0 10 0,0 0 3 0,0 0-8 16,0 0-4-16,0 0 20 0,-30 5-11 16,30-5-1-16,0 0 15 0,0 0 0 0,0 0 8 15,0 0 3-15,0 0 13 0,0 0-1 16,0 0-2-16,0 0 2 0,0 0-4 0,0 0-10 16,0 0 10-16,0 0 0 0,0 0-6 15,0 0-2-15,0 0 9 0,0 0-10 16,0 0 10-16,0 0-13 0,0 0 1 0,0 0 19 15,0 0 7-15,0 0 17 0,0 0 12 16,0 0 20-16,0 0 1 0,0 0-2 16,0 0-6-16,0 0-5 0,82-29-7 0,-82 29-2 15,30-13-5-15,-30 13-8 0,32-12-9 16,-32 12-1-16,33-8-6 0,-13 1 1 16,-20 7-7-16,42-18-1 0,-17 11 2 0,-3-3 0 15,0 3-10-15,5-1-1 0,-2-1 3 16,-25 9 7-16,40-18 0 0,-22 12 7 0,-18 6 9 15,34-12 2-15,-34 12 4 0,25-11 3 16,-25 11-4-16,23-4-1 0,-23 4-6 16,0 0-3-16,29-14-5 0,-29 14-4 15,0 0-4-15,0 0-5 0,25-8-2 0,-25 8-5 16,0 0-9-16,0 0-13 0,25-5-13 0,-25 5-22 16,0 0-28-16,0 0-45 0,48 1-47 15,-48-1-90-15,29 6-690 0,-21-2-780 16</inkml:trace>
  <inkml:trace contextRef="#ctx0" brushRef="#br0" timeOffset="211244.2907">26408 8132 4625 0,'0'0'-128'0,"0"0"37"0,0 0 21 16,0 0 17-16,0 0 9 0,0 0 18 15,-22-68 9-15,22 68 14 0,0 0 10 0,-27-21-1 16,27 21 15-16,0 0 4 0,-18-19 9 15,18 19-7-15,0 0-19 0,-17-19 28 16,17 19 8-16,0 0 5 0,-17-15-2 0,17 15 1 16,0 0-2-16,-23-15-6 0,23 15-6 15,0 0-5-15,-17-16 3 0,17 16-7 0,0 0 4 16,0 0-6-16,-20-15-3 0,20 15-2 16,0 0 6-16,0 0-8 0,-20-12-3 15,20 12 1-15,0 0-8 0,0 0 4 0,-25-17-3 16,25 17 1-16,0 0 0 0,0 0-2 15,0 0-6-15,0 0-4 0,-25-12-1 16,25 12 2-16,0 0 3 0,0 0-2 0,0 0-1 16,0 0 0-16,0 0-1 0,0 0 3 15,0 0 1-15,-23-8 0 0,23 8-3 16,0 0 6-16,0 0-3 0,0 0 4 0,0 0-11 16,0 0 6-16,0 0-4 0,0 0-6 15,0 0-8-15,0 0 11 0,0 0-8 16,0 0 5-16,0 0 6 0,0 0-8 0,0 0 7 15,23 70-4-15,-23-70 6 0,18 37-5 16,-3-19 5-16,-1 5-2 0,1-5-1 0,-3 0 6 16,4 2 1-16,1-2-4 0,-4 0 4 15,6 4-5-15,-2-2 5 0,-1-4 0 16,-2-1-2-16,4 3 2 0,-5-2-3 0,4 3 0 16,-3-2-3-16,-14-17 5 0,26 24 1 15,-26-24 0-15,17 21-2 0,-17-21 11 16,17 18-6-16,-17-18 12 0,13 15 12 0,-13-15 1 15,0 0 9-15,0 0 4 0,12 20-13 16,-12-20 0-16,0 0-5 0,0 0-1 0,0 0 4 16,0 0 1-16,0 0 0 0,0 0-1 15,0 0-2-15,0 0-7 0,-55-47-2 16,55 47 3-16,-30-27-6 0,16 12-1 0,-3-1 4 16,1-3-4-16,-3 4-2 0,3-3 3 15,2-1 5-15,-3-1 3 0,-1 4-2 0,18 16 2 16,-30-34-5-16,17 17-2 0,1 3-1 15,12 14 0-15,-29-31-2 0,18 18 0 16,11 13-1-16,-20-24-2 0,20 24 2 16,-17-26 0-16,17 26-2 0,-15-21-1 0,15 21 2 15,-14-22-2-15,14 22 3 0,-13-25-4 16,13 25 0-16,-8-25-1 0,8 25 1 0,0 0 1 16,-12-31 3-16,12 31 4 0,0 0-6 15,-5-26 5-15,5 26-3 0,0 0-2 16,0 0 3-16,-3-31 2 0,3 31-1 0,0 0 0 15,0 0 4-15,0 0-2 0,0-37 1 16,0 37-3-16,0 0-1 0,8-31 2 0,-8 31 4 16,8-24 3-16,-8 24 1 0,5-32-2 15,-5 32-4-15,12-27 1 0,-12 27-2 16,8-30-3-16,-8 30 1 0,14-29-1 16,-14 29-2-16,12-31-2 0,-12 31 3 0,15-24-6 15,-15 24 2-15,8-24 1 0,-8 24 0 16,12-23 1-16,-12 23 0 0,0 0-1 0,13-27 1 15,-13 27-3-15,0 0 0 0,5-21-1 16,-5 21 1-16,0 0-3 0,0 0-1 16,18-22-2-16,-18 22 0 0,0 0-1 0,31-12-4 15,-31 12-24-15,31-7-27 0,-31 7-39 16,41 3-55-16,-41-3-66 0,41 4-217 0,-26-2-506 16,-15-2-733-16</inkml:trace>
  <inkml:trace contextRef="#ctx0" brushRef="#br0" timeOffset="212382.13">26841 7630 4562 0,'-25'-19'-142'0,"25"19"15"0,0 0 13 16,0 0 6-16,0 0 2 0,0 0 8 15,0 0 5-15,-35 0 4 0,35 0 7 0,0 0 3 16,0 0 12-16,0 0 5 0,-34 21 5 15,34-21-1-15,0 0 11 0,-25 29 19 16,25-29 4-16,-16 18 12 0,16-18 9 0,-17 21 15 16,17-21 15-16,-20 27 4 0,11-10-1 15,-6-2 3-15,2 3-1 0,13-18-9 16,-25 36 2-16,17-18 4 0,-8 0 0 0,16-18-11 16,-16 32 6-16,4-13 2 0,7 4-3 15,5-23-8-15,-15 34 2 0,13-16 5 16,2-18-1-16,-8 37-7 0,8-37 7 0,-3 37-13 15,3-37-1-15,0 37 7 0,0-37-6 16,11 31 2-16,-6-16 7 0,-5-15-15 0,14 28 0 16,-14-28-8-16,23 20 12 0,-23-20-8 15,32 13 10-15,-32-13-4 0,33 7 0 16,-33-7-2-16,46 0 2 0,-46 0 6 0,51-7-4 16,-26 4-4-16,-25 3 0 0,54-10 2 15,-29 7 4-15,-3-6 6 0,-22 9 5 0,43-8 19 16,-24 1 2-16,-19 7 8 15,35-12 10-15,-15 6 0 0,-20 6 9 0,30-15-6 16,-12 3-10-16,-18 12-2 0,31-25-7 16,-15 9-1-16,-1-2-7 0,-1 1-11 0,-14 17 10 15,20-36-6-15,-9 15-5 0,-5-1-2 16,-6 22-3-16,8-41-1 0,-8 41-4 0,0-39-1 16,0 39 4-16,-14-37-6 0,6 19 8 15,8 18-14-15,-20-34 4 0,7 21-1 16,13 13-3-16,-24-22 6 0,24 22 0 0,-32-17-2 15,32 17-11-15,-31-9-2 0,31 9-15 16,-27-8 2-16,27 8-24 0,-25-5-14 0,25 5 5 16,0 0-4-16,-47 2-4 0,47-2 5 15,0 0-4-15,-42 3-13 0,42-3-2 16,-22 5-17-16,22-5-15 0,0 0-13 0,-31 12-37 16,31-12-43-16,-15 12-181 0,15-12-315 15,0 0 679-15</inkml:trace>
  <inkml:trace contextRef="#ctx0" brushRef="#br0" timeOffset="212740.9104">27038 7804 2774 0,'0'0'-101'0,"21"10"2"0,-21-10 12 15,0 0 28-15,0 0 12 0,25 12 25 0,-25-12 12 16,0 0 36-16,18 14 18 0,-18-14-4 16,0 0 12-16,22 11 8 0,-22-11-5 15,0 0 12-15,28 16-8 0,-28-16 7 0,24 9-15 16,-24-9-3-16,25 12-4 0,-25-12-5 16,21 10 1-16,-21-10 3 0,29 14-11 0,-12-6-5 15,-17-8 5-15,30 12-11 0,-30-12 10 16,33 12-14-16,-16-7 6 0,-17-5-4 15,32 8-10-15,-32-8 7 0,25 5 17 0,-25-5-13 16,0 0 3-16,42 0-5 0,-42 0-3 16,30-9 3-16,-30 9 2 0,33-16 8 0,-33 16-23 15,35-17-8-15,-21 0-38 0,-14 17-51 16,20-30-69-16,-10 8-209 0,-9 3-292 16,-1 19 118-16</inkml:trace>
  <inkml:trace contextRef="#ctx0" brushRef="#br0" timeOffset="213269.5859">27062 6927 2547 0,'-8'-30'-107'0,"8"30"54"0,0 0 15 16,0 0 32-16,-9-23 44 0,9 23 21 0,0 0 30 16,0 0 40-16,-8-20-13 0,8 20 0 15,0 0-1-15,0 0-7 0,0 0-4 0,0 0-20 16,0 0-4-16,-15-23-11 0,15 23 5 16,0 0-21-16,0 0 2 0,0 0-26 15,0 0 10-15,0 0-17 0,0 0 0 16,0 0 10-16,0 0-15 0,0 0 1 0,0 0 0 15,0 0-9-15,0 0 1 0,0 0 13 16,0 0-6-16,0 0-5 0,0 0 1 0,0 0 6 16,32 75-6-16,-27-54 2 0,8 4 0 15,2-2 3-15,2 5 19 0,-1 1-8 16,1-2 1-16,5 5 18 0,0-3 1 0,-6-1 6 16,6 7 12-16,-3 2-15 0,6-3-26 15,-4 4 5-15,9 5 4 0,-8-2-12 0,5-2 2 16,3 6-9-16,-12-14 10 0,6 2 1 15,-1-1-10-15,-4-2 3 0,1-2 8 16,2 1 5-16,-4-4 2 0,-6-1-8 0,1-1 3 16,0-1-3-16,6 0-6 0,-6 0-1 15,2-1 1-15,2-3-2 0,-9 5 0 16,12-5-8-16,-11 0-4 0,4 1-3 0,-13-19-19 16,20 27-33-16,-8-10-35 0,-12-17-42 15,17 20-48-15,-17-20-179 0,0 10-498 16,0-10-108-16</inkml:trace>
  <inkml:trace contextRef="#ctx0" brushRef="#br0" timeOffset="213614.2382">26813 7578 3850 0,'0'0'-21'0,"0"0"11"0,0 0 20 16,0 0 3-16,0 0-19 0,0 0 2 0,0 0-1 16,0 0 9-16,72-34 17 0,-49 25-6 15,5-3 4-15,-4-4 10 0,6 0-16 16,5 1-2-16,-1-1 8 0,-3 0-12 0,3 2 6 15,1-3-9-15,3 2 7 0,-2 3 0 16,-3-3-9-16,-1 0 5 0,6 3-1 0,-3 0-1 16,-8 1 13-16,3 2-23 0,0 0-28 15,-5 3-17-15,2 0-31 0,3 3-32 0,-30 3-72 16,42-9-159-16,-18 2-382 16,-11 2 525-16</inkml:trace>
  <inkml:trace contextRef="#ctx0" brushRef="#br0" timeOffset="216241.2744">27843 7408 2961 0,'0'0'-79'0,"0"0"31"16,0 0 2-16,0 0 10 0,0 0 2 0,0 0 20 16,0 0 5-16,-3-29 12 0,3 29 0 15,0 0 3-15,0 0-1 0,0 0 15 16,0 0 0-16,0 0 7 0,0 0 1 15,0 0 10-15,0 0 13 0,0 0 1 0,0 0 10 16,0 0 6-16,0 0 1 0,0 0 10 16,0 0-20-16,0 0 3 0,0 0-1 0,-14-16-12 15,14 16-1-15,0 0 18 0,0 0-34 16,0 0-1-16,0 0 4 0,0 0-15 16,0 0 1-16,0 0-7 0,0 0 4 0,0 0-2 15,0 0 2-15,0 0 1 0,0 0 3 16,0 0-10-16,0 0 1 0,0 0 8 0,0 0-7 15,0 0 1-15,0 0-2 0,0 0 21 16,0 0-6-16,0 0-7 0,0 0-1 0,0 0 9 16,0 0-7-16,0 0-11 0,0 0 14 15,0 0-8-15,0 0-10 0,0 0 4 16,0 0 5-16,0 0 8 0,0 0 6 16,0 0 7-16,0 0 12 0,0 0-6 0,0 0 9 15,0 0-8-15,0 0 2 0,0 0-3 16,0 0-7-16,0 0-7 0,0 0-2 15,0 0-8-15,0 0 9 0,0 0-16 0,0 0 9 16,0 0-5-16,0 0 5 0,0 0-6 16,0 0-1-16,0 0-7 0,0 0 9 0,0 0-5 15,0 0-1-15,0 0 0 0,0 0-5 16,0 0 0-16,0 0-1 0,0 0-4 0,0 0 11 16,0 0-8-16,0 0-6 0,0 0 0 15,0 0 3-15,0 0 4 0,0 0-4 0,0 0-7 16,0 0 6-16,17-39-10 0,-17 39 0 15,0 0-11-15,0 0 1 0,13-21-3 16,-13 21-6-16,0 0-8 0,19-18 2 0,-19 18 2 16,0 0 2-16,10-18 6 0,-10 18-2 15,0 0 5-15,0 0 6 0,17-23-2 16,-17 23 4-16,0 0-8 0,0 0 10 0,11-19 3 16,-11 19-3-16,0 0-5 0,0 0 8 15,0 0-3-15,0 0-6 0,9-25-1 16,-9 25-4-16,0 0-9 0,0 0 9 0,0 0-7 15,0 0 3-15,0 0-4 0,0 0 9 16,-17-37-2-16,17 37 9 0,0 0 0 16,-20-15 0-16,20 15-1 0,0 0 12 0,-24-15 1 15,24 15 4-15,0 0 6 0,0 0-15 16,-25-12-1-16,25 12 8 0,0 0-1 0,0 0-1 16,-21-6 6-16,21 6-8 0,0 0 6 15,0 0 0-15,0 0 4 0,-46 5 0 16,46-5-4-16,0 0 9 0,-33 11 6 0,33-11-12 15,-30 17 12-15,30-17 5 0,-30 27-15 16,13-15 8-16,-1-1 3 0,18-11-12 0,-30 32 19 16,16-18 1-16,-1 3 8 0,15-17-1 15,-20 31 0-15,12-11-2 0,-4 3-1 16,12-23-3-16,-10 41 5 0,3-19-2 16,7-22-6-16,-1 40-5 0,-4-18 2 0,5-22 6 15,5 44-8-15,-4-24 13 0,-1-20-7 16,12 40 5-16,-7-18-7 0,7 0 1 0,4 0-4 15,3-7 3-15,-2 4-4 0,1-4 4 16,5-2-11-16,1-2 2 0,1-4-2 16,0 3-5-16,-2-6 2 0,2 4-4 0,-25-8-24 15,49 0-24-15,-27 0-36 0,-22 0-37 16,52-9-39-16,-29-2-83 0,0 2-603 0,1-6-63 16</inkml:trace>
  <inkml:trace contextRef="#ctx0" brushRef="#br0" timeOffset="217026.4134">28127 7386 3683 0,'0'0'-150'0,"-10"-38"16"16,10 38 29-16,0 0 6 0,0 0 24 0,-6-24 28 15,6 24 27-15,0 0 15 0,0 0 2 16,-5-24 31-16,5 24 14 0,0 0 0 0,0 0 6 15,-17-21 13-15,17 21-17 0,0 0-5 16,0 0-2-16,0 0 18 0,0 0-22 0,-23-17-7 16,23 17 5-16,0 0 5 0,0 0-5 15,0 0-1-15,-47 26-3 0,47-26-5 16,-22 21 3-16,22-21-5 0,-22 27-10 16,14-15 8-16,8-12-8 0,-17 35 0 0,17-35 7 15,-12 30-5-15,12-30-4 0,0 31 0 16,0-31 25-16,15 32-33 0,-15-32 0 15,22 24 8-15,-10-13-12 0,-12-11 0 0,40 13 4 16,-23-5 2-16,-17-8-10 0,40 3 6 16,-15-3 4-16,-25 0-17 0,39-8 7 0,-13 4-4 15,-26 4 2-15,35-16 12 0,-16 6 4 16,-19 10 4-16,25-24 15 0,-17 8 10 16,-8 16 18-16,12-27 25 0,-12 27-6 15,2-32 10-15,-2 32-17 0,-2-34 3 0,2 34-4 16,-12-28 2-16,12 28-15 0,-8-24-8 0,8 24-1 15,-12-24-6-15,12 24-3 0,0 0-9 16,-10-26-6-16,10 26-1 0,0 0-2 16,-10-20-5-16,10 20-9 0,0 0 4 0,0 0-8 15,0 0-3-15,0 0-6 0,-12-27-1 16,12 27 6-16,0 0-12 0,0 0 3 16,0 0 4-16,0 0-2 0,0 0 7 0,0 0-2 15,0 0 0-15,0 0 10 0,0 0-2 16,0 0-10-16,36 66 13 0,-25-39-2 0,6 1-2 15,-4 4-4-15,7-2 6 0,-3 2 8 16,3 5-8-16,2-4-2 0,-4 3 4 16,2-1 1-16,-4-1 1 0,5 4 7 0,-4-8 13 15,0 5 7-15,-4-3-8 0,4 5 11 16,1 0 5-16,-4 0-2 0,2 3-1 16,-2 1-1-16,1-1-3 0,-4-4 4 0,-2 0 4 15,-1-1 7-15,-3-6 10 0,-1 0 10 16,-1-2 7-16,2-3 1 0,-5-24-4 0,-5 44-5 15,-3-15-7-15,-7-3-2 0,-6 5-10 16,0-4-5-16,-4 4-8 0,-11 0 1 16,-5-1-5-16,-5 0-4 0,-2-3-1 0,1 0-2 15,-5-7-6-15,4 5 2 0,-2-7-3 16,-4 0 1-16,11-5-10 0,-1 0-17 0,2-4-15 16,7 0-16-16,3-2-25 0,4-2-45 15,28-5-41-15,-42-3-49 0,42 3-161 16,-25-30-577-16,22 3-728 0</inkml:trace>
  <inkml:trace contextRef="#ctx0" brushRef="#br0" timeOffset="217747.0182">28631 7371 4594 0,'0'0'-97'0,"15"-20"14"16,-15 20 6-16,0 0 11 0,0 0-2 15,0 0 9-15,0 0 10 0,0 0 2 16,0 0 14-16,15-19 9 0,-15 19 6 15,0 0 12-15,0 0 3 0,0 0-5 0,0 0 14 16,0 0 16-16,0 0 18 0,0 0 25 16,0 0 7-16,0 0 11 0,0 0 7 0,0 0-7 15,0 0-6-15,0 0-11 0,0 0-4 16,17-20-9-16,-17 20-5 0,0 0-2 16,0 0-15-16,0 0-4 0,0 0 2 0,0 0-9 15,0 0 1-15,0 0-1 0,0 0-6 16,0 0 3-16,0 0-5 0,0 0 0 0,0 0-1 15,35 36 0-15,-35-36 1 0,18 20 4 16,-18-20-3-16,17 18-6 0,-17-18 3 16,17 16 1-16,-17-16 4 0,12 18 2 15,-12-18-1-15,0 0-1 0,13 17-5 0,-13-17 7 16,0 0-7-16,15 13-2 0,-15-13 2 16,0 0 0-16,0 0 0 0,12 17-2 15,-12-17-2-15,0 0-2 0,0 0-1 0,0 0-1 16,0 0-12-16,13 13-5 0,-13-13-2 15,0 0-11-15,0 0-11 0,0 0 5 16,0 0 1-16,0 0-8 0,0 0 3 0,0 0 5 16,13 17-1-16,-13-17 11 0,0 0-8 15,0 0-6-15,0 0 11 0,0 0 4 0,0 0 2 16,0 0 3-16,0 0 0 0,0 0 10 16,12 18 1-16,-12-18-6 0,0 0 2 0,0 0 3 15,15 21-4-15,-15-21 2 0,0 0 2 16,0 0 9-16,9 20-5 0,-9-20 1 15,0 0-1-15,0 0 0 0,0 0 5 0,0 0 5 16,0 0-3-16,8 22-1 0,-8-22-4 16,0 0 8-16,0 0-5 0,0 30 2 15,0-30-11-15,0 0-24 0,-13 28-31 0,13-28-23 16,-17 20-37-16,17-20-81 0,-32 23-162 16,7-17-445-16,2 1 140 0</inkml:trace>
  <inkml:trace contextRef="#ctx0" brushRef="#br0" timeOffset="218094.8064">28245 7054 3558 0,'0'0'-38'16,"-5"-35"5"-16,5 35 16 0,0 0 17 0,1-32 9 16,-1 32 45-16,0 0 51 0,7-39 48 15,-7 39-8-15,5-27 15 0,-5 27-4 0,3-28 1 16,-3 28-7-16,0 0-16 0,5-37-18 16,-5 37-17-16,0 0-13 0,4-25-12 15,-4 25-8-15,0 0-12 0,5-28-1 0,-5 28-7 16,0 0-7-16,0 0-4 0,0 0-7 15,0 0-6-15,3-29-2 0,-3 29-5 16,0 0-20-16,0 0-25 0,0 0-35 0,0 0-32 16,0 0-28-16,0 0-35 0,22-7-49 15,-22 7-140-15,0 0-539 0,0 0-326 16</inkml:trace>
  <inkml:trace contextRef="#ctx0" brushRef="#br0" timeOffset="218606.4881">29134 6874 3989 0,'0'0'-164'0,"0"0"26"0,7-24 14 16,-7 24 16-16,0 0 14 0,0 0 41 15,9-26 21-15,-9 26 18 0,0 0 18 16,0 0 20-16,3-25 19 0,-3 25 14 0,0 0-1 15,0 0-2-15,0 0-2 0,0 0-6 16,3-30-2-16,-3 30-3 0,0 0 12 16,0 0-5-16,0 0 6 0,0 0-9 0,0 0-4 15,0 0-1-15,0 0-5 0,-60 7 7 16,60-7-5-16,-45 24 1 0,25-9-1 16,-7 1 18-16,0 7-2 0,-3-3 12 0,3 9 3 15,-1-5 2-15,-1 4-4 0,9 0-2 16,4 1-8-16,6 3 0 0,6-3-7 15,4-29 3-15,20 58-3 0,4-29 0 0,11-1-10 16,13-2 0-16,3-8-4 0,14 0-7 16,3-7-2-16,11-10-16 0,15 4-28 15,3-10-37-15,3-3-54 0,0-4-102 0,24-10-304 16,-27-7-344-16,-23-2-152 0</inkml:trace>
  <inkml:trace contextRef="#ctx0" brushRef="#br0" timeOffset="279829.6476">5767 11302 364 0,'0'0'57'0,"0"0"-57"0,0 0-65 0,0 0 43 16,0 0 29-16,0 0-29 0,0 0 59 16,0 0 50-16,0 0 2 0,0 0 10 15,0 0-11-15,0 0-28 0,0 0 45 0,10-24-32 16,-10 24-35-16,0 0-16 0,0 0-33 16,0 0-49-16,0 0 32 0,0 0 0 0,0 0 5 15,0 0 0-15,0 0 34 0,0 0 29 16,0 0-17-16,0 0 5 0,0 0-12 15,0 0 1-15,0 0-1 0,0 0-5 16,0 0 37-16,0 0 4 0,0 0-6 0,0 0 4 16,0 0 14-16,-32-29-16 0,32 29-11 15,0 0 10-15,0 0-25 0,0 0-13 0,0 0-4 16,0 0-14-16,-33-1 4 0,33 1 28 16,0 0 21-16,0 0 0 0,-37-4 4 15,37 4-6-15,0 0-13 0,0 0-4 0,-42 4-9 16,42-4 0-16,0 0 16 0,-31 1 4 15,31-1-16-15,0 0 19 0,0 0-32 16,-37 0 16-16,37 0-4 0,0 0-15 16,-37 0 4-16,37 0-4 0,0 0 11 0,-34 0 0 15,34 0-8-15,0 0 0 0,-35 2-7 16,35-2 4-16,-30 0 0 0,30 0 11 0,0 0-1 16,-35 0 15-16,35 0-11 0,0 0-10 15,-37 0 2-15,37 0 1 0,0 0 7 16,-42 5-4-16,42-5 14 0,-25 0-14 0,25 0 10 15,0 0-11-15,-43 0-6 0,43 0 0 16,0 0 3-16,-34 3 7 0,34-3-10 16,0 0 13-16,0 0-10 0,-36-3-4 0,36 3 21 15,0 0-14-15,0 0 3 0,0 0-3 16,-34 3 0-16,34-3 0 0,0 0 0 16,0 0-13-16,-32 2-3 0,32-2 22 0,0 0-10 15,-30 7-6-15,30-7-3 0,0 0 3 16,-35 7-6-16,35-7 10 0,0 0 5 0,-30 8 13 15,30-8 6-15,-20 10-6 0,20-10 8 16,0 0 3-16,-32 5-1 0,32-5 12 16,0 0-4-16,-28 10-6 0,28-10-3 15,0 0-1-15,-25 12-6 0,25-12-16 0,0 0 5 16,-17 13-8-16,17-13 11 0,0 0-3 16,-17 22-8-16,17-22 3 0,0 0-6 0,-6 30 8 15,6-30-7-15,-2 24 12 0,2-24-10 16,0 0-11-16,-9 35 13 0,9-35-7 15,0 0 0-15,-6 30-3 0,6-30 7 0,-5 19 1 16,5-19 8-16,0 0-4 0,-10 27-4 16,10-27 5-16,0 0 2 0,-10 18-10 15,10-18 10-15,0 0 5 0,-7 29-3 16,7-29-7-16,-5 21 5 0,5-21 2 0,-5 27 7 16,5-27-9-16,-3 32 4 0,3-32 0 15,3 37-12-15,-3-37-4 0,8 37 6 0,-6-12 8 16,5-4-8-16,3 0-2 0,0 2-2 15,-2 1 4-15,1-2 0 0,-1-2 1 0,0 4 1 16,1-8 3-16,4 7-14 0,-1-5 16 16,-2 0-7-16,3 1-11 0,-13-19 6 0,25 35 8 15,-13-20-8-15,8-3 1 0,0 0-12 16,5-1 11-16,4 2-1 0,-1-6 1 16,5 1-4-16,1-4 0 0,-1 1-9 15,3 3 16-15,2-6 0 0,-6-2-5 16,1 2 11-16,-1-2-17 0,-4 0-1 0,9 0 17 15,-37 0-15-15,60-7 3 0,-26 2 12 16,-2 4-26-16,1-3 19 0,-6-3-8 0,3 4 1 16,-5-3-2-16,-25 6 1 0,42-6 1 15,-22 0 4-15,-20 6 5 0,35-12 0 0,-13 0 2 16,-22 12-5-16,33-22-8 0,-13 7 15 16,-3-2-9-16,8 2-4 0,-5-3 2 15,9 0-2-15,-4-3-5 0,7-1-11 16,-4-3-7-16,-3 3 21 0,4 4-14 0,-9-1-1 15,5 2 10-15,-5 1 2 0,-3-3-4 16,-1 4 4-16,1 0 9 0,1-2 5 16,-4 2 16-16,-14 15-9 0,22-30 9 0,-17 15 24 15,-5 15-7-15,15-34-8 0,-15 34 18 16,6-41 3-16,-6 41 14 0,-6-46-2 16,-3 21-11-16,1-8-5 0,-9 2 18 0,-5-5-3 15,-3-5 15-15,-6 1-7 0,-13-9 0 16,2 0-16-16,-6-1 2 0,-6 3-7 15,-1 5-10-15,0-2-11 0,-2 8-12 0,3 14-41 16,-6 10-46-16,-7 12-35 0,-15 18-51 16,-3 6-122-16,-25 20-533 0,-3 8 119 0</inkml:trace>
  <inkml:trace contextRef="#ctx0" brushRef="#br0" timeOffset="283829.1531">28760 11419 3474 0,'0'0'-141'16,"0"0"1"-16,0 0 7 0,0 0 13 0,0 0 8 15,0 0 5-15,0 0 24 0,0 0 13 16,0 0 10-16,0 0-8 0,0 0 31 0,0 0 2 15,0 0 13-15,0 0 12 0,0 0 7 16,0 0 3-16,0 0 0 0,0 0-13 16,0 0 20-16,0 0-4 0,0 0 7 15,0 0-7-15,-52-28 6 0,52 28 7 0,0 0-9 16,0 0 12-16,0 0-13 0,0 0-9 16,0 0 9-16,0 0-3 0,0 0-9 0,0 0 6 15,0 0 9-15,0 0-9 0,0 0-3 16,0 0 3-16,0 0 3 0,0 0-6 15,0 0 9-15,0 0-6 0,0 0 16 0,0 0-13 16,0 0 19-16,0 0-4 0,0 0 7 16,0 0 8-16,0 0 6 0,0 0-10 15,0 0-8-15,0 0-1 0,0 0 6 0,0 0-6 16,0 0-3-16,0 0-6 0,0 0 6 16,0 0-14-16,0 0 0 0,0 0 0 0,0 0 5 15,0 0-5-15,0 0 19 0,0 0 3 16,0 0-1-16,69-15 1 0,-41 9-9 15,5 3 5-15,3-2 3 0,7 1-5 16,4-4 1-16,6 0-1 0,11 4-17 0,5-5 11 16,1 6 8-16,3-6-16 0,19 6 10 15,-3-3-5-15,0 0-2 0,-14 0 7 0,2 3-5 16,-7-4-8-16,-5 1 6 0,-4 4 17 16,-8-5 26-16,-4 4-5 0,-2 0 9 0,-1-1 17 15,-10 2 14-15,-1-1-2 0,-2-4-3 16,-1 6-14-16,-2-3-7 0,-30 4-14 15,48-8 7-15,-27 5 9 0,-21 3-23 0,40-2-2 16,-40 2-52-16,37-3-42 0,-17-1-64 16,-20 4-199-16,28-3-437 0,-28 3 394 15</inkml:trace>
  <inkml:trace contextRef="#ctx0" brushRef="#br0" timeOffset="286008.5394">3149 13059 3070 0,'0'0'-169'0,"0"0"-54"0,0 0-413 15,-27-14 117-15</inkml:trace>
  <inkml:trace contextRef="#ctx0" brushRef="#br0" timeOffset="286107.4768">3101 13030 2419 0,'0'0'-89'16,"-20"-12"14"-16,20 12 8 0,0 0-12 0,0 0 19 16,0 0-16-16,0 0-6 0,0 0-14 15,0 0-4-15,-12-22-64 0,12 22-250 16,0 0 94-16</inkml:trace>
  <inkml:trace contextRef="#ctx0" brushRef="#br0" timeOffset="286631.1553">3069 12996 1375 0,'0'0'-14'16,"0"0"37"-16,0 0 22 0,0-35 18 15,0 35 15-15,0 0 10 0,0 0 17 16,0 0 4-16,-12-23 3 0,12 23 6 15,0 0-12-15,0 0-7 0,0 0-6 0,0 0 6 16,-8-22-10-16,8 22-2 0,0 0-2 16,0 0-11-16,0 0-12 0,0 0-7 0,0 0-11 15,0 0 4-15,0 0-11 0,0 0-2 16,0 0-5-16,0 0 1 0,0 0-5 0,0 0-6 16,0 0 8-16,0 0-12 0,0 0-6 15,0 0 4-15,0 0 0 0,0 0-19 16,0 0 10-16,0 0-1 0,0 0 3 15,20-29 0-15,-20 29-2 0,0 0-8 0,0 0 3 16,37 5 16-16,-37-5-18 0,0 0 7 16,43 6 4-16,-43-6-21 0,0 0 12 0,39 6 0 15,-39-6-7-15,31 3 7 0,-31-3 5 16,34 6-10-16,-34-6-1 0,40 3 19 16,-22 0-15-16,-18-3 4 0,56 6 14 0,-30-3-11 15,6 0-3-15,2 0 7 0,-3 3-7 16,3-3-4-16,-1 3 2 0,6-2-2 15,-9 0 4-15,10-3-2 0,-10 2 0 0,7 1-2 16,-5 0 4-16,1-4 9 0,1 3 5 16,-3-3-5-16,3-3 27 0,1-1-9 15,-1 0 16-15,6 1-2 0,-2-6-10 0,9 3-14 16,-2-3 10-16,2 0-2 0,0 0 0 16,-4 0 3-16,2 0-12 0,2-2-4 0,0 3-8 15,-7 1 6-15,4-2 1 0,-6 3-5 16,7 0 4-16,-8 0 4 0,8-3-5 15,2 3 5-15,-8 3-9 0,1-4-1 0,-7 2-6 16,1-2 0-16,-1 4 0 0,-1-4 15 16,0 6-13-16,-2-3 6 0,-3-4-10 15,-27 8 2-15,43-2-2 0,-13 0 2 0,-30 2 6 16,42-8-14-16,-18 5-36 0,-24 3-46 16,38 3-47-16,-38-3-121 0,32 12-489 15,-32-12 439-15</inkml:trace>
  <inkml:trace contextRef="#ctx0" brushRef="#br0" timeOffset="293803.404">19820 12084 3127 0,'0'0'-64'0,"0"0"8"0,-3-36 5 15,3 36-9-15,0 0-13 0,0 0-4 0,0 0 24 16,0 0 7-16,0 0 34 0,0 0 15 16,0 0 26-16,0 0 11 0,0 0 18 15,0 0-5-15,0 0-7 0,0 0-7 0,0 0 3 16,0 0-5-16,0 0 1 0,0 0 5 15,0 0-8-15,-42 54 7 0,34-29-18 0,1 0 2 16,-5-1 20-16,6 4-16 0,-8 6 5 16,1 0-3-16,3-1-4 0,3 2 3 15,-1-1 16-15,-6-1-9 0,6-1 3 0,-4-2-9 16,6 2-5-16,1-5 5 0,-5-3-11 16,0 2 6-16,6-2 1 0,4-24-3 15,-15 40-5-15,10-23 12 0,5-17 3 0,-10 28-11 16,10-28 9-16,-7 26-14 0,7-26 2 15,-5 21-12-15,5-21 7 0,0 0-5 16,-10 28-2-16,10-28 8 0,0 0 15 0,0 0-23 16,-10 21 13-16,10-21-11 0,0 0-2 15,0 0 0-15,0 0 9 0,0 0-9 0,0 0-6 16,0 0-4-16,-55-37 2 0,43 19 3 16,4-4 0-16,8 22-3 0,-13-47 7 15,8 20 6-15,0-3-27 0,-4-2 8 0,9-1-8 16,-1-3 1-16,2-2 1 0,-2-1 8 15,1-6 1-15,1 3 4 0,-1 9 12 0,2-11-2 16,-2 10-1-16,7 2-5 0,1 2 8 16,-6 3-5-16,3-5-4 0,6 7-3 15,1-2 1-15,0 4 6 0,0-4-9 16,3 9 2-16,0-3-1 0,0 3-1 0,-4 0 4 16,-11 18-4-16,27-27 2 0,-17 13 12 15,-10 14-14-15,32-22-4 0,-15 11-6 0,1-3 1 16,-18 14-2-16,39-17 3 0,-19 12 4 15,-20 5-7-15,33-11 11 0,-33 11-5 16,32-10-4-16,-32 10 6 0,25-6-6 16,-25 6 7-16,0 0 2 0,35-6-11 0,-35 6 15 15,0 0-4-15,34 10-7 0,-34-10-1 16,25 16-6-16,-12-4 14 0,6 0 0 0,-3 7-4 16,-1-4 4-16,-5 3 0 0,4 3-5 15,1 0 12-15,0 5 8 0,-2-5 22 0,1 6-14 16,1 0-7-16,-4 6 9 0,4-3 8 15,-1 4-13-15,-3 0 9 0,6-1 4 16,-2 4-13-16,-1 0 1 0,-4 0-1 16,5 1-2-16,-4-2-5 0,3 2 12 0,-7-4 4 15,8-1-12-15,-2 1 13 0,2 0-6 16,-3-4 1-16,-2 0-5 0,1-3 15 0,1-3-23 16,-2-3 0-16,0 1 9 0,-1-3-7 15,-9-19-7-15,20 30 4 0,-15-16-9 16,-5-14-2-16,11 24-11 0,-11-24-40 0,10 22-40 15,-10-22-56-15,0 0-145 0,14 9-553 16,-14-9-58-16</inkml:trace>
  <inkml:trace contextRef="#ctx0" brushRef="#br0" timeOffset="294189.1718">19668 12654 3809 0,'0'0'-10'0,"-30"5"32"15,30-5 5-15,0 0 6 0,0 0-18 16,0 0 2-16,-23 9-2 0,23-9 0 0,0 0-2 15,0 0-4-15,0 0 1 0,0 0 3 16,0 0-6-16,0 0 2 0,0 0 6 16,0 0-2-16,98-9-4 0,-98 9 5 15,35-2-1-15,-35 2 6 0,31-3 8 0,-31 3 8 16,41-10-10-16,-41 10 2 0,44-8-10 16,-17-1 4-16,3-1 1 0,-7 5-9 0,14-5-9 15,-9 2-21-15,14-5-19 0,-15 2-17 16,6 5-7-16,-4-3-8 0,-1 3-7 0,1 0-13 15,-3 3-6-15,-26 3-28 0,52-9-45 16,-32 6-133-16,-20 3-424 0,47-6 554 16</inkml:trace>
  <inkml:trace contextRef="#ctx0" brushRef="#br0" timeOffset="294597.0554">20610 12183 2989 0,'8'-40'-75'0,"-8"40"0"0,4-35 7 0,-4 35 9 16,1-28 5-16,-1 28 11 0,0-23 40 16,0 23 35-16,0 0 25 0,0-34 19 15,0 34 8-15,0 0 21 0,0-32-8 0,0 32 11 16,0 0-13-16,5-23 0 0,-5 23-6 15,0 0 17-15,0 0-24 0,0 0 4 0,0 0-11 16,0-34-7-16,0 34 1 0,0 0-8 16,0 0-12-16,0 0 7 0,0 0-28 15,0 0 5-15,0 0-9 0,0 0 7 0,0 0 0 16,0 0-1-16,0 0 9 0,0 0 2 16,17 77-3-16,-14-46 2 0,-3-1-8 0,4 10 1 15,-1-3-8-15,-1 4 2 0,-2 0-4 16,3 3-6-16,0 3 2 0,4-5 10 15,-2 1-12-15,-5-2-4 0,8-2-1 16,-8-1-3-16,7-1-5 0,-3-4-14 0,4 4-22 16,-3-1-29-16,-2-8-26 0,4 4-24 0,-4-5-39 15,2-1-88-15,-5-26-601 0,10 31-26 16</inkml:trace>
  <inkml:trace contextRef="#ctx0" brushRef="#br0" timeOffset="295066.3473">21067 12206 3653 0,'0'0'-129'0,"0"0"-5"0,-5-33 13 0,5 33 9 16,0 0 18-16,-4-27 38 0,4 27 31 0,0 0 43 15,0 0 22-15,-15-29 25 0,15 29 11 16,0 0 5-16,-12-17-19 0,12 17 9 16,0 0 8-16,0 0-29 0,0 0-5 0,0 0 3 15,-18-25-15-15,18 25 2 0,0 0 8 16,0 0-23-16,0 0 2 0,-43 5-1 16,43-5 36-16,-39 22-9 0,12-7 20 0,2 5 3 15,-7 1-6-15,6 4-5 0,-4 3 4 16,-2 6-24-16,-2 2 14 0,11-4-12 15,-4-2-5-15,4 5-4 0,3-6 0 0,-2 3 0 16,3-5-1-16,4-2 5 0,2-3-2 16,1 2-13-16,4-3 9 0,-2 2 3 15,3-2-11-15,7-21 0 0,-3 34-2 0,3-34-6 16,10 32-2-16,-10-32 0 0,25 27 2 16,-7-18-7-16,13-5 5 0,-6 4-10 0,3-5 12 15,9 0-15-15,-2-3-1 0,-5 0-4 16,5-3-8-16,0 0-8 0,-1-5-29 15,3 6-15-15,-1-8-28 0,6 5-33 0,-7-3-45 16,7-6-109-16,-3-1-561 0,-1-3-38 16</inkml:trace>
  <inkml:trace contextRef="#ctx0" brushRef="#br0" timeOffset="297012.2477">21655 12245 3905 0,'0'0'83'16,"0"0"18"-16,0 0-36 0,0 0-52 0,0 0-64 16,0 0-6-16,0 0 4 0,0 0-2 15,0 0 6-15,0 0 3 0,0 0 5 0,-8 68-2 16,8-68 17-16,5 21 6 0,-5-21 6 16,10 18 2-16,-10-18-3 0,13 26 9 0,-13-26-6 15,5 24 10-15,-5-24-8 0,16 27 1 16,-16-27 1-16,8 22 0 0,-8-22 6 15,10 21 0-15,-10-21 6 0,7 19 8 0,-7-19 11 16,0 0 12-16,0 0-7 0,0 0 6 16,0 0-7-16,-17 37-1 0,17-37 7 15,0 0 0-15,-34 3 14 0,34-3-4 0,0 0 7 16,-45-13-5-16,45 13 1 0,-30-15 14 16,30 15-20-16,-32-22-8 0,17 10 10 15,15 12 1-15,-30-28-4 0,17 16-1 0,13 12-14 16,-20-32-9-16,20 32-16 0,-10-33-6 15,6 15 7-15,4 18-9 0,4-41-4 0,-4 41 4 16,16-45-11-16,-2 23 1 0,3-5-6 16,1 2 9-16,-3 3 6 0,3 1-8 15,4 3 8-15,2-5 5 0,-4 5-4 0,3 3-1 16,6-1-19-16,-3 5 11 0,1-1-17 16,7-2-17-16,-4 4 8 0,1 6-10 0,0-7-3 15,-5 8-3-15,1-2 1 0,-27 5-10 16,52-7 2-16,-27 4-5 0,-25 3 6 0,37-3 0 15,-37 3 2-15,33 0 11 16,-33 0 3-16,32-2 21 0,-32 2 1 0,0 0 21 16,33-4 2-16,-33 4 24 0,0 0-12 15,0 0 2-15,34 0 5 0,-34 0-5 0,0 0 9 16,0 0 14-16,15 21 8 0,-15-21 2 16,-12 41 4-16,12-41-4 0,-21 61-2 15,5-23-4-15,0 10 1 0,-1 5 6 0,-1 2-7 16,4 4-8-16,-2 3 5 0,0-4-12 15,5 0-3-15,1 2 5 0,1-2-4 0,4-11-4 16,-3-5-5-16,5 2 5 0,3-8-2 16,-4-2-13-16,4-6 15 0,4-1 0 15,-1-2-1-15,5-1 18 0,-8-24-9 0,17 35-1 16,0-27 3-16,-17-8-13 0,37 10 8 16,-37-10 11-16,45-10 1 0,-45 10-22 15,45-25 7-15,-18 4-10 0,-4 0 5 0,-3-4 25 16,-1 2-12-16,-1-6 10 0,-3 4-15 15,-2-2-4-15,2-1-6 0,-3 0 4 0,-3 0-23 16,1 1-8-16,1-1-2 0,-2 4-6 16,-1-6-3-16,-3 7-7 0,3-2 9 15,-3 1-11-15,-5 24 7 0,0-45 7 0,0 45-14 16,0-44 5-16,-8 22 2 0,8 22-7 16,-15-36 11-16,15 36-3 0,-8-32 8 15,-4 17 2-15,12 15-19 0,-12-26 7 0,12 26 2 16,-15-18-4-16,15 18 11 0,0 0 2 15,-18-21-2-15,18 21 10 0,0 0-1 0,0 0-11 16,-17-18 16-16,17 18-9 0,0 0 3 16,0 0 26-16,0 0-8 0,0 0 7 0,0 0 5 15,0 0 6-15,0 0-13 0,0 0-7 16,-25 45 10-16,25-45 2 0,0 41-4 16,0-41 2-16,8 52 16 0,-6-21-19 15,8 0 1-15,0 2 12 0,-2 2-5 0,7-2-3 16,2 0-4-16,0-1-1 0,0-2 3 15,4-5-10-15,1 1 15 0,0-5 11 16,5-6 8-16,-6-3-14 0,6 0 22 0,7-2-24 16,-6-6 1-16,6-3 10 0,-6-1-10 15,-28 0-11-15,62-5-8 0,-29-2 10 0,-3-1 9 16,11-5 4-16,-6-2 9 0,-5-6 3 16,0-1 20-16,-3-3-8 0,1 0 3 15,1-2 23-15,-9-5 2 0,-2 5-4 0,4-3 0 16,-9-2-8-16,4 5-9 0,-4-1-10 15,-1 4-2-15,-2 0-8 0,0 5-6 16,-10 19-18-16,15-34-15 0,-10 17-17 0,-5 17-10 16,12-24 3-16,-12 24-4 0,0 0-3 15,13-27 6-15,-13 27 1 0,0 0-2 0,0 0 8 16,5-19 4-16,-5 19 1 0,0 0 10 16,0 0-9-16,0 0 3 0,0 0-4 0,0 0 4 15,0 0 5-15,0 0-4 0,0 0 3 16,0 0 5-16,0 0-18 0,0 0 22 15,0 0-10-15,0 0 8 0,0 0 10 16,0 0 18-16,0 0-1 0,0 0 2 0,0 0-6 16,0 0 2-16,0 0-4 0,0 0 1 15,0 0 6-15,0 0 11 0,0 0-4 16,0 0-4-16,0 0-6 0,17-19 4 0,-17 19-8 16,0 0-3-16,0 0-1 0,0 0 2 0,0 0-8 15,0-33 3-15,0 33-5 0,0 0 3 16,0 0-7-16,0 0 4 0,0 0-3 15,0 0 1-15,0 0 0 0,0 0-2 0,0 0-1 16,0 0 2-16,0 0-5 0,0 0 1 16,32 59 4-16,-32-59 0 0,0 0 4 15,11 15-6-15,-11-15 0 0,0 0-3 0,0 0 2 16,0 0-2-16,17 15 0 0,-17-15 3 16,0 0-2-16,0 0 4 0,32 0-5 0,-32 0 1 15,0 0 1-15,0 0-6 0,40-24-1 16,-23 14-5-16,-17 10-1 0,25-23 7 15,-12 7-2-15,-1 0-4 0,6 1-6 0,-18 15 4 16,22-25 0-16,-22 25 1 0,19-21 6 16,-19 21-3-16,15-13-1 0,-15 13 1 15,0 0 4-15,16-22-2 0,-16 22-2 0,0 0 4 16,17-15-4-16,-17 15 7 0,0 0-2 16,0 0-4-16,0 0 1 0,0 0 7 15,0 0-6-15,0 0 1 0,49 18 4 0,-49-18 1 16,16 15-5-16,-16-15 2 0,20 19 0 15,-20-19 0-15,17 16 0 0,-17-16 5 0,19 15-3 16,-19-15 0-16,16 15 1 0,-16-15 5 16,17 17-17-16,-17-17 10 0,17 14 1 15,-17-14 0-15,0 0-3 0,25 19 3 0,-25-19 0 16,20 15 0-16,-20-15-9 0,17 13-5 16,-17-13-11-16,16 12 6 0,-16-12-3 0,0 0-3 15,24 12 7-15,-24-12 1 0,0 0-4 16,0 0 7-16,0 0-22 0,0 0 5 15,38-22-4-15,-38 22 5 0,22-30 6 0,-12 11 5 16,5 1-10-16,-2-4 17 0,1 4-10 16,-6-1 10-16,-8 19 10 0,22-27-5 0,-12 11 1 15,-10 16-10-15,25-21 13 0,-25 21 4 16,23-18-4-16,-23 18 2 0,29-15 2 16,-29 15 1-16,33-12 7 0,-33 12-4 15,37-2 4-15,-37 2 0 0,44 7 1 0,-44-7 4 16,35 3-2-16,-35-3-3 0,38 9 0 15,-38-9-10-15,30 7 13 0,-30-7 3 0,29 6 1 16,-29-6 12-16,28 9-1 0,-28-9 9 16,22 15-4-16,-22-15 7 0,25 21-20 15,-12-6 12-15,-2 4-10 0,-11-19-3 0,25 34-14 16,-17-16-23-16,5 1-44 0,4 2-39 16,-2-4-40-16,0-2-74 0,-1 0-196 0,-6-6-415 15,7-3 41-15</inkml:trace>
  <inkml:trace contextRef="#ctx0" brushRef="#br0" timeOffset="297316.3055">24660 12275 3770 0,'20'25'122'16,"-20"-25"48"-16,0 0 7 0,0 0-19 15,12 19-30-15,-12-19-20 0,0 0-10 0,0 30-9 16,0-30-4-16,-7 44-1 0,2-18 3 16,-7 9-9-16,0 4-7 0,4 5-2 0,-9 13-15 15,-8 8-4-15,2 10-2 16,-16 27-9-16,-1 8-3 0,-5 4-7 0,-7 7-20 15,-6-1-35-15,-4 0-47 0,-4-1-54 16,1-10-72-16,7-5-226 0,-8-16-495 0,15-25-565 16</inkml:trace>
  <inkml:trace contextRef="#ctx0" brushRef="#br0" timeOffset="298467.4056">26219 12454 4415 0,'0'0'-102'15,"0"0"16"-15,0 0 19 0,-34-60 7 16,34 60 8-16,0 0 10 0,0 0 24 0,-3-33 18 16,3 33 7-16,0 0 15 0,0 0 7 15,0-36 12-15,0 36 16 0,0 0 19 16,0 0-8-16,3-33 3 0,-3 33 4 15,0 0-15-15,0 0-10 0,0 0-2 0,0 0-3 16,0-29-7-16,0 29-1 0,0 0-4 16,0 0 10-16,0 0 10 0,0 0 8 0,0 0-2 15,-20 77-1-15,9-50-9 0,2 12-2 16,-6-1 2-16,2 9-6 0,4 5-3 16,-7 0-6-16,-4 4-3 0,8-1-2 0,-5 4 0 15,4-4-8-15,-2 4 0 0,0-4-5 16,5-3-5-16,1 4-8 0,1-12-26 0,1 1-8 15,6-3-8-15,-8-9-10 0,9-3-12 16,-3-3-15-16,3 2-23 0,0-29-12 16,-2 42-15-16,2-42-33 0,2 26-62 15,-2-26-227-15,0 0-389 0,0 0-21 0</inkml:trace>
  <inkml:trace contextRef="#ctx0" brushRef="#br0" timeOffset="298723.2592">25990 12304 3791 0,'-12'-26'-45'0,"0"8"7"15,-1-1 1-15,13 19 0 0,-20-30-3 16,20 30 6-16,-17-25 2 0,17 25 0 16,-17-25 10-16,17 25 0 0,-13-24 16 15,13 24 15-15,-17-21 10 0,17 21-12 0,-10-20 8 16,10 20 7-16,0 0-20 0,0 0 2 15,-13-31 18-15,13 31-16 0,0 0-6 0,6-34 4 16,-6 34-17-16,22-25-6 0,-8 7-24 16,6 0-19-16,5 3-42 0,2-6-25 15,-1 1-47-15,3-1-69 0,4 3-408 0,-1 0 120 16</inkml:trace>
  <inkml:trace contextRef="#ctx0" brushRef="#br0" timeOffset="298992.1091">26473 11713 2517 0,'0'0'-36'0,"28"-5"23"0,-28 5 16 15,0 0 7-15,41 9 8 0,-41-9 0 0,38 19-3 16,-19-6 6-16,-1 2-9 0,-1 6 9 16,-2-3-1-16,1 14 35 0,-4-5 30 15,-3 7 16-15,-1-1 21 0,-3 8 22 0,-5-5-12 16,0 6 0-16,-2 3 15 0,-1-1-12 16,-9 2-3-16,-5 2-6 0,2 2-2 15,-3-3-14-15,-7-1 0 0,1-3-4 0,-4 0 1 16,6-10-7-16,-8-1-2 0,0 5-11 15,-5-5 0-15,5-5-14 0,-7 0-3 0,-1-6-13 16,2 1 0-16,6-5-10 0,2 3-4 16,1-5-6-16,5-3-23 0,-3 2-33 15,7-2-41-15,-1-3-34 0,19-9-33 0,-28 18-24 16,28-18-35-16,-23 12-100 0,11-8-591 16,12-4-263-16</inkml:trace>
  <inkml:trace contextRef="#ctx0" brushRef="#br0" timeOffset="299875.1976">27099 12219 3993 0,'0'0'-74'16,"0"0"11"-16,0 0 22 0,0 0 10 0,0 0 17 15,0 0-6-15,0 0 10 0,0 0 24 0,0 0 19 16,0 0 16-16,0 0 32 0,0 0 28 16,0 0 11-16,0 0 5 0,28-13-18 15,-28 13-14-15,0 0-10 0,0 0-10 16,0 0-7-16,0 0-1 0,8 35-5 0,-8-35-2 15,2 27 2-15,-2-27-10 0,0 37 1 16,0-11 1-16,0-26-7 0,-2 51-3 0,-1-22 0 16,-2 4-4-16,5-2-2 0,-3 2-3 15,-1 2-5-15,3 0-1 0,-3-1-2 16,-4-2-3-16,5 3-1 0,1-6-2 0,-1 3-1 16,3-7-3-16,0-25 3 0,-9 43 11 15,6-24 7-15,3-19 4 0,-8 33 4 0,8-33 1 16,-4 27 1-16,4-27-7 0,0 0-5 15,0 0-8-15,0 0-12 0,0 0-7 0,0 0-8 16,0 0-4-16,0 0-3 0,12-118-2 16,-5 71-1-16,6-7 4 0,-1-2-2 15,-4 2 8-15,0 9 4 0,-2 4 6 16,2 10-2-16,-5 1 0 0,4 5-2 0,-2-2-2 16,-5 27-2-16,5-44 1 0,-5 44-3 15,7-31 0-15,-7 31 2 0,10-21-1 0,-10 21-1 16,0 0 3-16,20-15-2 0,-20 15-1 15,0 0 0-15,0 0 1 0,0 0 3 16,0 0-3-16,57 20-2 0,-57-20-4 0,0 0-1 16,21 10 2-16,-21-10 0 0,0 0 1 15,27 9-1-15,-27-9 0 0,0 0-1 0,0 0 3 16,37-6-1-16,-37 6 2 0,28-18-4 16,-11 3-2-16,0-2-1 0,0-3-2 15,3-8-9-15,0-6 0 0,1 1-7 0,-9-3 2 16,7 1 2-16,-6 1-1 0,0-1 16 15,-1-1 1-15,1 4 2 0,-8 8 1 0,2 0 1 16,1-1 1-16,-8 25 1 0,16-38-1 16,-11 23 0-16,-5 15 0 0,0 0-3 15,11-27 4-15,-11 27 1 0,0 0 4 0,0 0 0 16,0 0-3-16,0 0 1 0,0 0 1 16,22 80 5-16,-19-53-3 0,6 1 0 0,-6 4 2 15,0 1 3-15,2-3 7 0,0 3-1 16,-1-1 1-16,-1 5-1 0,2 3 9 15,-5 0 3-15,4 4-4 0,-3 2 0 0,-1-3-3 16,0 3-2-16,0 1-2 0,0-1-1 16,-1 2-3-16,1-1 0 0,-4 1-2 15,-1 2-5-15,2 1-11 0,-1-6-18 0,-1 5-20 16,5-4-38-16,-5-3-47 0,10 0-46 16,-5-10-92-16,4-7-700 0,4-5-971 15</inkml:trace>
  <inkml:trace contextRef="#ctx0" brushRef="#br0" timeOffset="300461.445">28531 12084 4868 0,'0'0'-133'0,"-4"-39"8"0,4 39 25 16,-5-27-1-16,5 27 11 0,0 0 12 0,-3-30 11 16,3 30 5-16,0 0 14 0,0 0 21 15,0 0 11-15,0-33 25 0,0 33 22 16,0 0 20-16,0 0 14 0,0 0 0 0,0 0-3 15,0 0 4-15,3-27-5 0,-3 27-3 0,0 0-11 16,0 0 2-16,0 0 6 0,0 0 15 16,0 0-2-16,0 0 18 0,0 0-6 15,0 87-5-15,-3-49 1 0,-2 5-8 16,-9 4-5-16,4 12-7 0,2-1 2 0,-9 4-9 16,4 9-4-16,-9 2-1 0,4 4 5 15,-2 1-9-15,3-3-3 0,-3 7-3 16,0-3-5-16,3 4-2 0,0-3-3 0,2 1-4 15,4-4-2-15,6-8-8 0,0-6-14 16,1-11-14-16,8-3-25 0,1-2-23 16,0-7-40-16,10-2-58 0,0-17-118 0,2-6-673 15,-17-15-869-15</inkml:trace>
  <inkml:trace contextRef="#ctx0" brushRef="#br0" timeOffset="301101.8271">29534 12722 4863 0,'-21'-16'-47'15,"21"16"38"-15,0 0 36 0,-16-22 3 0,16 22 3 16,0 0 9-16,-8-25 8 0,8 25 3 15,-12-20-6-15,12 20-3 0,-10-22 0 16,10 22-9-16,-8-22 0 0,8 22 0 0,-15-21-5 16,15 21-6-16,0 0 2 0,-12-27-4 15,12 27-5-15,0 0 0 0,-11-19-3 16,11 19 1-16,0 0-4 0,0 0 0 16,-14-25-2-16,14 25-2 0,0 0 0 0,0 0-3 15,0 0 0-15,0 0-3 0,0 0-1 16,-8-23 4-16,8 23-4 0,0 0-1 15,0 0 0-15,0 0 1 0,0 0-3 0,0 0 3 16,30-20 1-16,-30 20-1 0,43-12 0 16,-21 3 1-16,5 3-2 0,-2-3 2 0,2 2 0 15,5-3 1-15,-1 0-4 0,6 3 5 16,0-5 1-16,5 1-4 0,-2-1-2 0,2 0 2 16,1 0-1-16,-4 3 1 0,-8 0 1 15,0 0 2-15,-8 1 1 0,4-1 11 0,-27 9 7 16,38-12 4-16,-38 12-1 0,32-9-6 15,-32 9 2-15,27-6-4 0,-27 6-4 16,23-7-4-16,-23 7-15 0,0 0-14 16,29-8-39-16,-29 8-32 0,0 0-43 0,0 0-28 15,0 0-46-15,0 0-147 0,28 6-558 16,-28-6-517-16</inkml:trace>
  <inkml:trace contextRef="#ctx0" brushRef="#br0" timeOffset="301943.5605">30675 11968 4449 0,'0'0'-43'15,"0"0"22"-15,0-28 27 0,0 28 4 16,0 0-12-16,0 0 0 0,0 0 2 0,0 0 0 16,0 0 4-16,0 0 13 0,0 0-9 15,0 0 24-15,0 0 4 0,0 0 12 16,0 0 20-16,0 0-6 0,-17 98 1 0,4-71-5 15,0 8-8-15,4 2-8 16,-4 2 2-16,-4 4-9 0,-1 4-3 0,4 2-6 16,-2 0-2-16,-1 1-2 0,0-1-3 0,2 1-1 15,-2-11 1-15,4 3-7 0,-2-7 5 16,2 4-9-16,3-12 3 0,0 0-3 16,1 1-1-16,1-8-4 0,-4 3 1 0,12-23-5 15,-8 34 9-15,8-34-15 0,-14 24-7 16,14-24-11-16,-15 16-5 0,15-16-3 0,0 0 7 15,0 0-4-15,0 0 7 0,0 0-7 16,-20-65 4-16,20 32 4 0,0-2 6 16,4-8 1-16,-3-4 1 0,6-12 0 0,1-1 2 15,-3-5-4-15,7-2-19 0,3-13-19 16,-2-2-21-16,4 3-3 0,-3 2 3 0,7 4-14 16,-7-1 7-16,-3 11 5 15,3 1 4-15,-4 0 3 0,3 5 14 0,-4 4 18 16,-1 7 9-16,-3 2 13 0,3 8 14 0,-3 2-4 15,2 2 8-15,-2 5 2 0,-2 6-1 16,-3 21-6-16,9-36 3 0,-9 36 0 16,11-29 0-16,-11 29 20 0,14-12 3 0,-14 12-1 15,0 0 10-15,32-3-7 0,-32 3 12 16,0 0 10-16,36 18-6 0,-36-18 29 16,31 29-1-16,-16-14 2 0,1 1 0 0,-1 4-6 15,2 2-1-15,1 10 3 0,1-5-5 16,-2 6-5-16,-1-1 2 0,-2 1-4 0,2 4 7 15,0 0-11-15,-5 3 6 0,-2-1 7 16,2 5 0-16,-6-1-5 0,4 4 2 16,-8-5 2-16,3 5-5 0,-4 4-3 0,0-6-4 15,0 3-7-15,-4-1-6 0,4 0-3 16,-1-1-3-16,1-1-5 0,-5-1-3 0,5-3 2 16,-4-5-7-16,4-2 0 0,4-1-6 15,-4-1-5-15,5-2 0 0,0 1-8 16,3-3-10-16,2-3-8 0,2-1-13 0,-4-3-21 15,6 2-22-15,-1-5-30 0,9-3-37 16,-6-3-41-16,-16-12-103 0,36 10-662 16,-25-14-799-16</inkml:trace>
  <inkml:trace contextRef="#ctx0" brushRef="#br0" timeOffset="302207.3984">30367 12507 4804 0,'-18'-14'-48'16,"18"14"21"-16,-30-18 4 0,30 18-8 0,-12-15 3 15,12 15 6-15,0 0-3 0,0 0 5 16,0 0 8-16,37-49 26 0,-20 32 37 0,3 2 25 16,0 0 18-16,-2-3-4 0,12-3-4 15,-8 1-13-15,12-1-1 0,2 0-13 16,8-4-7-16,-1 5-8 0,6 0-4 15,-2 1-10-15,-9 4-15 0,7 0-24 0,0 3-28 16,-1 2-38-16,-2 0-37 0,3 5-38 16,-8-5-45-16,-4 4-127 0,-1 0-571 15,-2 3-374-15</inkml:trace>
  <inkml:trace contextRef="#ctx0" brushRef="#br0" timeOffset="302675.1093">32010 11687 4096 0,'12'-21'-123'0,"-12"21"27"15,0 0 38-15,0 0 23 0,0 0 35 0,0 0 23 16,-54-27 16-16,54 27 15 0,-28-12 23 15,28 12 5-15,-40-8 8 0,40 8 10 0,-41 0 3 16,41 0 6-16,-55 8-2 0,23 4 0 16,7-4 0-16,-10 7-7 0,5 4-6 15,-5 2 1-15,2 3-10 0,-11 5-2 0,11 4-9 16,-4 6-8-16,2 3-5 0,6-6-2 16,-3 5-4-16,7 1-4 0,-3 0 0 0,5 0-1 15,6-2-3-15,3-3 1 0,3 4-6 16,2-1-2-16,6 2-3 0,-2 1-4 15,10-3 2-15,-2 2-3 0,6 0-4 0,6-1 2 16,-2-5-3-16,7 0 3 0,5 6-1 16,4-7-2-16,6-1-3 0,7-2-1 0,3-5-2 15,2-6-4-15,13 1-2 0,2-6-1 16,-2-7-2-16,2 3-1 0,3-6-6 16,-6-2-5-16,-2-1-5 0,-1-6-14 0,-2-1-14 15,3-6-16-15,-12 2-9 0,4-4-17 16,-6-1-18-16,4-2-38 0,-7-1-39 15,-2-5-42-15,-6-5-110 0,-3-2-639 0,-6-2-940 16</inkml:trace>
  <inkml:trace contextRef="#ctx0" brushRef="#br0" timeOffset="303794.9785">32438 11514 4941 0,'0'0'-41'0,"-6"-33"38"0,6 33 30 15,0 0-7-15,-9-25-3 0,9 25 6 16,0 0-10-16,0 0 1 0,0 0 14 16,0 0 6-16,0 0 6 0,0 0 0 0,0 0 0 15,0 0 4-15,0 94-2 0,0-62-3 16,0-2-2-16,0 5-6 0,5 2-2 15,-5 4 0-15,0 1-3 0,0 4-2 0,4 1-5 16,-4-5 1-16,3 5-2 0,0-1-2 16,2-3-3-16,-1 3-1 0,-3-3-1 0,3-3-1 15,4-1-1-15,-5 3-1 0,2-12 0 16,-1 5 0-16,1-5-1 0,0-3-3 16,-2 0 1-16,2 2 0 0,0-4-1 0,-2-1-2 15,3 2 1-15,-6-26-3 0,8 36 3 16,-3-21-3-16,-5-15 3 0,3 29 11 15,-3-29 7-15,0 0-5 0,0 0 1 0,0 0-1 16,-8 31-2-16,8-31 1 0,0 0-1 16,0 0 2-16,0 0 3 0,-49-50-6 0,38 28 0 15,-3-2-2-15,4-8-2 0,-7-4 0 16,4-1-5-16,1-4 1 0,-1 2 2 16,-2-8-5-16,3 8 1 0,1-4 1 0,-3 2 1 15,1 2-1-15,1 4-3 0,-3 1 2 16,3 7 0-16,2-1-4 0,4 3 0 15,6 25-1-15,-17-39 3 0,12 19-2 0,5 20-6 16,-12-30 5-16,12 30 2 0,-12-30-3 16,12 30 1-16,-13-31 1 0,13 31-1 15,-12-23 1-15,12 23-1 0,-11-27 0 0,11 27-1 16,-10-27-3-16,10 27-5 0,-7-25-4 16,7 25-8-16,-2-34-4 0,2 34 0 0,5-35 2 15,-5 35 0-15,12-37 0 0,-12 37 4 16,8-30 1-16,1 15 4 0,-9 15-1 15,16-32 1-15,-16 32 6 0,20-30-3 0,-3 15 1 16,0 3 4-16,0-3-4 0,1 0-1 16,4 0 2-16,-2 2 0 0,-2-1 2 0,9 2-1 15,-7 4 3-15,-20 8 1 0,45-19-3 16,-28 11 2-16,5 4 2 0,-22 4 0 16,38-9-1-16,-38 9 3 0,35-4-3 0,-35 4 5 15,0 0-2-15,41 0 3 0,-41 0-4 16,0 0 2-16,30 5 4 0,-30-5 1 0,0 0-1 15,26 11 1-15,-26-11 0 0,0 0-1 16,12 15 2-16,-12-15-2 0,0 0 1 16,0 0-1-16,13 18 0 0,-13-18 2 15,0 0-4-15,0 0 3 0,0 0-2 0,12 22 1 16,-12-22 0-16,0 0 2 0,0 0-2 16,0 0 4-16,5 21-3 0,-5-21-1 0,0 0 1 15,0 0 0-15,0 0 1 0,9 22-2 16,-9-22-1-16,0 0 2 0,0 0-2 15,5 25-1-15,-5-25 1 0,0 0 1 0,0 0-1 16,6 24 1-16,-6-24 0 0,0 0 10 16,9 22 0-16,-9-22 7 0,6 25 3 0,-6-25 1 15,5 24 2-15,-5-24 0 0,0 40 1 16,0-40-3-16,4 40-2 0,-4-18-4 16,0-22-1-16,-4 44 0 0,4-17 7 0,-5-3 2 15,5-24 0-15,-8 52 10 0,-2-23 3 16,5 1-8-16,-7-3-4 0,-1 11 0 0,1-5-2 15,-5 0-2-15,-3 6-2 0,0-6 0 16,0-1 5-16,0-2 3 0,-5 1 4 0,-2-3 2 16,0-3-1-16,-1-4-3 0,1 0-3 15,0 1-6-15,-3-7-2 0,-1 4-1 16,2-7-5-16,4 1-9 0,-3-2-7 16,-4 1-9-16,7-1-6 0,0-7-11 0,25-4-10 15,-37 14-16-15,17-8-22 0,20-6-29 16,-25 9-41-16,25-9-29 0,-17 3-60 15,17-3-143-15,0 0-580 0,0 0-902 0</inkml:trace>
  <inkml:trace contextRef="#ctx0" brushRef="#br0" timeOffset="304977.4017">32845 11114 4743 0,'0'0'-149'15,"0"0"11"-15,0 0 26 0,0 0 24 16,5-34 18-16,-5 34 10 0,0 0 4 0,0 0 10 16,0 0-1-16,3-32 6 0,-3 32 18 15,0 0 15-15,0 0 10 0,0 0 15 16,2-30 2-16,-2 30 5 0,0 0 8 16,10-24-12-16,-10 24 11 0,0 0-4 0,12-25 15 15,-12 25 20-15,0 0 25 0,13-25-14 16,-13 25 1-16,0 0 5 0,12-18-2 0,-12 18-9 15,0 0-5-15,8-24 0 0,-8 24-15 16,0 0 3-16,13-18 1 0,-13 18-3 16,0 0-3-16,0 0-4 0,0 0-8 0,15-27-3 15,-15 27-4-15,0 0 0 0,0 0 0 16,0 0 19-16,0 0 7 0,0 0 6 16,0 0 13-16,0 0 3 0,0 0-6 0,29 63-3 15,-29-42-7-15,5 5-1 0,-2 1-4 16,2 4-4-16,-3 4-6 0,1-3-3 0,-3 5-6 15,4 7-2-15,-4-1-5 0,0 2-1 16,0-1-5-16,0 6 0 0,-4-8-3 16,4 5-4-16,0-10-1 0,-3-1-2 0,3-5 0 15,0 0-2-15,-2 1 0 0,2-32-1 16,0 45 0-16,0-23 1 0,0-22-1 16,-5 35 5-16,5-35-2 0,0 0 1 0,-3 23 0 15,3-23-3-15,0 0-2 0,0 0 1 16,0 0 0-16,0 0 4 0,0 0-7 15,-25-96 3-15,16 68-5 0,6-2 1 16,1-4-2-16,-3 0-3 0,5-2-2 0,0-5-3 16,5-2-3-16,-3-1-5 0,1 2-1 15,6-5-2-15,-4 4 1 0,1-2 0 0,0 6 2 16,-1-5 3-16,1 2 0 0,-1 3 0 16,0 1 0-16,-1 8 2 0,4 0-1 0,-6-1 1 15,6 3 2-15,-3 3-2 0,-5 25 2 16,12-45 2-16,-7 26-1 0,-5 19 1 15,5-37-1-15,-5 37 2 0,8-27-1 0,-8 27 0 16,5-30 2-16,-5 30-3 0,0 0 2 16,7-30 3-16,-7 30-5 0,0 0-2 0,8-24-8 15,-8 24-2-15,15-20-5 0,-15 20-7 16,22-15-5-16,-22 15-8 0,28-18-4 16,-11 12 3-16,-17 6 1 0,32-12 4 15,-32 12 2-15,22-13 6 0,-22 13 2 0,26-8 5 16,-26 8 8-16,0 0 5 0,26-7 1 15,-26 7-5-15,0 0 6 0,0 0 2 0,26-5 3 16,-26 5 6-16,0 0 6 0,0 0 3 16,0 0 1-16,0 0 2 0,14 36 3 15,-14-36-2-15,0 0-3 0,-15 48 1 0,3-25-1 16,4 1-3-16,-6 3 0 0,-1-7-1 16,0 5-1-16,2-1 4 0,-1-3 0 0,3 2 7 15,-3 1 4-15,-1-3 6 0,0 0 0 16,2-1-1-16,-1 1 4 0,1-3-4 15,1 1-3-15,12-19-3 0,-23 36-4 16,14-19 1-16,9-17-5 0,-8 34 2 0,8-34-2 16,-3 31 2-16,3-31-5 0,11 36 1 15,-11-36 0-15,22 28-3 0,-3-16-1 0,2 2 1 16,-1-2-4-16,4-8-1 0,3 7 1 16,4-5-1-16,1-3 1 0,-7 1-1 15,7 1 0-15,-5-2 1 0,5 0-2 0,-32-3-2 16,45 6 3-16,-45-6 0 0,35 3 1 15,-35-3 2-15,30 3-5 0,-30-3 1 16,0 0-9-16,33 0-13 0,-33 0-21 0,0 0-15 16,0 0-27-16,27-12-32 0,-27 12-31 15,0 0-34-15,10-12-43 0,-10 12-75 0,0 0-660 16,4-26-890-16</inkml:trace>
  <inkml:trace contextRef="#ctx0" brushRef="#br0" timeOffset="305555.0491">33161 10379 4738 0,'0'0'-140'0,"-34"-23"31"16,14 14 26-16,20 9 8 0,-40-15 5 0,40 15 9 15,-30-14 15-15,30 14 8 0,-33-2 24 16,33 2 23-16,0 0 36 0,-49 12 14 16,32-2 24-16,-1 5 16 0,18-15 4 0,-30 34 15 15,13-14-5-15,-1 0-9 0,1 7-4 16,0 0-3-16,-1 0 1 0,-5 0-9 16,11 5-11-16,-5-4-8 0,0 4-5 0,4 2-4 15,-5 4-3-15,6-2-6 0,-2 3-1 16,9-1-7-16,-3-2-4 0,8 1-3 15,-3 0-3-15,6-1-3 0,2 0-5 0,-2-2-2 16,2 1-1-16,4-3-1 0,-6-1-5 16,6 0 4-16,-1 0 5 0,0 2-2 0,4 5-4 15,1-4 0-15,2-1-1 0,-1 2-2 16,-2-2-1-16,8 4 0 0,-4-5 0 16,4-2-3-16,-1-3 1 0,3 1-4 0,-1-6 0 15,1 2-1-15,5-7 0 0,1-3-1 16,9-4-2-16,2-5-1 0,-1-5 0 15,9-1 0-15,1-7 1 0,1 0-3 0,-2-8 2 16,5-3-3-16,-7-5 0 0,2-2-2 16,-4-7 2-16,-3 2-2 0,2-6 4 15,-5-3-2-15,-4-2-2 0,2-2 1 0,-8-6 0 16,-3-2 0-16,-1 0 0 0,-10-6 0 16,-4-1 0-16,-1 1-1 0,-8 5 0 0,0 1-2 15,-5 2-2-15,-2-6-10 0,-9 4-17 16,-13 2-21-16,-4 11-24 0,-21-3-32 15,-14 13-37-15,-51-2-72 0,0 7-198 0,-33 1-550 16,-15 11-975-16</inkml:trace>
  <inkml:trace contextRef="#ctx0" brushRef="#br0" timeOffset="311591.7833">22146 16354 2091 0,'0'0'97'0,"0"0"-40"0,0 0-4 16,-11-25-21-16,11 25-13 0,0 0-6 15,0 0-7-15,0 0-3 0,0 0-6 0,0 0-3 16,0 0 6-16,-5-23 19 0,5 23 3 15,0 0 9-15,0 0 12 0,0 0 33 16,0 0-3-16,-11-24 2 0,11 24 12 16,0 0 10-16,0 0-8 0,0 0-23 0,0 0 7 15,0 0-12-15,0 0-18 0,0 0 2 16,0 0 1-16,0 0-7 0,0 0-5 0,0 0 4 16,0 0-11-16,0 0-14 0,-42 52 20 15,35-26-9-15,2 1 6 0,-3 5-11 16,3-4-2-16,-9 2-1 0,13 0-7 0,-4 2 5 15,0-2 3-15,-2-3-17 0,7 5 6 16,0-32 3-16,7 54-9 0,1-27 2 0,-5-6 8 16,13 0-10-16,0 0 0 0,3-2 0 15,9 0-12-15,-6-6-11 0,6-2-11 16,1-2 7-16,-4-2 1 0,7-1 1 16,1-4 3-16,-1-2-4 0,-32 0 4 0,58 0 2 15,-33-5-4-15,4-2-3 0,1 2-3 16,0-5-2-16,-5-2 0 0,4 3 4 0,1-7 4 15,0 5-12-15,-5-3-2 16,0 2-19-16,3 0 0 0,-2-3-12 0,-1 5-4 16,-4 0-21-16,6-2-26 0,-8 3-35 15,-19 9-86-15,38-16-327 0,-25 8 111 0</inkml:trace>
  <inkml:trace contextRef="#ctx0" brushRef="#br0" timeOffset="311829.6373">22515 16591 2632 0,'-42'-7'177'0,"42"7"-7"0,-33-3-12 16,33 3-26-16,0 0-20 0,-39-6-30 0,39 6-10 16,0 0 2-16,-23-6-2 0,23 6-21 0,0 0-5 15,0 0-13-15,0 0 0 0,0-35-12 16,0 35-2-16,0 0-19 0,32-28-36 0,-32 28-9 15,30-20-14-15,-13 11-12 16,-17 9-16-16,25-18-18 0,-25 18-20 0,23-19-55 16,-23 19-138-16,15-21-349 0,-15 21 118 15</inkml:trace>
  <inkml:trace contextRef="#ctx0" brushRef="#br0" timeOffset="312075.4852">22438 16329 2823 0,'0'0'16'0,"-28"-10"17"0,28 10 12 16,-27-5 2-16,27 5-11 0,-32-7-6 0,32 7 13 15,-25-9 2-15,25 9 18 0,-30-9-8 0,30 9-11 16,-25-15 7-16,25 15 10 0,-22-15 4 16,22 15-9-16,-20-22 25 0,20 22 20 0,-18-21 23 15,18 21-24-15,-12-32-6 0,12 32 2 16,-15-27-35-16,15 27-2 0,0-35-5 16,0 35-13-16,7-33-5 0,3 11-11 15,-10 22-11-15,20-42 4 0,-7 19-21 0,2 5-15 16,0-1 3-16,-15 19-9 0,27-34 1 15,-15 19-18-15,6 2-6 0,-3-2-25 16,-15 15-16-16,37-15-31 0,-17 10-49 16,-20 5-168-16,34-14-426 0,-16 9 365 0</inkml:trace>
  <inkml:trace contextRef="#ctx0" brushRef="#br0" timeOffset="312663.1385">23104 16110 3195 0,'0'0'-80'0,"25"12"28"15,-25-12 27-15,0 0 25 0,0 0 20 16,0 0 5-16,0 0 2 0,17 12-7 0,-17-12 9 15,0 0 5-15,0 0-1 0,13 29 7 16,-13-29 0-16,10 27-8 0,-10-27-9 0,7 30-7 16,6-6-1-16,-13-24 3 0,14 33 5 15,-6-16-8-15,2 3 3 0,-10-20-12 16,17 31 5-16,-9-16 6 0,6 0-6 0,-14-15-2 16,16 30 2-16,-6-10 4 0,5-2-11 15,-15-18 0-15,21 31 2 0,-10-16-10 0,-11-15 0 16,17 21 10-16,-17-21 1 0,13 23 18 15,-13-23 29-15,9 15 2 0,-9-15 0 0,0 0 1 16,0 0-14-16,0 0 3 0,13 21 6 16,-13-21-17-16,0 0 6 0,0 0-10 15,0 0-6-15,0 0 7 0,0 0-11 0,0 0-11 16,0 0-19-16,0 0-19 0,13-74-13 16,1 56-13-16,3-4-14 0,-1 4-8 15,4-3-13-15,-3 1-6 0,0 2 7 16,0 0 15-16,-1 6 4 0,-16 12 20 0,27-26 31 15,-19 13 7-15,-8 13 11 0,17-15 0 16,-17 15 7-16,24-12 15 0,-24 12 16 0,0 0 8 16,0 0 6-16,31 0 26 0,-31 0-17 15,0 0-2-15,29 27-8 0,-29-27 4 0,22 30-13 16,-14-9-12-16,4-3 0 0,-4 4 13 16,5-3-21-16,2 2-17 0,-3 1-3 15,1-4-35-15,4-1-17 0,-3 0-31 0,-1-2-45 16,-3-2-52-16,5-4-123 0,-15-9-431 15,18 6 513-15</inkml:trace>
  <inkml:trace contextRef="#ctx0" brushRef="#br0" timeOffset="313278.4442">24354 16114 3183 0,'0'0'107'0,"0"0"4"0,0 0-22 0,0 0 1 15,0 0-36-15,0 0-7 0,0 0 8 16,0 0-25-16,0 0 3 0,0 0 2 0,0 0 6 16,-76 37-13-16,76-37-1 0,-15 27-5 15,15-27-5-15,-13 26 2 0,13-26-6 0,0 27-1 16,0-27-4-16,0 0-5 0,12 33-1 16,-12-33-11-16,16 15-6 0,-16-15-5 15,27 7-6-15,-27-7 7 0,0 0 10 16,39 0 1-16,-39 0 3 0,0 0-5 0,30-15 7 15,-30 15-5-15,20-19 2 0,-20 19-5 16,13-21 7-16,-13 21 12 0,12-23-12 0,-12 23-2 16,8-21 2-16,-8 21 2 0,0 0-9 15,14-24 5-15,-14 24-8 0,0 0 1 16,0 0 9-16,13-22 2 0,-13 22 0 0,0 0 8 16,0 0 19-16,0 0 12 0,0 0-9 15,0 0 2-15,0 0 8 0,50 49-3 16,-36-27-6-16,1 3-4 0,1 5 9 0,4 4-16 15,4-1 4-15,1 11-11 16,5-3 3-16,-7 2 3 0,6-4 1 0,-11-6-10 16,9 5 9-16,-7-3-3 0,-3-4-4 0,-2-1 9 15,2-3-4-15,-4 5 13 0,-8-2 21 16,2-3 0-16,-2 5 0 0,-5-2-4 0,-5 5-4 16,-2 4 0-16,5-2-8 0,-9 1-5 15,-3-2-2-15,4 6-2 0,-6-3-5 16,-1-3-2-16,0 2-1 0,-6-2-2 0,1 3-1 15,-7-6 2-15,1-3-8 0,3-3 7 16,-7-3-7-16,0-1 2 0,6-8 3 16,-1-3-6-16,2-2-1 0,5-5 5 15,20-5-11-15,-42-3-9 0,42 3-15 0,-22-20-6 16,22 20-19-16,-18-43-6 0,14 17-7 16,4-4-5-16,0 30 0 0,5-66-23 0,4 28-20 15,1-2-38-15,1-4-68 0,6-5-192 16,0-1-362-16,6 1 335 0</inkml:trace>
  <inkml:trace contextRef="#ctx0" brushRef="#br0" timeOffset="313485.3078">25031 16510 3840 0,'0'0'228'0,"25"4"-32"15,-25-4 1-15,0 0-33 0,0 0-44 16,0 0-31-16,0 0-23 0,0 0-11 15,0 0-5-15,0 0-7 0,0 0 4 0,0 0 1 16,0 0-4-16,0 0-5 0,0 0-12 16,0 0-19-16,0 0-37 0,0 0-22 15,45-7-30-15,-45 7-30 0,17 7-42 0,-17-7-77 16,20 8-248-16,-20-8-374 0,0 0-120 16</inkml:trace>
  <inkml:trace contextRef="#ctx0" brushRef="#br0" timeOffset="313824.187">25904 16061 3863 0,'14'-19'-52'15,"-14"19"-5"-15,0 0 11 0,0 0 9 16,0 0-6-16,16-14 9 0,-16 14 17 0,0 0 26 15,0 0 41-15,0 0 24 0,0 0 41 16,0 0-4-16,0 0-3 0,0 0 25 16,0 0 6-16,0 0-6 0,0 0-19 0,32 36-15 15,-32-36-15-15,7 46-5 0,1-22-7 16,-6 8-16-16,5-1-2 0,1 0-6 0,-3 0-8 16,-2 2-1-16,6 1-8 0,-3 0-5 15,3-1 2-15,-4-1-10 0,3-5-6 16,-3 1-19-16,2-1-11 0,1-1-19 15,-3-5-26-15,-5-21-21 0,12 41-23 0,-10-28-10 16,1 4-21-16,-3-17-52 0,-3 21-109 16,3-21-561-16,-19 9-165 0</inkml:trace>
  <inkml:trace contextRef="#ctx0" brushRef="#br0" timeOffset="314229.4889">25675 15837 3902 0,'-5'-23'-107'0,"-3"-1"16"0,8 24 23 16,-7-35 9-16,7 35 15 0,-5-25-2 16,5 25 9-16,0 0 2 0,0 0 15 15,12-45-5-15,-12 45 14 0,16-19 13 0,-16 19 0 16,31-21 3-16,-5 13-3 0,-1-3 5 16,4 5-1-16,4 0-3 0,-3 0 8 0,6 0-2 15,0 3 0-15,0 3 17 0,2 3 12 16,-1 0-6-16,5 3 3 0,-6 3 13 15,1 0-2-15,3 3 5 0,-11 0-12 0,8 5 5 16,-9 1 13-16,0 4 12 0,-2 2 2 16,-8 2 26-16,0 4 12 0,-6-3 2 0,-4 5 10 15,1-1-6-15,-9 4-8 0,0-2-10 16,0 9-9-16,-5 0-13 0,-2 2-7 0,2 2-10 16,-3-2-4-16,-2-2-10 0,1 2-1 15,-1-4-5-15,4-1-7 0,-4 2-1 16,1-1-6-16,1-5-1 0,-1 0 1 15,-1-7-4-15,5 4-4 0,-3-2-2 0,0-3-1 16,-1 2-8-16,6-4-6 0,-2-1-16 16,-3 0-17-16,8-24-34 0,-7 50-25 15,7-32-35-15,0 4-46 0,0-22-98 0,3 32-637 16,1-24-487-16</inkml:trace>
  <inkml:trace contextRef="#ctx0" brushRef="#br0" timeOffset="314599.2614">26871 16091 4467 0,'49'10'8'0,"-49"-10"-3"0,0 0 8 15,0 0 2-15,8 29 16 0,-8-29-14 0,-3 36-7 16,3-36 12-16,-2 38-1 0,2-38-3 15,-3 41 8-15,-2-22 14 0,5-19 9 0,-4 43-5 16,4-43-2-16,-3 38 5 0,3-38-8 16,-2 36-6-16,2-36-3 0,-5 35-2 15,5-35-6-15,-3 27 0 0,3-27 0 0,0 0-7 16,-3 37 5-16,3-37 3 0,0 0 6 16,-2 26-1-16,2-26-6 0,0 0-9 15,0 0-2-15,0 0-7 0,0 0-25 0,0 0-6 16,0 0-12-16,0 0-7 0,0 0 5 15,-35-66-3-15,35 66-3 0,0-40-11 16,0 40-3-16,5-49-9 0,3 24-16 0,6 0-7 16,-1-5-16-16,9 3-22 0,-2-9-29 15,3 6-52-15,4 0-98 0,3-2-483 0,0-1 209 16</inkml:trace>
  <inkml:trace contextRef="#ctx0" brushRef="#br0" timeOffset="314973.031">27509 16544 3594 0,'0'0'44'0,"0"0"42"0,0 0 26 15,0 0 16-15,0 0 8 0,20 10-7 0,-20-10 1 16,0 0-9-16,0 0-16 0,0 0-15 15,0 0-13-15,0 0-8 0,0 0-15 0,0 0-17 16,0 0-22-16,20 12-22 0,-20-12-19 16,0 0-9-16,0 0-36 0,0 0-49 15,0 0-57-15,0 0-179 0,30 0-499 0,-30 0-121 16</inkml:trace>
  <inkml:trace contextRef="#ctx0" brushRef="#br0" timeOffset="315739.1394">28270 15504 4102 0,'0'0'61'0,"0"0"-7"0,0 0-3 16,0 0-10-16,0 0-6 0,0 0-1 0,31 30-6 15,-31-30-3-15,0 47 0 0,0-17 7 16,-10 4 7-16,9 9 22 0,-11-1 4 0,7 5 5 16,-7 5-1-16,-1 5-1 0,1-1 0 15,-3-2-10-15,2 2-8 0,-2-2 3 16,1 0-12-16,1 2-2 0,5-10-7 0,-2-1-3 15,5 2-5-15,-7-8 0 0,8 5-8 16,3-11 2-16,-3 3-3 0,-1-3-7 16,5-6 3-16,-3 2-3 0,3-29 2 0,0 45-2 15,-3-27-3-15,3-18 3 0,0 37-6 16,0-37 1-16,-2 27 1 0,2-27-2 0,0 0-2 16,0 35 5-16,0-35-7 0,0 0-3 15,0 0-4-15,0 0-2 0,-20 9 3 16,20-9-1-16,0 0 2 0,0 0-1 0,-40-56 1 15,26 35-3-15,1-6-9 0,3-10-3 16,-5-4-12-16,5-1-4 0,2-11-7 16,-1-5-8-16,4-4-6 0,2-1-8 0,3-11 2 15,0 5 1-15,3 4 11 0,-1-1-1 16,6 6 7-16,-4 3-2 0,4 3 2 0,0 4 4 16,6 1-1-16,-1 6-1 0,5 2 12 15,3 1-10-15,-5 7 7 0,4 2 0 16,0 0 13-16,2 7-2 0,-10 2 1 0,3 2 26 15,2 4 0-15,-4 0 13 0,-13 16 8 16,32-15-3-16,-32 15-2 0,28 0 36 16,-28 0-3-16,35 15 3 0,-16 1-2 0,1 0-6 15,-3 4-3-15,4-1-5 0,3 8 5 16,-4-1 12-16,2 4 11 0,-2 0 1 16,0 2 7-16,1-5 3 0,-2 4-3 0,-2 0 4 15,-1 0 1-15,1-1-4 0,-4 3-4 16,6 3-9-16,-11-1-7 0,9 0-8 0,-7 2-4 15,5 1-6-15,-3-2-4 0,-1 4-2 16,3-3-4-16,-2 0-7 0,-4 0 1 16,2-4-10-16,5 1-10 0,-3-4-11 0,-4 2-24 15,4-7-27-15,1 2-40 0,-1-1-34 16,3-2-54-16,-2-8-92 0,-4-1-668 16,-1-7-809-16</inkml:trace>
  <inkml:trace contextRef="#ctx0" brushRef="#br0" timeOffset="315936.0209">28470 16506 4759 0,'-36'0'-10'0,"36"0"19"0,-29-9 19 16,29 9 10-16,0 0-1 0,-30-11-19 16,30 11 0-16,0 0 6 0,0 0-14 0,12-36-1 15,-12 36 2-15,32-34-2 0,-2 11-5 16,0-1-8-16,5 0-15 0,0-3-8 0,8-5-42 15,-1 1-38-15,10-8-52 0,-3-8-96 16,1 4-623-16,-5-4-264 0</inkml:trace>
  <inkml:trace contextRef="#ctx0" brushRef="#br0" timeOffset="316209.8512">29138 15196 4017 0,'62'27'-117'15,"-62"-27"40"-15,11 19 32 0,-11-19 27 16,15 23 32-16,-15-23 15 0,4 39 20 16,-4-19 12-16,0-20 1 0,2 57 18 15,-2-24-2-15,0 11-8 0,0-2 0 0,0 5-7 16,-2-4-11-16,2 4-10 0,-4-2 8 15,4 0-14-15,0 0-12 0,-6-9-5 0,12 8-10 16,-6-8-41-16,0-2-37 0,4 4-35 16,-2-8-46-16,-2-3-127 0,6-2-551 15,-1-6 24-15</inkml:trace>
  <inkml:trace contextRef="#ctx0" brushRef="#br0" timeOffset="316575.2282">29633 15572 3677 0,'0'0'-95'0,"0"0"-4"0,0 0 15 0,-17-20 5 16,17 20 7-16,0 0 0 0,0 0 28 15,0 0 27-15,0 0 37 0,-62 26 23 0,62-26 1 16,-28 21 10-16,11-6 13 0,-3-3-2 15,3 7-7-15,-8 1 4 0,4 0 2 0,-3 5-8 16,4-5 0-16,-3 2-14 0,1 3 1 16,5-6 0-16,-3-1 6 0,5 1 0 15,-2 0-8-15,4-3 7 0,13-16 1 16,-20 30-8-16,11-18-11 0,9-12 12 0,-20 21-11 16,20-21 9-16,-11 23-11 0,11-23-4 15,-12 24 6-15,12-24-19 0,0 0 6 0,0 33 1 16,0-33-11-16,0 0 10 0,20 31-12 15,-20-31-15-15,29 16-25 0,-13-10-28 16,-16-6-27-16,45 7-33 0,-21-7-48 0,4-4-81 16,-28 4-542-16,54-11 209 0</inkml:trace>
  <inkml:trace contextRef="#ctx0" brushRef="#br0" timeOffset="316849.0761">29869 15673 3406 0,'0'0'-114'15,"0"0"34"-15,0 0 34 0,0 0 15 0,0 0 18 16,0 0-1-16,0 0 16 0,30 40 3 0,-30-40 7 16,7 34 3-16,1-19 5 0,2 4-6 15,-10-19 5-15,13 33 10 0,-4-18-17 16,-9-15 2-16,13 35 2 0,-4-23-6 16,-9-12 13-16,10 25 25 0,-10-25 20 0,11 17 17 15,-11-17 43-15,0 0-14 0,0 0-16 16,5 25-14-16,-5-25-9 0,0 0-15 0,0 0-3 15,0 0-3-15,0 0-16 0,0 0-5 16,0 0-28-16,0 0-19 0,-23-73-18 0,23 73-19 16,5-46-45-16,0 18-25 0,3-2-37 15,4-6-39-15,3 6-95 0,-2 0-443 16,8 1 489-16</inkml:trace>
  <inkml:trace contextRef="#ctx0" brushRef="#br0" timeOffset="317609.1446">30367 15359 3100 0,'0'0'15'0,"0"0"15"16,0 0 6-16,0 0 14 0,0 0-19 0,5 49 15 15,-5-49-14-15,-23 50-9 0,11-23 0 16,2 0-1-16,-2 8 7 0,1-4-14 0,1-4 12 16,3 5-10-16,-1-8 3 0,1 0-8 15,7-24 3-15,-5 43-4 0,5-24 0 16,0-19 27-16,0 37-11 0,0-37-4 15,8 27-1-15,-8-27 7 0,14 22-7 0,-14-22-10 16,26 16 10-16,-26-16-2 0,26 5-5 16,-26-5-15-16,35-5 8 0,-35 5-10 0,38-9-8 15,-19-5 8-15,-1-1 2 0,2 3-2 16,-7-6-1-16,-13 18-3 0,27-34 2 0,-18 14 14 16,-9 20 21-16,8-35 27 0,-8 35 1 15,0-31 10-15,0 31-15 0,0 0 10 16,-8-41-16-16,8 41-5 0,0 0-6 0,-5-24-10 15,5 24 2-15,0 0-6 0,0 0 1 16,0 0 6-16,0 0-11 0,0 0-3 16,0 0 14-16,0 0-8 0,-44 62-4 0,44-62 5 15,0 27-7-15,0-27-1 0,0 0-1 16,8 42-2-16,-8-42 3 0,9 23-7 16,-9-23-4-16,13 25 4 0,-13-25 1 0,15 18 1 15,-15-18-4-15,20 13 5 0,-20-13-1 16,0 0-4-16,22 8 6 0,-22-8-5 15,0 0 3-15,0 0 2 0,44-33-8 0,-28 14 2 16,1-3-2-16,6-3-9 0,-4 2-1 16,1-4 3-16,0 0-7 0,3 3 2 0,-4 0-2 15,-3 6 1-15,0-2 9 0,0 5-7 16,-16 15 5-16,20-21 13 0,-20 21-11 16,20-22 3-16,-20 22-5 0,21-16 5 0,-21 16 0 15,20-8 6-15,-20 8-12 0,0 0 9 16,31 0-8-16,-31 0 5 0,0 0 0 0,0 0 0 15,47 7-1-15,-47-7-1 0,0 0-2 16,25 5 8-16,-25-5-13 0,0 0 6 16,29 3 3-16,-29-3-2 0,0 0 1 0,0 0 2 15,37 0-1-15,-37 0-6 0,31-8 2 16,-31 8 4-16,39-16-9 0,-19 5 10 16,3-1-4-16,2 0-3 0,4-3 2 0,-7 3 4 15,9-6-12-15,1 0 6 0,-13-2 3 16,4 5 9-16,2-1 23 0,-5 1 36 15,-3 3 40-15,-17 12 15 0,32-23 7 0,-32 23-10 16,25-15-13-16,-25 15-15 0,18-15-10 16,-18 15-14-16,0 0-6 0,25-9-18 0,-25 9-30 15,0 0-45-15,0 0-56 0,0 0-69 16,10 31-115-16,-10-31-693 0,0 0-966 16</inkml:trace>
  <inkml:trace contextRef="#ctx0" brushRef="#br0" timeOffset="318415.2724">32567 14976 5133 0,'15'-24'54'0,"-15"24"19"16,8-22 28-16,-8 22-12 0,0 0-16 0,6-21-16 15,-6 21-12-15,0 0-4 0,0 0-6 16,0 0-6-16,0 0 0 0,0 0-4 0,0 0-2 16,0 0 0-16,0 0 0 0,0 0 2 15,0 0 4-15,0 0 1 0,28 55-5 16,-28-55 5-16,2 21-2 0,-2-21-2 16,-2 35-2-16,2-35-1 0,-12 50-6 0,-1-17-15 15,-7 4-40-15,-4 6-46 0,-11 16-64 16,-7-4-57-16,-21 24-151 0,-6-2-220 0,-8-5-343 15,-1-4-563-15</inkml:trace>
  <inkml:trace contextRef="#ctx0" brushRef="#br0" timeOffset="319043.02">30294 17456 4562 0,'0'0'-37'0,"0"0"-3"15,0 0-3-15,0 0-21 0,0 0 0 0,0 0 4 16,0 0 9-16,0 0-1 0,0 0 17 16,0 0 21-16,0 0 38 0,0 0 22 15,0 0 7-15,0 0 48 0,0 0 9 0,0 0 14 16,0 0-3-16,-35 50-5 0,35-50-4 15,-9 40-14-15,1-15-5 0,3 5 4 16,-4 4-9-16,3-1-9 0,-6 8-10 0,7 0-8 16,-7-2-8-16,4 0-7 0,-4 6-4 15,7-9-6-15,-3 8-3 0,3-8-5 16,-5 4-1-16,5-3-5 0,-4-6-2 0,6 1-9 16,-2-4-7-16,-3-5-12 0,8-23-19 15,-9 47-18-15,1-28-29 0,1 2-30 0,7-21-40 16,-15 31-33-16,5-20-74 0,10-11-162 15,-25 17-493-15,12-14-457 0</inkml:trace>
  <inkml:trace contextRef="#ctx0" brushRef="#br0" timeOffset="319600.2477">29534 17029 4383 0,'-5'-34'-62'16,"0"5"10"-16,2 2 0 0,3 27 3 16,-5-51 4-16,13 28-12 0,-3-8-8 0,9 1-16 15,2-5-3-15,6 2 12 0,0 2-5 16,-4-1 22-16,6 5 9 0,-1 2 14 0,-6 3 17 16,1-2 34-16,4 6-17 0,-5 0 1 15,4 1 5-15,1 2 1 0,0 2 1 0,3-1-2 16,-7 4-1-16,13 2 9 0,-10-2-13 15,6 5 3-15,7-2 6 0,-8 4-10 16,4-1-2-16,-30 4 13 0,52-2 1 0,-28 2 6 16,4 6 19-16,-28-6 7 0,50 10 30 15,-26-2 24-15,1 4 5 0,-5 1 8 16,0 2 1-16,2 4 14 0,-4 0 0 16,-5 5 3-16,-1 0-7 0,2 3-6 0,-1 5-14 15,0-4-12-15,-4 5-13 0,1 2-6 16,1 1-12-16,-6-1-5 0,2 1-7 0,3 2-7 15,-1-4-5-15,1 2-5 0,-2-5-3 16,-5-1-2-16,2 2-5 0,-1-3 1 0,1-2 3 16,-5 0 8-16,0-27 10 0,-5 51 6 15,1-29 12-15,-1 3-9 0,-3-1-3 16,-2-1-7-16,-2 1-2 0,-1-2-5 16,-1-1-3-16,-6 6-3 0,0-1-3 0,4-5-1 15,-5 6-4-15,0-2-4 0,-3-1 2 16,-1 2-7-16,5-8 2 0,2 3-2 0,-4 2-2 15,5-2-1-15,-6-3-2 0,9-2-4 16,-2 0-9-16,16-16-23 0,-24 27-25 16,14-15-39-16,10-12-43 0,-18 19-36 0,18-19-30 15,-13 21-65-15,13-21-163 0,-7 11-515 16,7-11-756-16</inkml:trace>
  <inkml:trace contextRef="#ctx0" brushRef="#br0" timeOffset="320569.1536">30938 16966 4640 0,'0'0'-112'16,"15"16"29"-16,-15-16 21 0,17 22 18 15,-17-22 18-15,15 27 16 0,-4-12 34 16,-11-15 21-16,19 40 6 0,-14-18 14 0,1 0 9 15,1 2 4-15,0 5 2 0,-2-2 0 16,-5 4-9-16,3 0-6 0,-1 3 3 0,-2-1 0 16,0-1-2-16,0 4-8 0,0 1 1 15,0-5-5-15,0 1-6 0,3-3-4 16,-3 2-7-16,0-5-3 0,0-27-3 0,4 50-2 16,-8-26-5-16,4-24-4 0,4 37-1 15,-4-37 0-15,0 30 0 0,0-30 1 0,5 27 7 16,-5-27 1-16,0 0-5 0,0 0-2 15,0 0-4-15,0 0-9 0,0 0-3 16,0 0-4-16,0 0-3 0,-62-57-2 0,47 23-6 16,0-6-4-16,-2-9-8 0,2-4-6 15,0-3 1-15,-2-1-8 0,4-1 3 16,-1-3-4-16,6 9 14 0,-7 1-8 0,6 7 9 16,1 5 0-16,0 0 4 0,1 9 3 15,2 3-1-15,-3 3 4 0,8 24 2 16,-5-41-3-16,5 41 2 0,-9-30-2 0,9 30 6 15,0 0 2-15,0 0-2 0,10-36 0 16,-10 36 2-16,0 0-1 0,29-7 3 0,-29 7-1 16,32 0 0-16,-32 0-3 15,0 0 2-15,45 0 4 0,-45 0-4 0,40 0 0 16,-40 0 2-16,47-4 1 0,-21 0-3 0,5-1-3 16,-3-5-6-16,0-2-6 0,6-3-6 15,-2-5-5-15,-2 0-4 0,2-8 2 16,-7 1 0-16,3-4-10 0,4-6 23 0,-10 4-11 15,4-3 12-15,-7 3 1 0,-3-4 4 16,1 5-4-16,2 2 13 0,-6 6-12 16,-1 0 10-16,1 1-3 0,-8 2 8 0,-5 21-1 15,19-34 5-15,-13 19 6 0,-6 15 3 16,14-25 4-16,-14 25 15 0,10-19 2 0,-10 19 3 16,0 0-1-16,15-20 2 0,-15 20 12 15,0 0-2-15,0 0 2 0,0 0 1 16,0 0-1-16,0 0-1 0,26 45 2 15,-26-45 0-15,14 38 8 0,-9-17 0 0,0 0 1 16,2 8 3-16,1-2 2 0,-3 0-6 16,-2 4-3-16,6 1-8 0,-4-2-3 15,-2 3-4-15,5-1-4 0,-1-2-3 0,-2 1-2 16,-2 2-4-16,2 2-3 0,-1-1-3 16,1 6-1-16,-5-6-2 0,3 6-2 0,-1-3-4 15,1-4-1-15,1 2-3 0,4-4-8 16,-6-4-11-16,1-2-13 0,-3-25-23 15,8 43-23-15,-4-25-39 0,-4-18-44 0,3 38-58 16,-3-38-143-16,-7 27-231 0,7-27-342 16,0 0-613-16</inkml:trace>
  <inkml:trace contextRef="#ctx0" brushRef="#br0" timeOffset="321568.9518">32222 16419 4609 0,'14'21'-23'0,"-14"-21"6"0,7 22-1 15,-7-22-3-15,13 32 8 0,-5-12-1 16,-3 0 22-16,2 6 25 0,1-2 20 15,-1-1 33-15,3 1 33 0,-3-2 10 0,-2 2 13 16,0 0 0-16,-2 5-10 0,6-2-15 16,-4 0-13-16,-2 5-11 0,5-2-12 0,-4 1-9 15,-3 0-8-15,6 3-4 0,-7-4-2 16,7 5-12-16,-6-1-3 0,3-2-3 0,-4 1-5 16,3 3-7-16,-3 0 0 0,5 0-4 15,-5 2-3-15,0-2-2 0,3 0 2 16,-1-2-8-16,-2 0 2 0,3-6-3 0,-3-1 1 15,0-27-1-15,4 42-3 0,-4-42-2 16,5 35 1-16,-5-35 5 0,0 30-12 16,0-30-7-16,5 29-7 0,-5-29-6 0,0 0-7 15,0 30-3-15,0-30-7 0,0 0-8 16,0 0-7-16,6 25-11 0,-6-25-10 16,0 0-21-16,0 0-15 0,0 0-12 0,0 0-4 15,0 0-4-15,26-72-8 0,-20 45-5 16,-1-3-5-16,0-7 1 0,2-3-5 15,-2-3 8-15,-2-4 7 0,-1 1 7 0,-2-3 8 16,-2 0 16-16,-1-1 15 0,-2 2 21 16,-3-8 2-16,-4-1 7 0,0 9 10 0,0-5 14 15,-1 1 9-15,1 9 6 0,4 0 1 16,-4 0-3-16,-3 0 10 0,5 2 4 16,-1-2 8-16,-1 4-3 0,2 1 12 0,3-1 5 15,2 2 31-15,-7 5-5 0,9 5 31 16,-2 0 11-16,-2 2-16 0,7 25-1 0,-5-40-18 15,5 40-15-15,0-37 10 0,0 37-12 16,12-32 6-16,-2 14-21 0,-10 18 2 16,30-30 10-16,-16 16-6 0,2 1-11 0,4-1 5 15,0 2-10-15,0-3 3 0,9 0 5 16,-9-1-8-16,3 0 5 0,-3 3-4 16,2 0 4-16,-3-1-5 0,1 2 5 0,-20 12-2 15,26-21 0-15,-26 21 4 0,27-19 3 16,-10 11-9-16,1-6-3 0,-18 14-3 15,27-13 6-15,-27 13 1 0,24-14-6 0,-24 14 5 16,25-13 12-16,-25 13 0 0,20-8 4 16,-20 8 1-16,0 0 21 0,28-7 12 0,-28 7-10 15,0 0 7-15,0 0 9 0,37 15 7 16,-37-15 5-16,20 19 0 0,-20-19 3 16,13 24 5-16,-4-5 6 0,-9-19-2 15,5 37-1-15,5-15 1 0,-10-22-8 0,3 49 7 16,-3-21-10-16,0-4-10 0,-3 7-1 0,-2-3-3 15,0 2-8-15,0-1-4 0,-4 2 1 16,4-1-3-16,-3-1-4 0,-4 4 2 16,-1-3-2-16,-2 1 0 0,-2 4-3 0,-3-5-3 15,-5 3-3-15,2-1-2 0,-3-5-4 16,-4 3-4-16,7 2-3 0,-5-5-2 0,-1-2-1 16,6 1-5-16,-1-3-4 0,-3-1-5 15,2 0-9-15,4-4-5 0,-3-2-16 16,7 0-15-16,-3-4-18 0,20-12-23 0,-21 20-25 15,21-20-34-15,-24 15-37 0,16-11-46 16,8-4-121-16,0 0-220 0,0 0-368 16,0 0-668-16</inkml:trace>
  <inkml:trace contextRef="#ctx0" brushRef="#br0" timeOffset="322709.1332">32955 15599 4511 0,'14'-35'-105'16,"-8"18"30"-16,-6 17 35 0,14-35 20 0,-6 17 11 15,-8 18 3-15,18-45-8 0,-9 22 7 16,4-1 1-16,1 3 11 0,2-1-19 16,3-3 9-16,-6 3-7 0,4 4 5 0,-6-1 2 15,-11 19 19-15,24-31 13 0,-14 19 14 16,-10 12-6-16,17-24 14 0,-17 24 0 16,15-21-3-16,-15 21 4 0,13-16-1 0,-13 16-6 15,0 0 2-15,15-20-6 0,-15 20 5 16,0 0-14-16,0 0-4 0,12-17-7 0,-12 17 2 15,0 0 0-15,0 0-7 0,0 0 3 16,0 0-2-16,0 0 14 0,0 0 14 16,0 0 9-16,47 30 10 0,-47-30 20 0,15 29 6 15,-7-5-8-15,-5 1-4 0,2 6-6 16,-1 2-9-16,1 9-9 0,-2 3-1 16,2 0-8-16,-1 2-5 0,1-1-3 0,0-5-5 15,-2 1-4-15,0-4-1 0,2-8-3 16,-1 1-3-16,-4-4 2 0,3-1 5 15,-3-26 12-15,3 40 6 0,-3-40-1 0,0 31 4 16,0-31-4-16,-3 27-5 0,3-27-5 16,-18 16-6-16,18-16-3 0,0 0-4 0,-39 3-5 15,39-3 0-15,-43-19-5 0,24 4-2 16,-6-10-3-16,2 0-2 0,-2-2-4 16,1-6-3-16,-1 1-4 0,5-2 1 0,2-1-2 15,-1 2-3-15,2 0-4 0,1-2-5 16,-1 2-3-16,2-1 0 0,3 1-4 0,2 1-4 15,2 2-3-15,-1 3 1 0,6-5 0 16,-2 5-2-16,5-4 1 0,0 31 0 16,0-56-1-16,2 27 2 0,4 2 0 15,3-1 2-15,-4 4 4 0,5 0 2 0,-3 1 3 16,3 2 3-16,-10 21-1 0,21-38-1 16,-9 22-1-16,1-1-2 0,-13 17-1 0,22-25-2 15,-8 13 1-15,-14 12 4 0,15-15 0 16,-15 15 4-16,20-12 1 0,-20 12 1 15,0 0 2-15,32-9-1 0,-32 9 0 0,0 0 4 16,33-4 0-16,-33 4 4 0,0 0-3 16,0 0 6-16,43 8-3 0,-43-8-2 0,0 0 6 15,22 20 1-15,-22-20 1 0,17 15 2 16,-17-15-1-16,17 27 1 0,-6-14 0 16,-11-13 1-16,17 27-1 0,-17-27 2 0,15 26 8 15,-6-14 10-15,-9-12 10 0,10 24 10 16,-10-24 6-16,11 24 6 0,-11-24 3 15,4 29-8-15,-4-29-3 0,3 37-3 16,-3-37-8-16,-3 41-2 0,3-20-6 0,0-21-2 16,-9 40-3-16,6-20 0 0,3-20-3 15,-8 47 1-15,-1-25 2 0,9-22-2 0,-8 40 1 16,-1-18-1-16,1-1 1 0,0 2 1 16,8-23-5-16,-20 40 1 0,11-20-3 0,3 2-4 15,6-22 2-15,-10 33 0 0,10-33-6 16,-7 32-1-16,7-32 1 0,3 30 0 15,-3-30 0-15,12 24-4 0,-12-24 3 0,18 20 2 16,-18-20-3-16,27 12 2 0,-27-12 5 16,22 12 1-16,-22-12 7 0,20 13 5 0,-20-13 0 15,0 0-2-15,27 8 1 0,-27-8-2 16,0 0-2-16,33-3-3 0,-33 3-1 16,0 0-2-16,37-5-3 0,-37 5 0 15,0 0-2-15,30-10 0 0,-30 10-1 0,0 0-2 16,28-7 1-16,-28 7-4 0,0 0 3 15,0 0-4-15,0 0-2 0,32-5-13 0,-32 5-15 16,0 0-28-16,0 0-51 0,0 0-67 16,14-21-108-16,-14 21-196 0,0 0-487 15,-19-32-980-15</inkml:trace>
  <inkml:trace contextRef="#ctx0" brushRef="#br0" timeOffset="323595.1975">33224 14802 4830 0,'0'0'-141'0,"0"0"8"0,0 0 3 15,0 0-3-15,-3-32-7 0,3 32 2 16,0 0 19-16,0 0 30 0,0 0 36 15,0 0 27-15,0 0 28 0,0 0 30 16,0 0 7-16,0 0 0 0,0 0 9 0,-5-28 3 16,5 28 5-16,0 0 8 0,0 0 3 15,0 0 0-15,0 0 8 0,0 0-9 16,-23-15-3-16,23 15 4 0,0 0-3 0,0 0-3 16,-37 3-6-16,37-3-6 0,0 0 0 0,-44 15 1 15,44-15 7-15,-41 19 2 16,21-7 2-16,1-3 11 0,-6 3 2 0,0 5 5 15,-2-2 1-15,0 3-6 0,-3 1-3 16,-3 1-7-16,-4 7-3 0,9-3-1 0,-4 3-5 16,3 2-5-16,1-2-1 0,3 3 1 15,-4 2-6-15,1 2 1 0,6-1-6 16,0 1 7-16,-3 10-16 0,9-6-1 0,1 1-2 16,0 5-3-16,-1-4 1 0,11 4-1 15,-3 2 0-15,8-2-5 0,5 3 0 0,0-5 0 16,9 5 1-16,-3-5-4 0,11 1-3 15,0 1-2-15,-1-10 0 0,3-1-2 16,-1-1 0-16,6-3 0 0,-4-6 2 0,0 2-1 16,3-4 1-16,4-3 0 0,0 0-2 15,1-1-3-15,1-5 4 0,3 0-4 0,3 1-3 16,-2-8 3-16,-3 2 0 0,4-4 2 16,-4-1-4-16,0-2-2 0,0 0 2 15,-5-2-3-15,5-8 0 0,-1 2 1 16,1-5 0-16,-1-1 0 0,2-1 0 0,-2-3-1 15,-12 6-1-15,8 0 1 0,-9-3 0 16,8-7-3-16,-1 6 0 0,-3-2 2 16,2 3-2-16,-8 0 6 0,6-3-5 0,-4 2 0 15,-6-3 1-15,5 0 0 0,-6 1 1 16,1-3 0-16,0-2-2 0,-7-1 1 0,1-4 2 16,-4 1 3-16,-2-5-5 0,-3 2 0 15,-3-3 3-15,-6-11-8 0,-7-2-1 0,-8-5-3 16,-1-2-1-16,-2 0 2 0,-3 4 2 15,3-1-6-15,1 1-19 0,-4 0-27 16,1 6-22-16,-3 2-15 0,2 5-18 0,-5 2-25 16,-3 12-21-16,-9 7-25 0,-12 2-60 15,-13 8-151-15,-11 5-543 0,-76 8-714 0</inkml:trace>
  <inkml:trace contextRef="#ctx0" brushRef="#br0" timeOffset="327831.2661">9198 15164 4475 0,'0'0'-192'0,"0"0"0"0,0 0-16 16,0 0-43-16,0 0-536 0,0 0 246 0</inkml:trace>
  <inkml:trace contextRef="#ctx0" brushRef="#br0" timeOffset="329615.363">9163 15155 3352 0,'0'0'-97'0,"0"0"13"15,0 0-4-15,0 0 5 0,0 0-11 0,0 0 6 16,0 0-1-16,0 0 15 0,0 0 2 16,0 0 12-16,0 0 14 0,0 0-6 15,0 0 8-15,0 0 19 0,0 0 2 0,0 0 20 16,0 0 16-16,0 0 31 0,0 0 22 16,0 0 25-16,0 0 9 0,0 0 13 15,0 0 2-15,0 0-10 0,0 0-34 0,0 0 11 16,0 0-5-16,0 0-22 0,0 0-9 15,0 0-7-15,0 0-5 0,0 0 13 16,0 0-23-16,0 0-6 0,0 0 8 0,0 0-2 16,0 0 4-16,0 0 16 0,90-4-10 15,-90 4 3-15,0 0-11 0,0 0 25 16,0 0-4-16,0 0-3 0,0 0-4 0,0 0-9 16,0 0 1-16,0 0 1 0,0 0-9 15,0 0 2-15,0 0-10 0,0 0-12 0,27 9 18 16,-27-9-8-16,0 0-5 0,35 1 5 15,-35-1-7-15,30 0 2 0,-30 0 5 16,35 0-3-16,-35 0 1 0,36 0-1 0,-36 0 10 16,0 0-15-16,38-1 7 0,-38 1-1 15,28-5 8-15,-28 5-3 0,0 0-10 16,0 0 11-16,34-4-8 0,-34 4 0 0,0 0-8 16,0 0 8-16,35 0-3 0,-35 0 3 15,0 0 3-15,0 0-5 0,45 0-3 0,-45 0-7 16,37-2 17-16,-37 2-20 0,42 0 11 15,-42 0-9-15,37 0 19 0,-14-3-14 16,-23 3 1-16,40-3-4 0,-40 3 6 0,32 0 4 16,-32 0 3-16,35-3-9 0,-35 3 21 15,30 0-4-15,-30 0 5 0,35-4-9 16,-35 4 0-16,30-2-2 0,-30 2 2 16,34-3 4-16,-34 3-15 0,0 0 7 0,47-3-1 15,-47 3-2-15,33-4 0 0,-33 4 6 16,32-3-11-16,-32 3 8 0,0 0-2 0,40-3-5 15,-40 3 1-15,0 0-5 0,39-2 2 16,-39 2 7-16,0 0-2 0,0 0 8 16,35 0 0-16,-35 0-12 0,0 0 12 0,0 0-3 15,30 0-6-15,-30 0-5 0,0 0 10 16,0 0-6-16,37-3 1 0,-37 3 2 0,0 0-2 16,31 0 2-16,-31 0-7 0,0 0-4 15,36 0 11-15,-36 0-4 0,0 0 4 0,40 0 0 16,-40 0-2-16,0 0-5 0,43 0 13 15,-43 0-4-15,27 0 9 0,-27 0-9 16,33 0 6-16,-33 0-4 0,36 0-4 0,-36 0 9 16,40 0-5-16,-40 0-4 0,38-4 0 15,-38 4-5-15,47 0-1 0,-25 0 14 16,-22 0-12-16,45 4 0 0,-22-4 2 0,-23 0-8 16,42-4 1-16,-42 4 1 0,40 4 4 15,-40-4-5-15,42 0-1 0,-22 3 6 16,-20-3-5-16,40 0 4 0,-40 0-3 0,39 2-2 15,-39-2 2-15,45 0 0 0,-45 0 5 16,40 0-4-16,-40 0 1 0,42 0-1 0,-42 0 7 16,40 0-11-16,-40 0 5 0,37-2 5 15,-37 2-2-15,33 0 6 0,-33 0 3 16,27-3 9-16,-27 3-3 0,34 0-6 0,-34 0-3 16,36-4 2-16,-36 4 2 0,35-3-2 15,-35 3-1-15,42-7 1 0,-15 5-6 0,-27 2-1 16,52-10 1-16,-22 5 0 0,-3 0-3 15,-27 5 0-15,53-4 2 0,-24-3-2 16,-7 3-6-16,-22 4 5 0,48-4-1 16,-48 4 5-16,37-4-5 0,-37 4-1 0,37-7-1 15,-37 7 2-15,21-3-2 0,-21 3 5 16,0 0-6-16,39-3 0 0,-39 3 1 16,0 0 1-16,35-2-1 0,-35 2-2 0,0 0 2 15,0 0-1-15,43 2 0 0,-43-2 1 16,26 3-1-16,-26-3 7 0,31 3-12 0,-31-3 3 15,0 0 2-15,35 3-2 0,-35-3 2 16,0 0-3-16,31 8 4 0,-31-8 1 0,0 0-1 16,25 1-1-16,-25-1 1 0,0 0 1 15,0 0 3-15,26 7-3 0,-26-7-4 16,0 0 3-16,0 0 1 0,31 4-2 0,-31-4 0 16,0 0 4-16,21 4-3 0,-21-4 2 15,0 0 0-15,32 13-3 0,-32-13 5 16,20 7-2-16,-20-7-7 0,0 0 7 15,27 9-2-15,-27-9-2 0,0 0 1 0,30 10 1 16,-30-10 1-16,0 0-2 0,18 8 2 16,-18-8-4-16,0 0 2 0,32 10-2 0,-32-10 2 15,24 5 2-15,-24-5-2 0,26 10 0 16,-26-10 0-16,31 5 1 0,-31-5 0 0,30 10 4 16,-30-10-2-16,30 6-3 0,-30-6-1 15,30 6 2-15,-30-6 2 0,27 8-3 16,-27-8 0-16,25 6 2 0,-25-6 2 0,0 0 0 15,35 6-3-15,-35-6 1 0,22 5-3 16,-22-5 6-16,0 0-4 0,40 7-6 0,-40-7 9 16,25 6-4-16,-25-6-1 0,32 3 1 15,-32-3-2-15,30 3 2 0,-30-3 3 16,28 6-1-16,-28-6-1 0,27 4 1 16,-27-4-2-16,0 0 2 0,30 2-1 0,-30-2 5 15,0 0-7-15,28 3 0 0,-28-3 0 16,0 0 1-16,34 0-2 0,-34 0-3 0,0 0 4 15,43 0 1-15,-43 0-2 0,34-3 4 16,-34 3 0-16,35-2 5 0,-35 2-10 16,35-4 2-16,-35 4 1 0,35-6-1 15,-35 6-1-15,39-3 2 0,-39 3-2 0,35 0 10 16,-35 0-10-16,30-3 1 0,-30 3 2 16,32-3-1-16,-32 3 1 0,0 0-2 0,38-6 1 15,-38 6 2-15,29-4-1 0,-29 4-2 16,31-2 1-16,-31 2 2 0,29 0-4 0,-29 0 2 15,0 0-2-15,42-8 2 0,-42 8 3 16,28-1-6-16,-28 1 3 0,27-4-2 16,-27 4 4-16,0 0 0 0,40-2 6 0,-40 2 8 15,34-5 6-15,-34 5-2 0,30-3 4 16,-30 3-3-16,31-2-1 0,-31 2-2 16,36-4 4-16,-36 4 1 0,43-6-1 0,-23 5 2 15,-20 1-2-15,50-9-2 0,-21 4-3 16,-1-1 0-16,1 0 3 0,1 3 8 15,0-4 2-15,-5 1 3 0,7 4 0 0,-6-5-1 16,-26 7-2-16,56-10-2 0,-26 8-2 16,5-4-4-16,0 2-2 0,2 4-3 0,0-1-12 15,3-3-35-15,-2 8-51 0,9 1-74 16,-12 3-96-16,-3-1-304 0,-4 3-391 16,-28-10-785-16</inkml:trace>
  <inkml:trace contextRef="#ctx0" brushRef="#br0" timeOffset="332987.0316">21127 14450 4655 0,'0'0'-131'0,"0"0"4"0,0 0 8 16,0 0 4-16,-4-29 7 0,4 29 5 0,0 0-17 15,0 0-4-15,0 0-15 0,0 0 3 16,0 0-10-16,0 0 16 0,0 0 11 0,0 0 16 16,4-39 2-16,-4 39 27 0,0 0 9 15,0 0 31-15,0 0 20 0,0 0 14 16,-4-28 0-16,4 28 6 0,0 0 11 0,0 0 14 16,0 0-8-16,0-35-1 0,0 35 9 15,0 0-4-15,0 0 3 0,-5-28 13 16,5 28 31-16,0 0-10 0,-3-29 4 0,3 29 11 15,0 0-5-15,0 0-18 0,0-44-24 16,0 44 12-16,0 0-6 0,0-40-14 16,0 40 7-16,-3-27 8 0,3 27-11 0,0-32 9 15,0 32 7-15,-9-30 14 0,9 30-17 16,-6-36 3-16,1 18 5 0,5 18-2 16,-15-45-7-16,5 28 2 0,10 17 3 0,-14-42-16 15,4 26-1-15,2-7-5 0,8 23-3 16,-22-33 17-16,19 15 4 0,-9-5-10 0,12 23-5 15,-25-33-7-15,15 15 8 0,-7-1-9 16,2 3 1-16,-3-3 1 0,3-2 11 16,-9 6 13-16,2-3 9 0,4 1 3 0,0 2 1 15,-7 0 10-15,6 0 6 0,1 0-9 16,18 15-4-16,-40-30-7 0,23 18-11 0,-2 0-4 16,19 12-1-16,-33-24-6 0,16 15 0 15,17 9-5-15,-37-22-6 0,21 11 3 0,-3-1-2 16,19 12 9-16,-33-24 2 0,11 13-2 15,2 2-7-15,0-3-4 0,3 2 0 16,-6 2 0-16,4-4-3 0,-4 5-2 16,-2-2-3-16,2 1 5 0,-8 2-1 0,6-3-2 15,0 3-5-15,-10 0 2 0,2 3-4 0,-4-3-2 16,-3 3 2-16,-5 0-1 0,-2 0-2 16,0 0-1-16,2 3 1 0,-4-3-1 15,-3-1 1-15,2 2 0 0,-2 2 0 0,-1 0-3 16,3 0-2-16,-6 0 1 0,5 2 4 15,-3-2-3-15,5 0 2 0,1 0-3 0,-1 4 2 16,6-4-3-16,-6 3-1 0,11-3 3 16,-4 3 0-16,4-3-6 0,-9 3 6 15,7-3 0-15,3 3 1 0,-10-3-4 0,5 3 1 16,5-3 1-16,-6 0-3 0,1 0 1 16,-6 0 0-16,2 0-1 0,-5-3-2 15,-5 3-2-15,-2 0 2 0,-1 0-2 0,-8 0 3 16,-6 0 4-16,-4 0-7 0,3 0 5 15,-6 3-2-15,-17-6 0 0,0 3 4 16,-2-3 2-16,2 6-2 0,14-6 10 0,-1 3 1 16,0 0 11-16,7-3 7 0,-1 3-4 15,9 0 2-15,7 0 1 0,5 0-3 0,7 0-3 16,2 3-7-16,1 0-4 0,8-3-3 16,6 0-1-16,-2 3 0 0,1 0-5 15,1-3 1-15,33 0-3 0,-45 3 2 0,45-3-3 16,-42 3-2-16,42-3 0 0,-34 3 1 15,34-3 0-15,-31 6-1 0,31-6 1 0,-24 12-3 16,24-12 3-16,-17 23-2 0,17-23 1 16,-15 27-2-16,15-27-3 0,-13 31-1 15,13-31-4-15,-3 35 6 0,-7-22-1 0,10-13 2 16,-9 35 0-16,-1-16-1 0,10-19 0 16,-8 34 0-16,8-34 6 0,-14 36-4 0,3-14 5 15,1-1-2-15,1 0 0 0,-7-1 1 16,6 1 2-16,10-21-6 0,-19 36 5 15,7-13 1-15,6-4-1 0,-4 1 0 0,10-20-2 16,-15 47 6-16,8-19-7 0,2 3 10 16,5 0-5-16,0 2 1 0,0 9-1 0,3-2 2 15,2 7 1-15,-1 0-2 0,2-2-2 16,-2 2 0-16,6-3 1 0,-2 3 0 0,-5-8 0 16,6 0 2-16,-4 2 0 0,-2-11-2 15,7 5 0-15,-6-8 5 0,1 0-5 0,0 1 0 16,-2 1-1-16,7-2 0 0,-5 0 3 15,2 0-5-15,1 0 5 0,-3 0 2 16,8 4-3-16,4 3 3 0,5-1 1 16,-4 3-2-16,9 2 0 0,3 2 0 0,0 4-2 15,2-5 2-15,3 3 0 0,-5 0-2 16,6-3-1-16,-5 2 2 0,8-5 7 0,-2 5-6 16,-1-7 5-16,-1-1-1 0,12 1 2 15,-1-3-1-15,0-7 2 0,6 0-1 16,5-1-3-16,5-4 0 0,0 1 3 0,0-4-6 15,5 0 0-15,3-3 2 0,-1-4 1 16,2-3-7-16,-4 0 1 0,5-3-2 16,-1-3-2-16,4 0 1 0,-3-6 0 0,1 0 0 15,4 0 0-15,10-8 0 0,2 5 0 16,-7-3 2-16,-3-4-2 0,2-1 1 16,0-1 1-16,-6-4-6 0,-13 5 6 0,13-4-4 15,-11 3 1-15,-2 3 1 0,-9-3-6 16,2 1-3-16,-11 2 2 0,1 0-2 0,-10 0 0 15,4 2-1-15,-9 1 2 0,-2 0-1 16,-6 0 2-16,5-4-20 0,-7-3-4 0,-5 4-15 16,3-7-10-16,-6 5-6 0,5-4-24 15,-9 1-21-15,0-2-8 0,-3 3-40 16,2 2-63-16,-7 17-197 0,-10-32-444 0,10 32-155 16</inkml:trace>
  <inkml:trace contextRef="#ctx0" brushRef="#br0" timeOffset="334529.308">22734 15500 3978 0,'0'0'-59'0,"35"-8"5"0,-35 8 10 16,34-10 5-16,-7 5-3 0,-6-2 4 0,8 0-1 16,-1 2 6-16,-3-3 1 0,-25 8 7 15,52-9-9-15,-30 5 23 0,-22 4 56 16,35-7-1-16,-35 7 24 0,34-7 17 0,-34 7 10 15,23-9-13-15,-23 9-7 0,0 0-11 16,38-6-6-16,-38 6-8 0,22-3-12 0,-22 3 3 16,39-3-10-16,-39 3 1 0,38-9 2 15,-14 4-10-15,-24 5-1 0,56-4-1 16,-30 1 10-16,4-3-12 0,1 2-8 0,3-3 15 16,-1 2-1-16,3 1 1 0,9-2 6 15,-4 0-5-15,3 0-1 0,1 3 7 16,2-3-16-16,2 0 7 0,2 3-4 0,1 0-10 15,3-1-2-15,-1 1 6 0,6 0-1 16,-3 3-1-16,-2-2-1 0,2-1-2 0,3-1-11 16,-6 4 10-16,11-3-9 0,-8 0 7 15,-5-3-7-15,3 3 8 0,2-2-6 16,-4 3 6-16,-2-3-5 0,6 0 2 0,-6 2-5 16,0 2 3-16,-1-2-3 0,2-1 9 15,-4 0-10-15,2 4 1 0,-1-3 0 16,4 0 5-16,-8 3-5 0,9-2-2 0,-5 2 0 15,-1 2 6-15,-1-2-4 0,1 0 0 16,-4 0 9-16,3 3-15 0,1-3 1 0,-3 3 6 16,4 1-1-16,-1 0-1 0,-1-1-5 15,2-3 6-15,3 1-1 0,-4 2 12 16,1 2-9-16,3-2-4 0,4-1 0 0,-5-2 5 16,2 2-3-16,2-2 3 0,2 5 2 15,-3-5-7-15,4 0 0 0,-1 3 8 16,2-3-10-16,1 0 8 0,-3 4-4 0,1-4-2 15,-4 2 4-15,6-2-5 0,0 3 6 16,-1 0-3-16,9 1 1 0,3-1 3 16,-3-3-5-16,-1 0 1 0,2 0 1 0,-1 0 3 15,1 0-3-15,-12-3 1 0,3-1-1 0,-3 1-1 16,-4 3 0-16,-2-5 0 0,-8 1 3 16,-1 1-7-16,-9 3 0 0,-3-7-14 15,1 7-28-15,-31 0-42 0,51-2-51 16,-32-6-110-16,1 5-635 0,-7-5-319 0</inkml:trace>
  <inkml:trace contextRef="#ctx0" brushRef="#br0" timeOffset="338637.3395">3092 16709 3999 0,'0'0'-159'15,"22"-8"2"-15,-22 8 7 0,0 0-6 0,27-8 5 16,-27 8 10-16,0 0 12 0,27-10 18 15,-27 10 29-15,0 0 31 0,28-13 46 0,-28 13 33 16,0 0 33-16,0 0 7 0,23-12 3 16,-23 12 4-16,0 0-7 0,0 0-11 15,0 0-6-15,22-8-15 0,-22 8-8 0,0 0 9 16,0 0-4-16,22-12-6 0,-22 12-4 16,0 0 2-16,38-19-12 0,-16 8-2 15,0-1 3-15,5 0-8 0,-2 0 10 0,15-3-1 16,-3-3-2-16,3 1 0 0,3 2-2 15,9-3 6-15,-7 3-4 0,2 0-9 16,2 3-4-16,-2-2 13 0,-6 6 2 0,8-5-11 16,4 6 7-16,-7 2-9 0,2-2 15 15,1 4-11-15,-3 0 6 0,8 0-9 0,-7 0 15 16,6 3-3-16,-11-3 3 0,7 3 2 16,-1 0 13-16,2 0-13 0,-8 0 10 15,7 0-5-15,-1 0-9 0,-3 0 1 16,4 0 1-16,-2 3-12 0,1-3 1 15,-9 0 9-15,9 3-24 0,-4 0 10 0,-7-3 2 16,3 3 3-16,-2 0 1 0,-1-3-2 0,-4 0-5 16,3 3 5-16,-3 1-4 0,2-1 9 15,0-3 10-15,-5 5-2 0,9-1 5 16,-2-4 7-16,4 7-15 0,8-6 4 16,-6 4 7-16,8-2-7 0,-3 2-8 0,9-1 9 15,-3 2-10-15,4-6 3 0,-1 4 9 16,2-1-27-16,1-3 16 0,-3 0 12 0,-4 2-20 15,1-2-6-15,-6 0 4 0,-9 0 1 16,4 0 1-16,-3-2 28 0,4 2 3 16,-1 0-10-16,-4-3 6 0,4 3-10 0,-4 3 5 15,9-6-13-15,1 3 13 0,-1-4-7 16,1 4-2-16,1 0-3 0,-2-3 0 0,3 0 2 16,-3 3 5-16,9-4-11 0,-7 2-4 15,2 2-6-15,2-6 6 0,-6 6 1 16,2-5 7-16,-1 4-6 0,-1-2-2 0,-4-1 1 15,3 0 1-15,-12 1 7 0,8 1 4 16,-6 2-13-16,0-3 4 0,8-1-7 16,-8 1-3-16,6 0 6 0,1 3-3 0,3 0 0 15,1-3 4-15,-1 3 8 16,7 3-12-16,-1 0 10 0,-1-3-9 0,-2 3 3 16,-1 4 5-16,3-5-2 0,-6 5-11 15,3-3 6-15,-4 0-8 0,0 4 11 0,-8-5-5 16,-4-1-6-16,3 2 13 0,-3-1-5 0,4 4 2 15,-9-2 15-15,9-2 3 0,-3 4 11 16,1-4-9-16,0-1-5 0,0 5 4 16,2-4 2-16,0 0-3 0,-2-1 0 0,8-2-6 15,-9 7 2-15,2-7 2 0,1 5-5 16,3-4 8-16,-3 1-3 0,0-2-3 16,6 4 0-16,-4-4-5 0,1 0 6 15,-3 5-5-15,3-5 2 0,0 0 0 0,-1-5-3 16,-1 5 0-16,2 0 2 0,5-4-2 15,4 2-5-15,-4 2 0 0,-3-1 2 0,6-4-2 16,-2-2-2-16,4 5 0 0,-5-1-6 16,5 0 5-16,-3-1-5 0,-2 1 4 15,4 1 1-15,1-1 2 0,-2 0-7 0,6 3 5 16,-6-4-5-16,3 1 4 0,-3 1-2 16,4-1-2-16,-9-1 2 0,4 1-4 0,-12 0 3 15,9-1-2-15,-9 4 3 0,-5-2 7 16,-1 2 3-16,-29 0-1 0,56-6 1 15,-37 1 0-15,-19 5-1 0,47 0-3 16,-26-1 0-16,-21 1-3 0,49-3 3 0,-22 3-1 16,-27 0 0-16,60-8-3 0,-28 5-6 15,-4 1 6-15,4 2 0 0,-2-3-3 0,-30 3 2 16,62-4-3-16,-30 1 3 0,-4 0-3 16,1 0 3-16,2 0 1 0,-31 3-5 15,56-3 0-15,-30 0 0 0,1 0 0 0,-27 3 3 16,55-6-1-16,-28 3-3 0,3 0 0 15,0 3 0-15,2-3-1 0,2 3 2 16,2-4 0-16,-2 4 1 0,1 0-2 0,-2 0 2 16,8 0-3-16,-8 0 3 0,-1 0-3 15,10-2 2-15,-2 4 0 0,-5-2 1 0,3 0-2 16,1 0 2-16,-2 0 0 0,-1 0 0 16,1 0-4-16,0 0 3 0,-4 0 4 15,1 0-6-15,1 0 2 0,-1 0 0 0,1 4-2 16,-5-4 0-16,5 0 0 0,-2 0 3 15,-3 3-4-15,7-3 5 0,-8 0-2 16,7 3 0-16,-2-3 2 0,-2 0-2 0,-4 3 0 16,4-3-1-16,-32 0-1 0,58 3 3 15,-34-3-2-15,3 0 0 0,-27 0 0 0,47 3 1 16,-26-3 0-16,-21 0 1 0,44 0 1 16,-44 0-2-16,35 3-4 0,-35-3 5 15,43-3-6-15,-43 3 2 0,36 3 3 0,-15 0-1 16,-21-3 0-16,42 0 0 0,-42 0 2 15,37 3-4-15,-37-3 2 0,42 0 0 16,-42 0 0-16,40 0-1 0,-40 0 2 0,30 3-1 16,-30-3 2-16,35 3 0 0,-35-3 0 15,30-3-1-15,-30 3-1 0,0 0-1 16,39 3 1-16,-39-3 1 0,0 0-1 0,33 3 1 16,-33-3-1-16,0 0 0 0,37 0 0 15,-37 0-1-15,22 3 0 0,-22-3 1 0,0 0 0 16,43 4 1-16,-43-4-4 0,25 3 3 15,-25-3-1-15,0 0 2 0,40 5-3 16,-40-5 3-16,19 4 0 0,-19-4-3 0,0 0-1 16,37 4 0-16,-37-4 3 0,26 3 0 15,-26-3-4-15,25 6 5 0,-25-6-2 16,27 3 0-16,-27-3-3 0,35 3 4 0,-35-3-1 16,30 6-4-16,-30-6 1 0,36 3 0 15,-36-3 0-15,36 3-2 0,-36-3 3 16,41 4 1-16,-41-4 1 0,35 3-2 0,-35-3 1 15,38 0-3-15,-38 0 1 0,35 2 4 16,-35-2-3-16,35 0 2 0,-35 0-1 0,36-2-1 16,-36 2 2-16,38-3 1 15,-11-1 0-15,-27 4 0 0,38-6-4 0,-38 6-4 16,42-4 0-16,-22 2-1 0,-20 2 0 0,37-3 3 16,-37 3 6-16,37-8-5 0,-37 8 1 15,28-4 2-15,-28 4 0 0,0 0-4 0,40-8 3 16,-40 8 1-16,0 0-1 0,30-5 3 15,-30 5-5-15,0 0 1 0,27-13 1 16,-27 13-4-16,0 0 0 0,27-9 1 16,-27 9-2-16,0 0-2 0,28-9 1 0,-28 9 0 15,0 0 1-15,24-9 4 0,-24 9-3 16,0 0-1-16,20-12 3 0,-20 12-1 0,18-17 5 16,-18 17 3-16,0 0-8 0,24-16 2 15,-24 16-3-15,16-20-8 0,-16 20-5 16,21-16-4-16,-21 16 4 0,16-18-3 0,-16 18 6 15,24-15-4-15,-24 15-1 0,16-17 5 16,-16 17 10-16,0 0-5 0,19-16-1 16,-19 16 13-16,0 0-9 0,17-12 1 0,-17 12 3 15,0 0 3-15,15-20-3 0,-15 20 4 16,0 0 5-16,15-24-6 0,-15 24 11 16,5-22-2-16,-5 22-2 0,8-24 0 0,-8 24-6 15,5-35 3-15,-5 35-1 0,3-35 3 16,-3 35 8-16,0-39 3 0,4 18 6 15,-4 21 14-15,-7-46-11 0,5 23-11 0,-6-6 14 16,5 1 10-16,-2 3-3 0,-4-2 1 16,1-2 6-16,-7-5 0 0,0 4-6 0,-2-1-6 15,4 2 2-15,-1 5-9 0,-1 0-11 16,-1 3-11-16,7 1-13 0,9 20-36 0,-25-30-53 16,10 18-51-16,15 12-47 0,-30-10-137 15,18 8-593-15,12 2-654 0</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35:21.434"/>
    </inkml:context>
    <inkml:brush xml:id="br0">
      <inkml:brushProperty name="width" value="0.05292" units="cm"/>
      <inkml:brushProperty name="height" value="0.05292" units="cm"/>
      <inkml:brushProperty name="color" value="#FF0000"/>
    </inkml:brush>
  </inkml:definitions>
  <inkml:trace contextRef="#ctx0" brushRef="#br0">6189 5713 4482 0,'0'0'-223'0,"0"0"16"0,0 0 3 0,0 0 4 16,0 0 18-16,0 0 15 0,0 0-7 16,0 0 10-16,0 0 12 0,0 0 1 15,0 0 13-15,0 0 2 0,0 0 10 0,0 0 1 16,0 0 12-16,0 0-8 0,0 0 25 15,35-12 4-15,-35 12 10 0,0 0 6 16,38 0-3-16,-38 0 7 0,37-6 17 0,-8 3-12 16,-3-3 19-16,13-7 9 0,1 5-7 15,5-9 16-15,5-2-12 0,5 1 10 0,2 0-5 16,-5-6-7-16,5 1-17 0,0 2-31 16,0 0-152-16,-4 0 65 0</inkml:trace>
  <inkml:trace contextRef="#ctx0" brushRef="#br0" timeOffset="1173.4275">4857 7042 706 0,'0'0'-56'16,"0"0"17"-16,0 0 0 0,0 0-1 0,0 0-1 15,0 0 34-15,0 0-34 0,0 0 12 16,0 0 15-16,0 0-15 0,0 0-8 15,0 0 22-15,0 0-15 0</inkml:trace>
  <inkml:trace contextRef="#ctx0" brushRef="#br0" timeOffset="1215.4041">4857 7042 242 0,'0'0'-15'0,"0"0"-1"0,0 0 24 16,0 0-8-16,0 0-24 0,0 0 24 15,0 0-24-15</inkml:trace>
  <inkml:trace contextRef="#ctx0" brushRef="#br0" timeOffset="1658.1866">4857 7042 179 0,'0'0'-17'0,"0"0"17"0,0 0 0 0,0 0 33 16,0 0-17-16,0 0 15 0,0 0 31 0,0 0-17 15,0 0 42-15,0 0 9 0,0 0-4 16,0 0 3-16,0 0-11 0,0 0-20 15,0 0-2-15,0 0 4 0,0 0-28 0,0 0-17 16,0 0 0-16,0 0 5 0,0 0-10 16,0 0 19-16,0 0-20 0,0 0 20 15,0 0-5-15,0 0 9 0,0 0 27 16,0 0 8-16,0 0 20 0,0 0-25 0,0 0-14 16,0 0 23-16,0 0-26 0,0 0-4 15,0 0 9-15,0 0-19 0,0 0 7 0,0 0-4 16,0 0-20-16,0 0 5 0,0 0 2 15,0 0 0-15,0 0-17 0,-32-32-4 16,32 32-11-16,0 0 11 0,0 0 4 0,0 0-8 16,0 0-3-16,0 0 11 0,0 0-15 15,0 0 11-15,0 0 0 0,0 0-11 16,0 0 4-16,0 0-13 0,0 0-12 0,0 0 8 16,0 0-1-16,0 0-17 15,0 0-2-15,0 0 8 0,0 0-4 0,0 0 11 16,0 0-5-16,0 0-7 0,0 0 3 0,0 0 16 15,0 0-5-15,0 0 8 0,0 0-4 16,0 0-20-16,0 0 36 0,0 0-8 0,0 0 12 16,0 0-8-16,0 0-4 0,0 0-8 15,0 0 24-15,0 0-8 0,0 0 0 16,0 0-12-16,0 0 16 0,0 0-4 16,0 0 0-16,0 0-25 0,0 0-16 0,0 0 11 15,0 0-38-15,0 0-21 0,0 0-16 16,0 0-45-16,0 0-183 0,0 0 81 0</inkml:trace>
  <inkml:trace contextRef="#ctx0" brushRef="#br0" timeOffset="2578.3603">4852 7059 1043 0,'0'0'-37'15,"0"0"-1"-15,-10-24 16 0,10 24 11 16,0 0 16-16,0 0-5 0,0 0-11 16,0 0-6-16,0 0-5 0,0 0-36 15,0 0 23-15,0 0-1 0,0 0-6 0,0 0 4 16,0 0 13-16,-5-28 6 0,5 28 0 15,0 0-14-15,0 0 20 0,0 0 0 0,0 0 0 16,0 0 6-16,0 0-7 0,0 0-6 16,0 0 13-16,0 0-13 0,0 0 20 0,0 0 6 15,0 0-6-15,0 86 0 0,0-86 7 16,12 40 7-16,-4-22-7 0,1 6-14 16,-9-24 21-16,21 35-14 0,-9-15 6 15,-4-6 8-15,11 3 12 0,-19-17 20 0,30 24 37 16,-13-17 32-16,11 1-17 0,0-5 6 15,8 2-19-15,2-13 2 0,11 5-18 16,7-6-7-16,0-7 26 0,4-2-3 0,2-1 11 16,-5-6-8-16,16-2 0 0,-4-5-13 15,-4 1 12-15,0-4 12 0,1-3 4 0,-11 1 6 16,3-1-5-16,-3-1 0 0,-6 4 3 16,-6 5-1-16,1-4-13 0,-6 0-13 15,6 3 0-15,-7 1-25 0,0 0-1 0,-6 4-6 16,3 2-6-16,-9 0-7 0,3 1 6 15,-6 9-22-15,-5-3-14 0,5 2-63 16,-6 6-11-16,-16 9-32 0,30-10-56 0,-30 10-72 16,0 0-393-16,44 4 118 0</inkml:trace>
  <inkml:trace contextRef="#ctx0" brushRef="#br0" timeOffset="3618.0114">6463 8640 2462 0,'0'0'-46'16,"0"0"5"-16,0 0 31 0,0 0 4 16,17-33-4-16,-17 33 13 0,0 0-9 15,0 0 3-15,0 0-7 0,10-23 4 0,-10 23-1 16,0 0-9-16,0 0-13 0,0 0 19 15,0 0 0-15,0 0-3 0,0 0 3 16,0 0 3-16,45 18-17 0,-45-18 11 0,28 29-14 16,-11-14 3-16,0 1 10 0,0 0 10 15,6 1-6-15,-3-1-4 0,-2-3 3 0,9 2-3 16,-5-7 14-16,6 2 4 0,4-3 17 16,-2-5 14-16,7-4-4 0,8-5 9 15,16-6 4-15,0-2-1 0,16-12 2 16,-3-5-3-16,33-13 8 0,-8-9 12 0,-1-3-5 15,-1-11-4-15,-1-2 11 0,-1-12-13 16,2 2 14-16,0-9-3 0,-1 3-11 0,-4 0-1 16,-2 0 5-16,-7 12-25 0,3 4-2 15,-1 3-23-15,-16 19-20 0,-11 8-70 16,7 8-50-16,1 3-94 0,-11 2-392 16,0 4 113-16</inkml:trace>
  <inkml:trace contextRef="#ctx0" brushRef="#br0" timeOffset="4615.654">16214 9905 2352 0,'-40'-11'-107'0,"40"11"-29"0,0 0 22 0,0 0-1 16,-15-19-50-16,15 19-289 0,0 0 100 16</inkml:trace>
  <inkml:trace contextRef="#ctx0" brushRef="#br0" timeOffset="4898.481">16145 9851 1544 0,'0'0'-65'0,"-5"-23"42"0,5 23 54 16,0 0 26-16,0 0 28 0,0 0 29 0,0 0 23 15,-12-28-4-15,12 28-3 0,0 0-12 16,0 0-8-16,0 0-16 0,0 0-15 16,0 0-17-16,0 0-27 0,0 0 2 0,0 0-20 15,0 0 6-15,0 0-12 0,0 0-16 16,0 0-1-16,31 72-8 0,-21-43-15 0,-4-1-11 16,9 5-7-16,-3 0-9 0,-4-4 1 15,4-2-6-15,0 0 13 0,-2-4 0 0,2-2 35 16,-6-3 33-16,-6-18 21 0,27 31 16 15,-10-22 2-15,5 2 4 0,8-11 8 16,5-4-22-16,12-6-9 0,9-5-1 0,6-3-8 16,9-13-15-16,26-16 19 0,-19 5-16 15,21-11 3-15,-10-3 10 0,1-2-1 0,-6 1-12 16,-6 10 7-16,-14 4-6 0,1 2-12 16,0 5-16-16,6-2-18 0,-3 9-42 15,-6 9-83-15,-5-2-226 0,-7 8-207 0,-6 0 116 16</inkml:trace>
  <inkml:trace contextRef="#ctx0" brushRef="#br0" timeOffset="6463.7817">17959 11194 2184 0,'13'-20'-37'0,"-13"20"16"0,0 0 62 0,7-19 3 15,-7 19 3-15,0 0 18 0,13-26-4 16,-13 26-14-16,0 0 3 0,7-24-14 16,-7 24 12-16,0 0-4 0,0 0 0 0,15-22 4 15,-15 22-3-15,0 0 2 0,0 0 2 0,10-20-11 16,-10 20-4-16,0 0-3 0,0 0 8 15,0 0-16-15,0 0-5 0,0 0 10 16,0 0-16-16,0 0 3 0,0 0-5 0,0 0 5 16,0 0 0-16,0 0 0 0,0 0 16 15,0 0 3-15,0 0-12 0,0 0 6 0,52 24 16 16,-52-24-7-16,26 8 4 0,-26-8 20 16,44 7-22-16,-12-7 11 0,6-3-14 15,7-4 11-15,17-5-4 0,0 0-6 16,18-8 2-16,1 0-3 0,1-2-14 0,1 1 3 15,6-6-3-15,25-5-9 0,-22 5-19 16,21-8-11-16,-16 4-24 0,-16 8-40 16,11 1-30-16,-10-3-92 0,-4 0-216 0,3 1-267 15,-11-5 119-15</inkml:trace>
  <inkml:trace contextRef="#ctx0" brushRef="#br0" timeOffset="8407.6175">6687 12713 2675 0,'0'0'-95'0,"0"0"32"16,5-34 36-16,-5 34 14 0,0 0 13 15,0 0-6-15,0 0 9 0,0-31-12 16,0 31 18-16,0 0 10 0,0 0 11 15,0 0 0-15,0 0-6 0,10-24-4 0,-10 24 4 16,0 0 2-16,0 0-12 0,0 0 3 16,0 0-8-16,0 0-3 0,0 0 2 0,0 0 1 15,0 0-4-15,0 0 4 0,0 0 5 16,0 0-17-16,22 63 3 0,-15-42 11 0,3-1-5 16,1-2 2-16,3 5 3 0,-1-7-5 15,1 7 5-15,2-1-6 0,1-7 11 16,1 3-10-16,9-2-1 0,2-3-5 15,4-1 0-15,7-6 14 0,5 0-3 0,1-3-6 16,4 0-2-16,2-6-1 0,8 0 9 16,2-6-11-16,-2 0 14 0,7-6-14 0,3-5 5 15,7-7-5-15,-7-1 13 0,11-7-2 16,11-13-9-16,-15 6 6 0,-7 1 0 16,-2 4-8-16,-2-1-10 0,1 2-1 0,1-2-29 15,6 8-14-15,-4 0-60 0,4 3-178 16,-4 0-296-16,-15 7 112 0</inkml:trace>
  <inkml:trace contextRef="#ctx0" brushRef="#br0" timeOffset="13399.9254">23390 14206 2591 0,'0'0'216'0,"-35"11"-8"0,35-11-37 16,0 0-49-16,0 0-76 0,0 0-44 15,0 0-29-15,0 0-8 0,0 0 5 0,0 0 4 16,0 0 31-16,0 0 39 0,0 0 50 16,0 0 25-16,0 0-12 0,0 0 18 15,0 0-25-15,0 0-8 0,-18 11-12 0,18-11-16 16,0 0-2-16,0 0-17 0,0 0-3 16,0 0-7-16,0 0-3 0,0 0 3 15,0 0-17-15,0 0 2 0,0 0-5 0,0 0-12 16,0 0 0-16,-4 31 4 0,4-31-6 15,0 0 1-15,0 0 4 0,25 36-1 0,-25-36-2 16,24 24 4-16,-16-13-14 0,-8-11 4 16,27 12-2-16,-27-12-1 0,43 4 7 0,-14-11 4 15,14-2-10-15,9-14-12 0,17-7-13 16,1-3-1-16,30-23-11 0,-3-1 3 16,-3-3-17-16,-2-2-20 0,0-2-12 0,-3 2-41 15,-1-6-81-15,-1 4-195 0,-8-1-329 16,-2 0 506-16</inkml:trace>
  <inkml:trace contextRef="#ctx0" brushRef="#br0" timeOffset="14511.3625">6105 15922 3120 0,'-17'-21'-32'0,"17"21"-33"0,0 0-23 16,0 0-73-16,-25-15-117 0,25 15-327 15,0 0 116-15</inkml:trace>
  <inkml:trace contextRef="#ctx0" brushRef="#br0" timeOffset="14836.2407">5933 15873 2281 0,'0'0'-39'0,"0"0"12"0,0 0 0 16,0 0 6-16,0 0-3 0,0 0-17 0,0 0 2 15,0 0-4-15,0 0 3 0,0 0 11 16,0 0-1-16,0 0 4 0,0 0 7 0,0 0-12 15,0 0 8-15,0 0 0 0,0 0 3 16,0 0 12-16,0 0 0 0,0 0-4 16,0 0-8-16,73 43 8 0,-59-32 12 0,-14-11-4 15,28 21-4-15,-8-6 8 0,-8-6-4 16,-12-9-4-16,27 18 4 0,-12-9 20 16,-15-9 12-16,32 17 20 0,-32-17 14 15,30 9 18-15,-7-6 22 0,-23-3 11 0,60-11-8 16,-11-4-4-16,19-12-7 0,38-26-5 15,4-17-9-15,14-5-14 0,10-4-1 0,6-8-1 16,11 1-23-16,13-7-36 0,5-2-27 16,-2 2-54-16,-6 4-111 0,-7 7-431 15,-11 2 118-15</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36:14.436"/>
    </inkml:context>
    <inkml:brush xml:id="br0">
      <inkml:brushProperty name="width" value="0.05292" units="cm"/>
      <inkml:brushProperty name="height" value="0.05292" units="cm"/>
      <inkml:brushProperty name="color" value="#FF0000"/>
    </inkml:brush>
  </inkml:definitions>
  <inkml:trace contextRef="#ctx0" brushRef="#br0">10799 9905 525 0,'0'0'131'0,"0"0"80"16,0 0-40-16,0 0-36 0,-17 17-8 16,17-17 16-16,0 0-16 0,0 0-18 0,0 0-5 15,0 0-15-15,0 0 1 0,0 0-10 16,0 0-10-16,0 0-15 0,0 0-14 16,0 0 16-16,49-47-21 0,-24 32-7 0,-2 0 3 15,11-2 6-15,-4 0-13 0,3-2-3 16,4 1-10-16,3 0 0 0,-3-1 1 0,0 0-7 15,5 0 6-15,-6 2 6 0,11-5-21 16,-5 4 3-16,7 0-6 0,2-5 21 0,1 0-15 16,2 3 9-16,8 0-6 0,-2-7 0 15,-5 10-3-15,14-11 12 0,-12 7-6 16,-1 1 9-16,1 2-3 0,-6 0 28 16,-6 2-19-16,-2 1 7 0,-4-1 15 0,-3 5-1 15,1-5-3-15,-5 7 7 0,-4-4-6 16,-6 3-8-16,5 5 2 0,-5-4-3 15,-22 9-8-15,40-15 5 0,-23 9-1 0,-17 6 18 16,30-14-13-16,-30 14-5 0,23-9-1 0,-23 9-4 16,20-9-10-16,-20 9 2 0,0 0 5 15,0 0-7-15,27-12-19 0,-27 12-29 16,0 0-28-16,0 0-50 0,30-9-73 16,-30 9-83-16,0 0-352 0,0 0 118 15</inkml:trace>
  <inkml:trace contextRef="#ctx0" brushRef="#br0" timeOffset="2017.8989">11834 9213 2381 0,'0'0'-90'0,"0"0"17"15,0 0 16-15,-26-9 15 0,26 9 28 0,0 0 0 16,0 0 21-16,0 0 11 0,-22-9 20 16,22 9-4-16,0 0 10 0,0 0-15 15,0 0 8-15,-14-25 1 0,14 25 1 0,0 0-2 16,0 0-2-16,-16-23 2 0,16 23-4 16,0 0 6-16,0 0-4 0,-14-27 6 15,14 27-9-15,0 0 5 0,-10-18 2 16,10 18-8-16,0 0-3 0,-16-21 7 0,16 21-11 15,0 0 6-15,-9-23 4 0,9 23-5 16,0 0-6-16,-16-21 3 0,16 21-3 0,0 0-3 16,0 0-8-16,-19-24 6 0,19 24-8 15,0 0-3-15,0 0-4 0,-13-15 2 0,13 15-10 16,0 0 5-16,0 0 5 0,0 0-10 16,0 0 5-16,0 0 0 0,-12-21 2 15,12 21 1-15,0 0-8 0,0 0 10 0,0 0-8 16,0 0 3-16,0 0-10 0,0 0 5 15,0 0-7-15,0 0 2 0,0 0-8 16,0 0 13-16,0 0-2 0,0 0 2 16,0 0 2-16,0 0-2 0,0 0 5 0,0 0-10 15,0 0 10-15,0 0-5 0,49-11-8 16,-49 11 13-16,0 0-10 0,36-2 17 0,-36 2-9 16,37-5 9-16,-37 5 6 0,37-8-8 15,-19 4-7-15,-18 4 7 0,49-12 0 0,-29 9 5 16,-20 3-5-16,48-8 3 0,-22 1-3 15,-26 7 5-15,36-9 0 0,-36 9 10 16,30-9-3-16,-30 9 8 0,31-9-1 0,-31 9 5 16,30-7-2-16,-30 7-1 0,26-8-9 15,-26 8 1-15,0 0-4 0,31-9 5 0,-31 9-3 16,20-9-7-16,-20 9-4 0,0 0 11 16,31-11-2-16,-31 11-8 0,22-9-1 15,-22 9 2-15,25-9-1 0,-25 9-6 16,27-12 5-16,-27 12 6 0,33-13-2 0,-17 4-2 15,-16 9-7-15,35-11-5 0,-19 0 10 16,-16 11 1-16,39-13-6 0,-17 8 3 16,-22 5-6-16,40-18 1 0,-19 8 13 0,1 4-6 15,-22 6-7-15,47-18-1 0,-25 9 1 16,6-2 4-16,-4 4 3 0,1-3-7 0,3 0 2 16,-6 4 0-16,1-3 4 0,-23 9-13 15,42-12 14-15,-22 6 1 0,-20 6-8 16,44-14 6-16,-26 8-4 0,-18 6 0 0,39-14 3 15,-18 10-1-15,-21 4 0 0,34-13-4 16,-34 13-3-16,32-5 5 0,-32 5-2 0,25-10 0 16,-25 10 0-16,25-7 2 0,-25 7 6 15,0 0-8-15,32-8 4 0,-32 8 1 16,0 0-1-16,25-9 9 0,-25 9 15 16,0 0-11-16,25-9 5 0,-25 9 3 0,0 0-6 15,23-9 11-15,-23 9-5 0,0 0-6 16,25-15-1-16,-25 15-5 0,24-17 5 0,-24 17-4 15,25-12-8-15,-25 12 17 0,18-15-15 16,-18 15-2-16,30-12 0 0,-13 1-8 16,-17 11 8-16,25-13 4 0,-25 13-4 0,32-17 2 15,-15 8-4-15,-17 9-4 0,30-12 4 16,-30 12 2-16,28-13-12 0,-28 13 4 0,20-8 2 16,-20 8 0-16,0 0-6 0,30-12-4 15,-30 12 4-15,0 0 3 0,24-12-5 16,-24 12-10-16,0 0-3 0,0 0 21 0,0 0-25 15,0 0 4-15,0 0 2 0,0 0-2 16,0 0 3-16,0 0 5 0,0 0 0 16,0 0-9-16,0 0 7 0,17 36 8 0,-17-36 2 15,0 0-4-15,-17 47 7 0,17-47-1 16,-19 36-10-16,9-12-1 0,-1-1 14 0,2-2-3 16,-2 4-4-16,-3-2-2 0,4 1 4 15,-3-1-4-15,-4 2 1 0,4 1 1 16,-1-2-7-16,-1-3 9 0,0 4-7 0,2-5 14 15,-1-1-16-15,6 4 7 0,-7-3-8 16,15-20 1-16,-25 37 9 0,17-14-5 0,-4-5 7 16,-2-3-2-16,14-15-1 0,-16 31 11 15,6-16-10-15,10-15 2 0,-17 29-10 16,17-29 11-16,-17 24-1 0,17-24-7 16,-22 24 9-16,22-24 1 0,-18 24-3 0,10-7 7 15,8-17 1-15,-25 27 9 0,11-12-19 16,14-15 11-16,-23 30-6 0,8-14 4 15,-2 4-6-15,4-2 13 0,-1 0-9 16,-1-3-7-16,-2 8 5 0,1-8 6 0,-1 3 6 16,4 0-7-16,-6-3-6 0,19-15 3 0,-22 36-2 15,7-25-6-15,15-11 18 0,-23 25-20 16,11-10 13-16,12-15-1 0,-23 23-4 16,15-10 12-16,8-13-15 0,-21 26 0 0,21-26 10 15,-23 28-8-15,15-17 6 0,8-11-3 16,-22 32 9-16,10-17-21 0,0 2 15 0,12-17 2 15,-28 29-8-15,28-29 1 0,-17 26-1 16,17-26 6-16,-16 21-8 0,16-21 7 16,-19 18 1-16,19-18 2 0,-13 18-3 15,13-18 0-15,0 0-4 0,-17 20 2 0,17-20-2 16,-13 17 2-16,13-17 2 0,-9 19-4 16,9-19-1-16,0 0-2 0,-15 28-7 15,15-28 2-15,-11 18 8 0,11-18-3 0,0 0-10 16,-9 24 18-16,9-24-6 0,0 0-2 15,-13 20 0-15,13-20 0 0,0 0 5 0,0 0 3 16,-12 21-6-16,12-21 6 0,0 0-3 16,0 0-10-16,0 0 2 0,0 0 18 0,0 0 10 15,0 0 10-15,-13 21 16 0,13-21 6 16,0 0-5-16,0 0 1 0,0 0-13 0,0 0 7 16,0 0-11-16,0 0 11 0,0 0-5 15,-40-55-1-15,28 36-10 0,2-2 26 16,-2-3-9-16,-3 2-4 0,-2-9 1 15,-4 7 19-15,1-7-5 0,-1-4-1 0,-7-4-8 16,0 0-10-16,-6-5-5 0,6-3-3 16,-9-10 0-16,-3 3-4 0,3-7 8 15,0-4-11-15,0 2 6 0,7-9 0 0,3-2-9 16,1 3 0-16,-4-1 5 0,10 15-9 16,4 0-33-16,1 6-35 0,10 11-48 0,-5 5-81 15,20 5-207-15,2 2-380 0,10 0 318 16</inkml:trace>
  <inkml:trace contextRef="#ctx0" brushRef="#br0" timeOffset="4313.4623">12028 8556 525 0,'0'0'169'15,"0"0"-13"-15,0 0-49 0,0 0-10 0,0 0-45 16,0 0-1-16,0 0-25 0,0 0-7 15,0 0 11-15,0 0-45 0,0 0-24 16,0 0-74-16,0 0-197 0,0 0 80 0</inkml:trace>
  <inkml:trace contextRef="#ctx0" brushRef="#br0" timeOffset="4535.3236">11973 8576 984 0,'0'0'-22'0,"0"0"11"0,0 0 0 16,0 0 0-16,0 0-74 0,0 0-167 0,0 0 67 15</inkml:trace>
  <inkml:trace contextRef="#ctx0" brushRef="#br0" timeOffset="6609.8947">11973 8576 749 0,'0'0'-6'16,"0"0"0"-16,0 0 36 0,0 0 29 16,0 0-18-16,0 0-18 0,0 0 5 0,0 0 0 15,0 0-1-15,0 0-16 0,0 0-11 16,0 0 6-16,0 0-1 0,0 0 1 0,0 0-1 15,0 0 6-15,0 0-22 0,0 0-11 16,0 0 28-16,0 0-12 0,0 0 28 16,0 0-22-16,0 0 0 0,0 0 16 0,0 0 27 15,0 0-2-15,0 0 5 0,0 0 14 16,0 0 4-16,42-65-7 0,-42 65 3 16,34-17 8-16,-14 10-6 0,5-5-6 0,-2-2-10 15,-3 7-5-15,5-7 4 0,4 2 19 16,4-3-5-16,1-2-21 0,1 2 0 15,5-2 3-15,0-2-12 0,2 3-11 0,5-5 19 16,-5 4-16-16,9-1-3 0,-9 0-1 16,2 3 1-16,-3 0-4 0,0-2 3 0,0 2-3 15,-7 0-1-15,1 2 15 0,-5 5-1 16,-1-4 6-16,2-1 3 0,-6 4-13 16,4-1 9-16,-1 0-7 0,-6 1 4 0,7 1-10 15,-6-2-4-15,4 1-2 0,3-2-1 16,-5 4 3-16,3-3-5 0,-3 2 5 0,1 1 0 15,2 2-12-15,0-2 3 0,-28 7-6 16,49-12 6-16,-24 4 0 0,-25 8-3 16,44-3 0-16,-26-2 3 0,-18 5-3 15,38-9 0-15,-38 9 0 0,36-6 0 0,-36 6 0 16,28-7 0-16,-28 7 3 0,28-3-6 16,-28 3 0-16,0 0-3 0,42-6 15 15,-42 6 5-15,0 0-14 0,32-4-6 0,-32 4 3 16,0 0 0-16,0 0 3 0,28-2 6 15,-28 2-6-15,0 0-12 0,0 0 3 0,26-5 3 16,-26 5 0-16,0 0 6 0,0 0 0 16,0 0-3-16,0 0 3 0,0 0 0 0,33-7 3 15,-33 7-6-15,0 0-3 0,0 0 6 16,23-7-6-16,-23 7 0 0,0 0 15 16,0 0-9-16,32-8-6 0,-32 8 3 15,0 0 0-15,0 0 0 0,30-8 0 0,-30 8 0 16,0 0-6-16,0 0 12 0,32-1-12 15,-32 1 3-15,0 0-6 0,0 0 9 16,0 0-3-16,0 0-5 0,30-8 13 0,-30 8-5 16,0 0-3-16,0 0 6 0,0 0-8 15,0 0 5-15,0 0-3 0,0 0-6 0,39 5 0 16,-39-5 0-16,0 0-6 0,46 4-12 16,-22-1-10-16,-24-3-12 0,47 8-11 0,-20-8-1 15,-1 2-1-15,-26-2-5 0,52 7-2 16,-27-7 12-16,-25 0 14 0,40 3 14 15,-40-3 22-15,37 2 22 0,-37-2 6 16,32 0 19-16,-32 0-8 0,0 0 17 0,38 0-18 16,-38 0-14-16,0 0 13 0,32 5 4 15,-32-5 2-15,0 0 6 0,0 0 16 0,22 5-11 16,-22-5-10-16,0 0 12 0,0 0-13 16,0 0-3-16,0 0-4 0,25 6 0 15,-25-6-9-15,0 0 3 0,0 0-6 0,0 0 6 16,0 0-6-16,0 0 10 0,0 0 1 15,0 0-17-15,0 0 0 0,0 0 5 0,0 0-5 16,0 0 8-16,0 0-8 0,0 0 5 16,0 0-16-16,0 0 10 0,0 0-2 15,30 4-13-15,-30-4 10 0,0 0-2 16,0 0-9-16,0 0 17 0,0 0-14 0,0 0 6 16,0 0 5-16,0 0-8 0,0 0 0 15,0 0-3-15,0 0 1 0,0 0 4 0,0 0-12 16,0 0 7-16,0 0 3 0,0 0-18 15,24 5 2-15,-24-5-1 0,0 0-4 16,0 0 5-16,0 0 2 0,0 0-2 0,0 0-1 16,31 3 11-16,-31-3-7 0,0 0 10 15,0 0 6-15,0 0 10 0,0 0 10 0,0 0-2 16,0 0-12-16,0 0 7 0,0 0 0 16,0 0-5-16,0 0 0 0,0 0-3 15,0 0-3-15,0 0-2 0,0 0 2 16,0 0-8-16,0 0 6 0,0 0-11 0,24 10 13 15,-24-10-10-15,0 0-8 0,0 0 7 16,0 0-15-16,0 0 4 0,0 0 7 0,0 0-4 16,0 0 3-16,0 0 3 0,0 0 11 15,0 0-14-15,0 0 8 0,-40 57 6 16,28-40-9-16,12-17-5 0,-18 37 19 16,2-15-11-16,1-5-8 0,2 7 3 0,5-1 8 15,-6-2-6-15,-1 5 1 0,5-5-1 16,-5 0 6-16,3 0 0 0,-1 2 0 0,-2 1-3 15,2-5-2-15,1 1 2 0,0 2 3 16,-1 1 6-16,-4-4-1 0,2 4-8 16,5 1 3-16,-5-1 3 0,3-2-6 0,1 0 6 15,0 1-3-15,3 0 6 0,-4-2 2 16,6 6-5-16,-6-5 11 0,12-21-9 16,-17 47 1-16,7-25-12 0,2 1 12 0,-4 2-12 15,-3 1 4-15,10-3 2 0,-10 2-3 16,5-1 6-16,3 1-6 0,-3-3 6 0,2 0-6 15,8-22 3-15,-24 43 11 0,16-23-19 16,-4 6 8-16,2-5-6 0,2 5 1 0,-7-1 5 16,3-2 8-16,4 4-8 0,-5 0 0 15,1 0-8-15,3 3 2 0,1-3 0 16,0 0-5-16,-2 0 14 0,0 0-11 16,3-3 10-16,2-1-4 0,5-23-4 0,-12 40 3 15,7-22 6-15,5-18-6 0,-12 31-2 16,12-31 7-16,-5 32-2 0,5-32 0 15,-11 28 3-15,11-28 0 0,-9 33-3 0,9-33-3 16,-6 30-2-16,6-30 2 0,-10 27 0 16,10-27 6-16,-7 32-3 0,7-32-6 0,-13 30 6 15,9-10 3-15,4-20 0 0,-16 36 2 16,4-14-10-16,3-1 10 0,-2 1-7 16,1 0-1-16,-2 2 3 0,-1 1 5 0,-1 3-5 15,1 3 0-15,-1-8 0 0,3 2 0 16,-3 1 0-16,3-2 0 0,-4-3 0 15,1-3 17-15,14-18 3 0,-17 35 2 0,9-23 6 16,8-12 1-16,-17 25-7 0,17-25 5 16,-15 24-1-16,15-24 1 0,-20 25-1 15,20-25-8-15,-21 19 0 0,21-19 5 16,-17 18 2-16,17-18-2 0,-19 12 7 0,19-12-18 16,-13 15 3-16,13-15 5 0,-20 14-8 15,20-14-2-15,-23 12-6 0,23-12 1 0,-26 12 2 16,26-12 1-16,-21 15-1 0,21-15-10 15,-29 9 13-15,29-9-5 0,-28 13-5 16,28-13 7-16,-25 9-7 0,25-9-5 0,-32 9 10 16,32-9-15-16,-29 15 8 0,29-15-8 15,-31 12-6-15,17-3 4 0,14-9 2 0,-33 15 3 16,14-4-3-16,19-11-5 0,-33 18 5 16,33-18-2-16,-22 15-3 0,22-15 0 15,-26 13 15-15,26-13-5 0,-31 17 0 0,31-17 2 16,-26 12-7-16,12-4-2 0,14-8 7 15,-30 15 2-15,30-15-2 0,-28 15-5 0,28-15 12 16,-25 13 1-16,25-13-13 0,-24 11 17 16,24-11 6-16,0 0-3 0,-22 12 0 15,22-12 5-15,0 0 5 0,-26 4 18 16,26-4 18-16,0 0-13 0,0 0-10 16,0 0 7-16,-35-21 3 0,35 21-8 0,-16-19-4 15,16 19-6-15,-15-23 10 0,15 23-2 16,-16-27-9-16,16 27 23 0,-14-35-12 0,9 16 7 15,5 19 1-15,-15-44-2 0,4 20 11 16,2-3-17-16,-3-7-2 0,2-3 0 0,-1-6-7 16,-3-1 18-16,-4-5-13 0,1-1 8 15,4 2-32-15,-2 4-32 0,5 5-69 0,3-3-198 16,4 10-493-16,9-10 261 0</inkml:trace>
  <inkml:trace contextRef="#ctx0" brushRef="#br0" timeOffset="60773.2369">10055 11335 809 0,'0'0'120'16,"0"0"-76"-16,0 0 11 0,0 0 8 0,0 0-74 16,0 0 17-16,0 0-17 0,0 0-42 15,0 0-1-15,-12-21-47 0,12 21-155 16,0 0 66-16</inkml:trace>
  <inkml:trace contextRef="#ctx0" brushRef="#br0" timeOffset="60865.1827">10043 11314 755 0,'-20'-16'-24'0,"20"16"5"0,0 0 32 16,0 0-7-16,0 0-12 0,0 0 36 0,0 0-24 15,0 0-30-15,0 0 18 0,0 0-6 16,0 0-32-16,0 0 19 0,0 0-7 16,0 0-27-16</inkml:trace>
  <inkml:trace contextRef="#ctx0" brushRef="#br0" timeOffset="61320.9016">10023 11298 512 0,'0'0'-14'15,"0"0"-6"-15,0 0 26 0,0 0 22 16,0 0-56-16,0 0 1 0,0 0 13 15,0 0-15-15,0 0 15 0,0 0 7 0,0 0 28 16,0 0-49-16,0 0 28 0,0 0-8 16,0 0 8-16,0 0-14 0,0 0 6 0,0 0-21 15,0 0 43-15,0 0-14 0,0 0 0 16,0 0 8-16,0 0-8 0,0 0-22 16,0 0 22-16,0 0 7 0,0 0-22 15,0 0 8-15,0 0 14 0,0 0-7 0,0 0 52 16,0 0 20-16,0 0 10 0,28 64-15 15,-28-64 22-15,0 0-9 0,0 0-26 16,0 0-2-16,0 0-7 0,0 0-6 0,12 20 0 16,-12-20-12-16,0 0 10 0,0 0 5 15,0 0-21-15,0 0 4 0,0 0-10 0,0 0 11 16,0 0-7-16,0 0 1 0,0 0 5 16,0 0 4-16,0 0-15 0,0 0 5 15,0 30 5-15,0-30-20 0,0 0 24 0,0 0-9 16,0 0-10-16,0 35 9 0,0-35 9 15,0 0 9-15,0 31-14 0,0-31 0 16,5 21-4-16,-5-21-10 0,0 0 9 0,12 31-4 16,-12-31 0-16,5 16-9 0,-5-16 9 15,0 0 12-15,11 21 4 0,-11-21-4 16,0 0 7-16,20 15 12 0,-20-15 54 16,20 10 29-16,-20-10 36 0,51-4-3 0,-3-2 4 15,14-9-32-15,20-11 0 0,40-7-25 16,9-7-22-16,2-5 3 0,6-2-28 0,10 4-30 15,-2 0-22-15,4-3-38 0,1 3-23 16,0-1-34-16,-1 1-47 0,-6 1-98 0,1-2-387 16,-10-2 117-16</inkml:trace>
  <inkml:trace contextRef="#ctx0" brushRef="#br0" timeOffset="93017.9363">11595 13854 2349 0,'0'0'-84'0,"0"0"-14"0,0 0-13 0,0 0-28 15,0 0-11-15,0 0-313 0,0 0 99 0</inkml:trace>
  <inkml:trace contextRef="#ctx0" brushRef="#br0" timeOffset="94345.3859">11595 13854 1553 0,'0'0'-74'0,"0"0"47"0,0 0 9 16,0 0 31-16,0 0 10 0,0 0 21 0,0 0 12 15,0 0-1-15,0 0 3 0,0 0-18 16,0 0 4-16,0 0-8 0,0 0-21 0,0 0 1 16,0 0-24-16,0 0 16 0,0 0-8 15,0 0 0-15,0 0 7 0,0 0 13 16,0 0 2-16,0 0 16 0,0 0-4 0,0 0-1 15,0 0 21-15,0 0-1 0,0 0-15 16,0 0 17-16,0 0-25 0,0 0 23 0,0 0-4 16,0 0 6-16,0 0-11 0,0 0 5 15,0 0-24-15,0 0 11 0,0 0-15 16,0 0 3-16,0 0-12 0,0 0-1 0,0 0 4 16,0 0-9-16,0 0-9 0,0 0 17 15,0 0-17-15,0 0 3 0,0 0 12 0,0 0-3 16,0 0-3-16,0 0 8 0,0 0-8 15,0 0 2-15,0 0-2 0,0 0-6 16,0 0 3-16,0 0 2 0,0 0 4 0,0 0-12 16,0 0 9-16,0 0-1 0,0 0-10 15,0 0 8-15,0 0 5 0,35-60-14 16,-35 60 6-16,0 0 9 0,30-7-12 0,-30 7 6 16,0 0-6-16,32-8 3 0,-32 8-3 15,0 0 6-15,24-7-9 0,-24 7 12 16,0 0 0-16,0 0-1 0,0 0-10 0,30-5 10 15,-30 5-8-15,0 0 6 0,0 0-8 16,0 0 10-16,35 0 1 0,-35 0-3 0,0 0 2 16,0 0-2-16,0 0-6 0,0 0-2 15,35 0 5-15,-35 0 2 0,0 0-4 16,0 0 4-16,0 0-7 0,0 0 10 0,0 0-2 16,0 0 3-16,35 3 2 0,-35-3 12 15,0 0-7-15,0 0 1 0,34-3 0 0,-34 3 10 16,0 0 0-16,36-7 6 0,-36 7-4 15,29-3 3-15,-29 3-3 0,0 0-8 16,37-6 12-16,-37 6-12 0,25-6-3 0,-25 6-3 16,0 0 6-16,37 0-1 0,-37 0-9 15,0 0-6-15,45-5 1 0,-45 5 4 16,35-1-10-16,-35 1 11 0,35 0 2 0,-35 0-5 16,43 1 2-16,-43-1-7 0,42-1 7 15,-15 1 5-15,-27 0-9 0,47 1 1 16,-47-1-1-16,48-1 9 0,-26 1-10 0,-22 0-4 15,45-3 9-15,-16 3-2 0,-29 0 2 16,52-8-2-16,-34 8 0 0,-18 0-1 0,55-4 6 16,-26 4-6-16,-29 0 1 0,53-4 9 15,-24-3-7-15,1 7 0 0,-30 0 5 16,55-3-10-16,-28 1 5 0,-27 2 5 0,52-7-5 16,-31 1-3-16,-21 6 1 0,44-3 2 15,-44 3 2-15,38-3-4 0,-18 0 8 0,-20 3-17 16,37-3 11-16,-37 3 2 0,40-3 0 15,-40 3 9-15,37-3-9 0,-37 3 8 16,40-6-5-16,-18 3-8 0,-22 3-4 16,52-9 0-16,-22 1 7 0,-3 6-10 0,3-1 12 15,2-4-4-15,-2 2 3 0,0 1-5 16,5-2 3-16,-5 0-8 0,2 2 11 0,0-1-14 16,-4 2 14-16,0-1-2 0,-1-1-10 15,5 2 6-15,-32 3-6 0,60-7 10 16,-35 4-5-16,7 1 0 0,-3-1 3 0,1-1-3 15,1 1 0-15,-31 3 2 0,61-3 5 16,-31 3-5-16,2 0 5 0,1 0-7 0,-6-4-9 16,-27 4 14-16,60 0-16 0,-33-1 5 15,-27 1 6-15,50 1-6 0,-50-1 8 16,45-1 13-16,-16 1-10 0,-29 0 3 0,45-4 1 16,-24 1-7-16,-21 3 5 0,44-5-5 15,-44 5-4-15,38-1 8 0,-38 1-10 16,39-3 4-16,-39 3-4 0,38-3 8 0,-38 3 9 15,34-8-15-15,-34 8 8 0,33-1-1 16,-33 1-5-16,39 0-11 0,-39 0 7 16,33-4 0-16,-33 4 6 0,40 0-8 0,-40 0 13 15,34 0-7-15,-34 0 4 0,37-4-2 16,-37 4-6-16,40 0 8 0,-40 0-6 0,37 0 0 16,-37 0 0-16,33-3 0 0,-33 3 0 15,37 0 2-15,-37 0 7 0,40-1-1 16,-40 1-6-16,38 0 4 0,-38 0-6 0,46-4 4 15,-46 4-12-15,40 0 8 0,-15 0 2 16,-25 0 0-16,45 0 0 0,-22 4 8 0,-23-4 4 16,51 0 1-16,-25 1-11 0,4-1 2 15,-3 3 2-15,3 1-16 0,-30-4 12 16,66 4-2-16,-33-3 10 0,2 2 2 0,5 2 0 16,4 1-6-16,-1 0 5 0,1 1-3 15,3-2 0-15,-9 1 6 0,7 1-7 16,4-2 3-16,-6 2-14 0,2 1 8 0,-3 4 6 15,3-5-12-15,-4 6-4 0,2-1 13 16,1 3-9-16,-1-2-2 0,-1 2 4 16,3 4-27-16,-3 5-22 0,8 1-42 0,-8 5-123 15,0 1-457-15,-11-2 7 0,-7-5 118 16</inkml:trace>
  <inkml:trace contextRef="#ctx0" brushRef="#br0" timeOffset="97899.387">16754 14021 1523 0,'0'0'224'15,"0"0"-91"-15,24 4-44 0,-24-4-16 0,0 0-27 16,0 0-29-16,0 0-6 0,0 0-22 16,0 0 4-16,31 0-7 0,-31 0 21 0,0 0-10 15,0 0 24-15,0 0 0 0,0 0 16 16,0 0-9-16,0 0 12 0,0 0 3 15,0 0-1-15,0 0 3 0,30-16 2 0,-30 16 6 16,0 0-1-16,0 0 5 0,0 0-2 16,0 0-11-16,0 0-2 0,0 0-11 15,0 0 11-15,0 0-10 0,0 0-13 0,25-6 8 16,-25 6 3-16,39-1-9 0,-39 1-11 16,48-5 14-16,-12 5-4 0,-1-3-4 0,8 3 2 15,6 3-11-15,-2 2 1 0,4-5-3 16,3 0 10-16,5 1 10 0,-3-1-15 15,15-1 3-15,-3 2 2 0,8-1-5 0,-3-6 4 16,11 3-6-16,13-1-3 0,-5-1 9 16,8-2-2-16,-1 2-7 0,0-2 2 0,-1 1 1 15,-1-3-1-15,-3 3-7 0,3-3 2 16,-25 1 15-16,7 4-19 0,-4-5 4 16,-2-2 5-16,-1 3 17 0,-5-2-22 0,5-2 12 15,3 0-4-15,2-3 1 0,0-5-6 16,4 2-7-16,-8-4 9 0,-4 7-7 0,-4 0 9 15,0-2-4-15,1 2-3 0,-1 0-4 16,-5-3-5-16,-3 3 9 0,0-3-14 16,-5 1 15-16,-1 2 1 0,-4 0-13 15,-2 0 7-15,-6 2-5 0,3-2 14 0,1-3-7 16,-9 3 2-16,3-1-14 0,-1 0 22 16,-4-2-1-16,2 3 5 0,-4-5 0 0,5 5 13 15,-7-3-4-15,1-4 15 0,-11 7 15 16,2-2-1-16,2 1 0 0,-2-3-8 15,-2-3-3-15,-4 0-2 0,-4 0-8 0,3-3 1 16,-8 2 0-16,4-1-11 0,-4-6 6 16,1 3-9-16,-6 27 9 0,0-59-2 0,0 29-10 15,-6 0 11-15,6 0-2 0,-4-6-7 16,3 3 29-16,-8-4 2 0,4-3-14 16,0-1 3-16,-7 1 27 0,1 4 2 0,-1-3 2 15,-3-5-13-15,0 0-1 0,-4-2-3 16,-4 0-8-16,3-3-1 0,-2 2-13 15,-6 1-6-15,4 4 1 0,-1-5-6 0,-6 5-5 16,-1 2 0-16,0-4-6 0,-1 3 3 16,-1-1-10-16,-8 2 3 0,4 2 4 15,-7 2-10-15,-2-5 5 0,-7 2 1 0,-3 0-3 16,4 4-5-16,-4-2 8 0,-3 5 9 16,6 5 0-16,-1 0-3 0,-2 2 2 0,0 1-8 15,2 1 6-15,-2-1-2 0,4 6 0 16,4-2-9-16,-1 5-13 0,6 3 11 15,-2 0-4-15,5-1 0 0,-2 5 8 0,1-4-1 16,-3-2-5-16,3 6 2 0,2 0 4 16,-2-4-5-16,4 4 8 0,-4-2-14 0,0 4 8 15,4-3-1-15,1 3-2 0,2 0 3 16,0 0 7-16,-11 0-11 0,11 0 4 16,2 0-3-16,-7 1 2 0,-1-3-3 15,0 4-3-15,-3 1-2 0,-4-3 0 0,4 3-4 16,-4 0 9-16,-3 0-3 0,-4 0 5 15,-2 0-4-15,-8 0 12 0,-10 0-12 0,3 0 8 16,-5 0 11-16,0-3-7 0,3 6-6 16,-6-6 0-16,2 6 6 0,-6-4 0 0,5-2-1 15,-1 4-4-15,0-1 1 0,1-1 11 16,2-2-14-16,0 2 11 0,2-1-13 16,-4 0 5-16,7 3 2 0,2-3 6 15,-7 1-1-15,12-3 3 0,-7 5-4 0,3-5-1 16,1 1-4-16,1 4 4 0,3 2-1 15,-1-7 0-15,7 4-6 0,1 3 6 0,-4-3 3 16,10 1-3-16,-10 2-3 0,4-4 1 16,-4 4-6-16,0 0-7 0,-7 4 6 15,13-2-3-15,-11 1 0 0,6 0 3 0,7 4 4 16,-14-2-4-16,11-2 1 0,-4 6 2 16,8-2-7-16,-1 1 7 0,1 0-3 0,5 1-8 15,-5 1 7-15,-1-5-7 0,6 5 13 16,-2-2-1-16,6 2-13 0,-2-1 12 0,3 0-6 15,5-2-8-15,2-2 9 0,5 2-11 16,-2-2 10-16,-1 3-7 0,4-4 2 16,1 4 11-16,-1-2-21 0,1 0 13 0,1 3 2 15,0-3-19-15,-1 1 1 0,6-2 2 16,22-5 5-16,-48 15-5 0,19-8 4 16,4-1-3-16,2 1 7 0,1 1-4 0,22-8 6 15,-43 14 8-15,21-9-7 0,-7 2 0 16,4 1 0-16,2 2 9 0,-6-1-2 15,29-9-5-15,-51 15 6 0,29-5-4 0,-5-2-1 16,-3 2 6-16,8 0-8 0,-3-4 6 16,2 3-4-16,-2 0-7 0,-1 1 0 15,-5-2 5-15,1 4 0 0,-2-1 0 0,-2 1 6 16,3-3-2-16,-1-1-3 0,5 2 9 16,-5 0 23-16,7-4-14 0,-5 3-3 15,3 0-3-15,2-3 11 0,-2 5 2 0,1-7-14 16,26-4 2-16,-49 17 1 0,26-11-4 15,1 0-11-15,-6 0 4 0,28-6 11 0,-49 12 15 16,24-6-30-16,25-6 13 0,-45 10-4 16,16-5 2-16,4 1-7 0,25-6 2 0,-52 9-1 15,27-2 8-15,-1-1 0 0,-1-1 11 16,27-5-16-16,-52 12 8 0,30-7-4 16,-3 0 2-16,-3 2 16 0,4 3-13 15,24-10-19-15,-45 8 13 0,23-1-9 0,-3-2 11 16,25-5-2-16,-40 13-11 0,20-10 0 15,20-3 15-15,-37 9-8 0,37-9 2 0,-33 10-3 16,33-10-8-16,-32 12 11 0,32-12 0 16,-29 10 8-16,29-10 0 0,-28 7-18 0,28-7 12 15,-32 14-19-15,32-14-10 0,-26 13-8 16,26-13-16-16,-36 15 12 0,20-3-8 16,-3 4 1-16,-3-4-18 0,4 0 8 0,-2 3-7 15,20-15 13-15,-37 25-1 0,20-13 13 16,-3 1 1-16,20-13 5 0,-31 17 0 0,9-5 9 15,22-12-3-15,-25 17 10 0,1-5 2 16,24-12 13-16,-33 13 3 0,33-13 2 16,-32 12 10-16,32-12 17 0,-28 8-9 0,28-8 12 15,-29 11-11-15,29-11-4 0,-20 9-3 16,20-9-10-16,-25 7 6 0,25-7 8 16,0 0-16-16,-30 8 15 0,30-8 20 0,0 0-35 15,-32 10-4-15,32-10-6 0,0 0 6 16,-30 9-8-16,30-9-5 0,-27 12 2 15,27-12-4-15,-21 9 0 0,21-9 4 0,-24 12-5 16,24-12 13-16,-20 9-8 0,20-9-5 16,0 0 15-16,-30 13-5 0,30-13 2 15,0 0 8-15,-32 13 0 0,32-13-10 0,-20 9 5 16,20-9-8-16,0 0 19 0,-28 15-14 0,28-15 8 16,-17 9-8-16,17-9-7 0,0 0-1 15,-28 13 3-15,28-13 3 0,0 0 2 16,-22 15-5-16,22-15 0 0,-20 5 2 0,20-5-2 15,-24 14 3-15,24-14 7 0,0 0 3 16,-30 9 19-16,30-9 2 0,-23 5 7 16,23-5-7-16,0 0 15 0,-32 10-18 15,32-10 10-15,0 0 2 0,-27 7-5 0,27-7-6 16,0 0 4-16,-22 9-4 0,22-9-2 16,-18 15-12-16,18-15 9 0,-22 36-24 0,14-4-16 15,-4 7-55-15,-6 15-138 0,-9 12-450 16,-6 5 120-16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38:03.700"/>
    </inkml:context>
    <inkml:brush xml:id="br0">
      <inkml:brushProperty name="width" value="0.05292" units="cm"/>
      <inkml:brushProperty name="height" value="0.05292" units="cm"/>
      <inkml:brushProperty name="color" value="#FF0000"/>
    </inkml:brush>
  </inkml:definitions>
  <inkml:trace contextRef="#ctx0" brushRef="#br0">22396 4722 3093 0,'0'0'-706'0,"0"0"623"0</inkml:trace>
  <inkml:trace contextRef="#ctx0" brushRef="#br0" timeOffset="292.8363">22396 4722 2903 0,'0'0'-75'0,"0"0"-1"0,5-32 5 15,-5 32 8-15,0 0 13 0,0 0 17 16,0 0 15-16,0 0 3 0,0 0-6 0,0 0 11 16,0 0 10-16,-3-37 13 0,3 37 20 0,0 0 30 15,0 0 10-15,0 0 0 0,0 0-6 16,-7-31-7-16,7 31-7 0,0 0-14 15,0 0-15-15,0 0-11 0,0 0 0 0,0 0-1 16,0 0-7-16,0 0 13 0,0 0-10 16,0 0-6-16,-60 53 3 0,47-33 3 15,-2 1-6-15,3-4 1 0,2 5-13 0,-5 0 2 16,15-22 6-16,-18 35-6 0,9-18 1 16,9-17-6-16,-8 30 3 0,8-30 2 15,0 0 0-15,33 39 11 0,-6-38 5 0,18 2-6 16,15-6 1-16,26-6 7 0,49-9-33 15,6-7-8-15,13-5-70 0,-2-8-87 0,3-8-448 16,1-9 119-16</inkml:trace>
  <inkml:trace contextRef="#ctx0" brushRef="#br0" timeOffset="12792.3144">21972 6504 2381 0,'0'0'-116'0,"0"0"12"0,0 0 13 16,8-26 16-16,-8 26 31 0,0 0 22 0,0 0 29 15,0 0 37-15,0 0 7 0,0 0 20 16,0 0 11-16,0 0-1 0,0 0-10 15,0 0 2-15,0 0-1 0,0 0-15 0,0 0-1 16,0 0 5-16,0 0-12 0,0 0-1 16,0 0 1-16,0 0-8 0,0 0 15 15,0 0-1-15,0 0-6 0,0 0 2 0,0 0-1 16,0 0-13-16,0 0 4 0,0 0 7 16,0 0-13-16,0 0 5 0,0 0-11 15,0 0-6-15,0 0 7 0,0 0-3 0,0 0-7 16,0 0 2-16,-34-25-3 0,34 25 7 15,0 0 9-15,0 0 7 0,0 0 2 0,0 0 2 16,0 0-9-16,-11-20-3 0,11 20-8 16,0 0 21-16,0 0-14 0,0 0 7 15,0 0-5-15,0 0-11 0,0 0 11 16,0 0-7-16,-15-21-1 0,15 21-10 0,0 0 1 16,0 0-2-16,0 0-4 0,0 0-3 15,0 0 5-15,0 0-12 0,0 0 7 0,0 0 0 16,0 0 6-16,0 0-16 0,0 0 2 15,0 0 13-15,0 0-8 0,0 0-1 0,0 0-2 16,0 0-8-16,0 0 0 0,0 0 0 16,0 0 5-16,0 0-2 0,0 0 7 15,0 0-7-15,0 0-3 0,0 0-4 16,0 0 1-16,0 0-1 0,0 0 11 0,0 0-8 16,0 0 3-16,0 0 6 0,0 0-10 15,0 0 7-15,0 0 0 0,0 0-3 16,0 0-8-16,0 0 18 0,-15-19-14 0,15 19-5 15,0 0 1-15,0 0 18 0,0 0-7 16,0 0-7-16,0 0 7 0,0 0-9 0,0 0 7 16,0 0-8-16,0 0 10 0,0 0-6 15,0 0-3-15,0 0 2 0,0 0 2 16,0 0-6-16,0 0 7 0,0 0 8 16,0 0-6-16,0 0 4 0,0 0-11 0,0 0 5 15,0 0 4-15,0 0 2 0,0 0-2 16,0 0-6-16,0 0 3 0,0 0-10 0,0 0 7 15,0 0-10-15,0 0 8 0,0 0-7 16,0 0 14-16,0 0-11 0,-12 75 10 16,12-75-5-16,-15 34-1 0,10-14 3 0,-4 3-3 15,9-23 1-15,-16 41 5 0,9-24-12 16,7-17 9-16,-13 32 10 0,8-17-10 0,5-15-3 16,-14 28 8-16,14-28 2 0,-15 31 6 15,15-31-16-15,-6 24-2 0,6-24-5 16,-10 21-3-16,10-21-11 0,0 0 0 15,-12 30 5-15,12-30 2 0,0 0 4 0,-4 19-7 16,4-19 3-16,0 0 14 0,0 0-9 16,0 0 21-16,0 0 2 0,0 0 3 0,0 0 7 15,37 12 8-15,-37-12-1 0,49-19 3 16,-22 7-8-16,8-5 2 0,1-1 5 16,10-9 8-16,0 3-15 0,10-3 14 0,9-1-2 15,5-4-5-15,0 0-8 0,32-13 1 16,4 6-12-16,13 3 3 0,-2 1-20 15,1 9-51-15,6-3-112 0,0 5-338 16,-30-2-218-16,-24-1 526 0</inkml:trace>
  <inkml:trace contextRef="#ctx0" brushRef="#br0" timeOffset="23230.1769">21831 8494 611 0,'0'0'244'0,"0"0"23"0,0 0-104 16,-18-51-28-16,18 51 2 0,0 0-28 0,0 0 24 16,0 0-30-16,0 0-17 0,0 0 7 15,-4-35-27-15,4 35-5 0,0 0-4 0,0 0-15 16,0 0 0-16,0 0 6 0,0 0-5 15,0 0-6-15,0 0 12 0,0 0 2 16,-5-25 16-16,5 25 1 0,0 0-3 16,0 0-19-16,0 0 0 0,0 0-9 0,0 0-5 15,0 0-4-15,0 0 1 0,0 0-4 16,0 0-7-16,0 0-1 0,0 0-4 0,0 0-1 16,0 0 1-16,0 0 4 0,0 0-7 15,-38 63 0-15,38-63 7 0,-4 24 2 16,4-24-9-16,0 0 2 0,-6 38-14 15,6-38 2-15,0 24 4 0,0-24 1 0,0 0 5 16,-5 32-8-16,5-32 8 0,0 0-1 16,-4 31 5-16,4-31-4 0,0 0-1 0,-3 33 8 15,3-33-8-15,0 0 3 0,-5 34 6 16,5-34-9-16,0 0 14 0,-7 25-18 0,7-25 11 16,0 0-14-16,-5 22 16 0,5-22 7 15,0 0-19-15,0 0 12 0,0 0-9 16,-6 30 0-16,6-30 2 0,0 0 2 15,-4 25-5-15,4-25-3 0,-8 20 3 0,8-20-12 16,0 0 13-16,-8 32-3 0,8-32 3 16,-5 21-5-16,5-21 9 0,0 0-15 0,-14 29 4 15,14-29 11-15,0 0-13 0,-7 21 4 16,7-21 7-16,0 0-16 0,0 0 10 16,0 0-5-16,-11 27 4 0,11-27-4 0,0 0 6 15,0 0 9-15,0 0-7 0,-4 21 11 16,4-21 8-16,0 0 2 0,0 0-7 15,0 0 15-15,0 0-13 0,0 0-2 16,0 0 11-16,0 0-6 0,0 0-4 0,0 0 4 16,0 0 5-16,0 0-13 0,-8 25 13 15,8-25-17-15,0 0 1 0,0 0-1 0,0 0-4 16,0 0-9-16,0 0 7 0,0 0 2 16,0 0-6-16,0 0 4 0,0 0 5 0,74-13-17 15,-74 13-1-15,40-8 11 0,-13 1-3 16,3 2 7-16,-4-5-2 0,18-5-13 15,1 0 13-15,5-6 0 0,7-5-4 0,17-4 7 16,-6-4-10-16,6-6-16 0,21-9 5 16,-1-7-10-16,3-4-19 0,2 3-5 15,6-3-9-15,-1-1-20 0,1 4-17 16,-1 8-37-16,6-6-55 0,-4 3-186 0,1 7-346 16,-5-7 605-16</inkml:trace>
  <inkml:trace contextRef="#ctx0" brushRef="#br0" timeOffset="25522.4572">21972 10152 2837 0,'0'0'-72'15,"0"0"39"-15,0 0 25 0,0 0 10 16,0 0 12-16,0 0-5 0,0 0-6 0,0 0 8 16,0 0 0-16,0 0 5 0,0 0 12 15,-2-27 26-15,2 27 14 0,0 0-11 0,0 0 14 16,0 0 3-16,0 0 1 0,0 0 12 15,0 0-17-15,0 0 6 0,0 0 7 16,0 0 8-16,0 0-24 0,0 0-4 0,0 0-18 16,0 0-6-16,0 0-10 0,0 0-4 15,0 0-8-15,0 0-11 0,0 0-8 0,0 0 6 16,0 0-2-16,0 0 3 0,0 0-5 16,0 0-4-16,0 0 6 0,-44 66 4 15,44-66-6-15,-11 42-2 0,9-17 13 16,-5-2-11-16,6 6-1 0,1-29 16 0,-9 52-23 15,9-24 2-15,0 0 3 0,-3 0-3 16,3-28-7-16,3 52 3 0,-3-27 1 0,5-1-1 16,-1 0-5-16,-4-24 4 0,8 51-1 15,-6-31-4-15,6 2 3 0,-8-22 5 16,12 35-8-16,-12-35 1 0,11 27 11 0,-2-15-6 16,-9-12 10-16,15 25-14 0,-15-25 16 15,10 19-6-15,-10-19 10 0,15 18-10 0,-15-18 4 16,0 0-2-16,25 15-4 0,-25-15 12 15,0 0-2-15,22 6 0 0,-22-6 14 16,0 0-1-16,42-9-1 0,-42 9-2 16,50-24-8-16,-17 6 3 0,1-5 5 0,13-5-6 15,-9 1-8-15,11-8 9 0,7-7-9 16,3-2-2-16,20-19 4 0,1 1 0 0,4-4-6 16,8 4 10-16,-9 2-2 15,9 5-8-15,-5-1-17 0,-8 12-40 0,-2 11-45 16,-7-4-105-16,0 3-421 0,4-1-32 0,-11-4 119 15</inkml:trace>
  <inkml:trace contextRef="#ctx0" brushRef="#br0" timeOffset="28468.3883">21823 12417 1091 0,'0'0'76'16,"0"0"-31"-16,0 0-5 0,0 0-16 0,0 0 9 16,0 0 9-16,0 0-9 0,0 0-1 15,0 0 17-15,0 0-9 0,0 0 8 16,0 0 3-16,0 0-9 0,0 0 3 0,0 0-17 16,0 0 4-16,0 0-16 0,0 0 16 15,0 0-24-15,0 0 7 0,0 0 8 0,0 0 12 16,0 0-1-16,0 0 25 0,0 0-1 15,0 0 27-15,0 0-30 0,-15-50-8 16,15 50-14-16,0 0 0 0,0 0 3 16,0 0 6-16,0 0-1 0,0 0 3 0,0 0-7 15,0 0-1-15,0 0-6 0,0 0-3 16,-14-21-7-16,14 21 15 0,0 0-17 16,0 0 10-16,0 0 6 0,0 0-6 0,0 0-3 15,0 0 6-15,0 0-1 0,0 0-1 16,0 0 1-16,0 0-6 0,0 0 20 0,0 0 3 15,0 0-17-15,0 0 13 0,0 0-13 16,-15 87 2-16,15-87-5 0,0 39-8 16,0-39 10-16,10 41-8 0,-6-17 0 0,2-3-9 15,4-1 2-15,4-3-2 0,-14-17-3 16,25 37-2-16,-12-25 2 0,4 1 0 0,1-1-6 16,-18-12 29-16,44 15-17 0,-17-12 19 15,-27-3-14-15,53-3 2 0,-19-2 2 16,6-11-11-16,1 1 11 0,11-9-9 0,-5-5 9 15,5 1-3-15,-2-2 6 16,10-6 9-16,1-9-17 0,-6 3 1 0,34-17-8 16,-19 9-10-16,17-4-16 0,-12 7-9 15,-8 10-18-15,2-3-31 0,4 6-46 0,-3 1-125 16,-1-1-477-16,1-1 568 0</inkml:trace>
  <inkml:trace contextRef="#ctx0" brushRef="#br0" timeOffset="31996.486">22433 14304 2911 0,'0'0'-56'0,"0"0"19"0,0 0 12 0,0 0 20 15,0 0-9-15,0 0 17 0,0 0 8 16,0 0-3-16,0 0 3 0,0 0 0 16,0 0-1-16,0 0 17 0,0 0 0 0,0 0 8 15,0 0-7-15,0 0 1 0,0 0 7 16,0 0-1-16,0 0-22 0,0 0-3 0,0 0 10 15,0 0-3-15,0 0-2 16,0 0-8-16,0 0 6 0,0 0-4 0,0 0-1 16,0 0-3-16,0 0-1 0,0 0 4 0,-6 32 18 15,6-32 5-15,-5 25-5 0,5-25 4 16,-12 27 5-16,12-27-14 0,-12 32 6 0,7-14 7 16,5-18-3-16,-7 37-5 0,7-37-4 15,-8 32 0-15,8-32 12 0,-5 32-17 16,5-32 0-16,-8 28 0 0,8-28 2 0,-4 25-9 15,4-25 11-15,0 0 4 0,-1 29-13 16,1-29 0-16,0 0 3 0,-9 27-5 16,9-27-8-16,0 0 4 0,0 0 0 15,0 0-6-15,-3 27 4 0,3-27 10 0,0 0-16 16,0 0 8-16,0 0 0 0,0 0 4 16,0 0-14-16,0 0 8 0,0 0-8 0,0 0 4 15,25 16-4-15,-25-16 6 0,0 0 0 16,0 0-8-16,54-35 4 0,-38 23 10 15,1-3-12-15,5 0 18 0,-6-5-14 0,6 2 4 16,-2-1 7-16,0-4-7 0,-3-1 0 16,7 5 10-16,-3-4-14 0,3-1 12 0,1 0-8 15,2 1 0-15,-1 2-6 0,8-1-2 16,3 0-16-16,1 1-13 0,9 1-21 16,0 1-34-16,0-3-74 0,-2 0-214 15,-5 0-330-15,-7 4 626 0</inkml:trace>
  <inkml:trace contextRef="#ctx0" brushRef="#br0" timeOffset="33398.6775">21682 16083 2760 0,'0'0'-148'0,"0"0"7"0,-12-22 22 16,12 22-5-16,0 0 19 0,0 0 17 16,0 0 19-16,0 0 13 0,0 0 18 0,0 0 15 15,0 0 4-15,0 0 11 0,0 0 8 16,0 0 0-16,0 0-8 0,0 0-7 16,0 0 15-16,0 0-8 0,0 0 16 15,0 0-12-15,0 0 8 0,0 0-20 0,0 0 4 16,0 0-8-16,0 0 4 0,0 0-4 15,0 0 16-15,0 0-16 0,0 0-9 0,0 0 17 16,0 0-1-16,0 0-12 0,0 0 17 16,0 0-5-16,0 0 22 0,0 0 8 0,0 0 41 15,21-32-2-15,-21 32 35 0,0 0-11 16,0 0 9-16,0 0 8 0,0 0-14 16,0 0-16-16,0 0 2 0,18-13-17 0,-18 13-11 15,0 0-1-15,0 0-3 0,0 0-3 16,0 0-4-16,0 0 3 0,0 0 11 0,0 0 8 15,0 0 4-15,0 0-5 0,0 0-5 16,0 0 11-16,0 0-2 0,0 0 2 16,0 0 1-16,0 0-20 0,0 0 19 15,0 0-16-15,0 0 18 0,0 0 0 0,0 0 0 16,0 0-1-16,-34 70-11 0,34-70-2 16,-15 30 15-16,7-15-24 0,8-15-9 0,-8 35 4 15,8-35-7-15,-15 31 13 0,15-31 1 16,-10 31-1-16,10-31 2 0,-9 31 3 15,9-31-2-15,-8 30-4 0,8-30-8 0,-12 30 5 16,12-30-2-16,-8 32-8 0,8-32 0 16,-9 30 4-16,9-30-17 0,-3 31 11 0,3-31-3 15,-7 31-8-15,7-31 2 0,-5 24-5 16,5-24 5-16,0 0 2 0,-3 34-14 16,3-34 5-16,0 0 12 0,-2 26-4 15,2-26-11-15,0 0 3 0,0 0-5 0,0 0 3 16,-3 33 4-16,3-33-5 0,0 0 11 15,0 0-1-15,0 0-12 0,0 0-4 0,0 0 6 16,0 0 1-16,8 28 1 0,-8-28 6 16,0 0-7-16,0 0 8 0,47-10-6 15,-47 10 7-15,44-18-3 0,-13 6-2 0,6-3 1 16,12-8-1-16,1-1-7 0,9 0 3 16,6-7-10-16,7 0 11 0,5 0-17 0,30-9-9 15,-17 9-29-15,-8 4-19 0,37-7-43 16,-5 2-73-16,-24 8-233 0,-8 3-352 15,-7 2 335-15</inkml:trace>
  <inkml:trace contextRef="#ctx0" brushRef="#br0" timeOffset="39567.9692">23997 4770 1309 0,'0'0'120'15,"0"0"-40"-15,0 0-28 0,0 0-30 16,0 0-1-16,9-30-13 0,-9 30-67 16,0 0-38-16,0 0-83 0,0 0-178 0,0 0 90 15</inkml:trace>
  <inkml:trace contextRef="#ctx0" brushRef="#br0" timeOffset="40069.8225">24006 4740 1147 0,'0'0'-20'0,"0"0"4"0,0 0-9 16,0 0 14-16,0 0 1 0,0 0 10 0,0 0 10 15,0 0 11-15,-9-34 0 0,9 34-16 16,0 0 10-16,0 0 21 0,0 0-31 16,0 0 10-16,0 0 4 0,0 0 1 0,0 0 4 15,0 0 20-15,0 0 3 0,0 0 17 16,0 0-23-16,0 0 16 0,0 0-5 16,-11-25 12-16,11 25 2 0,0 0 2 0,0 0-20 15,0 0 6-15,0 0-13 0,0 0-3 16,0 0-12-16,0 0 10 0,23-18-21 0,-23 18-1 15,0 0 4-15,42-10-11 0,-42 10-7 16,33 0-7-16,-33 0-22 0,47-2 7 16,-47 2 8-16,45 0-1 0,-20 0-3 15,-25 0 10-15,49 0 1 0,-21 0-8 0,4-3 15 16,-32 3-15-16,49 0 8 0,-19-4 14 16,-30 4 1-16,55-3-8 0,-27 0-8 0,-28 3 12 15,61-2 18-15,-33-2-18 0,4 1-4 16,1 0 0-16,1 3 0 0,3-4 7 15,-4 3 12-15,4-3-23 0,-4 4 12 0,2-5 3 16,-1 2-8-16,3 2 8 0,-4-2 15 16,2 3-1-16,-5-4 0 0,5-3 10 0,-4 4-7 15,0 3-4-15,3-6-4 0,-2 3 1 16,1 3-5-16,2-3 5 0,-5 0-15 16,0 1 14-16,6-2-10 0,-36 4-3 15,65-3 2-15,-35 3 5 0,0-3-8 0,0 0 4 16,-30 3-4-16,54-6 7 0,-33 6 13 15,-21 0-4-15,44-6 3 0,-44 6-6 0,38-4-4 16,-38 4 10-16,44-2-28 0,-44 2-62 16,38 0-90-16,-38 0-192 0,39 6-141 15,-26-3 103-15</inkml:trace>
  <inkml:trace contextRef="#ctx0" brushRef="#br0" timeOffset="41208.2441">24201 6898 1767 0,'0'0'-32'0,"-36"-20"56"0,36 20 51 16,0 0 8-16,0 0 24 0,0 0 9 0,-17-22-11 15,17 22-7-15,0 0-4 0,0 0-8 16,0 0-15-16,0 0-15 0,-12-22-2 0,12 22-12 15,0 0 8-15,0 0-1 0,0 0-9 16,0 0 0-16,0 0 9 0,0 0-13 16,0 0 7-16,0 0-13 0,0 0 7 15,0 0-12-15,0 0-1 0,0 0 2 0,0 0 1 16,0 0-4-16,0 0 3 0,29-35-14 16,-29 35 2-16,48-20 2 0,-14 10-5 0,11-2 3 15,-2 0 0-15,19-3-3 0,3 0 0 16,1 3 10-16,7-1-10 0,6-3-2 15,3-2 0-15,-5 5-5 0,10-2 5 0,-4-1 2 16,1 3-7-16,-10 2 7 0,-1-1-8 16,4 5-10-16,-7-1-33 0,6 1-55 15,-8 4-77-15,-6-1-187 0,-5 4-297 0,-3 0 119 16</inkml:trace>
  <inkml:trace contextRef="#ctx0" brushRef="#br0" timeOffset="41910.8286">24099 8631 2855 0,'0'0'67'0,"0"0"-10"15,0 0-6-15,4 24-23 0,-4-24-18 0,0 0-5 16,0 0-10-16,0 0 5 0,0 0 0 16,25 7-3-16,-25-7 11 0,0 0 27 0,0 0 2 15,0 0 8-15,0 0 8 0,52-13-6 16,-52 13 6-16,0 0-6 0,41-12-13 16,-12 6-3-16,-1 0 4 0,6-1-20 0,11 2 6 15,3-1-4-15,6 1-10 0,0 4-18 16,7 1-21-16,1 1-25 0,4 4-32 15,-1 3-43-15,3-1-87 0,-6 2-474 0,4 0 680 16</inkml:trace>
  <inkml:trace contextRef="#ctx0" brushRef="#br0" timeOffset="42623.0825">23758 11003 2673 0,'0'0'-150'0,"22"25"14"15,-22-25 14-15,0 0 18 0,0 0 27 16,0 0 42-16,0 0 38 0,0 0 47 0,0 0 29 16,43-10 18-16,-43 10 12 0,0 0-12 15,0 0-13-15,32-15-11 0,-32 15-4 0,34-15-8 16,-13 6-1-16,6-3-19 0,8 3 1 15,7-5 0-15,-2-1-11 0,5 3 7 0,9-1 2 16,6 1 0-16,2 0-8 0,-2 0-3 16,2 1 0-16,8-1-7 0,-4 7-3 15,-1-2 0-15,3-1-5 0,3 4 4 16,-3 1-6-16,1 0-7 0,1 3-24 0,-1 0-30 16,-4 3-42-16,0 4-77 0,-8-5-197 15,-8 1-259-15,-13 0 115 0</inkml:trace>
  <inkml:trace contextRef="#ctx0" brushRef="#br0" timeOffset="43352.8397">23690 12639 2777 0,'0'0'108'0,"0"0"-1"0,0 0-6 0,0 0 4 16,0 0-11-16,0 0-23 0,0 0-6 16,0 0-1-16,0 0-8 0,0 0 5 0,11-42 19 15,-11 42 7-15,0 0 21 0,10-19 21 16,-10 19 14-16,0 0-3 0,15-29-13 15,-15 29-6-15,12-21-16 0,-12 21-13 0,0 0-16 16,8-21-6-16,-8 21-12 0,0 0-13 16,20-23-8-16,-20 23-10 0,24-15 1 0,-24 15-5 15,35-13-4-15,-15 11-4 0,-20 2-5 16,49-13-1-16,-23 11-2 0,8-1-5 16,-2 0-2-16,6-1 5 0,6-1 3 0,4 0-5 15,1 5 0-15,1-2 2 0,2-4-3 16,-1 2 3-16,5 3-2 0,-6-3-6 15,10-1 3-15,-6 2 0 0,6-1-4 0,-5 4-8 16,14-4-12-16,-4-3-5 0,0 6-10 16,0-3-14-16,-3 4-8 0,-2 0-21 15,-3 0-16-15,2 0-17 0,-2 4-16 0,0-3-28 16,-7 2-48-16,-3 5-160 0,0-4-445 16,-4 4 111-16</inkml:trace>
  <inkml:trace contextRef="#ctx0" brushRef="#br0" timeOffset="44072.1065">23855 14807 3710 0,'0'0'-41'0,"0"0"35"0,0 0 16 0,-13-23-2 16,13 23 4-16,0 0 11 0,0 0 1 15,-10-26 6-15,10 26-5 0,0 0 3 0,0 0 9 16,0 0-5-16,0 0 25 0,-4-28-4 15,4 28 13-15,0 0 5 0,0 0-7 16,22-27 2-16,-22 27-6 0,20-20 2 16,-20 20-14-16,37-20-5 0,-12 7 0 0,12 1-5 15,3 0-4-15,5-5-4 0,7 9-4 16,3-8 1-16,2 7-5 0,5-6-5 16,2 3-4-16,-3 0 0 0,5-1-2 15,-4 4 1-15,-2 1-2 0,0-5 0 0,4 2-6 16,-8 3 6-16,6-2 1 0,0 1-6 0,0 0-7 15,-12 3-4-15,6 0-14 0,-3 0-34 16,-1 3-15-16,-5-2-36 0,1 4-20 16,1 1-21-16,-11 0-33 0,-3 0-118 0,-1 1-516 15,-6 4 115-15</inkml:trace>
  <inkml:trace contextRef="#ctx0" brushRef="#br0" timeOffset="44453.8734">23653 16689 3461 0,'0'0'-171'0,"0"0"-16"0,-24 9-18 15,24-9-468-15,0 0 119 0</inkml:trace>
  <inkml:trace contextRef="#ctx0" brushRef="#br0" timeOffset="44688.5752">23629 16698 2704 0,'0'0'25'0,"-1"-60"11"0,1 60 27 0,0 0 18 16,0 0 5-16,0 0 2 0,0-31-17 0,0 31-13 15,0 0-4-15,0 0-12 0,0 0 6 16,0 0-16-16,0 0 4 0,18-23 8 0,-18 23-7 16,0 0 4-16,0 0 22 0,38-9-7 15,-38 9 21-15,27-6 0 0,-27 6-6 16,44-9 3-16,-16 3-14 0,4 0 2 0,8 0-6 16,9-7-5-16,2 5-17 0,11-6 1 15,4 2 1-15,1 3-11 0,1-3-2 16,14 0-12-16,-8 0 10 0,-4-1-13 15,4 4 5-15,-6-3-13 0,2 1-18 0,-1 2-40 16,1 3-24-16,-5 0-36 0,1 0-47 16,-18-3-153-16,1 3-469 0,-14-1 238 0</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39:07.559"/>
    </inkml:context>
    <inkml:brush xml:id="br0">
      <inkml:brushProperty name="width" value="0.05292" units="cm"/>
      <inkml:brushProperty name="height" value="0.05292" units="cm"/>
      <inkml:brushProperty name="color" value="#FF0000"/>
    </inkml:brush>
  </inkml:definitions>
  <inkml:trace contextRef="#ctx0" brushRef="#br0">9663 3119 552 0,'0'0'85'16,"-2"54"-41"-16,2-30 18 0,-3 7-38 15,-5 0-12-15,4-4-6 0,3 0 12 16,1 1 23-16,0-28 10 0,-9 44 71 16,6-26 63-16,3-18 20 0,-5 33 34 0,5-33 2 15,-3 27-37-15,3-27-11 0,0 0-30 16,-7 32-27-16,7-32-29 0,0 0-9 15,0 0-20-15,-3 30 12 0,3-30-39 0,0 0-10 16,0 0 1-16,-2 28-2 0,2-28-1 16,0 0-13-16,-3 24 1 0,3-24-6 0,0 0 0 15,-12 38-5-15,12-38 3 0,-2 35 2 16,-1-11-8-16,-6-2 1 0,9-22-7 16,-8 48-2-16,3-24 4 0,2 2-3 0,-1-2 1 15,4-24 7-15,-10 47-14 0,7-23 4 16,3-24 1-16,-12 46 6 0,9-20-2 0,0-2-3 15,-2 3 1-15,5-27-7 0,-9 50 2 16,6-23 0-16,1 1-2 0,-1-1 9 16,-2 2-11-16,2-2 9 0,-3 3-3 0,3 2 0 15,-2 1-1-15,2 3-1 0,-1-3 22 16,3-3-16-16,-6 2-8 0,0-2 0 16,6 1 9-16,1-3 2 0,-4 0-7 0,4-28 5 15,-11 51 1-15,9-24 7 0,2-4-10 16,-8 2 6-16,8-25-7 0,-4 54 2 15,-1-22 3-15,-3-5-5 0,5 3-4 16,-2 2 11-16,-4-2-9 0,2 5 4 0,-1-1 4 16,0 3-5-16,4 0-3 0,-4 3 0 15,0-3 6-15,3 3 4 0,0-1-8 0,-4-1-1 16,3 1 5-16,2 1 4 0,1 1-6 16,-2 3 2-16,2-1 2 0,-1-4-12 0,2 4 12 15,2-6-4-15,0 1-14 0,-3-2 8 16,3-2 0-16,-5-1 15 0,10-1-19 15,-10-2 2-15,5-1-1 0,0 1-5 16,0 0 4-16,5 2 4 0,-10-2-4 0,5 1 2 16,0 4 6-16,0 1-1 0,0 0-8 15,0-1 18-15,0 5-11 0,0-5 2 16,5 1-10-16,-5 1-4 0,0-4 12 0,3 2-4 16,-3-1-2-16,2-2 0 0,-2 0 2 15,0 0 4-15,0-6 0 0,4 6-8 0,-1-5 14 16,-3 5 0-16,0-5-4 0,0 0-3 15,5 3-6-15,-2-6 6 0,-3-24 1 16,4 43-2-16,-4-43 4 0,3 37-8 16,0-19 0-16,-3-18 2 0,5 36-11 0,-5-36 11 15,4 34 7-15,-4-34-3 0,5 39-8 16,0-19 12-16,-5-20-10 0,5 44 4 0,1-20 6 16,3 1 0-16,-4 3-5 0,3-4 1 15,2 4-10-15,-1-4 12 0,-1 3-2 16,0-4-4-16,-3 1 6 0,4-2 0 0,-4-1 24 15,-5-21-7-15,11 39-10 0,-7-16 16 16,-4-23-1-16,8 43-4 0,-1-21-2 0,-2-1 10 16,-5-21-16-16,11 39 0 0,-5-19 3 15,2 0-3-15,-8-20-14 0,8 39 22 16,-8-39-14-16,9 34 9 0,-6-19 0 16,-3-15-10-16,8 36 3 0,-8-36 16 0,12 37-1 15,-4-15-5-15,-4 3 1 0,-3 0-4 16,6 3 5-16,-2-4 4 0,0 3 0 0,-2 5-1 15,6-2-8-15,-4 6 10 0,-2-6-5 16,6 6-3-16,-4 0-1 0,5 2-2 16,-5-7 12-16,-2 4-21 0,5-5 2 0,-3 0 1 15,2-1 6-15,-2 0-12 0,0-1 7 16,2 0-9-16,-2-2 12 0,0-1-12 0,-2 2 2 16,6-4 11-16,-9-23-7 0,10 47-4 15,-10-24-9-15,8-4 7 0,-6 6 1 16,4-1-1-16,3 2 1 0,-4-2 1 0,-2 2-10 15,5 2 8-15,-3 2 7 0,4-1-9 16,-4-2 3-16,5 0-5 0,-2 5-2 0,1-4 7 16,-4-1-1-16,6 1 6 0,-6-3-6 15,4-4-2-15,-4 0 7 0,-5-21-9 16,16 37-1-16,-14-22 8 0,-2-15-3 16,12 31 3-16,-12-31-10 0,8 31 3 0,-8-31 0 15,14 27 6-15,-6-13 1 0,-8-14-3 16,20 30 0-16,-5-13-1 0,3-4 2 15,6 7 7-15,8-3-16 0,1 0 8 0,7 1 1 16,-5-1-7-16,9-2-1 0,-6 5 5 16,6-4-2-16,-4-1-2 0,2 5 2 0,-2-9 3 15,-2 5 3-15,-1-4-1 0,-3 0-2 16,1-1-6-16,-7 1 7 0,1-4-4 0,-4 4-4 16,0-5 12-16,2 2-5 0,-2-2 6 15,-25-7-7-15,40 13 10 0,-18-6-3 16,-22-7 4-16,35 8-2 0,-14-1 6 0,-21-7 7 15,37 10-6-15,-37-10 10 0,40 6-1 16,-25-5-3-16,-15-1 0 0,47 5-5 0,-28-2 0 16,-19-3 0-16,45 6-1 0,-18-3-6 15,-1 0 2-15,-26-3 0 0,52 6-3 16,-27-2-4-16,2-2 8 0,-27-2-10 16,44 7 3-16,-14 0 2 0,-30-7-2 0,38 6-3 15,-14-3 2-15,-24-3-4 0,38 4-5 16,-18 1 9-16,-20-5-4 0,42 6 2 15,-22-3 3-15,-20-3-2 0,40 9-4 0,-20-6 5 16,-20-3-6-16,37 6-20 0,-17 0 2 16,-20-6 2-16,39 9 2 0,-16-2 6 0,6-4 8 15,-6 2 1-15,-23-5 5 0,55 7 1 16,-23-3 5-16,-4-4-1 0,4 2-1 0,2 0 0 16,2-2 3-16,-2 5 0 0,-1-5-6 15,-1 3-2-15,2-6 0 0,-34 3-2 16,65 3 6-16,-32-3-4 0,-1 4 0 0,0-4-5 15,-32 0 4-15,62-4 2 0,-29 4 2 16,-4 0 3-16,7-3-1 0,-6 3-2 0,9-5 3 16,-7 3-4-16,3 0 1 0,2-2-1 15,3-3 0-15,-7 6-2 0,1-6 4 16,3 3-2-16,-2-1-2 0,-5-2-1 0,2 1-3 16,-2 3 4-16,0-3-3 0,-30 6 3 15,52-9-5-15,-22 3 2 0,-3 3-2 16,-2-4 0-16,-25 7 0 0,56-11 0 0,-29 4 1 15,0 3-2-15,1-1 1 0,-1-2 2 16,0 1 0-16,3-1-3 0,-30 7-5 16,52-10 6-16,-22 5 1 0,0-2 0 0,2 6 0 15,-4-6-4-15,3 2 6 0,0-2-1 16,-4 0-3-16,7 4 1 0,-34 3 1 0,51-10 0 16,-22 7-3-16,-1-1 0 0,4-4 3 15,-7 7 1-15,5-3-6 0,-30 4 5 16,52-7-2-16,-20 2-1 0,-2 5 2 0,-30 0-2 15,60-7 2-15,-35 3 1 0,-25 4-2 16,45-2-3-16,-24-1 4 0,-21 3 0 0,35-2 0 16,-35 2-4-16,35-5 5 0,-35 5-2 15,37-2-3-15,-37 2 4 0,40-3 0 0,-15 0-1 16,3 0 3-16,-28 3-4 0,54-3 0 16,-26 3-3-16,4-3-3 0,-32 3-2 15,55 0-2-15,-25-5 6 0,-30 5 3 0,42-1-4 16,-42 1 4-16,45 0-2 0,-45 0-2 15,40-3 6-15,-40 3 1 0,29-3 0 16,-29 3 2-16,27-5-5 0,-27 5 4 16,0 0-7-16,35-1 6 0,-35 1-2 0,0 0 1 15,38-4-1-15,-38 4 1 0,27-3-2 16,-27 3 3-16,0 0-3 0,39-7 0 0,-39 7 0 16,23-2 3-16,-23 2-1 0,0 0-2 15,42-7 3-15,-42 7-2 0,32-3-2 0,-32 3 3 16,28-6 0-16,-28 6-1 0,30-6 1 15,-30 6 1-15,35-6-1 0,-35 6 4 16,30-3-6-16,-30 3 2 0,40-11 0 0,-40 11 1 16,34-4-2-16,-34 4 2 0,32-8-2 15,-32 8 1-15,30-1-2 0,-30 1 5 0,23-7-2 16,-23 7 1-16,29-5-2 0,-29 5 0 16,30-7 0-16,-30 7 1 0,35-10 0 15,-35 10-4-15,38-9 3 0,-11 5 1 0,-27 4-7 16,42-8 6-16,-19 4 0 0,-23 4 4 15,36-8-4-15,-36 8 0 0,35-7 2 16,-35 7-2-16,30-8 2 0,-30 8-2 0,35-13 2 16,-18 4-3-16,-17 9 4 0,33-22-4 15,-15 11 7-15,-1-1-6 0,-17 12 5 16,27-31-2-16,-10 15-1 0,-4 1-2 0,-13 15-2 16,27-36 3-16,-15 18-2 0,1 0 1 15,0 0 2-15,1-5-1 0,-6 2-4 0,5-3 6 16,-1 0-1-16,-3-6-2 0,-1 7-3 15,4-8 3-15,-7 1 2 0,1-5-2 16,3 3-1-16,-8 0 3 0,11-3 0 0,-9 2-3 16,-1 2-3-16,1-3 6 0,1-1-4 15,1 5 1-15,-2-3-2 0,-3-4 1 0,2 2 2 16,-2 2-2-16,0-5 0 0,-2 1 2 16,2 4 0-16,-3-8-4 0,-2 6 4 15,-2-2-2-15,5 7 1 0,-6-2 0 0,1 0 4 16,2 5-1-16,5 27-2 0,-11-54 0 15,6 30 5-15,-5 0-4 0,10 24-3 0,-10-40 1 16,6 21 2-16,4 19-2 0,-8-37-3 16,-1 17 3-16,9 20 1 0,-8-35 0 15,0 16-4-15,8 19 2 0,-14-37 0 16,9 22-2-16,5 15 3 0,-13-30 1 0,13 30 0 16,-8-32-2-16,8 32-2 0,-12-27 0 15,12 27 3-15,-5-25-2 0,5 25 3 0,-12-23-5 16,12 23 3-16,-7-29 0 0,7 29-1 15,-6-25 2-15,6 25 0 0,-5-27 0 16,5 27-4-16,-10-24 4 0,10 24-1 0,0 0 3 16,-9-35-8-16,9 35 7 0,0 0-1 15,-5-35-4-15,5 35 1 0,-3-24 2 0,3 24 1 16,0 0 1-16,-3-31-6 0,3 31 2 16,0 0 1-16,3-32 1 0,-3 32-2 15,0 0 4-15,0-31 0 0,0 31-1 16,0 0-2-16,3-29 1 0,-3 29 3 0,0 0 0 15,5-29 2-15,-5 29-2 0,0 0-4 16,0 0 3-16,4-32-1 0,-4 32-1 0,0 0-2 16,10-28 0-16,-10 28 1 0,13-23-2 15,-13 23 3-15,10-16 1 0,-10 16-4 0,17-20 1 16,-17 20 3-16,0 0-2 0,20-25 0 16,-20 25 3-16,18-12-7 0,-18 12 3 15,0 0 0-15,27-12-1 0,-27 12-1 0,0 0 4 16,34-8-2-16,-34 8 6 0,30-1-8 15,-30 1 5-15,0 0 1 0,33 0-3 16,-33 0-1-16,0 0 5 0,32 0-3 0,-32 0 1 16,0 0 0-16,0 0 4 0,35 0-4 15,-35 0 0-15,0 0 1 0,39-3 1 16,-39 3 1-16,36-3-3 0,-36 3 1 0,39-5-10 16,-39 5-9-16,47 0-3 0,-29-1-6 15,-18 1 2-15,52-4 4 0,-20 2 0 0,-6-3 4 16,6 4 2-16,-32 1-1 0,54-7 6 15,-26 0-5-15,-6 4-3 0,-22 3 13 0,45-6-4 16,-23 0 6-16,-22 6 1 0,42-9-6 16,-24 4 3-16,5-3 0 0,-23 8-2 15,46-15 4-15,-26 8-1 0,5 2-2 0,-25 5 11 16,33-11-8-16,-33 11 2 0,35-10 2 16,-35 10 5-16,27-10-6 0,-27 10 1 0,25-12 6 15,-25 12 3-15,24-12-2 0,-24 12-1 16,20-19-1-16,-20 19 0 0,21-23 0 15,-21 23 2-15,16-27-2 0,-5 15 1 16,-11 12 1-16,17-28-1 0,-17 28 3 0,18-35-4 16,-16 18-7-16,-2 17 6 0,17-34 0 15,-9 11-3-15,-1 4 0 0,-7 19 3 0,17-47-2 16,-9 26 2-16,-5-2 7 0,2-1-5 16,-5 24 3-16,9-49-2 0,-9 25-1 15,1-5-7-15,-1 29 2 0,4-48 0 0,-4 22 0 16,0 26 7-16,3-46-5 0,-3 25 2 15,0 21-4-15,-3-50 7 0,3 26-8 16,-4-3 2-16,4 27 3 0,-1-54-8 0,-8 27 6 16,8-2-3-16,-6 2 2 0,-5-3 4 0,7-5 6 15,-7 2 1-15,1-1-13 0,2-3 10 16,-1 3-5-16,-5 1 1 0,7-2-5 16,-4 1 6-16,-3 1-1 0,7 3-1 0,-6 1-4 15,3 5 5-15,2-5-1 0,-2 5-1 16,4 2-3-16,7 22 2 0,-12-42-2 15,2 24-2-15,10 18 1 0,-8-32 0 0,8 32 1 16,-12-30-1-16,12 30-2 0,-2-32 2 16,2 32 0-16,0-34 0 0,0 34 0 15,2-36-3-15,-2 36 3 0,3-35 0 0,6 17-3 16,-9 18 2-16,8-33-1 0,-8 33-1 16,14-31-5-16,1 15 3 0,0-3 4 15,-15 19-1-15,30-30 0 0,-10 12 2 0,-5 3-3 16,3-2 1-16,2 2-1 0,-1 3 3 15,3-3-2-15,-2 1 2 0,-2 2-4 16,4 0 7-16,5-1-7 0,-1 2 5 0,-1-1-2 16,6 0-1-16,-1 2 4 0,0 1-5 15,10-1 2-15,-2 0-2 0,3 2 1 0,0-2 2 16,1 5-1-16,2-2 2 0,-4 1-6 16,5 0 7-16,0 0-4 0,0 3 3 0,-1-3-2 15,-4-2 0-15,2 6 3 0,-4 0-2 16,-1-1-1-16,2-2 1 0,1 4 0 15,8-3 2-15,-13 2-2 0,2-3-2 0,2 4 0 16,1 1 4-16,-3-4-4 0,3 4-2 16,-4 0 4-16,6-4 6 0,-7 8-1 0,4-4-4 15,-1 0-1-15,1 4 0 0,-2-3 4 16,1 4-6-16,-3-3 6 0,4 2-4 16,3-4 1-16,-4 0 3 0,-1 0-7 0,3 0 6 15,10 0-3-15,-10 0 1 0,4-4-1 16,3 2-1-16,-2-3 1 0,-3 4 1 15,6 1 0-15,-4-4-3 0,2-3 2 0,5 4 0 16,-3 2 2-16,2-8 0 0,2 7-2 16,3-1 3-16,-6 0-6 0,4 0 2 15,-4 3 2-15,3-4-1 0,-5 2 1 0,3-1 3 16,-5 3-4-16,0-3 1 0,-8-1-1 16,0 4-1-16,0-3 2 0,-2 0-1 0,0 1 1 15,-2-1 3-15,2-1-8 0,-4 1 7 16,2 0 0-16,-33 3-3 0,60-6 2 15,-35 3 0-15,4 0-2 0,-29 3 1 0,48-5-2 16,-48 5 4-16,35-9-2 0,-13 6-2 16,-22 3 3-16,40-4 0 0,-40 4-1 0,45-11 0 15,-26 8-3-15,-19 3 4 0,47-12-2 16,-29 3 2-16,5 0-2 0,-23 9 1 16,44-21 1-16,-17 9 0 0,-6-1-3 15,6 0 2-15,-8 1-3 0,1-3 2 0,1 3 2 16,-2-5-1-16,4 4 0 0,-6-3 3 0,3-4-5 15,-5 2 3-15,12-3 0 0,-5-5-1 16,4-1 1-16,-6 2-2 0,7-2 0 16,0 3 0-16,-9-2 1 0,6-1 2 15,-1-5-3-15,2 5 0 0,-1-3 1 0,-1 2 2 16,1-6-6-16,2 0 6 0,-7 4-6 16,4-2 3-16,1-5 0 0,-6 4 3 0,-1-4-3 15,1 0 0-15,1 0 4 0,-1-3 2 16,-5 3-7-16,-1-3 3 0,5 0 0 15,-12 2 1-15,-2-5-3 0,2 7 1 0,-5 1 2 16,-5-7 1-16,2 7-2 0,-1-5-2 16,3 6 0-16,-9 1 0 0,6 2 3 0,-1 1 1 15,-1-2-4-15,-1 4 1 0,5 1-5 16,-9-1 4-16,4 4 2 0,-1-1-1 16,3 1 1-16,-9-1-3 0,9-3 3 15,-2 4-1-15,1-1-4 0,-4 0 6 0,3 0-5 16,-1 1 2-16,3-3-3 0,-4 1 0 0,1 2 4 15,1-3 1-15,-1 0-2 0,-1 4 2 16,-1-2-3-16,10 25 0 0,-13-46-1 16,8 24 2-16,5 22-6 0,-10-40 7 0,5 22-3 15,5 18 4-15,-17-41-6 0,12 23 2 16,5 18 0-16,-11-37 1 0,2 18 0 16,9 19-6-16,-10-33 5 0,10 33 4 0,-12-30-2 15,12 30 1-15,-11-27-1 0,11 27 0 16,-9-24 2-16,9 24-4 0,-10-21 2 15,10 21 1-15,0 0 0 0,-15-34-1 0,15 34-8 16,-16-23 8-16,0 9-3 0,-2-1-3 16,0-3-1-16,-2 2 2 0,-11-2 5 15,3-2-4-15,-5 3-3 0,-6-2 0 0,-8-2 3 16,5 3 2-16,-9-2-8 0,-1 4 5 16,3 1-2-16,-1 0 2 0,5 7-7 0,-2-4-6 15,-1 0 0-15,-3 5 4 0,13-5-1 16,-7 1 3-16,1 6-1 0,7-5 3 0,2 5 1 15,-5-5 8-15,3 1-11 0,4 3 2 16,-2-3 3-16,3-1 1 0,-5 3-5 0,9 2 7 16,-6-2-3-16,-1 3-3 0,2-4-1 15,-9 2 6-15,-2 3-7 0,3-4-1 16,-10 5 5-16,3-1 2 0,-2 0 0 0,3-1 3 16,-7 4-8-16,-3-3 7 0,4 1-1 15,-7 2-3-15,1-3 3 0,-1 6-1 16,-10-3 0-16,13 2 2 0,-3 1 0 15,4-3 2-15,-4 4-6 0,3-1 1 0,10-3 3 16,-8 0 3-16,7 3-3 0,-2-1 5 16,1 2-9-16,2-1 4 0,-3-3-1 0,7 3-3 15,2 3 5-15,-2 2-3 0,-7-4-2 16,-2 3 3-16,-7 5-8 0,2-2 9 0,-4 2-17 16,4-3 10-16,-5 4-1 15,2-2 2-15,8-2-6 0,5 2 0 0,-3-4 0 16,-2 3 1-16,7 0 4 0,-6-1 3 0,3-2-4 15,3-1 2-15,-2-1 3 0,5 2 7 16,4-4 3-16,2-1 10 0,6-2-7 0,0 4 6 16,30-4 17-16,-52 3-17 0,31-3 5 15,21 0 1-15,-44 0 3 0,44 0-8 16,-37 0-4-16,37 0-3 0,-36-7-36 0,36 7 8 16,-49-5 4-16,21 2-4 0,-1-4 6 15,-1 5 5-15,-3-1 1 0,1 0-10 16,-2-4 6-16,3 5 4 0,-3-5-1 0,-1 4 0 15,0-2-4-15,-5 3-1 0,0 1-2 16,-6-3 1-16,-2-1-13 0,6 1 19 0,-3 1 11 16,-4-5-10-16,4 5 4 0,2-6 4 15,-2 3-3-15,1 1-4 0,-3-5 2 16,9 1 2-16,-7 3 4 0,1-3-3 0,6-1-2 16,-6 0 3-16,6 1 2 0,-6 5-1 15,9-7-13-15,0 5 21 0,1-3-9 16,-2 3-10-16,2-1-1 0,-1 5 7 0,5-4-3 15,-8 2 2-15,4-1 8 0,-3 0-11 16,-5 0-3-16,2-2 3 0,-2 6-11 0,6-3 1 16,-11-4 3-16,3 6 0 0,-1 0 0 15,-3-6 3-15,6 5 0 0,-5-2 13 16,0-2-18-16,2 1 9 0,-4 4-11 0,4-5 1 16,-8 4-3-16,4-3-10 0,-3 3 0 15,2-3 1-15,0 3-8 0,-2 0 3 16,2-3-1-16,2 3 6 0,-6-3 8 0,5-2-5 15,4 3 5-15,0-2 21 0,-2-2-13 16,0 0 5-16,2 0-7 0,3 0 1 0,-3 0 10 16,2-3-5-16,4 2 9 0,-1 2-4 15,0-4 0-15,-2 4-8 0,9 1-2 16,-2 2 10-16,1-2 2 0,-1 1-15 16,3 4 7-16,-8-5 2 0,0 1 6 0,-2 0-7 15,-1 0 3-15,-4-6-3 0,-2 0 13 16,-3-2 13-16,-3-1 12 0,0 0 24 0,2-3-37 15,-4 3 6-15,5 0 6 0,0 0-14 16,3-2-2-16,4 4-2 0,-3 1-5 0,3 3 7 16,3 0-16-16,-3 0 10 0,1 3 2 15,6 0-10-15,-6-4 6 0,9 8 2 16,3-6 4-16,-1 6 2 0,1-5-8 0,32 7 0 16,-54-4 14-16,26-1-16 0,28 5 4 15,-42-6 2-15,42 6 0 0,-38-3-4 0,38 3-10 16,-34-6 12-16,34 6-8 0,-33 0-4 15,33 0-2-15,-30-4 10 0,30 4-7 16,0 0 1-16,-52 0-4 0,52 0 10 16,-34 0-8-16,34 0-2 0,-36 4 10 0,36-4 6 15,-37 3-12-15,37-3-4 0,-37 3 8 16,37-3-4-16,-40 3 8 0,40-3-2 16,-37 6-7-16,15-1 5 0,22-5-12 0,-43 7 20 15,23-3-8-15,20-4-10 0,-50 16-3 16,24-10 1-16,0 1-7 0,1 4 10 0,-2-2-2 15,2 0 0-15,25-9 15 0,-47 15-14 16,18-9-1-16,8 6 17 0,-9 0-15 16,-1-1 4-16,6 1-6 0,-11 0 6 0,7 1 9 15,-3-1-8-15,2-3 3 0,0 0-8 16,3 3 9-16,2-1 4 0,-5-2-9 0,0 3 2 16,3-3 12-16,-3 0 4 0,3 3-14 15,-6-3 5-15,6 1-9 0,0-2 9 16,-3 2-4-16,0 4 0 0,-2-2 1 0,-1 3 1 15,-7 0-7-15,6 3-4 0,-4 0-7 16,3 5-7-16,-5-2-12 0,6 0-1 16,-1 0 0-16,2 4 0 0,4-3 6 0,-4 0-5 15,6-1 12-15,0 0-3 0,-1 2-7 16,4-5 11-16,-4 0 14 0,6-3-19 0,2 0 7 16,-3 0 11-16,4 2-3 0,-4-4 1 15,-1 2-4-15,6 0 14 0,-9-3-1 16,5 3-13-16,2-3 11 0,-1 0-3 0,-1 2 6 15,5-5 8-15,-1 3-6 0,4-5 19 16,14-7 11-16,-30 15-8 0,17-10-1 16,13-5-4-16,-22 15 7 0,5-7-6 0,4 1-7 15,13-9 2-15,-27 18 1 0,11-2-4 16,-3-1 1-16,-1 1 0 0,3 1 5 0,-1 3-6 16,0-2-7-16,-4 5 13 0,5-7-13 15,0 1 0-15,-1 1 5 0,1 1 7 0,1-4-14 16,2-3 9-16,-4 5-2 0,4-9 5 15,6 5-7-15,8-13-3 0,-20 18-3 16,8-9-4-16,12-9 7 0,-20 19-5 16,12-8 10-16,-1 1-8 0,-2 3 3 0,6 2-5 15,-5 2 8-15,-2 2-8 0,2-3 2 16,2 5 6-16,-1 1-6 0,1-3-4 0,3 1 7 16,0-2 2-16,-2 3 1 0,5-4-1 15,-1-1-7-15,-2 0 8 0,2 5-13 16,3-2 2-16,0-21 13 0,0 42-15 0,3-19 10 15,2 1-2-15,0 3-1 0,2 1 1 16,3-1 9-16,1 5-4 0,-2 2-11 0,6-2 18 16,-2 10-10-16,4 3 5 0,3 9-7 15,-2 1-6-15,1 6-12 0,1 11-32 16,-3 10-16-16,11 32-26 0,-11 6-84 0,-5 7-245 16,-4-20-126-16,5 14 110 0</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41:17.008"/>
    </inkml:context>
    <inkml:brush xml:id="br0">
      <inkml:brushProperty name="width" value="0.05292" units="cm"/>
      <inkml:brushProperty name="height" value="0.05292" units="cm"/>
      <inkml:brushProperty name="color" value="#FF0000"/>
    </inkml:brush>
  </inkml:definitions>
  <inkml:trace contextRef="#ctx0" brushRef="#br0">18141 6134 171 0,'0'0'133'0,"0"0"-51"0,0 0-47 16,0 0 15-16,0 0-2 0,0 0-28 0,0 0-7 15,0 0 33-15,0 0-20 0,0 0 19 16,0 0 17-16,0 0 4 0,0 0 4 0,0 0 3 15,0 0-23-15,0 0-12 0,0 0-1 16,0 0-1-16,0 0 5 0,0 0 0 16,0 0-2-16,0 0 15 0,0 0 7 0,0 0 4 15,0 0 3-15,0 0-7 0,0 0 3 16,0 0-5-16,0 0-14 0,0 0-13 16,0 0 0-16,0 0-12 0,0 0 0 15,0 0-1-15,0 0 4 0,0 0 0 0,0 0 11 16,0 0 0-16,0 0-8 0,0 0 10 15,33-11-14-15,-33 11 10 0,0 0 4 0,0 0-1 16,0 0-1-16,0 0-10 0,0 0 3 16,27-7 3-16,-27 7 13 0,0 0 3 0,0 0-14 15,27-9 3-15,-27 9-1 0,0 0-3 16,28-9-9-16,-28 9 2 0,0 0 3 16,25-6 0-16,-25 6 2 0,0 0 7 0,0 0-13 15,27-13 11-15,-27 13-3 0,0 0 0 16,0 0-6-16,0 0 0 0,25-5-6 15,-25 5-3-15,0 0-5 0,0 0 5 0,0 0 1 16,30-10-7-16,-30 10 9 0,0 0-6 16,34-8 0-16,-34 8-13 0,27-4 8 15,-27 4-3-15,45-7 0 0,-45 7-5 0,47-5 13 16,-17 1-10-16,-4-2 2 0,5 5 6 16,-3-4-9-16,-28 5-4 0,57-7 4 0,-37 5-4 15,-20 2 2-15,45-3 5 16,-45 3-5-16,39-7 2 0,-39 7 1 0,33 0 5 15,-33 0-3-15,32-3-10 0,-32 3-3 0,33 0 8 16,-33 0 0-16,32-2 0 0,-32 2 2 16,33 0 1-16,-33 0 0 0,34 0-6 15,-34 0 3-15,35 0 3 0,-35 0-3 0,0 0 0 16,44 0 0-16,-44 0 0 0,0 0 5 16,30 0-5-16,-30 0 5 0,0 0-3 15,0 0-2-15,38 2 3 0,-38-2 2 0,0 0 20 16,30 0-2-16,-30 0-1 0,0 0-12 15,32 0 10-15,-32 0-13 0,0 0 6 0,34-2-6 16,-34 2 8-16,0 0-6 0,36 2 6 16,-36-2 4-16,0 0 5 0,40 0-8 15,-40 0 3-15,0 0 2 0,36 0-7 0,-36 0 5 16,0 0 4-16,33 0 2 0,-33 0 6 16,0 0 14-16,37-2-12 0,-37 2 4 15,0 0-9-15,38 0 8 0,-38 0-4 16,32 0-11-16,-32 0 8 0,32-3-5 0,-32 3-1 15,28-4-3-15,-28 4 2 0,0 0-12 16,44 0-2-16,-44 0 16 0,37-3-5 0,-37 3-15 16,28-3 4-16,-28 3 2 0,37 0-3 15,-37 0 5-15,28-2-8 0,-28 2 8 16,37 0-11-16,-37 0 9 0,29-3-8 0,-29 3 6 16,0 0-1-16,46-4 10 0,-46 4-5 15,30-3-1-15,-30 3 8 0,31-6-4 16,-31 6 3-16,30-6 4 0,-30 6-7 0,23-5 9 15,-23 5-12-15,0 0 10 0,42-4 3 16,-42 4 1-16,0 0 6 0,27-8 4 16,-27 8 2-16,0 0 1 0,30-4-6 0,-30 4-3 15,0 0-1-15,0 0 2 0,35-7-3 16,-35 7-1-16,30-10-15 0,-30 10-2 0,28-3 7 16,-28 3-8-16,37-6 2 0,-37 6-8 15,37-3 2-15,-37 3 1 0,40-3 5 16,-40 3-8-16,35-6 3 0,-35 6 2 0,34-3-4 15,-34 3 4-15,35-3-4 0,-35 3 4 16,30-3 0-16,-30 3-1 0,0 0-10 0,37-4 9 16,-37 4-4-16,25-2 1 0,-25 2 4 15,0 0-8-15,35-6 7 0,-35 6-2 16,25-7-7-16,-25 7 12 0,0 0-9 16,39-7 3-16,-39 7 0 0,30-1-1 0,-30 1-2 15,20-7 1-15,-20 7-1 0,0 0 2 16,42-4 2-16,-42 4 12 0,0 0-16 0,33-9 3 15,-33 9-3-15,0 0 3 0,35-7-9 16,-35 7 3-16,20-5 11 0,-20 5-10 16,0 0 2-16,37-8 2 0,-37 8-8 0,29-4 4 15,-29 4-1-15,33-7 8 0,-33 7 2 16,33-3-5-16,-33 3-1 0,37-2 1 0,-37 2-2 16,39 0 1-16,-39 0 2 0,40-3-3 15,-40 3 5-15,43 0-7 0,-16-3 1 16,-27 3 6-16,49 0-7 0,-26-4 4 0,-23 4-2 15,47 0 3-15,-47 0-7 0,47 0 10 16,-25-3-12-16,-22 3 6 0,45 0 0 16,-45 0-3-16,38-2 3 0,-38 2 7 0,39 0-7 15,-39 0-4-15,35-3 8 0,-35 3-2 16,30 0 5-16,-30 0-11 0,0 0 2 0,35 0-5 16,-35 0 7-16,0 0 0 0,38-4 1 15,-38 4 5-15,37-3-10 0,-37 3 2 16,35 0 19-16,-35 0-22 0,42-3 2 0,-42 3 3 15,39 0 0-15,-39 0 2 0,38 0-10 16,-38 0 8-16,32 0 2 0,-32 0-7 0,30 0-5 16,-30 0 4-16,0 0 6 15,35 0-1-15,-35 0-1 0,0 0 2 0,0 0 0 16,37 0-3-16,-37 0-3 0,0 0 9 16,28-3-6-16,-28 3-1 0,0 0 6 0,0 0-2 15,44 0 2-15,-44 0 1 0,0 0 2 16,27 0-7-16,-27 0 11 0,0 0-10 0,0 0 2 15,40 6 12-15,-40-6-15 0,0 0-1 16,33 0-2-16,-33 0 8 0,0 0-3 16,32 7 0-16,-32-7-3 0,0 0 5 0,25 0-7 15,-25 0-1-15,0 0 5 0,0 0 2 16,37 3 2-16,-37-3-3 0,0 0 5 16,22 5-10-16,-22-5 4 0,0 0 5 0,0 0-7 15,30 4 3-15,-30-4-1 0,0 0 2 16,0 0-5-16,30 0-1 0,-30 0 2 15,0 0 11-15,0 0-7 0,35 6-10 0,-35-6 12 16,0 0 0-16,25 5 6 0,-25-5-9 16,25 7-3-16,-25-7 9 0,0 0-7 0,42 9 5 15,-42-9-1-15,35 9-6 0,-20-3 6 16,-15-6-3-16,50 6-3 0,-28 1 9 0,-22-7-3 16,47 7-5-16,-20-6 7 0,-7 4-7 15,-20-5 2-15,48 2-1 0,-23 2-5 0,4-1 5 16,-29-3 1-16,50 3-2 0,-21-3 8 15,-1 3-9-15,-28-3 0 0,57 2 3 16,-30 2-1-16,6-4-1 0,-5 0-1 16,1 3 5-16,-29-3-4 0,62 3 5 0,-32 0 2 15,-2-3-7-15,4 3 2 0,-2 0 6 16,-30-3-9-16,54 3 5 0,-26 0-1 0,-1 0 3 16,-27-3-5-16,43 3 1 0,-16 0 10 15,-27-3-11-15,39 3 1 0,-39-3-2 16,38 3 4-16,-38-3-8 0,40 4 3 0,-40-4 6 15,35 7-6-15,-35-7 0 0,34 3-9 16,-34-3 9-16,28 1 3 0,-28-1-3 0,32 5-3 16,-32-5 3-16,22 3-2 0,-22-3 2 15,0 0-2-15,35 4 5 0,-35-4-7 16,22 8-1-16,-22-8-4 0,0 0 6 0,35 9 0 16,-35-9 5-16,22 3-4 0,-22-3-1 15,0 0 5-15,40 7-4 0,-40-7 2 16,20 5-3-16,-20-5 1 0,25 7-2 0,-25-7 1 15,28 5 4-15,-28-5-6 0,34 3 25 16,-34-3-24-16,43 10-4 0,-21-5 0 16,-22-5 0-16,45 10-7 0,-16-4 10 0,-8-2-3 15,8 1 6-15,-1 2-9 0,-28-7 5 16,52 5 5-16,-30 2 0 0,5-4 0 16,-27-3 3-16,42 7-2 0,-14-4 7 0,-28-3-7 15,45 2-5-15,-21 2 4 0,-24-4 0 16,50 3 17-16,-25-3-14 0,-25 0-7 15,50 3 6-15,-23-3 4 0,-27 0-9 0,47-3 1 16,-47 3 7-16,48-3 1 0,-48 3-2 16,40-4-3-16,-40 4-4 0,37-5 9 0,-37 5-9 15,37-10 6-15,-20 3-1 0,-17 7-6 16,36-12 10-16,-19 7 6 0,-17 5-5 0,32-16 7 16,-32 16-18-16,25-12 19 0,-25 12-9 15,28-12-1-15,-28 12-6 0,29-15 4 16,-16 5-6-16,-13 10 2 0,32-17 10 15,-32 17-13-15,25-12 15 0,-25 12-17 0,32-15 8 16,-32 15 4-16,27-12-5 0,-27 12 6 16,28-12-11-16,-28 12 10 0,32-12-2 0,-15 3 6 15,-17 9-6-15,25-10 2 0,-25 10 2 16,26-12-7-16,-26 12 2 0,22-10 2 16,-22 10-1-16,20-10 2 0,-20 10 8 0,0 0-9 15,29-15 14-15,-29 15-12 0,0 0-5 16,25-17 16-16,-25 17-6 0,0 0-1 0,12-18-10 15,-12 18 6-15,0 0-3 0,15-25 1 16,-15 25 2-16,0 0-6 0,8-26 8 16,-8 26 3-16,0 0-16 0,0-27 14 0,0 27 1 15,0 0-4-15,0 0-2 0,-3-40-4 16,3 40 3-16,0 0-5 0,-10-40 9 16,10 40 0-16,-5-25 3 0,5 25-7 0,-14-24-4 15,14 24 0-15,-15-30 1 0,15 30-5 16,-13-26 16-16,13 26-16 0,-17-27 6 15,17 27 1-15,-18-26-4 0,18 26-3 0,-17-25 6 16,17 25-7-16,-17-23 6 0,17 23 0 16,-17-22 6-16,17 22-13 0,-15-24 5 0,15 24 5 15,-16-26 5-15,16 26-5 0,-17-24-8 16,17 24 13-16,-17-24-3 0,17 24-1 0,-20-25-2 16,7 14-4-16,13 11 2 0,-30-29-2 15,15 17 2-15,15 12-2 0,-36-25 3 16,21 13-9-16,15 12 12 0,-33-20-7 0,18 8-2 15,15 12 1-15,-42-18-1 0,20 9 0 16,1 3 0-16,-5-3-4 0,-2 3 9 16,0-3-8-16,-4 1 12 0,2-1 17 15,1 5 7-15,-3-5-6 0,-1 6-22 16,-4-2-5-16,4 2-8 0,-7-3-1 0,6 3 9 16,-3 0 5-16,1-1-5 0,-1 1-1 15,3 3 11-15,-1-2-2 0,5-1-5 0,-5 0 0 16,1-1-2-16,34 4 11 0,-65-6-4 15,30 6-4-15,5-2 1 0,-2-2 3 0,32 4 2 16,-60-3-2-16,28 0 1 0,4-1-1 16,28 4-3-16,-60-1 0 0,29-3-6 0,-4 4 18 15,2-3-13-15,-1 3-4 0,-2 0-2 16,-5 0 3-16,1 0 4 0,2 0-7 16,-1 0 6-16,4 0-6 0,-5 0 5 0,3 3 3 15,0-3 1-15,4 0-1 0,-7 4-3 16,6-4 5-16,-2 1 0 0,4-1 0 15,-2 0-5-15,1 0 3 0,-2 0-2 0,1 4 4 16,-2-4-5-16,-1 0 7 0,2 0-5 16,-1 3 3-16,-7-3-7 0,-4 7-12 15,-1-5 1-15,-4 1-12 0,-2 4 9 0,-9-1-2 16,4-4 3-16,6 5 10 0,-1-1-1 16,2-4-4-16,0 2 6 0,0 4-9 0,2-7 8 15,2 1-4-15,-1 3-1 0,4-1 0 16,-2-3 9-16,-1 2-5 0,-1-3 3 15,11 0 1-15,-11 0-3 0,-1-3 7 0,3 3-3 16,-3-1-4-16,2 1-1 0,-9-4 3 16,0-1 3-16,-2 2-5 0,4 3 0 15,-3-5 8-15,-1 2-5 0,-1-1-5 0,1 4 8 16,2-2-4-16,0 2 8 0,1-3-4 16,-3 3 4-16,2 0-10 0,0 0-1 15,2 0-7-15,3 0 0 0,-6 3 8 0,4-6 4 16,-3 3-8-16,2 0 10 0,-5 0-8 15,-2 0-3-15,2-3 17 0,-1 3 0 0,0 0-6 16,-8-4-4-16,10 4 4 0,6-3 4 16,-6 1-4-16,8-1 0 0,0 3-4 15,5-3-1-15,4 3 14 0,3-4-5 16,6 4-3-16,-2-3-1 0,35 3 8 0,-62 0-4 16,37-3-2-16,25 3-4 0,-47 0 2 15,47 0 8-15,-45 0-8 0,45 0 12 0,-35-2-6 16,35 2 0-16,-32 0-6 0,32 0 6 15,-32-4-6-15,32 4 10 0,0 0-16 16,-40 0 8-16,40 0-2 0,-30-3-6 0,30 3 1 16,0 0 5-16,-42 0-2 0,42 0-1 15,-34-3 3-15,34 3-4 0,0 0 6 0,-46 0-5 16,46 0 14-16,-29 0-7 0,29 0-7 16,-33-4 5-16,33 4-4 0,0 0 12 15,-42 0-12-15,42 0 4 0,0 0 0 0,-39 0-3 16,39 0 8-16,-26 4-16 0,26-4 2 15,0 0 7-15,-39 6-7 0,39-6 3 16,-27 6-3-16,27-6-7 0,-31 6 12 0,31-6-5 16,-29 7 7-16,29-7-7 0,-33 8 2 15,33-8 4-15,-34 10-3 0,34-10 3 0,-33 9 7 16,33-9-8-16,-40 8 6 0,25 1 0 16,15-9-9-16,-41 11 7 0,25-6 4 15,16-5-7-15,-42 14 3 0,27-8-7 16,15-6 14-16,-35 12-1 0,13-6-17 0,22-6 13 15,-27 13 4-15,27-13-17 0,-27 11 22 16,27-11 0-16,-23 17-12 0,23-17 8 0,-23 15-3 16,23-15 0-16,-20 19-6 0,20-19 2 15,-19 20 6-15,19-20-4 0,-15 22-7 16,15-22 1-16,-12 21 12 0,12-21-8 0,-10 19 2 16,10-19-4-16,0 0 4 0,-10 28 0 15,10-28 0-15,0 0 0 0,-5 27 9 0,5-27-9 16,0 0 0-16,-3 24 0 0,3-24-3 15,0 0 6-15,0 0-3 0,0 0 0 0,3 38 9 16,-3-38-7-16,0 0 0 0,0 0-2 16,0 0-2-16,0 28-9 0,0-28 15 15,0 0-13-15,0 0 7 0,0 0 6 16,14 31-1-16,-14-31-1 0,6 22 0 0,-6-22 0 16,10 27 3-16,-10-27-5 0,19 30 0 15,-11-10 13-15,-8-20-20 0,19 34 12 16,-14-12-7-16,0-2 2 0,-5-20 4 0,10 44 14 15,-4-23-18-15,3 0-2 0,-6 4-27 16,5 0-41-16,-6 3-80 0,0 1-195 0,-2-1-321 16,0-28 119-16</inkml:trace>
  <inkml:trace contextRef="#ctx0" brushRef="#br0" timeOffset="2300.2229">26665 9019 2752 0,'-5'-47'66'16,"5"47"-23"-16,0 0 10 0,-11-33-6 15,11 33-8-15,-4-25 4 0,4 25-13 0,-5-27-8 16,5 27-7-16,-3-29-10 0,3 29-7 0,0 0-1 16,0-37-7-16,0 37-10 0,0 0 0 15,0-43 10-15,0 43-2 0,-3-27 14 0,3 27-9 16,-5-27 7-16,5 27 5 0,-9-25 15 15,9 25 2-15,0 0 11 0,-13-37 3 16,13 37-2-16,-7-22 0 0,7 22-1 16,0 0 11-16,-10-27-7 0,10 27 4 0,0 0-7 15,-7-25-3-15,7 25-9 0,0 0 2 16,0 0-2-16,-11-22-7 0,11 22 0 16,0 0-9-16,0 0-1 0,0 0-3 0,0 0 4 15,0 0 0-15,0 0 5 0,0 0-13 16,0 0 4-16,0 0-2 0,0 0 2 0,60 49-2 15,-47-27 0-15,6 6 2 0,-1 2 3 16,-1 1-5-16,3 2 4 0,3 6-8 16,-3-3 14-16,2 5-8 0,5 1 0 15,-5 0 7-15,4 0-9 0,5-3-5 0,-10 2 3 16,8-2 15-16,-1 1-21 0,-6-10 12 16,3 5-4-16,-2-6 0 0,1 5 6 0,1-7 4 15,-2 4-7-15,-1-4-1 0,-2 0-4 16,0-2 4-16,5-3 4 0,-8-3-2 15,3-1-10-15,0 1 12 0,5 0-4 0,-1-3 2 16,1-3 2-16,-3 2-8 0,4 2-10 16,-4-5 4-16,-2 0-9 0,-20-12 19 0,35 17 17 15,-35-17-11-15,30 1 4 0,-30-1 7 16,0 0-7-16,36-21 9 0,-36 21 11 16,13-27-10-16,-5 6-4 0,-3-1 5 15,-5 22-9-15,9-50-6 0,-9 26 9 0,0 24 3 16,3-50-3-16,-3 25 2 0,0-2-8 15,0 27 6-15,0-55-17 0,0 24 16 0,-3 3-13 16,3-6-10-16,0 1 14 16,0-2-3-16,0-2-4 0,-5-7 2 0,5-1 9 15,0 0 8-15,0-2 1 0,0-2-7 0,-4-1 9 16,4 1-8-16,4-3-1 0,-4 3 5 16,8-13-6-16,-6 3-6 0,4-1 6 0,3-2 9 15,-4 2 7-15,6 2 0 0,-4-4 17 16,2 6-1-16,-4 7-4 0,3 5 19 15,-5 2-4-15,-1 5-6 0,1 3-7 16,1 6-8-16,1 1-2 0,-2 0-5 0,-3 27-12 16,2-41-2-16,1 23-14 0,-3 18-13 15,0-31-17-15,0 31-35 0,8-25-15 0,-8 25-36 16,0 0-9-16,0 0-33 0,0 0-145 16,0 0-499-16,0 0 172 0</inkml:trace>
  <inkml:trace contextRef="#ctx0" brushRef="#br0" timeOffset="3597.4816">28191 7981 3352 0,'-33'11'-166'16,"33"-11"23"-16,0 0 17 0,-31 16 8 15,31-16 14-15,-18 12 6 0,18-12 21 0,-30 24 22 16,17-12 12-16,-4 8-4 0,3 4 18 16,6-1 3-16,-10 7 7 0,4 1 6 0,6 4 0 15,0 1-1-15,-1 0 8 0,6-2 6 16,-2 5 10-16,5-7 9 0,0 4 11 16,0-1 2-16,0 0 22 0,0 1-10 0,3-3 8 15,2 9 17-15,0-9-10 0,0 3 4 16,2 2 2-16,3-1 3 0,-3 0-6 0,4 0 12 15,1 2 3-15,-4-4-20 0,6 2-5 16,-1-1-4-16,2-1 2 0,2-3-7 16,-5-6 10-16,-1 3-17 0,3-9 2 15,-2 2 7-15,3-4 3 0,-2 0 5 0,-1-1-15 16,4-2 10-16,1-3 3 0,-17-12-14 16,40 19 3-16,-18-11-1 0,5 0-10 0,-5-4 2 15,-22-4 0-15,48 8-11 0,-20-5-1 16,-28-3-2-16,51 0-2 0,-21-3 0 15,3 0-8-15,-3-2 2 0,0 1-1 0,2-4-1 16,-7 3 6-16,7-5-2 0,-7 4-13 16,0-1 7-16,4-4 6 0,-1-2-7 0,-4 2 3 15,4-5-2-15,-6 0-1 0,6-3-1 16,1-1-6-16,-8-2 6 0,6 0 8 16,-5-3-7-16,3 1-4 0,-3-4 3 15,-1 0 1-15,1 1-1 0,2-4-3 0,-4 1-3 16,1-2 6-16,-4-1 3 0,2 3 8 15,-3-2-7-15,-2-2 3 0,-3-1 10 0,3 2-6 16,-2-1 6-16,-1-3-1 16,-6 3 7-16,-1 1-16 0,-1-1 3 0,-3 0 6 15,0-1-12-15,-3-1 11 0,-1-1-3 0,-6 1-10 16,2-5-2-16,-6 8 0 0,1-4 2 16,-4-2 5-16,1 7-8 0,-4-2-10 0,-1 0 22 15,0-1-10-15,-3 5-6 0,-4-1 0 16,3 1-1-16,-4 2 5 0,-2 1-2 15,-3 3 0-15,-4-2 5 0,-1 1-17 0,-4 3 11 16,-1 0 4-16,2 5-8 0,2-5 5 16,-3 5 3-16,8 4-6 0,-1 1 6 15,3 0-6-15,3 4-4 0,-2 3-1 0,2 0-18 16,-10 5 4-16,-4 7 15 0,3 0-16 16,0-3-11-16,0 4-9 0,0 1-1 15,3-2-6-15,3 6-13 0,1-3-13 0,6 2-13 16,3-3-23-16,-4 4-46 0,1-1-70 15,6 1-520-15,2-1 446 0</inkml:trace>
  <inkml:trace contextRef="#ctx0" brushRef="#br0" timeOffset="4651.8448">30050 7274 3250 0,'0'0'-19'0,"0"0"28"0,-7-30 8 0,7 30-8 15,0 0-2-15,0 0-4 0,-2-29-6 16,2 29-1-16,0 0 1 0,0 0 3 16,0 0 5-16,-13-20 4 0,13 20 5 15,0 0 5-15,0 0-8 0,0 0 3 0,0 0-5 16,-30-7-4-16,30 7 2 0,0 0 6 16,0 0-8-16,0 0 6 0,-51 26-4 15,51-26-3-15,-28 18-13 0,11-6 14 0,1 5-8 16,-6-4 3-16,3 4 0 0,-2 0 5 15,1-1 2-15,0-1-10 0,-1 5 12 16,0-4-6-16,-1-1-1 0,5-2 11 0,-1 10-2 16,1 0 0-16,-1-5 11 0,-4 7-7 15,2 3-2-15,3 1 7 0,-1 0 3 0,4 4 11 16,1 4-6-16,1 3 7 0,2-1 4 16,2 5-14-16,5 3 3 0,-1-1 2 15,4 1-8-15,4 1 7 0,-1 1 4 0,7-1-6 16,-2-1-4-16,4 7 5 0,1-9 26 15,9 2-11-15,0-2-2 0,3-4 13 16,0-10-10-16,7 3-1 0,-2-6 13 0,7-7-2 16,0-3-17-16,8-3 10 0,3-3-8 15,2-4-8-15,7-5-1 0,0-6-3 16,12-5 0-16,4 1 5 0,9-13-11 0,0 2 9 16,-3-3-5-16,1-5 7 0,-6 0-3 15,-4-2 0-15,-15 3 1 0,0 4-3 0,-1-2-2 16,-5-1-4-16,2 0-2 0,1-2-5 15,0 1 5-15,-5 9-4 0,-7-3-9 16,-3 4-21-16,0-2-8 0,-4 4-12 0,-4 4-15 16,-1 1-29-16,-1 1-28 0,-27 7-42 15,43-3-56-15,-43 3-242 0,27 6-366 16,-27-6 115-16</inkml:trace>
  <inkml:trace contextRef="#ctx0" brushRef="#br0" timeOffset="5962.3807">27997 9905 3671 0,'-27'-4'-35'0,"27"4"16"16,0 0 19-16,-22-11-8 0,22 11 4 0,0 0-5 15,0 0 1-15,0 0 2 0,-3-27 10 16,3 27 0-16,0 0 15 0,50-50 4 15,-26 26 12-15,9-1-2 0,4 5 5 0,0-12-14 16,8 4 21-16,0 1-16 0,12-5 8 16,5 2 7-16,3 0-12 0,-5-1-3 0,11 0-8 15,-4 0 10-15,4 1-13 0,0-5 0 16,-1 6 11-16,7-1 4 0,-9 0 16 16,3 0-6-16,4-1 3 0,-3-1-4 15,2 2-8-15,-4-5 2 0,8 8-5 0,-1-4-3 16,-3 0-7-16,1 5 3 0,2-3-4 15,-3 2-6-15,3-2 0 0,-2 4 6 0,2-2-5 16,-3 2-7-16,-4 3-1 0,-8 4-1 16,-2 0 8-16,-7 3-11 0,3-5 6 15,-13 6-5-15,4 4-1 0,-2-5-3 0,-3 6-3 16,0-4 6-16,-2 4 5 0,0 0-13 16,-6 3 5-16,-3-4 3 0,3 5-1 0,-6-3-2 15,-3 4-2-15,4 1-1 0,-29 3 0 16,40-10-6-16,-18 7 15 0,-22 3-3 15,35-7 0-15,-35 7-4 0,30-2-1 0,-30 2-7 16,27-4-6-16,-27 4-12 0,0 0-11 16,40 4-20-16,-40-4 0 0,30 5-12 0,-30-5-6 15,17 11-6-15,-17-11-6 0,0 0 7 16,18 9 9-16,-18-9 8 0,0 0 2 16,0 0 11-16,0 0 7 0,0 0 5 15,0 0 15-15,-45 48 5 0,28-38 15 0,-5 1 4 16,-8 8 10-16,0-2 3 0,0 3-3 15,-2 2 8-15,-1 3-1 0,-4 6 1 16,4 0 12-16,1 2-14 0,-2 0-6 0,8-2 1 16,6 0 3-16,3 4 8 0,7-8 3 15,1-2-17-15,6-2 13 0,-2 4 3 0,5-27 3 16,8 44 10-16,1-28-2 0,4 4 5 16,4-5 0-16,10 1 2 0,-6-1-8 0,8-7-1 15,4 4 3-15,-1 1-6 0,0-3 5 16,3-3 7-16,-3 5-15 0,-4-7-1 15,-3 2 2-15,4 1-14 0,-4-3 13 0,-25-5 11 16,35 10 10-16,-35-10 6 0,33 10 3 16,-33-10-5-16,25 6 3 0,-25-6-8 15,24 9-3-15,-24-9-3 0,0 0-2 0,22 11-9 16,-22-11-3-16,0 0 0 0,20 11-2 16,-20-11-3-16,0 0 0 0,20 28-2 15,-20-28-2-15,12 24-3 0,-12-24-1 0,10 35-2 16,-4-19-5-16,-6-16 2 0,14 36-2 15,-6-15 1-15,-3 0 0 0,2 2 0 0,4 1 0 16,1 0-2-16,-4 4 7 0,6 4-5 16,-1-2-2-16,6 2 3 0,-3-5 1 15,4 3-3-15,-6-3 1 0,3 5-3 0,6-7 2 16,-11-4-2-16,6 0-2 0,-10-1-1 16,11 1 1-16,-6-3-11 0,1 1-22 0,1 0-20 15,1 2-24-15,3 1-54 0,-4-4-52 16,-3 0-171-16,-1-3-546 0,-2-6-393 15</inkml:trace>
  <inkml:trace contextRef="#ctx0" brushRef="#br0" timeOffset="9219.87">28027 9734 4114 0,'0'0'-154'0,"0"0"9"16,-35 0 7-16,35 0 7 0,0 0 11 15,0 0 0-15,0 0 14 0,0 0 9 0,-35 0 9 16,35 0 29-16,0 0 28 0,0 0 20 15,0 0 14-15,0 0 7 0,0 0-2 0,0 0 10 16,0 0-5-16,-35 3 3 0,35-3 2 16,-22 12 5-16,22-12-8 0,-34 19 0 15,16-11 10-15,18-8-13 0,-38 24 3 0,16-13 5 16,3 1 0-16,-6 1 6 0,-1 2-9 16,-3-3 9-16,-4 3 15 0,-4-3-11 0,-7 3 5 15,1-5 8-15,-6 0 13 0,6-1 12 16,-1-6-7-16,-4 4 12 0,6-4-7 15,-1-3-7-15,-1 2-6 0,6-2-8 0,-8-5-14 16,1 2 22-16,5-4 5 0,-5-5-9 16,0 4 9-16,5-8-7 0,-9-7 1 0,2 2 8 15,2-5-12-15,-3 2-8 0,-1-6-3 16,1 0-6-16,-3 0-12 0,1 0 5 16,-2 0-4-16,-1 0 1 0,3-2-7 0,1 5 3 15,1 1-11-15,1 1 0 0,3 5 2 16,4-2 2-16,3 4-7 0,1 0 5 15,2 2-8-15,-3-4 3 0,9 5 0 0,-2 0-4 16,0-2-1-16,0 2-1 0,-2 0 0 16,5-2 3-16,0-1 3 0,-1-1 2 15,1-2-9-15,4-2 12 0,-2 2-17 0,4-5 6 16,1 2 1-16,0-3 2 0,4 0-1 16,2 2-11-16,-1-5-2 0,-2 1-5 0,1-5 2 15,4 6 0-15,4-6 1 0,-4 1 7 16,-3-4-5-16,1 3 3 0,6-6 3 15,-4 3-2-15,2 0 4 0,4-3-9 0,-1 3 4 16,0 0 4-16,1 5-2 0,-3-1 7 16,6 4-9-16,-2 1 1 0,0 2 0 15,5 26-1-15,-3-47-1 0,-1 26 5 0,4 21-11 16,0-37 6-16,0 37-6 0,7-33-3 16,-7 33 1-16,13-31-1 0,-4 15-5 0,-9 16 16 15,20-30-15-15,-5 13 6 0,1 2 12 16,3 0-7-16,3 1 1 0,-1-1-10 15,-1 3-12-15,9 0-1 0,4 0-9 0,2-1-10 16,4 3-10-16,6-4-10 0,-3 2-29 16,1 0-1-16,3 3-6 0,-1-3 0 15,-5 5 8-15,2-3 1 0,-5 1 12 0,6 0 39 16,-8 2 12-16,4-5 10 0,-1 4 16 16,-3 1 2-16,0-2-2 0,-3 3-1 0,2-4 14 15,4 5-11-15,-3 1 9 0,5-4-7 16,2 0 9-16,-2 4-10 0,5-1 4 15,-4 0 1-15,-1-2 2 0,-2 4 0 0,-3-4 3 16,4 2 3-16,-4 2 0 0,-2-3-1 16,1 3 4-16,3-5-1 0,-2 3-5 0,0-2-2 15,0 3 2-15,-1-4 5 0,-1 2-5 16,0 4-5-16,1-4 7 0,-2 1-7 16,-1-4 10-16,1 6-13 0,-2-5 24 15,-3 2 6-15,3 0 8 0,-3-1 1 0,-27 7-4 16,48-8 6-16,-19 1 11 0,-6 2 9 15,6-2-11-15,-6 0 7 0,2-1-6 0,-25 8-12 16,50-12 2-16,-26 4 0 0,3 4 1 16,3-4-4-16,-5 7-7 0,0-10-3 15,-25 11-7-15,50-9 1 0,-26 6-12 0,-24 3 9 16,40-9 4-16,-24 3-4 0,-16 6 4 16,32-6 7-16,-32 6 2 0,25-7-7 0,-25 7-2 15,24-10-3-15,-24 10 7 0,30-8-8 16,-30 8-7-16,30-10 11 0,-30 10-15 15,35-12 4-15,-18 3 4 0,-17 9 0 0,30-10-6 16,-30 10-2-16,27-11 5 0,-27 11 1 16,30-14 0-16,-30 14-6 0,32-15 8 0,-16 10-6 15,-16 5 0-15,30-17-2 0,-11 10 2 16,-19 7 14-16,30-13-20 0,-30 13 2 0,33-16 13 16,-11 10-20-16,-22 6 5 15,39-12-4-15,-19 6 0 0,-20 6-4 0,40-10-9 16,-12 3 4-16,-28 7 9 0,47-12-4 0,-17 6-3 15,-3 0 6-15,-5 0 18 0,-22 6-26 16,60-9 4-16,-35 1 5 0,3 3 3 16,1-2-1-16,3 2 6 0,-4 2-4 15,4-4-1-15,-2 2 1 0,3 2-4 0,3-2 12 16,-6 1 0-16,5-4-12 0,0 5-1 16,-3-1 13-16,-4-1-6 0,4 1 2 0,-5 1-2 15,5-1 0-15,-32 4-3 0,50-9-8 16,-30 6 5-16,-20 3 12 0,43-7-10 0,-43 7 10 15,40-6-8-15,-40 6-3 0,39-3 7 16,-21 0-4-16,-18 3 4 0,39-5 2 16,-39 5-9-16,45-1 1 0,-25-2 12 15,-20 3-6-15,45-3 0 0,-45 3-6 0,47-6 10 16,-27 1-4-16,-20 5-7 0,52-2 7 16,-24-1-2-16,-3 1-2 0,1-4 4 0,-26 6-2 15,45-7 2-15,-22 3 0 0,-23 4 11 16,45-6-14-16,-45 6 6 0,42-2-6 0,-22-2 6 15,-20 4-8-15,42-3 7 0,-42 3-4 16,44-3 0-16,-19 1 0 0,1-3 6 16,-26 5-2-16,56-2-4 0,-25-1-2 15,-1 3 4-15,-30 0 2 0,54-6-2 0,-26 2-2 16,-28 4 11-16,49 0-3 0,-29-3-1 16,3 3-8-16,3 0 8 0,-8-4-3 15,-18 4-9-15,48 0 10 0,-27 0-1 0,2 0-4 16,-23 0-3-16,35 4 16 0,-18-4-9 15,1 3-2-15,-18-3-4 0,30 4 4 0,-30-4 4 16,35 1-6-16,-18-1 9 0,-17 0 1 16,37 10-8-16,-14-5 0 0,-4 0 3 0,4-2 1 15,2 3-6-15,-5-3-3 0,5 4 1 16,-25-7 0-16,37 13 4 0,-37-13 4 0,40 14-8 16,-19-10 8-16,-21-4-8 0,38 15-1 15,-18-7 10-15,-20-8 1 0,40 8-4 16,-21-3-6-16,-19-5 6 0,35 14 0 0,-35-14-10 15,30 9 10-15,-30-9 2 0,30 4-2 16,-30-4 1-16,22 15 3 0,-22-15 9 16,28 8-4-16,-14 4-5 0,-14-12-1 0,26 15 3 15,-26-15 1-15,27 17-11 0,-12-2 12 16,-15-15 1-16,24 19-7 0,-14-8 17 16,-10-11-8-16,23 16-11 0,-23-16 6 15,22 16-12-15,-22-16 4 0,18 19 0 0,-18-19-4 16,17 13 10-16,-17-13 0 0,17 15-6 0,-17-15 5 15,20 20 1-15,-20-20-4 0,20 19 2 16,-20-19-4-16,21 18 4 0,-21-18 7 16,22 24-11-16,-8-14-3 0,-14-10 6 15,21 26 1-15,-7-9-6 0,-1-2 6 0,2 0-2 16,0 5 14-16,-3-3-8 0,1 2 7 16,1-4-11-16,-1 4 8 0,4 2 8 0,-4-3-8 15,1 5 6-15,2-5 9 0,-7 4 9 16,2-5-25-16,4 3 18 0,-6 1-15 0,-9-21 1 15,17 36 9-15,-7-17-7 0,-4-1 8 16,-6-18-11-16,15 30 9 0,-6-10 4 16,-9-20-7-16,1 37 18 0,-1-37-29 15,7 40-1-15,-7-16 8 0,0-24-5 0,5 37-1 16,-2-14 11-16,-3-23-12 0,0 41 7 16,0-41 1-16,0 36-19 0,0-36 9 0,0 31-7 15,0-31 12-15,0 31 2 0,0-31-1 16,0 0-8-16,-3 32 11 0,3-32-8 15,0 0-1-15,-5 35-16 0,5-35 28 0,0 0-9 16,-7 32 6-16,7-32-16 0,-5 19 7 16,5-19-1-16,-11 23-6 0,11-23 9 0,-12 21-3 15,12-21 4-15,-13 26-4 0,13-26 3 16,-17 20-5-16,17-20 0 0,-12 18 1 16,12-18 4-16,-20 20-2 0,20-20 1 0,-20 18 1 15,20-18 10-15,-20 18 11 0,15-11 0 16,5-7 12-16,-19 13-2 0,19-13 3 0,-13 12-4 15,13-12-6-15,-13 9-4 0,13-9 6 16,0 0-5-16,-17 15 0 0,17-15 1 16,0 0-1-16,-13 10 1 0,13-10 4 0,0 0 0 15,0 0 5-15,-19 8 2 0,19-8-3 16,0 0 8-16,0 0-8 0,-28 7-10 16,11-4-4-16,-1 2-5 0,18-5 4 0,-47 7-10 15,20-2-7-15,4 5-29 0,-6 4-40 16,-6 6-45-16,-3 11-53 0,-11-4-158 15,-5 5-595-15,-1-8-507 0</inkml:trace>
  <inkml:trace contextRef="#ctx0" brushRef="#br0" timeOffset="30951.7174">15536 4965 79 0,'0'0'25'15,"0"0"-42"-15,0 0-17 0,0 0 7 16,0 0 9-16</inkml:trace>
  <inkml:trace contextRef="#ctx0" brushRef="#br0" timeOffset="31332.6355">14909 5013 17 0,'0'0'-9'0</inkml:trace>
  <inkml:trace contextRef="#ctx0" brushRef="#br0" timeOffset="31387.6028">14881 5008 26 0,'0'0'-9'0,"0"0"0"0</inkml:trace>
  <inkml:trace contextRef="#ctx0" brushRef="#br0" timeOffset="31404.5977">14850 5000 8 0</inkml:trace>
  <inkml:trace contextRef="#ctx0" brushRef="#br0" timeOffset="31428.5783">14850 5000 8 0,'0'0'18'0,"0"0"9"16,-26-4 7-16,26 4-34 0,0 0 0 0,0 0-17 16</inkml:trace>
  <inkml:trace contextRef="#ctx0" brushRef="#br0" timeOffset="31480.5468">14785 4996 79 0,'0'0'-26'0,"0"0"-1"15</inkml:trace>
  <inkml:trace contextRef="#ctx0" brushRef="#br0" timeOffset="31507.5348">14745 4999 44 0</inkml:trace>
  <inkml:trace contextRef="#ctx0" brushRef="#br0" timeOffset="31554.5113">14745 4999 44 0,'-33'1'-9'0</inkml:trace>
  <inkml:trace contextRef="#ctx0" brushRef="#br0" timeOffset="31578.4876">14655 5012 17 0</inkml:trace>
  <inkml:trace contextRef="#ctx0" brushRef="#br0" timeOffset="31610.4659">14630 5017 8 0</inkml:trace>
  <inkml:trace contextRef="#ctx0" brushRef="#br0" timeOffset="33828.4931">14534 5039 35 0,'-26'8'35'0,"26"-8"8"16,0 0-2-16,-26 7 16 0,26-7-10 0,0 0 22 0,0 0-18 15,-31 6 0-15,31-6 4 0,0 0-14 16,0 0-7-16,-34 6 31 0,34-6-27 15,0 0 6-15,-27 8-7 0,27-8-19 0,0 0 0 16,-21 8 12-16,21-8-1 0,0 0 11 16,0 0 0-16,-30 8 21 0,30-8 3 15,0 0-6-15,-27 9 8 0,27-9-11 0,0 0-11 16,-22 10-6-16,22-10-5 0,0 0-5 16,-28 10 5-16,28-10-11 0,0 0-4 15,-32 15 5-15,32-15-1 0,-22 12 0 0,22-12 0 16,-25 18 0-16,25-18-10 0,-22 24-3 15,12-11 4-15,10-13-9 0,-20 27 4 16,12-13 1-16,8-14-1 0,-20 33 1 0,13-18-9 16,7-15 8-16,-17 29 0 0,17-29-20 15,-13 27 16-15,8-10 0 0,5-17-4 0,-12 24 9 16,12-24-9-16,-12 18 4 0,12-18-13 16,0 0 18-16,-8 31-9 0,8-31 16 15,-8 25-16-15,8-25 13 0,-4 27-5 16,4-27 12-16,-5 28-8 0,5-28-12 0,-3 30 0 15,3-30 8-15,0 29-4 0,0-29 12 16,0 0-16-16,0 39 8 0,0-39 0 0,0 26-8 16,0-26 0-16,0 0 8 0,3 33-12 15,-3-33 8-15,2 25 4 0,-2-25-8 16,0 0 0-16,3 34 12 0,-3-34-8 0,9 27-4 16,-9-27 0-16,5 25 8 0,-5-25-8 15,15 28 8-15,-15-28 3 0,12 29-7 16,-12-29-4-16,8 28-8 0,-8-28 8 0,12 29 0 15,-12-29 8-15,8 24 4 16,-8-24-1-16,10 29-15 0,-10-29 4 0,15 24 12 16,-15-24-16-16,15 22 4 0,-15-22 4 0,14 23 0 15,-14-23-16-15,16 22 20 0,-7-8-4 16,-9-14-4-16,13 21 0 0,-13-21 7 0,15 21 5 16,-15-21-5-16,15 18 5 0,-15-18 7 15,8 18-4-15,-8-18-1 0,10 20 9 16,-10-20 2-16,0 0-3 0,17 24-8 15,-17-24 1-15,15 19-1 0,-15-19 4 0,15 18 6 16,-15-18-13-16,14 17-1 0,-14-17-6 16,11 13 10-16,-11-13-11 0,10 20 7 0,-10-20-3 15,0 0 0-15,22 26-4 0,-22-26 11 16,14 13-14-16,-14-13 7 0,16 18-4 16,-16-18-6-16,22 23 13 0,-10-14 0 15,-12-9-3-15,27 20-4 0,-12-13-3 0,5 3 4 16,-20-10-1-16,45 19 4 0,-22-9-7 15,2-6-4-15,4 3 8 0,-4-2 12 16,3 2-9-16,4 3-4 0,-3-8-3 0,-4 5 0 16,3-2 3-16,0-1 1 0,-28-4 2 15,51 7-12-15,-31-5 6 0,-20-2 0 0,45 3-7 16,-25 0 7-16,-20-3 3 0,42 0 1 16,-42 0 2-16,43 0-2 0,-18 0 5 15,-25 0-2-15,46 0 3 0,-46 0 3 0,51-6-16 16,-25 6 9-16,0-2-3 0,-26 2 0 15,60-4 7-15,-36 1-3 0,4 0-7 16,-28 3-7-16,39-1 14 0,-39 1-7 16,40-5 0-16,-40 5 0 0,30-3 3 0,-30 3 0 15,0 0-3-15,40-4 0 0,-40 4-3 16,0 0 6-16,44 0 3 0,-44 0 4 16,30-2-10-16,-30 2 3 0,33-3 0 0,-33 3 7 15,37 0-1-15,-37 0-9 0,47-3 0 16,-24-1 3-16,-23 4-3 0,44 0 0 0,-21-3 4 15,-23 3 2-15,54-4-3 0,-32 4 0 16,-22 0 3-16,48-3 4 0,-48 3-1 16,45-2-9-16,-21 2 0 0,-24 0 0 0,41-3 0 15,-41 3 3-15,41-4 0 0,-41 4 4 16,33 0-11-16,-33 0 14 0,37-3-20 16,-37 3 4-16,33-1 16 0,-33 1-20 0,35-5 10 15,-35 5 0-15,34-3-3 0,-34 3-3 16,33-2 12-16,-33 2 3 0,34-4-5 15,-34 4 5-15,35-3-6 0,-35 3 3 0,30-3 3 16,-30 3 4-16,0 0-4 0,47-2-3 16,-47 2 6-16,22-5 3 0,-22 5-3 15,0 0 6-15,40-2-6 0,-40 2 14 0,0 0-11 16,38-5 11-16,-38 5-3 0,30-5 0 16,-30 5-3-16,32-3-3 0,-32 3-9 0,39-4 1 15,-39 4-4-15,41-8 12 0,-22 5-9 16,-19 3-2-16,48-6 8 0,-28 3-9 15,-20 3 4-15,51-9 1 0,-33 9-7 16,-18 0 8-16,40-6-6 0,-40 6 1 0,39-9-6 16,-14 6 8-16,-25 3 3 0,42-8-3 15,-16 7 5-15,3-3-15 0,4-3 10 0,-4 4-6 16,4-3 6-16,2 3 0 0,0 0-3 16,4 2-7-16,3-7 10 0,-6 4 2 15,6-1-18-15,-10 5 14 0,3-7-6 0,-1 7-3 16,-1-2 0-16,-1-6 9 0,-2 6-9 15,-3-1 16-15,-27 3-13 0,53-2 5 16,-31-3-2-16,-22 5-3 0,44-5 5 0,-44 5-7 16,33-4 4-16,-33 4-4 0,33-3 2 15,-33 3-3-15,29-1-2 0,-29 1 15 16,0 0-10-16,33-4 0 0,-33 4 5 0,0 0 1 16,0 0 4-16,32-4 0 0,-32 4-7 15,0 0 0-15,0 0-3 0,27-4 5 16,-27 4-5-16,0 0 5 0,0 0-5 0,0 0-5 15,33-5 7-15,-33 5 3 0,29-7-2 16,-29 7 5-16,33-5-3 0,-33 5 5 16,34-6-5-16,-34 6 0 0,40-9 5 0,-40 9 13 15,33-7-21-15,-33 7-2 0,34-8 8 16,-34 8-1-16,37-10 3 0,-16 4-7 16,3 0-3-16,-24 6 7 0,48-12-9 0,-31 7 7 15,-17 5 5-15,40-11-10 0,-40 11 7 16,40-9-7-16,-21 5 0 0,-19 4 3 0,28-12-3 15,-8 6 0-15,-20 6 4 0,34-13 4 16,-34 13-11-16,41-12 16 0,-27 7-8 16,-14 5-10-16,40-17 5 0,-18 8 0 15,-22 9 2-15,35-19 5 0,-20 11 1 0,-15 8-1 16,32-19-5-16,-32 19 3 0,30-21-2 16,-12 6 4-16,1 3 5 0,-4-5-5 0,-15 17-2 15,26-27 4-15,-16 15 22 0,-10 12 9 16,24-25 6-16,-24 25 13 0,13-28-12 15,-13 28-10-15,9-31 2 0,-9 31-6 0,5-33-14 16,-2 11 10-16,-3 22-8 0,0-44-6 16,0 19-3-16,0 25 13 0,-3-42-1 0,3 42-11 15,-9-43 5-15,6 25-12 0,3 18 2 16,-5-41 0-16,5 41-6 0,-8-34 2 16,4 17-2-16,4 17 6 0,-12-35-2 15,12 35-6-15,-6-30 4 0,6 30 17 0,-12-29-17 16,12 29 0-16,-12-25 10 0,12 25-10 15,-8-24-2-15,8 24 4 0,-13-21 1 0,13 21-3 16,-15-22 6-16,15 22-8 0,-17-22-6 16,17 22-11-16,-24-18 3 0,24 18-2 15,-30-22-2-15,15 10 7 0,15 12 5 0,-35-22 0 16,15 12 35-16,20 10-13 0,-37-20-1 16,17 7-15-16,-2 4 0 0,-8-3 0 0,5 3-6 15,0-3 8-15,-7 3-10 0,4-1 10 16,-4-1-8-16,2 0 2 0,-2 2 0 15,2 0 6-15,-2-3-4 0,-1 2 8 16,-2 2-12-16,-2-2 0 0,2 1 4 0,-5 0 4 16,3 2-4-16,-8-1-8 0,0-3 8 15,1 5 0-15,-3 0-9 0,-1-3 7 0,-1 6 4 16,1-3-8-16,-2 0 10 0,-2 3-2 16,0 0-4-16,0 0 4 0,2 0 0 15,1-1-6-15,-1 4 12 0,0-2-5 0,1-1 1 16,6-2 0-16,3 5 0 0,-2-2-4 15,3 2-4-15,-1-3 0 0,2-1 8 0,3 4 12 16,0-3-18-16,-4 3 4 0,2-1 2 16,2 1 7-16,2 0-9 0,1-4 4 15,-5 4-14-15,37 0 14 0,-62 0-14 16,32 4 4-16,-3-4 4 0,6 1-4 0,27-1 6 16,-62 3-4-16,39 1-1 0,-9-4 8 15,5 5 3-15,27-5-14 0,-57 8 4 16,29-2 4-16,-4-3-6 0,2 3 3 0,-5-3-5 15,1 3 8-15,-6 3 0 0,2 0 3 16,-3-3-8-16,0 3-1 0,-5 3 2 0,3-1-4 16,-2-2 14-16,0-4-3 0,-4 5-10 15,2-1 14-15,4 1-14 0,-11-2 1 0,7 4 8 16,-9 1 3-16,-5 2-13 0,4 2 8 16,-8 0-9-16,3 5 3 0,-5 5-33 15,2 5-46-15,2 5-93 0,12 10-345 16,0-5-174-16,4-10 659 0</inkml:trace>
  <inkml:trace contextRef="#ctx0" brushRef="#br0" timeOffset="64543.4666">27574 6123 113 0,'0'0'8'0,"32"3"-42"16,-32-3 34-16,30 0 0 0,-30 0 0 15,31 4 0-15,-31-4 9 0,29 1 16 16,-29-1-8-16,32 3 7 0,-32-3 17 0,38 5 14 16,-38-5-17-16,29 3 15 0,-29-3 12 15,36 3 5-15,-36-3-8 0,30 0-3 0,-30 0 11 16,36 1 10-16,-36-1 20 0,0 0 7 15,41 0-10-15,-41 0 6 0,41-1-13 0,-41 1-19 16,36 0 4-16,-36 0-17 0,47-3-5 16,-17 3 4-16,0 0-15 0,6 0 8 15,-36 0-21-15,66-3-5 0,-32 3 4 0,-1 0-8 16,6 0 16-16,-4 0-13 0,0-5 4 16,-1 5-8-16,-3 0 27 0,-31 0-20 15,62 0 15-15,-28 0 13 0,1-3-8 16,-2 3 3-16,4 0-1 0,5 0-7 0,1-1 2 15,3-3-7-15,-5 4-3 0,8-3-8 16,-14 3-2-16,4-4-4 0,-1 4 6 16,-1-3 21-16,-4 1 18 0,2 2-13 0,-1-4 4 15,-2 1 8-15,-32 3-1 0,60-3-4 16,-30 2-10-16,-2-4 5 0,1 2-3 0,1 0-9 16,2 0 2-16,-32 3-16 0,58-6 1 15,-23 2-4-15,-5 4 1 0,6-2-8 16,-1 2-1-16,0-3-1 0,7 3-1 0,10-5-2 15,-4 5 7-15,2 0-10 0,0-2-2 16,6 2 3-16,2-3 1 0,2 3-11 16,1 0 12-16,-1 0-12 0,8 0-9 15,3 0-15-15,-3 0-16 0,-1 3-29 0,-2-1-25 16,-3 6-55-16,-1-6-101 0,-10 2-383 16,-4-1 116-16</inkml:trace>
  <inkml:trace contextRef="#ctx0" brushRef="#br0" timeOffset="81771.9859">3158 8360 2333 0,'0'0'-138'0,"0"0"20"16,78-35 7-16,-78 35 6 0,30-11 27 0,-30 11 2 15,40-12 19-15,-19 1 11 0,2 7 12 16,2-5-5-16,0-2 4 0,4 2 9 0,4-5 3 15,-1 10-13-15,5-10 18 0,4 7 4 16,0-4 0-16,4 3-4 0,-2 1 8 16,4-2-8-16,2 3 3 0,-3-4-23 15,3 6 19-15,-6-3-16 0,1-1 16 0,-6 6-1 16,1 0-1-16,-4-2 6 0,-5 0 15 16,-3 2-20-16,-27 2 14 0,47-3-14 0,-47 3 15 15,42 0 5-15,-42 0-11 0,36-2 11 16,-36 2 5-16,35-5-15 0,-35 5 10 15,34-2-11-15,-34 2 11 0,37 0 11 16,-37 0-16-16,37 2-1 0,-37-2 1 0,40 5 5 16,-40-5-11-16,41 2-4 0,-41-2-29 15,37 5-39-15,-17-1-181 0,-20-4 70 0</inkml:trace>
  <inkml:trace contextRef="#ctx0" brushRef="#br0" timeOffset="113450.2157">19479 11030 1017 0,'0'0'89'0,"0"0"-7"0,0 0-4 0,0 0-25 16,0 0-30-16,0 0-23 0,0 0-5 0,0 0-9 15,0 0 5-15,0 0-1 0,0 0 15 16,0 0 33-16,0 0 13 0,0 0-2 15,0 0 18-15,0 0 14 0,0 0-18 0,0 0 10 16,0 0 3-16,0 0 4 0,0 0 6 16,0 0 15-16,0 0-35 0,0 0-5 15,-10-24-1-15,10 24 6 0,0 0 13 0,0 0-8 16,0 0-1-16,0 0-20 0,0 0-6 16,-8-27-12-16,8 27 2 0,0 0 5 0,0 0 5 15,0 0-8-15,0 0 15 0,-15-21-9 16,15 21-5-16,0 0 12 0,0 0-19 15,0 0 8-15,0 0 4 0,0 0-12 16,0 0-1-16,-12-20-5 0,12 20-5 0,0 0 2 16,0 0-4-16,0 0 6 0,0 0-16 15,0 0 14-15,0 0-10 0,0 0 1 16,0 0-3-16,0 0 0 0,0 0 7 0,0 0-11 16,0 0 4-16,0 0-5 0,0 0 12 15,0 0 0-15,0 0 4 0,0 0 8 0,0 0-4 16,0 0 19-16,0 0-6 0,0 0-4 15,0 0 13-15,0 0-5 0,0 0-14 0,0 0-1 16,0 0 2-16,0 0-8 0,-15-21 3 16,15 21-5-16,0 0-5 0,0 0 7 15,0 0-9-15,0 0 2 0,0 0-1 16,0 0-3-16,0 0 1 0,0 0 9 16,0 0-4-16,0 0 3 0,0 0 10 0,0 0-17 15,0 0 4-15,0 0-6 0,0 0 3 16,0 0-4-16,0 0-1 0,0 0-5 0,0 0 0 15,0 0-1-15,0 0 7 0,0 0-7 16,0 0-1-16,0 0 7 0,0 0 1 0,0 0 2 16,0 0-11-16,0 0 6 0,0 0-7 15,0 0 4-15,0 0-6 0,0 0 6 16,0 0-4-16,0 0 9 0,0 0-7 16,0 0 2-16,0 0-2 0,0 0-2 0,0 0 8 15,0 0-3-15,0 0-6 0,0 0 10 16,0 0 3-16,0 0-13 0,0 0 5 15,0 0-4-15,0 0 5 0,0 0-3 0,0 0-5 16,0 0 0-16,0 0 12 0,0 0-5 16,0 0-2-16,0 0 5 0,0 0-5 0,0 0-2 15,0 0 0-15,0 0-3 0,0 0 3 16,0 0 6-16,0 0-2 0,0 0-4 0,0 0 12 16,0 0-4-16,0 0-12 0,0 0 6 15,0 0 0-15,0 0-3 0,0 0-2 16,0 0-1-16,0 0 6 0,0 0-3 15,0 0 3-15,0 0 0 0,0 0 0 0,0 0 7 16,0 0-7-16,0 0 0 0,0 0 2 16,0 0-4-16,0 0 2 0,0 0-4 15,0 0 8-15,0 0 1 0,0 0 2 0,0 0-5 16,0 0-9-16,0 0 10 0,0 0 1 16,0 0-11-16,0 0 16 0,0 0-8 0,0 0-11 15,0 0 17-15,0 0-11 0,0 0 10 16,0 0-5-16,0 0 1 0,0 0-2 15,0 0 0-15,0 0-7 0,0 0 5 0,0 0 2 16,0 0 0-16,0 0-3 0,0 0 10 16,0 0-11-16,0 0 4 0,0 0 7 15,0 0-10-15,0 0 8 0,0 0-3 0,0 0 1 16,0 0-3-16,0 0-1 0,0 0 4 16,0 0-3-16,0 0-2 0,0 0-5 0,0 0 4 15,0 0 1-15,0 0-1 0,0 0-6 16,0 0 9-16,0 0 10 0,0 0-6 15,0 0-4-15,0 0 0 0,0 0 3 0,0 0-1 16,0 0-2-16,0 0 0 0,0 0 7 16,0 0-9-16,0 0-1 0,0 0-1 15,0 0 13-15,0 0 5 0,0 0-14 0,0 0 4 16,0 0-10-16,0 0 5 0,0 0-1 16,0 0 4-16,0 0 1 0,0 0-6 15,0 0-4-15,0 0-2 0,0 0 4 0,0 0 10 16,0 0-5-16,0 0 5 0,0 0-8 15,0 0-3-15,0 0 15 0,42-15-14 16,-42 15 3-16,0 0 14 0,0 0-10 0,0 0-5 16,0 0 3-16,0 0-4 0,0 0-10 15,0 0 23-15,0 0-11 0,0 0 7 0,0 0-3 16,0 0-11-16,0 0 13 0,0 0-4 16,0 0-7-16,0 0 10 0,31 0-13 15,-31 0 15-15,0 0-14 0,0 0 2 0,0 0 9 16,0 0 0-16,0 0-2 0,0 0-5 15,0 0 15-15,34 0-12 0,-34 0-6 16,0 0 9-16,0 0 1 0,0 0-4 16,42 0 13-16,-42 0-18 0,0 0 2 0,0 0 3 15,33 2-2-15,-33-2 10 0,0 0-8 16,0 0-2-16,0 0-1 0,32 0 1 0,-32 0-3 16,0 0 13-16,0 0-15 0,20 7 5 15,-20-7-3-15,0 0 0 0,30 3 0 0,-30-3 5 16,0 0-11-16,0 0 1 0,30 6-5 15,-30-6 6-15,0 0-1 0,0 0 6 16,0 0-5-16,32 2 4 0,-32-2 1 16,0 0 0-16,0 0 1 0,0 0-3 0,0 0 1 15,0 0-2-15,25 4 1 0,-25-4-1 16,0 0 1-16,0 0 2 0,0 0-1 0,0 0 5 16,0 0 2-16,0 0 4 0,0 0-8 15,32 3-6-15,-32-3 8 0,0 0 2 16,0 0-9-16,0 0 11 0,0 0-2 0,0 0-8 15,0 0 8-15,0 0 0 0,0 0 0 16,0 0 0-16,0 0 6 0,0 0-4 0,0 0-6 16,27 6 4-16,-27-6-4 0,0 0 12 15,0 0 3-15,0 0-11 0,0 0-2 16,0 0 10-16,0 0-10 0,0 0 10 16,0 0-3-16,26 9-3 0,-26-9-7 0,0 0-3 15,0 0 6-15,0 0 10 0,0 0-10 16,0 0 4-16,12 15-4 0,-12-15-2 15,0 0 6-15,0 0-10 0,0 0 1 0,12 23 1 16,-12-23 8-16,0 0 2 0,0 0-8 16,13 18 10-16,-13-18-8 0,0 0 0 0,0 0 9 15,0 0-9-15,5 25 2 0,-5-25 4 16,0 0-8-16,0 0 4 0,4 36 4 16,-4-36-9-16,0 26-5 0,0-26-5 15,0 0-18-15,0 42 7 0,0-42-3 0,0 28 5 16,0-28 6-16,0 28-10 0,0-28 13 15,0 0 7-15,-4 36-4 0,4-36-5 0,0 0 11 16,-3 30-2-16,3-30-2 0,0 0 1 16,-2 27 3-16,2-27 10 0,0 0-2 15,0 0-4-15,0 0 10 0,-1 30-12 0,1-30 4 16,0 0 9-16,0 0-14 0,0 0-3 16,0 0 14-16,0 0-8 0,0 0-2 0,-9 27 6 15,9-27-14-15,0 0 7 0,0 0 5 16,0 0 0-16,0 0-4 0,0 0 11 15,0 0-10-15,0 0-1 0,-5 32 15 16,5-32-15-16,0 0 1 0,0 0 16 0,-10 22-19 16,10-22-1-16,0 0 7 0,-12 17 0 15,12-17 9-15,0 0-11 0,-20 21 2 0,20-21 2 16,-10 20 0-16,10-20-4 0,-13 19 0 16,13-19 4-16,0 0 0 0,-18 24 0 15,18-24-6-15,-15 15 0 0,15-15-1 0,0 0-1 16,-16 18 0-16,16-18 8 0,0 0-8 15,-15 18 6-15,15-18 4 0,0 0-4 16,-15 17 0-16,15-17-2 0,0 0-2 0,0 0 1 16,-15 18 8-16,15-18-1 0,0 0 0 15,0 0 4-15,0 0-8 0,-8 21 0 16,8-21 0-16,0 0-6 0,0 0 4 0,0 0 4 16,-12 22-4-16,12-22 10 0,0 0-5 15,0 0-6-15,0 0 12 0,0 0-7 0,-8 28-4 16,8-28 4-16,0 0-6 0,0 0 6 15,0 0-4-15,0 0 4 0,0 0 0 16,0 0-2-16,0 0-4 0,-3 27-3 0,3-27 7 16,0 0-2-16,0 0 0 0,0 0 0 15,0 0 2-15,0 0-4 0,0 0 2 16,0 0 10-16,11 28-10 0,-11-28 2 0,0 0-4 16,0 0 4-16,7 23 2 0,-7-23-6 15,0 0 4-15,0 0 4 0,13 24-6 16,-13-24 4-16,0 0-6 0,12 24 4 0,-12-24 0 15,0 0 4-15,15 24 4 0,-15-24-10 16,10 16 0-16,-10-16 13 0,10 22-9 0,-10-22-4 16,10 19 2-16,-10-19 4 0,9 18-8 15,-9-18 8-15,15 21-4 0,-15-21-4 0,11 21 8 16,-11-21-10-16,10 20-3 0,-10-20 3 16,10 18 6-16,-10-18 2 0,10 18-2 15,-10-18 2-15,0 0 7 0,15 25-7 16,-15-25-9-16,9 16 9 0,-9-16-6 0,0 0 6 15,10 19 7-15,-10-19-9 0,0 0 4 16,8 20-8-16,-8-20 8 0,0 0-4 16,15 19-6-16,-15-19 14 0,0 0-8 0,19 15 6 15,-19-15-6-15,0 0 4 0,13 18 5 16,-13-18-11-16,0 0 8 0,15 14-4 0,-15-14-4 16,0 0 4-16,0 0 8 0,0 0-16 15,15 18 14-15,-15-18-8 0,0 0 5 16,0 0 7-16,19 15-10 0,-19-15 0 0,0 0-2 15,0 0 12-15,20 15-8 0,-20-15 8 16,0 0-9-16,0 0 5 0,0 0-4 16,11 12-4-16,-11-12 2 0,0 0-4 0,0 0 6 15,0 0-8-15,0 0 10 0,0 0-10 16,0 0 2-16,0 0-8 0,0 0 16 16,19 15-6-16,-19-15-4 0,0 0 8 0,0 0 8 15,0 0-6-15,0 0 2 0,0 0-8 16,15 20 8-16,-15-20-8 0,0 0 6 0,0 0 4 15,0 0-10-15,12 19-4 0,-12-19-2 16,0 0 4-16,0 0 14 0,0 0 0 16,0 0-8-16,0 0 6 0,0 0-14 15,0 0 8-15,0 0-1 0,15 15-3 0,-15-15-1 16,0 0 10-16,0 0-13 0,0 0 8 16,0 0-2-16,0 0-10 0,0 0 16 15,0 0-2-15,0 0-6 0,0 0 8 0,0 0 0 16,0 0 2-16,0 0-5 0,0 0-8 15,0 0-3-15,0 0 6 0,0 0 2 0,0 0-2 16,0 0 4-16,0 27-4 0,0-27 3 16,0 0-1-16,0 0 0 0,0 0 8 15,-14 43 2-15,14-43-5 0,-10 31 14 0,3-13-21 16,7-18 2-16,-11 42 2 0,6-22 2 16,-5 2 3-16,3 5-9 0,0-1 8 15,6 1 1-15,-6 0-3 0,5 0 1 0,-1 5-3 16,-2-2 4-16,2 1-3 0,-1-2 3 15,1 1-1-15,-2 1 6 0,5 1-6 16,-3-5 1-16,3-27-5 0,-4 51 3 0,4-25 1 16,0-26-1-16,-1 45 1 0,1-45-11 15,0 39 12-15,-6-21-12 0,6-18 11 0,-5 32 11 16,5-32 4-16,0 35 5 0,0-35 20 16,-3 34-22-16,3-34-6 0,-7 30-4 15,7-30 4-15,-8 35 0 0,3-16-1 16,5-19-1-16,-8 35-4 0,-2-10 2 0,-2 1-3 15,9-2 14-15,-14-3-16 0,7 4 3 16,-5 0-3-16,1-3-4 0,8-2 1 0,-13 5 2 16,4-3 4-16,0-3-5 0,0-1 3 15,2-3-3-15,13-15-3 0,-30 30 0 16,18-18 1-16,12-12 0 0,-20 23-6 0,20-23-9 16,-19 19-39-16,19-19-30 0,-18 18-36 15,18-18-88-15,-15 12-242 0,15-12-335 0,0 0 293 16</inkml:trace>
  <inkml:trace contextRef="#ctx0" brushRef="#br0" timeOffset="115034.9263">21326 11452 3236 0,'0'0'-141'0,"0"0"15"15,0 0 2-15,-22-16 8 0,22 16 8 0,0 0 10 16,0 0 9-16,0 0 23 0,0 0 15 16,0 0 25-16,0 0 16 0,0 0 7 0,0 0 3 15,0 0 23-15,-25-13-7 0,25 13 3 16,0 0 4-16,0 0-7 0,0 0 3 16,0 0-16-16,-18-19 12 0,18 19 10 0,0 0 0 15,0 0 3-15,0 0 2 0,-12-22 0 16,12 22 0-16,0 0 2 0,0 0-3 15,0 0 5-15,-13-32 1 0,13 32 1 16,0 0 11-16,-14-21-1 0,14 21 5 0,0 0 4 16,-15-21-13-16,15 21-4 0,0 0 7 15,-10-22-7-15,10 22-16 0,0 0 12 0,0 0-15 16,-8-25 3-16,8 25-8 0,0 0-2 16,0 0 14-16,-12-21 0 0,12 21-3 15,0 0-2-15,0 0 4 0,0 0-3 0,0 0-4 16,0 0-2-16,0 0-3 0,-15-19 3 15,15 19-3-15,0 0 3 0,0 0-8 16,0 0 10-16,0 0-16 0,0 0 9 0,0 0 0 16,0 0 21-16,0 0 2 0,0 0-3 15,0 0 11-15,22 75-8 0,-14-54 5 0,-1 7 11 16,1-3-9-16,2 9-10 0,0-1 17 16,2 4-10-16,-2 3 3 0,0 1-5 15,0-2-3-15,0 2 10 0,0-2-7 0,2 1-3 16,-7 1 7-16,8-1-3 0,-8-5 4 15,0 4 9-15,0-7-19 0,2-4-8 16,-4 1-1-16,6 1-2 0,-8-2 0 0,6-2 4 16,-2 1-19-16,0 0-26 0,0-1-43 15,7 1-29-15,-1-3-51 0,5-3-73 0,-5-4-241 16,-1-5-306-16,2-5 358 0</inkml:trace>
  <inkml:trace contextRef="#ctx0" brushRef="#br0" timeOffset="116123.4218">22146 11404 3120 0,'0'0'-149'0,"-21"-15"1"0,21 15 20 16,0 0-2-16,0 0 5 0,0 0 15 0,-23-13 18 15,23 13-16-15,0 0 41 0,0 0 21 16,-25-14 17-16,25 14 3 0,0 0 22 15,0 0 23-15,-25-12 17 0,25 12 7 16,0 0 24-16,-32-8-6 0,32 8-13 0,0 0-2 16,0 0-1-16,0 0-16 0,-43 8 6 0,43-8 3 15,-31 17-10-15,15-8 6 0,16-9-13 16,-34 24-3-16,16-8 3 0,1-1 12 16,0-2-4-16,1 2-3 0,-3 4 6 0,4-1-4 15,4 0-2-15,-6 6 13 0,2-1 0 16,3 1 7-16,-1 2-14 0,1-2-3 0,2 3 8 15,3 0-6-15,6 1-13 0,-4 4-8 16,5-5 6-16,5 0 6 0,-4 5-2 16,11-7-7-16,-7 2 9 0,8 0 3 15,-1-1 4-15,5 2 3 0,5-1-13 0,-11-6 19 16,13 8-7-16,-3-9 1 0,6 5 3 16,0-3 6-16,0 0 1 0,4-4-13 15,0 1 2-15,4 0 3 0,-2-7-12 0,4 4-3 16,-12-8 0-16,10 4 2 0,-8-5 4 15,3-1 9-15,-5 0 2 0,7-3 3 0,-32-3-1 16,47 0 7-16,-19-3-4 0,-28 3-5 16,52-16 2-16,-25 5-12 0,-4-1 0 0,4-2 6 15,0 0-10-15,-9 0-4 0,2-1 3 16,2 0-8-16,-5-2-1 0,-1 0 6 16,5 1-2-16,-5-2-7 0,-4 3-2 0,-2-6 1 15,-10 21-2-15,20-40-3 0,-10 14 11 16,-8 2-5-16,-2 24-2 0,0-51-9 15,0 25 11-15,0 26-13 0,-9-52 14 0,6 26-11 16,-2 2 6-16,-3 0-3 0,-1-4-1 16,1 3-6-16,0 1-10 0,-4-4 4 15,-1-1 8-15,-3 6-6 0,3-5 6 0,1 1 3 16,-4-5-7-16,-3 5 3 0,-3 1 8 16,2 1-1-16,-1 4-5 0,-9 4-10 0,1-2 14 15,7 7 3-15,-6-4-5 0,-2 7 2 16,-5-1-4-16,1 4-1 0,-1 3-15 15,35 3-14-15,-79 6-16 0,38 0-27 16,1 6-24-16,3 0-44 0,-3 5-101 0,9-5-524 16,-2 3 346-16</inkml:trace>
  <inkml:trace contextRef="#ctx0" brushRef="#br0" timeOffset="117501.8958">23542 11256 3257 0,'0'0'-76'0,"-11"-25"22"0,11 25 17 15,0 0 10-15,0 0-1 0,0 0 3 16,0 0-8-16,0 0 17 0,0 0-5 0,0 0-8 15,-12-22 16-15,12 22 11 0,0 0 17 16,0 0 25-16,0 0 21 0,0 0 15 16,0 0 12-16,-3 71 7 0,1-43-10 0,-1 9-8 15,-2 9-3-15,1 0 22 0,4 7-28 16,-3 3-11-16,1 5-1 0,-1-2-6 16,3-8-9-16,0-1-1 0,-5-4-6 15,1-2 8-15,4-8 6 0,-3-1 18 0,3-8 23 16,0 1 16-16,0-28 11 0,-2 47 2 15,-1-29 4-15,3-18-18 0,3 32-4 0,-3-32-16 16,0 0-20-16,-15 22-14 0,15-22-18 16,0 0-3-16,0 0-6 0,0 0-1 15,-50-72-5-15,35 33-1 0,2 3-3 0,-2-5-3 16,6-4 4-16,-4 3-10 0,1-5-2 16,2 3-3-16,2 1 7 0,-4 2-7 0,5 4 2 15,-4 1-1-15,7 5-5 0,-2 3 2 16,-1 4 6-16,7 24-5 0,-10-44 4 0,10 44-6 15,-8-33 1-15,8 33-3 0,-9-28 1 16,9 28-7-16,-8-24 10 0,8 24-6 16,0 0 3-16,-7-32-7 0,7 32 0 0,0 0 0 15,0 0 0-15,0 0 0 0,0 0 3 16,0 0-2-16,0 0 2 0,37-12-5 0,-37 12 6 16,0 0-7-16,0 0 8 0,57 15-2 15,-57-15-3-15,30 4 0 0,-30-4 8 16,35-4-5-16,-35 4 9 0,42-15-10 15,-22 3 2-15,5-3 5 0,-5-3-2 0,2-9-3 16,1 0 2-16,-1-3-2 0,-2-3 10 16,7-11-7-16,-9 0 4 0,-1-1-7 0,5-1 6 15,-9 5 1-15,4 4 1 0,-5 1-3 16,1 1 3-16,-5 8 3 0,2 3 5 16,-1-2-15-16,-1 5 6 0,-8 21 1 0,13-34 1 15,-13 34-3-15,9-32 7 0,-9 32-5 16,8-24-1-16,-8 24-1 0,9-21 5 0,-9 21-8 15,0 0 5-15,11-24 0 0,-11 24 1 16,0 0-1-16,12-22-5 0,-12 22 6 16,0 0-1-16,0 0 1 0,8-22 1 0,-8 22-8 15,0 0 5-15,0 0-4 0,25-12 5 16,-25 12-2-16,0 0 0 0,0 0 3 0,37 3-1 16,-37-3-4-16,0 0 7 0,42 12-3 15,-25 0-2-15,3 0 0 0,0 0 2 16,0 8-2-16,5-2 4 0,-1 6-1 0,2 4 2 15,4 3 1-15,-4 3 4 0,5 7 5 16,-4-2-1-16,5-1 8 0,-4 1-10 16,-3 1 7-16,2-2-1 0,-5-5 3 0,3 1 7 15,-7-3 4-15,1-4 1 0,1 1 9 16,-3 1 5-16,1-5-5 0,-5-3 3 16,4 0 5-16,-4-3 0 0,1 2 3 0,1-1 0 15,-3-4 7-15,-12-15-1 0,20 28-7 16,-7-16-5-16,-13-12-4 0,17 25-8 0,-17-25 0 15,18 24-3-15,-9-9-7 0,4 0-28 16,0 8-72-16,2 1-92 0,-13 10-256 16,-2-6-541-16,0-28-965 0</inkml:trace>
  <inkml:trace contextRef="#ctx0" brushRef="#br0" timeOffset="119421.2837">22299 13059 1086 0,'0'0'136'0,"0"0"17"0,-16-17 12 0,16 17-14 16,0 0-39-16,0 0-13 0,0 0-28 16,-17-15-9-16,17 15 15 0,0 0 9 15,0 0 7-15,0 0-13 0,0 0-7 0,-17-22-6 16,17 22 2-16,0 0-2 0,0 0-4 15,0 0 1-15,-18-20-10 0,18 20-2 16,0 0-10-16,0 0 5 0,0 0-6 0,0 0 4 16,-10-24 3-16,10 24 6 0,0 0-1 15,0 0-1-15,0 0 1 0,0 0-12 0,-10-23 7 16,10 23 5-16,0 0-18 0,0 0 6 16,0 0-1-16,0 0-2 0,-12-19-1 15,12 19 4-15,0 0-16 0,0 0 15 0,0 0 9 16,0 0-10-16,0 0 13 0,0 0-1 15,0 0 6-15,0 0-11 0,0 0-8 16,0 0-1-16,0 0-4 0,0 0-8 0,0 0-13 16,0 0 15-16,0 0 19 0,0 0 9 15,0 0 7-15,0 0 5 0,0 0-15 16,15 77-1-16,-8-55-9 0,1 2 9 16,-3 1-11-16,5 0 3 0,-5 2 14 0,2-2 5 15,3 0-4-15,-5-1-4 0,5 1-3 16,0-1-4-16,-5-3-5 0,2 5-8 0,4-5 2 15,-4 1-2-15,2 3-8 0,-3-1-3 16,3 1-2-16,-3-5-1 0,4 0-2 0,2 2-5 16,-2-1-26-16,-10-21-12 0,13 35-5 15,-8-22-31-15,-5-13-24 0,21 32-34 16,-13-14-24-16,2-3-29 0,-10-15-82 0,18 22-634 16,-13-16-343-16</inkml:trace>
  <inkml:trace contextRef="#ctx0" brushRef="#br0" timeOffset="120124.9237">23019 13020 4089 0,'0'0'-129'15,"-32"-8"19"-15,32 8 14 0,-18-9 5 16,18 9 10-16,0 0 4 0,-27-10 7 0,27 10 5 16,0 0 1-16,-29-7 17 0,29 7 12 15,0 0 9-15,-26-8 9 0,26 8 10 16,0 0-10-16,0 0 17 0,-32-9 2 0,32 9 1 15,0 0-13-15,0 0 12 0,0 0 3 16,0 0 0-16,-25-8 2 0,25 8 17 16,0 0 3-16,0 0 6 0,0 0-10 0,0 0 23 15,0 0-2-15,0 0 12 0,-30 20 10 16,30-20-13-16,0 0 9 0,-10 34 4 0,10-34 1 16,-5 27 4-16,5-27-9 0,0 33 6 15,0-33 1-15,0 41-11 0,0-41-6 16,1 37 4-16,8-12-3 0,-4-3-12 0,8-1-11 15,-6-4 3-15,8 7-1 0,5-6-14 16,-3-3 7-16,6 0-6 0,-1-3 0 0,3 0 0 16,-2-2 1-16,-1-2-6 0,6-3 0 15,-28-5 2-15,49-5-10 0,-49 5 5 16,50-8-4-16,-21-4 2 0,-3-1-1 16,-1-2-8-16,2-4 0 0,-2 4 0 0,0-4 9 15,-6 3-10-15,2-4-7 0,-4 1 8 16,5 1-3-16,-9-3 1 0,-1 1-1 0,3 2-3 15,-2 0 14-15,-1-1-17 0,-12 19 10 16,14-34 1-16,-9 16-2 0,-5 18-8 16,3-32 17-16,-3 32-7 0,-3-33-2 0,3 33-3 15,-14-34 1-15,1 16 5 0,13 18-7 16,-25-30 1-16,6 14 6 0,-2 3-9 16,1-2 4-16,-4 6-7 0,24 9 18 0,-38-25-7 15,14 17-7-15,24 8-10 0,-38-14-12 16,21 9-12-16,17 5-2 0,-32-9-16 0,32 9-13 15,-25-7-15-15,25 7-11 0,0 0-8 16,-32 0-39-16,32 0-53 0,0 0-144 0,0 0-403 16,0 0 461-16</inkml:trace>
  <inkml:trace contextRef="#ctx0" brushRef="#br0" timeOffset="120639.1458">24476 12543 3090 0,'-52'-36'-20'0,"52"36"23"0,-32-11 34 15,32 11-7-15,-43-5-4 0,43 5 13 0,-37-7-11 16,37 7-11-16,-34-3 4 0,34 3 0 16,0 0-5-16,-48 6-4 0,48-6 4 15,-32 14 0-15,19-2 2 0,13-12 2 0,-32 21-11 16,19-6 2-16,1 0 12 0,0 3-1 16,12-18 10-16,-17 42-8 0,16-24 2 15,1-18 0-15,0 37 3 0,0-37-8 0,8 43 12 16,2-22-8-16,7 1-3 0,3-4 9 15,3 1-15-15,6-1 8 0,8-2-10 16,-4-5 3-16,4 2-5 0,5-2 2 0,-7-10 5 16,0 2-7-16,0-6 1 0,2 2 14 15,5-7-2-15,-6-4 10 0,5-3 14 0,-5-1-17 16,-4-6 1-16,2-3 8 0,-3 2-11 16,-6-8 14-16,2-1-3 0,-5 2 23 15,-5 0 20-15,1-2 1 0,-13 7-9 0,7-2 6 16,-12 0-8-16,0 27-10 0,-5-50 1 15,-2 28-18-15,7 22-2 0,-35-33-17 16,3 28-7-16,-15 1-17 0,-18 13-37 0,-20 13-36 16,-37 26-59-16,-9 14-121 0,-1 12-647 15,-7-4-386-15</inkml:trace>
  <inkml:trace contextRef="#ctx0" brushRef="#br0" timeOffset="126172.8458">23516 14065 4119 0,'0'0'-124'0,"0"0"0"0,0 0 7 16,0 0 13-16,0 0 8 0,0 0 1 0,0 0 15 16,0 0 2-16,0 0 10 0,0 0-1 15,-2-36 15-15,2 36 12 0,0 0 14 16,0 0 6-16,0 0-1 0,0 0-3 0,-8-27 13 15,8 27 5-15,0 0 21 0,0 0-3 16,0 0 21-16,-7-29-18 0,7 29 22 0,0 0-12 16,0 0 7-16,-10-25-13 0,10 25 17 15,0 0-5-15,-9-24 0 0,9 24 16 16,0 0 2-16,-10-28-2 0,10 28-13 0,0 0-3 16,-6-25 7-16,6 25-8 0,0 0-2 15,-9-24-2-15,9 24-5 0,0 0-2 16,0 0 5-16,-3-29-6 0,3 29 1 0,0 0-6 15,0 0 11-15,0 0 1 0,-7-31 1 16,7 31-5-16,0 0 9 0,0 0-12 0,0 0-12 16,0 0 12-16,0-30-5 0,0 30-1 15,0 0-2-15,0 0-4 0,0 0 33 16,0 0 1-16,0 0 15 0,0 0 5 0,0 0-20 16,0 0 7-16,0 0 5 0,52 58 7 15,-38-39 2-15,1 1 4 0,-4 3-7 16,3-2-9-16,-1 5 1 0,-1-9-5 0,-1 5-4 15,5 0 2-15,-6-1 1 0,5-2-14 16,-7 3 2-16,5-1-4 0,-1 0-6 0,0 1 5 16,-1-2-10-16,3 7 1 0,-1-4-18 15,4 5-23-15,5 4-36 0,-1-1-33 16,-2 0-34-16,3 2-58 0,-2-5-181 0,-2 1-460 16,-1-9 36-16</inkml:trace>
  <inkml:trace contextRef="#ctx0" brushRef="#br0" timeOffset="127033.245">24419 13364 3724 0,'3'-39'-59'16,"-3"39"-1"-16,0-27 11 0,0 27 2 15,0 0 8-15,0-40-7 0,0 40-1 16,5-28-13-16,-5 28 7 0,12-27 11 0,-12 27 8 16,5-22 27-16,-5 22 21 0,10-24 5 15,-10 24-4-15,2-26 22 0,-2 26 19 0,0 0-10 16,6-27 3-16,-6 27-5 0,0 0-13 15,0 0-10-15,0 0 12 0,9-29-19 0,-9 29 12 16,0 0 5-16,0 0 5 0,0 0-24 16,0 0 8-16,0 0-3 0,0 0-15 15,33 71 12-15,-24-44-4 0,-1 0 0 16,4 3-10-16,-4 3 12 0,4 2 2 0,1-1-4 16,-8-6-10-16,10-1 8 0,-8 1-4 15,3-7 1-15,2 5-1 0,-4-8 2 0,-8-18 18 16,17 30-5-16,-17-30-13 0,13 26 21 15,-13-26-6-15,18 15 5 0,-18-15 4 16,0 0 2-16,0 0-1 0,47-19 0 0,-47 19-13 16,35-31 2-16,-18 13 10 0,-3-3-14 15,2-5-8-15,-1 1 5 0,0-5-3 0,0 1 8 16,-3 2-3-16,-4 0 1 16,8 3 14-16,-5-3-10 0,-2-2-16 0,1 4 6 15,-4-4-8-15,3 2 4 0,-4 0 3 16,3 3 4-16,-5-2-11 0,-3 26 3 15,10-40-5-15,-3 23 11 0,-7 17-16 0,7-34-1 16,-7 34 1-16,5-29-14 0,-5 29-18 16,5-21-9-16,-5 21-20 0,0 0-15 0,7-25-24 15,-7 25-24-15,0 0-31 0,0 0-110 16,13-7-484-16,-13 7 417 0</inkml:trace>
  <inkml:trace contextRef="#ctx0" brushRef="#br0" timeOffset="127460.9947">24733 13510 3152 0,'0'0'-22'0,"0"0"27"0,0 0 26 16,0 0 39-16,0 0-23 0,0 0-1 0,0 0 2 15,0 0 5-15,0 0-13 0,0 0-10 16,0 0 9-16,0 0-5 0,-15 22 6 16,15-22 14-16,0 0 25 0,0 0 15 0,4 37-10 15,-4-37 14-15,8 43-6 0,-8-16-15 16,3 8 3-16,1-1-5 0,-1 6-12 15,5-1-5-15,-6 4-6 0,10 1-3 0,-7-2-8 16,1 0-7-16,5 2-2 0,0-6-2 16,-6 2-6-16,9-1 5 0,-6 0-8 0,0-6-7 15,1-3 6-15,-3-1-5 0,6-2 2 16,-4 3-5-16,6-1-10 0,-6-1 4 16,2 2-8-16,4 2-16 0,-3-5-34 0,1 3-18 15,3 5-40-15,2-4-40 0,-7-7-78 16,5 0-216-16,-7-2-365 0,2-6 131 0</inkml:trace>
  <inkml:trace contextRef="#ctx0" brushRef="#br0" timeOffset="129493.1711">26043 13242 3455 0,'17'-27'-108'0,"-12"5"27"0,2 2 10 0,-7 20 16 15,10-36 13-15,-10 36 7 0,3-24 2 16,-3 24 8-16,0 0 20 0,-3-38-11 0,3 38 1 16,-10-24-1-16,10 24 3 0,-12-21-2 15,12 21 12-15,-22-22-2 0,22 22 2 16,-23-22 16-16,23 22 0 0,-29-17 3 0,29 17 5 16,-30-16 2-16,30 16 10 0,-32-13-3 15,32 13-10-15,-33-12 5 0,33 12 2 16,-35-3-13-16,35 3 3 0,-35 0 3 0,35 0-6 15,-47 9 3-15,28 0-1 0,-7 1 1 16,4-2-3-16,2 4 2 0,-5 1 10 0,5 4 8 16,0-2 3-16,-2 0 3 0,3 3 2 15,3 3-3-15,-1-1 9 0,0 1-4 16,-1 3 0-16,4-1-1 0,1 1 0 0,1 0 24 16,1 3-14-16,1-4-5 0,0 2 0 15,1-1 7-15,4 1-13 0,2 3 18 16,3-28-9-16,-8 51 5 0,4-23 0 0,4 1 1 15,4 1 2-15,-1-3-9 0,5 0 3 16,-3 3-8-16,7-3-3 0,3 3-4 16,-2-4-5-16,4 1-1 0,0-6 0 0,6 2-10 15,6-6-3-15,-4-3 5 0,12 1-6 16,-4-10-1-16,4-2-3 0,0-3-1 0,11-3-1 16,1-5 1-16,-1-1-1 0,7-8-2 15,-1 0 4-15,6-6-10 0,0 2 4 0,-1-3-16 16,-2 2-7-16,8-10-9 0,-8 9-12 15,-4-3 5-15,-1 1-20 0,-5 2 12 0,-2-2 4 16,-8 6 5-16,0-3 5 0,-4 1-1 16,-6 0-1-16,-2 3 10 0,-6-1 4 15,2-1-4-15,-7 2-4 0,-1 0 13 0,2 0 0 16,-6 0 3-16,-9 18-12 0,20-38-2 16,-15 23-17-16,1-1-19 0,-1 1-13 15,-5 15-5-15,9-32-6 0,-6 17-11 0,-3 15 0 16,5-27 12-16,-5 27 9 0,3-25 12 15,-3 25-2-15,2-25 5 0,-2 25 19 16,0-18-4-16,0 18 12 0,0 0 7 0,0-24-10 16,0 24-6-16,0 0 5 0,0 0 6 15,0 0 3-15,3-22-8 0,-3 22 5 0,0 0 6 16,0 0-4-16,0 0 4 16,0 0 0-16,0 0 4 0,0 0 8 0,0 0-5 15,10-12 24-15,-10 12-2 0,0 0-8 16,0 0 13-16,0 0-8 0,0 0 7 0,0 0 9 15,0 0-9-15,0 0 10 0,0 0-13 16,0 0 3-16,0 0 6 0,0 0-13 0,0 0 9 16,0 0-2-16,0 0-1 0,0 0-4 15,0 0 24-15,0 0-11 0,0 0 2 16,0 0-2-16,0 0 10 0,0 0 9 0,0 0-4 16,0 0 5-16,0 0-3 0,0 0-11 15,0 0 4-15,0 0-12 0,0 0 15 0,-30 67 21 16,20-41-33-16,2 1 7 0,0 1 4 15,3 1-21-15,3-2 2 0,-1 3-2 16,3-2 0-16,5-1-1 0,5 1 5 0,-2-4-6 16,5-1 12-16,2-2-12 0,0-3 15 15,4-2 6-15,4-5-1 0,4-3 4 0,3 0 2 16,-3-8 5-16,-27 0-10 0,60-3-9 16,-30 0 8-16,2-7-15 0,-2-1-6 15,2-5-12-15,0-4-14 0,0-2-7 0,-11-3-8 16,-1-3-4-16,-3-1 2 0,-2 1 1 15,-7-1 13-15,-8-1 19 0,0-1-7 0,0 31 14 16,-16-60 8-16,2 30-3 0,-2 2 0 16,-3 1-4-16,-8 0 6 0,6 3-1 15,-8 3-1-15,-6 3-5 0,5 0 9 16,-2 6-16-16,-1-5 4 0,6 9-1 0,-3 1-6 16,5-2 12-16,-4 0-4 0,29 9 0 15,-46-10 0-15,24 8-2 0,22 2 1 16,-39 2-8-16,39-2 9 0,-40 7-3 0,40-7-2 15,-30 12 3-15,30-12 2 0,-23 21-2 16,23-21 1-16,-17 22-4 0,17-22-4 0,-15 28 8 16,15-28-1-16,0 31-8 15,0-31 10-15,12 32-10 0,-1-14 10 0,9-1-2 0,0 2 2 16,11 2-3-16,4-6-2 16,0 5 1-16,8-5 10 0,-3 1-12 0,7-5-1 15,2 1 5-15,3-1 9 0,-5-2 4 0,4 0 0 16,3-3 10-16,-2-2 4 0,0-4-2 15,-1 0 3-15,6 0 7 0,-5-7-5 0,0 0-7 16,-3 2 4-16,-4-3 5 0,0 0-2 16,-5-8-5-16,-3 1 2 0,3-3-5 15,-7 0 0-15,-1-8-10 0,-7 1 4 0,-1 2-4 16,-3-8 2-16,1 3-5 0,-5-3 3 16,-9 3-3-16,4-3 3 0,-5 4-8 15,1-1 1-15,-3-2 0 0,-2 2 1 0,-3 0-1 16,0 28-1-16,-6-53-1 0,-4 26-8 15,0 6-6-15,-2-5 0 0,-5 5 3 16,2 2-2-16,-5 1 1 0,2-1-2 16,-4 4 3-16,0 3 3 0,-5-4-4 0,7 4 3 15,-1 3-1-15,21 9 0 0,-41-21 5 16,25 12-5-16,16 9-1 0,-35-17 4 0,35 17-3 16,-27-10-2-16,27 10 5 0,-24-11-3 15,24 11-5-15,0 0-9 0,-28-12 1 0,28 12-5 16,0 0-10-16,0 0 11 0,-17-19-3 15,17 19-10-15,0 0 2 0,0 0 6 0,0 0-5 16,49-30 1-16,-49 30-13 0,42-20 1 16,-19 11 2-16,2-3 3 0,0 3 8 15,4 0-2-15,-1 0 6 0,-4 0 0 0,1 2 3 16,-25 7 9-16,38-11-6 0,-16 7 7 16,-22 4 12-16,35 0 8 0,-35 0 12 0,37 12-7 15,-37-12 10-15,32 25 16 0,-16-10 1 16,-4 3 5-16,0 1-3 0,-2 6 1 15,-4 2 9-15,3 0 6 0,-4 3 4 0,-2 0-2 16,2 3-1-16,-5-2-1 0,4 0-3 16,-4 1 3-16,1-1-4 0,3-4-3 0,-1 3-4 15,4-4 2-15,-2-2-2 0,3 0-2 16,0 2-2-16,6-5 4 0,1-3-5 16,1 1-6-16,5-4-4 0,-1-3 1 15,5-3-7-15,-2 0-4 0,4-2 3 0,1-3-8 16,-1-3-7-16,3-2-17 0,2-3-28 15,-2-3-39-15,2-2-48 0,-4 0-47 0,-6-6-74 16,5 0-215-16,-14-1-446 0,-9-2-447 16</inkml:trace>
  <inkml:trace contextRef="#ctx0" brushRef="#br0" timeOffset="130318.712">25913 13173 4264 0,'0'0'-87'0,"-27"5"10"16,27-5-6-16,0 0 15 0,0 0-21 0,0 0-15 15,0 0 1-15,0 0 10 0,0 0 5 16,0 0 4-16,0 0 29 0,0 0 23 15,0 0 23-15,-34 6 7 0,34-6 6 0,0 0 6 16,0 0-8-16,0 0 7 0,0 0-4 16,0 0-5-16,0 0 0 0,0 0 4 15,0 0-4-15,0 0 0 0,0 0-2 16,0 0-5-16,0 0 7 0,0 0 0 0,-15 12 7 16,15-12-5-16,0 0 3 0,0 0-5 15,-8 25 0-15,8-25 0 0,0 0 0 0,0 30 4 16,0-30-8-16,-7 24 8 0,7-24-4 15,0 0 10-15,-5 32 10 0,5-32 3 0,0 0 10 16,-18 27 27-16,18-27 7 0,-22 23 4 16,9-8 14-16,-4-3 0 0,17-12 1 15,-40 22 14-15,15-10 14 0,1 0-7 0,-1 0-7 16,2-3-9-16,-2 3-21 0,1-2-18 16,-6 3-59-16,7 2-65 0,-6 1-63 0,-1 3-154 15,-5-4-549-15,8-6-24 0</inkml:trace>
  <inkml:trace contextRef="#ctx0" brushRef="#br0" timeOffset="136281.2278">21062 11314 3673 0,'0'0'-108'0,"0"0"15"16,0 0 16-16,0 0 9 0,0 0-2 0,0 0 8 15,0 0 7-15,0 0 3 0,0 0 4 16,0 0 8-16,0 0 24 0,0 0 11 16,0 0 13-16,0 0 10 0,0 0 7 0,0 0 3 15,0 0-3-15,0 0-3 0,0 0-7 16,0 0 14-16,0 0-2 0,0 0-8 0,0 0 5 16,-36-24-5-16,36 24-5 0,0 0-7 15,0 0 3-15,0 0-3 0,0 0-3 16,0 0-6-16,0 0 11 0,0 0-11 0,51-39 0 15,-51 39 9-15,0 0-7 0,23-11 0 16,-23 11 4-16,23-12 1 0,-23 12-3 16,21-12 5-16,-21 12-5 0,28-13 3 0,-28 13-10 15,32-18 3-15,-9 7 2 0,-1 4-2 16,5 1 2-16,1-5 7 0,-3 2 0 16,7 2-12-16,-2-1 0 0,5 2 15 0,-1-4-10 15,-1 5 0-15,2-1 4 0,-8-3-8 16,8 2 1-16,-5 1 6 0,2 1 1 0,2-4-4 15,-3 7 5-15,-1-7-5 0,2 2 4 16,-2 2-1-16,0-2-6 0,-5 4 3 0,7-2 5 16,-32 5-10-16,55-10 3 0,-29 4 4 15,5 3-2-15,-2 0 0 0,3-3-4 16,-1 3 4-16,-1 0 0 0,-1-3-2 16,3 3-1-16,-2 0 3 0,-2-5-4 0,4 6 4 15,0-5 0-15,-9 3-10 0,-23 4 15 16,57-11-5-16,-28 5 5 0,-6 0 11 0,7 0-23 15,-1-1 7-15,-4 2 20 0,3-1-20 16,0-1-4-16,4 2 6 0,-7-2-4 0,7 0 6 16,-3 2-17-16,-4-2 15 0,-25 7 0 15,53-9 5-15,-34 5-11 0,-19 4 10 16,46-8-6-16,-46 8-4 0,36-7 22 16,-18 2-13-16,-18 5 13 0,42-10-7 0,-42 10 5 15,40-5-1-15,-15-2-4 0,-2 1-2 16,-23 6 2-16,47-9 0 0,-17 3-7 0,-8 0 5 15,-22 6-7-15,52-9 7 0,-25 1-18 16,1 4 11-16,-1 0 1 0,3-3-6 0,-1 2 16 16,-29 5-13-16,60-10 5 0,-35 7 6 15,2-3-11-15,3 3 2 0,-5-3-7 16,-25 6 1-16,57-10 8 0,-36 5 5 0,8 2-15 16,-29 3 6-16,48-12 8 0,-24 8-8 15,1-3 4-15,-25 7-12 0,45-5 12 16,-45 5-8-16,37-8-3 0,-37 8 7 15,37-3 3-15,-37 3-3 0,33-8 2 0,-33 8 0 16,35-4 6-16,-35 4-10 0,30-5 9 0,-30 5-5 16,34-3-4-16,-34 3 0 0,40-7 8 15,-40 7 0-15,37-3-12 0,-37 3 6 16,42-2 0-16,-22-2 0 0,-20 4 2 0,33 0 0 16,-33 0-2-16,34-3-2 0,-34 3-4 15,0 0 12-15,43-3-2 0,-43 3-6 16,0 0-2-16,37-3 13 0,-37 3-9 15,28-2 0-15,-28 2-3 0,0 0 6 0,42 0 3 16,-42 0-10-16,35 0 4 0,-35 0 12 16,30 0-16-16,-30 0 0 0,35 0 6 15,-35 0 0-15,0 0-2 0,44 0 9 0,-44 0 1 16,27-4 1-16,-27 4 6 0,0 0 4 16,35 0-7-16,-35 0 3 0,0 0-1 0,35-3 2 15,-35 3-20-15,0 0 15 0,30 0 5 16,-30 0-10-16,0 0 4 0,0 0-8 0,35-3 8 15,-35 3 12-15,0 0-3 0,0 0 16 16,0 0 0-16,34-5 7 0,-34 5 10 16,0 0 3-16,0 0-3 0,0 0 1 0,0 0-18 15,0 0 6-15,31-1-11 0,-31 1 3 16,0 0-6-16,0 0-11 0,0 0 3 0,0 0-6 16,0 0-1-16,31-3 6 0,-31 3-6 15,0 0-1-15,0 0 3 0,0 0-8 16,35 4 0-16,-35-4 4 0,0 0-13 0,28 15 12 15,-28-15-8-15,22 17 1 0,-12-4 1 16,-10-13 12-16,25 28-12 0,-15-16-1 16,-10-12-4-16,20 34 4 0,-7-16-8 15,1 1 4-15,-9 1-1 0,-5-20 7 0,22 42 5 16,-14-22-5-16,0 3-1 0,1 1 7 0,-1-2-9 16,2 2-2-16,-10-24 2 0,10 47 2 15,-3-26 3-15,1 3-5 0,-6 2 0 16,1-2 12-16,6 1-5 0,-6-1 2 0,-1 2-4 15,-2 1 5-15,0-27 0 0,3 49 3 16,0-21-1-16,-3-1 0 0,0 1-2 16,0 0-8-16,0-28 3 0,5 47-3 0,-5-24 3 15,0 2 6-15,0 4-15 0,0-29 8 16,4 42 1-16,-4-20-5 0,1 3-2 0,-1-25 9 16,7 49-4-16,-7-28 0 0,7 6-6 15,-2-1 11-15,-5-26-13 0,11 47 11 16,-6-26-4-16,4-3-3 0,-9-18 5 0,12 36 2 15,-2-18-3-15,-10-18 8 0,21 29 4 16,-12-16-5-16,-9-13 2 0,18 24 2 16,-3-15 0-16,-15-9 3 0,29 21-7 0,-18-11 6 15,-11-10-7-15,39 16 3 0,-16-7 0 16,-3-3-4-16,-20-6 0 0,54 13-4 16,-26-11 5-16,-1 1-5 0,8 0 1 0,-1 0-3 15,2-3-2-15,-2 0 3 0,1 0-1 16,0 0-1-16,4-3-4 0,-1 0 1 0,2-2 2 15,5-5 2-15,1 4-2 0,-3-5 2 16,2-1-1-16,2 5 2 0,2-7-8 16,7 2 2-16,-10 0 2 0,12-3 2 0,-9 6-3 15,11-7-1-15,-7 2 2 0,-2-1-4 16,-3 7 1-16,-1-8 2 0,1 7-2 0,-1-3-1 16,-5 3 4-16,0-3-1 0,5-1-1 15,-12 3 0-15,8 1 0 0,-6-3-1 16,3 3 1-16,-1-3 0 0,-4 0-1 0,-5 2-2 15,7 0 3-15,-4-2-1 0,2-3 0 16,4 2-4-16,-4-2-5 0,-2 3 0 0,1-3-2 16,-2 0 1-16,0-2 1 0,-7 5 5 15,0 0-4-15,-2-1 9 0,2 2-5 16,-6-1-2-16,2 2 6 0,-21 10-6 0,39-21 9 16,-22 11-7-16,3-3-2 0,0 1 5 15,-20 12-6-15,38-18 4 0,-18 9 1 16,-3 0 7-16,-17 9-9 0,33-15 2 0,-11 4-1 15,-22 11 6-15,39-12-6 0,-19 9 1 16,-20 3-1-16,48-9 4 0,-24 3 0 16,-24 6 3-16,43-9-2 0,-19 6-1 0,-24 3 0 15,45-6-1-15,-20 2 0 0,-25 4 1 16,48 0 0-16,-16 0 5 0,-32 0-9 0,50 0 0 16,-23 0 3-16,-27 0 2 0,52 4-6 15,-25-4 3-15,-2 3 2 0,-25-3 2 16,48 6-5-16,-26-6 8 0,6 6-5 0,-28-6 0 15,46 3 3-15,-25 0 2 0,-21-3 4 16,47 6 4-16,-47-6-4 0,45 4 2 16,-25-2-5-16,-20-2 3 0,46 3-2 0,-28 1-2 15,-18-4 2-15,40 7-4 0,-40-7-3 16,37 1 4-16,-37-1 2 0,28 5 6 0,-28-5 3 16,32 3-7-16,-32-3 4 0,30 4 0 15,-30-4-4-15,29 5 5 0,-29-5-8 0,32 6 1 16,-32-6 0-16,30 6-1 0,-30-6 0 15,26 6 0-15,-26-6-1 0,0 0 3 16,34 6-3-16,-34-6-1 0,23 6 3 16,-23-6-2-16,0 0 2 0,22 9-1 0,-22-9 3 15,0 0 1-15,0 0 1 0,17 21 1 16,-17-21 1-16,3 25-2 0,-3-25-1 0,5 38-1 16,-5-38-2-16,0 40 2 0,2-20-4 15,-2 6-5-15,3 2 2 0,-3-28-4 16,3 48 5-16,-3-26-2 0,7 3-2 0,-3 2 2 15,-4-27 1-15,1 50-2 0,-1-23 1 16,4 0 0-16,-4 3-4 0,0-30 6 0,-4 57-1 16,4-25-2-16,0-2 2 0,-1 6 0 15,1-3 2-15,-4 3-3 0,4 7-1 16,0-3 5-16,0 4-5 0,4-2 1 0,-4-2 0 16,1 4-3-16,3-3 3 0,-1-5-3 15,5 4 3-15,-6-7 1 0,1-2-2 16,6 0-3-16,-6-2 3 0,2-2 1 0,3 4-2 15,-6-8 3-15,5 5-5 0,-2-2 6 16,1 1-4-16,-6-27 5 0,7 45-3 0,-7-22 2 16,0-23 0-16,5 43 4 0,-5-22-3 15,0-21-1-15,0 41-2 0,0-20 2 16,0-21-2-16,-5 39 7 0,5-39-4 16,-7 42-1-16,7-24-2 0,0-18 2 0,-11 39-2 15,7-19 2-15,4-20 0 0,-5 36-1 0,5-36-1 16,-11 32 5-16,6-18-2 0,5-14 1 15,-22 34 1-15,3-19 0 0,6 0-2 16,-7 1-1-16,7 0-2 0,-4-1 0 0,17-15 0 16,-35 28 4-16,15-12-6 0,3-1 5 15,-3 1-1-15,3 0-1 0,-5 2-1 16,4-1 1-16,-2 2 0 0,3 1 3 0,-1-2-6 16,-6 3 2-16,8-3 2 0,-4 0-1 15,3 5-4-15,-7 1 4 0,3-5 1 0,-1-1 4 16,0-3-5-16,-3 7 1 0,-5-3 0 15,7-1 1-15,-6 4-6 0,1-3 2 16,3-3 1-16,-4 4 1 0,-3-1-2 0,6-1-3 16,1 0 1-16,-7 1-2 0,3 1-1 15,-2 0 1-15,5 2-2 0,-5-2 1 16,2 3-1-16,-1-4 2 0,2 1 0 0,-2-1 1 16,3-1 1-16,2-3-1 0,3 2 2 15,-10-2-3-15,4-3 2 0,6 0 2 0,-8 1 1 16,8-5-2-16,-3 1 0 15,-3-1 2-15,4-1 0 0,-4 5 0 0,28-12-1 16,-47 11 0-16,25-2 2 0,0-2 1 0,22-7-2 16,-48 11-2-16,23-4 2 0,3-1-2 15,22-6 0-15,-48 12 2 0,26-5 2 16,22-7-2-16,-40 8 0 0,20-1 0 0,20-7 0 16,-46 10 2-16,21-4-4 0,25-6 2 15,-43 9 2-15,18-3-3 0,25-6 1 0,-37 6 6 16,37-6-8-16,-42 7 0 0,22-2 3 15,20-5 0-15,-40 7-2 0,18-4 1 16,22-3-1-16,-40 0 3 0,40 0 0 0,-47 4 0 16,20-4-3-16,27 0 2 0,-41 0 8 15,41 0-3-15,-49 1 1 0,24-1-3 16,25 0-1-16,-52-1 5 0,52 1-6 0,-50 0 3 16,22 0-5-16,28 0 1 0,-49-4-1 15,24 8 1-15,25-4-1 0,-49-4-2 0,23 4 3 16,26 0 0-16,-57 4 0 15,30-4-2-15,-3 0 0 0,30 0 5 0,-60 0-7 16,30 0 6-16,-2 0-6 0,3 1 5 0,29-1-3 16,-62 0 2-16,31 0-1 0,-3 0 7 15,2 3-6-15,32-3 1 0,-61 0-4 0,29 0 2 16,-2 4 4-16,4-4-4 0,-5 4-3 16,2 0 3-16,1 0 0 0,2 0 3 15,-2 0-5-15,2 1-1 0,-2 1 1 0,4-4 1 16,-1 5-5-16,1 0 6 0,28-7-6 15,-52 8 5-15,30 2-1 0,-3-8-4 0,-3 8 0 16,4-4 1-16,24-6-2 0,-48 12-4 16,24-5 7-16,1-2 0 0,23-5 2 15,-37 14-1-15,20-8 2 0,17-6-1 0,-37 12 3 16,37-12-3-16,-28 9-1 0,28-9 2 16,-33 13-1-16,9-8 3 0,24-5-1 15,-37 12-2-15,17-9 1 0,20-3 2 16,-47 11-2-16,16-8 2 0,31-3-1 0,-56 4 0 15,31 5 0-15,-5-9 0 0,30 0 2 16,-53 3-1-16,24 2-3 0,-2-2 4 0,0-1-2 16,0 2-2-16,1-1 0 0,30-3 3 15,-57 3-1-15,25 1 3 0,0-4-2 0,2 3 2 16,-2-1-2-16,32-2 0 0,-65 3-3 16,35 0 2-16,0 1 0 0,3-1-3 15,27-3 6-15,-57 5-1 0,37-1-3 0,20-4-1 16,-43 9-1-16,21-6 1 0,22-3 1 15,-39 8 0-15,16-4-1 0,23-4 2 0,-37 9 2 16,19-2-6-16,18-7 1 0,-40 8-2 16,40-8-4-16,-34 12 1 0,16-4-1 15,18-8 4-15,-30 9-5 0,30-9-1 0,-27 10 4 16,27-10 2-16,-34 8 2 0,34-8 1 16,-30 12 0-16,12-5 0 0,18-7-2 15,-35 11-1-15,35-11 2 0,-30 9 6 0,30-9-3 16,-36 11 0-16,36-11-3 0,-25 9 6 15,25-9-6-15,-31 7 1 0,31-7-2 16,-29 5 5-16,29-5-3 0,-32 3 10 0,32-3-3 16,-30 3 6-16,30-3-8 0,-32 4 5 15,32-4-1-15,0 0-3 0,-45 0 1 0,45 0-2 16,-31 3-2-16,31-3 6 0,-34 0-5 16,34 0-1-16,-37 2 1 0,37-2-1 15,-40 0-1-15,40 0-2 0,-42 3 3 0,42-3 5 16,-38 4-4-16,38-4 1 0,-49-4 2 15,49 4-1-15,-52 0 0 0,24 0-3 16,28 0 2-16,-62 0 1 0,29-3-1 0,1 3-3 16,-2 0 7-16,3-2-5 0,-3-1-1 15,34 3-1-15,-65-4 0 0,33 4 2 0,2-3-4 16,-5 0 2-16,5 1 1 0,30 2 0 16,-62-7 6-16,33 0-2 0,-2 6-2 15,1-6 3-15,-2-1-6 0,-2-1 6 0,-6-2-6 16,0-1 6-16,-2-3-4 0,-13-1 0 15,-2-2 5-15,0-2-5 0,-8 2 3 0,-12-4-5 16,0 2 2-16,7-7 6 0,-4 7 1 16,7 1 0-16,7 1 2 0,-2 3 1 15,5 0-1-15,4 0-6 0,6 3 1 16,9-2-5-16,-4 1 1 0,3 5-2 0,2-4 0 16,-1-2 3-16,3 1-2 0,-2 1-2 15,9 0-2-15,-2-3 1 0,3 3 4 0,-2-6 0 16,-2 3 0-16,2-3 13 0,1-2 5 15,-1 1-6-15,1-1 6 0,-1-7-2 16,6 11-1-16,-4-3 8 0,12 0-3 0,-5 4-1 16,7-5-5-16,-4 7-5 0,2-7 1 15,15 20-4-15,-20-34 0 0,8 14 1 16,7-4-2-16,5 24-1 0,-10-48 1 0,10 19-2 16,-5 2-4-16,2-3 3 0,-4 0 1 15,4-1-2-15,-1 0-3 0,3-6 3 0,-3-4-2 16,-2 1 0-16,2 1 2 0,3-2-4 15,-8 2 4-15,8-5-4 0,1 4 1 0,-4 0 0 16,2 6 0-16,-1-2 0 0,-2 4 2 16,2-2-4-16,-1 4 2 0,3-2 3 0,-4 2-4 15,0 0 3-15,-2-2-4 0,5 1-1 16,-1 1 4-16,-7-2 1 0,5 2-1 16,-2 0-2-16,4 0 1 0,-2-2 0 15,0 5 0-15,-2-2-2 0,7 29 0 0,-7-49-2 16,2 23 2-16,2 2-1 0,3 24-5 15,-3-45 4-15,3 18 1 0,0 27 0 0,0-54 0 16,0 24-1-16,0 3 2 0,3-5-2 16,0-1 1-16,-3-1-1 0,5-7 3 15,-1-1-4-15,-1 1 0 0,4 1 0 0,-2-4-1 16,-2 2 5-16,2 2-5 0,-1 0 2 16,2-1 1-16,-4 12 1 0,8-5-8 0,-7 3 0 15,2-1 1-15,-1 4 1 16,1 1-3-16,0 0 5 0,0 1-2 0,-5 26 4 15,0-56-6-15,0 29 2 0,-4 0 3 0,3-1-3 16,1 28 4-16,-17-52-2 0,12 27 2 16,-2 4 1-16,7 21-1 0,-8-44-7 0,8 44-8 15,-3-33-6-15,3 33-6 0,-7-28 2 16,7 28 1-16,-2-25-2 0,2 25 2 0,-3-31 6 16,3 31-3-16,0 0 5 0,-5-42-1 15,5 42 6-15,0-32 7 0,0 32-3 16,-3-33 1-16,3 33-1 0,3-34 3 15,-3 34-2-15,5-35 0 0,-5 35 3 0,5-30 2 16,-5 30-2-16,15-32-3 0,0 17 5 16,3 2-10-16,-3-4-23 0,6 8-43 15,7 0-40-15,-10-3-55 0,-18 12-162 0,42-15-543 16,-22 3-296-16</inkml:trace>
  <inkml:trace contextRef="#ctx0" brushRef="#br0" timeOffset="158789.8776">13546 11045 546 0,'0'0'110'0,"-20"-24"-85"0,20 24-44 16,0 0-78-16,-20-18 30 0,11 12 12 16</inkml:trace>
  <inkml:trace contextRef="#ctx0" brushRef="#br0" timeOffset="158879.8221">13497 10997 471 0,'-27'-18'61'15,"27"18"31"-15,-21-12 15 0,21 12-6 0,0 0-32 16,-22-20-8-16,22 20-28 0,-13-9-88 15,13 9-229-15,0 0 85 0,-27-16 54 0</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48:29.554"/>
    </inkml:context>
    <inkml:brush xml:id="br0">
      <inkml:brushProperty name="width" value="0.05292" units="cm"/>
      <inkml:brushProperty name="height" value="0.05292" units="cm"/>
      <inkml:brushProperty name="color" value="#FF0000"/>
    </inkml:brush>
  </inkml:definitions>
  <inkml:trace contextRef="#ctx0" brushRef="#br0">5234 6228 96 0,'0'0'58'0,"0"0"-58"0,0 0 0 0,0 0-16 16,0 0 16-16,-14-23 0 0,14 23 16 16,0 0-16-16,0 0 17 0,0 0 70 0,0 0 84 15,0 0-54-15,0 0-13 0,-7-30-5 16,7 30-4-16,0 0-10 0,0 0-13 0,0 0-8 15,0 0 8-15,0 0-16 0,0 0-7 16,-10-21-6-16,10 21 5 0,0 0-25 16,0 0 23-16,0 0-19 0,0 0-13 15,0 0 8-15,0 0-8 0,0 0 12 0,0 0-8 16,0 0-5-16,0 0-5 0,0 0 9 16,0 0-8-16,0 0 16 0,0 0-12 0,0 0-9 15,0 0 13-15,0 0 12 0,0 0-4 16,0 0-9-16,-8-24-8 0,8 24 16 15,0 0-4-15,0 0-12 0,0 0 0 16,0 0 0-16,0 0-8 0,0 0 8 0,0 0 8 16,0 0-5-16,0 0 9 0,0 0-16 0,0 0-4 15,0 0 4-15,0 0-1 0,0 0-10 16,0 0 11-16,0 0 15 0,0 0-27 16,0 0 8-16,0 0 4 0,0 0-16 15,52-11 28-15,-52 11-5 0,30-3-11 0,-30 3 4 16,27-2-4-16,-27 2 8 0,0 0-12 15,37-4 19-15,-37 4-19 0,28-3 4 0,-28 3 0 16,0 0 0-16,38-3-7 0,-38 3 14 16,32-1-18-16,-32 1 7 0,34-5 12 15,-34 5-16-15,32 0 16 0,-32 0-8 0,31-3 0 16,-31 3 7-16,0 0-11 0,45 0-3 16,-45 0-1-16,22-3 12 0,-22 3 4 15,0 0-5-15,47-3 1 0,-47 3 4 16,32 0 3-16,-32 0-7 0,38-3 15 15,-38 3-19-15,39-7 14 0,-39 7-6 0,40-2 10 16,-40 2-10-16,33-3 21 0,-33 3 7 0,36-5 6 16,-36 5-7-16,30-5 7 0,-30 5-22 15,31-2 14-15,-31 2-4 0,31-5-4 0,-31 5 4 16,38-5-8-16,-38 5 1 0,43-7-7 16,-16 4 3-16,-27 3-10 0,54-2-2 15,-26-2 2-15,-28 4-9 0,42-4 6 16,-15 2 7-16,-27 2-7 0,38-1-3 0,-38 1 3 15,40-5 4-15,-40 5 2 0,36-4-6 16,-36 4-3-16,38-3-3 0,-38 3 19 16,33 0-22-16,-33 0 0 0,32-2 12 0,-32 2 9 15,39 0-3-15,-39 0-6 0,37-3-9 16,-37 3 9-16,40-3 0 0,-40 3 12 16,48 0-18-16,-23-4 8 0,-25 4-8 0,50 0-3 15,-23-3 9-15,-27 3-3 0,50 0-3 16,-26 0 3-16,-24 0 0 0,43 3-6 15,-43-3 8-15,39 0 10 0,-39 0-24 0,38 4 6 16,-38-4 3-16,37 3-9 0,-37-3 9 16,34 3 3-16,-34-3-12 0,38 5 6 0,-38-5 3 15,30 4 6-15,-30-4-7 0,32 6 4 16,-32-6-14-16,25 6 8 0,-25-6 0 16,0 0 8-16,28 6-2 0,-28-6 8 0,0 0-11 15,0 0 0-15,29 6 5 0,-29-6 4 16,0 0 2-16,0 0-9 0,0 0-2 0,25 8 6 15,-25-8 2-15,0 0-6 0,0 0-7 16,0 0 4-16,0 0 7 0,0 0-4 16,0 0-5-16,0 0 9 0,22 11-1 15,-22-11-3-15,0 0-2 0,0 0 3 0,15 16-4 16,-15-16 1-16,0 0 11 0,0 0-9 16,16 20-5-16,-16-20 5 0,0 0 1 15,17 13 2-15,-17-13 0 0,0 0 0 0,17 14-5 16,-17-14 2-16,0 0 1 0,18 15 2 15,-18-15 2-15,0 0-2 0,22 12 11 0,-22-12-9 16,0 0 3-16,20 16-2 0,-20-16-6 16,0 0 5-16,24 8-5 0,-24-8 1 15,0 0 6-15,25 12-6 0,-25-12 14 0,0 0-10 16,18 10 3-16,-18-10 7 0,0 0 0 16,27 9 0-16,-27-9-8 0,22 6 5 15,-22-6-2-15,23 10 0 0,-23-10-6 0,28 5 1 16,-28-5 0-16,26 7-3 0,-26-7 0 15,21 5-2-15,-21-5-5 0,30 7 12 16,-30-7-3-16,25 10-4 0,-25-10-5 0,27 5-5 16,-27-5 10-16,35 12-3 0,-35-12 1 15,34 4-3-15,-11-1 0 0,-23-3-5 16,35 9 10-16,-15-6 4 0,-20-3-9 0,44 6 10 16,-44-6-15-16,40 3 7 0,-18 0 8 15,-22-3-10-15,38 8 9 0,-38-8-11 16,35 0 4-16,-35 0 7 0,34 1-4 0,-34-1 16 15,32 3-5-15,-32-3-7 0,0 0 3 16,42 5 1-16,-42-5-8 0,31 3 2 0,-31-3 11 16,34 0-14-16,-34 0 10 0,35 3-5 15,-35-3-5-15,35 0-6 0,-35 0 11 16,44 0-5-16,-26 1-8 0,-18-1-1 16,47 0 1-16,-47 0 8 0,43 0 3 0,-43 0-3 15,44 0-1-15,-24 0-8 0,-20 0 1 16,42 0 8-16,-42 0-8 0,43-1 4 0,-43 1 13 15,37-3-13-15,-37 3 4 0,33 0-1 16,-33 0-6-16,34-8-1 0,-34 8 4 16,35-3-7-16,-35 3 14 0,33-1 2 0,-33 1-9 15,31-8 2-15,-31 8 2 0,31-6-6 16,-31 6 7-16,30-2 1 0,-30 2-1 16,36-7-8-16,-36 7 10 0,28-4-5 15,-28 4-6-15,32-11 17 0,-32 11-15 0,30-1 6 16,-30 1 7-16,28-8-5 0,-28 8-3 15,37-6 5-15,-37 6 1 0,34-10 4 0,-34 10-7 16,31-10 1-16,-31 10 3 0,29-5-3 16,-29 5 7-16,40-7-9 0,-23 2 3 15,-17 5 3-15,33-10-3 0,-33 10-2 0,34-10 0 16,-14 5-8-16,-20 5 0 0,40-10 13 16,-40 10 3-16,35-7-14 0,-17-1 13 0,-18 8-3 15,37-8-6-15,-37 8 0 0,40-12 8 16,-40 12-2-16,34-4-3 0,-16-4-1 15,-18 8 8-15,35-7 6 0,-35 7-18 16,44-8 8-16,-26 3-4 0,-18 5 2 0,40-7-4 16,-16 2-2-16,-24 5 13 0,42-7-13 15,-42 7 2-15,36-9 10 0,-36 9-12 0,29-6 27 16,-29 6 4-16,25-3-3 0,-25 3 4 16,0 0 11-16,33-6-14 0,-33 6-2 15,0 0 11-15,25-6-13 0,-25 6-6 0,0 0 19 16,0 0-17-16,0 0 13 0,31-8-4 15,-31 8 20-15,0 0 3 0,0 0 7 16,0 0 2-16,0 0 1 0,0 0-2 0,0 0-4 16,26-5-1-16,-26 5-9 0,0 0-10 15,0 0-7-15,0 0 3 0,0 0-6 16,0 0-5-16,0 0-4 0,0 0-2 0,0 0 2 16,0 0-6-16,0 0-1 0,35-2 1 15,-35 2-2-15,0 0 1 0,0 0-3 0,39-5-1 16,-39 5 1-16,0 0-7 0,35-5-1 15,-35 5 6-15,0 0-5 0,33 0 7 16,-33 0-6-16,0 0-3 0,41 0 3 0,-41 0-3 16,33-4 3-16,-33 4-3 0,42 4 2 15,-19-4 1-15,-23 0-8 0,54 0 10 16,-32 0-5-16,-22 0 1 0,48-4-2 0,-48 4 0 16,42 4 7-16,-42-4-9 0,35-4 3 15,-35 4-1-15,30 4 1 0,-30-4-3 16,0 0 7-16,37 0-3 0,-37 0-1 0,0 0-1 15,28 0 4-15,-28 0-3 0,0 0 2 16,0 0 0-16,0 0 3 0,36-4 2 0,-36 4 4 16,0 0-1-16,0 0 6 0,0 0-9 15,0 0 6-15,0 0-2 0,0 0-4 16,0 0-1-16,33 0 5 0,-33 0-6 0,0 0-2 16,0 0-2-16,0 0 3 0,0 0 2 15,0 0-3-15,0 0-1 0,0 0-3 16,0 0 6-16,0 0-1 0,0 0-3 0,32-3-1 15,-32 3 3-15,0 0-2 0,0 0-2 16,35-5-1-16,-35 5 1 0,32-8 1 16,-32 8 2-16,36-3-3 0,-36 3 2 0,44-12-24 15,-26 10-28-15,-18 2-43 0,47 0-37 16,-47 0-27-16,42 15-52 0,-24 0-210 16,-8 9-452-16,-10-24-222 0</inkml:trace>
  <inkml:trace contextRef="#ctx0" brushRef="#br0" timeOffset="1475.1837">15065 6474 3879 0,'0'0'-188'0,"0"0"8"0,-17-12 7 16,17 12-8-16,0 0-15 0,0 0-19 15,-29-9-433-15,29 9 116 0</inkml:trace>
  <inkml:trace contextRef="#ctx0" brushRef="#br0" timeOffset="1562.1287">14973 6428 2447 0,'0'0'-127'0,"-27"-16"35"0,27 16 7 15,0 0 5-15,-20-19 5 0,20 19 1 16,0 0-6-16,-17-12-27 0,17 12-16 0,0 0-38 15,0 0-233-15,0 0 88 0</inkml:trace>
  <inkml:trace contextRef="#ctx0" brushRef="#br0" timeOffset="20381.4839">24292 6233 1314 0,'0'0'14'0,"0"0"-5"15,0 0 5-15,0 0-14 0,0 0 0 16,0 0-28-16,0 0-15 0,0 0-10 16,0 0-7-16,0 0 4 0,0 0 4 0,0 0-6 15,0 0 3-15,26-5-1 0,-26 5 10 16,0 0-19-16,0 0 11 0,0 0-2 0,0 0-21 16,44 8-108-16,-44-8 51 0</inkml:trace>
  <inkml:trace contextRef="#ctx0" brushRef="#br0" timeOffset="21933.817">24656 6279 572 0,'0'0'26'0,"0"0"19"16,0 0 18-16,0 0-8 0,32 0-1 16,-32 0-2-16,0 0-18 0,0 0-6 0,0 0 5 15,29 1-22-15,-29-1 17 0,0 0-7 16,0 0 0-16,0 0 1 0,36 0-7 0,-36 0-4 15,0 0 15-15,0 0 19 0,0 0 25 16,31 3 40-16,-31-3 31 0,0 0-33 16,0 0 4-16,0 0-16 0,0 0-23 15,0 0-13-15,0 0 3 0,0 0-16 16,35-3-5-16,-35 3-3 0,0 0-8 0,0 0 3 16,0 0-11-16,30-1-2 0,-30 1 2 15,0 0-10-15,32-8 10 0,-32 8-7 0,0 0 10 16,33-6-23-16,-33 6 7 0,28-3 0 15,-28 3 5-15,0 0-5 0,34-7-4 16,-34 7-6-16,0 0 3 0,32-3 1 0,-32 3-4 16,0 0 6-16,0 0 0 0,31-2-9 15,-31 2 6-15,0 0 10 0,31-5-16 16,-31 5 6-16,0 0 3 0,31-1-15 0,-31 1 12 16,0 0-3-16,34 0-7 0,-34 0-2 15,0 0 6-15,0 0-10 0,40 0 13 16,-40 0-6-16,0 0 12 0,30 0-9 0,-30 0 0 15,0 0 0-15,32-4 0 0,-32 4-1 16,0 0 1-16,32-4 6 0,-32 4 4 0,0 0-10 16,0 0-1-16,31-3 8 0,-31 3 5 15,0 0-3-15,0 0 1 0,39-1-4 16,-39 1 9-16,0 0-8 0,0 0 5 0,30 0-6 16,-30 0 6-16,0 0-6 0,0 0 1 15,35-4-1-15,-35 4 6 0,0 0-12 16,0 0 6-16,0 0-3 0,30-4-3 0,-30 4-3 15,0 0 12-15,0 0-6 0,0 0 6 16,40-4-3-16,-40 4-6 0,0 0 3 16,34-2 6-16,-34 2-6 0,0 0 19 15,35-6-26-15,-35 6 14 0,30 0-7 0,-30 0 0 16,0 0 0-16,37-4 0 0,-37 4-7 16,0 0 1-16,33-3 6 0,-33 3 0 0,0 0 0 15,35 0 3-15,-35 0 4 0,0 0-11 16,0 0 23-16,31-2-10 0,-31 2-9 15,0 0 0-15,0 0 3 0,35-3 0 0,-35 3 0 16,0 0 0-16,0 0 3 0,0 0-6 16,37 3 3-16,-37-3 0 0,0 0-9 0,0 0 6 15,40-3 0-15,-40 3 0 0,0 0 6 16,25 3-6-16,-25-3 6 0,0 0-3 16,0 0 3-16,40 0 3 0,-40 0-9 0,0 0 6 15,35-3-6-15,-35 3 6 0,32 0-18 16,-32 0 18-16,0 0 6 0,47 0-15 15,-47 0-3-15,35 0 9 0,-35 0-3 16,33 0-3-16,-33 0 0 0,32 0 15 0,-32 0-15 16,30-3 12-16,-30 3-3 0,0 0-1 15,44 0 4-15,-44 0-3 0,28-7 0 16,-28 7 6-16,32-2-7 0,-32 2-2 0,33-2 12 16,-33 2-9-16,37 0-3 0,-37 0 2 15,34-5-2-15,-34 5 6 0,30-3-1 0,-30 3 15 16,35-3-6-16,-35 3 5 0,33-2-10 15,-33 2 13-15,34-3-12 0,-34 3 9 16,33-4 0-16,-33 4-11 0,39-3-1 0,-39 3-1 16,33-5-4-16,-33 5 11 0,42-1 0 15,-42 1-8-15,43 0-3 0,-21-3 6 0,-22 3-9 16,52-3 9-16,-27-2-9 0,-25 5 1 16,52 0 2-16,-27-1-2 0,-25 1 2 15,54 0-3-15,-29 0-2 0,-25 0 3 16,53-3-8-16,-31 3 15 0,-22 0-15 0,55 0 15 15,-25-3-7-15,-30 3 2 0,57 0-10 16,-35 0 8-16,10-5-3 0,-32 5 0 16,55 0 5-16,-30 0-5 0,-25 0 13 15,53 0-8-15,-27 0-13 0,-26 0 11 0,43 0 2 16,-43 0-5-16,39 0 10 0,-39 0-5 16,40 0-8-16,-40 0 3 0,38 0-2 0,-38 0 2 15,40 0-3-15,-40 0 8 0,44 0-12 16,-44 0 2-16,35 0 5 0,-35 0 0 0,35 0 2 15,-35 0 1-15,30 0-1 0,-30 0 1 16,0 0 2-16,34 0 18 0,-34 0 12 16,0 0-10-16,0 0 7 0,35-3 9 0,-35 3-14 15,0 0-3-15,0 0 6 0,0 0-6 16,28 8-6-16,-28-8 1 0,0 0-3 16,0 0-2-16,0 0-5 0,0 0 4 0,0 0 3 15,0 0-14-15,0 0-2 0,32 3 5 16,-32-3-3-16,0 0 5 0,0 0-3 0,0 0-1 15,35 3-8-15,-35-3 5 0,30 1 14 16,-30-1-12-16,35 5-9 0,-35-5 16 16,39 0-11-16,-16 3 2 0,-23-3-2 15,49 0 2-15,-17 0-5 0,-1 0 12 16,3 0-18-16,3-3 15 0,4 3-4 0,-4-5 2 16,12 5 1-16,-1-1 1 0,2-2-2 0,-3 0-2 15,5-2 0-15,-3 2 0 0,2 2-2 16,-4 1 4-16,2-4-4 0,-1-3 6 15,-1 7 1-15,2-3-3 0,-2 1-2 0,-9-2-4 16,2 1 8-16,-6 3-6 0,2-3 4 16,-2 2 3-16,-2 1-3 0,1 0 2 15,2-5 3-15,-35 5-7 0,60 0-5 0,-24-3 5 16,-3 6 0-16,7-3-4 0,-11 0 4 16,11 5 0-16,-8-4 0 0,3 2 4 15,-5 0-15-15,5 3-2 0,-5 1 4 0,2 0-13 16,-4-3-8-16,1 7-13 0,-1-5-34 15,-3 6-37-15,-5-2-81 0,-3 5-484 0,-17-15 122 16</inkml:trace>
  <inkml:trace contextRef="#ctx0" brushRef="#br0" timeOffset="39806.0346">13350 7636 2670 0,'0'0'-87'16,"0"0"-6"-16,0 0 19 0,0 0 4 0,0 0 12 16,0 0-2-16,25-37-14 0,-25 37 22 15,0 0 6-15,0 0 3 0,0 0-4 16,0 0 10-16,0 0 3 0,0 0 3 0,0 0 1 15,0 0-21-15,0 0 11 0,0 0-24 16,0 0 6-16,0 0-2 0,0 0-5 16,0 0 3-16,0 0 12 0,0 0-1 0,0 0 13 15,30-3 28-15,-30 3 25 0,0 0 22 16,0 0 28-16,0 0 25 0,0 0 5 16,0 0 1-16,0 0-12 0,0 0-2 0,0 0-25 15,0 0 3-15,0 0 5 0,0 0-22 16,17-15-8-16,-17 15-7 0,0 0 2 15,0 0-9-15,27-10 6 0,-27 10-17 0,0 0 10 16,40-7-7-16,-40 7-16 0,37-2-4 16,-37 2 4-16,40-3-24 0,-40 3-7 0,43 0 7 15,-16 0 7-15,-27 0-8 0,45 0 0 16,-16 3-11-16,-1-1 10 0,-28-2 7 16,49 4-3-16,-49-4-5 0,45 3 15 0,-25-3-7 15,-20 0 10-15,38 3-18 0,-38-3 11 16,35 4 3-16,-35-4 16 0,27 3-15 0,-27-3 7 15,0 0-8-15,35 0 12 0,-35 0 0 16,0 0-12-16,27 5 0 0,-27-5 16 16,0 0-12-16,0 0 0 0,0 0 0 0,32 3 8 15,-32-3-4-15,0 0 12 0,0 0-12 16,0 0 12-16,0 0-12 0,32 0 16 16,-32 0-4-16,0 0-4 0,0 0 0 15,0 0 32-15,0 0 4 0,0 0-4 0,0 0-1 16,30 4 7-16,-30-4-7 0,0 0-1 15,0 0-16-15,0 0 20 0,0 0-20 0,43-10 19 16,-43 10-22-16,32-9-1 0,-32 9-3 16,33-6 4-16,-33 6 3 0,41-9 4 0,-41 9-4 15,35-7 7-15,-15 4-11 0,-20 3 7 16,43-5-13-16,-43 5 6 0,45-8-10 16,-24 7 0-16,-21 1 10 0,43 0-3 0,-43 0 3 15,49 0-3-15,-23-3-4 0,-26 3 4 16,50 0-14-16,-24-5 21 0,-26 5-21 0,50 0 0 15,-20 0 10-15,-5 5 11 0,-25-5-14 16,53 3-3-16,-27-3 6 0,-26 0 7 16,51 0-3-16,-27 0-11 0,9 1 4 15,-33-1 13-15,56 0-19 0,-20 3 12 0,-7-3-2 16,8 0-8-16,-9 0 1 0,9 5 13 16,-4-2-17-16,4-3 14 0,-3 2-7 0,4 1 7 15,0 1-4-15,-2-1-10 0,-1 0 11 16,3-1 2-16,-3 2-12 0,0-1 9 15,-1 0-6-15,-2 4 3 0,1-5 0 0,1 1-7 16,-3 0 10-16,1 1 4 0,2-1-4 16,-1 2-3-16,-1-1 10 0,1-1-3 0,1 0-4 15,-4 0-3-15,3 1 3 0,-3-2-3 16,6 3 0-16,-6-4 7 0,1 3-7 16,0-2 3-16,4 4-16 0,-5-1 13 0,2-3 7 15,1 1-7-15,-1 1 6 0,-4-1-3 16,6-2-3-16,-2 4 0 0,-4-2-6 15,-28-3-1-15,53 3 11 0,-31-2-4 0,-22-1 6 16,37 0 4-16,-37 0-10 0,42 0 29 16,-42 0-16-16,37 5 6 0,-14-5-7 15,-23 0 4-15,42 0 0 0,-14 0-4 0,-28 0-3 16,49 0 13-16,-21 3-13 0,-1-3-3 16,7 0 1-16,-34 0-10 0,50 0 6 0,-22 0 24 15,-28 0-6-15,47-3 6 0,-47 3 5 16,33 0 1-16,-33 0 1 0,42-5 18 15,-42 5-2-15,40 0-6 0,-40 0 2 0,51-4-6 16,-30 1-3-16,8-2 18 0,1 1-17 16,0-3-8-16,3 0 0 0,1 1 3 0,3-1 16 15,5-4-18-15,-4 2-2 0,4 0-11 16,0-1 4-16,1 2 3 0,6-6 5 16,4-1-9-16,-6 2-5 0,13 1 7 15,-6-1-5-15,4-6-5 0,-1 6 3 0,0-2 1 16,-10 1-3-16,-2 6-12 0,-6-2 7 15,-4-2-1-15,-4 3-5 0,1 1 5 0,-3 0 1 16,-3 3-11-16,-2-2 6 0,4 0 5 16,1-1-5-16,14 3-2 0,2-7 7 15,1 5-3-15,7-1-6 0,-6 4-6 16,5-4 10-16,3 3 5 0,-3 2-9 0,0-4 6 16,0 6-8-16,-2 1 2 0,-3-5-6 15,1 2 3-15,-11 3 8 0,5 0-14 0,-4 0-2 16,-1 0 5-16,1 0 6 0,-1 0-2 15,0 3 4-15,0-3 7 0,1 0-16 0,-6 5 1 16,7-5 3-16,-6 1-5 0,4 2 1 16,1 1-6-16,-3-1 0 0,1 2 6 15,0-1-6-15,1 3 0 0,-3-3 2 0,-3 1 4 16,3-2 3-16,-7 1-10 0,6 4 5 16,-4-4 5-16,-1-3-12 0,4 6 11 15,-4-3 1-15,1 0-3 0,-1 0 0 0,2 3 7 16,2-2-2-16,0 2 4 0,1-1-11 15,-1-1 4-15,1 5 3 0,4-3-7 16,2 1 4-16,-2-2 3 0,1 5-14 0,4-2 4 16,-2 0-11-16,-2-2 11 0,1 4-5 15,6-2 5-15,-10-2-9 0,2 6-6 0,-2-9 10 16,-5 7-2-16,5-2-3 0,-8-4 9 16,5 2-9-16,-2 1 4 0,0-1 3 0,4 3 8 15,-8-5-11-15,4 5 13 0,7-5-5 16,-3 2 2-16,3 3 3 0,3-3-11 15,-2-2 6-15,1 3 10 0,6-1-10 16,-7 3 7-16,1-1 0 0,-4-6 6 0,-2 3-11 16,1 0 0-16,1 0 6 0,-3 1-1 15,-2-6-5-15,0 6 8 0,-3 1 0 0,4-6-2 16,-4 0 2-16,5 6 0 0,-4-5-6 16,-1 1 12-16,3 4-14 0,-1-3 16 15,8 2-8-15,-9 0-8 0,12-2 5 0,-5 2 6 16,2-2-6-16,0 5-2 0,0-4-6 15,-1 0 3-15,-2 2-2 0,1-5-12 0,-1 6 11 16,-4-4-8-16,0-3-2 0,-2 4 12 16,-1 0-4-16,3-2 7 0,-5 3 0 15,-25-7-5-15,47 6 6 0,-22-4 2 16,-25-2-3-16,49 5 6 0,-26 0-5 0,2-2 5 16,-25-3 3-16,47 3-6 0,-24-2 0 15,-23-1 0-15,44 5 6 0,-16-2 0 0,-28-3-6 16,42 0 0-16,-15 3-5 0,-27-3 5 15,42 2 3-15,-17 2 0 0,2-1-11 16,-27-3 11-16,50 0 5 0,-22 3-13 0,-1-3 5 16,-27 0 9-16,52 4-6 0,-20-4 0 15,-2 3 0-15,-30-3 0 0,62 0-6 0,-31 0 9 16,3 0-6-16,-1 0 6 0,4 0-9 16,3-3 15-16,-5 3-6 0,0 0-12 15,4-4 6-15,-1 4 6 0,3 0-3 0,-1-3 0 16,-7 3-6-16,1 0 18 0,2-3-12 15,-2 3-3-15,1 0 3 0,-5-4 3 0,5 4-3 16,-35 0 0-16,62 0 0 0,-32-2 3 16,5 2-6-16,-4-3 3 0,7 3-6 15,-3 0 12-15,0-3-3 0,0-2-1 0,4 5-4 16,-6-1 4-16,9-2-2 0,-5 3 0 16,3 0-5-16,-3-3 5 0,-4-2 3 15,4 0-3-15,-2 5-3 0,-1-2 3 0,3-4 3 16,-7 3-1-16,5-1-2 0,-2 4 9 15,-1-4-9-15,-2 3 5 0,-30 1-7 16,60-7-1-16,-30 3 0 0,2 4 9 0,-2-2-12 16,-30 2 9-16,61-4 5 0,-33 3-5 15,4 1 0-15,-2-5-12 0,5 1 7 0,0 2 4 16,0-4-10-16,-1 3 14 0,3-1-12 16,8-1 14-16,-9 2-16 0,6-1 8 15,2-2 0-15,4 1-6 0,-4-2 6 0,4 4 6 16,-1-4 0-16,0 2-9 0,2-2 0 15,-1 5 6-15,2-6-3 0,0 4 0 16,2-4-3-16,0 1 3 0,-2 2-14 0,4 1-9 16,-1-2 0-16,3 5-3 0,-5-6-20 15,1 2-5-15,-3 4 0 0,1-2 7 0,-2 0 1 16,1-2 8-16,-2 5 0 0,-4-1-1 16,6-2 10-16,-11 0 9 0,-1 3-6 15,5 0 6-15,-5-5-7 0,0 5 7 16,3-1 0-16,0 1 7 0,-3-3-4 0,3-1 7 15,-2 4-3-15,6-3-4 0,-6-4 3 16,6 1 8-16,-1 4-1 0,1-3-3 0,-4-2 11 16,-2 3-4-16,2 1 0 0,-3-3-4 15,0 2-3-15,0 2 7 0,3-1-7 16,-10 0 7-16,5-1-11 0,-1 1 8 0,-3 3-4 16,0-3 7-16,4 1 3 0,-35 2 1 0,52-3-8 15,-21-1 1-15,-1 1-12 0,-30 3 4 16,52-3 8-16,-27 3 3 0,-25 0-11 15,49-6 0-15,-27 3 7 0,8 0 8 16,-30 3-11-16,52-7 3 0,-22 5-3 0,-5-1-8 16,7-2 4-16,-6 1 0 0,10-4-4 15,-6 5 0-15,3-1 3 0,-1-1-3 16,1 1 4-16,-1-3-1 0,-2 0-7 16,2 1 11-16,0 3-7 0,-7-5-1 0,12 4 12 15,-9-4-12-15,1 4-16 0,-1-3 0 16,4 0 8-16,-7-1-13 0,5 3-26 0,-2-2-19 15,-4 0-31-15,4-3-269 0,-8 8 88 16</inkml:trace>
  <inkml:trace contextRef="#ctx0" brushRef="#br0" timeOffset="39850.0081">28519 7390 1197 0,'0'0'-353'16,"20"-19"101"-16</inkml:trace>
  <inkml:trace contextRef="#ctx0" brushRef="#br0" timeOffset="39990.9217">28549 7359 901 0,'12'-20'83'0,"-12"20"29"0,3-23-35 16,-3 23-3-16,0-24-26 0,0 24-10 16,0 0-20-16,-3-30-41 0,3 30-39 0,-5-20 8 15,5 20 15-15,-7-22 8 0,7 22 11 0,-5-22 25 16,5 22 10-16,-12-22 16 0,12 22 3 15,-5-21 25-15,5 21-16 0,-10-22 18 16,10 22-2-16,-10-18-9 0,10 18-2 16,-7-22-9-16,7 22-14 0,0 0-21 0,-5-27-46 15,5 27 3-15,-5-16-50 0,5 16-114 16,0 0-141-16,0-28 84 0</inkml:trace>
  <inkml:trace contextRef="#ctx0" brushRef="#br0" timeOffset="41380.5805">28479 6903 1183 0,'0'0'39'0,"-9"-23"-9"0,9 23 32 15,-3-21-25-15,3 21-13 0,-7-17-15 16,7 17 14-16,-6-23-14 0,6 23-27 0,-10-23-19 16,10 23 9-16,-9-22 18 0,4 8 10 15,5 14 0-15,-11-21 28 0,11 21 0 0,-14-24 31 16,9 12-5-16,5 12 3 0,-17-25 15 16,6 13-2-16,-1-4-10 0,4 2 3 15,8 14 3-15,-22-24-10 0,14 10-12 0,-8 2 3 16,16 12 0-16,-20-22-5 0,9 9-15 15,-3 1 4-15,14 12-7 0,-20-21 3 16,20 21-10-16,-20-26 6 0,20 26 3 16,-22-18 10-16,22 18-1 0,-20-21 3 0,20 21 9 15,-20-22 2-15,20 22-19 0,-20-21 9 16,20 21-1-16,-25-22 0 0,25 22-4 0,-20-19 3 16,20 19-9-16,-25-18-3 0,25 18 3 15,-20-18-9-15,20 18 0 0,-22-15-5 0,22 15 5 16,-30-20 5-16,30 20 7 0,-27-15 6 15,27 15 12-15,-32-16-9 0,21 6 8 16,11 10-11-16,-35-13 11 0,18 2-9 0,17 11-1 16,-32-15-3-16,32 15 6 0,-28-15-9 15,28 15-9-15,-32-15-5 0,32 15-3 0,-34-15-4 16,18 8 0-16,16 7 11 0,-27-12 2 16,27 12-19-16,-27-12 6 0,27 12 6 15,-27-11-9-15,27 11 1 0,-28-8-5 16,28 8 5-16,-27-13 4 0,27 13-9 0,-27-7 2 15,27 7 3-15,0 0 7 0,-38-14-16 16,38 14 5-16,-27-6-5 0,27 6 2 0,-30-6-4 16,30 6-3-16,-30-3-7 0,30 3 8 15,0 0 2-15,-44-7 4 0,44 7-7 16,0 0 1-16,-38-5-6 0,38 5 7 0,0 0 6 16,-40-5-16-16,40 5 13 0,0 0-2 15,-32-1 2-15,32 1-2 0,0 0 2 0,-25-4-7 16,25 4 3-16,0 0-5 0,0 0 7 15,0 0-13-15,-32-4-2 0,32 4 12 16,0 0-8-16,0 0-22 0,0 0 4 0,-33-3 11 16,33 3-5-16,0 0 5 0,0 0-15 15,-37 0 17-15,37 0 4 0,0 0-7 0,0 0 9 16,-44 3-9-16,44-3 1 0,-30 0 6 16,30 0-15-16,-35 4 0 0,35-4 4 15,-33 5-2-15,33-5 7 0,-34 5-13 16,34-5 5-16,-33 5 2 0,33-5 0 15,-32 10-2-15,32-10 7 0,-33 6-3 0,14-3 13 16,19-3-11-16,-38 6 11 0,38-6 3 16,-40 3 6-16,14 0-12 0,26-3 19 0,-48 5-5 15,26-4 3-15,22-1 3 0,-48 3-4 16,23-3-4-16,25 0-9 0,-44 7 3 0,19-7 5 16,25 0-11-16,-45 2-3 0,21 1 4 15,24-3 13-15,-40 4 5 0,40-4-8 0,-48 7 1 16,28-7 4-16,20 0 4 0,-49 1 5 15,49-1-5-15,-52 3 5 0,26-3-11 16,26 0 0-16,-56 0-6 0,35 0 12 0,21 0-4 16,-49 5 1-16,49-5-3 0,-43 0 6 15,21 0-6-15,22 0 2 0,-42 3-10 16,42-3-3-16,-45 0 3 0,45 0 5 16,-40 3 0-16,40-3 6 0,-39 0-9 0,39 0 6 15,-38 1-5-15,38-1-1 0,-34 0 4 16,34 0-7-16,-33 0-5 0,33 0-3 15,-32 5-8-15,32-5-1 0,-37 3 0 0,37-3-3 16,-30 0 11-16,30 0-2 0,-32 3-7 0,32-3 3 16,-33 1-3-16,33-1 11 0,-34 5-11 15,34-5-4-15,-35 7 2 0,35-7 1 16,-43 3-1-16,43-3 0 0,-34 2-1 0,34-2 7 16,-41 3 0-16,21 0 3 0,1 2-7 15,-1-5 3-15,20 0 7 0,-40 4-1 16,20-1-3-16,0-3 4 0,20 0-8 0,-42 4 14 15,25-1-7-15,-6-3 11 0,1 3-22 16,22-3 7-16,-40 5 4 0,20-1-19 16,-5-1 6-16,5 0-11 0,-5-3-16 0,1 6 18 15,-1-2-8-15,5 0 7 0,0-3 12 16,2 2 21-16,18-3 3 0,-36 4-3 16,20 0 8-16,16-4 4 0,-37 1-51 0,17 4 17 15,20-5 13-15,-30 2 12 0,16 1 5 16,14-3 0-16,-23 2-4 0,23-2 0 0,-20 5-27 15,20-5-19-15,-22 3-42 0,22-3 11 16,-22 9-14-16,22-9 23 0,-18 6-2 16,18-6 14-16,-20 6-19 0,20-6 50 15,-20 6-12-15,20-6 11 0,-20 3 0 0,20-3 24 16,-20 9-19-16,20-9 7 0,-19 6-27 0,19-6 26 16,-30 8-13-16,17-4 5 0,13-4-19 15,-22 8 25-15,4-5 7 0,18-3 8 0,-29 9-8 16,12-6-7-16,17-3 35 0,-33 6 0 15,33-6-1-15,-34 3 49 0,13 0 3 16,21-3-1-16,-39 0 40 0,21 0-5 16,-9 2-26-16,5-2-18 0,-3 0-7 0,-2 0 4 15,-3 4-31-15,2-4-21 0,-4 0-5 16,2 3-26-16,-5 0-17 0,10 2 0 16,-7-3 4-16,2 0-17 0,0 1-32 0</inkml:trace>
  <inkml:trace contextRef="#ctx0" brushRef="#br0" timeOffset="42375.3729">23837 6388 719 0,'-44'0'-13'0,"17"3"74"16,4-6 39-16,-2 3 12 0,25 0-16 15,-37-2 7-15,37 2 14 0,-37-10-10 0,37 10-13 16,-36-7-3-16,36 7-20 0,-44-12-22 16,22 6-17-16,-4 0-20 0,-1 0 4 15,27 6-12-15,-55-17-8 0,21 13 0 0,1-4 8 16,-1 2-4-16,-9-3 20 0,-1 5 3 0,-8-7 1 16,1 2-9-16,-8 0 42 0,0-3 3 15,-4 2 1-15,1 2-7 0,0-4 5 16,0 4-4-16,2-1 1 0,3 3-13 15,4-1-17-15,4 3-6 0,-3-1-40 0,5 2-12 16,-1 0 9-16,-1 1-7 0,2 2-10 16,4-3 12-16,3 3 18 0,5-4 0 15,-2 4 6-15,0-3 18 0,0-2-4 0,6 4 4 16,-3-2 3-16,2 3-10 0,6-3 6 0,-6-2-16 16,7 4-4-16,-2-2-20 0,-2 3-17 15,6 0-23-15,-10-3-5 0,6 3-20 16,-7 0 12-16,3 0 1 0,0 0 11 0,0 0 18 15,-3 0 12-15,2 0 47 0,32 0 12 16,-56 0 0-16,24 0 3 0,0 0 5 0,32 0-1 16,-47 0 4-16,17 3-4 15,3-3-12-15,27 0 7 0,-48 0-11 0,19 3 3 16,29-3 8-16,-45 0 0 0,17 0 3 0,28 0-11 16,-52 1-8-16,28-1 5 0,-7 0-16 15,31 0 11-15,-61 8 1 0,28-5 3 16,1-3-8-16,2 1 23 0,30-1-8 0,-62 8 10 15,30-8-3-15,6 0 10 0,-4 4-7 16,30-4 3-16,-61 3-7 0,41-3-14 16,-7 0 7-16,6 2-1 0,1 1-9 0,-7-3-1 15,27 0 4-15,-44 0-3 0,23 0-7 16,2 0 7-16,19 0-1 0,-43 0-3 16,24 0-3-16,-4 0 14 0,23 0-5 0,-42-3 4 15,22 3-13-15,20 0 13 0,-45-2-10 16,25-1 4-16,-5-1 2 0,25 4-5 0,-54-3-4 15,26 3 3-15,3-5-3 0,-12 5 6 16,8 0-12-16,-12 0-1 0,5 0 4 16,-4 0 0-16,0-1-3 0,-3 1 15 0,1 0-2 15,-3 0 8-15,-4-3 4 0,11 3-9 16,-4 0-4-16,-2-3 7 0,9 3-16 16,-7-5 12-16,4 5-3 0,5 0-6 0,-3-1 9 15,36 1 4-15,-62-3-7 0,29 0-6 16,1 3-3-16,2-5 12 0,30 5-3 15,-65-4-6-15,31 0 22 0,3 1-4 0,-3-1 6 16,2 1 15-16,32 3 5 0,-51-6-1 16,30 6 3-16,21 0-49 0,-60-6 6 0,37 6 0 15,23 0-6-15,-55-6-3 0,30 3 6 16,25 3 6-16,-46-6-1 0,21 3 1 16,25 3 5-16,-36-7-5 0,36 7 5 0,-39-5 3 15,39 5-11-15,-35-5 2 0,35 5 4 16,-34-7-15-16,34 7 12 0,-36-5-1 0,36 5 1 15,-34-5-29-15,34 5-18 0,-37-4-5 16,37 4 6-16,-38-3 11 0,38 3 0 0,-44 11-25 16,11-10-16-16,6 6 8 0,0 3-5 15,-8-5 11-15,10 2 0 0,-7-1-64 16,2 5 5-16,-13-7 22 0,9 3-3 16,-1 2 36-16,2-2 16 0,-11-3-22 0,9 4 24 15,-8-5 20-15,6-2 14 0,-2 4 46 16,3-2-38-16,-6-3-8 0,-5 3-5 15,5-2-9-15,-6 4 9 0,-1-5 13 0,4 3-17 16,-5 1 8-16,3-1 9 0,0-1-9 16,4 1-4-16,-8 0 0 0,10 2-10 0,-5-3-4 15,11 0-14-15,-7 1-29 0,6 1-22 16,2-4 27-16,1 3-28 0,-2-3 18 16,5 3-8-16</inkml:trace>
  <inkml:trace contextRef="#ctx0" brushRef="#br0" timeOffset="43854.1119">16918 6212 826 0,'-43'3'18'0,"7"-6"11"0,6 3 16 0,4 0 5 16,5 0 10-16,21 0-13 0,-35-4 5 0,35 4-22 15,-30 0 6-15,30 0-17 16,-28-3-24-16,28 3-5 0,-29-2 1 0,29 2-52 0,-28 0-17 16,28 0 35-16,0 0 32 0,-50-3 0 15,50 3 17-15,-34 0 15 0,34 0 48 16,-35-3-12-16,35 3 18 0,-37-7-11 16,37 7 7-16,-33-2-7 0,33 2 12 0,-35-7-14 15,35 7 10-15,-32-6-18 0,32 6 2 16,-35-5 0-16,35 5 21 0,-34-7-20 15,34 7-5-15,-33-6-12 0,33 6-8 0,-35-11-3 16,35 11 6-16,-29-4-14 0,29 4 6 16,-41-8-17-16,24 4 4 0,-3 0-7 0,20 4 6 15,-37-10-6-15,17 8 10 0,-4-5-10 16,3 4-1-16,-4 2-6 0,-2-7 10 16,0 5-13-16,-1 0 3 0,-1 0 0 0,4 0 6 15,-7-3-12-15,4 3-1 0,3-4 1 16,-4 7 6-16,1-5 3 0,3 0-6 0,-4 4-4 15,4-7 10-15,-6 5-6 0,5 0 10 16,-4 1 12-16,-3-2 8 0,6-2 12 16,-5 0-4-16,32 6 7 0,-57-7 17 0,29 2-7 15,28 5 8-15,-38-7-4 0,38 7-10 16,-41-5-3-16,41 5-15 0,-36-7-23 16,15 4-24-16,0 0-10 0,-6 1 4 0,27 2 16 15,-47-10 12-15,17 4 3 0,3 3-6 16,27 3 25-16,-52-9-2 0,22 6-6 15,5-5-6-15,25 8 3 0,-57-8-3 0,31 1-5 16,-1 4 10-16,27 3-13 0,-57-9 2 16,32 6-2-16,-5 0-11 0,0 0 0 0,0-3 2 15,-2 3-8-15,3 0 14 0,-8 0-3 16,9-1 3-16,-9 2 6 0,37 2-6 16,-65-3-3-16,35 0 6 0,-5 0-3 0,5-1 11 15,30 4 0-15,-52-2-8 0,27-3-6 16,25 5 11-16,-45-1-8 0,45 1 3 0,-37 0-11 15,37 0 0-15,-44-4 5 0,44 4 6 16,-30 0-3-16,30 0-6 0,-32-3 3 0,32 3 6 16,0 0-11-16,-38-4 8 0,38 4 3 15,0 0-9-15,-35-3 12 0,35 3-18 16,0 0 12-16,-39 0-5 0,39 0-3 16,0 0 16-16,-35 0-14 0,35 0 12 0,0 0-14 15,-33 0 13-15,33 0-8 0,0 0 3 16,-35 0-2-16,35 0 4 0,0 0-4 15,-32-1-1-15,32 1 3 0,0 0 11 0,-40 0-14 16,40 0 11-16,0 0-8 0,-41 0 3 16,41 0-6-16,0 0-2 0,-41 0 5 15,41 0 11-15,0 0-17 0,-37 1 6 0,37-1-2 16,-29 0 7-16,29 0 4 0,0 0-21 16,-36 0 15-16,36 0 6 0,0 0-9 0,-37 3-6 15,37-3 3-15,-29 4 0 0,29-4 1 16,0 0 2-16,-36 7-6 0,36-7 1 0,-32 1-4 15,32-1 6-15,-32 7 1 0,32-7 10 16,0 0-14-16,-40 10 18 0,28-7-12 0,12-3 0 16,-32 6-3-16,19 0 3 0,13-6-3 15,-32 6-3-15,14-3 1 0,18-3 10 16,-30 9-5-16,16-6 6 0,14-3-6 16,-35 9 8-16,18-2-13 0,1 0-1 0,16-7 3 15,-32 9 1-15,19-5-1 0,13-4-8 16,-22 8 16-16,22-8-8 0,-27 6 1 15,27-6-10-15,-20 13 7 0,7-11-9 0,13-2-4 16,-20 13 1-16,20-13-6 0,-21 9 0 16,8-3 2-16,13-6-2 0,-17 14-1 0,17-14 18 15,-25 11-9-15,25-11-3 0,-23 12 3 16,8-7 12-16,1 5-7 0,14-10 4 0,-26 12 6 16,12-5 13-16,14-7-13 0,-25 9 21 15,12-1-9-15,13-8-6 0,-24 7 12 16,24-7-18-16,-21 13 15 0,4-5-3 15,-3 3-6-15,1-2 0 0,1 3-12 0,1-2 6 16,2-2 6-16,-2-1 11 0,17-7-11 16,-25 15 3-16,14-6-12 0,-3-1 3 0,-1 4-9 15,0-4 0-15,5 4 9 0,10-12 3 16,-23 31-6-16,13-16-5 0,1 1-13 16,-6 0 18-16,7 0-9 0,0-3-3 0,-4 6 12 15,3 1-3-15,-2-6-3 0,6 2 6 16,-4 3-3-16,-2-4 6 0,11-15 3 15,-12 24-18-15,4-8 12 0,8-16-3 0,-14 25-1 16,11-10 7-16,3-15-6 0,-10 27 6 16,3-15-9-16,7-12 0 0,-2 31 3 0,-1-15 9 15,3-16-6-15,-7 31 3 0,7-12-3 16,0-19 3-16,7 31-7 0,-4-19 7 16,-3-12-6-16,2 28-6 0,-2-28 5 0,4 25 11 15,-4-25-14-15,3 25 10 0,-3-25-6 16,7 16 6-16,-7-16-10 0,0 19 7 0,0-19 3 15,6 22 7-15,-6-22-14 0,5 18 10 16,-5-18-3-16,5 19-3 0,-5-19 3 16,7 22 0-16,1-10-6 0,-8-12 9 0,14 25 0 15,-8-13 0-15,6-1 1 0,-4 2-11 16,3-1 14-16,0 0-7 0,-2 2 3 16,4 2 0-16,0-4-6 0,1 2-7 15,-3 3 7-15,3-2 3 0,6 5 3 0,0-7-9 16,-3 2 6-16,4-1 0 0,6 0-13 15,-5 1 26-15,6 1-7 0,-1-3-9 0,0-1 0 16,5 0 3-16,-1 0 6 0,5 1-9 16,7-3-6-16,2 2-17 0,5-6-39 0,19 0-58 15,10 0-155-15,26-7-207 0,47-4 98 16</inkml:trace>
  <inkml:trace contextRef="#ctx0" brushRef="#br0" timeOffset="104819.7171">29263 10595 1731 0,'0'0'-32'0,"0"0"32"16,0 0 16-16,0 0 16 0,0 0 8 0,0 0 14 16,0 0-136-16,0 0 78 0,0 0 63 15,0 0-12-15,0 0 6 0,0 0 21 0,-43-28 5 16,43 28-6-16,0 0-12 0,-20-20-27 15,20 20-64-15,0 0-11 0,-19-21-39 0,19 21-190 16,-20-13-202-16,20 13 98 16</inkml:trace>
  <inkml:trace contextRef="#ctx0" brushRef="#br0" timeOffset="188824.9132">13955 14268 1237 0,'0'0'429'0,"0"0"-227"0,16-18-57 16,-16 18-25-16,0 0-28 0,0 0-33 16,0 0 3-16,0 0-14 0,0 0-11 0,0 0-9 15,0 0-3-15,0 0 2 0,0 0 3 16,0 0-12-16,0 0 3 0,0 0 8 0,0-32 9 16,0 32-4-16,0 0 0 0,0 0 3 15,0 0-7-15,0 0-8 0,0 0 8 16,0 0 21-16,0 0-33 0,0 0-4 0,0 0 12 15,0 0-13-15,0 0 2 0,0 0-7 16,0 0 0-16,13-17 5 0,-13 17-3 0,0 0 0 16,33-7 3-16,-33 7-6 0,29-6-2 15,-29 6 3-15,33-10-6 0,-33 10 3 16,35-5-5-16,-35 5 3 0,42-7 4 16,-22 4-9-16,-20 3 22 0,50-5 2 0,-18-2-17 15,0 4 10-15,-2 1-10 0,7-1 9 16,0-1-1-16,5 4-4 0,4-3-4 0,1 3 5 15,-3 0-3-15,4-5 2 0,-1 10 3 16,-7-5-9-16,-1 0-1 0,-1 0 1 16,1 0 6-16,-4 0 15 0,-3 0-27 0,1 0 8 15,-3 0 4-15,2 0-4 0,-2 3 0 16,5-3 9-16,-5 4 0 0,2-4 2 0,2 3-12 16,-6-1 10-16,4-2 0 0,-2 0 2 15,-2 3-12-15,-28-3 3 0,49 0 9 16,-26 0-7-16,-23 0 6 0,44 3 7 0,-18-3-8 15,-26 0 1-15,39 0-2 0,-39 0 9 16,38-3-11-16,-38 3 8 0,44-3-15 16,-16-2 13-16,-28 5-15 0,51-12 9 15,-20 8-3-15,-2-4-1 0,3 4-14 0,-4-4 7 16,0 4 5-16,1-3-1 0,-1 3 0 16,-28 4 0-16,45-12 3 0,-23 9-5 0,-22 3-11 15,37-9 5-15,-37 9 19 0,33-6-22 16,-33 6 12-16,32-9 1 0,-32 9-10 0,30-6-7 15,-30 6-33-15,32-7-32 0,-32 7-30 16,29-5-88-16,-29 5-240 0,20-6-215 16,-20 6 119-16</inkml:trace>
  <inkml:trace contextRef="#ctx0" brushRef="#br0" timeOffset="189359.0684">14327 14441 2670 0,'0'0'34'0,"0"0"8"16,-24 15 0-16,24-15-12 0,0 0-14 16,0 0-13-16,0 0-12 0,0 0 7 0,0 0-12 15,0 0 17-15,0 0-3 0,0 0 0 16,0 0 5-16,0 0 28 0,0 0 23 16,0 0-9-16,0 0-8 0,52 15-1 0,-52-15 12 15,62-6-11-15,-20 3 5 0,12-3-15 16,11 0-2-16,3 0 1 0,6-3 0 15,13 0-12-15,-3 3 5 0,11-5-5 16,-11 3-4-16,4 1 8 0,-9 1-15 0,-1 0 1 16,6 3-17-16,6-3-23 0,-3-1-29 15,-8 5-32-15,-2-4-74 0,-3 2-204 0,-1-1-254 16,-6-2 117-16</inkml:trace>
  <inkml:trace contextRef="#ctx0" brushRef="#br0" timeOffset="191580.6192">25326 14339 2397 0,'0'0'-51'0,"0"0"25"0,0 0 29 15,0 0 10-15,0 0 10 16,0 0 2-16,0 0 7 0,0 0 2 0,0 0 12 16,0 0 20-16,0 0 4 0,0 0-7 15,0 0 19-15,0 0-14 0,0 0 1 0,0 0-12 16,0 0 7-16,0 0-1 0,0 0-7 16,0 0 4-16,38-52-5 0,-38 52-4 15,0 0 1-15,0 0 2 0,18-15-19 0,-18 15 20 16,0 0-6-16,0 0-1 0,17-16-2 15,-17 16-10-15,0 0-7 0,27-15 5 0,-10 4-14 16,-17 11 5-16,40-13 4 0,-12 2-11 16,4 2-3-16,1-3 4 0,4 0-3 15,0 2-7-15,5 1 1 0,1-2-5 0,-1-1-1 16,2 5 0-16,-1-2 7 0,1 1-5 16,1 0 1-16,0-2 8 0,-5 5 3 15,4-2-5-15,-1 1 11 0,1 0-6 0,-1 3-1 16,4 0 2-16,1-3-8 0,-6 3 1 0,3 3-4 15,2-3 7-15,5-2-8 0,-3 5 4 16,4 0-6-16,-3 5 2 0,-1-5 0 16,-1 0-3-16,-2 3-6 0,-1-6 18 15,3 6 3-15,-9-3-19 0,-1 0-7 0,-3 3 29 16,0-3-17-16,-1 3 4 0,3 0-3 16,-4-3 8-16,2 3-4 0,-5-3 7 15,6 0-12-15,-6 0 5 0,-2 0-2 0,9 3-4 16,-7-3 2-16,5 0 14 0,-1 0-20 15,1 0 12-15,-4-3-9 0,5 6 3 0,-3-6-6 16,2 3 7-16,-1 0 3 0,6-3-4 16,-7 3-1-16,1 0-3 0,-1-3-1 15,2 0 1-15,2 3 3 0,0-3-2 0,-4 0 0 16,4 3 5-16,0 0-6 0,3 0-7 16,-5 0 0-16,9 0 7 0,-7 0 3 0,3 0-7 15,1 0 4-15,8 0-1 0,0 3 1 16,-6-3-7-16,0 3 3 0,6-3-1 0,-2 0 5 15,1 3 3-15,-4-3-7 16,-6 0 13-16,2 0-12 0,-3 0 2 0,0 0 6 16,-3 0-9-16,6 0 4 0,-12 0-5 0,4 3-4 15,-32-3 17-15,58 0-15 0,-29 0 5 16,-4 0 10-16,-25 0-12 0,59-3 8 16,-28 3-10-16,-2 3-3 0,-29-3 12 15,57-3 14-15,-27 0-21 0,0 3 2 0,-30 0-3 16,42-3 8-16,-42 3-3 0,41-3-1 15,-41 3-10-15,32 0-6 0,-32 0-22 0,32 0-30 16,-15 0-27-16,-17 0-53 0,27 6-137 16,-16 0-526-16,-11-6 135 0</inkml:trace>
  <inkml:trace contextRef="#ctx0" brushRef="#br0" timeOffset="192263.363">27055 14351 3626 0,'-45'0'-42'0,"45"0"14"0,-37 0 9 16,37 0-2-16,-27 0 3 0,27 0-14 16,0 0-17-16,-38 0 18 0,38 0 1 15,0 0 3-15,0 0 6 0,0 0 21 16,0 0 2-16,0 0 3 0,0 0 9 0,0 0 2 16,0 0 2-16,0 0-2 0,99-12 13 15,-51 12-13-15,4-3-12 0,8-1 14 16,19 2 28-16,11-1-20 0,14 0 6 0,5-2-5 15,38 1-10-15,8-4-2 0,-2 4 20 16,6-7-22-16,-12 3 9 0,0-2-16 0,-6 4-4 16,-26 0 2-16,-15-3-8 0,4 3 6 15,-4 0 9-15,-4 0-9 0,-3-1 6 0,1 0-25 16,0 3-7-16,-16 0-24 0,1 0-27 16,-2 0-52-16,-3 0-147 0,-4 0-440 15,-8-2 587-15</inkml:trace>
  <inkml:trace contextRef="#ctx0" brushRef="#br0" timeOffset="197777.1895">19143 14539 2885 0,'0'0'-24'0,"0"0"24"15,0 0 13-15,0 0-7 0,0 0-1 0,0 0 0 16,0 0-15-16,0 0 2 0,0 0-6 16,0 0 14-16,0 0-8 0,0 0 3 15,0 0-1-15,0 0 6 0,0 0 16 0,0 0-7 16,0 0 15-16,0 0 2 0,0 0 5 16,0 0 11-16,0 0-1 0,0 0-6 15,0 0 0-15,0 0-8 0,0 0 5 0,0 0-3 16,0 0-15-16,50-21 10 0,-50 21 2 15,0 0-5-15,42-11-5 0,-19 11 5 16,7-4-21-16,2-1 14 0,2 2-3 0,4 2-1 16,7-2 1-16,2-1-9 0,3-3 10 15,-8 4-3-15,-3 3-9 0,-4-2 0 16,5-2 2-16,-12 4 0 0,9-3 5 0,-8 0-7 16,4 0 31-16,-1 1 11 0,10-2 2 15,-7-2-6-15,10 3 5 0,-3-3 3 16,6 0-28-16,-1 0 17 0,-2-2-23 0,-1 7 13 15,-2-6-9-15,4 3 0 0,0 0 12 16,-1 0-26-16,0 0 13 0,2 0 5 0,-4-1-14 16,4-1 5-16,3 3-1 0,-3-3-8 15,5 2 6-15,0-1-6 0,-5 2 5 16,4 0 3-16,-4-1-12 0,0 1 0 0,3-2 12 16,-5 5-10-16,4-4 11 0,-9 1-5 15,0 3-4-15,-1 0 1 0,4 0 7 0,-4-3-10 16,3 6 13-16,-4-6-15 0,6 3 4 15,2 0-2-15,-7 3 6 0,4-3 9 0,-1 0-11 16,0 0-3-16,1 3-1 0,-6-3 4 16,-5 0-9-16,3 0 3 0,-1 0-4 15,1 0 8-15,-8 0-4 0,4 4 6 16,-31-4 16-16,49 0 4 0,-27 0-5 0,-22 0 1 16,43 0-2-16,-18 0-4 0,-25 0 10 15,49 0-17-15,-24 0 11 0,-25 0 1 16,50 5-19-16,-20-2 7 0,-5-3 12 0,7 4-15 15,-2-1-3-15,2 0 6 0,-2 2-1 16,0-1-8-16,2-1 4 0,-2 0-1 0,3 0 6 16,-2-3-3-16,0 3-8 0,-2 0 9 15,3 2-6-15,-2-4-4 0,0 2 13 0,2 1-6 16,-1-4 10-16,3 0-19 0,-1 4 9 16,1-4-14-16,1 1 8 0,7-1 3 15,-2 3 13-15,5-3-16 0,3 0 4 0,3 0 11 16,-6 4-11-16,5-4 0 0,-2-4 0 15,-1 4-6-15,2 0 3 0,-6 0-2 16,6 0 0-16,-1-3 8 0,-2 3-10 16,2 0 7-16,-3-1 17 0,2 1-29 0,2-4 0 15,-1 4 5-15,-1-4 0 0,3 4-3 16,-5-3-4-16,2 2 1 0,-7 1-1 16,5-5-11-16,1 2 2 0,-10 0 21 0,5 3-23 15,-1-3-8-15,-7 3 3 0,1-3 6 16,-3 0 1-16,-31 3-3 0,57-4 9 0,-33 1 1 15,-24 3 1-15,46-2-2 0,-46 2 7 16,34-3-2-16,-34 3 16 0,37 0-10 0,-37 0-6 16,33-3 3-16,-33 3-3 0,35-7 8 15,-35 7 2-15,34 0-12 0,-34 0-6 0,37-5 4 16,-37 5-9-16,33 0 3 0,-33 0-15 16,32-7-5-16,-32 7-17 0,28-3-22 15,-28 3-36-15,29-4-91 0,-29 4-505 0,25-8 605 16</inkml:trace>
  <inkml:trace contextRef="#ctx0" brushRef="#br0" timeOffset="199544.7101">19687 14274 2765 0,'-37'-2'-159'0,"37"2"0"0,0 0 45 0,0 0 19 15,0 0 31-15,0 0 13 0,0 0 12 16,-29-7 7-16,29 7 0 0,0 0 14 16,0 0 4-16,0 0-16 0,0 0 23 15,0 0-8-15,0 0 22 0,0 0-7 0,0 0 15 16,0 0 7-16,0 0 4 0,0 0-12 16,0 0 1-16,0 0-5 0,0 0-10 0,0 0 18 15,0 0 17-15,0 0-3 0,0 0-1 16,0 0 3-16,0 0 19 0,0 0-10 15,0 0 18-15,0 0-23 0,0 0 3 0,0 0-1 16,0 0-9-16,0 0-7 0,0 0 0 16,0 0 0-16,89-9 2 0,-89 9-11 0,32 0-4 15,-32 0 4-15,33 0 22 0,-33 0-28 16,37 0-1-16,-37 0 7 0,47 0 4 16,-47 0-5-16,42 0 3 0,-17 0 11 0,-25 0 7 15,48-3-13-15,-48 3-1 0,50 0 1 16,-19 0-1-16,2 0-3 0,-1-3-2 15,1 3-8-15,1 0 5 0,-1 0 0 0,4 0-3 16,1-3 5-16,1 3-17 0,-4-3 17 16,3 3-2-16,-1-3-16 0,0 3 11 15,-7 0-1-15,4-3-2 0,1 3-2 0,-2 0 2 16,2 0 0-16,-35 0-5 0,62 0-3 16,-28 0 6-16,4 0-8 0,-1 3 12 0,-5-3-9 15,3 3-8-15,-2-3 2 0,-1 3-7 16,5-3-3-16,-5 3 6 0,1-3-6 0,-8 3 5 15,9 0 5-15,-34-3-3 0,53 3 1 16,-21 0 7-16,-32-3-7 0,49 0-6 16,-23 3 3-16,-26-3 5 0,51 0 8 0,-25 3 5 15,-26-3-7-15,42-3 7 0,-42 3-8 16,42 0 16-16,-42 0 11 0,38-6-8 16,-38 6 7-16,46 0 3 0,-26-3-6 15,-20 3-7-15,46-6 5 0,-15 3 4 0,-31 3-2 16,50-9 0-16,-18 6-7 0,-7-2-1 15,5 3-12-15,2-5 7 0,-6 4-2 0,4-2 7 16,1 1-4-16,-31 4-4 0,45-4-8 16,-22 0-1-16,-23 4 12 0,39-4 3 15,-39 4-3-15,43-6 7 0,-43 6-4 0,34-6 2 16,-34 6-3-16,40-7 5 0,-17 5-2 16,-23 2-2-16,34-6-6 0,-34 6 6 0,50-4 6 15,-22 1-4-15,-28 3-1 0,42-5-6 16,-17 5-8-16,-25 0 8 0,40-4 2 15,-40 4-3-15,47-6 1 0,-47 6-5 16,44 0 0-16,-26-2 0 0,-18 2-5 0,47-3 3 16,-47 3 4-16,47-4-6 0,-47 4 15 15,41 0 3-15,-15-3-16 0,-26 3 6 0,48 0 12 16,-48 0-16-16,50 0-4 0,-26 0 4 16,6 0 0-16,-30 0 0 0,62-5 0 15,-34 5 0-15,6 0 9 0,-3 0-16 16,3-4 5-16,1 4 6 0,-2 0-6 0,-1-3 2 15,-32 3 18-15,60-5-20 0,-30 2 6 0,2 3-13 16,-7-1 14-16,-25 1 4 0,61-8-14 16,-36 5 5-16,6 2 5 0,-31 1-1 15,57-4 1-15,-27 1 6 0,1 3-11 0,-31 0 0 16,53-7 0-16,-24 7 4 0,-3-3 12 16,-26 3-14-16,47-2 2 0,-18-2 18 15,-29 4-6-15,55-6-10 0,-28 3 9 16,4 0-8-16,1 0-1 0,0 3 7 0,6-3-11 15,1-3 11-15,-2 6 4 0,8-3-15 16,-2 0 3-16,-3 0-14 0,-1 3 9 0,-4 0 4 16,-1 0-8-16,2 0 4 0,-2 0 0 15,-2 3 4-15,-4-3 9 0,2 0 10 0,2 0-14 16,-5 3-3-16,-27-3 4 0,60 3-3 16,-38-3-3-16,-22 0 2 0,48 3-6 15,-24 0 6-15,-24-3-6 0,53 3-18 0,-26 3-45 16,0-3-70-16,1 3-222 0,-8-6-349 15,-20 0 637-15</inkml:trace>
  <inkml:trace contextRef="#ctx0" brushRef="#br0" timeOffset="219688.9708">28188 15441 2681 0,'0'0'254'0,"0"0"-99"15,0 0-79-15,0 0-37 0,0 0-56 16,0 0 7-16,0 0-6 0,0 0 1 0,0 0 8 16,0 0 19-16,0 0 12 0,0 0 22 15,0 0 12-15,0 0 0 0,0 0-10 16,0 0-8-16,0 0 0 0,0 0 1 0,0 0-22 16,0 0-6-16,0 0-4 0,0 0-1 15,0 0-1-15,0 0-5 0,0 0 0 0,0 0 0 16,0 0 0-16,0 0 0 0,0 0 2 15,0 0 1-15,0 0 3 0,0 0-4 16,0 0 5-16,0 0-11 0,0 0-1 0,0 0-3 16,-22 20 12-16,22-20-6 0,0 0 5 15,0 0-3-15,0 0-2 0,8 36 2 0,-8-36 6 16,0 0-10-16,9 40 2 0,-9-40-6 16,13 27 4-16,-10-7 8 0,-3-20-4 15,14 42-4-15,-6-19 8 0,-5-2-2 0,-3-21-1 16,16 43-1-16,-11-17 0 0,3-5-6 15,-5 0 1-15,-3-21 3 0,14 45 5 16,-9-22-10-16,1-4 3 0,3 4-12 16,-9-23 10-16,11 36 1 0,-7-20-1 0,-4-16 2 15,8 38 11-15,1-23-16 0,-9-15 7 16,5 33 2-16,-5-33-6 0,8 32 4 0,-8-32-2 16,5 28 2-16,-5-28-4 0,7 27-5 15,-7-27-1-15,8 25-1 0,-8-25-12 16,5 31-10-16,0-16-15 0,2 2-14 0,-1-5-13 15,-6-12-23-15,9 28-31 0,-8-17-69 16,-1-11-474-16,0 0 120 0</inkml:trace>
  <inkml:trace contextRef="#ctx0" brushRef="#br0" timeOffset="220618.5371">28015 15193 2796 0,'0'0'32'0,"0"0"1"0,0 0 2 15,0 0-14-15,17-22 7 0,-17 22-20 16,0 0-21-16,17-22-2 0,-17 22-12 16,20-15 1-16,-20 15 1 0,23-18 6 0,-23 18-2 15,22-22 4-15,-22 22 6 0,20-20 9 16,-20 20-4-16,24-16 3 0,-24 16-5 15,18-17 8-15,-18 17-3 0,20-12 3 0,-20 12 11 16,25-6 3-16,-25 6 0 0,24-9-14 16,-24 9 8-16,0 0-3 0,41-3 14 0,-41 3-8 15,0 0 11-15,41 9-11 0,-41-9-1 16,30 12-2-16,-12-3 3 0,2 0-1 0,-20-9 1 16,35 24 2-16,-16-7-3 0,-3-5-10 15,1 1 11-15,-17-13 4 0,25 27-7 0,-13-15 8 16,-12-12 7-16,20 28 4 0,-10-18-2 15,-10-10 3-15,17 27 9 0,-11-12-13 16,-6-15 7-16,12 35 1 0,-4-16-2 16,-8-19-16-16,6 42 3 0,-3-24 4 0,-3-18-10 15,3 39 3-15,-3-39-7 0,0 42 6 16,0-42 6-16,-6 33 14 0,6-33 7 16,-14 31 15-16,7-15-5 0,7-16-2 0,-28 30 6 15,11-15-7-15,2 2-4 0,-7 1 6 16,-3 3-11-16,-1-3-5 0,-1 2-5 0,-2-8 6 15,6 3 17-15,-2-3-20 0,3-2 8 16,-5 2 9-16,9-3-30 0,18-9-22 0,-42 20 8 16,24-16-13-16,18-4 0 0,-30 9-32 15,30-9-25-15,-32 10-24 0,32-10-44 16,0 0-119-16,-34-2-517 0,34 2 339 0</inkml:trace>
  <inkml:trace contextRef="#ctx0" brushRef="#br0" timeOffset="221247.1714">29004 15470 3466 0,'0'0'30'16,"0"0"7"-16,0 0 31 0,0 0-12 0,0 0-16 16,0 0 1-16,0 0 1 0,0 0-19 15,0 0-7-15,0 0 3 0,0 0-9 0,0 0 7 16,0 0-5-16,0 0-6 0,0 0 16 15,0 0-18-15,0 0 2 0,0 0 1 16,0 0-5-16,-5 46 6 0,5-46 7 16,13 18-13-16,-13-18 13 0,10 18-4 0,-10-18-11 15,14 26 3-15,-14-26-3 0,11 18-1 16,-11-18-1-16,12 27-4 0,-12-27 6 16,10 29 2-16,-10-29-4 0,12 24 8 0,-12-24-4 15,10 24-8-15,-10-24 6 0,8 15 6 16,-8-15 3-16,0 0 20 0,0 0 9 0,0 0-16 15,0 0 12-15,0 0-20 0,-23 35 5 16,23-35 6-16,0 0 4 0,-42-10 7 0,42 10 20 16,-40-13-5-16,17-1 1 0,23 14-25 15,-46-25-8-15,25 13-9 0,-1 1-2 16,-3-5-2-16,6 0-3 0,-2-3-12 0,4 4-4 16,-5 0-4-16,22 15 4 0,-27-29 2 15,16 11-18-15,11 18-9 0,-20-30-12 16,20 30-9-16,-7-34-6 0,7 34 14 0,15-41-5 15,-3 23-6-15,4-3-1 0,1 3-4 16,7-8-1-16,1 5-3 0,-4-1 2 16,10 1 2-16,-13 1 1 0,7 5 7 0,-2 3-14 15,1-3-11-15,-2 3-30 0,-1-1-23 16,6 2-36-16,-8-3-63 0,1 2-395 0,3 2 119 16</inkml:trace>
  <inkml:trace contextRef="#ctx0" brushRef="#br0" timeOffset="221757.2029">29447 15121 2861 0,'0'0'276'0,"0"0"-18"15,0 0-42-15,-26 19-32 0,26-19-74 16,0 0-40-16,-22 20-33 0,22-20 1 16,-17 16-11-16,17-16-15 0,-13 22 11 0,13-22 5 15,-10 19-7-15,10-19 14 0,-12 21-16 16,12-21 17-16,0 0 1 0,-13 27-6 16,13-27-3-16,-5 26 0 0,5-26-15 15,-4 31 11-15,4-31-11 0,0 0-7 16,5 47-6-16,2-32-5 0,-7-15-15 0,22 30 11 15,-4-18-13-15,-1-1-9 0,-17-11-2 0,43 13-10 16,-19-5-5-16,4-5 3 0,-28-3-14 16,50-3 7-16,-21-2-2 0,-3 1 0 0,0-7 13 15,-26 11 7-15,45-21-5 0,-25 9 2 16,-2-7 25-16,-1 4 3 0,1-1-5 16,-1-5 6-16,-5 3-6 0,-4-1 8 0,-8 19-8 15,14-36-2-15,-11 17 4 0,-3 19-3 16,-3-34 7-16,3 34-4 0,-14-37 26 15,2 17-20-15,-4 5 12 0,-11 3 4 0,5-3 1 16,-6 3 7-16,-1 2-8 0,-1 0 0 16,5 6-4-16,25 4-4 0,-57-7-10 15,34 7-18-15,23 0-21 0,-45 7-22 16,21 2-7-16,8-4-29 0,-3 5-20 0,7-1-33 16,12-9-63-16,-21 12-455 0,21-12 120 15</inkml:trace>
  <inkml:trace contextRef="#ctx0" brushRef="#br0" timeOffset="222522.8826">30071 14103 2850 0,'0'0'5'16,"0"0"-2"-16,0 0 0 0,5-26 8 0,-5 26-1 15,0 0-7-15,0 0-3 0,0 0 16 16,0 0 13-16,0 0 25 0,0 0-5 0,49 12 1 15,-49-12 9-15,0 0-11 0,32 27-2 16,-21-12 5-16,-11-15-11 0,29 30 1 16,-16-13-5-16,5 2-5 0,-1 2 0 15,0 2-5-15,5 1-2 0,1 2 10 0,-3-6-13 16,5 8 6-16,4-3 7 0,-8-1-5 16,8 1-7-16,3 0-1 0,-7-1-7 0,7-3 6 15,-2 3 12-15,1-4-18 0,0 2 7 16,0-4-9-16,-2 0 0 0,-9-2 3 15,2-3-5-15,-4-1-4 0,-1 0-6 0,-17-12 17 16,26 18-4-16,-26-18 6 0,22 19 9 16,-22-19 6-16,17 11-10 0,-17-11-7 0,17 12 6 15,-17-12-5-15,0 0-5 0,13 17 8 16,-13-17-26-16,0 0-6 0,0 0-10 16,0 0 12-16,0 0 1 0,0 0-8 15,0 0 9-15,0 0-1 0,0 0 1 0,-70 0-4 16,70 0 9-16,-37-4-2 0,37 4-1 15,-43-1 3-15,43 1-2 0,-54 0 12 0,24 0-16 16,-2 1 5-16,-1 3 16 0,3-1-12 16,-6 1 14-16,6 1 11 0,-5 1-10 15,2-2 4-15,1 4 11 0,3 2-1 0,-2-1 1 16,4 0 1-16,-1 3 6 0,1 0-1 16,8 5 0-16,-6-2 3 0,7-3 4 0,-2 6-7 15,6 1 4-15,-2 2-11 0,6-2 1 16,0 3 8-16,10-22-18 0,-9 36-4 15,9-36-1-15,9 41 4 0,1-23-7 0,3 1-1 16,9-3-2-16,0 0 0 0,8-5 2 16,0-2-9-16,5-2 6 0,3-2-6 15,7-2 5-15,-8-3-9 0,7 0-8 0,4-3-1 16,-4-2-24-16,-1-2-28 0,2-5-26 16,-3-5-32-16,-2 2-33 0,-3-3-60 15,0-6-90-15,-9 3-497 0,1-5 190 16</inkml:trace>
  <inkml:trace contextRef="#ctx0" brushRef="#br0" timeOffset="223057.0373">30966 14409 3522 0,'-5'-43'72'15,"5"43"-5"-15,0 0-10 0,0 0-29 16,0 0-60-16,0 0-21 0,14-20-10 0,-14 20 6 15,0 0 3-15,0 0 8 0,0 0 11 16,35-7 3-16,-35 7 12 0,0 0 18 0,0 0 2 16,0 0 11-16,0 0 5 0,0 0 9 15,40 10-1-15,-40-10 3 0,0 0-3 0,0 0-3 16,33 12-1-16,-33-12 1 16,0 0-8-16,22 15 2 0,-22-15-7 0,17 9-5 15,-17-9 5-15,0 0 5 0,25 9-5 16,-25-9 4-16,0 0 3 0,23 11-11 0,-23-11 6 15,0 0-3-15,39 0-7 0,-39 0-4 16,0 0-1-16,48-11-13 0,-28 2-7 16,-20 9-7-16,40-19-6 0,-18 4 1 0,-2-4-4 15,0 2 3-15,-3-6 2 0,3-1-4 16,-6-6 7-16,4 1 27 0,-8 1 31 0,2 1 36 16,-9 4 21-16,-1-4-4 0,-2 27 2 15,8-36 2-15,-8 36-12 0,0-33-6 16,0 33-14-16,3-26-3 0,-3 26-4 0,0 0 1 15,0 0-19-15,-11-31 0 0,11 31-5 16,0 0 3-16,0 0-7 0,0 0 17 16,0 0-16-16,0 0 9 0,0 0-7 0,0 0-1 15,0 0-2-15,0 0 4 0,0 0-5 16,0 0 1-16,0 0-3 0,0 0-4 16,38 59 10-16,-38-59-14 0,35 16-3 0,-15-7 9 15,4-3-11-15,-24-6-13 0,47 9-18 16,-21-2-30-16,0-2-30 0,-26-5-36 0,45 0-82 15,-45 0-200-15,45-5-350 0,-25-2 385 16</inkml:trace>
  <inkml:trace contextRef="#ctx0" brushRef="#br0" timeOffset="223476.6432">32104 13477 3455 0,'0'0'63'0,"0"0"1"0,0 0-6 16,0 0-19-16,0 0-2 0,-40 47-11 0,40-47-6 15,-4 24 0-15,4-24-3 0,0 31 3 16,0-31 11-16,0 30-18 0,0-30-1 16,4 30 5-16,-4-30 8 0,0 29-1 0,0-29 2 15,5 30 6-15,-5-30-3 0,13 34 2 16,-8-18-1-16,-5-16-7 0,18 37-5 0,-3-22-2 16,2 3-1-16,0-2-2 0,3-3 9 15,-3 2-15-15,8-6 5 0,-2 0-3 16,6-3-8-16,-1-3-8 0,1 0-20 15,-29-3-11-15,65-9-15 0,-27-3-17 0,-3-6-9 16,-3-1-11-16,7-13-1 0,-6 0-10 16,4-6-8-16,-4-2-5 0,-6-3-38 0,0-4-29 15,-4-3-77-15,1-7-409 0,-3-8 121 16</inkml:trace>
  <inkml:trace contextRef="#ctx0" brushRef="#br0" timeOffset="223844.4202">32592 11946 2896 0,'-15'-17'60'16,"-3"5"4"-16,18 12-1 0,-29-12-11 15,29 12-6-15,0 0-10 0,0 0-1 0,0 0 12 16,-52 19-3-16,52-19 1 0,-15 28 0 16,15-28 46-16,-15 36 23 0,14-9 8 0,-8-4 10 15,9 4 0-15,-3 4 4 0,6 2-15 16,6 5-13-16,-4 1-8 0,8 3-9 15,0 2-9-15,4 4-8 0,2 2-8 0,6-1-1 16,-5 3 4-16,3-6-16 0,-1 2-3 16,0 3-2-16,4-3-4 0,-6-1-1 0,2 3 7 15,-2-4-6-15,4-2 0 0,-3 1-6 16,0-3-4-16,2 3-4 0,-6-9-3 0,1 5-6 16,4-8-1-16,-5 0-3 0,4 2 0 15,-4-5-6-15,3-3-5 0,-3 3-3 16,0-3-1-16,-4-6-12 0,2 0-12 15,0 2-10-15,-3-4-13 0,1-4-23 0,-13-15-24 16,22 30-18-16,-14-20-18 0,-8-10-14 16,15 20-27-16,-15-20-66 0,0 0-168 15,4 14-446-15,-4-14-80 0</inkml:trace>
  <inkml:trace contextRef="#ctx0" brushRef="#br0" timeOffset="224077.2748">31846 12943 3879 0,'0'0'-54'0,"0"0"16"15,40-49 21-15,-6 27 7 0,19-3 2 0,7-5 8 16,11-4 4-16,2 3-2 0,31-13-12 15,1 4 8-15,-14 4-12 0,-13 9-10 0,4 0-36 16,2-2-55-16,-10-2-94 0,-1 4-532 16,-8-8 462-16</inkml:trace>
  <inkml:trace contextRef="#ctx0" brushRef="#br0" timeOffset="224891.0373">29591 16331 3226 0,'-32'-13'40'0,"32"13"23"16,0 0 32-16,0 0 14 0,0 0 11 16,0 0-11-16,-20-12-8 0,20 12 18 15,0 0-3-15,0 0 6 0,0 0 7 16,0 0 0-16,0 0 5 0,0 0 5 0,0 0-3 15,0 0-4-15,0 0-11 0,0 0-12 16,0 0-11-16,-18-14-16 0,18 14-11 0,0 0-8 16,0 0-4-16,0 0-9 0,0 0-7 15,0 0-3-15,0 0-6 0,0 0-1 16,30 68-5-16,-22-47-2 0,1 3-2 0,-4 4-3 16,3 4 0-16,-1-3-3 0,-4 4-1 15,6 0-3-15,-9 2-3 0,3-2 0 0,-1 9-1 16,1 3 0-16,-3-3-2 0,0 5-1 15,-3 2 0-15,1-4 0 0,-1 5-1 0,3 0-5 16,-6-4 2-16,3-1-2 0,0 2-6 16,1 0-5-16,-3-5-9 0,0-3-6 15,2 3-15-15,3-6-16 0,-2-3-19 16,2-1-23-16,0-2-32 0,0 1-16 0,0-31-26 16,0 53-33-16,0-53-69 0,-3 30-656 15,3-19-654-15</inkml:trace>
  <inkml:trace contextRef="#ctx0" brushRef="#br0" timeOffset="225591.6808">29447 16698 4547 0,'14'-40'-80'0,"-14"22"17"0,0 18 29 0,6-44 8 15,-6 23 6-15,0 21 4 0,-3-42 2 16,3 42 6-16,0-39-4 0,0 39 0 0,0-42 2 16,0 42 0-16,3-33 0 0,-3 33 8 15,0-38 4-15,0 38 12 0,0-36 14 16,0 36 37-16,5-31 14 0,-5 31 3 15,0-28-5-15,0 28-7 0,0 0-17 0,2-37-2 16,-2 37-6-16,0 0-5 0,3-32-13 16,-3 32-5-16,9-20-24 0,-9 20-13 15,11-25-26-15,5 10 0 0,0-4-13 0,6 0-22 16,-2 1 3-16,3-4 1 0,4 4 10 16,-3-1 1-16,-1 2 5 0,-1 1 5 0,-2 0 9 15,5 1-1-15,-5 0 10 0,-3 2 0 16,3 1 5-16,-20 12 12 0,32-20-8 0,-32 20 19 15,26-15 23-15,-26 15-4 0,27-5 6 16,-27 5 6-16,0 0 11 0,39 5-3 16,-39-5 1-16,35 13-2 0,-15-2-9 0,2 0 7 15,-4 1-3-15,-1 3-9 0,1 1-4 16,-1-4 3-16,1 4 4 0,-4 0 8 0,-14-16 12 16,25 33 14-16,-20-15-5 0,6 1 1 15,-2 5-5-15,1 0-2 0,-8 2-10 0,1 2-1 16,0 0-7-16,-3-28 2 0,5 54 8 15,-5-32 4-15,0 3 13 0,0-25 12 16,-8 46 5-16,5-22-5 0,-9-1-6 16,-2 1-6-16,6-2-6 0,-9 2-6 0,1-3-7 15,-8 3 0-15,8-1-9 0,-5 1-7 16,3-6 2-16,0 4-4 0,-4-3-1 16,-2 3-4-16,4-2-2 0,-5-7-4 0,4 2-7 15,-6 2-6-15,5-5-2 0,-6 0-9 16,4-3-3-16,-4-3-6 0,6 4-9 0,22-10-19 15,-45 11-29-15,28-4-17 0,17-7-34 16,-32 5-18-16,17 0-32 0,15-5-48 16,-27 3-104-16,27-3-527 0,0 0-181 0</inkml:trace>
  <inkml:trace contextRef="#ctx0" brushRef="#br0" timeOffset="226328.8485">30367 16252 3997 0,'0'0'-71'0,"0"0"22"15,0 0-3-15,0 0 1 0,0 0 11 16,0 0-3-16,0 0 21 0,0 0-7 16,0 0 19-16,42 12 6 0,-42-12 16 0,0 0 35 15,19 18 10-15,-19-18 4 0,10 19 1 16,-10-19 1-16,13 25 0 0,-13-25 1 15,12 28-3-15,-12-28-7 0,5 30 8 0,-5-30-6 16,11 35-5-16,-11-35 6 0,5 31-19 16,-5-31 8-16,4 30-9 0,-4-30 8 0,8 34-16 15,-8-34-2-15,5 28-5 0,-5-28 0 16,4 24-3-16,-4-24 0 0,0 0 4 0,10 30-8 16,-10-30 3-16,0 0 9 0,1 23 1 15,-1-23 9-15,0 0 2 0,0 0 5 16,0 0 2-16,0 0-1 0,0 0-12 0,0 0 1 15,0 0-8-15,0 0 3 0,0 0-9 16,0 0-9-16,0 0-4 0,0 0 1 16,-70-56-7-16,55 41 4 0,-2-6 0 15,0 1-9-15,1-1-10 0,-4 2 3 0,8-1-16 16,-5-2-4-16,0 0-8 0,4-3-1 16,-2 3 2-16,3-3-14 0,4 0 8 0,-4-2-7 15,2 3 7-15,4 0 21 0,1-2-1 16,5 26-6-16,-9-52-6 0,6 29 13 0,3 23 3 15,3-47-5-15,0 22 6 0,6-1 1 16,-4 3-4-16,7-5 4 0,-4 2 9 16,5 2-13-16,1 0 8 0,-1 0-4 15,0 2-3-15,-1-2 12 0,2 4-15 0,-3-1 8 16,-11 21 7-16,20-30-9 0,-8 14 8 16,-12 16-9-16,13-23 4 0,-13 23 5 0,12-24 0 15,-12 24 9-15,10-18-4 0,-10 18 0 16,0 0 1-16,19-20-6 0,-19 20 4 0,16-16-6 15,-16 16-17-15,25-11-27 0,-11 10-31 16,-14 1-45-16,30-8-91 0,-30 8-227 16,27-9-289-16,-14 7 478 0</inkml:trace>
  <inkml:trace contextRef="#ctx0" brushRef="#br0" timeOffset="226869.1276">30847 15682 3336 0,'-8'46'123'0,"8"-46"12"16,0 0 11-16,0 0-13 0,-17 19-20 15,17-19-19-15,0 0-18 0,-15 19-8 0,15-19-11 16,0 0-6-16,0 0-7 0,0 0 2 16,0 0-1-16,-13 24-1 0,13-24-2 0,-12 18-1 15,12-18-5-15,-8 25 2 0,8-25-12 16,-12 25-2-16,12-25 0 0,-5 30-7 15,5-30 4-15,-8 28-4 0,8-28-1 0,-4 32-8 16,4-32 7-16,0 0 1 0,9 42-9 16,-9-42 1-16,8 35-5 0,0-20 2 15,1 3-1-15,6 0-4 0,2 1 4 0,-4-4-13 16,4 1-2-16,3-4 4 0,-2 1-7 16,4-1-1-16,-22-12 1 0,33 18-2 0,-18-12 1 15,-15-6-2-15,31 10 0 0,-31-10 4 16,26 0-19-16,-26 0-10 0,0 0-10 15,39-22-17-15,-31 7-2 0,-8 15-4 0,17-34 4 16,-14 14 0-16,-3 20 12 0,7-45-1 16,-7 21 9-16,0 24 2 0,-13-56 11 0,8 29 14 15,-9 0 5-15,-1-5 29 0,0 5 30 16,-3-4 2-16,-7 8 12 0,3-1 20 16,-5 3 3-16,2 4 0 0,0 4-12 0,-4 1 7 15,4-5 1-15,-6 7-9 0,2 2-6 16,4-2-7-16,-2 4-6 0,27 6-10 15,-47-10-1-15,27 5-5 0,20 5-10 16,-36-8-19-16,36 8-19 0,-37 0-19 0,37 0-1 16,0 0-21-16,-34 8-8 0,34-8-16 15,-16 15-15-15,16-15-16 0,0 0-41 0,0 0-73 16,0 0-185-16,10 31-362 0,-10-31 306 16</inkml:trace>
  <inkml:trace contextRef="#ctx0" brushRef="#br0" timeOffset="227318.9478">31440 15482 3522 0,'0'0'34'0,"0"0"-13"16,0 0 0-16,0 0-6 0,0 0-19 0,0 0-7 15,-47-50-3-15,47 50-10 0,0 0 1 16,-34-6 8-16,34 6 15 0,-28-6 30 15,28 6 25-15,0 0 11 0,-45 0 15 0,45 0 1 16,0 0 1-16,-37 0-3 0,37 0-17 16,0 0 1-16,-37 17-9 0,37-17-11 15,-20 13 10-15,7 0-20 0,13-13 10 0,-20 22 3 16,5-7 4-16,1 4-6 0,14-19 2 16,-25 36 4-16,17-13 3 0,-4 1 4 15,-3 0-3-15,7 3-10 0,-6 5 4 16,2-4-8-16,2-1-4 0,2 2-1 0,5-2 0 15,-6 1-4-15,4-3-4 0,5-25 0 16,5 52-5-16,4-26 1 0,-1-3-2 16,2-1-1-16,7-4 1 0,3-3-6 0,7 5-2 15,-2-8 1-15,7-5-3 0,-2-2-3 16,10-2 2-16,-2-3 2 0,9-8-3 0,0 4-5 16,1-7 2-16,-4-1-5 0,-1 0 1 0,1-3-8 15,-11-3-3-15,4 0-6 0,-8-2-6 16,-1-4-15-16,-3 2-17 0,-5 2-36 15,4 1-35-15,-11-1-40 0,-5-1-81 0,4 3-188 16,-10 0-423-16,-2-2-128 0</inkml:trace>
  <inkml:trace contextRef="#ctx0" brushRef="#br0" timeOffset="227564.797">31552 15458 4010 0,'0'0'-8'0,"0"0"5"16,0 0-18-16,0 0-33 0,0 0-5 16,0 0 7-16,0 0-7 0,0 0 21 0,0 0-1 15,0 0 10-15,0 0 5 0,0 0 9 16,35 42 11-16,-35-42-3 0,0 0 7 16,0 0 0-16,38-3 0 0,-38 3-4 0,0 0 8 15,0 0 3-15,54-12-18 0,-54 12 3 16,25-12-13-16,-25 12-22 0,32-15-22 0,-16 2-20 15,1 0-32-15,7 1-40 0,-24 12-45 16,33-27-472-16,-16 10 118 0</inkml:trace>
  <inkml:trace contextRef="#ctx0" brushRef="#br0" timeOffset="227922.6358">31951 15275 2664 0,'0'0'-38'0,"0"0"24"0,0 0 23 0,0 0-1 16,0 0 4-16,-38-31-18 0,38 31-11 15,0 0-10-15,0 0 4 0,-50 6-4 16,50-6 9-16,0 0 18 0,-45 12 0 15,45-12 18-15,-32 15 6 0,18-3 11 0,14-12 3 16,-36 17 31-16,22-7 6 0,-7 2 7 16,21-12-1-16,-27 21 7 0,10-6 4 0,2 2-15 15,-2 1 15-15,1 3-5 0,4-3-13 16,-2 5-5-16,-1-2 8 0,4 1-3 16,2-1 23-16,-4 6-8 0,1-1 6 0,2 1 4 15,4 1 2-15,-1-3-5 0,-2-1-7 16,6 1-8-16,3-25-6 0,-2 40 7 0,2-40-5 15,0 40-7-15,5-21 1 0,-5-19-3 16,12 35-5-16,-2-22-5 0,4 3-3 0,-14-16-4 16,38 21-2-16,-15-14-7 0,6-4-4 15,1-1-4-15,2-2-4 0,-32 0-4 16,65-8-7-16,-31-1 1 0,-3-4-11 16,3-6-15-16,-2-2-14 0,-4 2-7 15,4 1-11-15,-5-1-17 0,1 2-34 0,-5-3-30 16,4 7-33-16,-7-4-52 0,-5-1-144 15,-1 2-527-15,-8-2-247 0</inkml:trace>
  <inkml:trace contextRef="#ctx0" brushRef="#br0" timeOffset="228493.969">32341 14898 4095 0,'0'0'-71'15,"0"0"7"-15,0 0 15 0,-23-42 3 0,23 42-22 16,0 0-5-16,0 0 2 0,0 0 0 16,0 0 9-16,0 0 8 0,-32-5 18 15,32 5 12-15,0 0 13 0,0 0 11 0,0 0-5 16,0 0 21-16,0 0 11 0,0 0-12 15,0 0 11-15,-35 31 11 0,35-31-11 0,-12 17-3 16,12-17-3-16,0 0 5 0,-8 34 0 16,8-34 10-16,-9 28-9 0,9-28 17 0,0 32-3 15,0-32-5-15,0 33 0 0,0-33 2 16,9 33-1-16,-9-33-1 0,17 38-5 0,-6-22 10 16,-1 2-9-16,7 0-6 0,1-3 2 15,3-3-7-15,0 5 2 0,-1-5 3 16,4 0-11-16,1 0-2 0,-2 1 10 15,2-1-10-15,-3-4 3 0,2 3-10 0,-24-11 11 16,30 12 25-16,-30-12 30 0,21 19 29 16,-21-19 26-16,22 8-6 0,-22-8-16 15,0 0-7-15,-3 37-13 0,3-37-12 0,-20 44-4 16,3-23-4-16,-5 6-7 0,0 2-8 16,2-2-4-16,2 3-6 0,-4-2-4 0,7-2-5 15,-5 1-1-15,3-2-5 0,1-5-4 16,1 3-2-16,1-7 1 0,3 2-4 0,11-18-2 15,-17 29-4-15,17-29 3 0,-14 21-8 16,14-21-14-16,-15 15-16 0,15-15-17 16,0 0-17-16,-16 21-12 0,16-21-27 0,0 0-14 15,0 0-26-15,0 0-27 0,0 0-62 16,0 0-130-16,0 0-520 0,40-68-259 0</inkml:trace>
  <inkml:trace contextRef="#ctx0" brushRef="#br0" timeOffset="229108.8924">32621 15087 4257 0,'0'-29'-11'16,"0"29"17"-16,0 0 18 0,-5-44-26 15,5 44-23-15,-4-29-12 0,4 29-28 0,9-30-2 16,-9 30 0-16,5-34 6 0,-5 34 12 16,6-35 11-16,-6 35 7 0,9-30 14 0,-9 30 3 15,1-24-2-15,-1 24 3 0,5-25-7 16,-5 25 12-16,0 0-18 0,10-34 3 0,-10 34-5 15,0 0 5-15,7-24-10 16,-7 24-5-16,10-19-4 0,-10 19-8 0,0 0-18 16,17-27-4-16,-17 27-9 0,17-20-10 15,-17 20 0-15,18-20 0 0,-18 20-8 0,17-25-3 16,-6 13-8-16,-11 12 12 0,17-29 32 16,-17 29 57-16,9-24 39 0,-9 24 35 15,8-28 8-15,-8 28 6 0,7-21 14 0,-7 21-6 16,0 0-14-16,0-30 2 0,0 30-1 15,0 0-6-15,0 0 0 0,0 0 3 0,-15-34-13 16,15 34 10-16,0 0 1 0,0 0 7 16,-21-19-8-16,21 19-8 0,0 0-5 15,0 0 3-15,0 0-14 0,0 0-3 0,0 0 0 16,-51 27-7-16,51-27 24 0,-19 27-12 16,4-12 29-16,5 9 7 0,-2-4 7 15,-3 2-6-15,4-1-5 0,-3 3-4 0,9 3-5 16,-6-4-7-16,5 4-1 0,1 0-4 15,5-27-3-15,0 48-3 0,7-24-1 16,5 2-5-16,0-5-2 0,4 1-8 0,9-2 0 16,-5-3-6-16,9 5 0 0,-6-7-5 15,2-3-2-15,-3 3 5 0,2-2 1 0,-8-5 14 16,-16-8 26-16,29 20 22 0,-29-20 16 16,23 15-5-16,-23-15-2 0,19 16-1 15,-19-16-16-15,16 15-1 0,-16-15-12 0,0 0-10 16,0 0-5-16,-5 37-5 0,5-37-9 15,-33 30-5-15,9-8-4 0,-1 2-5 0,-6 2-8 16,2 1-15-16,-6 7-20 0,-5 1-23 16,-4 0-31-16,-8 12-44 0,-3-1-51 15,3-2-56-15,-3-1-143 0,-2-7-201 0,9-7-376 16,-2-8-740-16</inkml:trace>
  <inkml:trace contextRef="#ctx0" brushRef="#br0" timeOffset="230918.8498">27132 16245 4505 0,'0'0'-159'0,"-28"10"16"0,28-10 20 16,0 0 10-16,0 0 15 0,0 0 9 15,0 0 19-15,0 0 21 0,0 0-1 0,0 0 12 16,0 0 6-16,0 0 7 0,0 0-1 16,0 0 8-16,0 0 9 0,0 0-10 15,0 0 14-15,0 0 12 0,93-15 2 0,-93 15-3 16,36-3-4-16,-36 3 9 0,35-6-2 16,-12 3 11-16,-23 3-7 0,49-11-5 15,-26 6-10-15,2-2 13 0,-2-1-3 0,-23 8-6 16,52-19 5-16,-32 10 1 0,6-3 3 15,-6-2-3-15,0 2 11 0,-4-3-10 0,1 0-9 16,3-3 14-16,-11-1-3 0,4-1 5 16,-13 20-14-16,20-39 7 0,-8 21-7 15,-1-4-13-15,-2 0-9 0,4-3-3 0,2 2-9 16,-6-2 9-16,1 4 6 0,5-4 6 16,-15 25 5-16,16-40-5 0,-4 22 6 15,-4-5 3-15,-8 23 2 0,14-36 7 0,-7 17 4 16,-7 19 21-16,15-27 33 0,-15 27-5 15,10-28 3-15,-10 28 8 0,11-25-13 0,-11 25-12 16,5-21-1-16,-5 21-6 0,0 0-21 16,12-23 17-16,-12 23-15 0,0 0 3 15,0 0-3-15,8-24-6 0,-8 24-2 0,0 0 7 16,0 0 11-16,0 0-1 0,0 0-2 16,0 0 5-16,0 0 0 0,0 0 14 0,0 0-7 15,0 0 4-15,-30-21-6 0,30 21 3 16,0 0 5-16,0 0-6 0,0 0-6 15,0 0 0-15,0 0-7 0,0 0-4 0,0 0-5 16,0 0-1-16,0 0-4 0,0 0 6 16,0 0-12-16,0 0 13 0,0 0-12 15,0 0 3-15,0 0-8 0,0 0 5 0,40-12 0 16,-40 12-1-16,0 0 0 0,0 0-2 16,42 0-2-16,-42 0-5 0,0 0 7 15,27-3-1-15,-27 3 8 0,0 0-11 0,0 0 0 16,0 0-11-16,0 0 9 0,35-4 2 15,-35 4-8-15,0 0 4 0,0 0-11 0,0 0-2 16,0 0-3-16,0 0-5 0,30-3 0 16,-30 3-1-16,0 0-3 0,0 0 7 15,0 0 7-15,0 0-1 0,32-3-8 0,-32 3 5 16,0 0-16-16,0 0-5 0,0 0-4 16,0 0-15-16,0 0-6 0,25-6-8 15,-25 6-10-15,0 0-17 0,0 0-13 0,20-10-28 16,-20 10-36-16,0 0-110 0,0 0-463 15,12-5 436-15</inkml:trace>
  <inkml:trace contextRef="#ctx0" brushRef="#br0" timeOffset="231630.8847">27718 15465 3183 0,'0'0'-56'0,"-17"13"2"15,17-13 1-15,0 0 20 0,0 0 2 0,0 0 10 16,0 0 13-16,0 0 16 0,0 0 28 16,0 0-7-16,0 0 1 0,0 0 18 15,0 0 19-15,0 0-7 0,0 0-10 0,0 0 3 16,0 0-12-16,0 0-2 0,0 0-19 15,0 0 5-15,0 0 3 0,0 0-10 0,70-28-10 16,-70 28 10-16,0 0 1 0,24-9-15 16,-24 9 3-16,0 0 8 0,0 0 2 15,28-4-11-15,-28 4 3 0,0 0 7 0,0 0-5 16,0 0-3-16,0 0 7 0,42 4-17 16,-42-4 4-16,0 0 0 0,32 12-4 0,-32-12 8 15,18 8-10-15,-18-8 0 0,0 0 4 16,33 9-4-16,-33-9 14 0,0 0 11 15,19 7 15-15,-19-7 25 0,0 0 4 0,0 0-3 16,25 8-4-16,-25-8-2 0,0 0-10 16,0 0-14-16,0 0-7 0,17 12 3 15,-17-12 0-15,0 0-7 0,0 0-2 0,0 0-7 16,18 13 7-16,-18-13-2 0,0 0-7 16,0 0 2-16,0 0 0 0,13 17 1 0,-13-17-4 15,0 0 2-15,0 0-11 0,0 0 12 16,0 0-7-16,17 16 1 0,-17-16-7 15,0 0 2-15,0 0 8 0,0 0-3 16,17 21-3-16,-17-21 7 0,0 0-11 0,18 23-4 16,-18-23 3-16,14 12-3 0,-14-12-3 15,0 0 6-15,16 21-9 0,-16-21 12 16,0 0-5-16,12 17 5 0,-12-17 19 0,0 0 16 16,10 21 20-16,-10-21 19 0,0 0 14 15,0 0 10-15,0 0 2 0,14 20-3 0,-14-20-2 16,0 0-12-16,0 0-11 0,0 0-10 15,0 0-8-15,8 20-3 0,-8-20-6 0,0 0 3 16,0 0 3-16,0 0 9 0,0 0 1 16,0 0 2-16,0 0-9 0,0 0-4 0,0 0-5 15,0 0-17-15,-27 36-33 0,10-20-37 16,1-4-48-16,-1 7-57 0,-10-1-62 16,0 0-143-16,1-6-596 0,-8-4-799 15</inkml:trace>
  <inkml:trace contextRef="#ctx0" brushRef="#br0" timeOffset="232999.5423">27184 16319 4616 0,'0'0'-153'16,"0"0"6"-16,0 0 12 0,0 0 2 0,0 0 4 16,0 0-12-16,0 0 7 0,0 0 3 15,0 0 17-15,0 0 19 0,0 0 36 0,0 0 40 16,0 0 38-16,0 0 2 0,0 0 12 16,0 0 24-16,0 0 0 0,0 0-13 15,0 0-18-15,0 0 11 0,0 0-11 0,0-33-3 16,0 33 2-16,0 0-4 0,0 0-10 15,0 0 7-15,0 0 3 0,0 0-11 0,0 0-4 16,0 0 4-16,0 0 3 0,0 0-5 16,0 0 10-16,0 0-10 0,0 0 4 15,0 0-14-15,0 0 16 0,0 0 10 16,0 0-1-16,0 0 14 0,49 53 15 0,-49-53 10 16,13 21-20-16,-13-21 8 0,17 30-11 15,-9-12 2-15,4 2-12 0,1-1-1 0,2 1-4 16,2 2 5-16,0-4-10 0,-1 4 6 15,4-3-13-15,4 5 4 0,-1-1-4 16,-1-7-1-16,5 4 4 0,-4-1-2 0,6-1 0 16,-1-1 18-16,4-1-20 0,-7 0-3 15,8-1 0-15,-1 4 3 0,-2-7 3 0,2 1-4 16,-4-5-6-16,4 4 7 0,-2-4-6 16,-5-1-2-16,4 1-3 0,1-1 3 15,0-2 7-15,-5 2-1 0,0-4-3 0,-25-3-1 16,49 0-2-16,-49 0 4 0,48-3 3 15,-23-4-7-15,1 2-2 0,2-5 7 16,-6 1-5-16,1-2 3 0,2 2-6 0,-1-2-3 16,2 1-6-16,6-2-5 0,0 0-3 15,1 0 6-15,-2-1-3 0,2 5-3 16,-6-6-10-16,-2 4 8 0,3 7 4 16,1-9 2-16,-29 12-7 0,37-12 12 0,-17 7-5 15,-20 5 17-15,28-10 15 0,-28 10 2 16,28-8 12-16,-28 8 0 0,0 0-4 0,29-10-6 15,-29 10 0-15,0 0-8 0,22-9-10 16,-22 9-15-16,0 0 0 0,0 0-19 0,0 0-1 16,0 0-8-16,0 0-3 0,0 0 1 15,23-9-22-15,-23 9-22 0,0 0-19 0,0 0-21 16,0 0-49-16,0 0-140 0,0 0-457 16,0 0 328-16</inkml:trace>
  <inkml:trace contextRef="#ctx0" brushRef="#br0" timeOffset="233524.6373">28454 16477 3347 0,'0'0'12'15,"0"0"10"-15,0 0-4 0,0 0 4 0,-46 0 12 16,46 0-23-16,0 0 4 0,0 0-9 15,0 0 18-15,0 0 17 0,0 0 3 16,0 0 10-16,0 0 2 0,0 0-20 0,0 0 13 16,0 0 0-16,0 0-5 0,0 0 13 15,0 0-12-15,0 0-12 0,0 0 14 16,0 0-20-16,0 0-2 0,82 20-6 0,-55-16-5 16,0 1 16-16,6-5-11 0,3 0-11 15,-6 0-8-15,5 0 16 0,0-5-16 16,0 5 1-16,-5 0 4 0,5 0-6 0,-5-4 1 15,-30 4 5-15,49 0-7 0,-49 0 9 16,42-2 3-16,-42 2 25 0,35 0 7 16,-35 0 4-16,30 0 0 0,-30 0 7 0,0 0-7 15,35 0-6-15,-35 0-5 0,0 0-5 16,0 0 4-16,34 2-12 0,-34-2-11 16,0 0 12-16,0 0-12 0,0 0 12 0,0 0-4 15,31 0 12-15,-31 0 14 0,0 0 11 16,0 0-2-16,0 0 6 0,0 0 5 15,0 0-1-15,0 0-2 0,0 0-3 0,-48 66-6 16,31-48-2-16,-5 8-2 0,1-2-5 16,-6 3-2-16,0 0 0 0,-1 3-5 0,-2-3 7 15,-2-3 9-15,2 1 15 0,-2 0-2 16,-10 9-11-16,-18 2-9 0,-2 5-21 16,-3 3-49-16,-26 19-57 0,1 3-73 0,-12-3-154 15,0-7-216-15,-17-11-410 0,-6-13-673 16</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52:48.175"/>
    </inkml:context>
    <inkml:brush xml:id="br0">
      <inkml:brushProperty name="width" value="0.05292" units="cm"/>
      <inkml:brushProperty name="height" value="0.05292" units="cm"/>
      <inkml:brushProperty name="color" value="#FF0000"/>
    </inkml:brush>
  </inkml:definitions>
  <inkml:trace contextRef="#ctx0" brushRef="#br0">15187 8607 3507 0,'3'-36'-39'0,"-3"1"15"0,0 4 6 0,0 1 2 15,5 1 14-15,-5 29 2 0,0-53-4 16,-5 26-19-16,5-3 5 0,0 30 2 16,0-49 2-16,5 20-11 0,-5-3-3 0,0 6 14 15,0-6-7-15,0 1 2 0,0 31-31 16,0-61-98-16,-5 34-372 0,-2 2-86 0,-13-3 115 16</inkml:trace>
  <inkml:trace contextRef="#ctx0" brushRef="#br0" timeOffset="8630.3198">19763 6599 755 0,'0'0'283'0,"0"0"-45"0,0 0-85 16,0 0-77-16,0 0-7 0,0 0-31 16,0 0-17-16,0 0 25 0,0 0-2 15,0 0 12-15,0 0-5 0,0 0 2 0,0 0 0 16,0 0-12-16,0 0 20 0,0 0-11 15,0 0 12-15,0 0 3 0,0 0 18 16,0 0-6-16,0 0 10 0,0 0-2 0,0 0-14 16,0 0-5-16,0 0-4 0,0 0-20 15,0 0 9-15,0 0-18 0,0 0-7 16,0 0 8-16,0 0-5 0,0 0-11 0,0 0-2 16,0 0 4-16,0 0-7 0,0 0-6 15,0 0 6-15,0 0-8 0,0 0 10 16,0 0-8-16,0 0 11 0,0 0-13 0,0 0 2 15,0 0 6-15,0 0-11 0,0 0 3 16,39 20 5-16,-39-20 0 0,27 17 7 0,-27-17-8 16,26 19-9-16,-14-12 0 0,-12-7 5 15,27 16 0-15,-27-16 4 0,30 12-4 0,-30-12 2 16,20 8 3-16,-20-8 4 0,22 11 15 16,-22-11-15-16,0 0 9 0,28 9 0 15,-28-9-5-15,0 0 5 0,29 3-2 16,-29-3-1-16,0 0 7 0,38-11-7 0,-38 11-9 15,32-7 0-15,-32 7 10 0,32-13-16 16,-32 13 14-16,25-10-2 0,-25 10 1 0,18-9 9 16,-18 9-14-16,0 0 6 0,29-9-7 15,-29 9 5-15,0 0 4 0,0 0 1 16,0 0 11-16,31-6-5 0,-31 6 8 0,0 0 17 16,0 0 3-16,0 0 10 0,0 0-11 15,0 0 7-15,0 0-12 0,0 0-6 16,0 0-8-16,0 0 3 0,0 0-3 15,26-1-4-15,-26 1-9 0,0 0 5 0,0 0-7 16,0 0 1-16,0 0 4 0,0 0-2 16,0 0-7-16,0 0 4 0,0 0-12 0,0 0-25 15,0 0-47-15,0 0-25 0,0 0-21 16,0 0-27-16,0 0-54 0,0 0-116 0,3 25-476 16,-3-25 282-16</inkml:trace>
  <inkml:trace contextRef="#ctx0" brushRef="#br0" timeOffset="9629.005">20046 6557 3176 0,'0'0'-179'0,"15"-15"5"0,-15 15 38 15,0 0 37-15,0 0 34 0,0 0 23 0,0 0 8 16,0 0 21-16,0 0 10 0,0 0-3 15,0 0 12-15,0 0-6 0,0 0 3 16,0 0 3-16,0 0-2 0,0 0 5 0,-37-35-9 16,37 35-16-16,0 0 4 0,0 0 9 15,0 0 6-15,0 0-9 0,0 0-1 16,-26-9 1-16,26 9-3 0,0 0 12 0,0 0 9 16,0 0-12-16,0 0 13 0,0 0-10 15,-32-3 9-15,32 3-2 0,0 0 5 16,0 0-15-16,0 0 6 0,0 0 7 0,0 0-20 15,0 0 7-15,0 0 0 0,0 0-3 16,0 0 10-16,0 0-7 0,0 0 3 0,0 0 0 16,0 0 6-16,0 0 21 0,0 0-9 15,0 0 15-15,0 0 10 0,0 0-14 16,0 0-6-16,0 0-1 0,0 0-11 0,0 0-2 16,0 0 10-16,0 0-3 0,0 0-5 15,0 0-3-15,0 0 3 0,0 0-14 16,0 0 5-16,0 0 6 0,0 0 0 0,0 0 5 15,0 0-3-15,0 0 11 0,0 0 5 16,0 0 5-16,0 0 2 0,0 0-3 0,0 0 10 16,0 0 2-16,0 0 27 0,0 0 16 15,0 0-7-15,0 0-12 0,43 66 3 16,-43-66-12-16,4 20-7 0,-4-20-1 16,0 0 11-16,5 42 2 0,-5-42 3 15,5 27-1-15,-5-27 2 0,1 30-7 0,-1-30-23 16,4 35 3-16,-4-35 4 0,3 30-12 15,-3-30-2-15,5 29-8 0,-5-29 3 0,3 26-12 16,-3-26-1-16,7 31 9 0,-7-31-13 16,9 23-8-16,-9-23 9 0,5 24 4 0,-5-24-6 15,10 25 1-15,-10-25-4 0,15 22 17 16,-15-22-27-16,11 20 8 0,-11-20 4 16,12 19-2-16,-12-19 0 0,0 0 0 15,17 23-9-15,-17-23 14 0,0 0-11 0,10 16 2 16,-10-16-10-16,0 0 11 0,15 19 5 15,-15-19-6-15,0 0-6 0,8 20 11 0,-8-20-9 16,0 0 1-16,0 0 5 0,10 17-1 16,-10-17 11-16,0 0 5 0,0 0-2 15,0 0 9-15,0 0 4 0,0 0 9 0,17 15 5 16,-17-15-2-16,0 0-3 0,0 0-12 16,0 0 0-16,0 0-6 0,0 0-1 0,0 0 0 15,50-32-1-15,-23 9-4 0,11-9-3 16,18-15 1-16,29-25 5 0,19-10-8 0,14-12 0 15,25-7 0-15,14 0-5 0,7-11 3 16,5 1-2-16,1-2-2 0,-7 7 14 16,-13 9-23-16,-9 0 1 0,-7 9 0 15,-16 5-9-15,-7 9-15 0,-8 2-27 0,-2 4-51 16,-3 4-70-16,-9 2-220 0,-20 8-471 16,-17 7-197-16</inkml:trace>
  <inkml:trace contextRef="#ctx0" brushRef="#br0" timeOffset="49653.7467">21533 7468 3807 0,'57'8'-190'0,"-57"-8"14"0,0 0 8 0,0 0 10 15,0 0 9-15,0 0 14 0,0 0 11 16,0 0 17-16,0 0 33 0,0 0 32 16,0 0 23-16,0 0 25 0,0 0 19 0,0 0 8 15,0 0 6-15,0 0 8 0,0 0 2 16,0 0 8-16,0 0-7 0,0 0 2 15,0 0-11-15,0 0 1 0,0 0-3 0,0 0-7 16,0 0-4-16,0 0-8 0,0 0-2 16,0 0 2-16,0 0-10 0,0 0-5 15,0 0 5-15,0 0-5 0,0 0 7 0,0 0 3 16,0 0-3-16,0 0 15 0,0 0 0 16,0 0 9-16,0 0-20 0,0 0 8 0,0 0-1 15,0 0-7-15,0 0-4 0,0 0 2 16,0 0-1-16,0 0-13 0,0 0 5 15,0 0-3-15,0 0-2 0,0 0 0 0,0 0 2 16,0 0 5-16,0 0-7 0,0 0 7 16,0 0-11-16,0 0 1 0,0 0-6 15,0 0 9-15,0 0 9 0,0 0-18 16,0 0 16-16,0 0-7 0,0 0-2 0,-45 51-3 16,45-51 10-16,0 0 11 0,0 0-16 15,0 0 2-15,-8 29-4 0,8-29-5 0,0 0 7 16,0 0 2-16,-5 22 0 0,5-22 1 15,0 0 1-15,0 0 7 0,0 0-11 0,-10 27-2 16,10-27 2-16,0 0-2 0,0 0 0 16,0 0 4-16,-9 20-4 0,9-20 8 15,0 0 8-15,0 0-12 0,0 0 3 0,0 0 6 16,0 0 4-16,0 0-8 0,0 0-3 16,0 0-1-16,0 0-6 0,0 0 3 15,0 0 5-15,-8 23-7 0,8-23-1 16,0 0 3-16,0 0 5 0,0 0-7 0,0 0 8 15,0 0-10-15,0 0-1 0,0 0 5 16,0 0 9-16,0 0-4 0,0 0-3 0,0 0-4 16,0 0-3-16,0 31 5 0,0-31 5 15,0 0 1-15,0 0-6 0,0 0-13 0,0 0 9 16,8 36 21-16,-8-36-19 16,0 0-2-16,9 25 4 0,-9-25 2 0,10 19-4 15,-10-19-1-15,0 0 1 0,13 18 2 0,-13-18 7 16,0 0-12-16,8 24 1 0,-8-24 2 15,0 0 6-15,0 0-6 0,10 19-2 16,-10-19 8-16,0 0-2 0,0 0-2 0,19 20-6 16,-19-20 6-16,0 0 2 0,0 0-2 15,0 0 4-15,13 16-4 0,-13-16 5 16,0 0-3-16,0 0-7 0,15 17 3 0,-15-17 0 16,0 0 0-16,0 0-3 0,22 12 8 15,-22-12-3-15,0 0 17 0,20 10-28 0,-20-10 11 16,0 0 9-16,27 13-13 15,-27-13 10-15,0 0-6 0,25 4-6 0,-25-4 10 16,0 0-15-16,23 8 13 0,-23-8-2 16,0 0-2-16,24 5 0 0,-24-5-5 0,0 0 9 15,0 0 5-15,28 7 2 0,-28-7-5 16,0 0 1-16,0 0-5 0,0 0-14 0,25 5 12 16,-25-5 0-16,0 0 0 0,0 0 11 15,0 0-9-15,0 0 6 0,0 0-10 16,0 0 17-16,30 5-9 0,-30-5 14 15,0 0-20-15,0 0 8 0,0 0 1 0,0 0 1 16,0 0 3-16,0 0 13 0,0 0 7 0,41-10-3 16,-41 10 1-16,0 0 6 0,0 0 8 15,0 0 9-15,0 0-1 0,0 0-6 16,21-9-7-16,-21 9-10 0,0 0 10 16,0 0-14-16,0 0-2 0,19-25 7 0,-19 25-6 15,15-19-1-15,-15 19-3 0,13-24-10 16,-13 24 0-16,19-24-7 0,-19 24 1 0,15-27 4 15,-4 12-1-15,-11 15 6 0,24-30 0 16,-9 6-3-16,0-3-4 0,3 4 4 16,4-1-9-16,-2-5-2 0,3 5 4 15,3-1-2-15,5-2 0 0,-2 3-12 0,-1-4 13 16,4 3-4-16,10-5-6 0,-7-4 9 16,3 9 2-16,1-2-7 0,-4-1 5 0,3 1 0 15,3-2-2-15,-10 4-3 0,11-4-2 16,-3 2 5-16,-4 4 2 0,0-5-4 15,-2 2-1-15,3 2 5 0,4-5-5 0,-2-1 7 16,11-5 8-16,8-1-15 0,-1-4 8 16,3-2-6-16,1 1 1 0,5 4-1 0,-3-3-1 15,0 6 6-15,-2-1-6 0,-13 8-6 16,2 2 12-16,-6 3-2 0,-3 1-2 0,-1 4 2 16,3 0-27-16,1 2-40 0,-1 3-46 15,3 0-111-15,-5 3-571 0,-6-5 209 16</inkml:trace>
  <inkml:trace contextRef="#ctx0" brushRef="#br0" timeOffset="89647.4553">15190 8188 3377 0,'0'0'-118'0,"0"0"28"16,0 0 4-16,0 0 8 0,0 0 11 0,0 0-5 16,0 0 10-16,0 0 7 0,0 0 7 15,0 0-6-15,0 0 10 0,0 0 0 16,0 0-10-16,0 0 8 0,0 0 9 0,0 0-10 16,0 0-1-16,0 0 12 0,0 0-4 15,0 0 14-15,0 0-1 0,0 0-4 16,0 0 1-16,0 0-2 0,0 0 8 15,0 0 6-15,0 0 4 0,0 0-4 0,0 0 14 16,0 0-6-16,0 0-1 0,0 0 0 16,0 0 4-16,-15 26-8 0,15-26 8 0,0 0-1 15,0 0-14-15,0 0 18 0,0 0 8 16,0 0-11-16,0 0 7 0,0 0-4 0,0 0-7 16,0 0 18-16,0 0-11 0,0 0-3 15,0 0 7-15,0 0 0 0,0 0-8 16,0 0 5-16,0 0 3 0,0 0 3 15,0 0-3-15,0 0 0 0,0 0-7 0,0 0 3 16,0 0 0-16,0 0 12 0,0 0-8 16,0 0 7-16,0 0-7 0,0 0-3 15,0 0 10-15,0 0-11 0,0 0-7 0,0 0 15 16,0 0-16-16,5 38 16 0,-5-38-8 16,0 0 8-16,0 0-11 0,0 0 10 0,0 0-14 15,7 39 19-15,-7-39-5 0,0 0 1 16,0 0-4-16,3 29 0 0,-3-29-4 15,0 0 1-15,5 28 6 0,-5-28-6 16,3 24-1-16,-3-24 0 0,5 24 4 0,-5-24 4 16,9 24 0-16,-9-24-20 0,8 23 24 15,-8-23 0-15,8 23-8 0,-8-23 7 0,0 0 5 16,6 27-12-16,-6-27 7 0,0 0-3 16,6 21-8-16,-6-21 8 0,0 0-8 15,0 0 12-15,0 0-8 0,9 24 7 0,-9-24-14 16,0 0 14-16,0 0 1 0,0 0-8 15,0 0 7-15,11 26 0 0,-11-26-7 16,0 0 0-16,0 0 4 0,5 20-8 0,-5-20 8 16,0 0-8-16,0 0 1 0,12 24 6 15,-12-24-6-15,0 0 3 0,8 26 3 16,-8-26 5-16,0 0-8 0,9 24 4 0,-9-24-8 16,0 0-4-16,5 32 16 0,-5-32-4 15,3 21 7-15,-3-21-11 0,0 0 0 0,12 28-8 16,-12-28 8-16,0 0 0 0,5 27 0 15,-5-27 0-15,0 0 0 0,12 23 4 16,-12-23-8-16,0 0-3 0,15 17 14 16,-15-17-7-16,0 0 4 0,0 0 3 0,8 19 12 15,-8-19 2-15,0 0 5 0,0 0-2 16,0 0 19-16,0 0-22 0,0 0-1 0,10 18 25 16,-10-18-18-16,0 0-4 0,0 0 17 15,0 0-7-15,0 0 8 0,0 0-6 16,0 0-6-16,0 0-1 0,0 0-1 0,0 0 4 15,0 0-22-15,17 14 9 0,-17-14-6 16,0 0 6-16,0 0-15 0,0 0 21 16,0 0-1-16,0 0-14 0,48-14-9 15,-48 14 11-15,39-12 10 0,-18 2-21 0,-2 2 3 16,4-4-3-16,2 1 8 0,4-1-8 16,-9 3 9-16,3-3-4 0,-1-1 1 0,0 1-9 15,0 0 6-15,-1-3 0 0,1 3 0 16,-4 0-6-16,3 0 3 0,-21 12 3 15,36-20 5-15,-19 8-2 0,0 0-6 16,-17 12 0-16,35-24 6 0,-13 4-3 0,6 3-6 16,-1-3 6-16,3-1 2 0,13-3 4 15,1 0-4-15,1-2-5 0,4-3-8 0,-4 5-1 16,3 0 15-16,-4 0-9 0,6-1 0 16,-8 1 6-16,-7 4-8 0,3-1 13 15,-4 3-2-15,8-3-12 0,-11 2 9 0,3-1 11 16,-2 4-3-16,-2-1 11 0,5 0 9 15,-5-2-4-15,-3-1-3 0,3 5 0 0,-2-5 11 16,1 8-6-16,-7-1-1 0,6 1 6 16,-8-2-4-16,5-1 0 0,-3 6-2 15,0-3-6-15,-1 0 5 0,3 2-15 16,-4-2 5-16,-20 12-2 0,43-15-6 0,-21 6-4 16,3 1-22-16,-25 8-61 0,54-5-116 15,-29 5-480-15,-25 0 117 0</inkml:trace>
  <inkml:trace contextRef="#ctx0" brushRef="#br0" timeOffset="102398.8414">4792 10150 2626 0,'0'0'-91'0,"0"0"49"0,0 0-11 0,0 0 13 16,-35-10 8-16,35 10 20 0,0 0-4 15,0 0-13-15,0 0 9 0,0 0 0 16,0 0-3-16,0 0-3 0,0 0-5 15,0 0-3-15,0 0-7 0,0 0-12 0,0 0 10 16,0 0 7-16,0 0-19 0,0 0 13 16,0 0 19-16,0 0-7 0,0 0 3 0,0 0 3 15,0 0 8-15,0 0 16 0,0 0-24 16,0 0 8-16,0 0 12 0,0 0-4 0,0 0-24 16,0 0 32-16,0 0-8 0,85-18-1 15,-85 18 1-15,40-4-4 0,-40 4-5 16,49 0 17-16,-24 0 0 0,5-1 0 15,-30 1-8-15,60 1 20 0,-28-1-20 0,-10 0 12 16,9 0 0-16,-31 0 38 0,46 0-14 16,-28 4 8-16,-18-4 8 0,47 0-5 0,-47 0 7 15,48-4-8-15,-23 4 14 0,7-1-4 16,-2-3-19-16,-30 4 3 0,66-3-18 16,-33-2 17-16,7 3-17 0,-3 2 10 0,-4-2-10 15,4-1 3-15,-5-2-10 0,2 2 3 16,-34 3 0-16,58-5 10 0,-33 5 3 15,-25 0 10-15,44-7-6 0,-44 7-8 0,43-3-3 16,-43 3 3-16,39-2-3 0,-13-1 6 16,-26 3-9-16,42-4 15 0,-42 4-7 15,45-3-12-15,-20 0 7 0,-25 3-7 0,52 0 3 16,-30-2 6-16,-22 2-9 0,45 0 0 16,-45 0-15-16,42-7 12 0,-42 7-6 0,40-3 21 15,-40 3 2-15,44-3-11 0,-23 3 3 16,-21 0-7-16,44-3 13 0,-14 0-21 15,-30 3 17-15,52-3-3 0,-19 3-5 16,4-3 2-16,0 3 15 0,0-5-18 0,1 5-5 16,9-4 2-16,-8 4 1 0,2-3-6 15,-2-2 14-15,-1 5-14 0,-3-1 5 16,-4 1-5-16,-3-4-2 0,-28 4 13 0,45-3 8 16,-45 3 8-16,44 0-8 0,-44 0-3 15,35-4 1-15,-35 4-4 0,38-3 5 0,-38 3 1 16,42-2-9-16,-42 2 1 0,40 0-9 15,-40 0 9-15,49 0-11 0,-49 0 2 0,40-4 14 16,-20 8-8-16,-20-4-3 16,43 0-5-16,-43 0-3 0,34 0 1 0,-34 0-3 15,33 0 2-15,-33 0 6 0,34 2-9 16,-34-2 1-16,38 0 13 0,-38 0 0 0,39 3-11 16,-39-3-5-16,40 0 19 0,-20 4-6 15,-20-4-3-15,48 7 4 0,-22-7-6 0,-26 0 2 16,48 6-2-16,-21-6-2 0,-27 0 4 15,52 3-4-15,-26-3 7 0,0 3-8 16,-26-3 3-16,48 0-2 0,-26 1 7 0,-22-1-10 16,43 0 10-16,-43 0-3 0,44 0-4 15,-24 5 9-15,-20-5 6 0,37 3-3 16,-37-3-10-16,42 3 13 0,-42-3-6 16,43 6 1-16,-18-3-6 0,4 0 11 0,-29-3-11 15,56 3 8-15,-25 1-12 0,-1-2-3 16,3-2 7-16,-3 3 13 0,2 0-10 15,-2 1 0-15,5-1-5 0,-5-1 17 0,2 1-4 16,-32-3-13-16,54 4 0 0,-26-4 7 16,-28 0 0-16,42 3 1 0,-15-3 6 0,-27 0-7 15,41 0 1-15,-41 0-1 0,46 0 2 16,-26 0 6-16,-20 0-10 0,45-3-1 16,-45 3 10-16,43 0 1 0,-43 0-15 0,36 0 7 15,-36 0 2-15,33-4-4 0,-33 4-1 16,32 0-8-16,-32 0 8 0,0 0 1 15,33-3 4-15,-33 3 1 0,0 0-8 0,0 0 16 16,40 0-13-16,-40 0 11 0,0 0-9 16,0 0 0-16,34 0 2 0,-34 0-5 0,0 0-2 15,35 3 1-15,-35-3-1 0,25 0 5 16,-25 0-12-16,32 4 19 0,-32-4-14 16,33 3 4-16,-33-3-4 0,42 4-4 15,-42-4 10-15,37 4-8 0,-37-4 2 0,40 5 0 16,-40-5 5-16,42 3 4 0,-19-3-14 15,-23 0 1-15,47 2 4 0,-20-2-7 0,3 0 14 16,-30 0-3-16,52 0-6 0,-25 0 11 16,-27 0-5-16,51 0-8 0,-25 0 6 15,-26 0 0-15,51 0-8 0,-29 2 1 0,-22-2 7 16,45 0-4-16,-45 0-2 0,47-2-1 16,-25 4 7-16,-22-2 10 0,48-2-15 15,-17 2-8-15,-31 0 9 0,60 0 6 16,-30 0 19-16,2 0-19 0,-4 0 3 0,9 0-7 15,-9-2 6-15,-28 2 3 0,54 0-4 16,-32 0-5-16,-22 0 0 0,46 0-5 0,-46 0 5 16,36-3-4-16,-36 3-1 0,43 3 10 15,-43-3-5-15,34 0 4 0,-34 0 7 16,36 0-22-16,-36 0 16 0,37 0-14 0,-37 0 9 16,42 2 6-16,-19-2-8 0,-23 0 9 15,46 0-7-15,-18 0 2 0,-28 0 0 16,50 0-4-16,-26 0-5 0,-24 0 10 0,53-2-6 15,-31 2 10-15,-22 0 0 0,52-3-10 16,-31-2 6-16,-21 5-1 0,41 0-11 16,-41 0 5-16,38-4 10 0,-38 4-1 0,35-4-5 15,-35 4 8-15,25-3-3 0,-25 3 12 16,0 0 24-16,35-4-5 0,-35 4 10 0,0 0 4 16,27-5 9-16,-27 5-25 0,0 0 3 15,0 0-4-15,30-7-17 0,-30 7 13 16,0 0-8-16,0 0-2 0,0 0-2 0,25-6-12 15,-25 6 16-15,0 0-10 0,0 0 2 16,0 0 9-16,0 0-4 0,0 0-9 16,27-9-1-16,-27 9 13 0,0 0-10 0,0 0-2 15,0 0 5-15,0 0-5 0,0 0-2 16,0 0 0-16,0 0-1 0,0 0 6 16,30-9-10-16,-30 9 5 0,0 0-2 0,0 0 0 15,25-14-1-15,-25 14-3 0,17-7 3 16,-17 7-1-16,0 0-6 0,25-13 8 15,-25 13 6-15,0 0 13 0,0 0 0 0,29-13 8 16,-29 13 3-16,0 0-2 0,0 0 8 16,0 0-10-16,0 0-7 0,23-7 4 15,-23 7-10-15,0 0 4 0,0 0-4 0,0 0-15 16,0 0-3-16,0 0-17 0,0 0-31 16,30 0-26-16,-30 0-47 0,0 0-72 0,29 11-207 15,-29-11-392-15,0 0 227 0</inkml:trace>
  <inkml:trace contextRef="#ctx0" brushRef="#br0" timeOffset="108399.1772">21595 8769 3329 0,'0'0'-89'0,"0"0"30"0,0 0 13 16,0 0 9-16,0 0 7 0,0 0-3 0,0 0 3 16,0 0 9-16,0 0 8 0,0 0-18 15,0 0 13-15,0 0 2 0,0 0 3 16,-42-30 5-16,42 30 0 0,0 0 16 0,0 0 16 15,0 0 23-15,0 0-11 0,-21-13 5 16,21 13-6-16,0 0 22 0,0 0 1 0,-31-12 4 16,31 12-13-16,0 0-10 0,-26-9 0 15,26 9-3-15,0 0-14 0,-32-12 5 16,32 12 6-16,-23-11-3 0,23 11 4 0,-29-12 8 16,29 12 10-16,-30-8-9 0,30 8-18 15,-35-13 5-15,15 7 6 0,20 6-15 16,-34-12 5-16,34 12 10 0,-45-9-9 0,27 2 0 15,18 7 6-15,-44-13-5 0,23 9-2 16,-5-4-8-16,26 8 11 0,-45-9-7 16,22 6-6-16,23 3 2 0,-49-12-1 0,21 10 1 15,28 2-6-15,-45-10 11 0,20 5-4 16,-4 0-4-16,29 5-4 0,-50-6 0 16,17 4-7-16,9-5 11 0,-8 4-5 0,2 0 2 15,-3 1-10-15,3-2 8 0,30 4-4 16,-54-6 6-16,24 3-7 0,5 0 7 0,25 3-1 15,-52-3-6-15,29 3 5 0,23 0-9 16,-56-3 4-16,33-2 0 0,23 5-8 16,-57-1 1-16,57 1 10 0,-50 0 1 0,17-3 0 15,4 3-5-15,-4 3-8 0,1-3 9 16,-2 1 0-16,-2-1-7 0,4 5 4 16,32-5-2-16,-65 3 0 0,34 0 13 0,5-3-11 15,-4 3-7-15,30-3 8 0,-59 6-1 16,37-6 1-16,22 0-10 0,-50 7 2 15,20-5 26-15,5 1-30 0,25-3 9 0,-44 6-10 16,44-6 2-16,-46 6 5 0,19 0-5 16,3-2 3-16,24-4 16 0,-56 8-14 0,27-4-5 15,1 0 5-15,-1 1 6 0,29-5-13 16,-60 9 7-16,37-6 4 0,-11 0-5 16,7 1 4-16,-4-2-2 0,4 6 5 0,-3-5 4 15,-2-2-11-15,2 4 13 0,-9 1-9 16,4-4 0-16,-2 5-4 0,2-4 11 15,-10 3-19-15,2 0 17 0,1 0 2 0,-8 0-9 16,4 0 1-16,-4-3-1 0,3 4 0 16,1-2 7-16,0 0 5 0,3-2-7 0,-1 0-6 15,4-2 14-15,3 4-17 0,4-2 19 16,-4 0-17-16,2-1 8 0,3-2-6 16,-6 4-1-16,4-1 1 0,-1 0-1 15,2-3-7-15,-2 0 7 0,5 4 6 0,-6-4-6 16,1 0-2-16,-3 0 10 0,3-4-11 15,-2 4 2-15,2 0 11 0,-7 4-9 0,8-4 7 16,-1-4-10-16,2 4-3 0,-1 0 18 16,34 0-7-16,-61-3-3 0,29 3 0 15,2 0-3-15,-5-3 1 0,4-1 15 16,31 4-11-16,-61-5 3 0,30 2 1 0,1-2 1 16,0 4-4-16,-5-2 3 0,7-5 1 15,-9 7 2-15,5-6-9 0,-10 0 3 0,4 5-3 16,-11-5-6-16,1 1 0 0,3 0 18 15,-4 3-10-15,-1-3 7 0,5-1 2 0,-4 2-9 16,4-1 14-16,0 1-5 0,1 4-10 16,11-5-1-16,-9 1 3 0,9 3 1 15,1-2-3-15,2 1 2 0,0 0-6 0,0 1 9 16,30 2-9-16,-57-5 13 0,32 0-15 16,25 5 17-16,-57-2-13 0,35-2-1 0,22 4 2 15,-52-6-6-15,25 1 8 0,27 5 1 16,-43-1-8-16,43 1 7 0,-40-7-6 15,40 7 4-15,-37-3-6 0,37 3 12 16,-37-2-2-16,37 2 3 0,-33-4-10 0,33 4 0 16,-27-6 3-16,27 6 0 0,0 0 0 15,-39-3-5-15,39 3 5 0,0 0 13 16,-35-6-15-16,35 6 2 0,-30-3-3 0,30 3-6 16,-35-3-2-16,35 3 16 0,-35-3-5 15,35 3-3-15,-49-3 10 0,21 3-11 0,28 0 7 16,-57 0-2-16,24-3-4 0,-4 3 17 15,0 0-15-15,2 3 8 0,3 0-7 0,-6-3 3 16,-1 3 1-16,2 0-1 0,1 0-3 16,-1-3 1-16,0 4 5 0,2-2-4 15,-2 1 6-15,4 3-8 0,-8-6 4 0,11 4-7 16,-3-2 8-16,-2 4-4 0,1-2-5 16,-3-3 4-16,7 6-8 0,-5-3 2 15,2 2 3-15,-11 4 0 0,11-5-13 16,-9 2 7-16,5 3-8 0,2-6-1 0,2 2 9 15,-9 4 4-15,8-3-1 0,-1-4 9 16,2 3-16-16,-2 3 13 0,4-6 4 0,0 4-12 16,1-2 12-16,1-1 8 0,4 3-16 15,25-7 6-15,-48 6-4 0,27-3 2 0,21-3 7 16,-43 4-14-16,43-4 7 0,-33 5 13 16,33-5-16-16,-34 6 4 0,34-6 3 15,-28 2-6-15,28-2-6 0,-30 7 8 0,30-7-5 16,-27 3-4-16,27-3 1 0,-30 6 2 15,30-6-1-15,-35 6 1 0,35-6-6 0,-31 7 8 16,31-7-4-16,-30 5 6 0,30-5 2 16,-30 7 0-16,30-7-5 0,-30 6 7 15,30-6-12-15,0 0 3 0,-37 5 11 16,37-5-6-16,0 0 2 0,-33 7 8 0,33-7-14 16,0 0-11-16,-35 5 8 0,35-5 5 15,0 0-7-15,-29 5-6 0,29-5 17 0,0 0-8 16,0 0-4-16,-33 8 17 0,33-8-5 15,0 0-3-15,-20 6 1 0,20-6 1 16,0 0-21-16,0 0 3 0,-34 11 7 0,34-11 1 16,-27 5-3-16,27-5 4 0,-26 7-4 15,26-7 3-15,-32 9-1 0,32-9 3 16,-28 6 6-16,28-6-8 0,-27 9 11 0,27-9-7 16,-30 9 2-16,30-9 5 0,-27 9 2 15,27-9-2-15,-27 14-7 0,27-14 2 16,-28 11-8-16,28-11 10 0,-30 13-6 0,30-13-6 15,-24 14-2-15,24-14 0 0,-25 13 3 16,25-13-10-16,-20 12-4 0,20-12 4 0,-17 12 6 16,17-12-9-16,0 0 6 0,-20 19 8 15,20-19-4-15,0 0 9 0,-17 20-2 16,17-20-11-16,0 0 21 0,0 0-16 0,-16 15 4 16,16-15 5-16,0 0 10 0,0 0-16 15,0 0 7-15,-20 12-2 0,20-12 2 0,0 0 6 16,0 0-14-16,0 0 16 0,-12 18-8 15,12-18 2-15,0 0 4 0,0 0-8 16,-13 18 4-16,13-18-8 0,0 0-1 16,0 0 11-16,-16 20-2 0,16-20-8 15,0 0 12-15,0 0 0 0,0 0 8 0,0 0 2 16,0 0 3-16,-13 17-7 0,13-17 14 16,0 0 0-16,0 0 0 0,0 0 9 0,0 0 0 15,0 0 14-15,0 0-3 0,0 0-12 16,-18 16 6-16,18-16-1 0,0 0-8 0,0 0-10 15,0 0 5-15,-22 8-15 0,22-8 11 16,0 0 5-16,0 0-8 0,-30 7 9 0,30-7-13 16,0 0 9-16,-30 9-11 0,30-9-9 15,0 0 5-15,-30 7 9 0,30-7-3 16,-24 9 1-16,24-9 4 0,-28 6-21 0,28-6 11 16,-27 9 4-16,27-9-11 0,-27 6 6 15,27-6-5-15,-25 10 4 0,25-10-2 16,-27 8 2-16,27-8 5 0,0 0-1 0,-31 12-6 15,31-12-1-15,-20 11 6 0,20-11-9 16,-21 12-4-16,21-12-1 0,-16 15-1 16,16-15 7-16,0 0-9 0,-20 25 17 0,20-25-14 15,-14 16 1-15,14-16 1 0,0 0 10 16,-16 18-5-16,16-18 1 0,0 0 1 16,0 0 17-16,-19 20-19 0,19-20 1 0,0 0-10 15,-13 20 13-15,13-20 7 0,-15 20-13 16,15-20 8-16,-10 18-6 0,10-18 4 0,-17 24-2 15,17-24-7-15,-15 21 12 0,15-21-7 16,-8 22-5-16,8-22-1 0,-12 25 8 16,12-25-9-16,-9 21 7 0,9-21 6 15,-11 18-4-15,11-18 1 0,-10 26-6 0,10-26 2 16,-7 24 17-16,7-24-18 0,0 0 1 16,-2 39-4-16,2-39 12 0,2 34-7 0,-2-34-1 15,15 41 10-15,-10-17-4 0,8-2-8 16,-1-2 7-16,5 3 13 0,-2 1-23 0,2 4 14 15,4-4 0-15,1 2-8 0,-5-5-5 16,8 1 2-16,-8-2 8 0,3 0 8 16,-3 2-11-16,3-4-4 0,-2 0 4 15,0 1 0-15,-1-3 4 0,2 2-8 0,-3-3 4 16,3 3 11-16,1 1-11 0,1-1 6 0,1 1 23 16,5-1-23-16,-2 4-1 0,7-4 13 15,-4 5-14-15,6-2-1 0,-1 1 20 16,6-5-8-16,-1 5-8 0,-1-1-9 0,0-2 7 15,3-4 2-15,-5 4 1 0,4 2 4 16,-1-6-9-16,-1 2 10 0,3 1 1 16,2-2-2-16,1-1-4 0,-1-3-7 15,7 4 11-15,-1-7-7 0,12 4 4 0,4-4-1 16,1-1 10-16,2-5-9 0,2 4 0 16,4-4-1-16,-3 0 2 0,11 0-4 0,-6-3 6 15,7-3-8-15,2 0 3 0,6 0-4 16,2-4 0-16,2 2 2 0,-6-5 7 15,4 2-12-15,2-2-3 0,-5 1 0 0,-4-3 3 16,7 1 3-16,-7-1-3 0,7-3 14 16,-5 3-23-16,5-3 14 0,2-2 1 0,-5 2 3 15,3 3-14-15,1-3 2 0,-1 0 14 16,0-5-13-16,-3 8 7 0,3-5-8 0,2 1 10 16,-1 1-5-16,-6 3-2 0,9-4-5 15,-6 1 1-15,0-1 4 0,-3 0 3 16,2-2-3-16,-5 3 0 0,-7 0-3 0,-7-2 7 15,-2 4 1-15,-2-2-7 0,-4 3 10 16,1 0-2-16,1-3-10 0,-7 6 5 16,3-6-2-16,0 3 2 0,-3-2 7 15,-10 2-5-15,3 3-8 0,-2 0 10 0,3 0-8 16,-3 3-28-16,2-3 10 0,-6-1 2 16,3 2 5-16,-1 1-4 0,-4-1 7 15,3-4-5-15,-1 8 0 0,-1-7 10 0,3 6-2 16,-3-5-8-16,-1 5 22 0,-4-2-20 0,9-2 7 15,-7 3 6-15,4-3-12 0,1 1 6 16,-10 3-10-16,5-2 5 0,-3 2 4 16,-2-2 10-16,-1 3-9 0,11-4 12 0,-7 2-8 15,-3 0 1-15,4 2 4 0,-6-1-4 16,3 2-1-16,-3-1-2 0,2 1 3 0,-3-2 9 16,5 2-15-16,-6-1-1 0,0 1 9 15,0 1-1-15,-1-3 2 0,1 3-6 16,-31 2 7-16,53-3 3 0,-23 3-5 0,-30 0-3 15,47-7 4-15,-25 7-2 0,-22 0 11 16,50-1-17-16,-50 1 4 0,43 0 3 16,-21 0-4-16,-22 0 1 0,50 0 3 0,-50 0 0 15,42 1 0-15,-18-1 8 0,-24 0-6 16,38 4 3-16,-38-4-17 0,34 3 9 16,-34-3-4-16,35 0 12 0,-35 0-1 0,26 3 4 15,-26-3-3-15,31 2-3 0,-31-2-9 16,30 7 5-16,-30-7 1 0,28 7-3 15,-28-7 8-15,30 8 1 0,-30-8-17 0,32 10 15 16,-32-10-3-16,25 9-3 0,-25-9-4 16,30 9 7-16,-30-9 4 0,27 11-4 0,-27-11 0 15,28 7 10-15,-28-7-4 0,27 9-9 16,-27-9 1-16,27 7 1 0,-27-7-3 0,27 10 4 16,-27-10 0-16,28 6 4 0,-28-6-4 15,29 6 5-15,-29-6-7 0,28 6 5 16,-28-6-1-16,30 3-4 0,-30-3 12 15,34 3-10-15,-34-3-2 0,35 6-1 16,-14-2 2-16,-21-4 9 0,42 5-13 0,-42-5 2 16,42 3 6-16,-18-3 0 0,-24 0-6 15,41 7 3-15,-41-7 0 0,41 3-2 0,-15-1-9 16,-26-2 11-16,37 0 6 0,-37 0-4 16,35 0-4-16,-35 0 12 0,39 7-16 0,-39-7 4 15,41 4-3-15,-41-4 2 0,32 3-1 16,-32-3 4-16,40 1 4 0,-40-1 2 15,34 3-11-15,-34-3 4 0,40 5-1 16,-40-5 0-16,35 5 1 0,-35-5 1 0,37 7-7 16,-14-4 17-16,-23-3-12 0,39 9-1 0,-12-2 13 15,-4-4-13-15,4 2-1 0,-27-5 6 16,48 13-2-16,-24-11-7 0,-1 5 1 16,-23-7-1-16,50 12 12 0,-25-6-2 0,1-3-9 15,-5 4 12-15,8-2-16 0,-29-5 5 16,55 7 5-16,-30-3 0 0,7 2 0 15,-5-3 0-15,-27-3 0 0,53 3 0 16,-30-3-6-16,-23 0 12 0,49 1 6 0,-24 4-10 16,-25-5-7-16,39 0 5 0,-39 0 1 15,35 0-2-15,-35 0-3 0,30 0 3 16,-30 0 4-16,0 0-8 0,42 0 2 0,-42 0 4 16,30-6-2-16,-30 6 12 0,25-12-14 0,-25 12 5 15,25-14 8-15,-25 14-17 0,20-9 9 16,-20 9 6-16,0 0-8 0,27-12-3 15,-27 12-7-15,20-12 5 0,-20 12 5 0,0 0 3 16,30-19-6-16,-30 19 4 0,10-12-9 16,-10 12 8-16,0 0 12 0,25-20-14 0,-25 20-5 15,17-19-8-15,-17 19-5 0,17-26 5 16,-11 11-6-16,-6 15 14 0,24-30 1 16,-11 10-8-16,-3-1 2 0,-10 21 8 15,15-40-8-15,-5 16 3 0,-5 1 4 0,-1-1 12 16,1-3-5-16,-5 27 3 0,3-50 11 15,-3 23-3-15,0 27-13 0,-12-53 6 0,7 26 4 16,-7-1-3-16,2 1 12 0,-8-2-26 16,-5-1-5-16,-4 1-17 0,-15-4-8 15,-20-1-14-15,-10 7 13 0,-43-11-20 0,-11 11 0 16,-24 3 0-16,4 1 23 0,-6 8 8 16,3 6-6-16,22 11-21 0,-20 5-96 0,0 14-352 15,-1 9-200-15,4 17 628 0</inkml:trace>
  <inkml:trace contextRef="#ctx0" brushRef="#br0" timeOffset="110312.9867">23559 9828 2890 0</inkml:trace>
  <inkml:trace contextRef="#ctx0" brushRef="#br0" timeOffset="110940.1383">23537 9848 2707 0,'0'0'-89'16,"0"0"0"-16,-21 12-3 0,21-12-28 0,-17 12-2 15,17-12 8-15,0 0-1 0,-22 22 17 16,22-22 33-16,-17 8 45 0,17-8 44 0,0 0 49 16,-23 13 13-16,23-13-10 0,0 0 8 15,0 0-9-15,-22 14-11 0,22-14-6 0,0 0-13 16,0 0-13-16,-17 12 12 0,17-12-14 15,0 0 1-15,0 0-10 0,0 0 6 16,0 0-9-16,0 0 2 0,0 0-5 0,0 0-3 16,22 42-6-16,-22-42 8 0,25 9 3 15,-25-9-8-15,24 9-3 0,-24-9 8 16,25 7 9-16,-25-7 10 0,32 7 4 16,-32-7 1-16,28 6-8 0,-28-6-3 0,30 3 15 15,-30-3 0-15,40 3-9 0,-40-3 1 16,49 1-2-16,-21-2-2 0,2 1 5 0,10 0-20 15,-3 0 12-15,5-3-1 0,5 3-9 16,-4-3 11-16,6-2 5 0,-1 5-19 0,-2 0 3 16,2-1-10-16,1-3 4 0,-8 1 5 15,8-1-9-15,-4 4 14 0,2-3-3 16,1 1-3-16,1-2-1 0,-2 1 8 0,1 3-17 16,1-3 6-16,-1 2-3 0,3-4 1 15,-5 2-2-15,1 0 4 0,2 0-3 16,-6 0-8-16,-3 3 5 0,-1-3 1 0,3 3 9 15,-6-4-10-15,1 4 5 0,3-2-1 16,1 2-3-16,0-3 7 0,0 3-6 16,2-3 3-16,6 3 1 0,-1 0-5 0,-1-4 2 15,1 1 7-15,1 3-7 0,-4-2 9 16,4-1-2-16,2 3-3 0,-4-3 14 16,-3 3-13-16,4-4-3 0,-1 1 14 0,-2 3-12 15,4 0 2-15,-4-2 4 0,-5 2-9 16,7-3 1-16,1 3-8 0,-4 0 10 0,-6 0 5 15,6-4-11-15,4 4 4 0,-9-3 21 16,6 3-22-16,-3 0-1 0,1 0 1 16,3-5-5-16,-5 5 4 0,3 0 7 0,-2-2-11 15,-2 2-6-15,-2 0 4 0,2 0-1 16,1-1 14-16,-5 1-18 0,1 0 6 0,2 0 9 16,-4 0-11-16,-2 0 5 0,1 0-17 15,-2 0 7-15,-32 0 8 0,61 0-8 16,-32 1-9-16,3 1-17 0,-6 3-22 0,5-2-18 15,-6 4-54-15,-25-7-115 0,48 5-519 16,-31-5 392-16</inkml:trace>
  <inkml:trace contextRef="#ctx0" brushRef="#br0" timeOffset="111432.8572">25673 10498 3200 0,'0'0'-46'0,"0"0"12"0,-23 15 17 15,23-15 2-15,0 0 0 0,0 0 17 16,0 0 18-16,0 0 20 0,0 0-9 0,0 0 3 16,97-12 11-16,-53 5 4 0,16-6-16 15,7 1 3-15,18 0 0 0,9-3-2 0,33-3-8 16,5 1-30-16,5 10-36 0,2-6-85 15,-25 6-233-15,-24-2-323 0,-1 3 121 16</inkml:trace>
  <inkml:trace contextRef="#ctx0" brushRef="#br0" timeOffset="205827.031">13614 14844 1127 0,'0'0'105'0,"0"0"-42"15,0 0 3-15,0 0-16 0,0 0-32 16,-40-6 9-16,40 6-27 0,0 0 0 0,0 0-18 15,0 0-13-15,0 0-20 0,0 0-15 16,0 0 8-16,0 0 4 0,0 0 13 0,0 0-16 16,0 0-6-16,0 0 19 0,0 0 0 15,0 0-18-15,0 0 27 0,0 0-12 16,0 0 29-16,0 0 6 0,0 0 30 0,0 0 41 16,0 0-7-16,0 0 21 0,0 0-13 15,0 0 14-15,0 0-3 0,0 0-16 0,0 0-16 16,0 0 14-16,0 0-11 0,0 0-14 15,0 0 4-15,0 0 13 0,0 0 4 16,0 0-5-16,0 0 2 0,0 0-4 16,0 0 8-16,62-36 6 0,-62 36 0 0,0 0 2 15,0 0 2-15,0 0-8 0,0 0-8 16,0 0-1-16,0 0 3 0,0 0 2 0,25-10-3 16,-25 10 2-16,0 0-11 0,0 0 0 15,0 0 2-15,29-8 4 0,-29 8-5 16,0 0-3-16,31-8 3 0,-31 8-16 0,0 0 0 15,34-9-12-15,-34 9 12 0,28-7-7 16,-28 7 4-16,25-8-3 0,-25 8 5 0,29-3 3 16,-29 3-6-16,32-9-5 0,-32 9 2 15,31-7 0-15,-31 7 5 0,30-8-2 16,-30 8-3-16,36-7 5 0,-36 7-5 16,46-8-11-16,-27 4 18 0,-19 4-10 0,38-11 8 15,-38 11-19-15,39-4 16 0,-39 4-8 16,32-8 8-16,-32 8 3 0,28-5 9 0,-28 5 6 15,25-3 2-15,-25 3 9 16,0 0-15-16,32-4-10 0,-32 4 22 0,0 0-23 16,0 0 8-16,33-6-13 0,-33 6 7 0,0 0 10 15,34-2-12-15,-34 2 2 0,23-7-15 16,-23 7 6-16,0 0-5 0,42 0 2 0,-42 0 0 16,30-3 3-16,-30 3-3 0,0 0-5 15,39-3-2-15,-39 3 1 0,26-2 6 16,-26 2-5-16,0 0 1 0,35-4 4 15,-35 4 0-15,0 0-1 0,42 0 1 0,-42 0 2 16,0 0 14-16,44-3-17 0,-44 3 10 16,30 0-14-16,-30 0 5 0,32 0 12 15,-32 0-6-15,33 0-19 0,-33 0 10 0,0 0 7 16,45-3 4-16,-45 3 0 0,29 0 2 16,-29 0 10-16,0 0 0 0,35 0-19 15,-35 0 2-15,0 0 3 0,33 0 5 0,-33 0-10 16,0 0 4-16,0 0-2 0,37 0 4 15,-37 0-1-15,0 0-9 0,0 0 2 0,34 0 14 16,-34 0-17-16,0 0-8 0,31 0 6 16,-31 0 1-16,0 0 0 0,39 6-13 15,-39-6 20-15,35 4-1 0,-35-4-4 0,33 5-8 16,-33-5 7-16,34 3-6 0,-34-3 4 16,33 3 5-16,-33-3-6 0,30 6-2 0,-30-6 4 15,22 3 0-15,-22-3 3 0,0 0-3 16,30 3-4-16,-30-3 6 0,0 0-4 15,30 4-6-15,-30-4 11 0,0 0-8 0,22 7 2 16,-22-7 11-16,0 0-3 0,0 0-3 16,0 0 3-16,0 0-16 0,32 1 20 0,-32-1-2 15,0 0-7-15,0 0-10 0,0 0 12 16,25 8-4-16,-25-8 1 0,0 0 5 16,0 0-10-16,28 7 6 0,-28-7-21 15,0 0 13-15,29 8 14 0,-29-8-22 0,20 5 22 16,-20-5-8-16,0 0-4 0,35 7-4 15,-35-7 14-15,22 9-12 0,-22-9 4 0,27 6 2 16,-27-6-6-16,25 9 8 0,-25-9 3 16,28 10-5-16,-28-10-6 0,32 8 8 15,-32-8 0-15,28 7-6 0,-28-7 13 0,20 6-9 16,-20-6-10-16,22 7 1 0,-22-7 14 16,27 8-14-16,-27-8-2 0,23 8 11 0,-23-8 5 15,24 6-7-15,-24-6 4 0,23 5 16 16,-23-5-26-16,0 0 6 0,34 7 0 15,-34-7-3-15,25 6 5 0,-25-6 20 16,0 0-19-16,27 6 1 0,-27-6-6 0,0 0 11 16,26 3-11-16,-26-3 2 0,0 0 0 15,35 6 2-15,-35-6-9 0,25 6 3 0,-25-6 8 16,0 0-8-16,37 10 6 0,-37-10 2 16,29 5-6-16,-29-5 6 0,25 10-8 15,-25-10 4-15,27 5 0 0,-27-5-2 16,26 11 0-16,-26-11 4 0,30 4-4 0,-30-4 10 15,27 13-16-15,-27-13 1 0,34 10 3 16,-16-4 12-16,-18-6-8 0,30 13-2 0,-13-8-2 16,-17-5 6-16,40 13-4 0,-23-7 0 15,5 3 12-15,-22-9-10 0,38 12 1 16,-16-9 7-16,-2 6-8 0,-20-9-8 0,48 10 16 16,-24-3-3-16,-2-1-1 0,-1 0-4 15,-21-6 11-15,45 9-15 0,-28-6 4 16,-17-3 2-16,42 6 0 0,-42-6-2 0,40 7-4 15,-16-7 4-15,-24 0 15 0,48 2-19 16,-23-2 8-16,-25 0-14 0,50 0 10 0,-23 0-5 16,-27 0 9-16,50-2-6 0,-50 2 4 15,44 0-2-15,-44 0-6 0,40 0 1 16,-40 0 8-16,35 0-6 0,-35 0 1 0,33-4 0 16,-33 4 8-16,32 0-16 0,-32 0 7 15,0 0 8-15,45-3 12 0,-45 3-23 0,32 0 8 16,-32 0-2-16,30 0 4 0,-30 0-10 15,32-3 6-15,-32 3-7 0,29-3 7 0,-29 3-4 16,0 0 8-16,45-3-15 0,-45 3 7 16,30-3 17-16,-30 3-9 0,32-6 7 15,-32 6-15-15,28-3 6 0,-28 3 11 16,35-3-10-16,-35 3 8 0,34-6 7 0,-34 6-15 16,36-7-4-16,-36 7 4 0,32-2 1 15,-32 2 5-15,34-8-11 0,-34 8 13 16,31-1 3-16,-31 1-2 0,29-4 5 0,-29 4-1 15,33-7-9-15,-33 7 5 0,27-1 7 16,-27 1-5-16,29-8-4 0,-29 8 0 0,0 0 16 16,36-6-11-16,-36 6 8 0,0 0 5 15,25-6-2-15,-25 6 13 0,0 0-4 16,0 0-11-16,29-6 0 0,-29 6 1 0,0 0-2 16,0 0-2-16,0 0-1 0,0 0 4 15,32-3-6-15,-32 3 3 0,0 0-13 16,0 0 2-16,0 0 0 0,0 0 0 0,28-6 11 15,-28 6-8-15,0 0 4 0,0 0 14 16,0 0-7-16,0 0 2 0,0 0 1 0,0 0-5 16,0 0-5-16,0 0 4 0,27-7-11 15,-27 7 10-15,0 0-5 0,0 0 0 16,0 0-7-16,0 0 1 0,0 0-5 0,0 0 1 16,0 0 7-16,0 0-5 0,0 0-1 15,0 0 1-15,0 0-5 0,27-5 6 16,-27 5 1-16,0 0-5 0,0 0-3 0,0 0 2 15,35-7-3-15,-35 7 6 0,0 0-7 16,33-9 4-16,-33 9-3 0,29-10 4 0,-29 10-6 16,31-8 0-16,-31 8 2 0,34-9 2 15,-34 9-7-15,33-12 0 0,-18 4-3 16,-15 8 4-16,36-9-1 0,-36 9 5 0,33-9-5 16,-33 9 8-16,28-12-7 0,-28 12 11 15,32-9-10-15,-32 9 3 0,32-6 0 0,-32 6-6 16,25-10 6-16,-25 10-1 0,32-10-3 15,-32 10 5-15,30-5-2 0,-30 5 2 16,28-7-6-16,-28 7 0 0,26-5 10 0,-26 5-7 16,0 0-1-16,28-7 3 0,-28 7-5 15,0 0 7-15,0 0-3 0,30-6 1 0,-30 6-3 16,0 0 7-16,0 0-2 0,27-7 2 16,-27 7-7-16,0 0-2 0,0 0 5 15,0 0 0-15,0 0 4 0,0 0-7 16,0 0 2-16,28-2 3 0,-28 2-2 0,0 0 3 15,0 0-2-15,0 0-1 0,0 0 3 16,32-6 5-16,-32 6-11 0,0 0 6 0,0 0-5 16,0 0 4-16,28-7-2 0,-28 7-3 15,0 0-1-15,0 0-1 0,0 0 4 16,0 0 1-16,27-8-7 0,-27 8-1 0,0 0 2 16,30-7-10-16,-30 7 4 0,0 0-2 15,32-5 4-15,-32 5 0 0,24-3-2 16,-24 3 2-16,0 0-2 0,30-11 4 0,-30 11 2 15,0 0-5-15,30-5 7 0,-30 5 7 16,0 0-8-16,0 0 16 0,22-11-6 0,-22 11 3 16,0 0 2-16,13-17-1 0,-13 17-3 15,0 0 7-15,7-28 0 0,-7 28-11 0,0 0 5 16,5-33 4-16,-5 33-1 0,0 0 1 16,-5-32-3-16,5 32 1 0,0 0-4 15,-9-33 2-15,9 33-6 0,0 0 2 0,-13-28 0 16,13 28-2-16,0 0-1 0,-5-26 3 15,5 26-6-15,0 0 2 0,0 0-1 16,-9-23-4-16,9 23 4 0,0 0-3 0,0 0-4 16,0 0 6-16,-6-25 1 0,6 25-8 15,0 0-2-15,0 0-4 0,0 0 2 16,0 0-3-16,0 0 4 0,-9-29-5 0,9 29 1 16,0 0-1-16,0 0 2 0,0 0 6 15,0 0-1-15,-3-27 8 0,3 27-13 0,0 0 8 16,0 0-5-16,0 0 10 0,-7-28-4 15,7 28-1-15,0 0-2 0,0 0 4 16,0 0-1-16,0 0 2 0,-16-24 7 0,16 24 1 16,0 0-14-16,0 0 6 0,0 0-4 15,-12-18 5-15,12 18 9 0,0 0-6 0,0 0-2 16,0 0 0-16,-17-20 0 0,17 20 3 16,0 0 0-16,0 0 0 0,0 0 6 0,-25-20-6 15,25 20-7-15,0 0 10 0,0 0-8 16,-18-16 7-16,18 16-11 0,0 0-3 15,-19-15 12-15,19 15-12 0,0 0 15 0,-20-15-7 16,20 15-6-16,0 0-1 0,-20-20 8 16,20 20-3-16,0 0 5 0,-25-13-4 15,25 13 1-15,-13-17 1 0,13 17-5 16,-22-12 4-16,22 12 1 0,0 0 7 0,-27-18-2 16,27 18 1-16,-17-15 0 0,17 15 4 15,-18-16-4-15,18 16 8 0,0 0-2 16,-18-16-2-16,18 16 0 0,0 0-8 0,-25-19-3 15,25 19 6-15,0 0 12 0,-26-18-11 0,26 18-9 16,-18-15 7-16,18 15-4 0,-25-17 11 16,25 17-1-16,-22-7 0 0,22 7 1 15,-27-17 8-15,27 17 1 0,-20-15-8 0,20 15 1 16,-26-13 0-16,26 13-1 0,-27-12-2 16,27 12-3-16,0 0 0 0,-29-12-4 0,29 12 9 15,0 0-8-15,-28-11 6 0,28 11-7 16,0 0 3-16,-25-7-7 0,25 7 5 15,0 0-1-15,-25-9 0 0,25 9-4 0,0 0 2 16,-22-11 4-16,22 11-2 0,0 0-2 16,0 0 10-16,-37-4-7 0,37 4-1 0,0 0 0 15,-28-9 3-15,28 9-6 0,0 0 6 16,0 0-7-16,-37-7 11 0,37 7-6 16,0 0 0-16,-25-7-6 0,25 7 3 15,0 0 11-15,-35-5-4 0,35 5 1 0,0 0-2 16,-39-10 5-16,39 10 6 0,-31-6-11 15,31 6 7-15,-34-9 4 0,34 9-1 0,-33-6 5 16,33 6 8-16,-35-11 4 0,35 11-2 16,-37-5-6-16,37 5 2 0,-35-7-7 15,35 7-4-15,-39-5 1 0,39 5-2 0,-33-7-3 16,33 7 2-16,-39-3-1 0,39 3-2 16,-32-1-1-16,32 1 1 0,-40-5-4 0,40 5-2 15,-37-3 0-15,37 3 7 0,-36-4-4 16,36 4 3-16,-35-5 1 0,35 5 1 15,-39-3 1-15,39 3-5 0,-27-4-6 0,27 4 6 16,0 0-2-16,-47-2-5 0,47 2 0 16,-33-3 5-16,33 3-5 0,-32 0 5 15,32 0 1-15,-32-7-5 0,32 7 1 0,-31-3 0 16,31 3 1-16,0 0-3 0,-41-5 2 16,41 5 1-16,-26-3-4 0,26 3 4 0,0 0 0 15,-29-7-1-15,29 7-2 0,0 0 2 16,0 0 0-16,0 0-1 0,-37-5-2 0,37 5-2 15,0 0 2-15,0 0 6 0,0 0-5 16,0 0-5-16,-38-4 1 0,38 4 2 16,0 0-2-16,-27-3 2 0,27 3-4 15,0 0 1-15,0 0 7 0,-43-3-4 0,43 3-5 16,0 0 5-16,-39 3-1 0,39-3 0 16,-26-3-1-16,26 3 7 0,0 0-7 0,-44 3 2 15,44-3-1-15,0 0 1 0,-45-3-3 16,45 3 4-16,-44 0-2 0,44 0 1 15,-33 0-2-15,33 0 7 0,-49-4-5 0,49 4 13 16,-45 0 4-16,45 0-7 0,-43 0 2 16,43 0-4-16,-42 0 0 0,18-2-2 0,24 2 1 15,-43 0 2-15,43 0-1 0,-42-3-2 16,42 3 2-16,-37 0-3 0,37 0-2 16,-33-3 0-16,33 3-3 0,0 0-1 0,-40-5-10 15,40 5 1-15,0 0-7 0,-34 5 1 16,34-5 2-16,0 0-3 0,0 0-1 0,-38-5-2 15,38 5-2-15,0 0 4 0,-35 0-4 16,35 0 8-16,0 0-2 0,-40 0 3 16,40 0-1-16,0 0 6 0,-41 0-7 0,41 0 8 15,0 0 6-15,-38 5-11 0,38-5 3 16,0 0 6-16,-27 0-5 0,27 0 8 0,0 0-2 16,0 0-2-16,-33 0 1 0,33 0-4 15,0 0 9-15,-30 3 2 0,30-3-6 0,0 0 10 16,0 0 2-16,-41 0-3 0,41 0 3 15,0 0-1-15,-28 3 1 0,28-3 2 16,0 0-6-16,0 0 4 0,-37 0-5 16,37 0-1-16,0 0-2 0,0 0 6 0,-28 2 3 15,28-2-5-15,0 0 0 0,0 0-2 16,-37 0 3-16,37 0 1 0,0 0-6 16,0 0-3-16,-33 4 6 0,33-4-3 15,0 0 2-15,0 0-2 0,0 0-2 0,-41 0 3 16,41 0 0-16,0 0 3 0,0 0 0 0,-36 0-7 15,36 0 12-15,0 0-9 0,0 0 6 16,-37 0-3-16,37 0-1 0,0 0-1 16,0 0 2-16,-29 3 3 0,29-3-2 0,0 0 1 15,0 0-5-15,-36 0 0 0,36 0 4 16,0 0-7-16,0 0 2 0,-42-3 5 0,42 3-8 16,0 0-1-16,-35 0 5 0,35 0 1 15,0 0-1-15,-39 0 3 0,39 0-5 16,0 0 6-16,-40 0-3 0,40 0-6 0,-28-4 5 15,28 4-1-15,0 0 1 0,-46-2 0 16,46 2 0-16,-30 2-4 0,30-2 2 0,-38 0 4 16,38 0-2-16,-34 0-5 0,34 0 5 15,-33 4 0-15,33-4-5 0,-37 0-1 0,37 0-2 16,-32 0 1-16,32 0 0 0,-30 3 5 16,30-3-4-16,-32 3-5 0,32-3-2 15,0 0 8-15,-45 4-2 0,45-4-7 16,-32 5 10-16,32-5 1 0,-26 3 1 0,26-3-5 15,-30 4 4-15,30-4 1 0,0 0 3 0,-39 6-6 16,39-6-3-16,0 0 2 0,-32 2-4 16,32-2-1-16,0 0 1 0,-30 3 9 15,30-3-3-15,0 0-8 0,0 0 9 16,-25 4-3-16,25-4 5 0,0 0-3 0,0 0 9 16,-32 6-7-16,32-6-4 0,0 0-3 15,0 0 21-15,-33 2-15 0,33-2-9 16,0 0 6-16,0 0-1 0,-32 0 2 0,32 0-2 15,0 0 1-15,0 0 5 0,0 0 4 16,-45-2-6-16,45 2 0 0,0 0 0 0,-32 0 2 16,32 0 0-16,0 0-1 0,-38 0-1 15,38 0 8-15,0 0-7 0,-44 0 1 16,44 0-5-16,0 0-6 0,-37-3 9 0,37 3 0 16,0 0-3-16,-38 0 5 0,38 0 2 15,0 0 2-15,-39 0-9 0,39 0 4 0,-30 0 0 16,30 0 8-16,0 0-8 0,-40 0 2 15,40 0 0-15,-28-3 6 0,28 3-13 16,0 0 8-16,-42-7-1 0,42 7 6 0,-25-2-4 16,25 2-4-16,0 0 4 0,-34 0-4 15,34 0-2-15,0 0 11 0,-40 0-11 0,40 0 5 16,0 0-8-16,0 0 3 0,-43-3 4 16,43 3 0-16,0 0-7 0,-39-3 7 0,39 3 1 15,0 0-2-15,-35-4 2 0,35 4-2 16,0 0 4-16,-37-5-2 0,37 5-5 15,0 0 1-15,-33-3 4 0,33 3 1 0,0 0 2 16,0 0-4-16,-34-4 3 0,34 4 0 16,0 0-2-16,0 0-14 0,-30-3 10 0,30 3 3 15,0 0-1-15,0 0 8 0,0 0-5 16,0 0-4-16,-35-3 8 0,35 3 8 16,0 0 6-16,0 0-4 0,0 0-2 0,0 0 11 15,-30-4-18-15,30 4 4 0,0 0 0 16,0 0-3-16,0 0 0 0,0 0-7 15,-32-2 5-15,32 2 3 0,0 0-3 0,0 0-4 16,0 0 4-16,-32-3 0 0,32 3 2 16,0 0-5-16,0 0 0 0,-28-8 1 15,28 8-4-15,0 0 5 0,0 0-5 0,-33-1 4 16,33 1 1-16,0 0-1 0,-32-3-1 16,32 3 1-16,0 0 5 0,0 0 1 15,-34-4 2-15,34 4 0 0,0 0-2 0,0 0-1 16,0 0 2-16,-35-7-6 0,35 7-3 15,0 0 1-15,0 0-1 0,0 0 2 0,0 0-8 16,0 0 4-16,0 0-1 0,0 0 5 16,0 0-3-16,-33 0-3 0,33 0 4 0,0 0-1 15,0 0 1-15,0 0-7 0,0 0 6 16,-19 15 1-16,19-15 2 0,0 0-5 16,0 0 0-16,-23 13-3 0,23-13 6 0,0 0 3 15,0 0-7-15,0 0-1 0,-20 22-2 16,20-22-1-16,-5 19-2 0,5-19-2 0,0 0-4 15,-12 24 2-15,12-24-4 0,0 0 5 16,-5 31-4-16,5-31-2 0,0 0 2 16,-8 25 3-16,8-25 6 0,0 0-4 0,-5 22-5 15,5-22 10-15,0 0-3 0,0 0 5 16,0 0-2-16,-14 23 2 0,14-23 6 0,0 0-10 16,0 0 11-16,0 0-7 0,0 0-8 15,0 0 11-15,-8 29-7 0,8-29 7 16,0 0-2-16,0 0 3 0,-5 25-2 0,5-25-4 15,0 0 4-15,0 0-2 0,-3 33 7 16,3-33 1-16,0 0-7 0,-5 29-7 0,5-29 10 16,0 0-5-16,-4 24 1 0,4-24 4 15,0 0-2-15,0 0 2 0,0 33-3 0,0-33 3 16,0 0-2-16,0 0 2 0,-5 32-1 16,5-32-3-16,0 0 5 0,0 0-7 15,0 39 4-15,0-39 5 0,0 25-4 0,0-25-5 16,0 33 5-16,0-33 0 0,5 35 0 15,0-17-7-15,2 3 7 0,-7-21-6 16,10 41 9-16,-7-23 3 0,-3-18-12 16,14 34 5-16,-9-17-1 0,-5-17 2 0,10 30 6 15,-10-30-9-15,12 27-3 0,-12-27 6 16,8 29 2-16,-8-29 5 0,13 24-10 0,-13-24 7 16,12 22 4-16,-12-22-6 0,10 20 5 15,-10-20-7-15,10 19 0 0,-10-19 8 0,15 25-8 16,-7-9 6-16,6 2-13 0,-1 3 5 15,2 1 2-15,5 6-48 0,5 3-67 16,-4 2-87-16,-1 4-290 0,-9-3-344 16,-9-5-17-16</inkml:trace>
  <inkml:trace contextRef="#ctx0" brushRef="#br0" timeOffset="212780.6525">26408 14909 946 0,'0'0'410'0,"0"0"-145"16,0 0-91-16,0 0-48 0,0 0-23 16,0 0-46-16,0 0-8 0,0 0-15 0,0 0 3 15,0 0 13-15,0 0-13 0,0 0-2 16,0 0 7-16,0 0-4 0,0 0-7 16,0 0-6-16,0 0 9 0,0 0 2 0,0 0-12 15,0 0-3-15,0 0-4 0,0 0-2 16,0 0 0-16,0 0 2 0,0 0-2 15,0 0 7-15,0 0 4 0,0 0 5 0,0 0 8 16,0 0-1-16,0 0-5 0,0 0-3 16,0 0 1-16,0 0 6 0,82-10-11 15,-82 10 3-15,0 0 6 0,0 0-17 0,35 0 2 16,-35 0 2-16,0 0 1 0,0 0-4 16,38 0 18-16,-38 0-6 0,0 0 0 15,0 0 4-15,32 0-7 0,-32 0-2 0,0 0-8 16,0 0 7-16,0 0-7 0,34-1 7 15,-34 1-7-15,0 0-12 0,0 0 14 16,0 0-4-16,35 0-10 0,-35 0 5 0,0 0-2 16,0 0 8-16,0 0 0 0,33-4 7 15,-33 4-3-15,0 0 2 0,0 0-2 0,30 4 0 16,-30-4 4-16,0 0-1 0,0 0-5 16,35 1 3-16,-35-1-4 0,0 0-4 0,31 4-6 15,-31-4 6-15,0 0 1 0,43 0 1 16,-43 0 7-16,40 3-1 0,-40-3-9 15,35-3-7-15,-35 3 3 0,39 0-5 16,-39 0 11-16,38-4-7 0,-38 4-4 0,37 0 13 16,-37 0-2-16,34 0-2 0,-34 0-6 15,31-1-9-15,-31 1 1 0,0 0 4 0,47 0-6 16,-47 0 4-16,35 0 1 0,-35 0-5 16,37-4 12-16,-37 4-7 0,40 0-10 15,-40 0 8-15,35 0-3 0,-35 0-3 0,39 0 13 16,-39 0-8-16,38 0 1 0,-38 0 3 15,32 0 1-15,-32 0-8 0,0 0 6 16,39 0-2-16,-39 0 4 0,0 0 1 16,40 0-3-16,-40 0 0 0,0 0 4 0,37 0-6 15,-37 0-8-15,0 0 8 0,40 0-3 16,-40 0 3-16,30 0-4 0,-30 0 6 16,35 4-6-16,-35-4 4 0,0 0 6 0,42 0-3 15,-42 0-3-15,23 0 15 0,-23 0 2 16,0 0-12-16,42 0 11 0,-42 0 3 15,0 0-14-15,37 0 4 0,-37 0-5 0,0 0 1 16,43 0 2-16,-43 0 7 0,25 0-14 0,-25 0 7 16,30 0 2-16,-30 0-7 0,0 0 10 15,46 0-12-15,-46 0-7 0,30-4 9 16,-30 4-7-16,0 0 5 0,43 0 7 16,-43 0-11-16,25 0 18 0,-25 0-10 0,0 0 8 15,40-3 4-15,-40 3 8 0,0 0-15 16,29 0 3-16,-29 0 13 0,0 0-6 0,0 0-2 15,40 0 3-15,-40 0-8 0,0 0 6 16,0 0-13-16,0 0 13 0,30 0 3 16,-30 0-8-16,0 0 15 0,0 0 0 0,35 3 2 15,-35-3-3-15,0 0-13 0,25 4 5 16,-25-4 1-16,0 0-7 0,32 1 15 16,-32-1-10-16,0 0-11 0,0 0 1 0,30 4 7 15,-30-4-4-15,0 0-5 0,0 0 8 16,34 6 0-16,-34-6 7 0,27 6-8 15,-27-6 14-15,0 0-18 0,35 6 2 0,-35-6-1 16,30 7-1-16,-30-7-18 0,30 2 18 16,-30-2-4-16,27 7 1 0,-27-7-3 0,30 6 7 15,-30-6-6-15,33 5 1 0,-33-5-3 16,40 7-2-16,-21-4 8 0,-19-3-5 16,43 3-3-16,-23 0 10 0,-20-3-8 0,40 8 4 15,-18-7-3-15,-22-1-6 0,34 3 6 16,-34-3-5-16,31 4 4 0,-31-4-2 15,26 4 4-15,-26-4-5 0,28 1 7 0,-28-1-7 16,0 0 2-16,45-1-2 0,-45 1 1 16,40-8-1-16,-15 5 2 0,-25 3-6 15,51-9 7-15,-28 3-4 0,5 0 10 0,-28 6-8 16,51-6 4-16,-28 0-5 0,-23 6 2 16,38-7 6-16,-11 4-11 0,-27 3 4 15,37-9-4-15,-37 9-5 0,45-6 9 0,-25 6-4 16,-20 0 0-16,45-6 3 0,-45 6 5 15,42-6-7-15,-18 2 4 0,-24 4-5 0,38-1-1 16,-38 1 7-16,44-7 0 0,-23 2 2 16,-21 5-8-16,49-8 0 0,-21 4 0 15,-6 0-1-15,-22 4 4 0,57-11 4 0,-30 5-6 16,0 4 3-16,4-5-1 0,1 1-4 0,-2 3 10 16,2-3-10-16,-4 0 8 0,1 3-3 15,-1-3-10-15,-1-1 8 0,-27 7 3 16,54-5-1-16,-26 0 4 0,4 4 0 15,-7-3-6-15,-25 4 2 0,60-7 2 0,-28 6 1 16,-2-3-11-16,-2 0 12 0,9 1-5 16,-3 0 3-16,2 0 0 0,-2 0-6 15,1-1 9-15,-1-1-9 0,-3 2 1 0,-1 3 3 16,2-3-1-16,-32 3-10 0,50-7 8 16,-26 7-8-16,-24 0-18 0,42-2-39 15,-16-1-52-15,-26 3-127 0,34-10-631 0,-34 10-264 16</inkml:trace>
  <inkml:trace contextRef="#ctx0" brushRef="#br0" timeOffset="216910.1689">4543 15578 3915 0,'0'0'-151'0,"0"0"35"16,0 0 18-16,0 0 18 0,0 0 9 0,0 0 10 16,0 0 8-16,0 0-1 0,0 0-3 15,0 0 20-15,0 0-12 0,0 0 1 16,0 0 8-16,0 0 1 0,0 0 10 0,0 0 8 15,0 0 6-15,0 0-9 0,0 0-1 16,35 0-4-16,-35 0 15 0,0 0 0 16,0 0-2-16,0 0 10 0,0 0-5 0,0 0 0 15,33 3-3-15,-33-3 6 0,0 0 2 16,0 0-5-16,0 0 11 0,29 3-6 16,-29-3-5-16,0 0 8 0,0 0-3 0,36 6 3 15,-36-6 6-15,0 0-6 0,41 3-11 16,-41-3 23-16,30 0-18 0,-30 0 12 15,35 0-3-15,-35 0 8 0,0 0-2 0,40 0 0 16,-40 0 11-16,0 0-6 0,32 0-14 16,-32 0 6-16,0 0 8 0,0 0-5 0,37-3-3 15,-37 3 8-15,0 0-14 0,0 0 23 16,40 0-18-16,-40 0-2 0,0 0 12 0,33 0 1 16,-33 0-4-16,32 0 1 0,-32 0 18 15,33 0-10-15,-33 0-7 0,36-3 13 16,-36 3-5-16,33-3-3 0,-33 3-3 15,33-3 5-15,-33 3-5 0,0 0-5 0,37-3 12 16,-37 3-2-16,0 0-5 0,35-4 2 16,-35 4-5-16,0 0-10 0,0 0 17 0,36-2-4 15,-36 2-6-15,0 0 11 0,28-3 4 16,-28 3-12-16,0 0 2 0,40-5 7 16,-40 5-4-16,0 0-6 0,35-2-2 0,-35 2 8 15,0 0-10-15,35 0-8 0,-35 0 6 16,29-3 6-16,-29 3-2 0,0 0-7 0,0 0 2 15,40 0 3-15,-40 0-5 0,0 0 0 16,33 3-5-16,-33-3 13 0,26 7-6 16,-26-7 3-16,31 3 2 0,-31-3 0 15,37 2 0-15,-37-2-7 0,37 4 7 0,-14-1 2 16,-23-3-7-16,42 3-4 0,-18-3-5 16,-24 0 5-16,38 0-3 0,-38 0 0 15,35 0 22-15,-35 0-3 0,27 3 11 0,-27-3 2 16,0 0 3-16,33 0-1 0,-33 0-3 15,0 0-8-15,0 0 4 0,36 0-3 0,-36 0 5 16,0 0-2-16,25 6-12 0,-25-6 3 16,0 0-5-16,0 0 5 0,40 0 2 0,-40 0-11 15,27 0 8-15,-27 0-7 0,31 0 3 16,-31 0-8-16,32 3 8 0,-32-3-2 16,34 0 1-16,-34 0-9 0,33-3 18 15,-33 3-14-15,38 0 0 0,-38 0 14 0,34 0-5 16,-34 0-5-16,35 0-8 0,-35 0 6 15,39-3-8-15,-39 3 4 0,40 0 8 16,-17-3-4-16,-23 3-16 0,47 0 14 0,-17-3-4 16,-30 3 2-16,57 0 8 0,-29 0-8 15,6-3 4-15,-2 0-14 0,1 3 22 16,1-6-10-16,-3 3 2 0,1-2-12 0,-7 3 6 16,7-1 0-16,-32 3 14 0,55-7-16 15,-35 7 6-15,-20 0 4 0,37-1-2 0,-37 1 4 16,32-4-14-16,-32 4 4 0,0 0 4 15,42-7 2-15,-42 7 0 0,0 0-4 16,31-3-10-16,-31 3 20 0,0 0-12 0,0 0 16 16,31-3 4-16,-31 3 1 0,0 0-1 15,0 0 0-15,0 0-1 0,0 0-5 16,31 0 16-16,-31 0-14 0,0 0 8 0,0 0 18 16,0 0-22-16,0 0 8 0,0 0-8 15,0 0-3-15,0 0 9 0,0 0 1 0,0 0-11 16,0 0-3-16,0 0 10 0,34-3 0 15,-34 3 27-15,0 0-10 0,0 0 1 0,0 0-1 16,0 0 0-16,0 0-14 0,0 0-9 16,0 0 1-16,0 0 5 0,0 0-9 15,32-4 2-15,-32 4 5 0,0 0-12 16,0 0 8-16,33-2-7 0,-33 2 6 16,0 0 6-16,0 0-23 0,40 0 6 0,-40 0 5 15,0 0-8-15,34 0 0 0,-34 0 1 16,0 0 7-16,26 2-11 0,-26-2 6 0,0 0-11 15,34 0 17-15,-34 0 8 0,0 0-14 16,32 4 5-16,-32-4-11 0,0 0-2 0,33 0 4 16,-33 0 7-16,0 0-12 0,32 0 4 15,-32 0-1-15,0 0 14 0,32 3-14 0,-32-3 3 16,0 0 6-16,28 3-3 0,-28-3 0 16,0 0-3-16,0 0 0 0,0 0-3 15,37 0 3-15,-37 0 3 0,0 0-3 0,0 0-6 16,32 3 10-16,-32-3-5 0,0 0 1 15,25 7-2-15,-25-7 5 0,0 0-6 16,37 0 5-16,-37 0 1 0,25 4 1 16,-25-4-5-16,31 4-1 0,-31-4 10 0,31 7-8 15,-31-7 3-15,38 7-6 0,-38-7 7 16,33 5 1-16,-33-5 2 0,41 7-16 0,-23-4 11 16,-18-3-1-16,38 6-8 0,-38-6 11 15,39 6-4-15,-39-6-3 0,35 6 0 16,-35-6 8-16,35 3-8 0,-15 0 0 0,-20-3 4 15,37 6-1-15,-37-6-1 0,34 6-5 16,-34-6 6-16,31 3 6 0,-31-3-3 0,25 3-3 16,-25-3 10-16,0 0-17 0,36 7 7 15,-36-7 3-15,0 0 7 0,30 4-11 16,-30-4-4-16,0 0 11 0,0 0 5 0,30 0-5 16,-30 0 8-16,0 0-8 0,0 0 5 15,30 1 0-15,-30-1 7 0,0 0-8 16,0 0-6-16,33 0-1 0,-33 0 2 0,0 0 3 15,34 3-3-15,-34-3-4 0,33 0 8 16,-33 0-5-16,35 4 5 0,-35-4-4 0,39-4-1 16,-39 4-2-16,37-3 5 0,-37 3-10 15,36 0 9-15,-36 0-1 0,36 0 1 16,-36 0-7-16,38-1 2 0,-38 1-4 16,35 0 3-16,-35 0 0 0,35-4 10 0,-35 4-6 15,39-4 3-15,-39 4-8 0,38-3 0 16,-38 3-1-16,37-3 8 0,-37 3-3 0,39-5-3 15,-39 5 1-15,33-4-1 0,-33 4 0 16,30-3 1-16,-30 3 2 0,0 0 4 0,42 0 2 16,-42 0-5-16,0 0 1 0,28-3 5 15,-28 3-6-15,0 0-4 0,0 0 10 16,35 0-8-16,-35 0-4 0,0 0 4 0,0 0 4 16,31-3-5-16,-31 3 6 0,0 0 19 15,0 0-21-15,26-6 5 0,-26 6 1 16,0 0-3-16,0 0 0 0,0 0 6 0,0 0 0 15,34 0-10-15,-34 0 1 0,0 0 3 16,0 0-6-16,0 0 2 0,0 0 3 16,25-9 5-16,-25 9-5 0,0 0-4 0,0 0 2 15,0 0 2-15,28-6-6 0,-28 6-1 16,0 0 1-16,0 0 2 0,29-6 7 16,-29 6-12-16,0 0-1 0,32-9 4 0,-32 9 3 15,25-7-1-15,-25 7-8 0,0 0 8 16,31-7-8-16,-31 7 4 0,0 0-2 0,31-4 6 15,-31 4-2-15,21-8 3 0,-21 8-1 16,0 0 1-16,39-9-6 0,-39 9 7 0,25-7-5 16,-25 7 3-16,32-2-2 0,-32 2-1 15,0 0 3-15,38-6-1 0,-38 6-4 16,32-7-17-16,-32 7-6 0,27-5 7 16,-27 5 1-16,0 0-2 0,41-7 10 0,-41 7 0 15,27-3-3-15,-27 3 8 0,29-3-12 16,-29 3 12-16,0 0 1 0,40-6 0 0,-40 6 0 15,25-6 2-15,-25 6-6 0,0 0 1 16,37-5 7-16,-37 5-4 0,28-4-6 16,-28 4 7-16,0 0-2 0,34-3 1 15,-34 3-5-15,0 0 8 0,33-5 0 0,-33 5-1 16,29-2-7-16,-29 2 10 0,0 0 2 16,35-2 2-16,-35 2-1 0,0 0-9 0,31-3 6 15,-31 3 9-15,0 0-20 0,34-5 4 0,-34 5 2 16,0 0-2-16,27-3 12 0,-27 3-10 15,0 0-5-15,35-1 12 0,-35 1-4 16,0 0-3-16,30-4 4 0,-30 4 2 0,0 0 0 16,30 0-5-16,-30 0 0 0,0 0-1 15,27-7-4-15,-27 7 8 0,0 0 9 16,33 0-9-16,-33 0 1 0,0 0 2 16,44-1-1-16,-44 1-12 0,40 0-49 0,-15-5-59 15,-25 5-95-15,40 0-317 0,-40 0-302 16,25 6 17-16</inkml:trace>
  <inkml:trace contextRef="#ctx0" brushRef="#br0" timeOffset="247106.887">4514 16739 3621 0,'0'0'-101'0,"0"0"9"0,0 0 11 15,0 0 17-15,-42-30-7 0,42 30-1 0,0 0-5 16,0 0-9-16,0 0-6 0,0 0 16 15,0 0 5-15,0 0 20 0,0 0 14 0,0 0 8 16,0 0 17-16,0 0 15 0,0 0-6 16,0 0 9-16,0 0 0 0,0 0 5 15,0 0-5-15,0 0-9 0,0 0-3 0,0 0 3 16,0 0 9-16,0 0 15 0,0 0 13 16,0 0-6-16,0 0 6 0,0 0 45 15,0 0-30-15,0 0 1 0,0 0-6 0,0 0-5 16,0 0-9-16,0 0 5 0,0 0 5 15,0 0-23-15,0 0 10 0,0 0-3 0,0 0-17 16,0 0 13-16,0 0-4 0,0 0-6 16,0 0-3-16,0 0 5 0,0 0-15 15,0 0 6-15,0 0-3 0,0 0 7 16,0 0 2-16,0 0-4 0,0 0 4 0,0 0-9 16,0 0 28-16,0 0-33 0,0 0 12 15,0 0-5-15,0 0-2 0,0 0 3 0,0 0 4 16,42 67-10-16,-27-56 8 0,-15-11-1 15,22 24-6-15,-7-9 4 0,-15-15 8 16,29 24-13-16,-16-13 12 0,-13-11-2 0,22 24-7 16,-7-12 0-16,-15-12 7 0,31 23-7 15,-20-13-11-15,7 2 6 0,-1 0 1 16,1-3-1-16,5 0 0 0,1 3-4 16,-2-5 0-16,6 1 7 0,-5 3-7 15,4-2 6-15,2-2 6 0,-6-2-8 0,6-2 0 16,-1 4 3-16,-28-7 7 0,38 8-3 15,-38-8-4-15,36 7 13 0,-36-7-4 0,33 3 23 16,-33-3-14-16,25 2 9 0,-25-2-7 16,27 7 11-16,-27-7-12 0,0 0 16 0,38 5-9 15,-38-5 2-15,27 1 1 0,-27-1-12 16,0 0 0-16,40 2 2 0,-40-2-15 0,32-2 8 16,-32 2 9-16,32 2-11 0,-32-2 3 15,0 0-7-15,50-2 0 0,-50 2 0 16,33 0 8-16,-33 0 4 0,44-1 9 15,-44 1-1-15,37-8-10 0,-37 8 4 0,40-4-5 16,-40 4-9-16,40-2 6 0,-40 2 4 16,35-3-4-16,-15 0-8 0,-20 3 3 0,45-7 3 15,-16 5 4-15,-29 2-5 0,57-3-9 16,-29 0 10-16,6-1-2 0,1 1-12 16,-2 3 14-16,4-2 1 0,0 2-14 0,-4-3 8 15,4 3 9-15,-2 0-14 0,-1-4 13 16,-3 4 1-16,-31 0-20 0,57-3 16 15,-23 3 9-15,-12-3-6 0,-22 3-2 0,45 0 6 16,-45 0 9-16,45 0-7 0,-22 0 21 16,-23 0-15-16,42 0-12 0,-42 0 21 15,40-4-16-15,-40 4 0 0,39 0 3 0,-39 0-9 16,35 0 11-16,-35 0-7 0,33-2-11 16,-33 2 9-16,34 2 2 0,-34-2-12 0,32 0 1 15,-32 0 0-15,33 0-4 0,-33 0 4 16,33 0-6-16,-33 0 6 0,44 4-1 15,-44-4 16-15,38 0-9 0,-11 3-6 16,-27-3-3-16,39 3 0 0,-39-3 7 0,40 4 4 16,-40-4-11-16,38 3 5 0,-38-3-5 15,35 5-1-15,-35-5 2 0,34 4 11 0,-34-4-12 16,35 6 2-16,-35-6-7 0,33 2 5 16,-33-2 1-16,41 7-2 0,-23-4-3 15,-18-3 1-15,47 3 3 0,-29-1-3 0,-18-2 19 16,52 7-16-16,-32-7 8 0,-20 0 1 15,49 6-11-15,-26-4 2 0,9 3 10 16,-9-2-17-16,4-1 9 0,-27-2-14 0,52 7 12 16,-27-7 0-16,-25 0 4 0,44 7-12 15,-23-7 8-15,-21 0-7 0,44 6 20 16,-44-6-16-16,38 2 6 0,-38-2-3 0,40 4 8 16,-20-1-4-16,-20-3 2 0,46 3-9 15,-26 0 5-15,-20-3 7 0,42 6-9 0,-17-3 4 16,-25-3-3-16,43 3-1 0,-18 0-3 15,-25-3 8-15,45 3-7 0,-23 0 4 16,-22-3 3-16,47 3-5 0,-25-3 0 0,-22 0-7 16,45 3 14-16,-22 0-9 0,-23-3 4 15,42 0-9-15,-18 3 7 0,-24-3 3 16,46 0-4-16,-19 3 6 0,-27-3-13 0,57 0 9 16,-30 0-4-16,3 0 6 15,2 3 2-15,1-3-8 0,-1 3 13 0,1-3-6 16,-1 0-2-16,2 4 5 0,-34-4-4 0,60 0-3 15,-32 0-12-15,4 3 1 0,-5-3 13 16,5 0-6-16,-4 4 6 0,-28-4-7 0,54 0 7 16,-24 0-2-16,3 1 13 0,-3-1-13 15,2 0 6-15,1 3-2 0,-2-3-4 16,4 0 6-16,-2 5-9 0,-1-2 3 0,1-2 3 16,1 4-3-16,-1-5 0 0,-1 3 0 15,2-3-3-15,1 0-2 0,-5 3 7 16,2-3-6-16,-4 2 11 0,-28-2-10 15,57-2 6-15,-32 2-5 0,-25 0 7 0,48 2-8 16,-48-2 6-16,42-2-13 0,-13 2 17 16,-29 0-4-16,47 0 5 0,-21 0-6 15,-26 0 1-15,54 0 7 0,-31-3-6 0,-23 3 1 16,57-3-3-16,-57 3 7 0,44 0-1 16,-44 0 5-16,43 0 4 0,-43 0-11 0,42 0 2 15,-22-5 3-15,-20 5 2 0,37 0-9 16,-37 0 2-16,40 0-2 0,-40 0 0 0,38 5 7 15,-38-5 10-15,46 0-13 0,-23 0 1 16,-23 0 5-16,49 0 14 0,-24 3-8 16,-25-3-9-16,50 0 7 0,-25 0 0 0,-25 0-5 15,53 0 0-15,-22 0-6 0,-1 0 10 16,-2 0-8-16,1 3 0 0,-29-3 6 16,61-3-6-16,-29 3-5 0,2 0-6 15,-1 0 5-15,-1-3-3 0,1 3-3 0,1-5-8 16,1 4 17-16,3-2-5 0,-2 3 1 15,-1-5-2-15,0 5-10 0,-2-3 1 0,2 3-1 16,-4-1 0-16,4 1 7 0,-35 0 0 16,58-7-7-16,-29 3 7 0,-29 4 9 0,48-3-13 15,-26 3 8-15,-22 0-8 0,48-6 4 16,-24 3 13-16,8 0-12 0,-6 0 3 0,4-3-2 16,4 3-5-16,-4 0 3 15,2-3-10-15,1 2 0 0,4 2 2 0,-3-4-9 16,1 3-5-16,-5-3-5 0,10 1 7 15,-12 4-4-15,6-6 8 0,3 3-2 0,-4 1 16 16,-1-2-4-16,-2 0-10 0,0 2 23 16,0-2-15-16,2-2-4 0,-2 2 5 15,0 2 2-15,5-4 8 0,-1 2-9 0,-2 2 12 16,1-4-16-16,2 2 13 0,-1 1 10 16,2-2-20-16,-2 2 4 0,3-1 1 0,4-3 2 15,0 4 1-15,5-4 7 0,-7 3-12 16,3-2 7-16,-5 3-4 0,6-4 8 15,-4 2-10-15,4 0-2 0,-10 0 6 0,4 0 2 16,-3 2 0-16,6-1-3 0,-7-1 0 16,2 2 6-16,-3-1 4 0,3-2-12 0,-4 4 6 15,4-4 6-15,-5 6-15 0,2-8 6 16,-4 7 2-16,4 1 0 0,-32 1 2 16,53-8-2-16,-29 4-4 0,2-1 6 15,-26 5 11-15,47-3-19 0,-47 3 10 0,39-4-10 16,-39 4 8-16,35-3 9 0,-35 3-10 15,35-2 3-15,-35 2-8 0,27-3 17 16,-27 3-16-16,27-3 0 0,-27 3-2 0,0 0 5 16,46-4 8-16,-46 4-11 0,36-3 8 15,-36 3-5-15,46-2 1 0,-24 2 1 0,-22 0-7 16,60-3 10-16,-30 3-2 0,2 0-6 16,2 0 6-16,-3 0-6 0,3-4 6 0,3 4 0 15,-4 0 4-15,2-3-9 0,4 3 1 16,-2-3 1-16,3 3 1 0,0 0-2 15,-2-2 4-15,6-1-3 0,1 3-5 16,-7-4 7-16,9 4 7 0,0-3-14 0,2 3 16 16,-6 0-11-16,4-5 5 0,-5 5-2 15,1-1-3-15,-4 1 2 0,-1 0 6 16,1 0-11-16,-4 0 11 0,-2 1 6 0,1-2-13 16,-2 2-5-16,1-1-3 0,-1 5 14 15,0-5-7-15,3 3-10 0,-2 1 13 0,2-4-3 16,4 3 3-16,-4-1-6 0,0 1-5 15,0-3 13-15,-1 3-14 0,1-3 9 0,-2 0 1 16,-1 4 9-16,1-8-12 0,-33 4 4 16,66 0 7-16,-30 4-6 0,-5-8-3 15,4 8-4-15,-2-4 0 0,2 0 9 0,0-4 0 16,6 4-2-16,-5 0 2 0,1 0-4 16,5 0 4-16,-5 0-2 0,6 0-1 0,-6 0 1 15,-2 0 8-15,12 0-11 0,-7 0 10 16,7 0-11-16,7 0-8 0,-11 0 4 15,11 0 3-15,-9 0 4 0,8 0 0 16,-8 4-6-16,9-4 12 0,-5 0-12 16,-1 0 5-16,-1 0 5 0,-4 0-17 0,-1 0 19 15,-5 0 1-15,-4 0-9 0,8 3 4 16,-13-3 5-16,9 2 9 0,-37-2 14 0,53 0 1 16,-29 0 1-16,-24 0 3 0,48 0-8 15,-23 0 3-15,-25 0 0 0,49 0-5 0,-27 0 1 16,-22 0-4-16,48 3-9 0,-19-3 8 15,-29 0-6-15,53 0-6 0,-23 0 3 0,2 4 0 16,-32-4-6-16,62 0 4 0,-30 0-2 16,-2 0-1-16,2 0-4 0,-32 0 3 15,56 3-2-15,-24-3 1 0,-5 0-1 0,6 3-2 16,-4-3-2-16,-29 0 7 0,57 2-3 16,-25-2-2-16,-4 3 1 0,5-3 4 15,-1 4-10-15,-2-1 0 0,2-3 1 0,-3 5 3 16,2-1-1-16,-1 0 0 0,6 0-2 15,-3-3-2-15,4 6 5 0,-4-3-3 16,2-3-1-16,1 6 1 0,0-4 3 0,-4-1-1 16,7 6-3-16,-6-6-18 0,-6 5-2 15,11-4 3-15,-11 0 4 0,3-1 4 0,-1 5-8 16,1-4 5-16,0 0-2 0,-3 3 3 16,3-3-3-16,-2 0 8 0,2 0-5 15,0 5 1-15,-3-4 2 0,7 0-4 0,-9 1 1 16,6 2 9-16,3 0-12 0,-2-1 7 15,-1-3-5-15,3 2 6 0,-1 5-5 0,-1-3-5 16,7-5 1-16,-8 5 5 0,8-4-8 16,-7 2 12-16,4-2 0 0,0 4-4 15,-5-4-9-15,3 3 11 0,-1-3-1 0,2 3 9 16,-4-4-8-16,4 3 4 0,-5-2-2 16,3 2 4-16,-1-1-3 0,0 3-1 15,-2-6 1-15,3 6 4 0,3-3-4 0,-3 2 9 16,-1-3-9-16,1 3 9 0,1-3-9 15,2 3 5-15,-2-3-2 0,-2 3-5 16,1 0 7-16,-6-3 5 0,3 3-1 0,-2-3 3 16,4 4-6-16,-3-2-6 0,-6 3 12 15,7-4-13-15,-5 1 2 0,4 1 17 16,-1 0-1-16,1 0-17 0,-3 1 4 0,3-2-1 16,-1 2-1-16,4-2 2 0,-4 2 4 15,1-1-1-15,-1-1 1 0,1-1-1 0,-1 2-2 16,-6 0-2-16,-22-6 1 0,49 6 1 15,-31 1-7-15,-18-7 10 0,42 7-8 0,-42-7 6 16,33 1 4-16,-33-1-5 0,32 7-1 16,-32-7 5-16,25 3-7 0,-25-3 7 15,27 2-6-15,-27-2 7 0,32 5-5 0,-32-5-4 16,30 5-1-16,-30-5 8 0,31 4-16 16,-31-4 26-16,31 3-27 0,-31-3 0 0,0 0 9 15,35 0-7-15,-35 0-1 0,0 0 5 16,38 0-6-16,-38 0 4 0,0 0-7 15,40 0 6-15,-40 0 2 0,0 0-15 16,41-7 2-16,-41 7 11 0,35-5-18 0,-35 5 9 16,36-7-4-16,-36 7 5 0,39-5-8 15,-39 5 2-15,38-10-3 0,-16 7 12 0,-22 3 7 16,49-13-16-16,-26 6-6 0,-1-2-3 16,3-2-5-16,2 2-7 0,6-9-18 15,4 2 8-15,-7 1-5 0,5-5-3 0,-5 5 0 16,-3-3 1-16,0 6 8 0,-4-5 2 15,2 5 2-15,-5-1 10 0,2 2 4 0,2-5 4 16,-1 5-1-16,0-5-2 0,4-2 0 16,3-2-11-16,2 2-5 0,-4 0-9 15,4-3-4-15,0 2 15 0,-2-3 4 0,-5 4 10 16,2-4 4-16,-5 7 33 0,0 0 27 16,-4-2 34-16,-1 2 9 0,-7-3-4 0,-10 18 6 15,25-30 5-15,-14 11 3 0,-11 19-29 16,11-40-22-16,-6 21-4 0,-5 19-12 15,8-39 10-15,-8 39-4 0,2-38 12 16,-2 38-18-16,0-39 0 0,0 39-13 0,-2-35-4 16,2 35 4-16,-5-37 0 0,5 37-7 15,-15-33 1-15,6 16 8 0,9 17 15 16,-16-36-17-16,6 21 7 0,10 15 8 0,-19-38-7 16,9 25 7-16,10 13 0 0,-21-32 4 15,21 32-6-15,-22-27-7 0,13 12 4 0,9 15 7 16,-26-32-11-16,17 19 0 0,9 13-1 15,-21-24 15-15,21 24-12 0,-21-24-4 0,21 24 2 16,-30-21-2-16,19 10-8 0,-6-4 2 16,17 15-2-16,-34-21-4 0,13 9 4 0,1-1 2 15,20 13 4-15,-42-21 2 0,20 9-6 16,5-2 8-16,-9 2-6 0,26 12 23 16,-42-18-15-16,18 6-8 0,1 3 8 0,23 9 0 15,-42-18 0-15,22 4-6 0,-2 4 18 16,22 10-26-16,-43-17 6 0,21 7-8 15,-3 2-4-15,5-5 14 0,-5 1-8 0,0-2 6 16,-2 3 2-16,3-1-4 0,-2-1 24 16,1-2-6-16,1 3 0 0,-1 0-3 15,3-2-5-15,4-1-4 0,-2 3-6 16,20 12-4-16,-39-25 2 0,23 14 0 0,16 11-3 16,-34-19 10-16,19 7-6 0,15 12 3 15,-32-20 3-15,32 20-3 0,-21-15 12 0,21 15 4 16,-30-18-2-16,30 18-3 0,-29-12-3 15,29 12 0-15,-25-12 1 0,25 12-9 16,-27-12 2-16,27 12 8 0,-27-13-14 0,27 13-6 16,-26-8-7-16,26 8 2 0,-20-11 1 15,20 11 4-15,-27-9-2 0,27 9 4 0,-27-12-1 16,27 12 20-16,-32-15 19 0,32 15-9 16,-25-12 18-16,9 2-9 0,16 10 6 0,-34-17 16 15,34 17 1-15,-35-12-3 0,15 4-4 16,20 8-11-16,-37-15-3 0,19 8-10 15,18 7 17-15,-35-15-14 0,18 9-1 0,17 6-5 16,-34-14-4-16,34 14 3 0,-41-12-7 16,41 12 0-16,-39-7 7 0,24 1-2 15,15 6-6-15,-50-11-6 0,23 7 6 0,-3-5-1 16,30 9 1-16,-55-5-4 0,23 2 13 16,0 0 15-16,2-3-11 0,-2 3-3 15,-1 0 2-15,33 3-13 0,-65-4 0 0,31 4 6 16,-1-3 0-16,3 3-2 0,-5-3 2 15,6 3-12-15,-8 0 3 0,2-2 4 0,2 2-4 16,0 0 4-16,-7-3 4 0,4 3-11 16,-7-4 0-16,1 4 0 0,-3 0 3 15,-1-3 4-15,-2 0 4 0,4 1-4 0,0 2-2 16,7-4 4-16,-8 1 5 0,10-4-2 16,1 7-3-16,1-2-5 0,3 2 3 0,2-3-4 15,30 3 3-15,-66 0-6 0,36-5 4 16,30 5-3-16,-52 0 1 0,21 0 2 15,6 5 0-15,25-5 2 0,-57-5-6 0,25 5 7 16,32 0-4-16,-52 0-11 0,20 5 4 16,4-5 1-16,28 0 5 0,-54 0-5 15,28 0 11-15,26 0-10 0,-56 0-4 0,28 0 3 16,28 0 3-16,-47 0-10 0,24 0 11 16,23 0-2-16,-44 3-2 0,44-3 2 0,-50 0 0 15,25 0-4-15,25 0 2 0,-47 2 2 16,47-2-4-16,-55 2-6 0,26-2 8 0,3 0-1 15,-13 0 0-15,9 5-2 0,-8-5 6 16,4 0-9-16,-4 0 2 0,-6 3-3 16,-6 1 3-16,1-2 2 0,4-2-2 15,-2 3 0-15,1 0 1 0,-1-3-7 0,3 4 4 16,-1-1-8-16,-3-1 3 0,11 1 5 16,-8 4-9-16,1-4 4 0,2 0 8 0,-3 3 0 15,2-3-4-15,-4 0-7 0,5 2 9 16,-3-1-1-16,-4 2 3 0,4-3-1 15,0 0 5-15,0 5-1 0,-4-7 0 0,1 6-8 16,-4-3 14-16,0 2 1 0,0-3 0 16,0 1 5-16,4 4-2 0,-9-2 0 0,7-3 5 15,-5 0-5-15,4 3-2 0,0 0-4 16,-6 0 3-16,5-2-1 0,0-2-1 16,-2 4-5-16,-1 1 8 0,5-3 2 0,-3 0-5 15,-3 1 2-15,3-2-3 0,-1-1 0 16,-1 5-1-16,3-4-6 0,-1 1 5 0,3 1 3 15,-7-2-1-15,5 0-7 0,2 1 3 16,-1-2 8-16,3 1-8 0,-4 0 2 0,-1 1-2 16,-1 2-2-16,4-6 0 0,-7 2-4 15,2 2 12-15,0-4-8 0,-7 0 13 16,-7 0 2-16,-1-4 15 0,1 4 2 0,2-5 21 16,-1 2-5-16,2-4-5 0,-4 4 1 15,5-3-12-15,10 3 9 0,-5-5-10 16,6 1-4-16,-3 2-2 0,9 1-3 0,2 1-4 15,1-5 0-15,5 7-6 0,3-7-2 16,2 5-4-16,5 2 0 0,0-6 6 16,30 7-4-16,-57-7-3 0,30 4-5 0,-3 0 3 15,30 3-2-15,-48-6 0 0,48 6-1 16,-39-3 2-16,39 3-6 0,-43-6-2 16,43 6 3-16,-37-3-11 0,37 3-4 0,-42-3-8 15,42 3 3-15,-43 0-3 0,43 0 0 16,-46 0-2-16,18 3-1 0,-2-3 4 0,30 0 4 15,-55 3-3-15,25 0 6 0,-5 0-2 16,4 0 7-16,-4 0-1 0,5 3-2 0,-3-6 7 16,-1 3 9-16,2 0 6 0,32-3 8 15,-65 4-22-15,28-2-1 0,-1-2 5 16,-2 5 0-16,3-5 6 0,-3 1 10 16,0-1 3-16,1 3 1 0,1 1-1 0,3 0 1 15,-6-4-7-15,8 1 4 0,1-1-3 16,32 0-1-16,-55 0-3 0,23 0 2 0,7 3-7 15,25-3-9-15,-48 0-10 0,48 0-2 16,-40 0 13-16,14 5-15 0,26-5 10 0,-36 0-14 16,36 0 6-16,-37 3 5 0,37-3-2 15,-39 0 14-15,39 0 1 0,-38 0-5 16,38 0 3-16,-39 0-4 0,39 0 1 0,-40 0-4 16,40 0 5-16,-38 0-14 0,38 0 7 15,-35 0-2-15,35 0 3 0,-46 0-4 0,46 0-2 16,-41 2-3-16,41-2-3 0,-40 2 14 15,14-2-10-15,26 0 0 0,-51 5 3 16,25-5 6-16,-2 3 8 0,28-3 1 0,-59 0-1 16,24 0 5-16,5 4 6 0,-7-3-13 15,4-1 8-15,-7 0-1 0,3 0 8 16,0 0-7-16,-3 0 1 0,3 0-14 0,0 4 6 16,4-8-3-16,-7 4-23 0,6 0 9 15,-4-1-10-15,3-3-10 0,-5 4 5 0,3 0-3 16,-12-3 4-16,1 3-3 0,1 0 0 15,-2-5 22-15,1 5 11 0,1-2 2 16,-1-3 10-16,-1 0 27 0,2 5-10 0,4-3-9 16,-2 2-6-16,-1-3-4 0,1 0-3 15,8 0 0-15,1 4-17 0,2-7 6 16,-6 7-4-16,7-4-1 0,-2 1 5 0,4 0-1 16,31 3-5-16,-65-3-4 0,33 0 2 15,32 3 3-15,-55-3-8 0,28 0 3 0,27 3 5 16,-50 0-6-16,27-3 15 0,23 3-14 15,-47-6 12-15,47 6 27 0,-44-6 5 0,44 6-7 16,-40-5 9-16,40 5-9 0,-33-2 22 16,33 2-2-16,-37-5-3 0,37 5-5 15,-28-5-3-15,28 5 2 0,-30-5-16 16,30 5-4-16,-31-7 9 0,31 7-13 0,0 0-3 16,-40-9-3-16,40 9 0 0,-27-3 3 15,27 3-11-15,-28-4-3 0,28 4 11 16,0 0-13-16,-45-9 6 0,45 9 10 0,-30 0-15 15,30 0 6-15,0 0-4 0,-49 0 8 16,49 0 8-16,-33-2-10 0,33 2 2 0,-35 0 7 16,35 0-7-16,-39 2 5 0,39-2-10 15,-40 9 23-15,40-9-13 0,-40 0-8 0,40 0 5 16,-42 1 13-16,42-1-10 0,-38 3-9 16,38-3 1-16,-39 7 9 0,12-3-7 15,27-4 6-15,-43 1-11 0,23 4 10 0,20-5-6 16,-45 0 22-16,45 0 2 0,-46 6 7 15,46-6 21-15,-40 1-22 0,15-1-2 0,25 0-1 16,-42 5 4-16,42-5-11 0,-40 3 0 16,40-3-4-16,-37 0 9 0,37 0-10 0,-35 0 15 15,35 0-12-15,-30 0-3 0,30 0-7 16,-35 0 12-16,35 0-10 0,-35 0 5 16,35 0-1-16,-35 0 9 0,35 0-3 15,-39-3 6-15,39 3-10 0,-38 0-2 0,38 0 11 16,-32-5-7-16,32 5-5 0,-35 0 3 15,35 0-2-15,-38-1 3 0,38 1-7 16,-39 0 6-16,39 0 1 0,-38 0-13 0,38 0 3 16,-41 1 0-16,41-1 3 0,-38 0 12 15,38 0-21-15,-44 5 6 0,44-5-18 16,-40 3 1-16,15-1-1 0,25-2-3 0,-48 2 12 16,26 3-1-16,22-5-10 0,-52 6 2 15,22-3 12-15,5 0-8 0,-4 3 11 0,29-6-6 16,-45 6 6-16,19-6-1 0,26 0 1 15,-44 6 0-15,21-3 0 0,23-3 3 16,-42 6 0-16,18-1 0 0,24-5 5 0,-41 4-1 16,41-4-5-16,-39 8-2 0,39-8 0 15,-35 4-8-15,35-4 16 0,-44 8-15 0,26-4 7 16,18-4 0-16,-47 12-8 0,29-7 9 16,18-5-9-16,-47 12 7 0,25-6 2 0,-3 1 8 15,25-7-2-15,-53 9-1 0,23 0 1 16,3-3 21-16,2-3-34 0,25-3 25 15,-49 9 1-15,24-1 0 0,25-8 2 16,-48 8-3-16,24-5-1 0,24-3 3 0,-45 10-17 16,18-8 14-16,0 2-9 0,-3-1-10 15,-3 3 5-15,33-6-1 0,-60 6 13 0,28-3-4 16,2 0 0-16,-2 0 9 0,-2 0-7 16,34-3-2-16,-55 3 3 0,29-3-5 0,-1 3 0 15,27-3-2-15,-60 0-1 0,38 0-4 16,22 0 0-16,-57 0 0 0,35 0 0 15,22 0-6-15,-60-3 6 0,30 3-6 0,-2 0 2 16,2-3 5-16,-5 0-1 0,35 3 3 16,-69-3 13-16,36 0 0 0,-4-3 7 15,4 3 2-15,-8 0 8 0,8 0 2 0,-2-4-12 16,0 2 2-16,3 0-5 0,-2 0 2 16,-1 1-8-16,0 0 0 0,2-4-1 15,-2 2 4-15,4 0-6 0,-4 0-6 0,2 0 4 16,-2-1 0-16,-4 2-1 0,-1-2-3 15,0-1 2-15,7 1-4 0,-8 0-1 0,8-1-2 16,-1 1 3-16,-7-3 2 0,6 6 0 16,4-4-1-16,-2 4-2 0,1-3 2 0,4 0-2 15,-1 4-2-15,-2-3 2 0,31 6-2 16,-54-9 0-16,29 3 3 0,-4 0-2 16,29 6 0-16,-41-7 0 0,41 7-6 0,-46-5 4 15,18 0 1-15,28 5-2 0,-40-5 2 16,40 5 0-16,-49-7 1 0,49 7 5 0,-45-1-8 15,23-3 0-15,22 4 0 0,-45-4 1 16,45 4 1-16,-40-3-3 0,40 3-3 16,-37-3 6-16,37 3 0 0,-35-1-3 0,17 1 1 15,18 0-4-15,0 0 1 0,-49 0 2 16,49 0-6-16,-33 1 1 0,33-1-1 0,-40 3 5 16,40-3 0-16,-37 7-6 0,37-7 6 15,-42 4 4-15,42-4 0 0,-37 6-5 16,37-6-2-16,-37 6 1 0,17-5-3 0,20-1 6 15,-40 8 3-15,40-8-3 0,-30 4 6 16,30-4-4-16,-35 8 1 0,35-8 6 16,-25 6-19-16,25-6 10 0,-29 6-2 0,29-6 3 15,0 0 2-15,-33 9-7 0,33-9 2 16,-20 15-1-16,20-15 6 0,-22 21-1 16,7-4-2-16,3 1 1 0,12-18-5 0,-21 39 2 15,14-11-2-15,0-2-2 0,4 1 5 16,0 2-11-16,1 0 0 0,2 0 4 0,0-29-3 15,2 55 2-15,-2-24-5 0,3-4-4 16,0-6 2-16,-3-21 0 0,7 47-3 16,-7-47 3-16,3 34 5 0,1-16 4 0,-4-18 4 15,5 32-7-15,-5-32 7 0,3 27-9 16,-3-27 5-16,2 30 1 0,-2-30 2 0,6 35-14 16,-1-11 23-16,0 4-10 0,2-1 5 15,8 5 8-15,-1 4-1 0,2 2-7 0,1-1 6 16,1-2-1-16,8 10-10 0,-5-3 8 15,8 2 9-15,-1-4-6 0,1 2 3 16,11-1 1-16,0 0 2 0,7 5-6 16,10-3 6-16,-1 0-24 0,26 15-50 0,5 1-73 15,-16-11-234-15,-6-4-475 0,-5-10-80 0</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57:26.811"/>
    </inkml:context>
    <inkml:brush xml:id="br0">
      <inkml:brushProperty name="width" value="0.05292" units="cm"/>
      <inkml:brushProperty name="height" value="0.05292" units="cm"/>
      <inkml:brushProperty name="color" value="#FF0000"/>
    </inkml:brush>
  </inkml:definitions>
  <inkml:trace contextRef="#ctx0" brushRef="#br0">20326 17508 844 0,'0'41'23'0,"2"-3"-279"15,0-6 66-15</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2:24:46.196"/>
    </inkml:context>
    <inkml:brush xml:id="br0">
      <inkml:brushProperty name="width" value="0.05292" units="cm"/>
      <inkml:brushProperty name="height" value="0.05292" units="cm"/>
      <inkml:brushProperty name="color" value="#FF0000"/>
    </inkml:brush>
  </inkml:definitions>
  <inkml:trace contextRef="#ctx0" brushRef="#br0">3214 4617 2387 0,'0'0'-116'16,"0"0"26"-16,5-26 18 0,-5 26 5 15,0 0 5-15,0 0 3 0,0 0 10 0,0 0-9 16,0 0 19-16,0 0-5 0,0 0 0 15,26-21 7-15,-26 21-1 0,21-12 0 16,-21 12 4-16,40-13 8 0,-14 3-1 0,2 5 10 16,0-5-15-16,-2 5 14 0,5-3 9 15,3 3 0-15,1-1 0 0,-5 0-9 0,5 3-1 16,4-1 14-16,-4 2-4 0,0-1-5 16,3 0 9-16,1 3-4 0,-6-4-5 15,1 4-10-15,-3 0 24 0,1-3-24 16,-32 3 19-16,50 0-10 0,-50 0-24 0,41 0 34 15,-41 0 24-15,40-3-9 0,-40 3 5 16,30 3 19-16,-30-3-34 0,0 0 24 0,37-3-10 16,-37 3-23-16,0 0 33 0,33 3-6 15,-33-3-13-15,0 0-5 0,32 7 0 16,-32-7 0-16,30 0 0 0,-30 0-5 16,38 0-9-16,-38 0-62 0,52 3-112 0,-25-3-116 15,-2 3 74-15</inkml:trace>
  <inkml:trace contextRef="#ctx0" brushRef="#br0" timeOffset="61256.931">27769 5035 918 0,'0'0'77'0,"0"0"45"0,-16-18-27 0,16 18-22 16,0 0 7-16,0 0-25 0,0 0 4 15,-17-21-20-15,17 21-4 0,0 0-9 0,0 0-1 16,0 0-17-16,-15-16 13 0,15 16 0 15,0 0-9-15,0 0 1 0,0 0 11 0,0 0-28 16,0 0 12-16,0 0-8 0,0 0-16 16,-15-22-17-16,15 22 0 0,0 0-22 15,0 0-14-15,0 0-3 0,0 0 8 16,0 0-1-16,0 0 12 0,0 0 3 0,0 0 15 16,0 0-10-16,0 0 24 0,0 0 0 15,0 0 21-15,0 0 0 0,0 0 11 0,-22-9-1 16,22 9 26-16,0 0 10 0,0 0 3 15,0 0 9-15,0 0 4 0,-37-6-7 16,37 6 4-16,0 0-33 0,0 0 14 0,0 0-18 16,-25-6 12-16,25 6-13 0,0 0 4 15,0 0-17-15,0 0 5 0,0 0 3 0,-40-3-7 16,40 3-5-16,0 0 16 0,0 0-12 16,-28-6-4-16,28 6 20 0,0 0 16 15,-30-3-16-15,30 3 7 0,0 0-8 16,-41-6 0-16,41 6-4 0,-30-3 0 0,30 3-12 15,-30-5 8-15,30 5 0 0,-38-5-4 16,38 5-11-16,-37-4 4 0,37 4-1 0,-34-3 8 16,34 3-3-16,-43-5 2 0,43 5 1 15,-38-4 0-15,11-2 0 0,27 6 3 16,-47-6-3-16,23 2 21 0,24 4-15 0,-51-8 8 16,26 5-12-16,25 3 25 0,-49-12 3 15,29 8-5-15,20 4-10 0,-44-12 4 0,44 12-4 16,-40-9-7-16,19 7 0 15,21 2 3-15,-41-12-10 0,21 8 7 0,20 4 12 16,-40-11-3-16,40 11-1 0,-33-12 3 16,33 12-9-16,-32-6-3 0,32 6-1 0,-30-9 9 15,30 9 3-15,-25-6-12 0,25 6 3 16,-27-9 3-16,27 9-9 0,0 0 0 0,-33-6 0 16,33 6-9-16,0 0-2 15,-32-9 11-15,32 9-3 0,0 0 5 0,-25-7-10 16,25 7 5-16,0 0-3 0,0 0-3 0,-37-5-2 15,37 5 0-15,-24-6 13 0,24 6-3 16,0 0 3-16,-31-4-5 0,31 4-6 0,0 0 3 16,-47-7-5-16,47 7 7 0,-30-1 1 15,30 1-1-15,-37 0 0 0,37 0 3 16,-34-4 8-16,34 4-3 0,-40 0-13 16,40 0 8-16,-40-4-6 0,40 4 1 0,-33 0 4 15,33 0-7-15,-35 4-7 0,35-4 12 16,-34 0-5-16,34 0-3 0,-28 4 6 0,28-4-1 15,0 0-9-15,-45 1-6 0,45-1 11 16,-31 7 2-16,31-7-5 0,-26 5 5 16,26-5-8-16,-30 8 6 0,30-8-8 0,-36 9 10 15,36-9-8-15,-30 9 3 0,30-9 0 16,-30 9 0-16,30-9 3 0,-27 12-3 0,27-12-5 16,-33 12 7-16,15-6-2 0,18-6 0 15,-31 17-2-15,31-17 2 0,-25 7-3 16,25-7 11-16,-26 12-8 0,26-12 0 15,-27 8-5-15,27-8 7 0,-27 12-9 0,27-12 12 16,-22 10-3-16,22-10-4 0,-23 12 2 16,23-12 0-16,0 0-8 0,-29 21 6 15,29-21-3-15,-16 15 5 0,16-15-5 0,-17 17 0 16,17-17 0-16,-20 18 5 0,20-18-10 16,-15 15 10-16,15-15 5 0,0 0-10 0,-19 21 2 15,19-21-2-15,-15 12 3 0,15-12 4 16,0 0 1-16,0 0-11 0,-16 20 13 15,16-20-12-15,0 0 2 0,0 0 7 0,0 0-14 16,-20 22 14-16,20-22-7 0,0 0 0 16,-17 18 5-16,17-18 2 0,-13 21 1 15,13-21-3-15,-12 21-5 0,12-21 5 0,-10 35-3 16,10-35 6-16,-7 33-8 0,7-33 5 16,-2 41 5-16,-1-22 0 0,3-19-5 15,-7 35 0-15,7-35 0 0,-3 32 5 0,3-32-13 16,0 25 16-16,0-25-10 0,0 0-1 15,-3 33 3-15,3-33 0 0,0 0-5 16,0 0 20-16,-2 32-5 0,2-32-10 0,0 0-2 16,0 0 2-16,0 0 0 0,0 31 2 15,0-31-7-15,0 0 5 0,0 0 3 0,0 0-11 16,-8 20 6-16,8-20 7 0,0 0-8 16,0 0-2-16,0 0 10 0,0 0-2 15,0 0-11-15,-7 25 13 0,7-25 0 0,0 0 8 16,0 0-18-16,0 0 7 0,-2 29-4 15,2-29 2-15,0 0-13 0,0 0 16 16,-8 27-1-16,8-27 3 0,0 0 0 0,-5 33-15 16,5-33 8-16,-3 26 9 0,3-26-4 15,-5 30-1-15,5-30-7 0,-4 31 10 0,4-31-7 16,-3 30-6-16,3-30 8 0,0 34 3 16,0-34-11-16,0 31 8 0,0-31 3 0,3 33-16 15,-3-33 18-15,12 32-2 0,-10-14-1 16,-2-18 3-16,16 27-5 0,-16-27 0 15,17 28 5-15,-7-16-10 0,-10-12 5 16,12 22-2-16,-12-22-1 0,13 19 3 0,-13-19 8 16,0 0-6-16,14 21 6 0,-14-21-1 15,0 0-9-15,0 0 7 0,11 26-15 16,-11-26 20-16,0 0-3 0,0 0-7 0,9 18 5 16,-9-18 8-16,0 0-16 0,0 0 8 15,0 0-2-15,0 0-3 0,0 0 5 16,11 18-8-16,-11-18 1 0,0 0 9 0,0 0-9 15,0 0 4-15,0 0 1 0,0 0-3 16,0 0-5-16,14 16 10 0,-14-16-10 0,0 0 5 16,0 0 0-16,0 0-5 0,0 0 5 15,0 0-8-15,16 20 3 0,-16-20 8 16,0 0-3-16,15 13 5 0,-15-13-3 0,0 0-2 16,0 0-7-16,0 0 2 0,17 14 2 15,-17-14 6-15,0 0-3 0,0 0 2 0,0 0-4 16,15 18 2-16,-15-18 0 0,0 0 0 15,0 0-5-15,19 9 5 0,-19-9-3 16,0 0 3-16,28 12-2 0,-28-12-6 16,20 8 11-16,-20-8-3 0,20 7-8 0,-20-7 11 15,0 0-6-15,30 9-7 0,-30-9 10 16,0 0 0-16,27 7 0 0,-27-7 0 0,0 0-2 16,22 5 7-16,-22-5-8 0,0 0 3 15,20 11 5-15,-20-11-5 0,0 0-5 16,35 4 8-16,-35-4-3 0,27 8 0 0,-27-8-3 15,28 4 8-15,-28-4-5 0,32 5 0 16,-32-5 3-16,25 3 2 0,-25-3-8 0,29 4-2 16,-29-4 5-16,0 0 0 0,33 3-5 15,-33-3 5-15,0 0 0 0,30 2-2 0,-30-2-3 16,0 0 12-16,30 3-12 0,-30-3 3 16,0 0 4-16,34 8 3 0,-34-8 0 15,28 0-5-15,-28 0 0 0,0 0-5 16,39 4 5-16,-39-4 5 0,26 3-5 0,-26-3 3 15,25 4-6-15,-25-4-2 0,29 3 18 16,-29-3-3-16,0 0 0 0,45-3 0 16,-45 3-3-16,35 0 1 0,-35 0 2 0,35-7 5 15,-35 7-6-15,39-2 11 0,-39 2-8 16,38-7 5-16,-38 7-3 0,37-6 3 0,-37 6-2 16,34-5 3-16,-34 5-8 0,31 0 6 15,-31 0 3-15,30-4-5 0,-30 4-7 0,0 0-5 16,44-3 7-16,-44 3 1 0,0 0 1 15,33 0-13-15,-33 0 6 0,0 0-4 16,36 0 3-16,-36 0 10 0,0 0-13 16,33 0 7-16,-33 0-7 0,0 0 0 0,37 3 0 15,-37-3 7-15,0 0-5 0,33 0-2 16,-33 0 2-16,25 7 5 0,-25-7-5 16,0 0 1-16,32 0-3 0,-32 0-3 0,0 0 1 15,29 5 7-15,-29-5-1 0,0 0-6 16,36 8 2-16,-36-8 7 0,25 2-12 0,-25-2 7 15,0 0-2-15,36 5 16 0,-36-5-18 16,0 0 6-16,30 4-8 0,-30-4 6 0,0 0-11 16,26 6 14-16,-26-6-5 0,0 0 4 15,31 2-6-15,-31-2 9 0,0 0-16 16,30 3 29-16,-30-3-23 0,0 0 3 16,35 7 0-16,-35-7 0 0,25 3-4 0,-25-3 2 15,28 2 0-15,-28-2-3 0,30 8 12 16,-30-8-16-16,32 4 11 0,-32-4 7 15,32 4-13-15,-32-4-1 0,33 8 16 0,-33-8-13 16,32 6-2-16,-32-6-8 0,34 7 8 16,-34-7-1-16,28 8 3 0,-28-8 2 0,29 6 0 15,-29-6-9-15,26 8 16 0,-26-8-5 16,32 4-4-16,-32-4 4 0,25 3-2 0,-25-3 2 16,0 0-2-16,40 6 0 0,-40-6 3 15,29 6 6-15,-29-6-14 0,32 6 7 16,-32-6-2-16,35 6 3 0,-35-6-6 0,35 4 6 15,-35-4-8-15,37 5 10 0,-16-2-8 16,-21-3 6-16,36 5 1 0,-36-5-8 16,35 6 8-16,-35-6-8 0,31 1 8 15,-31-1 7-15,34 8-6 0,-34-8-1 0,35 3 9 16,-35-3-4-16,30 6-4 0,-30-6-3 16,35 3-4-16,-35-3 4 0,34 5 0 15,-11 2-4-15,-23-7 4 0,39 8-2 0,-39-8 0 16,48 4 0-16,-19-1 4 0,-1 2-4 15,-3-3 7-15,-25-2 6 0,60 3-13 0,-35-3 15 16,4 2-17-16,1 3-2 0,-30-5 10 16,55 2-6-16,-25 1 0 0,2-3 11 0,-32 0-15 15,59 0-1-15,-28 3 14 0,-1-3-9 16,2 0 2-16,-3 4 7 0,-29-4-13 0,58 0 12 16,-34 0-12-16,1 2 6 0,-25-2-11 15,48 0 7-15,-28 3 0 0,-20-3 4 16,37 0 11-16,-37 0-11 0,32 0 3 15,-32 0-8-15,27 5 8 0,-27-5 5 0,0 0 10 16,0 0 11-16,43 1 1 0,-43-1 3 16,0 0-11-16,0 0-5 0,29 0 1 15,-29 0-2-15,0 0-2 0,0 0-2 0,0 0 1 16,26 3 17-16,-26-3-22 0,0 0 7 16,0 0-7-16,36 4 11 0,-36-4-27 0,0 0 8 15,33 0 6-15,-33 0-12 0,0 0 2 16,45 0 17-16,-45 0-17 0,29 0 4 0,-29 0 8 15,0 0-7-15,48-7 5 0,-48 7-6 16,30-1-6-16,-30 1 4 0,35-5-2 16,-35 5 4-16,35-5-2 0,-35 5-13 15,39-7 13-15,-39 7 0 0,42-5 0 0,-19 0 2 16,-23 5 7-16,40-7-9 0,-40 7-4 16,39-10 10-16,-39 10-6 0,33-7 2 15,-33 7 0-15,32-3-6 0,-32 3 4 0,25-7 15 16,-25 7-3-16,0 0 1 0,27-5-8 15,-27 5 10-15,0 0 2 0,27-8-6 0,-27 8-6 16,0 0-1-16,0 0 7 0,30-7-2 16,-30 7-7-16,0 0 3 0,27-12-5 0,-27 12 4 15,21-13 11-15,-21 13-15 0,24-12 0 16,-24 12 3-16,25-11 1 0,-25 11-6 16,0 0 7-16,28-17 10 0,-28 17-10 0,0 0 0 15,20-12-5-15,-20 12 2 0,0 0 5 16,20-12-8-16,-20 12-1 0,14-17 11 15,-14 17 8-15,20-15-18 0,-20 15 1 16,17-18 1-16,-17 18-1 0,0 0 2 0,18-19-2 16,-18 19 19-16,13-15-29 0,-13 15 8 15,14-27-3-15,-14 27 3 0,15-35 9 0,-10 17-9 16,-5 18 8-16,3-46-12 0,2 21 6 16,-5 25-3-16,0-49-1 0,-5 21 8 15,5 28-8-15,-7-49-3 0,7 24 7 0,0 25 2 16,-10-47-7-16,7 24-1 0,3 23 8 15,-8-44 4-15,3 22-8 0,5 22-4 16,-12-42 14-16,0 21-7 0,1-3 1 0,11 24-5 16,-17-39 1-16,8 18 7 0,-4-1 4 15,-2 3-13-15,15 19 8 0,-28-36-18 0,11 17 7 16,-3 0-2-16,0 1-2 0,-2 0-1 16,-1 2 6-16,4-2-3 0,-8 3 6 15,2-2-8-15,-3 2 7 0,-4-3-9 16,2 3-1-16,-7-4 6 0,-6 7-14 0,-8-4 9 15,-7 1-3-15,-11-1-9 0,-13 1 16 16,-5-3-14-16,-5 1 10 0,0 0-7 0,2-1 15 16,-2-1-1-16,5 1 0 0,-3 1 4 15,-1 4-6-15,-1 1 18 0,10-2-20 16,-5 4 3-16,9 7 11 0,-1-2-12 0,-1 5-8 16,-2 3-37-16,2 2-36 0,-12 5-56 15,-2 5-113-15,-33 9-475 0,-4-1 508 0</inkml:trace>
  <inkml:trace contextRef="#ctx0" brushRef="#br0" timeOffset="154949.7404">7114 12223 484 0,'-10'-33'62'0,"10"33"35"0,0 0-161 16,0 0 10-16,0 0-28 0,0 0-65 0,0 0 46 15</inkml:trace>
  <inkml:trace contextRef="#ctx0" brushRef="#br0" timeOffset="157184.566">7987 12122 414 0,'33'-5'15'0,"-33"5"27"0,0 0 52 16,0 0-3-16,0 0 44 0,0 0-19 15,0 0-1-15,0 0-15 0,22-5-10 0,-22 5-17 16,0 0-11-16,0 0-7 0,0 0-1 16,0 0-5-16,0 0-23 0,0 0 0 15,0 0-4-15,0 0 3 0,0 0-8 16,0 0 4-16,0 0 3 0,35-4-7 0,-35 4-1 16,0 0-12-16,27-3 4 0,-27 3-4 15,0 0-4-15,35-3 12 0,-35 3-20 16,0 0 28-16,42-2-20 0,-42 2 16 0,32 0-12 15,-32 0 8-15,33-4 8 0,-33 4-24 16,32-3 8-16,-32 3 4 0,0 0 7 0,42 0-15 16,-42 0 20-16,27-3 10 0,-27 3 46 15,0 0 19-15,0 0 13 0,31-3-13 16,-31 3-6-16,0 0 0 0,0 0-15 16,0 0-20-16,0 0 8 0,36-3-21 0,-36 3-1 15,0 0-6-15,0 0 10 0,0 0 17 16,0 0 14-16,0 0 19 0,0 0-1 15,0 0-22-15,0 0-4 0,0 0 6 0,0 0-16 16,0 0-5-16,0 0-5 0,0 0-15 0,-103-15 3 16,73 11-9-16,-3-1 1 0,1 2-8 15,-8-1 8-15,3-1-12 0,0 2-3 16,1 0-3-16,-10-1 7 0,3 1-8 0,4-2 6 16,-7 1-5-16,5-4 7 0,-2 5-10 15,9-1-10-15,-6-1 6 0,4 1 6 16,4 0-8-16,-2 1 8 0,3-4 2 15,31 7-10-15,-54-5 14 0,29 5-10 0,25 0-2 16,-49-7-4-16,49 7 12 0,-36-3-18 16,36 3 2-16,-34-5 8 0,34 5-12 0,-28-4 2 15,28 4 6-15,0 0 6 0,-34 0-10 16,34 0 4-16,0 0-2 0,0 0-12 16,-37-6 22-16,37 6-10 0,0 0 0 0,0 0 0 15,0 0 4-15,-33 0 0 0,33 0-6 16,0 0 4-16,0 0-2 0,0 0 4 15,0 0-4-15,-40-3-1 0,40 3 5 0,0 0-4 16,0 0 4-16,0 0-4 0,0 0 8 16,0 0 0-16,-35 0-8 0,35 0-2 15,0 0 2-15,0 0 4 0,0 0 4 0,0 0 0 16,0 0-8-16,0 0 8 0,-30 3 0 16,30-3-4-16,0 0-2 0,0 0 0 0,0 0 4 15,0 0 4-15,-34 0-8 0,34 0 2 16,0 0-6-16,0 0 6 0,-35 0 0 15,35 0-2-15,0 0 2 0,0 0-2 0,-30 3 6 16,30-3-4-16,0 0-4 0,0 0 4 16,-32 7-4-16,32-7 4 0,0 0 0 15,0 0-8-15,0 0 12 0,-33 2 0 0,33-2-4 16,0 0 4-16,0 0-8 16,0 0 2-16,-24 6 0 0,24-6 12 0,0 0-12 15,0 0 8-15,0 0 3 0,0 0-12 0,0 0 6 16,-28 7-8-16,28-7 14 0,0 0-9 15,0 0 0-15,0 0 4 0,0 0-6 0,0 0-4 16,0 0 10-16,0 0-6 0,0 0 0 16,-27 5-9-16,27-5 11 0,0 0 2 15,0 0-12-15,0 0 0 0,0 0 0 16,0 0-3-16,0 0-1 0,0 0 4 0,0 0-5 16,0 0-2-16,0 0-2 0,0 0 2 15,0 0-2-15,0 0 8 0,0 0-4 16,0 0 0-16,0 0 6 0,0 0-6 0,0 0 2 15,0 0 0-15,0 0 8 0,0 0 1 16,87 10-3-16,-87-10 7 0,52 0 7 0,-27 0-9 16,5 0 2-16,5-3 0 0,-1 3 0 15,2 0 4-15,-2 0-2 0,1-4-10 16,-35 4 3-16,62-3 7 0,-29 6-2 0,-4-6-2 16,-29 3 4-16,55 0-4 0,-28-3 2 15,1 3-4-15,-28 0 1 0,57-2 1 16,-32 2 0-16,4-4 4 0,-29 4-4 0,55-3 6 15,-28 3-4-15,-27 0 7 0,46-3-7 16,-46 3 0-16,46-3-4 0,-46 3-3 16,38 0 14-16,-38 0-5 0,34-2 0 0,-34 2-6 15,40-4-1-15,-40 4 1 0,35 0 13 16,-35 0-12-16,43-3 1 0,-43 3 2 0,45 3 5 16,-19-3-10-16,-26 0 10 0,48 0-5 15,-24 0 0-15,-24 0 9 0,46 0-9 16,-17 0 4-16,-29 0 0 0,47 0 12 15,-17 0-21-15,-30 0 5 0,52 0 0 0,-26 0-2 16,3 0 4-16,3 0-4 0,-32 0 4 16,58-3-6-16,-29 3 2 0,-1 0 4 15,-28 0 0-15,57-3-11 0,-37 6 5 0,-20-3 6 16,47-3-4-16,-47 3 2 0,47-3 4 16,-29 6-8-16,-18-3 4 0,44-3-2 0,-44 3 8 15,35 0-6-15,-35 0 7 0,43 0-11 16,-43 0 6-16,39 0-4 0,-13 3 4 0,-26-3-2 15,39 3 6-15,-39-3-10 0,43 3 13 16,-21-3-11-16,-22 0-1 0,39 4 6 16,-39-4 3-16,41 2 7 0,-41-2-13 15,41 0 5-15,-41 0-5 0,33 3 4 0,-33-3 0 16,40 0-1-16,-40 0-6 0,32 3 3 16,-32-3 0-16,38 0 0 0,-38 0-2 15,42 3 9-15,-18-3-5 0,-24 0-4 0,43 4 8 16,-43-4 1-16,47 0-7 0,-25 0 0 15,-22 0 0-15,43 0 0 0,-43 0-2 0,37 2-1 16,-37-2 1-16,37 0 4 0,-37 0-8 16,40 3-9-16,-40-3 10 0,33 0 5 15,-33 0 0-15,34 0 0 0,-34 0 0 16,37 0 3-16,-37 0-1 0,43 0 4 0,-43 0-17 16,39 3 7-16,-39-3-5 0,43-3 9 15,-43 3 2-15,39 0-4 0,-14-3 2 0,-25 3 5 16,48 0-5-16,-48 0-3 0,50 0 6 15,-18 0-6-15,-3 0 6 0,-1-2 1 16,4-2-2-16,-2 1-4 0,-30 3 13 0,60 3-13 16,-33-6 10-16,-27 3-3 0,43 0-16 15,-43 0 9-15,49 0 2 0,-27-3-9 0,-22 3 18 16,38-3-1-16,-38 3-8 0,39 0 9 16,-39 0-9-16,40-2 0 0,-40 2 4 15,33-4-4-15,-33 4 9 0,34-3-11 16,-34 3 4-16,0 0-2 0,36 0 11 0,-36 0-15 15,0 0 12-15,32-6-8 0,-32 6 0 16,0 0-6-16,0 0 4 0,30 0 2 0,-30 0 4 16,0 0-4-16,0 0 0 0,0 0 0 15,0 0 0-15,34-3-4 0,-34 3-1 0,0 0-1 16,0 0 8-16,0 0-9 0,32-6-3 16,-32 6 3-16,0 0 11 0,0 0 5 15,33-5-11-15,-33 5 4 0,0 0-4 16,30-1-5-16,-30 1 1 0,0 0 15 0,30-6-3 15,-30 6-2-15,0 0 1 0,37-5-18 16,-37 5-66-16,37-5-141 0,-14-2-502 16,-23 7 555-16</inkml:trace>
  <inkml:trace contextRef="#ctx0" brushRef="#br0" timeOffset="164496.348">12350 12011 2828 0,'0'0'-155'16,"0"0"29"-16,0 0 13 0,0 0 19 0,0 0 19 15,0 0-2-15,0 0 8 0,0 0 6 16,0 0-5-16,0 0 16 0,0 0 7 16,0 0-20-16,0 0 10 0,0 0 11 0,0 0-4 15,0 0 15-15,0 0-9 0,0 0-1 16,0 0 9-16,0 0 8 0,0 0-5 16,0 0 4-16,0 0 0 0,0 0 4 0,0 0-9 15,0 0 8-15,0 0 29 0,0 0-28 16,0 0 4-16,0 0-1 0,0 0-4 15,0 0 0-15,0 0 4 0,0 0 5 0,0 0 1 16,0 0-7-16,0 0 21 0,0 0-20 16,0 0 5-16,0 0 15 0,0 0-16 0,0 0 11 15,0 0 0-15,0 0 21 0,0 0-27 16,0 0 6-16,0 0-10 0,0 0 15 16,0 0-21-16,0 0 21 0,0 0-6 15,0 0 6-15,0 0 0 0,0 0 6 0,72-20-12 16,-72 20 27-16,0 0-26 0,0 0 5 15,36-3-5-15,-36 3 0 0,0 0-6 0,35 0 22 16,-35 0-6-16,27-3-5 0,-27 3 0 16,0 0 5-16,39-2-10 0,-39 2 21 15,0 0-6-15,42 0 5 0,-42 0 11 0,0 0-11 16,36 0-5-16,-36 0 21 0,0 0-12 16,42 0 11-16,-42 0-16 0,27 0 1 0,-27 0-10 15,0 0 19-15,42 0-5 0,-42 0-15 16,32 2 10-16,-32-2 0 0,0 0 0 15,46-2 5-15,-46 2-5 0,32 0-10 16,-32 0-4-16,30-4 0 0,-30 4 0 0,35 4 9 16,-35-4 9-16,0 0-4 0,42-4-1 15,-42 4-4-15,32 0 5 0,-32 0 8 0,0 0-9 16,42 0-4-16,-42 0 4 0,28 0 4 16,-28 0-9-16,0 0 1 0,39 0 12 15,-39 0-8-15,31 0-5 0,-31 0 5 0,32-3 8 16,-32 3 16-16,32-3-5 0,-32 3-16 15,25-5 16-15,-25 5-16 0,0 0 12 16,42-4-13-16,-42 4 16 0,0 0-1 16,32-6 1-16,-32 6 6 0,0 0 29 0,0 0-38 15,32-3-6-15,-32 3 2 0,0 0 1 16,0 0-11-16,33 0 10 0,-33 0-4 0,0 0 14 16,27-6-17-16,-27 6 6 0,0 0 4 15,43-8-14-15,-43 8 19 0,30-4-16 16,-30 4-3-16,41-8 6 0,-41 8 0 0,40-7 3 15,-20 2-3-15,-20 5 6 0,43-5-16 16,-43 5 0-16,49-7 13 0,-29 4-10 16,-20 3-6-16,45-1 6 0,-22-4-6 0,-23 5-3 15,46 0 15-15,-46 0-12 0,43-3 12 16,-21 0-6-16,-22 3-4 0,45-3 10 16,-45 3-6-16,42 3-7 0,-42-3 13 0,37-3-7 15,-37 3 1-15,36-3-1 0,-36 3 3 16,32 0-5-16,-32 0 16 0,30 0 6 0,-30 0-9 15,0 0 0-15,35 0-3 0,-35 0 0 16,0 0-3-16,34-3 6 0,-34 3-1 16,0 0-13-16,35-4 5 0,-35 4-5 0,0 0 7 15,42-2-4-15,-42 2-3 0,32 0-6 16,-32 0 16-16,0 0-13 0,35-6-2 16,-35 6 2-16,28 0-7 0,-28 0 7 0,0 0 2 15,40 0-4-15,-40 0 2 0,27-4-8 16,-27 4 6-16,0 0 5 0,47-3-8 15,-47 3-5-15,25 0 2 0,-25 0 0 0,32-2 9 16,-32 2-1-16,0 0 2 0,43-3-2 16,-43 3 0-16,30 0-5 0,-30 0-2 0,0 0 4 15,36-7 6-15,-36 7-8 0,0 0 5 16,35-3-8-16,-35 3 13 0,0 0-5 16,30-3 3-16,-30 3 4 0,0 0-14 15,35 0 12-15,-35 0-5 0,0 0-8 0,42 0 16 16,-42 0-1-16,31 0 10 0,-31 0-22 15,34 0 15-15,-34 0-6 0,37 0 3 0,-37 0 0 16,37 0 3-16,-37 0-6 0,40 0 8 16,-40 0-12-16,38 0 9 0,-38 0-2 15,40 0 6-15,-40 0-6 0,40 0 4 0,-40 0 5 16,42 3-3-16,-42-3 5 0,44 0-16 16,-22 3 17-16,-22-3-10 0,43 0-3 15,-21 4 0-15,-22-4-11 0,43 3 9 16,-43-3 2-16,44 3 4 0,-44-3-6 0,43 2 2 15,-23 1 0-15,-20-3-9 0,37 4 4 16,-37-4 3-16,34 6-1 0,-34-6-8 0,40 6 13 16,-40-6-8-16,25 3-3 0,-25-3 6 15,27 3 3-15,-27-3 8 0,0 0 21 16,38 6-26-16,-38-6 1 0,0 0 3 0,27 3-6 16,-27-3 5-16,0 0 3 0,30 6-10 15,-30-6 4-15,0 0 4 0,25 3-8 0,-25-3 2 16,0 0-5-16,37 9 9 0,-37-9-2 15,20 3 3-15,-20-3-9 0,30 7 0 16,-30-7-3-16,27 4-1 0,-27-4 0 16,30 6 0-16,-30-6 4 0,0 0-1 0,40 6-3 15,-40-6-2-15,25 1-4 0,-25-1 6 16,27 5-16-16,-27-5 24 0,30 6-16 16,-30-6 0-16,27 3 16 0,-27-3-10 0,23 6-4 15,-23-6 0-15,0 0 0 0,34 7 13 16,-34-7-13-16,28 5 10 0,-28-5-8 0,23 6 11 15,-23-6-13-15,0 0 6 0,37 9-4 16,-37-9 2-16,25 3 2 0,-25-3-10 16,0 0 8-16,32 7 4 0,-32-7-1 0,0 0-7 15,29 4-7-15,-29-4 11 0,0 0-10 16,0 0 3-16,25 4 8 0,-25-4 1 16,0 0-9-16,0 0-5 0,0 0 4 0,35 9 1 15,-35-9-3-15,0 0 18 0,25 3-3 16,-25-3-11-16,0 0 10 0,35 5-2 0,-35-5 3 15,23 7-3-15,-23-7 8 0,29 1-12 16,-29-1-4-16,30 4 17 0,-30-4-13 16,30 3-2-16,-30-3-2 0,30 7 1 0,-30-7 6 15,25 3-8-15,-25-3-5 0,37 2 22 16,-37-2-12-16,35 7 31 0,-35-7-29 16,35 6-4-16,-35-6 10 0,41 2-12 15,-18-2 4-15,-23 0 2 0,38 7 11 0,-38-7-15 16,47 3 0-16,-28 0 2 0,-19-3-2 15,47 2 4-15,-47-2 5 0,41 0-14 0,-17 4 5 16,-24-4 2-16,42 0 2 0,-42 0 2 16,38 3 12-16,-38-3-17 0,37 3 6 0,-37-3-9 15,40 0 8-15,-40 0 7 0,37 0-18 16,-17 3 3-16,-20-3 10 0,38 0 12 16,-38 0-11-16,42 0-2 0,-42 0 1 15,34 3-8-15,-34-3 22 0,41 0-15 0,-41 0 11 16,37 4 2-16,-37-4-2 0,37 0-2 15,-37 0-5-15,39 2 8 0,-39-2-13 16,35 0-1-16,-35 0 1 0,33 0 5 0,-33 0-6 16,39 3 6-16,-39-3 1 0,41 0-3 15,-19 0 3-15,-22 0 5 0,59 3-4 0,-36-3-3 16,11 4-30-16,-6 0-38 0,5-3-37 16,-1 7-78-16,-2-4-225 0,-3 7-368 15,-27-11 340-15</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2:32:25.636"/>
    </inkml:context>
    <inkml:brush xml:id="br0">
      <inkml:brushProperty name="width" value="0.05292" units="cm"/>
      <inkml:brushProperty name="height" value="0.05292" units="cm"/>
      <inkml:brushProperty name="color" value="#FF0000"/>
    </inkml:brush>
  </inkml:definitions>
  <inkml:trace contextRef="#ctx0" brushRef="#br0">12552 9712 725 0,'0'0'442'16,"0"0"-162"-16,0 0-32 0,0 0-71 15,0 0-36-15,0 0-38 0,0 0-38 0,0 0-8 16,0 0-4-16,-12 22-4 0,12-22-2 16,0 0-3-16,0 0-10 0,0 0 6 15,0 0 2-15,0 0 5 0,0 0 0 0,0 0-7 16,0 0-11-16,0 0 4 0,0 0-5 0,0 0 5 16,0 0-9-16,0 0-7 0,0 0 4 15,0 0-13-15,0 0 3 0,0 0 0 16,0 0-11-16,0 0 7 0,0 0-12 15,0 0 5-15,0 0-2 0,0 0 2 16,0 0-8-16,0 0-3 0,0 0 3 0,0 0 0 16,0 0 0-16,0 0 0 0,0 0 8 15,0 0-3-15,0 0-5 0,0 0 5 0,0 0 6 16,0 0-9-16,0 0-2 0,0 0-3 16,0 0 1-16,0 0 1 0,0 0 7 15,0 0-9-15,0 0 16 0,0 0-5 0,0 0-5 16,44 19 2-16,-44-19-6 0,0 0 9 15,0 0 0-15,22 11-5 0,-22-11 8 0,18 10-9 16,-18-10 3-16,17 12-8 0,-17-12 3 16,0 0 2-16,30 14 3 0,-30-14 1 15,23 7 2-15,-23-7 0 0,0 0 0 16,29 14 5-16,-29-14-2 0,21 6 0 0,-21-6 0 16,0 0-9-16,32 9 12 0,-32-9-9 15,0 0 3-15,22 9 5 0,-22-9-5 0,0 0-5 16,25 9 8-16,-25-9-3 0,0 0-3 15,22 9 3-15,-22-9 0 0,0 0 5 16,0 0-10-16,32 9 10 0,-32-9-10 0,0 0 10 16,30 6-2-16,-30-6 0 0,0 0-6 15,0 0 14-15,25 7 0 0,-25-7-19 16,0 0 3-16,0 0 7 0,25 5-4 16,-25-5 2-16,0 0 0 0,0 0-6 0,32 8 9 15,-32-8 0-15,0 0-3 0,30 7 0 16,-30-7 0-16,26 5 2 0,-26-5-4 0,27 4 2 15,-27-4-6-15,0 0 20 0,37 3-14 16,-37-3 3-16,23 8-6 0,-23-8 3 0,0 0 3 16,0 0 5-16,34 4 0 0,-34-4 1 15,0 0 2-15,0 0-3 0,27 5-6 16,-27-5 12-16,0 0-11 0,0 0-3 0,0 0 5 16,33 7 3-16,-33-7-10 0,0 0 7 15,0 0-2-15,37 3 18 0,-37-3-21 16,0 0 3-16,0 0 0 0,37-3-3 0,-37 3 16 15,0 0 2-15,32-4 1 0,-32 4 12 16,0 0-5-16,30-3-11 0,-30 3-5 16,0 0 11-16,30-2-1 0,-30 2-5 0,0 0-5 15,0 0-5-15,40-3 2 0,-40 3 6 16,28-4-8-16,-28 4 2 0,32-8 1 0,-32 8 9 16,34-2-15-16,-34 2 1 0,33-1 6 15,-33 1 4-15,33-9-18 0,-33 9 10 16,36-4-5-16,-36 4 4 0,28-3-1 15,-28 3-1-15,0 0 1 0,37-8-1 0,-37 8-2 16,28-5 5-16,-28 5-5 0,30-3 0 16,-30 3 0-16,32-7 0 0,-32 7-5 0,29-5 7 15,-29 5-2-15,36-10-2 0,-36 10 2 16,31-6 5-16,-31 6-8 0,35-6 20 16,-35 6 0-16,25-9 2 0,-25 9-2 0,25-6 11 15,-25 6-19-15,0 0 5 0,37-10-7 16,-37 10 14-16,20-10-15 0,-20 10 6 0,25-9-1 15,-25 9-2-15,0 0-4 0,37-12-3 16,-37 12 3-16,25-9-1 0,-25 9 3 16,32-9-3-16,-32 9-1 0,25-13 3 0,-25 13-6 15,31-15 5-15,-31 15-1 0,29-9 1 16,-29 9 1-16,25-11-1 0,-25 11-3 16,32-16-2-16,-32 16 2 0,26-16 5 0,-26 16 0 15,27-10-12-15,-27 10 16 0,17-12-11 16,-17 12 2-16,0 0-6 0,25-18 2 15,-25 18 4-15,23-21-4 0,-23 21 13 0,21-21-7 16,-13 7 5-16,-8 14 8 0,18-21 7 16,-18 21 0-16,9-26-5 0,-9 26 7 0,8-25-10 15,-8 25-3-15,7-27 8 0,-7 27-9 16,3-24 11-16,-3 24-15 0,0 0 0 16,0-38 0-16,0 38-6 0,0 0 4 0,0-39-3 15,0 39 3-15,-7-25-4 0,7 25 12 16,0 0-8-16,-11-35 2 0,11 35 0 15,-9-23-8-15,9 23-2 0,-11-25 6 0,11 25-8 16,-14-18 4-16,14 18 4 0,0 0 4 16,-10-24-10-16,10 24 4 0,0 0 4 15,0 0-2-15,-12-26-2 0,12 26-2 16,0 0-2-16,-13-21-4 0,13 21 6 0,0 0-4 16,-17-19-4-16,17 19 12 0,0 0-2 15,0 0-4-15,-13-17 0 0,13 17-4 0,0 0-4 16,0 0 16-16,0 0-12 0,0 0-6 15,-10-23 10-15,10 23 8 0,0 0-10 0,0 0 8 16,0 0-6-16,0 0-4 0,0 0 6 16,0 0-6-16,-17-22 6 0,17 22-2 15,0 0-2-15,0 0 10 0,0 0 0 16,-15-25 2-16,15 25-14 0,0 0 12 0,0 0-6 16,-17-17 0-16,17 17-2 0,0 0 0 15,0 0 2-15,0 0-2 0,-11-20 4 0,11 20 0 16,0 0-4-16,0 0-4 0,0 0 12 15,0 0 2-15,0 0-16 0,-22-12 6 16,22 12 6-16,0 0-2 0,0 0-2 0,0 0 10 16,-22-13-4-16,22 13-8 0,0 0 0 15,0 0 4-15,0 0 6 0,-27-14-16 16,27 14 12-16,0 0-6 0,-23-12-6 0,23 12 14 16,0 0 2-16,-32-9-18 0,32 9 6 15,-21-9 14-15,21 9-10 0,-26-11-4 16,26 11-2-16,-31-12 6 0,31 12 0 0,-30-12 0 15,30 12 2-15,-41-15 4 0,16 8-4 16,4-1-12-16,-1-2 16 0,22 10 4 0,-44-19-6 16,18 14 12-16,0-4-6 0,5-2 1 15,21 11 5-15,-44-17-8 0,27 10 0 16,17 7-4-16,-31-15-4 0,31 15 4 0,-30-10-1 16,30 10 9-16,-31-11-2 0,31 11-8 15,-26-12 7-15,26 12-1 0,-24-9-2 16,24 9-1-16,-28-11 7 0,28 11 1 0,0 0-9 15,-30-14 2-15,30 14-1 0,-20-10-5 16,20 10-4-16,0 0 1 0,-29-12 6 16,29 12 5-16,0 0-12 0,-23-10 0 0,23 10 1 15,0 0 5-15,-24-12-1 0,24 12-1 16,0 0 2-16,-26-9 2 0,26 9-6 0,0 0 6 16,-30-12-4-16,30 12 6 15,-27-6-16-15,27 6 12 0,0 0 8 0,-34-11-7 16,34 11-3-16,0 0-2 0,-35-4 8 0,35 4-6 15,0 0-7-15,-27-3-1 0,27 3-1 16,0 0-5-16,0 0 5 0,0 0 16 16,-48 3-10-16,48-3 1 0,0 0 7 0,-25 9 1 15,25-9-12-15,0 0 12 0,-25 6-12 16,25-6 3-16,0 0 1 0,-27 12 4 16,27-12-6-16,0 0 8 0,-22 9-4 0,22-9-4 15,0 0-2-15,0 0 4 0,-23 12 2 16,23-12-9-16,0 0 7 0,-20 13 0 0,20-13 4 15,-17 15-6-15,17-15 2 0,-22 15-9 16,22-15 12-16,-22 20 3 0,22-20-4 16,-16 17 0-16,16-17 0 0,-17 22-5 0,17-22 16 15,-17 29-21-15,12-16 3 0,5-13 11 16,-20 32-8-16,14-10 2 0,6-22 4 16,-14 30 4-16,9-12-5 0,5-18 1 0,-12 29 8 15,12-29-18-15,-10 27 6 0,10-27 8 16,-8 21-2-16,8-21 4 0,0 0-14 15,-17 32 10-15,17-32-4 0,-5 19-2 0,5-19 0 16,0 0-2-16,-13 35-7 0,13-35 7 16,-12 30 11-16,10-13-9 0,2-17 1 0,-11 43 6 15,6-20-14-15,5-23 5 0,-9 42 8 16,6-24-10-16,3-18 4 0,-3 38 2 16,3-38-4-16,-4 32 4 0,4-32-4 15,-8 29 8-15,8-29 4 0,0 0 0 0,-3 35-5 16,3-35 3-16,0 0-6 0,-4 27 0 15,4-27-8-15,0 0 3 0,0 41-15 16,4-20-32-16,-1 4-51 0,5 2-84 0,7 10-229 16,5-3-287-16,-1-4 632 0</inkml:trace>
  <inkml:trace contextRef="#ctx0" brushRef="#br0" timeOffset="41868.7509">27627 9714 572 0,'29'-12'39'15,"-29"12"31"-15,28-8-32 0,-28 8-14 16,34-10-12-16,-14 5-12 0,-20 5 12 0,40-10-12 15,-40 10-12-15,42-9 0 0,-22 6 6 16,-20 3-31-16,43-6-104 0,-43 6-32 0,35-3 45 16</inkml:trace>
  <inkml:trace contextRef="#ctx0" brushRef="#br0" timeOffset="54046.8941">12191 10783 579 0,'0'0'71'0,"0"0"58"16,0 0-53-16,-32 5-7 0,32-5 2 15,0 0 9-15,0 0-18 0,0 0-6 0,0 0-17 16,0 0 0-16,0 0 4 0,0 0-20 16,0 0-9-16,0 0-14 0,0 0 5 0,0 0 4 15,0 0-4-15,0 0-5 0,0 0 9 16,0 0-4-16,0 0-1 0,0 0 15 15,0 0 21-15,0 0 18 0,0 0-2 16,0 0 8-16,0 0 2 0,0 0 2 0,0 0-13 16,0 0 3-16,0 0-13 0,0 0-11 15,0 0-1-15,0 0-4 0,0 0-15 0,0 0 18 16,0 0-3-16,0 0-5 0,0 0 7 16,0 0 4-16,0 0 12 0,0 0 19 15,0 0 11-15,0 0 2 0,0 0-9 16,0 0 1-16,0 0-18 0,0 0 13 0,0 0-5 15,0 0-3-15,0 0-7 0,0 0 2 16,0 0-14-16,0 0 7 0,0 0 2 0,0 0 2 16,0 0 3-16,0 0-2 0,0 0 3 15,0 0-1-15,0 0 15 0,0 0-25 16,0 0-1-16,0 0 9 0,0 0-27 0,0 0-5 16,0 0 2-16,0 0 0 0,0 0-10 15,0 0-5-15,0 0 2 0,0 0-4 0,0 0-6 16,0 0 0-16,0 0 2 0,0 0-10 15,0 0 16-15,0 0-4 0,0 0-4 16,0 0 10-16,0 0-4 0,0 0-6 16,0 0 0-16,0 0-2 0,0 0 8 0,0 0-6 15,0 0 10-15,0 0-16 0,0 0 14 16,0 0-4-16,0 0 0 0,0 0-6 0,0 0 15 16,0 0-11-16,0 0-4 15,0 0 12-15,0 0-4 0,0 0-12 0,0 0 10 16,0 0-6-16,0 0 6 0,0 0 2 0,90-14-4 15,-90 14 4-15,0 0-12 0,0 0 6 16,0 0 4-16,32-3-9 0,-32 3 3 0,0 0 2 16,0 0 4-16,0 0-6 0,44 8 0 15,-44-8 4-15,0 0-4 0,35 3 4 16,-35-3-4-16,0 0 10 0,33 1 2 16,-33-1-6-16,27 5-6 0,-27-5 10 0,0 0-10 15,33 3 8-15,-33-3 1 0,0 0-10 16,37 3 1-16,-37-3 13 0,30 3-9 0,-30-3-3 15,35 0 10-15,-35 0-14 0,37 3-3 16,-37-3 23-16,42 0-9 0,-22 3-6 16,-20-3 0-16,40 3 6 0,-40-3 6 15,39-3-12-15,-39 3 0 0,43 3 8 0,-43-3-4 16,35 0-6-16,-35 0 4 0,35 0 2 16,-35 0 4-16,34 0-4 0,-34 0-2 15,32 0-2-15,-32 0 2 0,0 0-8 16,36 4 12-16,-36-4-10 0,0 0 8 0,37-4 0 15,-37 4-2-15,0 0-8 0,37 4 10 0,-37-4-4 16,29 0 2-16,-29 0 0 0,28 0 2 16,-28 0-2-16,30 0 2 0,-30 0 2 15,35 0-8-15,-35 0 16 0,0 0-8 0,49-4-6 16,-49 4 2-16,26-3 2 0,-26 3-2 16,32-3 4-16,-32 3 0 0,32-3 4 15,-32 3 3-15,0 0-5 0,44-3 0 0,-44 3-6 16,30-3-4-16,-30 3 4 0,35-3-8 15,-35 3 6-15,37 0 2 0,-37 0 2 16,46 0-2-16,-46 0 4 0,47 0 0 0,-23 0-4 16,-24 0 4-16,50 0-4 0,-23 3 4 15,-27-3 0-15,51 0 2 0,-20 0-2 16,-6 0-6-16,6 3-2 0,0-3 4 0,-31 0 0 16,60 3 2-16,-30-3-4 0,-3 0 8 15,-27 0 0-15,57 0-2 0,-27 3 0 0,-30-3 4 16,53 0-10-16,-24 0-2 0,-4 0 0 15,-25 0 8-15,48 0-10 0,-23 3 6 16,-25-3 6-16,45 0-6 0,-45 0 4 16,41 0-4-16,-41 0 4 0,36 0 4 0,-36 0-8 15,37 3 6-15,-37-3-6 0,34 0-4 16,-34 0 0-16,35 0 4 0,-35 0-2 0,35 4 2 16,-35-4 0-16,38 0 0 0,-14 2 12 15,-24-2-4-15,52 3-16 0,-24 0 2 16,-3 0 12-16,7 1-14 0,-32-4 16 0,62 2-14 15,-32-2 0-15,5 3 2 0,-5-3 4 16,-30 0-12-16,60 0 14 0,-34 3 16 16,5-3-12-16,-31 0-6 0,47 0-2 0,-20 0-2 15,-27 0 12-15,47 0-16 0,-47 0 12 16,43 0 0-16,-43 0-14 0,42-3 16 16,-42 3-10-16,40 0 8 0,-18-3 0 0,-22 3-2 15,37 0-6-15,-37 0 6 0,43-2-6 16,-43 2 8-16,39 0-8 0,-39 0 8 0,38-4 2 15,-38 4-3-15,40 0-4 0,-40 0 1 16,39 0-2-16,-39 0 9 0,38-3 1 0,-38 3-8 16,37 0-2-16,-37 0-2 0,32-3-2 15,-32 3-1-15,32 0 11 0,-32 0-6 16,0 0 7-16,47 0 3 0,-47 0-14 16,41-3 10-16,-41 3-11 0,39-2 5 0,-39 2-6 15,42-4 8-15,-42 4 8 0,43 0-18 16,-24-3 10-16,-19 3-2 0,43-3 4 15,-43 3 6-15,39-3-3 0,-39 3 3 0,38-3-10 16,-38 3 0-16,38-3 6 0,-38 3-4 16,37-3 2-16,-37 3-12 0,42 0 12 0,-42 0-2 15,44 0-7-15,-19-5 9 0,-25 5-4 16,50 0-6-16,-23 0 14 0,-27 0-2 16,50 0-4-16,-28 0 0 0,-22 0 2 15,48-1-8-15,-48 1 4 0,39 0 2 0,-39 0-6 16,41 0 12-16,-41 0 5 0,32 0-11 15,-32 0 4-15,32 0-2 0,-32 0-2 0,35 0 0 16,-35 0 2-16,33 0-12 0,-33 0 9 16,31 0 10-16,-31 0-13 0,0 0 0 15,48 0 3-15,-48 0-1 0,32 0-6 0,-32 0 10 16,32 1-2-16,-32-1 9 0,0 0-10 16,36 0-3-16,-36 0 11 0,29 0-16 15,-29 0 3-15,0 0 12 0,30 0-8 16,-30 0-2-16,0 0 0 0,0 0 8 0,35 5 0 15,-35-5-6-15,0 0-4 0,34 0 4 16,-34 0 8-16,31 0-14 0,-31 0 8 0,25 3 0 16,-25-3-4-16,39 0 0 0,-39 0 4 15,27 3-6-15,-27-3 14 0,30 0-12 16,-30 0 2-16,28 3 2 0,-28-3-2 0,0 0 4 16,42 3-2-16,-42-3 0 0,32 3 8 15,-32-3 0-15,28 3-8 0,-28-3-2 0,37 4 0 16,-37-4 8-16,37 2-4 0,-14 1-6 15,-23-3 8-15,42 6-2 0,-22-2 8 16,-20-4-7-16,42 5-3 0,-22-2-2 16,-20-3 2-16,37 4 6 0,-37-4-6 0,33 7 6 15,-33-7-6-15,32 4 0 0,-32-4-4 16,39 9-4-16,-39-9 10 0,30 3-4 0,-30-3-1 16,35 4 8-16,-35-4-8 0,37 8-1 15,-37-8 9-15,31 1-14 0,-31-1 11 16,37 7 2-16,-37-7-4 0,32 0 7 0,-32 0-7 15,34 4 0-15,-34-4 0 0,31 1 6 16,-31-1-2-16,27 4-10 0,-27-4 4 16,0 0-7-16,35 3 9 0,-35-3 15 0,0 0-15 15,37 3-8-15,-37-3 20 0,27 4-16 16,-27-4 4-16,32 3 2 0,-32-3-6 16,33 2 2-16,-33-2 6 0,38 3-4 0,-38-3 4 15,37 4 0-15,-37-4-6 0,39 3 4 16,-39-3-4-16,33 3 4 0,-33-3 4 0,37 3-8 15,-37-3-4-15,32 0 0 0,-32 0 2 16,33 2 4-16,-33-2 0 0,35 0-8 16,-35 0 8-16,39 4 4 0,-39-4-6 15,38 3 20-15,-38-3-14 0,37 0-8 0,-37 0 4 16,34 3 4-16,-34-3-16 0,40 0 18 16,-40 0 4-16,38 3-10 0,-38-3 8 0,44 0 1 15,-44 0-9-15,36 0-3 0,-36 0 3 16,34 3-2-16,-34-3 6 0,32 0 5 15,-32 0-9-15,30 0-4 0,-30 0 8 0,32 3-2 16,-32-3 4-16,31 0-10 0,-31 0 4 16,32 0 0-16,-32 0 2 0,32 0-4 0,-32 0 2 15,37 0-4-15,-37 0 2 16,42 0 10-16,-19 0-2 0,-23 0-16 0,42 0 4 16,-42 0 14-16,50 0-4 0,-32 3 0 15,-18-3-4-15,47-3-8 0,-47 3 10 0,47 0-6 16,-27 3 2-16,-20-3 6 0,49 0-10 15,-23 0-1-15,5 0 1 0,-1 0 4 0,5 0-2 16,0 3 4-16,-7-3-4 0,13 0 10 16,-8 4-10-16,2-4 6 0,0 3-6 15,4-3 18-15,-6 4-14 0,2-4 0 0,-1 0 5 16,-6 0-10-16,6 0 3 0,-11 1 0 16,-23-1 4-16,52 0-10 0,-27 0 12 15,-25 0-12-15,45-1 12 0,-45 1 4 16,45 1-10-16,-21-1-2 0,-24 0 6 0,47 0-10 15,-27 0 18-15,-20 0 7 0,48 0-25 16,-48 0 3-16,40 0 1 0,-16 3 4 0,-24-3 0 16,37 0 2-16,-37 0 0 0,30 0 5 15,-30 0 7-15,0 0-12 0,36 0 4 16,-36 0 9-16,0 0-17 0,29 5-2 0,-29-5 10 16,0 0-10-16,0 0 10 0,33 0-8 15,-33 0-2-15,0 0 4 0,0 0-4 16,30 2-7-16,-30-2 9 0,0 0-2 0,0 0 0 15,32 2 4-15,-32-2-4 0,0 0 4 16,30 3 8-16,-30-3-8 0,0 0 0 0,34 5 2 16,-34-5-12-16,0 0 12 0,33 3 0 15,-33-3-10-15,0 0 3 0,34 3 3 16,-34-3-6-16,0 0 14 0,38 3-6 0,-38-3 2 16,0 0-6-16,39 0 6 0,-39 0 0 15,25 3-2-15,-25-3-2 0,0 0 0 16,43 0 2-16,-43 0 0 0,30 3 0 0,-30-3-6 15,32 0 12-15,-32 0-14 0,0 0 6 16,44-3 2-16,-44 3 4 0,25 0-14 16,-25 0 8-16,0 0 10 0,45 0-2 0,-45 0-2 15,0 0 0-15,30 0-8 0,-30 0 13 16,0 0-11-16,30-3-1 0,-30 3 10 16,0 0-5-16,35 0-4 0,-35 0 8 0,0 0-12 15,35-3 10-15,-35 3 0 0,0 0-8 16,34-3 8-16,-34 3-6 0,0 0 2 0,0 0-10 15,0 0 12-15,37 0 4 0,-37 0-8 16,0 0-2-16,0 0 2 0,0 0 1 16,30 0 8-16,-30 0-3 0,0 0 2 15,0 0-2-15,0 0-2 0,0 0 4 0,33-3-8 16,-33 3 0-16,0 0 2 0,0 0 4 16,0 0-1-16,39 0-8 0,-39 0-3 15,0 0 6-15,38 3 6 0,-38-3-6 0,30-3 10 16,-30 3-10-16,39 3-4 0,-39-3 4 15,35-3 6-15,-35 3-8 0,47 0-2 0,-47 0 8 16,42 0-8-16,-42 0 4 0,40 0 2 16,-40 0-2-16,43 0 0 0,-43 0-1 15,35 0-7-15,-35 0 16 0,34 0-16 16,-34 0 6-16,38 0 8 0,-38 0-8 0,34 0 0 16,-34 0 2-16,41 3 0 0,-41-3 8 15,44 3-6-15,-44-3 10 0,42 3-10 0,-15 0-8 16,-27-3 16-16,41 3-8 0,-16-3 6 15,-25 0-2-15,47 3-2 0,-18-3-4 0,-29 0 9 16,43 0-16-16,-14 3 5 0,-29-3 10 16,47 0-8-16,-16 0-4 0,-31 0 6 15,52 0-4-15,-22 0 0 0,-6 3 14 16,-24-3-10-16,53 0-4 0,-29 0 8 0,-24 0-2 16,50 0-12-16,-25 3 14 0,-25-3-10 15,47 3 4-15,-24-3-2 0,-23 0 8 16,47 6-8-16,-25-6 2 0,-22 0 0 0,45 6 4 15,-20-2-6-15,-25-4 6 0,44 3 0 16,-23-1-8-16,-21-2 8 0,44 10-4 0,-21-6-2 16,-23-4 8-16,42 4 0 0,-22 0-4 15,-20-4 2-15,42 8-6 0,-42-8-4 16,37 3 10-16,-21 6-2 0,-16-9-8 16,36 1 12-16,-36-1 0 0,30 7-8 0,-30-7 16 15,40 7-8-15,-40-7-4 0,30 5-4 16,-30-5 16-16,32 3-2 0,-32-3-10 0,25 7-2 15,-25-7 0-15,32 6 2 0,-32-6-2 16,26 2 2-16,-26-2-2 0,29 4 6 0,-29-4-6 16,32 3 2-16,-32-3-2 0,25 6 4 15,-25-6 0-15,31 3-4 0,-31-3-2 16,37 3 4-16,-37-3-4 0,40 5 12 0,-40-5-8 16,39 1 4-16,-16 2-2 0,-23-3-2 15,37 3 6-15,-37-3-5 0,45 0-1 16,-25 5 0-16,-20-5-1 0,32 1 2 15,-32-1 11-15,35 0-14 0,-35 0 8 0,34 0-6 16,-34 0-4-16,31 0 6 0,-31 0 0 16,34 0 2-16,-34 0-6 0,33 0 4 0,-33 0 0 15,36 0-2-15,-36 0 2 0,36 3-4 16,-36-3 4-16,34 0-10 0,-34 0 4 16,35-3 4-16,-35 3 0 0,0 0 0 0,47 0 2 15,-47 0-2-15,37-1 2 0,-37 1 0 16,33 0-6-16,-33 0 4 0,38-5 2 15,-38 5-2-15,36-3-6 0,-36 3 2 16,26-3 2-16,-26 3 2 0,0 0-2 0,42-1-1 16,-42 1 3-16,0 0-2 0,0 0 2 15,37 0-4-15,-37 0 4 0,0 0 2 0,0 0-2 16,0 0-2-16,30 0-4 0,-30 0 6 16,0 0 0-16,0 0-4 0,0 0 2 15,32-5 2-15,-32 5-8 0,0 0 0 0,0 0 2 16,32-3-11-16,-32 3 1 0,0 0-10 15,33-6-17-15,-33 6 0 0,29-3 2 16,-29 3-14-16,31-3-3 0,-31 3-6 0,34-4 1 16,-34 4 2-16,28-2-3 0,-28 2 19 15,32-6-5-15,-32 6 10 0,0 0 5 16,38-7 3-16,-38 7 9 0,21-5-5 0,-21 5 12 16,0 0-4-16,33-13-1 0,-33 13 8 15,20-5-3-15,-20 5 5 0,27-12 3 0,-27 12-5 16,22-15-1-16,-22 15 4 0,21-15-1 15,-21 15-3-15,24-12 6 0,-24 12 0 16,20-18 3-16,-20 18 7 0,22-15-4 0,-22 15-1 16,20-18-5-16,-20 18-1 0,20-20 18 15,-20 20 2-15,16-18-1 0,-16 18 1 16,17-18-3-16,-17 18-8 0,24-22-21 0,-13 10-9 16,-11 12-7-16,22-20-2 0,-10 7-4 15,-12 13-12-15,23-26-16 0,-23 26-5 0,19-21 7 16,-19 21 2-16,20-26 18 0,-9 14 10 15,-11 12 2-15,17-27 9 0,-5 11 22 16,-12 16 19-16,12-24 38 0,-12 24-18 16,10-31-13-16,-4 12 3 0,-6 19-13 0,5-30 22 15,-5 30 6-15,4-37-19 0,-4 37 6 16,0-34-3-16,0 34-1 0,0-33-5 16,0 33 11-16,0 0-24 0,-9-44-6 0,9 44 6 15,-3-25 0-15,3 25 12 0,0 0 3 16,-5-32 9-16,5 32-24 0,-8-20 0 0,8 20 8 15,0 0-8-15,-21-28-3 0,21 28 6 16,-15-16-12-16,15 16 12 0,0 0-26 16,-20-25-1-16,20 25-18 0,-16-12 3 0,16 12-11 15,-19-15 7-15,19 15-1 0,-23-14 2 16,23 14 13-16,-25-16-3 0,25 16 9 16,-32-15 7-16,32 15 3 0,-34-19 3 0,19 10 27 15,15 9-7-15,-33-15-3 0,33 15 7 16,-32-16-8-16,32 16 8 0,-33-13-7 15,16 7-4-15,17 6 13 0,-33-12 10 0,33 12-7 16,-37-9-9-16,37 9-1 0,-34-7-5 16,34 7 2-16,-38-5 3 0,38 5 1 15,-30-10-4-15,30 10 3 0,-32-7 4 0,32 7-1 16,-25-1-3-16,25 1 3 0,-30-7 0 16,30 7-6-16,-32-7 15 0,32 7-10 15,0 0 1-15,-49-5 11 0,49 5-3 0,-33-5-6 16,33 5 1-16,-44-3-1 0,44 3-9 15,-33-1 3-15,33 1-2 0,-37 0-1 0,37 0 6 16,-33 0-17-16,33 0 3 0,-40 1 8 16,40-1 1-16,-37-1-4 0,37 1-2 15,-37 0 8-15,37 0 0 0,-42-4 0 0,42 4 8 16,-42-7 2-16,42 7-4 0,-43-3 17 16,43 3-13-16,-37-2-3 0,37 2 1 15,-33-7-6-15,33 7-8 0,-41-3 0 16,41 3 13-16,-30-5 2 0,30 5-5 0,-35-4-7 15,35 4-3-15,-33-6 5 0,33 6-10 16,-32-3 10-16,32 3-15 0,-35-6 7 16,35 6 6-16,-44-6-3 0,44 6 5 0,-45-6 5 15,25 3-8-15,20 3 13 0,-48-8-3 16,48 8-10-16,-49-1 3 0,27 1 11 0,22 0-9 16,-45-4 0-16,45 4 5 0,-40-3-8 15,40 3 1-15,-45 0 2 0,45 0-10 16,-45 0 12-16,45 0 21 0,-45-4-12 0,45 4-3 15,-52 0 5-15,27 0-11 0,-6-3-1 16,31 3 3-16,-60 0-1 0,30-2 3 16,-2 2 2-16,32 0 1 0,-52-4-8 0,52 4-4 15,-38-3-5-15,38 3-4 0,-45-3-6 16,45 3-9-16,-34-1 10 0,34 1 5 0,-43-5-2 16,43 5-4-16,-37-6 14 0,37 6-6 15,-42-6 7-15,42 6 6 0,-38-7 2 0,16 2 9 16,22 5-9-16,-42-10 10 0,42 10-4 15,-42-5 4-15,26-2 1 0,16 7 7 16,-35-8-5-16,35 8-10 0,-31-7-1 16,31 7-11-16,-40-7 2 0,40 7-10 15,-33-5 12-15,13-3 1 0,20 8-5 0,-44-8-6 16,44 8 8-16,-37-7 7 0,16 2-11 16,21 5 11-16,-39-7 2 0,12 4-14 0,27 3 14 15,-36-5-6-15,36 5 4 0,-45-7-21 16,24 1 10-16,21 6 0 0,-45-3 5 0,45 3-6 15,-38-6-12-15,38 6 7 0,-40-6 3 16,40 6-6-16,-40-3-1 0,40 3 21 16,-44-8-12-16,44 8-3 0,-38-5-9 15,38 5 3-15,-42-2 0 0,18-3 1 0,24 5 8 16,-45-3-7-16,15 1-1 0,30 2 12 16,-47-4-11-16,47 4 13 0,-45-3-5 0,20 3-10 15,25 0-2-15,-50-3 6 0,50 3-3 16,-44 0-7-16,21-1 9 0,23 1-7 15,-47 0 3-15,47 0 12 0,-49 0-5 0,49 0 3 16,-45-5-6-16,17 5-1 0,28 0 11 16,-57-3-7-16,27 3-4 0,1-3 9 0,29 3 4 15,-60-6-11-15,33 3 4 0,-6-3 9 16,3 3-15-16,30 3 4 0,-59-10-2 16,29 8-6-16,2-1 15 0,-4 0-10 15,4-1 2-15,-6 1-4 0,6 1 1 0,-6-5 2 16,7 4 2-16,27 3 5 0,-65-3-3 15,27-2-3-15,6-3-2 0,-6 4-1 0,-4 0 4 16,0-4 1-16,-3 5 5 0,0-2 1 16,3 1-4-16,-2 1 4 0,-1-2-4 15,7-2 2-15,-9 1-1 0,10 3-10 0,-3 0 11 16,3 3 2-16,5-3-5 0,-10 0-2 16,7 0-4-16,-3 0 4 0,4 0 1 0,-7 0-5 15,4 0 8-15,0 0 1 0,-2-1-6 16,1-3 8-16,-7 7 0 0,1-4 0 0,2-4-6 15,-3 5 4-15,7-3-3 16,-7 3-1-16,10 0-1 0,-7 0 0 0,5 0 13 16,2 0-15-16,3 3 4 0,-6 0-3 15,7-4-4-15,-7 2 8 0,38 2-5 0,-57-3 0 16,24 3 7-16,33 0-7 0,-59-5 0 16,29 4 3-16,30 1-6 0,-55 0 5 15,26-4 3-15,29 4-9 0,-50-2 1 0,50 2 6 16,-52 0-11-16,52 0 10 0,-45 0-1 15,23-5-8-15,22 5 6 0,-45 0-15 0,45 0 13 16,-43 0 6-16,43 0-12 0,-39 5 8 16,39-5 4-16,-40 0-3 0,40 0-2 0,-37 2-6 15,37-2 1-15,-35 4 3 0,35-4-8 16,-42 0 15-16,42 0-10 0,-40 1 4 16,40-1 3-16,-40 5-4 0,18 0-4 0,22-5-7 15,-43 7 10-15,43-7-11 0,-42 6-4 16,19-3 6-16,23-3-4 0,-41 8-2 15,41-8 3-15,-46 4 2 0,26 5 1 16,-7-1 2-16,27-8 1 0,-52 9 2 0,23-3-1 16,4-3 5-16,-1 3 3 0,-3 0 0 15,29-6-11-15,-48 9 3 0,21-6 8 16,0 1-5-16,-1 1 3 0,28-5 11 0,-52 6-3 16,28-2-11-16,24-4 9 0,-55 3-8 15,35-1 13-15,20-2-8 0,-48 7-1 0,26-3 5 16,22-4-4-16,-47 2-3 0,24 0 4 15,23-2 15-15,-52 8-21 0,23-4 6 16,29-4 4-16,-57 1 0 0,24-1 2 0,3 0-3 16,-5 0 1-16,3 0-2 0,-10 0-2 15,5 0 19-15,1 0-15 0,-3 0 3 16,-1 4-1-16,0-4 3 0,3 0-1 0,-3 0-1 16,1 0-5-16,-1 0-4 0,2 0 17 15,-6 6-8-15,1-6-1 0,-1 2 3 16,-4 3-7-16,-1-3 1 0,4 1-3 0,-8 1 4 15,4-1 0-15,-5-3 5 0,8 3 0 16,-8-1 5-16,6-2 8 0,-1 0-15 0,1 3-2 16,-1 1-3-16,2 2 0 0,-3-6-4 15,7 2-5-15,-1 5 0 0,4-4 7 16,3 0-4-16,4 3 11 0,-1-1-3 0,-6-4-6 16,10 2 6-16,-5 0-1 0,10 1-4 15,-5-2 8-15,30-2 0 0,-57 8-11 0,30-6 11 16,-1-2-14-16,28 0-2 0,-46 4 17 15,46-4-7-15,-41 0 3 0,41 0-1 16,-37 1-10-16,37-1 4 0,-34 0-6 16,34 0 11-16,-31 5-10 0,31-5 0 0,-29 3 8 15,29-3 1-15,-30 3-6 0,30-3 7 16,-37 0-4-16,37 0-12 0,-33 6 12 0,33-6 0 16,-39 3 2-16,39-3-4 0,-35 3-5 15,35-3-2-15,-48 3 8 0,23 0-10 16,-2 0 4-16,27-3 1 0,-57 7-8 0,27-4 8 15,1-1 1-15,-2 1 7 0,-5 0-15 16,6 4 2-16,-5-5 9 0,5 5 0 16,-8-3-9-16,1 0 15 0,3 4-8 0,-1-4 6 15,2-1-5-15,-4 2-1 0,3-2 10 0,3 1-16 16,2 1 18-16,29-5-10 0,-57 3 10 16,36 1-18-16,21-4 18 0,-47 0-8 15,47 0 4-15,-40 0 0 0,40 0-17 16,-40-4 19-16,40 4 7 0,-37-5-17 0,37 5 12 15,-37-10 2-15,37 10 1 0,-34-7 2 16,34 7-3-16,-35-10-8 0,35 10 9 16,-30-7 3-16,30 7-12 0,-27-11-6 0,27 11 4 15,-28-9 17-15,28 9-7 0,-22-8-14 16,22 8 2-16,0 0 6 0,-40-16-6 0,40 16 8 16,-22-9 0-16,22 9-2 0,-26-6-4 15,26 6-2-15,-25-12 13 0,25 12 3 16,-27-6-22-16,27 6 14 0,0 0-2 0,-47-10 3 15,47 10-3-15,-22-10 0 0,22 10-6 16,-32-6 8-16,32 6 0 0,-30-6-2 0,30 6 5 16,-33-3-5-16,33 3-2 0,-35 0 11 15,35 0-17-15,-40-6 12 0,40 6-6 16,-39-4-6-16,12 2-1 0,27 2 1 16,-42 0 8-16,42 0 2 0,-48-3-4 0,48 3-11 15,-49 3 11-15,24-3-6 0,25 0 3 16,-51 0 3-16,24 0 0 0,27 0-4 0,-44 2 0 15,44-2 2-15,-43 4 10 0,21-1-16 16,22-3 7-16,-38 0 4 0,38 0-5 0,-32 3-5 16,32-3 13-16,0 0-3 0,-39 0-5 15,39 0 2-15,0 0-1 0,-40 3 2 16,40-3-1-16,-25 3 6 0,25-3-12 0,0 0 8 16,-40 0 0-16,40 0 4 0,-25 3-3 15,25-3-3-15,0 0 0 0,-34 0 10 0,34 0-1 16,0 0-11-16,0 0 4 0,-43 0 3 15,43 0-5-15,0 0 0 0,-30 0 8 16,30 0-10-16,0 0 0 0,0 0 2 16,-40 0-4-16,40 0 4 0,0 0-1 0,0 0 13 15,-41-3-15-15,41 3 1 0,0 0 4 16,0 0 3-16,0 0 4 0,-33 0-7 0,33 0-6 16,0 0 15-16,0 0-14 0,0 0 5 15,0 0-4-15,0 0 9 0,0 0-9 16,-33 0-9-16,33 0 8 0,0 0-5 0,0 0 1 15,0 0 9-15,0 0-15 0,-37 3 13 16,37-3-13-16,0 0 8 0,0 0-1 0,-32 6-5 16,32-6-6-16,0 0 15 0,-25 10-15 15,25-10 2-15,0 0 0 0,-24 5 4 16,24-5 1-16,0 0-7 0,0 0 5 0,-21 11 4 16,21-11-13-16,0 0 13 0,0 0 0 15,0 0 0-15,0 0 3 0,-29 9 3 16,29-9-12-16,0 0 10 0,0 0-4 15,0 0-2-15,-25 12 16 0,25-12-18 16,0 0 8-16,-17 12-4 0,17-12 6 0,0 0-8 16,0 0 10-16,0 0-2 0,-23 15 0 0,23-15-4 15,0 0 0-15,0 0 12 0,-20 12-6 16,20-12 8-16,0 0-12 0,-25 14 4 0,25-14 12 16,0 0-4-16,-29 9 6 0,29-9 4 15,0 0-8-15,-23 5-2 0,23-5 9 16,0 0-9-16,0 0 4 0,0 0 3 0,-33 7-3 15,33-7-2-15,0 0-5 0,0 0 3 16,-26 7 7-16,26-7-11 0,0 0-2 0,0 0 0 16,0 0 6-16,-30 5-10 0,30-5 15 15,0 0-15-15,0 0 4 0,0 0 7 16,-26 3-14-16,26-3 1 0,0 0-2 16,0 0 1-16,0 0 7 0,0 0-6 15,0 0-2-15,-31 10 12 0,31-10-8 0,0 0 6 16,0 0-1-16,-20 9-8 0,20-9 10 15,0 0-8-15,0 0 3 0,-26 12 3 0,26-12-6 16,0 0 6-16,0 0 11 0,-27 12-9 16,27-12-7-16,0 0 6 0,-17 12-2 0,17-12 2 15,0 0-6-15,0 0 2 0,-23 12-8 16,23-12 8-16,0 0 6 0,0 0-4 0,-25 12-4 16,25-12 12-16,0 0-7 0,0 0 5 15,0 0 1-15,-20 12 8 0,20-12-15 16,0 0 1-16,0 0 5 0,0 0-3 0,0 0-8 15,0 0-3-15,0 0 2 0,-16 20 8 16,16-20-8-16,0 0 14 0,0 0-10 16,0 0 9-16,49 41 4 0,-29-27-8 15,9 0-1-15,1 1-2 0,5 0-4 0,-2 0 9 16,7-3 8-16,-6 5-17 0,-1-5 4 16,-4-3 5-16,-1 3-16 0,1-3 7 0,-4 0-2 15,-5-3 1-15,-20-6 3 0,37 15 0 16,-21-9 14-16,-16-6-10 0,29 12-4 15,-29-12-2-15,20 12 15 0,-20-12-6 0,0 0-2 16,28 13 4-16,-28-13 4 0,0 0 10 16,14 12-6-16,-14-12 11 0,0 0 0 0,0 0-2 15,0 0 1-15,0 0-10 0,18 20-8 16,-18-20 6-16,0 0-10 0,0 0 1 16,0 0 4-16,0 0 2 0,0 0-9 0,13 15 9 15,-13-15-14-15,0 0 10 0,0 0-1 16,0 0-10-16,0 0 6 0,0 0-13 15,0 0 17-15,0 0-4 0,4 27-5 0,-4-27 12 16,0 0-5-16,0 0-8 0,0 0 9 16,0 0-7-16,0 0 7 0,0 0-4 15,0 0-2-15,-15 41 11 0,15-41-16 0,0 0 2 16,-14 21 1-16,14-21 15 0,-11 22-18 16,11-22 10-16,-24 25 3 0,11-13-9 0,-4 7 7 15,-3-4-3-15,-8 0 4 0,2 6-12 16,-10-1 3-16,2 1-1 0,-4-3 10 15,3 1-7-15,-6 1 14 0,5-4-7 0,1 0 1 16,4-3 3-16,-2 2-7 0,1 0 7 16,0-3-6-16,6 2-3 0,1-2-4 0,-6 0-4 15,10-3 6-15,-1 0 5 0,22-9-4 16,-40 21-1-16,23-14-1 0,17-7 1 0,-30 17 15 16,30-17-37-16,-27 11 22 0,27-11 0 15,-17 12-8-15,17-12-3 0,0 0-1 16,-21 15-4-16,21-15 1 0,-14 16 7 15,14-16-8-15,0 0 21 0,-5 27-5 0,5-27-7 16,0 0-11-16,0 0 7 0,2 36 7 16,-2-36-5-16,0 0-8 0,7 32 10 15,-7-32 11-15,0 0-11 0,10 24 9 0,-10-24-11 16,13 18 4-16,-13-18 7 0,13 15-2 16,-13-15 0-16,17 20-2 0,-17-20-3 0,25 12-8 15,-25-12 3-15,35 10-2 0,-18-5 0 16,-17-5 12-16,49 7-5 0,-19-4-2 15,2 0 9-15,-2-3-12 0,0 0 10 0,5 0-6 16,-5 0 3-16,3 0 10 0,-33 0-12 16,57-3 5-16,-27 0 1 0,-3 3-2 0,-27 0 6 15,47-3-5-15,-47 3 0 0,45 0-5 16,-25-4 3-16,-20 4-3 0,37-2 10 16,-37 2-10-16,30-3 7 0,-30 3 8 15,0 0-14-15,44 0-2 0,-44 0 16 0,25-3-12 16,-25 3 4-16,0 0-4 0,42-7 7 15,-42 7 4-15,31-3-14 0,-31 3 1 0,30-2 6 16,-30 2-4-16,27-3 2 0,-27 3 4 16,0 0-3-16,39-7-6 0,-39 7 0 15,27-3-7-15,-27 3 2 0,43-5-16 0,-11-4-18 16,8 6-39-16,8-1-62 0,6-4-140 16,11 4-498-16,4-7 267 0</inkml:trace>
  <inkml:trace contextRef="#ctx0" brushRef="#br0" timeOffset="136181.5826">26227 14564 1456 0,'0'0'173'0,"0"0"-43"0,0 0-28 0,0 0-72 15,0 0 8-15,0 0-53 0,0 0-19 16,0 0-51-16,0 0-3 0,-28 3-15 16,28-3-5-16,0 0-23 0,0 0-244 0,0 0 85 15</inkml:trace>
  <inkml:trace contextRef="#ctx0" brushRef="#br0" timeOffset="136603.5965">26259 14614 1227 0,'0'0'-70'0,"0"0"14"16,0 0 4-16,17 7-2 0,-17-7 21 16,0 0-11-16,18 8 4 0,-18-8 0 15,0 0 11-15,30 3-7 0,-30-3 12 0,25 3-6 16,-25-3 11-16,29 0 13 0,-29 0-19 16,30-3 25-16,-10 3 0 0,-20 0-26 15,40-6 20-15,-18 1-7 0,6 5 7 0,4-2-14 16,-32 2 7-16,67-5-7 0,-24 0-13 15,3 4-15-15,-1-3-22 0,2 1-63 0,1-1 39 16</inkml:trace>
  <inkml:trace contextRef="#ctx0" brushRef="#br0" timeOffset="136694.5872">27450 14567 371 0,'27'-3'-7'0,"-27"3"7"0,52-3 0 0,-27-1-8 16,-25 4 8-16,43 4 8 0,-43-4-31 15,42 0-45-15,-42 0-26 0,40 3 28 0</inkml:trace>
  <inkml:trace contextRef="#ctx0" brushRef="#br0" timeOffset="138275.5694">25638 14582 378 0,'0'0'141'0,"0"0"-23"15,0 0-12-15,0 0 6 0,0 0-32 16,0 0-4-16,0 0-12 0,0 0 8 0,0 0-12 16,0 0 13-16,0 0-2 0,0 0 25 15,0 0-3-15,0 0-4 0,0 0-3 0,0 0-6 16,0 0-11-16,0 0-4 0,0 0 1 15,0 0-12-15,0 0-8 0,0 0 2 16,0 0-10-16,0 0-8 0,0 0-3 0,0 0 6 16,0 0 10-16,0 0-5 0,0 0 7 15,0 0 11-15,0 0-4 0,0 0 8 0,0 0-16 16,0 0 11-16,0 0-12 0,0 0 2 16,37 22 2-16,-37-22-4 0,0 0 0 15,0 0 2-15,45-3 2 0,-45 3-12 0,49-4 1 16,-16 1-4-16,7 1-19 0,6-2 12 15,0 1-6-15,6 0 1 0,5 3-1 16,-3-1-9-16,-1-4-1 0,-1 2 8 0,5 3-7 16,-7-3-3-16,4 3 7 0,-1 0-12 15,1-3 5-15,-2 3 3 0,1 0-1 16,4 0-7-16,-7 0 3 0,2-3-5 0,-5 3 7 16,1 0-12-16,-1 0 8 0,-8-3-1 15,1 3-2-15,-2 0 9 0,-3 0-2 0,-1-4-4 16,3 4-1-16,-1 0 2 0,-2 0-1 15,-1 0 4-15,6 0-5 0,-1 0 5 16,-1-3-7-16,0 3 0 0,11-2 4 0,1-1 1 16,-2-1-5-16,5 1 0 0,-4 0-5 15,2 1 10-15,-1-5-5 0,-1 4-2 16,-1 0 2-16,-2-1 7 0,2-1-12 16,-12 5 5-16,4-5-5 0,-4 2 12 0,0 3-7 15,-5-4-2-15,5-1-3 0,-35 5 8 16,56-3-1-16,-25 3-2 0,-6-1 5 0,-25 1-3 15,52 0-7-15,-27 0 10 0,-25 0-10 16,46-3 10-16,-46 3-12 0,41 3 2 0,-41-3-11 16,37 0-18-16,-37 0-13 0,39 1-27 15,-23 2-63-15,-16-3-176 0,27 9-329 0,-14-6 116 16</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2:40:29.251"/>
    </inkml:context>
    <inkml:brush xml:id="br0">
      <inkml:brushProperty name="width" value="0.05292" units="cm"/>
      <inkml:brushProperty name="height" value="0.05292" units="cm"/>
      <inkml:brushProperty name="color" value="#FF0000"/>
    </inkml:brush>
  </inkml:definitions>
  <inkml:trace contextRef="#ctx0" brushRef="#br0">21269 4961 227 0,'0'0'144'0,"-20"-24"-37"0,20 24-46 16,0 0-21-16,-13-16 18 0,13 16 30 0,0 0 8 16,-22-22-16-16,22 22 47 0,-15-15 12 15,15 15-2-15,0 0-21 0,-22-21 4 0,22 21-31 16,0 0-3-16,-20-19-10 0,20 19-14 16,0 0 6-16,-22-18-20 0,22 18 7 15,0 0-9-15,-17-16-11 0,17 16 0 0,0 0-4 16,0 0-7-16,-21-14 6 0,21 14-17 15,0 0 20-15,0 0-16 0,-20-17-4 16,20 17-3-16,0 0-1 0,0 0 7 0,-19-12-6 16,19 12-4-16,0 0 1 0,0 0 2 15,0 0 4-15,-27-15-13 0,27 15 13 16,0 0-1-16,0 0-2 0,0 0 5 0,-26-12 1 16,26 12-13-16,0 0 6 0,0 0-3 15,-20-12 0-15,20 12-6 0,0 0 6 0,0 0-6 16,-22-12 7-16,22 12 5 0,0 0-6 15,0 0 3-15,-27-17-3 0,27 17-3 16,0 0 6-16,0 0-9 0,-28-15 6 0,28 15-12 16,0 0 18-16,-22-9 0 0,22 9-3 15,0 0 0-15,-29-12 6 0,29 12-4 16,0 0 1-16,-25-12-12 0,25 12 6 0,0 0 0 16,-31-13 8-16,31 13 4 0,-24-9-7 15,24 9-2-15,-22-8-1 0,22 8 6 0,0 0-11 16,-33-12 3-16,33 12-3 0,0 0-9 15,-32-4 12-15,32 4-1 0,-30-8 1 16,30 8 0-16,0 0 5 0,-37-3-11 16,37 3 5-16,0 0 1 0,-40-3 0 15,40 3 7-15,0 0-4 0,-38 0 2 0,38 0 3 16,0 0 2-16,-34 3-11 0,34-3-2 16,0 0-6-16,-38 11-2 0,38-11 13 0,-39 7-13 15,21 2-1-15,18-9 3 0,-37 8 12 16,37-8-9-16,-37 12-9 0,17-5 12 15,20-7 3-15,-33 11-9 0,11-4-5 0,22-7 5 16,-35 12 8-16,18-6-5 0,17-6-2 0,-38 12-4 16,19-6 4-16,19-6 12 0,-33 9-4 15,33-9-12-15,-35 11 6 0,35-11 9 16,-30 11-9-16,30-11-9 0,-29 10 12 16,29-10-6-16,-25 6 14 0,25-6-24 0,0 0 10 15,-28 15-8-15,28-15 6 0,-20 6 5 16,20-6-6-16,0 0 3 0,-26 12 1 15,26-12-4-15,0 0 9 0,-21 14-12 0,21-14 7 16,0 0-4-16,-17 14 12 0,17-14-9 16,0 0 3-16,-17 16-8 0,17-16 8 15,0 0 2-15,-18 21 1 0,18-21 0 0,-14 22-9 16,14-22 4-16,-13 21 4 0,13-21-4 16,-15 26 2-16,15-26 0 0,-15 27-6 15,15-27-2-15,-12 29 13 0,12-29 4 16,-15 24-1-16,15-24-16 0,-10 27 8 0,10-27-3 15,-10 22 8-15,10-22-7 0,-10 24 4 0,10-24-10 16,-12 18 2-16,12-18-2 0,0 0 16 16,-5 32-13-16,5-32 13 0,-6 27-16 15,6-27 11-15,0 0-6 0,0 42 0 0,0-42-3 16,8 35 12-16,-5-16-9 0,-3-19-2 16,12 36 7-16,-9-17-4 0,-3-19 7 15,12 31-5-15,-12-31 3 0,7 28-11 0,-7-28 13 16,3 28-8-16,-3-28 6 0,9 21 8 15,-9-21-2-15,0 0-6 0,5 28-9 16,-5-28 9-16,0 0 0 0,0 0-9 0,10 30 12 16,-10-30-6-16,0 0-9 0,0 0 6 15,1 22 9-15,-1-22-6 0,0 0-6 16,0 0 9-16,0 0-11 0,0 0 11 0,0 0-3 16,0 0-6-16,4 28 12 0,-4-28-9 15,0 0-3-15,0 0 6 0,0 0-3 0,8 31-2 16,-8-31 2-16,5 20 6 0,-5-20 5 15,8 29-5-15,-8-29-3 0,10 31-3 16,-10-31 3-16,14 29 0 0,-9-16 3 0,-5-13 0 16,11 26 0-16,-11-26-1 0,12 21-2 15,-12-21 6-15,5 21-6 0,-5-21-6 16,0 0 1-16,15 23 2 0,-15-23 3 0,0 0-3 16,5 18 6-16,-5-18 3 0,0 0-4 15,0 0-7-15,12 27 2 0,-12-27 9 16,0 0-12-16,12 19 9 0,-12-19-6 0,0 0 17 15,0 0-14-15,5 23 0 0,-5-23 3 16,0 0-6-16,0 0 0 0,11 25 0 16,-11-25 3-16,0 0 6 0,0 0-9 15,10 29 6-15,-10-29-3 0,11 15 0 0,-11-15 6 16,0 0-6-16,8 22-3 0,-8-22 6 16,0 0-3-16,15 28 2 0,-15-28-2 0,10 19 6 15,-10-19-14-15,8 20 8 0,-8-20-6 16,14 18 6-16,-14-18 14 0,11 20-11 0,-11-20-1 15,15 22 1-15,-15-22 0 0,16 17-3 16,-16-17 0-16,6 24-6 0,-6-24 1 16,17 20 8-16,-17-20-1 0,18 22-2 15,-18-22 3-15,20 21 0 0,-20-21-6 0,19 22-5 16,-19-22 2-16,18 20 12 0,-18-20-3 16,20 20-1-16,-20-20 7 0,19 17-6 15,-19-17-6-15,18 17 11 0,-18-17-11 0,18 17 1 16,-18-17 4-16,19 12 1 0,-19-12-8 15,15 11 7-15,-15-11 1 0,0 0 5 0,20 16-5 16,-20-16 0-16,0 0-6 0,22 15 6 16,-22-15-3-16,23 9 3 0,-23-9-1 15,20 9-2-15,-20-9-8 0,29 6 14 0,-29-6 4 16,31 9-10-16,-31-9 11 0,24 3-13 16,-24-3-4-16,33 7 9 0,-33-7 0 15,27 2 2-15,-27-2 3 0,27 3-11 16,-27-3 3-16,27 5 6 0,-27-5-6 0,30 5 0 15,-30-5 3-15,32 2 7 0,-32-2-12 16,33 7 2-16,-33-7 5 0,35 6-2 0,-35-6-6 16,42 4 8-16,-15-2-13 0,-1 1 6 15,-26-3 2-15,46 5-3 0,-25-5 3 0,-21 0 0 16,49 1 3-16,-27-1-1 0,-22 0 4 16,52 0 2-16,-52 0-14 0,41 0 1 15,-41 0 5-15,45-1 5 0,-14 1-5 16,-5-5 6-16,-26 5-9 0,57-3 3 0,-23-3 14 15,-4 3-14-15,3 0-3 0,-1 1 6 16,2-5-3-16,-4 4 0 0,5-4 8 16,-5 4-19-16,0 1 3 0,2-5 8 0,1 1 11 15,-1 2-17-15,-4-1 1 0,9-3 16 16,-3 4-17-16,1-4 12 0,-2 4-1 0,2-4 3 16,1 4-8-16,-6 0-5 0,5-3 7 15,-5 2-7-15,-2 1-6 0,4 1 9 0,-3-1-1 16,-29 4 8-16,50-8 6 0,-29 5-8 15,-21 3-6-15,39-6-2 0,-39 6-1 16,40-3 1-16,-40 3-1 0,34-6-2 16,-34 6 11-16,36 0-3 0,-36 0 8 0,30-3-2 15,-30 3-4-15,32-5-2 0,-32 5 6 16,32-2-1-16,-32 2-8 0,0 0 9 0,40-3-12 16,-40 3 4-16,0 0 7 0,35-2 3 15,-35 2-8-15,0 0 0 0,0 0 0 16,37-5-3-16,-37 5 11 0,0 0 0 0,34 0-10 15,-34 0 2-15,0 0 0 0,33-1-3 16,-33 1 3-16,0 0 8 0,44-4 8 16,-44 4-16-16,31 0 5 0,-31 0 8 15,29 0-18-15,-29 0 5 0,0 0 5 0,48-4-2 16,-48 4-6-16,30 0-2 0,-30 0 5 16,0 0-3-16,40 0-2 0,-40 0 5 0,0 0 5 15,29 0 3-15,-29 0-5 0,0 0-1 16,37 4-2-16,-37-4 0 0,0 0-5 0,0 0-3 15,33 0 11-15,-33 0-1 0,0 0 4 16,0 0-4-16,35 4-7 0,-35-4 8 16,0 0-1-16,0 0-4 0,32 1 2 15,-32-1-3-15,0 0 0 0,29 5-2 0,-29-5 3 16,0 0 7-16,0 0 0 0,36 0-2 16,-36 0-6-16,0 0 3 0,34 2 3 0,-34-2-3 15,0 0-3-15,35 0 11 0,-35 0-11 16,0 0 11-16,0 0-5 0,37 0 2 15,-37 0-5-15,0 0 2 0,0 0 1 0,30 0-3 16,-30 0-3-16,0 0 6 0,0 0-8 16,40 0 10-16,-40 0-5 0,0 0-5 15,35 3 5-15,-35-3 5 0,25 0 0 16,-25 0-7-16,0 0 7 0,45 0-5 0,-45 0 18 16,30 2-13-16,-30-2-10 0,31 0 10 15,-31 0-10-15,0 0 5 0,38 0 0 0,-38 0 0 16,0 0-3-16,35 0 6 0,-35 0-3 15,0 0-5-15,35 0 7 0,-35 0 1 0,0 0-3 16,35-2 13-16,-35 2-8 0,0 0-3 16,26-5 9-16,-26 5 9 0,0 0 5 15,25-6 7-15,-25 6 25 0,0 0-2 0,0 0 0 16,21-20-11-16,-21 20 2 0,15-16-21 16,-15 16 4-16,0 0-7 0,21-20 5 15,-21 20-8-15,0 0-1 0,20-22-5 16,-20 22 4-16,11-15-4 0,-11 15 6 0,17-20-8 15,-17 20-7-15,13-17 4 0,-13 17 1 16,17-16-5-16,-17 16 4 0,0 0-3 0,19-19-1 16,-19 19 6-16,0 0-1 0,16-17-3 15,-16 17 4-15,0 0-10 0,0 0 0 0,20-22 19 16,-20 22-15-16,0 0-8 16,14-23 10-16,-14 23-8 0,0 0 10 0,15-17 4 15,-15 17-20-15,0 0 12 0,13-22-6 16,-13 22 2-16,14-20-6 0,-14 20-2 0,11-16 4 15,-11 16 10-15,0 0-12 0,9-35 4 16,-9 35 12-16,11-24-10 0,-11 24 4 16,2-29 12-16,-2 29-12 0,0-26 7 0,0 26 7 15,0 0-4-15,0-47-2 0,0 47 2 16,0-24-10-16,0 24 19 0,-2-35-11 0,2 35-6 16,-3-34 4-16,3 34-2 0,-8-34-4 15,8 34 3-15,-9-36 3 0,1 17-8 0,8 19 4 16,-14-40 1-16,6 18-7 0,-4 4 10 15,-3-3-2-15,2 0 5 0,-4 1-3 16,1-1-7-16,-3 3 9 0,-1-1-3 16,2-4-5-16,-2 10 3 0,-4-7 8 0,2 5 2 15,6-1-13-15,-11 1 0 0,7 0-3 16,1 2-1-16,19 13 8 0,-40-24-10 16,20 12 4-16,2-1-4 0,18 13-2 0,-40-21 2 15,20 9-3-15,-2 1 3 0,22 11 2 16,-44-21 0-16,23 12 2 0,-6 0-4 0,5 0 0 15,-6 0-3-15,-1-1 10 0,4-2-1 16,-5 2-8-16,3 0 13 0,2 2-7 16,-2-1 7-16,2-1-3 0,-1 2-10 0,4-2 8 15,-3 1 0-15,25 9-4 0,-45-15 9 16,23 6-7-16,-3 2-4 0,25 7 4 16,-45-19-4-16,21 13 7 0,1-3-5 0,-2 0 0 15,3 0-1-15,-8-3-1 0,8 3-2 16,-5-1 2-16,6 0 0 0,-8 1 4 15,4 1-2-15,0-2-5 0,-4-3 5 16,-2 5 0-16,1-8 7 0,-9 5-18 0,4-3 18 16,-5 0-5-16,1-3 7 0,-8 5-12 0,-4-6 10 15,-1 0-7-15,-8 3 0 0,-6-5-4 16,-1 8 1-16,-11-6 10 0,-13 0-7 16,3 6 2-16,-6-3-6 0,0 2 6 15,14-4 56-15,12 5-7 0,2 0-17 0,4 0 2 16,14 6-12-16,4-3-22 0,3 4-30 15,2 5-27-15,-3 8-29 0,0 7-41 16,-1 6-67-16,-9 5-176 0,2 1-381 0,3 0 432 16</inkml:trace>
  <inkml:trace contextRef="#ctx0" brushRef="#br0" timeOffset="59607.9821">7522 7285 414 0,'0'0'-65'0,"0"0"72"0,0 0 23 16,-13-23-16-16,13 23-14 0,0 0 0 16,0 0 0-16,-12-18 7 0,12 18 0 0,0 0-14 15,0 0 0-15,0 0-7 0,0 0-1 16,0 0-7-16,0 0 0 0,0 0-32 15,-15-21-40-15,15 21 28 0</inkml:trace>
  <inkml:trace contextRef="#ctx0" brushRef="#br0" timeOffset="59724.9084">7482 7223 227 0</inkml:trace>
  <inkml:trace contextRef="#ctx0" brushRef="#br0" timeOffset="63356.3306">7482 7223 235 0,'0'0'7'0,"0"0"-22"0,0 0 23 16,0 0-1-16,0 0-7 0,0 0 0 0,0 0 16 15,0 0-16-15,0 0-8 0,0 0 24 16,0 0-9-16,0 0 16 0,0 0 8 16,0 0-9-16,0 0 15 0,0 0 48 0,0 0-17 15,0 0-2-15,0 0 17 0,0 0-16 0,0 0-25 16,0 0 16-16,0 0-23 15,0 0 4-15,0 0 22 0,0 0-23 0,0 0-12 16,0 0-10-16,0 0 5 0,0 0-6 0,40-20-10 16,-40 20 11-16,0 0 4 0,0 0-15 15,30 0 16-15,-30 0-1 0,0 0-1 16,0 0 11-16,38 0-6 0,-38 0-5 16,0 0 10-16,41 0-10 0,-41 0 27 0,0 0-27 15,41 4-1-15,-41-4-5 0,37 3 14 16,-37-3-13-16,35 4-1 0,-35-4 0 0,42 1 9 15,-20 4-22-15,-22-5 18 0,40 5-10 16,-18 0 9-16,-22-5-8 0,43 2-5 16,-21 4 1-16,-22-6-1 0,49 4 0 0,-28-2 9 15,8 1-1-15,-2 0-7 0,-1 1-1 16,-26-4 4-16,52 2-8 0,-27 3 0 16,-25-5 8-16,44 1 21 0,-22-1-33 0,-22 0 21 15,35 0-5-15,-35 0 0 0,35 5-4 16,-35-5 12-16,30 2 0 0,-30-2 8 15,32 0-20-15,-32 0 15 0,33 3-11 0,-33-3 7 16,35 0-11-16,-35 0 0 0,37-3 3 16,-37 3 1-16,40 0-9 0,-40 0 5 0,35 0 3 15,-35 0-11-15,32-2 0 0,-32 2 8 16,0 0 3-16,49 0 11 0,-49 0-14 16,28-5 3-16,-28 5 7 0,0 0 4 0,44 0-18 15,-44 0 10-15,30-1-10 0,-30 1 7 16,33 0 3-16,-33 0-7 0,35 1 0 15,-35-1 0-15,35 0 0 0,-35 0 4 0,32 0-11 16,-32 0 7-16,29 5-4 0,-29-5 1 16,31 0-4-16,-31 0 21 0,27 2-11 15,-27-2-13-15,0 0 10 0,35 3 3 0,-35-3-10 16,0 0 20-16,34 2-9 0,-34-2-8 16,0 0-3-16,35 5 0 0,-35-5 0 0,25 9 3 15,-25-9 8-15,0 0-1 0,30 9-14 16,-30-9 8-16,20 6-8 0,-20-6 8 15,0 0-8-15,32 13 8 0,-32-13-1 16,22 5 4-16,-22-5 3 0,0 0-17 0,31 14 17 16,-31-14-3-16,17 4-4 0,-17-4 10 15,0 0-6-15,30 8 6 0,-30-8 14 0,0 0-18 16,30 9 4-16,-30-9 0 0,0 0 0 16,30 7 16-16,-30-7-7 0,0 0-3 15,36 1 2-15,-36-1-5 0,21 4 2 0,-21-4-2 16,27 3-1-16,-27-3-6 0,35 4 6 15,-35-4-9-15,37 1 3 0,-37-1 9 0,40 3-6 16,-18-3-9-16,-22 0 9 0,52 4-4 16,-25-4-5-16,4 0 3 0,-31 0 3 15,56 3-3-15,-26-3 0 0,-4 4-4 16,-26-4-2-16,61 1 0 0,-35-1 15 0,1 4-9 16,-27-4-3-16,52 0 0 0,-24 0-6 15,4 0 0-15,-7 3 3 0,-25-3-3 16,57 0 9-16,-27 0 2 0,-3 0-8 0,-27 0 0 15,55 4-3-15,-28-4 6 0,3 0-6 16,-1 1 9-16,-29-1-3 0,53 5 3 0,-26-5-6 16,-27 0 0-16,48 0 0 0,-22 0 0 15,-26 0-6-15,43 3 17 0,-20-1-16 16,-23-2-1-16,37 2 6 0,-37-2-6 0,37 5 1 16,-37-5 16-16,33 3-17 0,-33-3 6 15,36 7-3-15,-15-5 12 0,-21-2-15 16,37 6 3-16,-37-6 6 0,40 6 0 0,-18-1 9 15,-22-5-10-15,40 6 13 0,-20-4-4 16,-20-2-5-16,40 7-1 0,-40-7-5 16,36 3-2-16,-36-3 4 0,35 6 7 0,-35-6-4 15,38 3-2-15,-38-3 3 0,37 0-6 16,-37 0 0-16,40 0 0 0,-15 0-9 0,-25 0 4 16,45 0-1-16,-45 0 3 0,49-3 1 15,-27 3 7-15,-22 0-8 0,46-5 9 16,-46 5-9-16,36 0 0 0,-36 0 1 15,38-1 4-15,-38 1 1 0,40 0 6 0,-40 0-7 16,32-3-4-16,-32 3-4 0,33-4 12 16,-33 4-6-16,39 0 2 0,-39 0-2 0,30-3-2 15,-30 3-12-15,32-2 14 0,-32 2-3 16,0 0 8-16,37-5-2 0,-37 5-3 0,0 0 3 16,41-1 0-16,-41 1 2 0,29 0-5 15,-29 0 3-15,0 0 3 0,40-7 5 16,-40 7-5-16,30-5-12 0,-30 5 14 15,35-5-16-15,-35 5 14 0,29-6-20 16,-29 6 14-16,0 0-6 0,48-3 3 0,-48 3-2 16,30-3 5-16,-30 3-3 0,37-7 8 15,-37 7 1-15,42-2 2 0,-19-1-2 0,-23 3-6 16,47-6 6-16,-17-1-6 0,-5 3-6 16,4-1 25-16,-29 5-30 0,53-7 14 0,-24 3-3 15,-1 0-3-15,1 1 3 0,-29 3-2 16,50-12 7-16,-50 12-10 0,35-5 5 0,-35 5-6 15,33-4 12-15,-33 4-6 0,29-8 8 16,-29 8-5-16,25-4-1 0,-25 4-2 16,0 0 3-16,40-7-3 0,-40 7 9 15,25-7-12-15,-25 7 6 0,0 0-9 0,39-9 6 16,-39 9 3-16,23-4 11 0,-23 4-23 16,20-11 7-16,-20 11 4 0,0 0 4 0,30-6 2 15,-30 6-8-15,0 0 0 0,29-12 0 16,-29 12 3-16,0 0 2 0,28-10-7 15,-28 10 2-15,20-8-11 0,-20 8 5 0,0 0 1 16,34-14-1-16,-34 14 6 0,23-5-11 16,-23 5 8-16,0 0-2 0,37-12 5 15,-37 12-12-15,20-7 12 0,-20 7-2 16,0 0-1-16,28-13 0 0,-28 13 3 0,0 0 3 16,22-19-3-16,-22 19-3 15,15-13 3-15,-15 13 3 0,0 0-3 0,15-27 11 0,-15 27-11 16,7-20 17-16,-7 20-20 0,8-25-3 15,-8 25 12-15,7-25-1 0,-7 25 1 16,0-34 5-16,0 34 0 0,0-35 19 0,0 35 5 16,-10-40-3-16,2 16 5 0,3 1-8 15,5 23 10-15,-17-45-9 0,5 24 10 16,7-2 10-16,-7 2-8 0,12 21-18 0,-16-36 7 16,16 36-3-16,-17-34-6 0,9 19 3 15,8 15-13-15,-12-32 6 0,12 32-8 16,-13-27 3-16,13 27-4 0,-14-28 1 0,14 28-4 15,-13-24-3-15,13 24-1 0,-14-23 5 16,14 23-3-16,-8-22 10 0,8 22-17 16,-12-23 8-16,12 23 2 0,0 0-16 0,-16-24 15 15,16 24 1-15,-12-20-11 0,12 20 4 16,0 0 6-16,-20-17-6 0,20 17 5 0,0 0-5 16,-17-22-2-16,17 22-5 0,0 0 14 15,-22-21-12-15,22 21 3 0,0 0 11 16,-23-19-7-16,23 19 2 0,-20-13-6 15,20 13-4-15,-20-12 1 0,20 12 10 0,-20-15 1 16,20 15-4-16,-25-12-6 0,25 12-5 16,-22-13 9-16,22 13-7 0,-30-9 3 0,30 9-3 15,-24-9 0-15,24 9 5 0,-28-11-5 16,28 11-2-16,-32-4 7 0,32 4 9 16,-42-3-12-16,42 3 5 0,-48 0-9 0,16-5 7 15,-1 5-5-15,-1 0 3 0,34 0 1 16,-68 0 10-16,36 0 0 0,-2-3-14 0,1 3 9 15,-1 0 8-15,34 0-6 0,-62 0 5 16,36 0-7-16,26 0 5 0,-47 0 0 16,47 0-7-16,-40 0-2 0,40 0 11 15,-34-1-12-15,34 1 6 0,0 0-12 0,-43 1 11 16,43-1 0-16,0 0 3 0,-37-1-3 16,37 1 0-16,-28-4 3 0,28 4-12 15,0 0 9-15,-39 0 3 0,39 0-1 0,0 0-11 16,-47-4 5-16,47 4-2 0,-33 4 4 15,33-4-9-15,-34 0 9 0,34 0-5 0,-33 5-4 16,33-5-2-16,-44 3 6 0,23 2-4 16,21-5 0-16,-46 6 2 0,18 0-7 15,28-6 3-15,-54 6 9 0,23-5-12 0,-1 4 9 16,2-2-2-16,-2 0 0 0,2-3 2 16,-5 2 5-16,1 2-4 0,34-4-3 15,-62 0 7-15,27 3-5 0,5-3 7 0,30 0 1 16,-57 3-13-16,29-3 5 0,-4 0 3 15,32 0 0-15,-52 0 6 0,22 5-4 0,0-5-2 16,30 0 0-16,-57 0 2 0,27 2 0 16,-5-2 0-16,35 0 0 0,-60 0 0 15,30 2-5-15,-2-2 0 0,2 0 5 0,30 0 0 16,-66 3 5-16,36-3-10 0,-1 5 10 16,-3-5-10-16,-1 0 1 0,-2 2-6 15,0 1-2-15,-1-3 5 0,-1 0 2 16,4 2-2-16,-5 3 0 0,3-5 2 0,-3 0 2 15,3 2-4-15,1-2 5 0,0 0-6 16,1-2 8-16,-1 2 0 0,36 0-7 0,-62-5 5 16,30 3-1-16,-2-1-2 0,34 3 10 15,-60-7-10-15,28 4 3 0,6 1-1 0,26 2 3 16,-52-10-7-16,27 7 9 0,25 3-9 16,-44-9 7-16,26 1-5 0,18 8-7 15,-40-4 2-15,40 4 12 0,-34-8-4 16,34 8 2-16,-33-4-5 0,33 4 0 0,-35-3 0 15,35 3 5-15,-34-8-3 0,34 8 3 16,-32-5 8-16,32 5-13 0,-30-7 5 0,30 7 5 16,-32-3-5-16,32 3 5 0,0 0 5 15,-36-6-10-15,36 6-5 0,-25-7 5 16,25 7 2-16,0 0 6 0,-37-11-11 0,37 11 11 16,-22-13-6-16,22 13-2 0,-30-15 0 15,30 15-7-15,-27-12 12 0,10 0-3 0,17 12-9 16,-31-20 7-16,11 12 7 0,20 8-7 15,-37-22-7-15,20 14 17 0,-5-5-13 16,22 13 13-16,-35-15-12 0,35 15 4 16,-30-16-7-16,30 16 5 0,-32-12 8 0,32 12-16 15,-28-11 1-15,28 11 9 0,-29-14-9 16,29 14 2-16,-28-10 5 0,28 10-3 0,-25-10 8 16,25 10 0-16,-29-7-2 0,29 7 4 15,-28-6-9-15,28 6-1 0,-22-11 3 16,22 11-7-16,0 0 2 0,-40-9 0 0,40 9 5 15,0 0 0-15,-33-7 5 0,33 7-8 16,0 0 1-16,-39-9 2 0,39 9 0 16,-27-3 5-16,27 3-5 0,0 0-3 0,-38-5 3 15,38 5 13-15,-30-3-23 0,30 3 7 16,0 0 1-16,-37-4-3 0,37 4 5 16,0 0-5-16,-33-3 5 0,33 3-5 0,0 0 15 15,-32 0-10-15,32 0-8 0,0 0 6 16,0 0-3-16,-42-2 15 0,42 2-13 0,0 0 6 15,-32-3-6-15,32 3-2 0,0 0 20 16,0 0-12-16,-33-4-1 0,33 4-9 16,0 0 7-16,0 0-5 0,0 0 7 0,-40-3-4 15,40 3-1-15,0 0 1 0,0 0 9 16,-34 0-14-16,34 0-1 0,0 0 11 16,-37 3-1-16,37-3-4 0,0 0-1 15,-33 4 1-15,33-4-3 0,-27 3 0 0,27-3 0 16,-28 9 2-16,28-9-4 0,-27 6 7 15,27-6 0-15,-27 5 0 0,27-5 0 0,-25 10-8 16,25-10-4-16,0 0-4 0,-37 12 1 16,37-12 5-16,-25 6-6 0,25-6 11 0,-22 9-11 15,22-9 11-15,0 0-11 0,-31 10 8 16,31-10-2-16,-26 10 10 0,26-10-8 16,0 0 0-16,-25 9 8 0,25-9 5 15,0 0-13-15,-31 12 3 0,31-12 0 0,-17 9 5 16,17-9-6-16,0 0-2 0,-29 12-5 15,29-12 10-15,-20 11 0 0,20-11 1 16,0 0-12-16,-25 12 9 0,25-12 5 0,0 0 8 16,-23 12-11-16,23-12 3 0,0 0-5 15,-29 9 2-15,29-9-3 0,0 0 6 0,-25 12 3 16,25-12-6-16,0 0 12 0,-25 11-9 16,25-11 2-16,0 0 1 0,0 0-8 15,-28 7 13-15,28-7 3 0,0 0-20 0,0 0 1 16,-22 10 14-16,22-10-6 0,0 0-8 15,0 0 8-15,-27 9 0 0,27-9 0 16,0 0 0-16,0 0 0 0,-25 12 2 0,25-12-4 16,0 0 4-16,0 0-2 0,-25 9 3 15,25-9 0-15,0 0-9 0,-18 12 12 16,18-12-9-16,0 0 8 0,0 0-10 0,-22 17 2 16,22-17 3-16,0 0 3 0,-22 17-17 15,22-17 14-15,0 0-5 0,-20 19 2 16,20-19-2-16,-15 12-1 0,15-12 4 0,0 0 2 15,-20 24 5-15,20-24-5 0,-13 20-3 16,13-20 1-16,0 0-7 0,-17 24 9 0,17-24-16 16,-18 22 13-16,18-22-3 0,-14 21 15 15,14-21-7-15,-13 22-4 0,13-22 2 16,-9 24-9-16,9-24 9 0,-11 19-2 0,11-19 2 16,0 0 0-16,-9 32-3 0,9-32-6 15,-11 21 9-15,11-21-5 0,0 0 8 16,-9 35-1-16,9-35-2 0,-3 25-2 0,3-25-1 15,-3 32 0-15,3-32 6 0,0 28 2 16,0-28-2-16,0 31-3 0,0-31 9 0,-2 31-18 16,2-31 12-16,0 0-11 0,2 39 2 15,-2-39 3-15,0 26 6 0,0-26-6 16,3 26 12-16,-3-26-4 0,3 24-5 16,-3-24 9-16,0 0-4 0,9 38-10 0,-9-38 5 15,3 29-3-15,-3-29 6 0,0 27-9 16,0-27-25-16,0 42-37 0,3-15-74 15,2 4-98-15,7-2-322 0,1 3 111 0</inkml:trace>
  <inkml:trace contextRef="#ctx0" brushRef="#br0" timeOffset="135560.8885">10896 9823 605 0,'0'0'-7'0,"0"0"-45"0,0 0-44 16,0 0 32-16,0 0 12 0,0 0-55 0</inkml:trace>
  <inkml:trace contextRef="#ctx0" brushRef="#br0" timeOffset="137521.5423">10896 9823 319 0,'0'0'37'0,"0"0"21"16,0 0 12-16,0 0-8 0,-13-28 3 0,13 28-1 15,0 0 28-15,0 0-15 0,0 0 3 16,0 0-9-16,0 0 9 0,0 0-13 16,0 0 13-16,0 0-22 0,0 0-5 0,0 0 16 15,0 0-33-15,0 0 13 0,0 0 0 16,0 0 10-16,0 0 12 0,-17-15 6 0,17 15-13 16,0 0 16-16,0 0 2 0,0 0 23 15,0 0-18-15,0 0 3 0,0 0-24 16,-14-19 1-16,14 19 2 0,0 0-8 0,0 0 2 15,0 0-16-15,0 0-13 0,0 0 6 16,0 0-14-16,0 0 4 0,-21-17-7 16,21 17-7-16,0 0 3 0,0 0 3 0,0 0-9 15,0 0 4-15,0 0-12 0,0 0 6 16,0 0 2-16,-14-18-3 0,14 18-2 16,0 0 8-16,0 0 2 0,0 0 3 0,0 0 8 15,-18-16-4-15,18 16-12 0,0 0-3 16,0 0 7-16,0 0-4 0,0 0-11 0,0 0 11 15,0 0-6-15,0 0 3 0,-17-16-2 16,17 16-1-16,0 0-2 0,0 0 2 16,0 0 6-16,0 0-13 0,0 0 0 15,0 0 0-15,0 0 12 0,0 0-12 0,0 0 7 16,0 0 15-16,0 0-30 0,0 0 4 16,0 0 4-16,0 0-5 0,0 0 2 0,0 0 1 15,0 0-3-15,0 0 8 0,0 0-6 16,0 0 6-16,0 0-3 0,0 0-3 15,0 0 15-15,0 0-5 0,0 0 5 0,0 0-2 16,0 0-5-16,0 0 7 0,0 0 0 16,0 0-8-16,0 0 8 0,0 0-12 0,0 0 10 15,0 0-8-15,0 0-2 0,0 0 5 16,0 0-3-16,0 0 7 0,0 0-4 16,0 0-7-16,0 0-3 0,49-15 10 15,-49 15 4-15,0 0-4 0,48 0-3 0,-48 0 0 16,35 0 3-16,-35 0-3 0,42-4-2 15,-18 1 7-15,-24 3 9 0,41-3-11 16,-21-3 2-16,-20 6 0 0,46-3-3 0,-46 3 3 16,36-9 2-16,-36 9 2 0,37-6-4 15,-37 6 0-15,29-6-5 0,-29 6 5 0,31-4 13 16,-31 4-18-16,22-10 3 0,-22 10 8 16,29-9-4-16,-29 9 4 0,0 0-2 15,33-9-4-15,-33 9 6 0,20-6-9 16,-20 6 2-16,0 0 12 0,35-9 1 0,-35 9 0 15,24-6-10-15,-24 6-1 0,0 0 1 16,33-9 3-16,-33 9-1 0,0 0-1 0,30-6-4 16,-30 6-8-16,0 0 4 0,25-6 3 15,-25 6-10-15,0 0 14 0,29-4-5 16,-29 4-8-16,0 0 14 0,0 0-2 0,28-5 7 16,-28 5-13-16,0 0 0 0,0 0 4 15,0 0-6-15,0 0-2 0,0 0 4 16,0 0 10-16,32-5 3 0,-32 5-5 0,0 0-8 15,0 0 2-15,0 0 4 0,0 0-4 16,0 0 6-16,0 0-10 0,0 0 8 16,0 0-8-16,0 0-4 0,0 0 0 0,0 0 16 15,0 0-16-15,0 0 0 0,34 14 8 16,-34-14-2-16,0 0-16 0,0 0 16 0,8 13-6 16,-8-13 14-16,0 0-10 0,0 0-4 15,15 17 12-15,-15-17-10 0,0 0-4 16,0 0 6-16,10 18 4 0,-10-18-2 0,0 0-2 15,15 22-2-15,-15-22 10 0,8 19-10 16,-8-19 4-16,10 21 2 0,-10-21-8 0,15 19-2 16,-15-19 8-16,9 20 10 0,-9-20-4 15,0 0 4-15,12 30-6 0,-12-30 3 16,11 20-7-16,-11-20 2 0,2 22 2 16,-2-22-6-16,0 0 4 0,3 35 10 0,-3-35-18 15,4 27 12-15,-4-27 1 0,5 24-9 16,-5-24 6-16,0 29 0 0,0-29 4 0,3 28-8 15,-3-28-1-15,0 0 9 0,-3 35-10 16,3-35 0-16,0 0 4 0,-5 37 4 16,5-37-7-16,0 26-1 0,0-26-3 0,0 0-3 15,-4 33 0-15,4-33 16 0,0 0-14 16,-3 33 10-16,3-33-1 0,0 0-5 0,0 36 6 16,0-36 11-16,0 0-9 0,-2 27 1 15,2-27-1-15,0 0 14 0,-8 31-9 16,8-31-11-16,0 0 7 0,-3 25-3 15,3-25-1-15,0 0-5 0,0 0 6 0,-4 30-1 16,4-30-1-16,0 0 14 0,0 0-14 16,-1 24 1-16,1-24 6 0,0 0-16 0,0 0 7 15,-11 25 5-15,11-25-2 16,0 0 4-16,0 0 7 0,0 0-8 0,0 0 11 16,-3 27-3-16,3-27-4 0,0 0 1 15,0 0-15-15,0 0 14 0,-10 22-14 0,10-22 9 16,0 0-5-16,0 0 7 0,0 0-9 0,0 0 5 15,-7 31 7-15,7-31-7 0,0 0-3 16,-5 24-2-16,5-24 4 0,0 0 2 16,-11 29-2-16,11-29 1 0,0 0-5 15,-5 25 10-15,5-25-6 0,0 0-1 0,-9 24-1 16,9-24-7-16,-5 21 8 0,5-21-3 16,0 0-3-16,-13 34 11 0,13-34-15 0,-10 27 6 15,10-27-4-15,-7 20-1 0,7-20 10 16,0 0 6-16,-13 28-3 0,13-28-4 15,0 0 4-15,-5 21-10 0,5-21 3 0,0 0-7 16,0 0 3-16,-15 21 4 0,15-21 11 16,0 0-11-16,0 0-4 0,0 0-1 15,-10 24 12-15,10-24-2 0,0 0 0 16,0 0-10-16,0 0 3 0,0 0 2 0,-10 20 9 16,10-20-1-16,0 0-4 0,-17 15 6 15,17-15 6-15,-13 15-4 0,13-15 5 16,-17 16 2-16,17-16-1 0,-27 15 3 0,27-15-5 15,-22 16 17-15,22-16-8 0,-25 16-2 16,25-16-1-16,-27 15-5 0,27-15-3 0,-30 13 11 16,30-13-12-16,-30 11 15 0,30-11-7 15,-30 9 7-15,30-9 1 0,-22 10-2 0,22-10-6 16,-30 8 7-16,30-8 0 0,0 0 9 16,-30 9-1-16,30-9-3 0,0 0-5 15,-33 0 3-15,33 0 0 0,0 0-10 0,-34 3 2 16,34-3-3-16,0 0-5 0,0 0-1 15,-43-3-1-15,43 3-5 0,0 0 0 16,0 0 4-16,-37 0-5 0,37 0 1 16,0 0-3-16,0 0-4 0,0 0 7 0,-37 0-5 15,37 0 6-15,0 0-6 0,0 0-3 16,0 0 7-16,0 0-4 0,0 0-1 0,-33 0 2 16,33 0-1-16,0 0 4 0,0 0-7 15,0 0-3-15,0 0 3 0,0 0-6 0,-37 0 12 16,37 0 0-16,0 0-2 0,0 0-7 15,0 0 5-15,0 0-5 0,0 0 6 16,-29-5 0-16,29 5-4 0,0 0 1 0,0 0 7 16,0 0 2-16,0 0 3 0,-40 0 5 15,40 0-6-15,0 0 5 0,0 0-2 16,-38 0-7-16,38 0-2 0,0 0 2 0,-35 5 1 16,35-5-3-16,0 0 4 0,-39-5-3 15,39 5-4-15,0 0 3 0,0 0-4 16,-40 0 3-16,40 0-2 0,0 0 3 0,0 0-3 15,0 0 0-15,-33 0-6 0,33 0-12 16,0 0-25-16,0 0-29 0,0 0-19 0,-22 16-32 16,22-4-39-16,0-12-88 0,0 27-661 15,0-27-472-15</inkml:trace>
  <inkml:trace contextRef="#ctx0" brushRef="#br0" timeOffset="166490.8386">22604 8665 4181 0,'0'0'-153'0,"0"0"6"16,0 0 0-16,5-25 7 0,-5 25-15 0,0 0-11 15,0 0-19-15,0 0-31 0,0 0-455 16,0 0 120-16</inkml:trace>
  <inkml:trace contextRef="#ctx0" brushRef="#br0" timeOffset="170305.3973">22617 8615 2574 0,'0'0'-103'0,"0"0"19"0,0 0 11 16,0 0 10-16,0 0 13 0,0 0 13 0,0 0 13 15,0 0 31-15,0 0 17 0,0 0 10 16,0 0 6-16,0 0 16 0,0 0-8 16,0 0 3-16,0 0-11 0,0 0-6 15,0 0-9-15,0 0 5 0,0 0-3 0,0 0 8 16,0 0-11-16,0 0 2 0,0 0 0 15,-43-13-9-15,43 13-6 0,0 0 6 0,0 0-5 16,0 0 2-16,0 0-6 0,0 0 6 16,-27-7 3-16,27 7-6 0,0 0-3 15,0 0 0-15,-23-11 6 0,23 11 2 0,0 0-5 16,0 0-3-16,-32-8-6 0,32 8-18 16,0 0 3-16,0 0 5 0,-42 0-1 15,42 0 4-15,0 0-3 0,0 0 5 0,-37 0 9 16,37 0-6-16,0 0-6 0,0 0 9 15,0 0-3-15,-37 0-6 0,37 0 6 16,0 0 9-16,0 0-4 0,0 0 6 0,-40 0-41 16,40 0 5-16,0 0-6 0,-53 0 14 15,26 2 9-15,-5-2 25 0,4 3 8 0,-9-3-3 16,0 0 0-16,-3 0 6 0,0 0 9 16,3 3 1-16,2-6 9 0,0 6-8 15,-4-3-13-15,4 0 7 0,5 0-8 0,30 0 5 16,-65 0-13-16,38-3 10 0,27 3-7 15,-59 0 9-15,34 0-15 0,25 0-4 16,-45 0-6-16,17 0 8 0,28 0 2 0,-45 0-14 16,45 0 3-16,-46 3 9 0,23-3-5 15,23 0-10-15,-42 0 8 0,42 0 2 16,-38 0-9-16,38 0 2 0,-44 4 0 0,44-4 2 16,-38 0 7-16,38 0-9 0,-37 2 0 15,37-2 5-15,-30 5-3 0,30-5-4 16,-35 3 0-16,35-3-1 0,-39 3-4 0,39-3 5 15,-30 6 4-15,30-6 5 0,-32 1-9 16,32-1 0-16,-30 5 6 0,30-5 6 16,-30 0-8-16,30 0 0 0,-32 2-2 0,32-2 7 15,-30 3 7-15,30-3-12 0,-35 0-4 16,35 0-3-16,-42 0 3 0,42 0 0 0,-42 0 4 16,42 0 5-16,-46 0-7 0,46 0 0 15,-46 0-7-15,46 0 3 0,-45 0 6 16,45 0-9-16,-35 0 0 0,35 0 5 0,-35-3 6 15,35 3-6-15,-33 0 0 0,33 0 4 16,0 0 0-16,-39 3-9 0,39-3 12 16,0 0-3-16,-35 0-2 0,35 0-4 0,0 0 8 15,0 0-6-15,-37 0 4 0,37 0-11 16,0 0 4-16,0 0 5 0,-30 4 0 16,30-4-4-16,0 0 4 0,0 0-5 0,0 0 0 15,-37 0 5-15,37 0 7 0,0 0-14 16,-25 6 3-16,25-6 4 0,0 0-7 0,0 0-5 15,-35 3 0-15,35-3-5 0,0 0 3 16,-30 6 4-16,30-6-4 0,0 0 14 16,-32 6-7-16,32-6 4 0,0 0-6 15,-27 6 1-15,27-6 4 0,0 0 6 0,-28 6-7 16,28-6 3-16,0 0-3 0,-33 0 0 16,33 0 2-16,0 0 6 0,0 0-8 0,-37 7 0 15,37-7 0-15,0 0-5 0,-30 0 0 16,30 0 0-16,0 0-7 0,-36 3 4 15,36-3 11-15,0 0-8 0,-38 0 7 0,38 0 1 16,-27 4-13-16,27-4 10 0,0 0-1 16,-42 0 6-16,42 0 3 0,0 0 10 15,-35 1-18-15,35-1 2 0,0 0 3 16,-37 5 0-16,37-5-10 0,-26 3 5 0,26-3-5 16,0 0 4-16,-44 3 4 0,44-3 2 15,-23 1 8-15,23-1-8 0,0 0-3 0,-39 8 6 16,39-8-11-16,-30 3 13 0,30-3-10 15,0 0 5-15,-38 2-3 0,38-2 1 16,-30 4 7-16,30-4-10 0,0 0 2 0,-32 3-2 16,32-3 2-16,-29 3 11 0,29-3-8 15,0 0-2-15,-31 4 2 0,31-4-6 16,0 0 1-16,-39 0 5 0,39 0 3 0,0 0-1 16,-37 2-4-16,37-2 2 0,0 0 2 15,-31 0 4-15,31 0-9 0,0 0 6 0,-36 3-1 16,36-3-4-16,0 0 7 0,-36 0 0 15,36 0-8-15,0 0 6 0,-41 3 5 16,41-3-1-16,0 0-14 0,-33 0 7 0,33 0 0 16,0 0 0-16,-33 0 0 0,33 0 5 15,0 0-3-15,-36 3 3 0,36-3-2 0,0 0-3 16,-33 4-3-16,33-4 1 0,0 0-3 16,-32 2 0-16,32-2 5 0,0 0-8 15,-32 6 8-15,32-6 8 0,0 0-11 16,-41 7 0-16,41-7 3 0,-22 5-2 0,22-5-6 15,0 0 6-15,-29 7-4 0,29-7 14 16,0 0-16-16,-25 13 3 0,25-13 8 0,0 0-3 16,-23 8-3-16,23-8 1 0,0 0-4 15,0 0 1-15,-24 12 5 0,24-12 8 16,0 0-8-16,0 0 0 0,-23 14 0 0,23-14 3 16,0 0-1-16,0 0 6 0,-25 8-5 15,25-8-3-15,0 0-8 0,0 0 10 16,-20 13-9-16,20-13 9 0,0 0-7 15,0 0 5-15,-27 12 0 0,27-12-5 0,0 0 0 16,0 0-3-16,-20 15 13 0,20-15 3 16,0 0-13-16,0 0 7 0,-13 20-7 0,13-20 13 15,0 0-8-15,0 0-5 0,0 0 2 16,-5 21 3-16,5-21 3 0,0 0 2 0,0 0 0 16,0 0 3-16,0 0-16 0,0 0 13 15,-12 21-18-15,12-21 13 0,0 0-2 16,0 0-1-16,0 0-2 0,0 0 2 15,-8 24 3-15,8-24 5 0,0 0-15 16,0 0 15-16,0 0-5 0,-10 22 0 0,10-22 5 16,0 0-5-16,0 0 0 0,0 0 6 15,-9 28-1-15,9-28-8 0,0 0 3 16,0 0 3-16,0 0-8 0,-5 25 7 0,5-25 9 16,0 0-17-16,0 0 6 0,0 0 8 15,-3 26-8-15,3-26-2 0,0 0 2 0,0 0 2 16,0 0 6-16,0 0-8 0,3 33-10 15,-3-33 12-15,0 0-2 0,0 0-5 0,0 0 10 16,5 24-10-16,-5-24 10 0,0 0-5 16,0 0 11-16,0 0-6 0,9 25 0 15,-9-25-5-15,0 0 8 0,0 0-3 16,0 0-10-16,6 20 7 0,-6-20 3 0,0 0-7 16,0 0-3-16,0 0 10 0,0 0-10 15,9 30 5-15,-9-30 0 0,0 0 7 0,0 0-4 16,5 21-6-16,-5-21 3 0,0 0-2 15,0 0 17-15,0 0-15 0,10 27 3 16,-10-27-3-16,0 0 0 0,0 0 2 0,0 0 13 16,0 0-2-16,0 0-8 0,0 0 12 15,3 24-12-15,-3-24-5 0,0 0 10 16,0 0-10-16,0 0 3 0,0 0-1 0,0 0-12 16,5 24 15-16,-5-24 8 0,0 0-13 15,0 0 2-15,0 0 8 0,3 34-5 16,-3-34-5-16,0 0 10 0,2 23-5 0,-2-23-5 15,0 0 5-15,8 24 0 0,-8-24 2 16,0 0-5-16,0 0-2 0,5 28-2 0,-5-28 9 16,0 0-7-16,0 0 15 0,5 30-15 15,-5-30 12-15,0 0-7 0,0 0-10 16,4 29 5-16,-4-29 0 0,0 0-5 16,0 0 12-16,0 25-4 0,0-25-8 0,0 0 5 15,0 0 0-15,0 0 0 0,0 33 0 16,0-33 5-16,0 0-10 0,0 0 5 0,0 0 5 15,3 27-1-15,-3-27-4 0,0 0 5 16,7 25 5-16,-7-25-10 0,0 0 5 16,8 32-3-16,-8-32 8 0,12 21-6 0,-12-21-4 15,10 21 3-15,-10-21-3 0,13 22-5 16,-13-22 5-16,15 22 7 0,-15-22-7 0,22 18 9 16,-22-18-6-16,20 22-3 0,-20-22 2 15,22 17 3-15,-9-4-5 0,-13-13 7 16,20 17-9-16,-20-17 2 0,29 17-10 15,-29-17 5-15,27 15 13 0,-7-5-6 0,1-1-2 16,-4 0 9-16,10 0-9 0,-7 1 10 16,2 0-13-16,1-1 8 0,1 0-10 0,-3 0 33 15,9 1-30-15,-6-5 0 0,-4 5 2 16,-20-10-5-16,48 16 5 0,-24-12 5 16,-1 6-15-16,-3-3 10 0,9 3-4 0,-6-5 1 15,6 5 6-15,-3-5 1 0,3 2-6 16,-1-2 0-16,2 2 6 0,1-4-1 0,-3 3-1 15,-3 2 10-15,-25-8-12 0,50 7 7 16,-23-3-5-16,-27-4-9 0,38 5 7 16,-38-5 2-16,44 4 3 0,-26-1-5 15,-18-3-2-15,42 4 2 0,-42-4 2 0,34 1-7 16,-34-1 8-16,36 0 1 0,-36 0 3 16,37 5 2-16,-37-5-18 0,39 3 2 0,-39-3 7 15,37 0 5-15,-37 0-8 0,41-3-1 16,-41 3 6-16,40 0 5 0,-40 0-2 15,41 0-5-15,-41 0 0 0,43-5-5 0,-43 5-2 16,35 0 14-16,-35 0-2 0,42-1-10 16,-42 1 5-16,34 0 2 0,-34 0-9 15,31 0 5-15,-31 0 11 0,0 0-13 16,42 0 8-16,-42 0-8 0,27 1 1 0,-27-1 1 16,0 0-2-16,38-1 8 0,-38 1-4 15,0 0 0-15,39 0-4 0,-39 0 4 0,30-7 0 16,-30 7 6-16,32-7-1 0,-32 7-5 15,28-2 5-15,-28 2-5 0,39-7 0 16,-39 7 0-16,26-9 0 0,-26 9-5 0,29-6 3 16,-29 6-3-16,27-6 5 0,-27 6 0 15,21-9 0-15,-21 9-4 0,0 0 1 0,29-10 10 16,-29 10-11-16,0 0-3 0,33-5 11 16,-33 5-6-16,24-6 4 0,-24 6 1 15,26-7 8-15,-26 7-16 0,31-5-4 0,-31 5 16 16,33-4-2-16,-33 4-14 0,33-8 2 15,-33 8 4-15,34-3-1 0,-34 3 4 16,37-4 0-16,-37 4-7 0,37-8 2 0,-37 8 17 16,40-4-17-16,-20 0 3 0,-20 4-1 15,48-7-1-15,-21 5 6 0,-27 2-4 0,52-10 13 16,-27 7-8-16,-25 3-3 0,45-5 0 16,-20 1-5-16,-25 4 12 0,37-6-5 15,-37 6 1-15,44-6-6 0,-24 0 8 0,-20 6-5 16,36-3-5-16,-36 3 5 0,31-6-4 15,-31 6 8-15,35-3-18 0,-35 3 12 16,26-5-5-16,-26 5 7 0,0 0 2 16,42-1-4-16,-42 1-3 0,34-4 5 0,-34 4-4 15,31 0 4-15,-31 0 4 0,37 0 3 16,-37 0-14-16,35 0 7 0,-35 0 0 0,41 0 5 16,-41 0-12-16,36 4 9 0,-36-4 3 15,34 0-3-15,-34 0-2 0,37 1-4 0,-37-1-1 16,40 0 7-16,-40 0 1 0,35 5-6 15,-35-5-1-15,42 3 11 0,-42-3-10 16,38 0 3-16,-38 0 0 0,37 3 3 16,-37-3-6-16,33 0 6 0,-33 0-6 15,32 3 3-15,-32-3 0 0,0 0-2 0,37 0 0 16,-37 0-1-16,0 0-1 0,33 3 8 0,-33-3-1 16,0 0 1-16,29 0-8 0,-29 0 4 15,0 0-7-15,28 3 9 0,-28-3-4 16,0 0-1-16,0 0 1 0,0 0-3 0,37 0 8 15,-37 0-3-15,0 0 7 0,0 0-10 16,34 0 8-16,-34 0 0 0,0 0-8 0,0 0 13 16,38-3-13-16,-38 3 8 0,0 0-3 15,34-3-4-15,-34 3-3 0,0 0 8 16,31-6-1-16,-31 6-2 0,0 0 9 16,39-8-4-16,-39 8 4 0,22-5-18 0,-22 5 16 15,28-7-9-15,-28 7 4 0,30-9 0 16,-30 9 3-16,22-6-12 0,-22 6 5 15,0 0 9-15,33-6-12 0,-33 6 7 0,0 0 3 16,29-6-10-16,-29 6 12 0,0 0-9 16,26-6-3-16,-26 6 5 0,0 0 10 0,29-7-15 15,-29 7 7-15,0 0-4 0,23-8-3 16,-23 8 8-16,0 0-10 0,0 0 9 16,34-9-7-16,-34 9 15 0,0 0-13 0,0 0-1 15,32-13 6-15,-32 13-4 0,0 0 11 16,28-7-11-16,-28 7-1 0,0 0-1 15,27-8-1-15,-27 8 5 0,0 0 5 0,0 0-8 16,27-9 8-16,-27 9 2 0,0 0-12 16,0 0 5-16,20-10 7 0,-20 10-4 15,0 0-1-15,0 0 7 0,0 0-2 0,0 0-2 16,0 0-1-16,26-10 5 0,-26 10-4 16,0 0 9-16,0 0-1 0,0 0 5 0,0 0-11 15,0 0 9-15,22-18-14 0,-22 18 0 16,14-15 0-16,-14 15 16 0,16-18-18 15,-16 18 0-15,22-18 9 0,-22 18-9 16,22-21 4-16,-22 21-6 0,25-24-5 0,-10 14 7 16,-15 10 0-16,25-20 0 0,-25 20-2 15,22-20 9-15,-22 20-7 0,18-20 0 0,-18 20 9 16,17-24 2-16,-17 24-7 0,12-25 9 16,-12 25-9-16,6-24 20 0,-6 24 6 15,7-29-21-15,-7 29 10 0,0-31-2 0,0 31 2 16,0 0-9-16,-7-39 9 0,7 39-11 15,-6-28 9-15,6 28-7 0,-12-28-6 16,12 28 4-16,-9-29-6 0,9 29 6 0,-18-24-4 16,18 24 5-16,-18-30-11 0,18 30 12 15,-17-25-2-15,5 9-4 0,12 16 10 16,-23-27-6-16,9 11-8 0,14 16 14 0,-16-28-8 16,16 28-2-16,-17-26 8 0,17 26-8 15,-18-29-3-15,18 29 7 0,-17-27-8 0,8 8 10 16,9 19-4-16,-28-35 19 0,15 15-11 15,-16-7 5-15,1-2-4 0,-16-1-3 16,-14-10-5-16,-38-7-1 0,-17-2 5 0,-14 2 5 16,-17 2 17-16,-14-2 11 0,10 5 21 15,9 0 17-15,-3 14-7 0,1 2-14 16,32 18-58-16,11 19-89 0,-36 23-156 0,3 15-592 16,-3 1 1-16</inkml:trace>
  <inkml:trace contextRef="#ctx0" brushRef="#br0" timeOffset="243102.6021">23464 14397 637 0,'0'0'201'15,"0"0"-44"-15,0 0-46 0,0 0-44 16,0 0-18-16,0 0 33 0,0 0-53 0,0 0-11 16,0 0 15-16,0 0-15 0,0 0 0 15,0 0 9-15,33 16 5 0,-33-16-6 16,0 0 5-16,0 0-6 0,34 0 22 0,-34 0 24 15,0 0-27-15,36-4 0 0,-36 4-1 16,0 0-8-16,41 0 0 0,-41 0-1 16,0 0-16-16,38-3 12 0,-38 3-8 0,30 0-4 15,-30 0 0-15,0 0 4 0,47-1-12 16,-47 1 12-16,40-4-1 0,-40 4 0 16,45-4-7-16,-21 4-1 0,-24 0 5 0,48-3-15 15,-24 2 0-15,-24 1 8 0,50-8-1 16,-32 5 3-16,-18 3-6 0,42-3 7 0,-42 3-4 15,40-6 3-15,-40 6 3 0,40-4-2 16,-20 1 2-16,-20 3 7 0,39-5-10 16,-39 5 0-16,45-3-1 0,-22-1 17 0,-23 4-10 15,46-3 12-15,-21 1-6 0,-25 2-7 16,48-7 19-16,-48 7-13 0,44-3-3 16,-21 0 9-16,-23 3-1 0,42-6-3 15,-19 3-9-15,-23 3 9 0,37-8-9 0,-37 8 14 16,40 0-11-16,-40 0 7 0,34 0-7 15,-34 0-1-15,32-4 0 0,-32 4-1 0,28-4 9 16,-28 4-8-16,0 0 5 0,45 0 2 16,-45 0 0-16,30 4-1 0,-30-4-7 0,35 4 20 15,-35-4-8-15,42 0 0 0,-42 0-6 16,37 0 10-16,-37 0-15 0,42 0-2 16,-42 0 7-16,40 0-8 0,-40 0 10 0,38 0-14 15,-38 0-8-15,36 0 6 0,-36 0 6 16,35 0-7-16,-35 0 7 0,33 0 2 15,-33 0-13-15,34 0 4 0,-34 0 9 16,36 0-16-16,-36 0 25 0,41 0-18 0,-41 0-1 16,41 0 3-16,-41 0 5 0,44-4-1 15,-44 4-4-15,43-4 2 0,-21 0-9 0,-22 4 11 16,44-3-2-16,-21 2-9 0,-23 1 3 16,42-4 6-16,-42 4-16 0,40-4 1 15,-40 4 13-15,42 0-5 0,-42 0-4 0,37-3-6 16,-37 3 11-16,40-1-10 0,-40 1 3 15,42-4 5-15,-42 4-7 0,46 0 4 16,-46 0 2-16,42 0 0 0,-17 0-4 0,-25 0 4 16,51 4-6-16,-21-4 0 0,0 0 2 15,-30 0-4-15,53 0 0 0,-28 0 6 16,2 1 6-16,-27-1-10 0,44 0 2 0,-44 0 4 16,48 3-4-16,-24-3 2 0,-24 0-4 15,53 0 2-15,-31 0 0 0,-22 0 4 0,48 4-6 16,-19-4 15-16,-29 0-17 0,48 0 4 15,-26 4 10-15,-22-4-4 0,47 0-6 16,-47 0-4-16,40 0 8 0,-40 0 3 0,39 1-5 16,-39-1-2-16,31 0-2 0,-31 0 0 15,0 0-3-15,35 0 8 0,-35 0 7 16,0 0-12-16,32 0 8 0,-32 0-8 0,0 0-13 16,32 0 15-16,-32 0 0 0,0 0-4 15,30 3 8-15,-30-3-1 0,0 0-1 16,32 4 0-16,-32-4 6 0,25 4-2 15,-25-4-10-15,0 0 4 0,40 0 0 0,-40 0 0 16,25 4-6-16,-25-4 10 0,35 0-6 0,-35 0-4 16,39 8 8-16,-39-8 2 0,40 3-6 15,-15-1 6-15,-3 2-6 0,-22-4 2 16,48 6 2-16,-19-2 8 0,3-1-14 16,-7-1 12-16,3 1-5 0,2 1-6 0,2-1 1 15,0 0 7-15,-7-1-5 0,7 1-5 16,-2 1 1-16,-30-4 6 0,57 3 0 0,-32-3 3 15,3 3-3-15,-28-3-4 0,45 3-1 16,-21 0 12-16,-24-3-5 0,43 3-6 16,-18 2-6-16,-25-5 5 0,44 1 1 0,-17-1 2 15,-27 0-6-15,50 7 8 0,-30-3-6 16,-20-4 6-16,45 0-4 0,-25 1 8 0,-20-1-4 16,42 3-2-16,-20 1 7 0,-22-4-9 15,43 0 2-15,-43 0 4 0,40 3-8 16,-20 1 6-16,-20-4 6 0,46 0-10 15,-46 0 4-15,41 1-4 0,-41-1 6 0,40-1 6 16,-40 1-14-16,42 1 14 0,-18-1-14 16,-24 0 4-16,47-1 4 0,-47 1 0 15,51 0-6-15,-24 0 0 0,5 0 6 0,1 0-8 16,-1-4 8-16,2 1-8 0,1 3 4 16,-2-4 0-16,7 4 0 0,-6-3-4 0,1 2 0 15,0 1 8-15,0-4 6 0,-1 4-16 16,-3-4 10-16,3 4 0 0,-4-3-4 15,5 2 2-15,-35 1-2 0,65-5-6 16,-34 5 0-16,0-3 8 0,3 0-6 0,-2 0 4 16,-2 0 4-16,5 0-14 0,-35 3 16 15,58-7-4-15,-29 7-4 0,-4-5 2 0,3 2-4 16,-28 3 8-16,49-7-12 0,-26 7 12 16,-23 0 2-16,39-5 0 0,-39 5-2 15,40-4-2-15,-40 4 4 0,37-6-10 0,-16 2 6 16,-21 4 3-16,37-5-10 0,-37 5-1 15,44-8 2-15,-44 8 0 0,42-4 16 0,-21-4-16 16,-21 8 2-16,40-8 2 0,-15 4-2 16,2 0 0-16,-27 4 6 0,47-11-6 15,-23 8 6-15,-24 3-4 0,50-9-2 16,-27 6-4-16,2-3 6 0,-25 6 8 0,44-9-12 16,-23 6 2-16,-21 3 2 0,44-12 0 15,-19 5-2-15,-3 0 4 0,6 3-8 0,-28 4 4 16,50-16 12-16,-23 6-20 0,-5 4 8 15,3-3 2-15,2 3-4 0,-27 6 6 16,43-12-4-16,-24 5-2 0,-19 7 0 0,36-8 8 16,-36 8-4-16,32-12 6 0,-32 12-4 15,27-7 2-15,-27 7 2 0,28-8-4 16,-28 8 0-16,27-9 6 0,-27 9-6 16,27-8 3-16,-27 8-3 0,35-13-9 0,-18 7 7 15,-17 6 13-15,43-12-19 0,-13 6 6 16,-4-3-51-16,9 3-65 0,0-4-141 0,-5 2-479 15,-3-6 496-15</inkml:trace>
  <inkml:trace contextRef="#ctx0" brushRef="#br0" timeOffset="247759.1447">3449 15270 2922 0,'13'-16'-143'0,"-13"16"17"0,0 0 20 16,0 0-1-16,0 0 35 0,0 0 15 0,0 0 21 15,0 0 16-15,0 0 10 0,0 0 10 16,0 0-7-16,0 0 1 0,0 0 2 0,0 0 1 15,0 0-7-15,0 0-4 0,20-16-3 16,-20 16 4-16,0 0 16 0,0 0-10 0,0 0 7 16,37 4 0-16,-37-4-6 0,0 0-15 15,0 0 35-15,0 0-21 0,43 8 3 16,-43-8-2-16,0 0 6 0,25 11-7 16,-25-11 0-16,0 0 7 0,32 9 0 0,-32-9-4 15,22 3-10-15,-22-3 7 0,30 4 4 16,-30-4 3-16,29 12 7 0,-29-12-18 15,33 8 4-15,-33-8 14 0,28 7-10 0,-28-7 3 16,27 8-4-16,-27-8-3 0,27 7 11 16,-27-7-4-16,28 9 7 0,-28-9-18 15,27 9 18-15,-27-9-3 0,34 11-11 0,-11-7 7 16,-23-4 3-16,34 11-6 0,-16-5 6 16,-18-6 1-16,35 12-11 0,-18-7 0 15,-17-5 10-15,32 10 1 0,-32-10 10 0,28 9-7 16,-28-9-14-16,22 9-4 0,-22-9 15 15,0 0-4-15,35 9 0 0,-35-9 10 16,22 9-13-16,-22-9 6 0,21 6-6 0,-21-6 3 16,27 7 7-16,-27-7 0 0,25 8-14 15,-25-8 17-15,25 10-13 0,-25-10 3 16,24 10 10-16,-24-10-6 0,25 9 6 0,-25-9-10 16,22 6 0-16,-22-6 0 0,0 0 0 15,31 12 4-15,-31-12 6 0,25 4 10 0,-25-4 8 16,32 6-5-16,-32-6-3 0,34 2 7 15,-34-2-4-15,40 0-4 0,-40 0-6 16,47 0-19-16,-21-2 25 0,-26 2-3 16,42-3 3-16,-42 3-12 0,49 0-1 15,-27-3 16-15,-22 3-13 0,38-4-9 0,-38 4 4 16,35-3-1-16,-35 3 3 0,40-3 3 0,-40 3-12 16,25-2 0-16,-25 2 6 0,0 0-6 15,46 0 12-15,-46 0 1 0,28 0-17 16,-28 0 1-16,0 0 25 0,48 0-13 15,-48 0 12-15,37-4 4 0,-37 4 2 0,40 0 0 16,-40 0 17-16,54-3 0 0,-29 0-15 16,7-1-3-16,1 3 3 0,7-6-6 15,-6 0-9-15,1 5 6 0,9-6 2 0,-4 4-2 16,5-7-6-16,-5 5 10 0,5 0 20 16,-3-3-25-16,-7 3-3 0,-1 3-5 0,2-6 3 15,-2 3-3-15,-7-1-11 0,6 2 11 16,-6 0 5-16,0 0-5 0,-27 5 5 15,46-8 8-15,-22 0-24 0,-24 8 18 16,38-6-7-16,-16 5 13 0,-22 1-6 0,47-14-8 16,-20 8-2-16,-2 0 10 0,5 0-7 15,5-4 2-15,-5 8-5 0,5-8 25 16,-1 5-23-16,2-2-2 0,3 0-3 0,-7-3 6 16,1 6-13-16,2-3 5 0,-1 0-3 15,-2 2 11-15,-2-2-1 0,0 1-2 16,5-3-5-16,-7 3-2 0,4 3 6 0,-2-3-11 15,2-1 14-15,-32 7 10 0,55-10-2 16,-25 9-1-16,0-5-7 0,-3-2 3 0,3 2-5 16,-30 6 7-16,57-7-5 0,-32 2 5 15,7-1 13-15,-5 3-15 0,-27 3 1 16,60-6-1-16,-32 2 1 0,1 2 1 16,-1-1 13-16,-28 3-5 0,51-3-6 0,-31-1 19 15,-20 4 9-15,43-3-13 0,-43 3-8 16,32-3 5-16,-32 3-3 0,35-2 1 0,-35 2-10 15,45-3 9-15,-13 3-12 0,1 0 3 16,16 5-43-16,13 8-88 0,3-1-166 16,17 9-441-16,0 2 535 0</inkml:trace>
  <inkml:trace contextRef="#ctx0" brushRef="#br0" timeOffset="252590.2257">10270 15430 2896 0,'0'0'-128'0,"-21"-13"7"0,21 13 27 0,-19-12 22 16,19 12-9-16,0 0 1 0,-25-12-8 15,25 12 3-15,0 0 1 0,0 0 1 0,-22-12-2 16,22 12 8-16,0 0 18 0,0 0 7 16,0 0 20-16,-16-17 23 0,16 17 26 15,0 0 15-15,0 0 12 0,0 0 46 16,0 0-14-16,0 0 12 0,0 0-6 0,0 0 4 16,0 0-2-16,0 0-16 0,-17-16-14 15,17 16 9-15,0 0-17 0,0 0 2 16,0 0-6-16,0 0 1 0,0 0-2 0,47-24 1 15,-47 24-5-15,25-8-9 0,-25 8 7 16,35-10 14-16,-35 10-1 0,38-9-9 0,-23 3-3 16,-15 6 0-16,36-9 7 0,-36 9-3 15,33-9 2-15,-33 9-1 0,30-8-5 0,-30 8-15 16,27-4 7-16,-27 4-9 0,25-11 4 16,-25 11 2-16,0 0-7 0,35-8-11 15,-35 8 22-15,27-7-13 0,-27 7-5 16,0 0 0-16,32-3 0 0,-32 3-2 0,0 0 7 15,31-5-12-15,-31 5 0 0,0 0-4 16,0 0 7-16,31-10-7 0,-31 10 2 16,0 0 2-16,0 0-1 0,26-6 3 0,-26 6 3 15,0 0 2-15,34-3-7 0,-34 3-4 16,25-6 0-16,-25 6 2 0,0 0 9 16,40-6-11-16,-40 6-2 0,25-3 8 0,-25 3-2 15,0 0-8-15,34-5 13 0,-34 5-14 16,0 0 12-16,30-5-5 0,-30 5 4 0,0 0-6 15,30-2 19-15,-30 2-29 0,0 0 8 16,0 0 6-16,35-5-8 0,-35 5 1 16,0 0 12-16,30-3-9 0,-30 3 0 0,0 0 2 15,30-2 9-15,-30 2-7 0,0 0 0 16,35-4-4-16,-35 4-4 0,0 0 4 16,35-3-4-16,-35 3 12 0,0 0-6 0,32-3-12 15,-32 3 8-15,0 0 2 0,32 0 2 16,-32 0-7-16,0 0 10 0,0 0-14 15,33-1 7-15,-33 1 8 0,0 0-8 0,32-5 0 16,-32 5 2-16,0 0-6 0,0 0 10 16,30-4-2-16,-30 4-10 0,0 0 41 15,0 0-3-15,0 0-14 0,32-2-3 16,-32 2 3-16,0 0-6 0,0 0 11 0,0 0-7 16,0 0-2-16,0 0-4 0,0 0-4 15,0 0 4-15,34 0 0 0,-34 0 2 0,0 0-12 16,0 0 6-16,0 0 4 0,31-3-8 15,-31 3 4-15,0 0-2 0,0 0-2 16,30-3 3-16,-30 3-6 0,0 0 1 0,0 0 2 16,41-3 2-16,-41 3-8 0,0 0 15 15,28-4-1-15,-28 4-8 0,0 0 6 0,0 0 2 16,35 0-20-16,-35 0 18 0,0 0-8 16,0 0-4-16,0 0 0 0,32-2 3 15,-32 2 4-15,0 0-1 0,0 0 0 16,0 0 8-16,0 0-4 0,38 0 0 0,-38 0-10 15,0 0 8-15,0 0 2 0,34 0-10 16,-34 0 6-16,0 0 0 0,32 0 0 16,-32 0-4-16,0 0 8 0,38-3-14 0,-38 3 18 15,0 0 0-15,37 0-4 0,-37 0 0 16,0 0 0-16,40-3 6 0,-40 3-6 16,29 0-8-16,-29 0 6 0,33-4 5 0,-33 4-5 15,40 0 2-15,-40 0-8 0,39-3 12 16,-39 3-4-16,46 0-6 0,-19-3 4 0,3 3-2 15,0-2 6-15,6-1 1 0,-6-1-5 16,-30 4-2-16,62-3-7 0,-29 3 16 0,-5-3-7 16,-28 3 0-16,64-4-4 0,-39 2 12 15,-25 2-10-15,54-3 4 0,-54 3-8 16,38-3 2-16,-38 3 8 0,44-4-4 16,-44 4-6-16,33-1 2 0,-33 1 8 0,34 0-5 15,-34 0-1-15,33-4-3 0,-33 4 8 16,32 0-1-16,-32 0 0 0,0 0-6 15,37-5 6-15,-37 5-4 0,0 0 4 0,43 5 9 16,-43-5-13-16,22 0-6 0,-22 0-1 16,0 0 3-16,45 0-6 0,-45 0 14 0,33 0-6 15,-33 0 14-15,44 0-12 0,-22 0 0 16,-22 0 7-16,48 4-3 0,-19-4-2 16,-29 0-12-16,51 1 5 0,-29-1 5 15,-22 0-6-15,49 4 6 0,-49-4 0 0,45 0 0 16,-25 0 10-16,-20 0-9 0,38 3-2 15,-38-3-1-15,41 0 2 0,-41 0-2 0,40 3-2 16,-40-3 2-16,38 0 4 0,-38 0-6 16,39 2 19-16,-39-2-17 0,38 0 12 15,-38 0-3-15,35 0-14 0,-35 0 9 0,25 0-4 16,-25 0 8-16,27 4-5 0,-27-4 1 16,0 0 0-16,0 0-9 0,44 0 7 15,-44 0 2-15,0 0-4 0,0 0 2 0,30 3-4 16,-30-3 4-16,0 0 19 0,0 0-19 15,0 0-4-15,37 0-4 0,-37 0 14 16,0 0-12-16,0 0 1 0,33 0-1 0,-33 0 6 16,27 3-2-16,-27-3 6 0,0 0-2 15,38 0-15-15,-38 0 16 0,30 0 3 0,-30 0-4 16,25 4 0-16,-25-4-2 0,0 0 0 16,42 0 0-16,-42 0-2 0,24 3 8 15,-24-3-3-15,0 0 5 0,40 2-8 16,-40-2 0-16,0 0 4 0,35 0-12 0,-35 0 10 15,0 0-2-15,38 0-9 0,-38 0 16 16,27 3-11-16,-27-3-1 0,30 3 9 0,-30-3 9 16,34 0-9-16,-34 0-12 0,32 4 4 15,-32-4 8-15,35 3-6 0,-35-3 8 16,36 3-2-16,-36-3-12 0,41 0 6 0,-41 0-4 16,33 0 10-16,-33 0 9 0,37 0-14 15,-37 0-7-15,30 2 16 0,-30-2-16 0,0 0 16 16,44 0-3-16,-44 0-7 0,0 0 0 15,28 0 1-15,-28 0 2 0,0 0 1 16,28 4-4-16,-28-4 1 0,0 0 1 16,0 0-4-16,37 3 9 0,-37-3 3 0,0 0-2 15,37-3-14-15,-37 3 12 0,0 0-8 16,42 0 2-16,-42 0 10 0,35 6-18 0,-35-6 10 16,30 0 6-16,-30 0-6 0,35 0-2 15,-35 0 8-15,35 3-12 0,-35-3 2 16,30 0 4-16,-30 0 4 0,36 2-8 0,-36-2 4 15,36 0 8-15,-36 0-12 0,40 4 10 16,-40-4-3-16,42 5-3 0,-42-5 4 16,40 0-15-16,-40 0 9 0,42 0-2 0,-42 0 12 15,37 1-3-15,-37-1-1 0,44 0-8 16,-44 0 6-16,36 3 2 0,-36-3-2 16,37-3 0-16,-37 3 3 0,37 3-10 0,-37-3-3 15,33 0 6-15,-33 0-1 0,37 0-1 16,-37 0 11-16,42 3-3 0,-42-3-4 0,40 0-4 15,-15 4 8-15,-25-4-8 0,52 0 4 16,-27 2-1-16,4-2 1 0,1 0 3 16,-2 3-1-16,-28-3-7 0,57 5 6 15,-28-5 1-15,-6 2 0 0,-23-2-2 0,48 4-2 16,-26-3-1-16,-22-1 3 0,35 5 1 16,-35-5 3-16,39 3-2 0,-39-3 2 0,38 6-6 15,-38-6 2-15,37 3 0 0,-17 0-8 16,-20-3 20-16,44 9-24 0,-26-3 5 15,9-2 1-15,-2 4-13 0,0-1 8 0,-2 1-8 16,6 0 0-16,-7-1 0 0,6 3 7 16,-5-3-3-16,1 0 1 0,-24-7-4 15,42 12 1-15,-24-7-3 0,-18-5 10 16,35 10-4-16,-35-10-4 0,34 6 8 0,-18 0 6 16,-16-6-9-16,32 6 9 0,-32-6 2 15,34 5-6-15,-34-5 35 0,31 4-38 0,-31-4 9 16,31 0-2-16,-31 0 2 0,26 5-2 15,-26-5-2-15,0 0 4 0,34 1-6 16,-34-1-9-16,0 0 28 0,30 3-11 0,-30-3-2 16,0 0 2-16,40-4 4 0,-40 4-8 15,25-5 8-15,-25 5 4 0,32-9-14 16,-32 9 8-16,33-6 2 0,-33 6-16 0,35-9 3 16,-35 9 15-16,31-10-16 0,-31 10 18 15,41-8-3-15,-24 4-12 0,-17 4 7 16,32-8 2-16,-32 8-6 0,37-12 15 0,-37 12-9 15,33-4-11-15,-33 4 5 0,35-11 2 16,-35 11 0-16,30-8-8 0,-30 8 12 0,29-7-4 16,-29 7-7-16,23-9 14 0,-23 9-5 15,25-9 2-15,-25 9-4 0,29-12-3 16,-29 12 8-16,22-15-3 0,-6 6-7 0,-16 9-1 16,30-22 8-16,-13 12-2 0,-17 10-2 15,29-18 6-15,-21 6-9 0,-8 12 5 16,28-22-2-16,-28 22 2 0,15-22-2 0,-15 22 10 15,17-25 0-15,-17 25 1 0,15-27 1 16,-15 27 9-16,4-27-7 0,-4 27 3 16,3-28-1-16,-3 28 8 0,0-28-10 0,0 28-1 15,0 0 1-15,0-37-4 0,0 37 8 16,0 0-8-16,-3-37 2 0,3 37-8 16,-4-25 6-16,4 25-6 0,-15-21 0 0,15 21 4 15,-17-27 0-15,17 27 2 0,-18-25-8 16,18 25 2-16,-30-25-2 0,17 12 0 15,-4 1 6-15,17 12 10 0,-30-24-5 0,11 13 7 16,19 11-10-16,-35-24 15 0,20 16-15 16,15 8 10-16,-28-19-3 0,9 10-7 0,19 9 2 15,-28-16-1-15,28 16-7 0,-27-15 0 16,27 15 8-16,-25-16 9 0,25 16-15 16,-28-12 7-16,28 12-16 0,-19-9 5 0,19 9 13 15,-23-13-15-15,23 13 4 0,0 0 0 16,-34-12 6-16,34 12 2 0,-30-8-12 15,30 8-2-15,-30-4 4 0,30 4-7 0,-32-6 3 16,32 6 10-16,-33-9-8 16,33 9 10-16,-34-8 1 0,34 8-7 0,-36-4 6 15,36 4 11-15,-44-8 9 0,26 7-22 16,18 1 1-16,-42-7-7 0,42 7 30 0,-39-7-17 16,39 7-4-16,-45-5 6 0,45 5-8 0,-38-7-3 15,38 7 4-15,-44-6 5 0,44 6-6 16,-48-9 0-16,26 6 6 0,22 3-11 15,-49-6 20-15,21 3-10 0,28 3-8 16,-43-6 14-16,43 6-7 0,-44-3-4 0,21 0 4 16,23 3-9-16,-39-3 5 0,39 3-5 15,-40-5 17-15,40 5-11 0,-40-1 0 0,40 1-2 16,-37-4 3-16,37 4-9 0,-43 0 4 16,43 0 0-16,-36-3-4 0,36 3 4 15,-43 0-2-15,43 0 1 0,-37-4 8 16,37 4-6-16,-37-3-3 0,37 3 0 0,-35 0-5 15,35 0 3-15,-38 0 2 0,38 0 4 16,-35 3-9-16,35-3 5 0,-41 0 5 0,41 0 5 16,-36 4-10-16,36-4 2 0,-37 0 0 15,37 0-1-15,-45 3-2 0,45-3 2 16,-40 4 3-16,40-4-8 0,-44 6 14 0,44-6-10 16,-35 3 4-16,35-3-1 0,-40 3-1 15,20 0-9-15,20-3 12 0,-35 3-8 0,35-3 5 16,-44 6-4-16,44-6 2 0,-43 6-4 15,21-3 8-15,22-3-13 0,-40 7 18 16,15-2-1-16,25-5-8 0,-52 10 2 16,25-8-4-16,-1 4 9 0,-9 2-2 0,0-4 0 15,2 4 9-15,5-4 12 0,-2 4-3 16,7-5-4-16,25-3 7 0,-54 9-13 16,33-6-4-16,-10 4 3 0,5-2-22 0,-3 2 2 15,-3-2-2-15,2 2-1 0,0-1 1 16,3 0 5-16,2 2 0 0,-5-4-5 15,30-4 12-15,-38 9-12 0,38-9 8 0,-37 7 1 16,37-7-6-16,-33 7 2 0,14-1 7 16,19-6-2-16,-30 5-3 0,30-5-1 0,-25 7 8 15,25-7-1-15,-32 3-8 0,32-3-2 16,-28 6 12-16,28-6-8 0,-29 6 3 16,29-6 5-16,0 0-10 0,-38 7 2 0,38-7-1 15,-30 2 4-15,30-2-6 0,-27 3 4 16,27-3 7-16,-29 6-22 0,29-6 16 15,-28 6-3-15,28-6-16 0,-32 6-5 0,32-6-8 16,-33 11 0-16,33-11 10 0,-37 13-5 16,15-13 9-16,22 0 1 0,-43 16-5 0,14-9 4 15,1 2 1-15,-2-3 0 0,-2 3-2 16,-5 1 18-16,-3-2-17 0,-2 2 2 16,0 0 4-16,-6-2-2 0,6 6-17 0,-5-7 3 15,2 1-26-15,3-2-2 0,-1 0 2 16,4 0 0-16,2 0-17 0,1 0-21 15,1-2 16-15,4-2 8 0,0 1 7 16,1 0 2-16,30-3-3 0,-54 3 14 0,26-3 9 16,28 0 12-16,-49 4-5 0,49-4 15 15,-40 0-1-15,40 0-1 0,-39 0 1 0,39 0 9 16,-35 0-1-16,35 0-2 0,-30 0-1 16,30 0 9-16,0 0-6 0,-40 0 6 15,40 0-4-15,0 0 4 0,-37-4-9 0,37 4 14 16,0 0 0-16,-43 0-10 0,43 0-1 15,-35 0 2-15,35 0 1 0,-46 0 2 0,18-3 4 16,-7 6 4-16,1-3 1 0,-2 0 0 16,-6 4-3-16,-3-4-6 0,-4 4-13 15,-1-4-3-15,1 1 5 0,-2 2 0 16,0 1 0-16,-2-4-1 0,-4 4 21 0,3-4 20 16,4 1 3-16,-7-1-7 0,2 3 20 15,7-3-14-15,-1 0 11 0,-1 0 12 0,13 0 21 16,-1 0-5-16,-1 0-11 0,7 0-8 15,-3 0-15-15,5 0-6 0,30 0 3 16,-57 0-20-16,57 0 12 0,-41 5-5 16,41-5-9-16,-41 0-7 0,41 0-10 0,-33 3-15 15,15-3-21-15,18 0 1 0,-34 5 10 0,17-1-1 16,-1 6 2-16,0-5-3 0,-8 5 0 16,3 2 2-16,-2 0-4 0,5 3 17 15,1 2-15-15,3 1-8 0,6 3-59 16,-4 6-166-16,8 0-305 0,4 5 114 0</inkml:trace>
  <inkml:trace contextRef="#ctx0" brushRef="#br0" timeOffset="254500.7923">7253 15277 2045 0,'0'0'-116'15,"51"-2"1"-15,-25 0 16 0,-26 2 9 0,56-3 5 0,-27-2 1 16,-7 1 30-16,-22 4 17 0,40-7 23 16,-40 7 74-16,37-7 25 0,-37 7 10 15,28-9 1-15,-28 9-16 0,28-9-2 16,-28 9-17-16,20-15-9 0,-20 15-4 0,17-16-12 16,-17 16 3-16,20-15-4 0,-20 15-4 15,0 0 0-15,20-19-14 0,-20 19-4 0,9-18 11 16,-9 18 12-16,0 0 13 0,10-22 2 15,-10 22-19-15,0 0-7 0,11-25 3 16,-11 25-10-16,5-22-5 0,-5 22-4 0,9-23-28 16,-9 23 1-16,10-28-13 0,-10 28 15 15,12-27-3-15,-12 27 26 0,5-27-23 16,-5 27-3-16,11-26 6 0,-11 26 13 0,2-25 10 16,-2 25 6-16,0 0-16 0,3-38 0 15,-3 38 6-15,0 0-6 0,0-30-3 16,0 30-7-16,0 0-6 0,0-30-3 0,0 30-13 15,0 0-24-15,0 0-22 0,-5-38 13 16,5 38-6-16,-11-18-2 0,11 18 10 16,0 0 13-16,-24-27 4 0,24 27 14 0,-28-18-4 15,28 18 20-15,-30-12 8 0,30 12 8 16,-40-15-8-16,11 6 8 0,29 9-12 16,-42-8 4-16,22-2-5 0,20 10 5 15,-37-9-4-15,37 9 3 0,-33-11-7 0,33 11 12 16,-35-13-9-16,35 13 4 0,-39-14 9 15,39 14 17-15,-38-7 21 0,19 1-22 0,19 6 37 16,-46-11 7-16,22 6 18 0,24 5-21 16,-48-10-5-16,24 4 2 0,24 6-4 15,-37-9-18-15,16 3 23 0,21 6-7 0,-34-9-28 16,34 9 13-16,-35-10 0 0,35 10 3 16,-33-5 15-16,33 5-10 0,-32-7 2 0,32 7 18 15,-30-6-16-15,30 6-22 0,-32-6 12 16,32 6-3-16,-28-8-9 0,28 8 25 15,-41 5-25-15,41-5-4 0,-36 5-2 0,36-5-17 16,-42 7 27-16,22 0-14 0,20-7-7 16,-49 11 13-16,27-4-6 0,-3 2-5 15,2 0 6-15,23-9-6 0,-50 12 2 16,23-6 1-16,5 3-6 0,-3-2 18 0,-3-2-17 16,28-5 22-16,-45 10-12 0,18-8-1 15,27-2-13-15,-50 11 6 0,21-8 0 16,29-3 4-16,-47 6 8 0,16-3 18 0,5-3-4 15,-5 4 5-15,31-4-3 0,-62 0-7 16,30 0 8-16,-1 0-9 0,-1 0 14 16,1-4-8-16,-8 4-10 0,3-3 10 0,3 3 1 15,-5-3 6-15,3 0 2 0,-8 0-7 16,3 0-7-16,-3-5-4 0,-2 4 4 0,0-5 14 16,-5-2-5-16,-6 2-6 0,-3-3 18 15,0-3 17-15,-1-1-6 0,-4 1-12 16,5 0 15-16,-5-2-4 0,1 2-11 0,0 0-5 15,0 0 4-15,3 0-3 0,1 3 10 16,6-1-11-16,3 5 1 0,7-3-13 16,7 2 2-16,-9 0-2 0,12-1-3 0,-9 5-5 15,14-2 0-15,-2 2-8 0,4-2 1 16,0 1-11-16,-4 0 12 0,32 6-5 16,-50-11-2-16,24 11-5 0,26 0 10 0,-51-4-13 15,32 0 3-15,19 4-1 0,-52 4-8 16,22 0-11-16,-2 7-2 0,4-2-26 0,-7 3-38 15,5 10-42-15,-10 10-37 0,1 4-61 16,-1 0-214-16,-7 11-358 0,0-14 219 16</inkml:trace>
  <inkml:trace contextRef="#ctx0" brushRef="#br0" timeOffset="277139.7652">18763 16653 3292 0,'0'0'-157'15,"0"0"9"-15,0 0 11 16,0 0 8-16,0 0-1 0,0 0 13 0,0 0 21 16,0 0-1-16,0 0 4 0,0 0 7 0,0 0 4 15,0 0 28-15,0 0 9 0,0 0 23 16,0 0 18-16,0 0 19 0,0 0 11 0,0 0 4 15,0 0 2-15,0 0-3 0,0 0-7 16,0 0-1-16,0 0-3 0,0 0 3 16,0 0-7-16,0 0 3 0,0 0-3 15,0 0-7-15,0 0 13 0,0 0-17 0,0 0 1 16,0 0 3-16,0 0-4 0,0 0 21 16,0 0-1-16,0 0 0 0,0 0 0 0,0 0 0 15,0 0-7-15,0 0 13 0,0 0-7 16,0 0-3-16,5-34-7 0,-5 34 1 15,0 0-4-15,0 0 7 0,0 0-1 0,0 0 1 16,27-11 8-16,-27 11-12 0,0 0 0 16,38-9 6-16,-38 9 3 0,29-11-3 15,-29 11-4-15,37-13 1 0,-17 10-6 0,-20 3 8 16,45-15 6-16,-25 9-9 0,2-3-11 16,-22 9 14-16,45-13-14 0,-18 6 8 15,-7 2 1-15,-20 5-1 0,50-11-11 16,-32 2 5-16,11 6 1 0,-29 3 2 0,45-12-10 15,-20 7 10-15,-25 5-3 0,47-10 7 0,-20 5-18 16,-7 2 12-16,-20 3-9 0,50-9 6 16,-32 2 2-16,-18 7 6 0,45-10-5 15,-25 8-4-15,-20 2 4 0,44-6-6 0,-44 6 5 16,40-9-2-16,-20 5-3 0,-20 4 8 16,39-7-8-16,-39 7 3 0,36-2-6 15,-36 2 0-15,34-3 6 0,-34 3-6 16,40-4 6-16,-40 4-3 0,34-3-3 0,-34 3 9 15,33 0-4-15,-33 0 4 0,33-3-6 16,-33 3 3-16,0 0 5 0,46 0-3 16,-46 0 3-16,0 0-2 0,35 0-9 0,-35 0 3 15,0 0-6-15,32 0 9 0,-32 0-3 16,0 0 3-16,28 3-3 0,-28-3 0 0,0 0 0 16,0 0 0-16,32 7 11 0,-32-7-9 15,25 5-4-15,-25-5 4 0,0 0-4 16,32 11 12-16,-32-11-15 0,21 4 10 0,-21-4-7 15,25 11 2-15,-25-11 0 0,0 0 5 16,29 12 3-16,-29-12-5 0,0 0-1 16,27 9 1-16,-27-9 5 0,0 0-6 0,23 13-2 15,-23-13 11-15,0 0-11 0,20 9 0 16,-20-9 3-16,0 0-1 0,27 12 6 16,-27-12 0-16,0 0-16 0,20 9 13 0,-20-9-7 15,0 0 2-15,28 11 2 0,-28-11-2 16,27 8-8-16,-27-8 11 0,29 7 7 15,-29-7-10-15,33 6-2 0,-33-6-1 0,35 7-2 16,-13-2 8-16,-22-5-1 0,37 3-2 16,-37-3 0-16,40 6 3 0,-17-3-6 15,-23-3 6-15,39 6-3 0,-16-3 13 0,-23-3-21 16,39 6 16-16,-21-3-13 0,-18-3 2 16,45 6 3-16,-28-3 3 0,-17-3 7 0,40 6-20 15,-40-6 7-15,29 7 8 0,-29-7-7 16,36 5 2-16,-36-5 0 0,25 3-6 15,-25-3 12-15,0 0-6 0,37 8 10 0,-37-8-10 16,0 0-3-16,34 1-2 0,-34-1 8 16,23 3-6-16,-23-3 1 0,32 5-4 15,-32-5 4-15,32 3-3 0,-32-3 12 0,33 0-7 16,-33 0 6-16,34 2-4 0,-34-2 1 16,38 4-6-16,-38-4 3 0,42 0 5 0,-42 0-2 15,37 3 5-15,-37-3-6 0,42 0 6 16,-19 0 0-16,-23 0 0 0,45 3-3 15,-20-3 0-15,-25 0-5 0,54 0 10 0,-22 4-5 16,-4-4 5-16,-28 0-5 0,58 0 5 16,-26 3-7-16,0-3-1 0,2 0 3 15,-4 2-2-15,3-2 4 0,1 0 1 16,-4 3 2-16,5-3-3 0,-7 0 1 0,9 3-13 16,-9 1 10-16,6-4-5 0,-2 3 7 15,3-3-2-15,-2 2 0 0,-1 1 7 0,5-3-7 16,-5 4 3-16,4-8-1 0,-2 4-2 15,6 0-3-15,-8 0 1 0,1-3 2 0,-1 3 9 16,2-2-14-16,-34 2 5 0,56-3 12 16,-25 3-1-16,-8-4-8 0,-23 4 10 15,52-3 6-15,-29 3-5 0,-23 0-3 16,55-5 2-16,-24-2 3 0,-6 4-10 0,-25 3 1 16,56-7-1-16,-30 5-2 0,0-1 5 15,4-2-8-15,-30 5 17 0,52-7-19 16,-22 2 9-16,-4 2-6 0,5 2-3 0,-1-3-1 15,-30 4-3-15,62 4-20 0,-27-3-11 16,-4 2-24-16,7 9-35 0,4 5-59 0,-7-2-146 16,3 4-366-16,3 2 119 0</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2:45:39.567"/>
    </inkml:context>
    <inkml:brush xml:id="br0">
      <inkml:brushProperty name="width" value="0.05292" units="cm"/>
      <inkml:brushProperty name="height" value="0.05292" units="cm"/>
      <inkml:brushProperty name="color" value="#FF0000"/>
    </inkml:brush>
  </inkml:definitions>
  <inkml:trace contextRef="#ctx0" brushRef="#br0">13119 5155 1775 0,'0'0'124'0,"0"0"-136"16,0 0 1-16,0 0-8 0,-48-18-16 15,48 18 4-15,0 0-13 0,-20-13-4 0,20 13-18 16,0 0 20-16,-27-8 8 0,27 8 12 0,0 0-10 16,0 0 19-16,-30-14-1 0,30 14 9 15,0 0 4-15,-29-12 5 0,29 12 0 16,0 0 5-16,-25-13-1 0,25 13 10 16,0 0-19-16,-25-11 14 0,25 11-13 0,0 0 4 15,0 0 0-15,-35-9 4 0,35 9-13 16,0 0 9-16,-22-10 0 0,22 10 9 15,0 0-27-15,0 0 18 0,-35-2 9 0,35 2 0 16,0 0-4-16,-30-6 4 0,30 6-18 16,0 0 18-16,0 0-9 0,-40-7 4 15,40 7 5-15,0 0 8 0,-22-5 5 0,22 5 8 16,0 0-12-16,0 0 3 0,-32-7-9 16,32 7 13-16,0 0-8 0,0 0-5 15,-28-7 5-15,28 7 7 0,0 0-8 16,0 0 4-16,0 0 4 0,-25-8-16 0,25 8 0 15,0 0-4-15,0 0-12 0,0 0 20 16,0 0 4-16,0 0-1 0,-32-5-3 0,32 5-16 16,0 0 15-16,0 0-3 0,0 0 4 15,0 0-9-15,0 0 16 0,0 0 4 0,0 0 0 16,0 0 14-16,0 0-5 0,-30-4-10 16,30 4 0-16,0 0-1 0,0 0 4 15,0 0 6-15,0 0-7 0,0 0-6 0,0 0-5 16,0 0 4-16,0 0-10 0,0 0 6 15,0 0 8-15,0 0-8 0,0 0 0 16,0 0 30-16,0 0-1 0,0 0-7 0,0 0-10 16,0 0 12-16,0 0-24 0,-37 0 2 15,37 0-6-15,0 0 10 0,0 0-4 16,0 0 3-16,0 0-12 0,0 0 6 0,0 0-3 16,0 0 3-16,-32 4-6 0,32-4-3 15,0 0 0-15,0 0-3 0,0 0 20 16,-25 12-17-16,25-12-9 0,0 0 12 0,0 0-6 15,0 0 6-15,-28 11-6 0,28-11 9 16,0 0-9-16,0 0 6 0,-25 9 8 16,25-9-14-16,0 0 3 0,-31 10 3 0,31-10-6 15,0 0 6-15,-33 8 2 0,33-8 1 16,-18 10-4-16,18-10-7 0,0 0 2 16,-32 14-6-16,32-14 3 0,-22 8-6 15,22-8 9-15,0 0 9 0,-25 8-6 0,25-8-6 16,0 0 0-16,-27 12 3 0,27-12 0 15,0 0 6-15,-20 11-3 0,20-11 2 0,0 0 1 16,-22 9-12-16,22-9 12 0,0 0-6 16,0 0 0-16,-28 12-6 0,28-12 9 0,0 0-8 15,-20 9 7-15,20-9 7 0,0 0-12 16,-25 12 3-16,25-12-3 0,0 0 0 16,0 0 9-16,-24 16 0 0,24-16-3 15,0 0-3-15,-25 10 3 0,25-10-9 0,0 0 6 16,0 0 11-16,0 0-19 0,-21 10 13 15,21-10-5-15,0 0 0 0,0 0 0 16,0 0-8-16,0 0 5 0,-24 14 3 0,24-14 3 16,0 0-9-16,0 0 0 0,0 0 1 15,0 0-4-15,0 0 12 0,-17 15-3 0,17-15-11 16,0 0 13-16,0 0-4 0,0 0-1 16,-11 18 8-16,11-18-7 0,0 0-10 15,0 0 9-15,0 0 3 0,-12 27 3 16,12-27-3-16,0 0 0 0,0 0 0 0,-2 25 0 15,2-25 0-15,0 0 0 0,0 0 6 16,-3 32-3-16,3-32-6 0,0 0 6 0,0 0-3 16,-5 34-3-16,5-34 0 0,0 0 0 15,0 0 0-15,0 33 3 0,0-33 3 16,0 0-9-16,-3 32 6 0,3-32 3 0,0 0 0 16,3 31-6-16,-3-31 9 0,0 0-3 15,8 26-3-15,-8-26-6 0,0 0 0 16,2 32 6-16,-2-32 6 0,7 21 0 15,-7-21-6-15,5 26 3 0,-5-26 0 0,5 21-3 16,-5-21 0-16,0 0 0 0,6 31 0 16,-6-31 0-16,0 0-6 0,9 31 9 0,-9-31-6 15,0 0 6-15,1 25 0 0,-1-25-9 16,0 0 12-16,0 0-4 0,4 27 7 0,-4-27-23 16,0 0 14-16,0 0-3 0,0 0 3 15,10 24 3-15,-10-24 0 0,0 0-9 16,0 0 6-16,0 0-6 0,5 24 0 15,-5-24 9-15,0 0-6 0,0 0 9 0,3 26 6 16,-3-26-15-16,0 0 0 0,10 31 11 16,-10-31-2-16,4 17-3 0,-4-17 0 0,0 0-3 15,8 34-6-15,-8-34 9 0,5 21 8 16,-5-21-13-16,0 0 4 0,7 35-4 16,-7-35 4-16,8 21-2 0,-8-21 3 0,0 0-6 15,8 32 9-15,-8-32-3 0,5 21 8 16,-5-21-13-16,10 19 7 0,-10-19-5 15,0 0-8-15,10 23 8 0,-10-23 0 16,0 0 0-16,0 0 8 0,12 25 9 0,-12-25-14 16,0 0 3-16,0 0-1 0,0 0 1 15,5 22-1-15,-5-22 7 0,0 0 1 0,0 0-7 16,0 0-6-16,0 0 0 0,0 0-6 16,12 19 6-16,-12-19 9 0,0 0-9 15,0 0-3-15,0 0 3 0,0 0 11 0,0 0-11 16,0 0 6-16,0 0-1 0,0 0-5 15,0 0 3-15,0 0 5 0,0 0-5 16,0 0-6-16,0 0 3 0,0 0 0 0,0 0 5 16,0 0-5-16,0 0-5 0,0 0 10 15,17 18-10-15,-17-18 0 0,0 0 5 16,0 0 2-16,0 0-10 0,0 0 11 0,0 0 5 16,0 0-13-16,0 0 7 0,0 0 1 15,23 6 8-15,-23-6-17 0,0 0 6 0,0 0 6 16,0 0-12-16,0 0 15 0,0 0-4 15,30 4-10-15,-30-4 10 0,0 0-10 16,0 0 5-16,29 5 5 0,-29-5-8 16,0 0 1-16,31 4 4 0,-31-4-2 0,25 3 14 15,-25-3-11-15,32 4-6 0,-32-4 19 16,30 0-21-16,-30 0 5 0,32 1 0 0,-32-1 8 16,0 0-6-16,42 0-4 0,-42 0-1 15,0 0 3-15,32 0 3 0,-32 0 2 16,0 0-10-16,28 0 2 0,-28 0 6 0,0 0-1 15,0 0-12-15,0 0 10 0,40 0 2 16,-40 0-4-16,0 0-1 0,0 0 6 16,0 0 2-16,25 0-10 0,-25 0 5 0,0 0 5 15,0 0-2-15,0 0-6 0,34 0 3 16,-34 0 0-16,0 0 0 0,0 0 32 16,0 0-37-16,37 0 8 0,-37 0-3 0,0 0-6 15,33 0 1-15,-33 0 8 0,32 0 2 16,-32 0-10-16,33 0 13 0,-33 0-6 0,41 0-2 15,-41 0 3-15,45 0 2 0,-22 0-13 16,-23 0 8-16,44-1 3 0,-16-3-11 16,-28 4 19-16,45-3-11 0,-21-1-3 15,-24 4 14-15,41-3-11 0,-41 3 10 0,37 0-10 16,-37 0 3-16,34-6-1 0,-34 6-2 16,35 0 3-16,-35 0-3 0,28-3-3 0,-28 3 1 15,0 0 2-15,37-3 0 0,-37 3-3 16,0 0 3-16,30 0 5 0,-30 0-10 15,0 0 2-15,0 0 6 0,32-1 2 0,-32 1-10 16,0 0 5-16,0 0 8 0,0 0-11 16,0 0-2-16,32 1 0 0,-32-1 13 15,0 0-19-15,0 0 9 0,0 0-4 16,0 0 4-16,33 0-1 0,-33 0 11 0,0 0-5 16,0 0-9-16,32 3 1 0,-32-3 5 15,0 0-5-15,30 3 5 0,-30-3 2 0,0 0 1 16,0 0-8-16,34 0 7 0,-34 0 1 15,0 0-3-15,0 0 0 0,0 0 5 0,31 4-10 16,-31-4 5-16,0 0 0 0,0 0 0 16,29 2-13-16,-29-2 13 0,0 0 0 15,0 0-3-15,28 10 8 0,-28-10-2 16,0 0 0-16,25 5-6 0,-25-5 6 0,0 0 2 16,0 0-2-16,29 11 2 0,-29-11-8 15,0 0 9-15,0 0-6 0,25 9-6 16,-25-9 14-16,0 0-8 0,0 0 5 0,28 7-5 15,-28-7-2-15,0 0-3 0,0 0 10 16,24 12-3-16,-24-12 1 0,0 0 2 0,21 8-5 16,-21-8-8-16,0 0 11 0,0 0-6 15,27 10 17-15,-27-10-14 0,0 0-3 16,22 9 0-16,-22-9 3 0,0 0-5 16,22 11 10-16,-22-11-7 0,0 0 7 0,0 0-8 15,30 12 3-15,-30-12-5 0,0 0 10 16,18 8-5-16,-18-8-2 0,0 0 4 0,24 8 1 15,-24-8 2-15,0 0-2 16,31 8-3-16,-31-8 5 0,0 0-10 0,36 8 10 16,-36-8-10-16,30 3 18 0,-30-3-16 0,30 2-4 15,-30-2 9-15,32 5-2 0,-32-5 8 16,30 0 0-16,-30 0-6 0,33 0 4 16,-33 0-4-16,44-5 3 0,-44 5 3 0,50-5-3 15,-18 3-2-15,-4-3-6 0,0 4 9 16,3-3-6-16,-3-3-8 0,-28 7 16 15,60-1-11-15,-38-7 3 0,-22 8 3 0,47-4-9 16,-29 2 12-16,-18 2-1 0,37-6 0 16,-37 6 0-16,40-4-2 0,-40 4-16 15,34-3 10-15,-34 3 6 0,31-2-14 16,-31 2 17-16,0 0-4 0,39-3 1 0,-39 3-3 16,0 0 0-16,32 0 5 0,-32 0-5 15,0 0-3-15,0 0-10 0,30-3 16 0,-30 3-6 16,0 0-2-16,0 0 10 0,0 0-10 15,32 3 5-15,-32-3-5 0,0 0 0 0,0 0-3 16,0 0 11-16,0 0-3 0,31 0 0 16,-31 0 0-16,0 0 5 0,0 0 5 15,0 0-7-15,0 0-6 0,32 3 1 16,-32-3-1-16,0 0 8 0,0 0 6 0,0 0-17 16,25 9 6-16,-25-9 13 0,0 0-20 15,0 0 4-15,0 0-2 0,27 8 5 16,-27-8 0-16,0 0-3 0,0 0 8 0,22 12-7 15,-22-12-6-15,0 0 18 0,0 0-15 16,25 4 0-16,-25-4 10 0,0 0-7 0,0 0-1 16,22 14 0-16,-22-14 3 0,0 0-5 15,26 7 3-15,-26-7 2 0,0 0-6 16,27 10 22-16,-27-10-13 0,20 7-6 16,-20-7 8-16,0 0-5 0,27 9-10 0,-27-9 5 15,22 9 10-15,-22-9 0 0,0 0-2 16,30 6-1-16,-30-6-2 0,0 0 5 0,32 9-10 15,-32-9 5-15,20 7 5 0,-20-7 6 16,0 0-22-16,31 5 22 0,-31-5-6 16,22 3 0-16,-22-3-2 0,0 0-3 0,42 8 0 15,-42-8 2-15,32 3-4 0,-32-3-4 16,25 0 4-16,-25 0 2 0,0 0-3 16,43 6 3-16,-43-6-2 0,30 0-1 15,-30 0 6-15,32 3 2 0,-32-3 3 0,34 0-6 16,-34 0-7-16,35 0 13 0,-35 0-3 15,38 3 2-15,-38-3-7 0,42 0 3 0,-42 0-3 16,37 0 5-16,-37 0-10 0,40 0 15 16,-40 0-17-16,34 0 24 0,-34 0-17 0,31 0 10 15,-31 0-12-15,29 0-1 0,-29 0 3 16,32 0 3-16,-32 0-6 0,30 0 13 16,-30 0-15-16,35 0 0 0,-35 0 10 15,38-3-10-15,-38 3 0 0,37 0-2 0,-37 0 4 16,34 0 3-16,-34 0-5 0,35-3 10 15,-35 3-10-15,35 0 0 0,-35 0 10 0,33-5-7 16,-33 5 4-16,30-1-10 0,-30 1 11 16,35 0 0-16,-35 0-6 0,31-3-2 15,-31 3 2-15,30-3 1 0,-30 3-1 0,30-8 3 16,-30 8 5-16,0 0 3 0,32-9 0 16,-32 9-3-16,21-8 7 0,-21 8-17 15,0 0 13-15,27-22-8 0,-27 22 0 0,15-15 5 16,-15 15 2-16,0 0 1 0,14-29 12 15,-14 29-15-15,0 0-5 0,11-24-5 16,-11 24 0-16,0 0 10 0,9-19-10 0,-9 19 0 16,0 0 7-16,0 0-9 0,0 0 2 15,6-23 7-15,-6 23-9 0,0 0 2 0,0 0 0 16,0 0-8-16,14-19 11 0,-14 19-6 16,0 0 6-16,0 0-1 0,0 0 1 15,0 0 7-15,0 0-13 0,0 0 3 16,20-12-5-16,-20 12 5 0,0 0 10 0,0 0-5 15,0 0-8-15,0 0 11 0,0 0-3 16,0 0 5-16,28-9 0 0,-28 9 2 16,0 0 4-16,0 0-9 0,0 0 13 0,12-20-12 15,-12 20-6-15,0 0 1 0,8-21-1 16,-8 21 8-16,0 0-10 0,5-27 5 0,-5 27-2 16,0 0 9-16,4-33-7 0,-4 33-2 15,0 0 7-15,-4-39-13 0,4 39 11 16,0 0-1-16,-13-39 3 0,13 39-5 15,-12-32 5-15,12 32-7 0,-15-33 4 0,7 15 1 16,-4-2 2-16,12 20 10 0,-18-36 15 16,6 14-8-16,12 22-5 0,-18-33 3 0,11 16-8 15,7 17-3-15,-20-30 3 0,20 30-2 16,-12-32-8-16,12 32 17 0,-12-25-7 16,12 25-7-16,-15-25 2 0,15 25 7 0,-13-29-7 15,13 29-5-15,-5-24 3 0,5 24-5 16,-12-23-2-16,12 23 6 0,0 0-6 15,-8-33 7-15,8 33-8 0,-9-21-1 0,9 21 4 16,0 0 0-16,-8-35 9 0,8 35-7 16,-8-21 5-16,8 21-7 0,0 0 7 15,-5-39-9-15,5 39-3 0,-10-27 21 0,10 27 3 16,-5-27 6-16,5 27 4 0,-12-27 3 16,12 27-6-16,-5-25 1 0,5 25-14 0,-13-22 4 15,13 22 9-15,0 0-19 0,-16-30 22 16,16 30-18-16,0 0 2 0,-15-25 1 15,15 25-3-15,-8-19-9 0,8 19-4 16,0 0 14-16,-22-17-14 0,22 17 4 0,0 0 11 16,-20-20-9-16,20 20-2 0,0 0 0 15,-23-15-2-15,23 15 4 0,0 0 0 0,-30-12-8 16,30 12 4-16,0 0 0 0,-35-6 0 16,35 6 0-16,0 0 0 0,-39-7-2 15,39 7 4-15,-30 0 0 0,30 0-8 0,-40 0 10 16,40 0-8-16,-47 4 2 0,47-4 4 15,-50 3-2-15,18-3 6 0,-1 3-6 16,-1-3 5-16,1 0-12 0,-7 3 3 16,3-3 0-16,0 0 0 0,3 0 8 0,-6 0 4 15,4 0-6-15,-1 0 3 0,3-3-3 16,-6 3-4-16,3-3 10 0,4 3-4 0,-1-3-4 16,-1-1-4-16,2 2 12 0,-4 2-6 15,4-6-4-15,1 3 0 0,-2-1 24 16,34 4 7-16,-57-10-1 0,26 8-4 0,1-1-3 15,-4-1-3-15,-1 0-4 0,-3 0-6 16,-3-1 3-16,-2 3-5 0,9 1 7 16,-2-4 1-16,-6 2-6 0,7-1-3 0,0 4 9 15,-4-2-13-15,1 2 3 0,2-3 0 16,3 3 4-16,-4 0-7 0,4 0 1 16,-4 3-4-16,0-6 2 0,2 6 0 0,2-3-1 15,-9 0-1-15,2 0 7 0,-9 0-7 16,1 0 12-16,-1 0-8 0,-8 0-2 15,0-3-6-15,-3 3 8 0,-2-3 6 0,-6 3-12 16,-1-7 4-16,2 7-4 0,-6-2-4 16,2-1 7-16,-2 3-15 0,-1-3-1 15,-6 6-4-15,-2 0-15 0,7-1-9 0,-4 5-19 16,5-4-3-16,9 0-21 0,8 3-44 16,12-3-46-16,0 5-39 0,5 1-481 0,6-1 662 15</inkml:trace>
  <inkml:trace contextRef="#ctx0" brushRef="#br0" timeOffset="14790.1462">26615 6110 743 0,'0'0'197'0,"0"0"-51"15,0 0-20-15,0 0-77 0,0 0-15 0,0 0 4 16,0 0-10-16,0 0 4 0,0 0 4 16,0 0-4-16,0 0 12 0,0 0-13 0,0 0 12 15,0 0-1-15,0 0 3 0,0 0 12 16,0 0 3-16,0 0-25 0,0 0 4 16,0 0-5-16,5-27 4 0,-5 27-5 0,0 0 3 15,0 0-3-15,0 0-5 0,0 0 8 16,0 0-15-16,0 0-7 0,0 0 10 15,0 0-17-15,0 0-1 0,0 0 1 0,0 0-7 16,0 0 0-16,9-21 7 0,-9 21-4 16,0 0-3-16,0 0-3 0,0 0 13 0,0 0-10 15,35-5 4-15,-35 5-4 0,0 0 6 16,30-1-6-16,-30 1 4 0,0 0-4 16,0 0 0-16,33 0-10 0,-33 0 10 15,0 0 3-15,0 0-3 0,0 0-3 0,40 0 9 16,-40 0-9-16,0 0 10 0,0 0-11 15,31 1 1-15,-31-1 0 0,0 0 13 0,30 5-14 16,-30-5 11-16,0 0 0 0,30 2-7 16,-30-2-7-16,0 0 17 0,32 3-13 15,-32-3-1-15,0 0 1 0,30 2 3 16,-30-2 7-16,0 0-11 0,0 0 8 0,35 5 3 16,-35-5-14-16,0 0 7 0,0 0 0 15,0 0 0-15,25 3-7 0,-25-3 10 16,0 0-13-16,0 0 10 0,0 0 0 0,0 0-6 15,0 0 6-15,0 0 0 0,30 2-4 16,-30-2 8-16,0 0-4 0,0 0 6 0,0 0 1 16,0 0-7-16,0 0-7 0,0 0 14 15,0 0-7-15,0 0 0 0,0 0 10 16,0 0-6-16,32 4 6 0,-32-4-4 16,0 0-2-16,0 0-1 0,0 0 13 0,0 0-12 15,0 0-1-15,0 0 10 0,0 0-3 16,33 3 13-16,-33-3-4 0,0 0 0 0,0 0 10 15,0 0-7-15,0 0-6 0,40-3 9 16,-40 3-7-16,0 0 4 0,0 0 2 16,29-4 6-16,-29 4-18 0,0 0 12 0,0 0-7 15,0 0-2-15,32-5-3 0,-32 5 5 16,0 0-2-16,0 0 2 0,0 0 0 16,30-5-14-16,-30 5 3 0,0 0 2 0,0 0-2 15,28-2-3-15,-28 2 2 0,0 0 4 16,0 0-9-16,0 0 5 0,40 0 1 15,-40 0-12-15,0 0 23 0,0 0-14 0,32 2-6 16,-32-2 0-16,0 0-5 0,0 0 8 16,34 0-6-16,-34 0 6 0,0 0-11 15,0 0 17-15,31 0-6 0,-31 0-6 0,0 0 6 16,0 0 3-16,30 0-9 0,-30 0 23 16,0 0-14-16,0 0-3 0,0 0 5 15,31 0 15-15,-31 0-6 0,0 0 5 0,0 0-8 16,0 0 0-16,31 0 2 0,-31 0-7 15,0 0 2-15,0 0 11 0,30 5-11 0,-30-5 8 16,0 0-11-16,0 0 1 0,44-5 1 16,-44 5-4-16,0 0 2 0,33 0-2 15,-33 0 15-15,0 0-15 0,0 0 0 16,36 0-1-16,-36 0-2 0,0 0 16 0,0 0-19 16,33-2 3-16,-33 2 3 0,0 0 2 15,37 2-10-15,-37-2 5 0,28 0 0 16,-28 0 0-16,0 0-11 0,37 0 11 0,-37 0-7 15,25 5 7-15,-25-5 5 0,0 0 0 16,37 0-8-16,-37 0 6 0,0 0-11 0,33 3 19 16,-33-3-9-16,0 0-7 0,30 0 2 15,-30 0 1-15,0 0-1 0,34 0 3 16,-34 0 0-16,0 0 0 0,0 0 0 16,32 0 0-16,-32 0 0 0,0 0 5 0,0 0-5 15,0 0 6-15,30 2-4 0,-30-2-2 16,0 0-2-16,0 0 2 0,0 0 2 0,0 0-4 15,0 0 7-15,0 0-8 0,0 0 3 16,0 0-5-16,35 0 0 0,-35 0 7 0,0 0 1 16,0 0 10-16,35 0-16 15,-35 0 3-15,0 0 8 0,34-2-13 0,-34 2 0 16,0 0 18-16,40 0-16 0,-40 0 3 16,28 0-5-16,-28 0 0 0,32 2 0 0,-32-2 2 15,30 0 6-15,-30 0-6 0,40 0 3 16,-40 0-3-16,34 0 6 0,-34 0-6 15,36 0 1-15,-36 0-1 0,37-2 6 0,-37 2-6 16,35 0 3-16,-35 0-2 0,34 0-6 16,-34 0 5-16,37 0-7 0,-37 0 10 0,35-3 5 15,-35 3-2-15,38-5-6 0,-38 5 8 16,42-2 11-16,-42 2-21 0,40 0 10 16,-40 0-5-16,39 0 8 0,-39 0-8 15,35 0 0-15,-35 0 2 0,30 0-4 0,-30 0 2 16,0 0 2-16,40-3 3 0,-40 3-5 15,0 0 3-15,30 0-3 0,-30 0 3 0,0 0-1 16,0 0 3-16,44-2-2 0,-44 2 5 16,0 0-3-16,33 0-5 0,-33 0-5 15,0 0 5-15,37-5 2 0,-37 5 6 16,30-1 5-16,-30 1-13 0,0 0-3 0,52 0 3 16,-52 0-2-16,33-4 9 0,-33 4-4 15,40-4-3-15,-40 4 0 0,34 0-5 0,-34 0 5 16,37-3 5-16,-37 3-3 0,35-3-4 15,-35 3 22-15,30 0-20 0,-30 0-2 16,33-2 4-16,-33 2 3 0,32-4-5 0,-32 4 13 16,34-4-8-16,-34 4-13 0,35 0 8 15,-35 0 3-15,30-2-6 0,-30 2 3 0,0 0 3 16,47 0-3-16,-47 0-3 0,22-1 1 16,-22 1 9-16,0 0 8 0,45-9 8 15,-45 9 11-15,25 0-21 0,-25 0 4 16,30-3 9-16,-30 3-18 0,30-2-6 0,-30 2 0 15,0 0 6-15,48 0-6 0,-48 0 3 16,34-3 0-16,-34 3 7 0,37 0-5 16,-37 0 7-16,37-3 14 0,-37 3-5 15,36-4-9-15,-36 4 9 0,30-3 2 0,-30 3 5 16,39-2 3-16,-39 2-6 0,38-7 6 0,-38 7-5 16,41-3-15-16,-21 0 4 0,-20 3-4 15,45-5 17-15,-18 1-18 0,-27 4 1 16,51-3-5-16,-25 3-27 0,0 7-88 15,-26-7-144-15,30 8-477 0,-30-8 524 0</inkml:trace>
  <inkml:trace contextRef="#ctx0" brushRef="#br0" timeOffset="22101.7548">3318 7155 2872 0,'0'0'-165'16,"0"0"29"-16,0 0 18 0,0 0 40 0,0 0 1 16,-17-15 17-16,17 15 3 0,0 0 6 15,0 0 9-15,0 0 10 0,0 0 0 16,0 0-4-16,0 0 6 0,-16-19 8 15,16 19-12-15,0 0 15 0,0 0-3 0,0 0 10 16,0 0-11-16,0 0 11 0,0 0 12 16,0 0 0-16,0 0 12 0,0 0 7 0,0 0 8 15,0 0-8-15,0 0-8 0,0 0-11 16,0 0 34-16,0 0-27 0,0 0-3 16,0 0 7-16,0 0-22 0,0 0 15 0,0 0-12 15,0 0 16-15,0 0-1 0,0 0-7 16,0 0 4-16,0 0 3 0,47-18-10 15,-47 18 10-15,0 0-7 0,0 0-4 0,35-3 1 16,-35 3-1-16,0 0 8 0,0 0-4 16,0 0-8-16,0 0 8 0,30-3 0 15,-30 3 0-15,0 0 8 0,0 0-5 0,0 0-6 16,0 0 21-16,0 0-7 0,0 0 7 16,0 0 18-16,0 0-1 0,32 0 4 0,-32 0-1 15,0 0-18-15,0 0 14 0,0 0-4 16,0 0 0-16,0 0-4 0,0 0 0 15,0 0-7-15,0 0 16 0,0 0 9 16,0 0-7-16,0 0 6 0,0 0 5 0,0 0 5 16,33 0-1-16,-33 0-15 0,0 0-3 15,0 0-9-15,0 0 9 0,0 0-2 16,0 0-18-16,32 3 2 0,-32-3 0 0,0 0 3 16,0 0-6-16,0 0 0 0,0 0 1 15,30 3-1-15,-30-3 0 0,0 0-8 0,0 0 3 16,0 0 5-16,32 0-8 0,-32 0-5 15,0 0 13-15,0 0-8 0,0 0 5 16,31 3-2-16,-31-3-3 0,0 0-5 16,0 0 20-16,0 0-23 0,26 3 16 0,-26-3-11 15,0 0 1-15,0 0 2 0,31 4 5 16,-31-4-10-16,0 0 5 0,0 0 0 0,30 7-5 16,-30-7 5-16,0 0-5 0,0 0-5 15,36 1 15-15,-36-1-5 0,0 0-5 16,0 0 2-16,26 3 13 0,-26-3-10 15,0 0-10-15,0 0 0 0,25 7 3 0,-25-7 4 16,0 0-7-16,0 0 5 0,0 0 15 16,27 5-13-16,-27-5-4 0,0 0 2 0,0 0-10 15,0 0 10-15,30 11 3 0,-30-11-6 16,0 0 20-16,20 4-19 0,-20-4-3 16,0 0 5-16,25 11-7 0,-25-11 9 0,0 0-7 15,29 9 0-15,-29-9-2 0,20 12 2 16,-20-12-5-16,23 8 12 0,-23-8 1 15,27 12-3-15,-27-12 5 0,30 12-10 0,-30-12 5 16,30 15 2-16,-30-15 3 0,22 12-7 16,-22-12 4-16,27 8 1 0,-27-8-3 15,22 11 17-15,-22-11-22 0,0 0 10 0,23 8-7 16,-23-8 4-16,20 10-2 0,-20-10-7 16,0 0 4-16,20 9 6 0,-20-9-1 0,0 0 8 15,22 4-5-15,-22-4 0 0,0 0 0 16,0 0 9-16,0 0 6 0,32 11-1 15,-32-11 7-15,0 0-16 0,0 0 28 16,0 0-20-16,27 5-4 0,-27-5 7 0,0 0-3 16,0 0-8-16,0 0 8 0,0 0-2 15,28 4-10-15,-28-4-1 0,0 0 4 0,0 0-7 16,0 0 7-16,35 0 2 0,-35 0-11 16,0 0 0-16,0 0 9 0,0 0-11 15,39 4 6-15,-39-4-1 0,0 0-10 16,28 3 18-16,-28-3-11 0,0 0 4 0,0 0-8 15,33 2 11-15,-33-2-1 0,0 0-10 16,31 7-1-16,-31-7 1 0,0 0 6 16,25 7 0-16,-25-7-6 0,21 9 2 0,-21-9 4 15,0 0-2-15,32 4 11 0,-32-4-9 16,22 8 0-16,-22-8 1 0,0 0-3 0,28 7 0 16,-28-7 2-16,0 0-2 0,36 5 0 15,-36-5 6-15,0 0-6 0,25 3 11 16,-25-3-11-16,0 0 5 0,28 4-1 15,-28-4-2-15,0 0 5 0,0 0 1 0,33-4-12 16,-33 4 13-16,0 0-7 0,0 0 11 16,36 0-2-16,-36 0 10 0,0 0-6 0,0 0 6 15,30-7 15-15,-30 7-26 0,0 0 4 16,25-8 11-16,-25 8-19 0,0 0 25 16,28-17-15-16,-28 17-18 0,20-7 10 0,-20 7 14 15,22-13-22-15,-22 13 10 0,32-11 4 16,-32 11-16-16,30-11 4 0,-30 11 6 15,30-12-14-15,-30 12 12 0,30-13 3 0,-30 13-5 16,27-10-4-16,-27 10 8 0,27-8-12 16,-27 8-4-16,23-7 12 0,-23 7-8 15,29-5 10-15,-29 5-4 0,0 0-6 0,33-10-2 16,-33 10 4-16,25-7 14 0,-25 7-16 16,0 0 2-16,35-5 8 0,-35 5-18 0,0 0 5 15,35 0 3-15,-35 0-2 0,32 0 2 16,-32 0 0-16,0 0 0 0,49 3 4 15,-49-3 4-15,30 0-8 0,-30 0 18 16,33 0-14-16,-33 0 6 0,32 2-4 0,-32-2-10 16,0 0 6-16,37 0 6 0,-37 0 11 15,27 5-13-15,-27-5-13 0,0 0 11 0,0 0 0 16,41 0-6-16,-41 0-2 0,0 0 10 16,37 0-12-16,-37 0 16 0,0 0 0 15,37 2-4-15,-37-2-4 0,0 0 4 16,33 0-4-16,-33 0 6 0,0 0 2 0,34 0-10 15,-34 0 11-15,0 0-3 0,32 0-4 16,-32 0-2-16,0 0 4 0,33-2-11 0,-33 2 11 16,0 0 1-16,44 0-6 0,-44 0-1 15,33 0 11-15,-33 0-10 0,37-5 3 16,-37 5 9-16,42 0-7 0,-19-2-2 0,-23 2 4 16,42 0 0-16,-42 0-4 0,40-3 12 15,-40 3-20-15,37 0 10 0,-37 0-6 16,37-5 2-16,-37 5 2 0,37 0-4 0,-37 0 8 15,33 0-8-15,-33 0 0 0,38 5 4 16,-38-5 2-16,39 3-2 0,-39-3-6 0,37 2 12 16,-37-2-4-16,42 5-8 0,-42-5 14 15,38 2-6-15,-38-2-10 0,39 3 6 16,-39-3 8-16,41 0-6 0,-21 3-8 16,-20-3 14-16,44 0-4 0,-44 0 18 0,38 0-14 15,-38 0-12-15,41 0 12 0,-20 0 1 16,-21 0-8-16,44-3-1 0,-44 3 9 15,37-3-7-15,-37 3 4 0,36 0-4 0,-36 0 0 16,34-2 4-16,-34 2 0 0,32-5-8 16,-32 5 0-16,0 0 8 0,38-2-10 0,-38 2 0 15,0 0 10-15,39-3 8 0,-39 3-8 16,0 0-8-16,38-5 4 0,-38 5-8 16,28-1 0-16,-28 1 7 0,31-4-3 0,-31 4 8 15,38-3-3-15,-38 3 5 0,34-4-8 16,-34 4-5-16,36-3 7 0,-36 3 7 15,34-2-11-15,-34 2 4 0,32-3-5 0,-32 3 9 16,28-4 1-16,-28 4-1 0,0 0-6 16,42 0 12-16,-42 0-10 0,28-3-10 0,-28 3 8 15,0 0-5-15,34 0 7 0,-34 0 11 16,0 0-17-16,35 0 6 0,-35 0 6 16,0 0-8-16,30 3 0 0,-30-3 6 15,0 0-8-15,0 0 6 0,37 0 0 16,-37 0-4-16,0 0-4 0,28 4 10 0,-28-4-2 15,0 0-11-15,34 0 16 0,-34 0-7 16,0 0-5-16,36 3 3 0,-36-3 4 0,27 2-1 16,-27-2 1-16,0 0-4 0,42 3 6 15,-42-3-4-15,0 0-2 0,37 0 0 0,-37 0-11 16,22 4 13-16,-22-4 6 0,0 0-12 16,38 7 6-16,-38-7 0 0,25 1-8 15,-25-1 8-15,0 0 2 0,35 5-8 16,-35-5 8-16,30 3-4 0,-30-3-6 0,25 2 16 15,-25-2-6-15,29 5 4 0,-29-5-6 16,30 2 4-16,-30-2 4 0,33 3-4 0,-33-3-4 16,36 0 3-16,-36 0-6 0,33 0 3 15,-33 0 3-15,28 3 3 0,-28-3-2 0,31 4-6 16,-31-4-8-16,0 0 14 0,43 0-11 16,-43 0 10-16,0 0 1 0,37 0 0 15,-37 0 0-15,28 0 8 0,-28 0-14 0,29 0-4 16,-29 0 10-16,32 0-12 0,-32 0 6 15,30 0 14-15,-30 0-1 0,0 0-15 16,48-4 8-16,-48 4-4 0,30-3 12 16,-30 3-10-16,32 0-4 0,-32 0 4 0,32-3 7 15,-32 3-20-15,0 0 13 0,40-2 5 16,-40 2-9-16,0 0 1 0,43 0 4 0,-43 0 1 16,27-5-6-16,-27 5 4 0,0 0-4 15,39 0-2-15,-39 0 12 0,0 0-17 0,40 0 10 16,-40 0 3-16,28 0 4 0,-28 0-10 15,0 0 10-15,42 0-12 0,-42 0-2 16,32-2 10-16,-32 2-10 0,0 0 12 16,37 0-6-16,-37 0-2 0,0 0 0 0,33 0 6 15,-33 0-8-15,0 0-7 0,0 0 16 16,40 0-10-16,-40 0 3 16,0 0 7-16,0 0-5 0,29 0 0 0,-29 0 4 0,0 0-2 15,0 0-4-15,40-3 4 0,-40 3 0 16,0 0-2-16,30 3-2 0,-30-3 0 0,0 0 4 15,35 0 4-15,-35 0-14 0,0 0 8 16,32 0 2-16,-32 0-4 0,0 0-2 16,38 2 14-16,-38-2-10 0,0 0-6 15,31 0 6-15,-31 0-4 0,0 0-3 0,33 5 5 16,-33-5 8-16,0 0-3 0,35 2-4 16,-35-2-1-16,0 0-6 0,34 0 12 0,-34 0-6 15,0 0 4-15,36 0 4 0,-36 0-8 16,0 0 7-16,29 0 5 0,-29 0-14 15,0 0 0-15,32 0 8 0,-32 0 2 0,0 0-4 16,0 0-4-16,33 0 0 0,-33 0 0 16,0 0-2-16,28 3 6 0,-28-3 6 15,0 0-12-15,0 0 0 0,42-3 8 16,-42 3 3-16,0 0-10 0,37 0 8 0,-37 0 14 16,0 0-26-16,37 0-1 0,-37 0 4 15,32 0 2-15,-32 0-1 0,0 0 6 0,41-2-3 16,-41 2-1-16,0 0 2 0,41 0-6 15,-41 0 7-15,0 0-6 0,38 0 11 16,-38 0-7-16,32 0 2 0,-32 0-4 0,0 0 10 16,42 0-12-16,-42 0 6 0,28 0-8 15,-28 0 3-15,0 0 5 0,40 0 5 16,-40 0-13-16,29 2 8 0,-29-2 10 0,0 0-12 16,42 0-4-16,-42 0 4 0,26 3-2 15,-26-3 4-15,0 0 4 0,39-3-12 16,-39 3 10-16,0 0-8 0,43 0 2 0,-43 0 0 15,27 0 2-15,-27 0-6 0,32-2 6 16,-32 2 17-16,0 0-11 0,47-5-4 0,-47 5 6 16,33 0-3-16,-33 0-10 0,30-2 8 15,-30 2-10-15,0 0 5 0,40 0 6 16,-40 0-4-16,0 0 0 0,39-3 5 16,-39 3-8-16,0 0 1 0,35 0 7 0,-35 0-8 15,0 0 1-15,33 0 0 0,-33 0-6 16,0 0 12-16,37 0 0 0,-37 0 3 15,0 0-12-15,42 0 3 0,-42 0-2 0,27 3 4 16,-27-3-4-16,0 0 2 0,38 0 0 16,-38 0 10-16,24 2-17 0,-24-2 3 0,0 0 10 15,0 0-4-15,42 0 2 0,-42 0-12 16,23 5 4-16,-23-5 14 0,0 0-23 16,33 0 17-16,-33 0-4 0,0 0-2 0,36 2 15 15,-36-2-14-15,0 0-9 0,35 3 16 16,-35-3 0-16,0 0 0 0,33 0-2 15,-33 0-8-15,0 0 2 0,35 3 6 0,-35-3 19 16,0 0-23-16,34 0 2 0,-34 0 2 16,0 0-4-16,33-3 6 0,-33 3 1 0,0 0-5 15,34 0 0-15,-34 0 10 0,0 0-14 16,38-3 0-16,-38 3 10 0,0 0-10 16,39 0 4-16,-39 0 13 0,0 0-16 0,36 0-1 15,-36 0 8-15,0 0-12 0,39 0 8 16,-39 0 4-16,27-2-2 0,-27 2 1 15,0 0 3-15,46-5-6 0,-46 5 8 0,26 0-3 16,-26 0-5-16,0 0 2 0,38-2-8 16,-38 2 19-16,0 0-7 0,33 0 1 15,-33 0-10-15,0 0-5 0,32-3 18 0,-32 3-10 16,0 0-2-16,0 0 5 0,34-5-6 16,-34 5-1-16,0 0 11 0,0 0-14 0,33 0 7 15,-33 0 7-15,0 0 3 0,32-1-9 16,-32 1-6-16,0 0-1 0,0 0-1 15,40 0 14-15,-40 0 16 0,0 0-25 16,37-4 2-16,-37 4-11 0,0 0 9 0,28 0 5 16,-28 0 9-16,0 0-20 0,0 0 6 15,37-3-7-15,-37 3 15 0,0 0-8 0,0 0 11 16,0 0-18-16,0 0 14 0,29-4-10 16,-29 4-6-16,0 0 14 0,0 0-4 15,0 0-7-15,0 0 16 0,0 0-10 0,36 0 4 16,-36 0-4-16,0 0 2 0,0 0-4 15,0 0 4-15,0 0 17 0,34-3-19 16,-34 3 2-16,0 0-4 0,0 0-5 16,0 0 20-16,0 0-9 0,0 0-6 0,0 0 4 15,35-2-11-15,-35 2 5 0,0 0 12 16,0 0-6-16,0 0 0 0,0 0-2 0,30-7-7 16,-30 7 7-16,0 0 8 0,0 0-5 15,0 0 3-15,25-3 0 0,-25 3 1 16,0 0 3-16,0 0 8 0,0 0-5 0,27-10-16 15,-27 10 7-15,0 0 16 0,0 0-20 16,22-15 6-16,-22 15-17 0,0 0 8 16,21-12 5-16,-21 12 5 0,0 0-10 0,0 0 5 15,24-18-4-15,-24 18 20 0,0 0-16 16,17-18-9-16,-17 18 7 0,16-15 2 16,-16 15-5-16,0 0-1 0,17-21 10 0,-17 21 0 15,12-20-4-15,-12 20 7 0,0 0-7 16,15-27-4-16,-15 27 12 0,0 0-8 0,5-25 3 15,-5 25 1-15,0 0-6 0,12-24 0 16,-12 24 4-16,0 0 16 0,1-26-18 16,-1 26 6-16,0 0-6 0,7-24-4 15,-7 24 10-15,0 0 1 0,0 0 12 0,0 0 10 16,5-30-13-16,-5 30 0 0,0 0 1 16,0 0-6-16,0 0-6 0,0 0 12 0,-5-37-13 15,5 37 6-15,0 0 4 0,0 0-6 16,0 0 2-16,-3-32 16 0,3 32-31 15,0 0 5-15,0 0 5 0,0 0 0 0,-5-27-3 16,5 27 3-16,0 0-12 0,0 0 2 16,0 0 10-16,-9-28-7 0,9 28-8 15,0 0 15-15,0 0-8 0,0 0 6 16,-7-27 9-16,7 27-12 0,0 0-7 0,0 0 7 16,-10-25-8-16,10 25-1 0,0 0 8 15,0 0 4-15,-18-21-5 0,18 21 2 0,0 0-8 16,-13-20 8-16,13 20 5 0,0 0-10 15,-17-18 8-15,17 18 2 0,0 0-1 0,-17-13-4 16,17 13 10-16,0 0-10 0,0 0-2 16,-27-20 5-16,27 20-9 0,0 0 4 15,-16-12 2-15,16 12-2 0,0 0-1 16,-25-15 8-16,25 15-13 0,0 0 3 0,-19-12 1 16,19 12 6-16,0 0 18 0,0 0-15 15,-27-15-13-15,27 15 1 0,0 0 9 16,0 0-11-16,-25-12 8 0,25 12-1 0,0 0-8 15,-21-12 3-15,21 12 17 0,0 0-10 16,-32-10-7-16,32 10-6 0,0 0 11 0,-29-13-3 16,29 13 6-16,0 0-4 0,-36-12 6 15,36 12-9-15,-20-7-3 0,20 7 11 16,-22-11 3-16,22 11-7 0,-30-9-1 16,30 9 15-16,-22-9-26 0,22 9 12 0,-32-8 2 15,32 8-7-15,-30-10-5 0,30 10 12 16,-32-6-5-16,32 6 12 0,-32-7 2 15,32 7-3-15,0 0 1 0,-40-5-3 0,40 5-6 16,-25-3-1-16,25 3 3 0,0 0 15 16,-32-7-22-16,32 7 9 0,-33-7-19 0,33 7 8 15,-30-2 7-15,30 2-3 0,-32-7 16 16,32 7-10-16,-33-3 3 0,33 3-13 16,-37-6 4-16,37 6 3 0,-45-3-1 0,45 3-3 15,-49-2-6-15,22 2-4 0,27 0 9 16,-56-4 25-16,30 1-16 0,-5 0-6 15,31 3-5-15,-52-2 13 0,22-3-4 0,30 5-7 16,-52-2 7-16,25 2 0 0,27 0-7 16,-48-5 7-16,19 5-4 0,29 0-8 0,-53-8 1 15,27 8 8-15,26 0-6 0,-56-4 3 16,24-1 5-16,3 2-10 0,29 3 6 16,-60-3 6-16,33-1-8 0,1-1-4 15,26 5 8-15,-61-3-8 0,26-2 14 0,2 4-14 16,1 1 2-16,32 0 2 0,-70-3 0 15,36 3-10-15,3 0 10 0,31 0-4 0,-61 0-1 16,33 0 9-16,1 3-14 0,27-3-2 16,-48 0-2-16,48 0 10 0,-49 0-9 15,26 0 11-15,23 0-3 0,-45 1-1 0,45-1 5 16,-44 5-2-16,44-5 8 0,-40 0-6 16,40 0-11-16,-37 0 13 0,37 0 0 15,-43 0 0-15,43 0 2 0,-36 3 4 0,36-3-12 16,-40 0 6-16,40 0 6 0,-33 0-8 15,33 0 4-15,-35 3 8 0,35-3-4 16,-30 0-8-16,30 0-21 0,-39 2-9 0,39-2 5 16,-48 7 5-16,18-4-5 0,-1 2 13 15,-7-3 1-15,-4 0-9 0,0 6 19 0,-6-3-12 16,3 4 1-16,-6-3 13 0,0 3-22 16,-3-3 18-16,4 4-2 0,-12 2-1 15,5-2-15-15,5-4 10 0,-8 6-11 16,13-3 7-16,-15-3-8 0,14 3-4 0,-4 0 6 15,-3 5 2-15,-6-2 13 0,5-3-6 16,-5 3-7-16,11-2 12 0,3-2-5 0,1-1 25 16,10 3-3-16,1 0 8 0,5-8-10 15,0 3-2-15,3 3-8 0,27-8 7 16,-43 8 6-16,43-8-8 0,-34 5 10 0,34-5 0 16,-31 4 10-16,31-4-20 0,-26 7 2 15,26-7-9-15,0 0 12 0,-33 8-5 16,33-8 2-16,0 0 6 0,0 0-8 15,-32 0 0-15,32 0-56 0,0 0 1 0,-30 12-1 16,30-12 12-16,-32 1 0 0,32-1 12 16,0 0 15-16,-33 6 8 0,33-6-9 15,0 0 9-15,-35 4-7 0,35-4-11 0,0 0 3 16,-35 5-46-16,35-5 19 0,-30 3 6 16,30-3 6-16,-31 0 38 0,31 0-7 0,0 0-7 15,-48 0 20-15,48 0-13 0,-30 0 7 16,30 0-4-16,0 0 10 0,-44 0-13 15,44 0 3-15,-30 0 0 0,30 0 0 0,-32-3 7 16,32 3 3-16,0 0-7 0,-46 0-3 16,46 0 13-16,-39 0-13 0,21-3 7 15,-6 3-7-15,24 0-4 0,-48 0 7 0,26 0-13 16,-10 3-4-16,2-3 3 0,0 0 21 16,0 3-46-16,0-3 14 0,-5 0-11 0,1 4 6 15,-1-4-8-15,2 0 15 0,-1 2 11 16,-4-2-24-16,3 3 28 0,-2-3-25 15,0 0 24-15,-2 3-24 0,1-3 40 16,1 4-103-16,-5-2 56 0,6 1-50 16,-1 0 34-16,-7 2 17 0,9-2-6 0,0 0-11 15,0-3-17-15,5 6 3 0,0-6-3 0,-2 3-8 16,2 0-182-16,1-2 76 0</inkml:trace>
  <inkml:trace contextRef="#ctx0" brushRef="#br0" timeOffset="22487.5172">4297 6709 832 0,'0'0'-101'0,"-32"-3"-118"16,15 0 56-16</inkml:trace>
  <inkml:trace contextRef="#ctx0" brushRef="#br0" timeOffset="26613.4973">26112 6345 867 0,'0'0'255'15,"0"0"16"-15,0 0-133 0,-44-12-36 0,44 12-44 16,0 0-18-16,0 0-12 0,0 0-16 15,0 0 8-15,0 0 3 0,0 0-3 16,0 0-13-16,0 0 9 0,0-38-9 16,0 38 31-16,0 0 11 0,0 0 6 0,4-38-12 15,-4 38 31-15,0 0 18 0,5-37-6 16,-5 37-19-16,0 0 5 0,3-39-19 16,-3 39-8-16,0-27-6 0,0 27 2 0,12-28-12 15,-12 28-3-15,8-23-4 0,-8 23-10 16,13-29 5-16,-13 29-1 0,12-26-4 0,-12 26 1 15,12-28-13-15,-12 28 12 0,10-23-1 16,-10 23-3-16,12-25-5 0,-12 25-6 16,6-21 6-16,-6 21 7 0,12-26-1 15,-12 26-4-15,8-21-5 0,-8 21 0 0,0 0-5 16,14-36 10-16,-14 36-5 0,13-26 0 16,-13 26-3-16,18-28-5 0,-18 28 8 0,17-24 16 15,-3 9-24-15,-14 15 11 0,16-32-6 16,-4 17 1-16,-12 15 2 0,18-30 2 15,-13 15-2-15,-5 15 17 0,14-35 4 16,-7 16 1-16,-7 19 4 0,10-36-13 0,-10 36 13 16,6-42 0-16,-1 19-10 0,0 2 9 15,-5 21-2-15,12-44 0 0,-9 23-6 16,4-3 13-16,-7 24-13 0,13-42-4 0,-4 22 18 16,-9 20-23-16,13-40 18 0,-9 21-4 15,-4 19 15-15,13-32-4 0,-13 32-1 0,8-30 16 16,-8 30-23-16,10-27 2 0,-10 27-12 15,9-24 7-15,-9 24-9 0,0 0-4 16,8-31 6-16,-8 31-2 0,0 0-4 16,5-22-5-16,-5 22 0 0,0 0-8 0,0 0 8 15,12-22-4-15,-12 22 5 0,0 0-5 16,0 0 4-16,0 0-2 0,0 0 0 0,8-23 3 16,-8 23-5-16,0 0 0 0,25-11 2 15,-25 11 4-15,24-9-10 0,-24 9 4 16,30-6 6-16,-30 6-6 0,40-6-10 0,-40 6 10 15,37-4 2-15,-37 4 2 0,45-3-4 16,-45 3-4-16,43-2 6 0,-16-1 2 16,2 3-12-16,2-3 10 0,-31 3 0 0,61-4-13 15,-26 1 13-15,-5 3 0 0,0-3-6 16,-30 3 2-16,62 0 2 0,-32-2-9 16,0 2 5-16,0-4-4 0,-30 4 8 0,54 0 2 15,-26 4-7-15,-1-4 1 0,3 0 8 16,-30 0-1-16,52 2-6 0,-22-2 23 0,-30 0-18 15,48 3-11-15,-22-3 5 0,0 3 2 16,4 1-2-16,-30-4-1 0,59 3 5 16,-27-3-4-16,-4 3 2 0,1-3 10 15,2 2-5-15,0 1-8 0,-3 1 10 0,-28-4-5 16,57 3-7-16,-29 0 1 0,1-3 1 16,1 0 3-16,-3 2-4 0,-27-2 8 0,58 4 2 15,-29-1-4-15,1 2 2 0,-4-4-2 16,-26-1 7-16,59 2-1 0,-26 3 14 15,-1-1-27-15,2-3 7 0,1 2-6 16,2 1 4-16,-1-4 8 0,3 3-12 0,-1-1 6 16,1 1 2-16,-2-3 13 0,-1 5-15 15,1-3-5-15,-3 2 3 0,1-1 0 0,-5-3 0 16,5 3-15-16,-5 0 17 0,-1-1 6 16,2-2-12-16,3 4 17 0,3-4-11 15,-4 0 0-15,4 0 2 0,0 0-2 0,5 0-5 16,-6 3 3-16,8-6 9 0,1 3-9 15,-8 0-5-15,3 0 14 0,3 0-5 16,-4-4-13-16,6 4 13 0,-8 0-15 16,5 0 11-16,5 0 4 0,-9-2-8 0,4 2-1 15,-2 0 14-15,2 0-18 0,6 0 9 16,3 0 8-16,0 0-15 0,-4 0 9 0,5 0 7 16,0 0-9-16,-4 0 6 0,4 0-4 15,-3 0-4-15,-2 0 4 0,-4 0 6 0,2 0-6 16,-5 2 5-16,2-2 1 0,2 0-15 15,-6 4 9-15,1-4 3 0,-6 0-14 16,4 3 13-16,-9-3-4 0,3 0-5 16,-3 3 5-16,-28-3 4 0,60 6-4 0,-35 0 2 15,2-3 4-15,3 3-6 0,0 3-9 16,2 0-64-16,-4 2-94 0,4-4-322 16,-7 1-154-16,-25-8 117 0</inkml:trace>
  <inkml:trace contextRef="#ctx0" brushRef="#br0" timeOffset="29952.306">23715 6680 2412 0,'0'0'-128'16,"0"0"15"-16,-5-30 1 0,5 30 30 0,0 0-8 16,0 0 21-16,-15-26 10 0,15 26-1 15,0 0-2-15,-14-16 20 0,14 16 17 16,0 0 42-16,-13-20 17 0,13 20-5 16,0 0 4-16,0 0-5 0,-22-19-12 0,22 19 8 15,0 0-8-15,0 0 4 0,-17-15 0 16,17 15-5-16,0 0-3 0,0 0-8 0,0 0 3 15,-18-15-11-15,18 15 16 0,0 0-12 16,0 0-8-16,0 0-23 0,0 0-32 0,0 0-34 16,0 0-30-16,-24-12-289 0,24 12 96 15</inkml:trace>
  <inkml:trace contextRef="#ctx0" brushRef="#br0" timeOffset="34204.0377">23587 6527 1365 0,'0'0'-61'16,"-33"-5"42"-16,33 5 10 0,0 0-1 15,0 0 20-15,0 0 9 0,0 0-19 0,0 0 5 16,0 0-5-16,0 0-20 0,0 0-28 15,0 0-11-15,0 0-18 0,0 0 3 0,0 0 3 16,-23-12 10-16,23 12 26 0,0 0 1 16,0 0 22-16,0 0 58 0,0 0-11 0,0 0-1 15,0 0 10-15,0 0 21 0,0 0-2 16,0 0 3-16,0 0-11 0,0 0-1 16,0 0-11-16,-5-24-1 0,5 24-23 15,0 0-1-15,0 0-27 0,0 0 0 0,0 0-5 16,0 0 0-16,0 0-10 0,0 0 15 15,0 0-1-15,-37-6 6 0,37 6-6 0,0 0 24 16,0 0 5-16,-29-9 42 0,29 9 29 16,0 0-7-16,-28-9-7 0,28 9-10 15,-20-9 6-15,20 9 10 0,0 0 1 0,-27-17-21 16,27 17-8-16,0 0 3 0,-27-15-16 16,27 15-3-16,0 0 6 0,-20-15-15 15,20 15 8-15,0 0-8 0,-22-15-10 16,22 15 16-16,-18-15-13 0,18 15 6 0,0 0 18 15,-27-22 3-15,27 22 5 0,-25-15 1 16,25 15-12-16,-22-20 3 0,22 20-2 0,-18-17 0 16,18 17-1-16,-25-19-2 0,25 19-15 15,-25-16 8-15,25 16-1 0,-24-17 3 16,24 17 12-16,-20-17-6 0,20 17-5 0,-23-18-11 16,23 18 18-16,-22-18-16 0,22 18 9 15,-25-19 16-15,25 19-7 0,-27-20-13 16,27 20 14-16,-20-13-2 0,20 13-13 0,-21-15 0 15,21 15-9-15,-22-16 0 0,22 16 2 16,-22-16-16-16,22 16 9 0,-22-15 2 16,22 15 7-16,-26-14-21 0,26 14 8 0,-22-13-10 15,22 13 8-15,-30-16-6 0,30 16 10 16,-30-16-10-16,30 16 1 0,-27-12-11 0,27 12 4 16,-30-12 8-16,30 12-8 0,-27-13-6 15,27 13 16-15,-28-9-8 0,28 9-4 16,-29-9 10-16,29 9-14 0,-22-11 6 15,22 11 0-15,-28-4-2 0,28 4-4 0,-29-9 12 16,29 9 0-16,0 0-12 0,-41-10 4 16,41 10 0-16,-34-7 16 0,34 7-10 0,-32-9-6 15,32 9 2-15,-40-6 4 0,20 0-6 16,20 6-4-16,-37-6 12 0,37 6 8 0,-41-6-12 16,41 6 0-16,-39-4-6 0,39 4-2 15,-43-5 10-15,43 5-6 0,-42-6-2 16,42 6 10-16,-42-4-8 0,42 4-4 15,-39-7 8-15,39 7-12 0,-41-5 8 16,41 5 6-16,-35-10-2 0,35 10 0 0,-34-6 4 16,34 6 5-16,-35-6-18 0,35 6 9 15,-34-6-2-15,34 6-8 0,-38-8 12 0,38 8 2 16,-40-11-6-16,16 8-2 0,24 3 0 16,-36-5-12-16,36 5 18 0,-44-7-2 0,44 7-4 15,-42-5 2-15,42 5-8 0,-47-3 6 16,22 3 0-16,25 0-2 0,-50 0 2 15,18 0 10-15,32 0-14 0,-51 0 6 16,20 0-4-16,31 0 4 0,-58 3 4 0,31-3-6 16,-3 2 0-16,30-2-9 0,-50 3 14 15,25 1-4-15,25-4-7 0,-44 6 10 0,14-4-6 16,30-2 0-16,-38 7 10 0,38-7-6 16,-47 7 2-16,28-6 5 0,19-1-10 15,-41 7 3-15,41-7 5 0,-36 8-3 0,16-4-6 16,20-4-1-16,-38 9 1 0,38-9 0 15,-37 7 0-15,37-7 2 0,-32 5 4 16,32-5 0-16,-33 11-4 0,33-11 6 0,-35 6-12 16,35-6 8-16,-35 9-4 0,35-9-2 15,-39 9 6-15,24-3 4 0,15-6-10 16,-37 9 6-16,37-9 8 0,-23 6 0 0,23-6-4 16,-32 10-4-16,32-10-10 0,-28 7 18 15,28-7-6-15,-29 4-2 0,29-4 0 0,-25 8-4 16,25-8-4-16,-25 4 8 0,25-4 8 15,0 0-10-15,-30 11 2 0,30-11 2 16,0 0-8-16,-37 13 0 0,37-13-6 16,-18 8 4-16,18-8 0 0,-29 12 2 0,29-12 0 15,-28 15-4-15,28-15 2 0,-29 13 3 16,13-7-1-16,16-6-4 0,-39 16 8 0,16-11-2 16,23-5 2-16,-49 12 4 0,23-4 2 15,5-2-10-15,-9 0 8 0,30-6-6 16,-52 14 0-16,27-13 12 0,-1 5-4 0,-4 0 0 15,-1-3 0-15,5 4-2 0,-6-3-2 16,32-4 8-16,-57 9-10 0,25-6-2 0,0 0 2 16,4 3 4-16,-5-3-6 0,-3 1 0 15,1 4 10-15,2-1-8 0,-2-5 6 16,-4 4-8-16,9 1 0 0,-2-5 6 16,6 1 4-16,-3 4-8 0,29-7 4 0,-43 5 4 15,43-5-12-15,-41 3 2 0,21 4 4 16,20-7 0-16,-36 3 0 0,36-3 0 15,-34 6 0-15,34-6-4 0,-32 4 4 0,32-4 2 16,-25 4-4-16,25-4 2 0,0 0 0 16,-35 4 0-16,35-4-6 0,0 0 6 0,0 0-2 15,-33 4 4-15,33-4-10 0,0 0 10 16,0 0-14-16,0 0 12 0,-32 4-2 16,32-4-5-16,0 0 12 0,0 0-10 15,0 0-1-15,0 0 6 0,0 0-4 0,0 0 4 16,-30 0-4-16,30 0 8 0,0 0-2 15,0 0 19-15,0 0-23 0,-45 0 4 0,45 0 0 16,0 0-4-16,-32 0 6 0,32 0-4 16,0 0-10-16,-35 0 8 0,35 0 6 15,0 0-4-15,-42-4-2 0,42 4 4 16,-34 0-6-16,34 0 1 0,-31 0 1 0,31 0-4 16,-39 4 0-16,39-4 12 0,-45 6-14 15,22-6 0-15,-6 5-1 0,29-5 1 16,-53 2 4-16,28 6-7 0,25-8-1 0,-46 2 5 15,46-2 1-15,-31 7 2 0,31-7-1 16,-37 5 1-16,37-5 0 0,-30 1-7 0,30-1 11 16,-27 3-8-16,27-3 8 0,0 0-5 15,-32 0-7-15,32 0 7 0,0 0 5 0,0 0-6 16,-42 3 1-16,42-3 5 0,0 0-2 16,0 0-2-16,0 0 2 0,-33 0 0 15,33 0-5-15,0 0 1 0,0 0-1 0,0 0-6 16,-32 5-16-16,32-5 9 0,0 0 0 15,0 0 9-15,0 0-1 0,-35 0-1 16,35 0-1-16,0 0 7 0,-34-5 3 16,34 5-3-16,0 0 9 0,-43-3-11 0,43 3-5 15,-30-3 7-15,30 3 0 0,-37 0-2 16,37 0 6-16,-38-6 1 0,38 6-3 16,-42-3 10-16,42 3 2 0,-35-4 0 0,35 4 23 15,-34-2-16-15,34 2-5 0,-28-3 0 16,28 3 7-16,0 0-7 0,-34-5 0 0,34 5 5 15,0 0-8-15,-33-5-3 0,33 5 8 16,0 0 2-16,-42 0-8 0,42 0-5 16,0 0 0-16,-40-2-3 0,40 2 6 0,-30 0 3 15,30 0-8-15,-35 0 2 0,35 0 0 16,-42 5 2-16,42-5-4 0,-40 7 0 16,40-7 15-16,-34 3-13 0,34-3 0 0,-30 2 7 15,30-2-12-15,0 0 5 0,-33 4 0 16,33-4-4-16,0 0-5 0,-25 8 13 15,25-8-8-15,0 0 0 0,0 0 4 0,0 0 0 16,-34 4-7-16,34-4 5 0,0 0-3 16,0 0 3-16,-20 12 2 0,20-12-7 0,0 0 12 15,0 0-10-15,-18 24 12 0,18-24-11 16,-17 15 6-16,17-15-7 0,0 0 10 16,-17 20-14-16,17-20 16 0,0 0-3 15,-15 20-6-15,15-20 11 0,0 0-9 0,-17 14 4 16,17-14 3-16,0 0-12 0,-21 12 5 15,21-12-2-15,-24 12 4 0,24-12-2 0,0 0-2 16,-35 12 7-16,35-12-8 0,-25 9 12 16,25-9-2-16,-25 7-7 0,25-7 2 0,0 0-2 15,-37 10 2-15,37-10 3 0,-28 5 1 16,28-5-1-16,-32 7-12 0,32-7 16 16,-29 6-14-16,29-6 3 0,0 0 9 15,-30 6-5-15,30-6 0 0,0 0-2 0,-31 6 11 16,31-6-17-16,0 0 3 0,0 0 1 15,-24 6 2-15,24-6-4 0,0 0 6 0,0 0-11 16,-33 9 5-16,33-9-1 0,0 0 8 16,-20 9-3-16,20-9-7 0,0 0 9 15,-25 11-11-15,25-11 9 0,0 0-2 0,-21 15-4 16,21-15-3-16,0 0 20 0,-16 15-22 16,16-15 8-16,0 0 1 0,-14 21 0 0,14-21 13 15,0 0-4-15,0 0-12 0,-3 33 5 16,3-33-4-16,0 0 4 0,0 0-7 15,7 36 5-15,-7-36-7 0,0 0 9 16,0 0 2-16,6 24-8 0,-6-24 1 0,0 0 5 16,0 0-4-16,0 0 4 0,5 31-5 15,-5-31-2-15,0 0 10 0,0 0 1 0,4 20 1 16,-4-20-1-16,0 0-13 0,0 0 9 16,8 29 2-16,-8-29-8 0,0 0 3 15,0 0 1-15,7 25 7 0,-7-25-3 0,0 0 0 16,0 0-13-16,6 32 29 0,-6-32-16 15,0 0-6-15,7 23-1 0,-7-23 10 16,12 17-8-16,-12-17 3 0,10 23-6 16,-10-23 6-16,12 21 2 0,-12-21 2 0,16 23-1 15,-16-23-1-15,19 22 5 0,-19-22-5 16,15 17 7-16,-15-17-9 0,15 15 0 0,-15-15-7 16,15 17 7-16,-15-17 0 0,15 14-4 15,-15-14-3-15,0 0 9 0,18 15 7 0,-18-15-16 16,0 0 5-16,0 0 2 0,15 19-2 15,-15-19 2-15,0 0-2 0,0 0 4 16,0 0 5-16,14 16 4 0,-14-16-18 16,0 0 7-16,0 0 7 0,15 16-5 0,-15-16 2 15,0 0 1-15,0 0-12 0,18 14-2 16,-18-14 12-16,0 0-1 0,15 17 2 16,-15-17 1-16,0 0-12 0,20 21 16 0,-20-21-2 15,14 15-5-15,-14-15-4 0,20 15 2 16,-20-15 2-16,15 12-4 0,-15-12 13 0,0 0-9 15,20 19-9-15,-20-19 5 0,13 11 20 16,-13-11-18-16,0 0 2 0,17 20 18 0,-17-20-18 16,0 0 0-16,20 17-6 0,-20-17-3 15,15 17 9-15,-15-17 0 0,15 15 9 16,-15-15-13-16,22 15-4 0,-22-15 8 16,23 17-7-16,-23-17 5 0,21 13 5 15,-21-13 3-15,30 17-8 0,-30-17-4 0,21 12 6 16,-21-12-4-16,27 14 4 0,-27-14 0 0,29 12 3 15,-29-12-3-15,23 12-4 0,-23-12 0 16,28 9 8-16,-28-9-10 0,29 8 4 16,-29-8 4-16,32 10-4 0,-19-5 4 0,-13-5 3 15,40 11-1-15,-40-11-10 0,40 6 6 16,-16-3-6-16,-1-1 10 0,-23-2-6 16,57 7 3-16,-30-7-3 0,-27 0 8 15,52 0 1-15,-31 3-9 0,-21-3-2 0,51 0 4 16,-51 0 0-16,45-3 9 0,-22 6-14 15,-23-3-1-15,39-3 4 0,-39 3 7 0,36-5-7 16,-36 5-3-16,42 0 10 0,-42 0-5 16,40 0-13-16,-40 0 9 0,41-2-4 15,-10 2 6-15,-31 0 0 0,59 2 2 0,-27-2 2 16,1 0-4-16,-1-2-2 0,5 2-2 16,-4 0 2-16,1 0 12 0,2 0-16 15,-7 0 12-15,8-2-1 0,-4 2-12 16,-33 0 11-16,57 0 9 0,-25-3-15 0,-5 3 0 15,-27 0-4-15,53 0 1 0,-23-5 10 16,-30 5-1-16,54 0-15 0,-28 0 9 0,-26 0 23 16,51-1-2-16,-25 1-12 0,5 0 1 15,-1 1-6-15,1-1-8 0,-31 0 4 0,57 0-4 16,-30 0 1-16,-27 0 10 0,49 5-1 16,-24-10-11-16,-25 5 3 0,48 5 6 15,-24-2 0-15,-24-3 3 0,43 0-1 0,-16 0-10 16,-2 2 8-16,-25-2 2 0,60 0-4 15,-31 0 19-15,-3 2-26 0,8-2 3 16,-6 5 15-16,9-10-20 0,-37 5 3 16,65 5 10-16,-30-5 0 0,1 0-6 0,-1 0-4 15,-2 3 6-15,2-3 0 0,-1 3-6 16,-1-3 18-16,2 4-22 0,-5-2 8 0,2-2 0 16,2 6-3-16,-3-2 8 0,0-4-1 15,-3 7 2-15,4-6-8 0,0-1-1 0,-9 7 8 16,10-4-10-16,-4 4 7 0,1-6 0 15,0 4-2-15,-3-2 2 0,3 0-2 16,2-2 4-16,-2 4-4 0,-30-5 2 16,60 3 13-16,-40 0 10 0,10-3-2 0,-30 0-1 15,50 6-5-15,-23-3 5 0,0 1-12 16,-27-4 3-16,50 3-1 0,-21 1-4 16,-1-3 2-16,6-1 0 0,-3 3 2 0,3 2 2 15,-1-2-6-15,4-2 4 0,-2 2-6 16,2-3-10-16,-5 0 12 0,3 5-6 0,-2-5 0 15,1 3 6-15,1-2 1 0,-5-1-7 16,2 3 4-16,1-3-2 0,2 0 4 16,-1 0-4-16,1 5 2 0,-2-2-2 0,-1-1-2 15,-2 5 0-15,-1-4-4 0,4 0 4 16,-4-3 2-16,-29 0-4 0,43 2 6 16,-19 2 0-16,-24-4-6 0,38 3 4 0,-38-3 0 15,42 0 0-15,-42 0-6 0,33 7 6 16,-33-7-2-16,34 3-2 0,-34-3 2 15,35 2-2-15,-35-2-4 0,33 6 35 0,-33-6-36 16,37 0 9-16,-37 0 0 0,37 7 1 16,-17-4-6-16,-20-3 8 0,33 2-5 0,-33-2 6 15,34 7-6-15,-34-7 0 0,35 6 4 16,-35-6-4-16,40 6 0 0,-40-6-6 16,32 6 8-16,-32-6-2 0,37 10 2 0,-15-8-6 15,-22-2 4-15,38 14 6 0,-18-10-8 16,4 4 4-16,-24-8-6 0,41 12 6 15,-21-8 8-15,6 8-6 0,-26-12-8 0,40 16 10 16,-17-12 1-16,-1 4-12 0,1-4 5 16,-23-4 7-16,42 11-11 0,-22-9 14 15,-20-2-10-15,37 10 0 0,-15-8 2 0,-22-2 4 16,36 7-4-16,-36-7 5 0,34 6-9 16,-34-6-3-16,38 0 18 0,-38 0-15 0,41 4 0 15,-41-4 4-15,38 0-4 0,-38 0 4 16,40-4 0-16,-40 4 0 0,34 0-4 15,-34 0 9-15,31-3-5 0,-31 3 6 0,0 0-4 16,36-3 3-16,-36 3-3 0,0 0-2 16,35-7 0-16,-35 7 9 0,28-5-11 15,-28 5 4-15,32-9 5 0,-32 9-9 0,42-12 11 16,-26 4-9-16,-16 8 4 0,41-12-8 16,-25 8 4-16,-16 4 1 0,32-11 1 15,-32 11-2-15,30-9 5 0,-30 9 1 0,25-11-8 16,-25 11-2-16,24-7 4 0,-24 7-2 15,0 0 0-15,0 0 7 0,30-9-5 0,-30 9 7 16,0 0-9-16,20-9 2 16,-20 9-4-16,0 0 4 0,23-11 0 0,-23 11-6 15,0 0 22-15,27-12-20 0,-27 12-3 0,0 0 1 16,20-12 4-16,-20 12 2 0,0 0-6 16,0 0-1-16,24-15 3 0,-24 15 2 0,0 0-2 15,0 0 2-15,20-19-3 0,-20 19 8 16,0 0-7-16,18-15 6 0,-18 15 0 15,13-15-3-15,-13 15 3 0,0 0-6 16,26-21 0-16,-26 21 6 0,13-16-6 0,-13 16-1 16,17-22-1-16,-17 22 9 0,11-25-3 15,-11 25-5-15,14-23 10 0,-14 23-5 0,10-29-4 16,-10 29 18-16,10-32-14 0,-4 19 4 16,-6 13-3-16,14-35-3 0,-2 16-3 15,-4-2 6-15,5 2-6 0,2-3-1 0,2 0-3 16,-3 0 14-16,2 6-18 0,-1-4 27 15,-15 20-25-15,20-34 13 0,-8 22-19 16,-12 12-5-16,13-28-4 0,-13 28-28 0,2-20-18 16,-2 20-79-16,0 0-130 0,-35-17-479 15,35 17 381-15</inkml:trace>
  <inkml:trace contextRef="#ctx0" brushRef="#br0" timeOffset="36684.4081">15881 5245 3075 0,'0'0'-153'0,"0"0"24"0,18-15 23 16,-18 15 13-16,0 0 22 0,0 0-2 16,0 0 4-16,0 0 5 0,0 0 5 0,0 0 9 15,0 0-4-15,24-13 9 0,-24 13 10 16,0 0-8-16,26-16 10 0,-26 16 1 16,31-14 6-16,-18 3 0 0,-13 11-1 0,35-18 8 15,-13 6 4-15,-5 0 0 16,4 2-9-16,-21 10 17 0,35-22 3 0,-21 10-8 15,-14 12 4-15,33-21-4 0,-13 9 12 16,-5 0-4-16,4-1 12 0,-19 13-20 0,35-24 16 16,-22 8-12-16,-13 16 4 0,32-20 4 15,-19 9 4-15,-13 11-8 0,24-18 8 0,-24 18-8 16,28-18-4-16,-28 18 4 0,29-19 0 16,-12 7-4-16,-17 12 16 0,30-22-16 0,-19 13 4 15,-11 9 0-15,40-19 8 0,-23 7 0 16,2 4-4-16,-19 8-4 0,43-24 8 15,-18 16-12-15,2-2 4 0,-2 1 0 16,0 0 0-16,4-3 4 0,-8 6-8 0,9-5 12 16,-30 11 0-16,42-13 0 0,-18 7-4 15,-24 6 0-15,35-14-8 0,-18 8 8 0,-17 6 20 16,31-10 4-16,-31 10 12 0,30-8-13 16,-30 8 5-16,32-12-5 0,-32 12-1 15,29-13 9-15,-29 13-9 0,33-12-15 0,-14 3 1 16,-19 9-1-16,33-11 1 0,-33 11-1 15,37-12 0-15,-19 8 4 0,-18 4 4 16,39-14-15-16,-18 8 0 0,-21 6 0 16,34-9 7-16,-34 9 7 0,38-9-10 0,-16 3 0 15,-22 6-1-15,35-9 4 0,-16 2-10 16,-19 7 3-16,31-10 7 0,-31 10-4 16,29-7 43-16,-29 7-21 0,23-10-1 0,-23 10 24 15,0 0-1-15,27-10-5 0,-27 10 4 0,0 0 11 16,27-12-19-16,-27 12-4 0,0 0-3 15,23-15-1-15,-23 15 12 0,17-16 5 16,-17 16-3-16,22-12-2 0,-22 12 1 16,13-15-4-16,-13 15 2 0,17-17 7 0,-17 17 0 15,0 0-1-15,22-16-8 0,-22 16-9 16,20-17 3-16,-20 17-13 0,10-15 7 16,-10 15-7-16,16-15 7 0,-16 15 2 0,20-16-8 15,-20 16-6-15,0 0-6 0,22-22 10 16,-22 22-10-16,0 0-18 0,12-15-15 0,-12 15-28 15,0 0-17-15,0 0-39 0,0 0-36 16,0 0-48-16,0 0-442 0,37 14 116 16</inkml:trace>
  <inkml:trace contextRef="#ctx0" brushRef="#br0" timeOffset="38103.7644">17176 4463 2336 0,'0'0'-128'0,"-27"-19"25"0,27 19 33 16,0 0 1-16,-17-18 17 0,17 18 2 0,0 0 16 15,-18-20 3-15,18 20 3 0,0 0-4 16,0 0 4-16,-15-20 8 0,15 20-9 0,0 0-12 16,0 0 15-16,0 0-8 0,-12-25 17 15,12 25 4-15,0 0 5 0,0 0-1 16,0 0 0-16,-5-26 0 0,5 26-8 0,0 0 12 16,0 0 10-16,0 0-14 0,-13-20 9 15,13 20-5-15,0 0 10 0,0 0-1 16,0 0 1-16,0 0-10 0,-12-22 10 0,12 22-1 15,0 0 5-15,0 0 0 0,0 0 13 16,0 0-14-16,0 0 14 0,0 0-5 16,0 0 0-16,-8-21 13 0,8 21 3 0,0 0 24 15,0 0 23-15,0 0 5 0,0 0 5 16,0 0-17-16,0 0-6 0,0 0-12 16,0 0-4-16,0 0-21 0,0 0 7 0,0 0-8 15,0 0-3-15,0 0 0 0,0 0-1 16,25-26 0-16,-25 26-6 0,0 0 3 15,41-1 24-15,-41 1-31 0,37 0 0 16,-37 0 0-16,47-4 12 0,-25 1-4 0,6-5 4 16,6 7-13-16,-4-7 10 0,5 4-7 0,3-3-3 15,1-3-8-15,1 4 16 0,-1-3-16 16,1 0 5-16,-10 3-2 0,2 0-1 16,-4-4 11-16,-5 5 1 0,-23 5 7 15,44-14 11-15,-26 11 2 0,-18 3-13 0,34-9 4 16,-34 9-2-16,28-6-4 0,-28 6-2 15,22-6 0-15,-22 6-3 0,0 0-5 16,35-9 0-16,-35 9-3 0,0 0-2 0,30-13-5 16,-30 13 5-16,27-5 0 0,-27 5-10 15,25-10 4-15,-25 10 9 0,28-9-9 16,-28 9 8-16,29-6-4 0,-29 6-8 0,30-9 4 16,-30 9-6-16,33-8 4 0,-33 8 6 15,34 0-1-15,-34 0-17 0,32-9 15 16,-32 9-10-16,33-3 12 0,-33 3-9 15,29-5 2-15,-29 5-2 0,0 0 4 0,36-3-2 16,-36 3 5-16,0 0-5 0,24-7 5 16,-24 7-1-16,0 0 15 0,0 0-9 0,0 0-8 15,33-3-2-15,-33 3 0 0,0 0 0 16,0 0 3-16,0 0-3 0,0 0 2 0,0 0-2 16,29-2 5-16,-29 2-12 0,0 0 4 15,0 0 6-15,0 0-3 0,0 0-3 16,0 0-6-16,0 0 9 0,0 0 4 15,0 0-4-15,0 0 0 0,0 0-4 0,0 0-1 16,0 0 5-16,0 0-2 0,0 0-1 16,0 0 6-16,0 0-10 0,0 0-1 0,0 0 6 15,28 12 4-15,-28-12-2 0,0 0 3 16,0 0-3-16,14 20-5 0,-14-20 0 16,0 0 8-16,0 0-1 0,0 0-4 15,5 23-3-15,-5-23 0 0,0 0 15 16,0 0-10-16,0 0 0 0,0 0 2 0,-19 42-4 15,19-42 4-15,-20 32 0 0,8-15-4 0,-1 3 0 16,13-20 4-16,-22 34-2 0,4-15-7 16,4-2 12-16,-1 2-3 0,-1 3 5 15,-9-1-4-15,3 6-8 0,-7-1 2 0,-1 1 6 16,4 5 2-16,-6-8-5 0,3 3 2 16,6-2-4-16,-6-1 2 0,6 1-3 15,3-6-2-15,3 2 8 0,-3-1-8 16,7 1 0-16,-2-3 3 0,1 1 2 0,-1-1 7 15,7 0-7-15,8-18-7 0,-13 36 7 16,8-19 0-16,5-17 0 0,-7 30 17 0,7-30-20 16,-7 30 6-16,7-30-18 0,0 0-6 15,3 42-30-15,-3-42-39 0,4 28-94 16,-4-28-163-16,-4 29-261 0,4-29 118 16</inkml:trace>
  <inkml:trace contextRef="#ctx0" brushRef="#br0" timeOffset="158667.5772">5958 8302 1173 0,'0'0'380'16,"0"0"-230"-16,0 0-78 0,0 0-6 15,0 0-8-15,0 0-17 0,0 0-4 16,0 0 10-16,-49-44-15 0,49 44 0 15,-36-9-18-15,36 9 7 0,-46-12-7 0,21 6 10 16,4 0-7-16,21 6-7 0,-52-6 10 16,27-1-13-16,25 7-4 0,-46-4 7 0,21 1-10 15,25 3 4-15,-57 0 2 0,31 0-6 16,26 0 10-16,-66 7-13 0,25-5 3 16,0 9-3-16,0 1-1 0,-5 0 4 15,-2 0 0-15,9 5-6 0,-7-6 2 0,7 5 8 16,-4-3-14-16,4 2 13 0,-4 0-6 15,6 1 9-15,3-4 1 0,-2 0-10 0,2 2-4 16,-1-2-10-16,5-1 7 0,5 1 10 16,-5-3-7-16,0 3 11 0,1-3-4 15,7 1 0-15,-6 0 3 0,5-3-6 16,-6 4 6-16,7-5-6 0,-4 4-18 0,-1 1 4 16,3-2 7-16,-1-2 6 0,25-7-6 15,-45 18-35-15,18-6 2 0,1-2 11 16,2 3-4-16,-4-1-5 0,-2-3 11 0,3 3 7 15,-3 0 1-15,-5 0-1 0,5 0-1 16,0-1 24-16,-2-2-15 0,-2 6-5 16,4-6 8-16,3 1 8 0,2-2-8 15,-1 2 20-15,0-1-28 0,0-1 12 0,26-8 0 16,-39 17-4-16,14-10 8 0,25-7 0 16,-35 11-4-16,35-11 4 0,-30 12 12 0,30-12 0 15,-29 7-12-15,29-7 4 0,-20 8 8 16,20-8-4-16,0 0-12 0,0 0 12 15,-30 10-8-15,30-10 0 0,0 0-4 16,0 0 4-16,-23 6-4 0,23-6 0 0,0 0-5 16,0 0 1-16,0 0 8 0,0 0-5 15,0 0 1-15,0 0 0 0,0 0 8 0,0 0-4 16,0 0-5-16,0 0 9 0,0 0 13 16,0 0-22-16,0 0 1 0,87-34 8 0,-60 25 4 15,6-7-4-15,0 2-17 16,1-3 34-16,4-1-13 0,6 3-4 0,-1 0-8 15,9-3 16-15,-3-1-3 0,3 0-1 16,3 1-4-16,-2 1-4 0,-11 7-1 0,15-7 10 16,-7 5 7-16,0 3-4 0,11-2-8 15,-1 0 0-15,5 2 0 0,0 1 5 16,6-5-10-16,-1 4 1 0,15-3 4 0,-10 0 9 16,-3 3 7-16,12-8-16 0,-14 8-4 15,-1-3 8-15,4 3-16 0,-4-3 12 16,-4 1 0-16,-3 3 0 0,-2-2 0 15,2 0-4-15,-1 2 8 0,-1-3 0 0,-7 7-8 16,-1-5 24-16,5 6-7 0,-3-5-5 16,-1 6-4-16,7-1 8 0,-6 1-12 0,3-2-8 15,-7 1 4-15,0 3 8 0,5 0-12 16,-1 3 4-16,-4-3 12 0,-2 0 0 16,1-3 4-16,-11 6-4 0,1-3-4 0,1 0 8 15,-1 0-16-15,2 0 16 0,-7 0-24 16,3 4 4-16,-2-4-32 0,3 5-64 15,6-3-100-15,1 6-176 0,0-6 91 0</inkml:trace>
  <inkml:trace contextRef="#ctx0" brushRef="#br0" timeOffset="160499.6058">11312 8376 1193 0,'0'0'-87'15,"47"14"30"-15,-20-11 30 0,5 4 11 16,-4-5 16-16,4 3 0 0,-7-4 5 0,5 4-10 16,5-4 42-16,-8-1-26 0,5 5 5 15,0-4 0-15,-32-1 4 0,50 5-9 16,-18-2-1-16,-4-3 0 0,1 2 0 0,7 0-5 16,-2-2 5-16,-1 5 11 0,4-2-7 15,7 0 6-15,-6 0 0 0,6 0-10 16,-9-3-5-16,3 5 19 0,-4-4-5 0,6 2-19 15,-10-3 14-15,5 3-4 0,-5-3-1 16,2 5 0-16,-32-5 1 0,52 1-1 16,-27-1 0-16,-25 0 1 0,43 3 8 0,-43-3 0 15,44 5-18-15,-44-5-4 0,38 0 26 16,-38 0-26-16,40 2 17 0,-40-2-13 0,37 2-9 16,-37-2 5-16,37 3 4 0,-17 2 4 15,-20-5 5-15,45 0-9 0,-45 0 14 16,44 3-10-16,-26 0 10 0,-18-3-19 15,42 1 14-15,-42-1 0 0,40 5-13 0,-23 1 4 16,-17-6 0-16,45 6-5 0,-22-3 10 16,4 4 3-16,0-2-8 0,-2 1-8 0,4 0 16 15,-1 0-12-15,-28-6 8 0,57 12 1 16,-29-4-1-16,1-3-4 0,-4 2 9 16,3-2-9-16,-4 2 9 0,2 0 0 0,0-1-1 15,-26-6-3-15,48 6-1 0,-26 0 0 16,8-4 5-16,-5 1-13 0,3 1 4 15,3-1 17-15,0 0-13 0,1-3-8 0,-2 3 17 16,5-3-1-16,-5 3-3 0,2-3-14 16,-32 0 22-16,60-3-8 0,-29 3 7 15,4 0 1-15,3-3-5 0,-1 3 1 0,-4-3-1 16,11 0 8-16,-2-1-8 0,3 1 4 16,0 1 4-16,4 2-20 0,-9-6 0 15,7 1 8-15,-7 5-4 0,-5-1 0 16,7-2 0-16,-6 3 4 0,-2-3-16 0,-4-2 12 15,-30 5 0-15,54-2 0 0,-28-2-4 16,-26 4 4-16,42 0 8 0,-42 0-12 0,40-3 7 16,-40 3-7-16,39-3 8 0,-39 3-12 15,38-2 8-15,-38 2-12 0,39-5 16 16,-39 5 0-16,43-2 3 0,-43 2-14 0,45-3-1 16,-45 3 4-16,44-2 4 0,-22-2-1 15,-22 4 13-15,41-4-16 0,-41 4 4 16,37-2-1-16,-37 2 1 0,34 0-8 0,-34 0 8 15,40-5-8-15,-40 5-3 0,38-1 7 16,-38 1 0-16,47 0 0 0,-28-4 0 16,-19 4-8-16,55 0 0 0,-30-3 8 0,-25 3 0 15,48 0-3-15,-26-3 3 0,-22 3-8 16,45-2-8-16,-45 2 12 0,42 0 1 0,-42 0 3 16,40-7 3-16,-40 7-14 0,44-6 11 15,-26 4-4-15,-18 2 0 0,50-13-16 16,-28 7-12-16,-22 6-8 0,44-9-1 15,-23 3-9-15,1-4 8 0,-22 10-1 0,35-11 3 16,-35 11 4-16,30-17 18 0,-18 8-9 16,-12 9-5-16,25-20 9 0,-25 20 13 0,20-24-8 15,-8 11 8-15,-12 13-4 0,17-27-5 16,-4 12 9-16,2-3-9 0,2 0-6 16,-6 2-35-16,11-2-43 0,-3-1-201 15,-3-1 74-15</inkml:trace>
  <inkml:trace contextRef="#ctx0" brushRef="#br0" timeOffset="160570.5599">16067 8037 973 0</inkml:trace>
  <inkml:trace contextRef="#ctx0" brushRef="#br0" timeOffset="160596.5452">16067 8037 821 0,'0'0'-249'15,"0"-35"70"-15</inkml:trace>
  <inkml:trace contextRef="#ctx0" brushRef="#br0" timeOffset="162454.5452">16067 7808 731 0,'0'0'60'16,"-5"-31"16"-1,5 31 3-15,-12-28-19 0,12 28-1 0,-9-26 28 0,9 26-17 0,-13-24 3 16,13 24 2-16,0 0-16 0,-17-32-14 0,17 32-1 16,-10-19 21-16,10 19-11 0,0 0 12 15,-16-22 22-15,16 22-22 0,-9-18-9 16,9 18-13-16,0 0 0 0,-30-25 10 16,30 25-22-16,-23-19-4 0,23 19-7 0,-25-15 23 15,25 15-10-15,-30-14 2 0,30 14-3 16,-22-12-6-16,22 12-11 0,-29-12 6 0,29 12 0 15,-20-11-3-15,20 11-9 0,0 0 12 16,-30-20-4-16,30 20-5 0,-27-7 2 16,27 7-9-16,0 0-3 0,-33-13 7 0,33 13-4 15,-20-11 0-15,20 11 0 0,-25-11 6 16,25 11-12-16,-19-12 6 0,19 12 0 16,0 0 3-16,-36-11 21 0,36 11 2 15,0 0 0-15,-27-7-6 0,27 7-9 0,-24-10 15 16,24 10-27-16,0 0 1 0,-36-8 5 15,36 8-5-15,-31-7-1 0,31 7 4 0,-35-4-4 16,35 4 1-16,-35-3 11 0,35 3-23 16,-38 0 9-16,38 0 0 0,-34 0-9 15,34 0 6-15,-33 0 0 0,33 0-6 16,-34 3 12-16,34-3 11 0,-35 0-26 0,35 0 9 16,-30 0 3-16,30 0-3 0,-40 0 0 15,40 0 0-15,-37 0 0 0,37 0 0 0,-37 0 0 16,37 0 3-16,-48 4 13 0,23-4-16 15,25 0-2-15,-50 3-9 0,26-3 8 16,-6 4 6-16,30-4-12 0,-57 1 12 0,29-1-6 16,28 0-2-16,-49 0 2 0,24 0 6 15,25 0-9-15,-48 0 12 0,48 0-12 16,-52 0 6-16,30 0-5 0,22 0 5 0,-54-1 2 16,29 1-2-16,-6-4 0 0,31 4-2 15,-62 0 4-15,30 0-13 0,2-3 28 16,30 3-17-16,-62 0-3 0,30 0-2 0,4 0-9 15,-2 3 5-15,30-3 4 0,-61 0-1 16,30 0-2-16,6 4 5 0,25-4-3 16,-61 0 1-16,31 0 10 0,2 1-13 0,28-1 8 15,-57 4 3-15,28-4-12 0,3 3 6 16,-4 1-5-16,-6-3-4 0,1 4 4 16,2 0 5-16,-4-3-8 0,-5 3 5 0,4 1-6 15,-6 0-2-15,4 0 8 0,-7 0-3 16,4 0 6-16,3 1 3 0,-7 0 0 0,3-3-6 15,-4 4 3-15,6-4 12 0,-12 1-21 16,3 1 7-16,-3-5-7 0,4 7 6 16,-7-1 12-16,2-3-12 0,5-3 3 15,-1 2 0-15,6-3 9 0,8 0-15 0,-3 5 6 16,10-5 0-16,-2 3-3 0,32-3 3 16,-48 1 6-16,48-1-9 0,-40 0 15 15,40 0-9-15,-42 0 3 0,42 0 3 0,-34-1-6 16,34 1 3-16,-31-3-6 0,31 3 3 15,0 0 0-15,-40-5 18 0,40 5-21 0,0 0 3 16,-34-3 0-16,34 3-6 0,0 0 18 16,-33-1-9-16,33 1-6 0,0 0-9 15,-44-4 3-15,44 4 3 0,-33-3 3 16,33 3 0-16,-45-4-6 0,45 4 12 0,-49 0-9 16,24-3 3-16,25 3 0 0,-60-5 9 15,30 5-9-15,30 0 0 0,-57-1-3 0,28 1 6 16,-3-3 3-16,32 3-6 0,-53 0-9 15,28-3 6-15,25 3 9 0,-49-6-3 16,49 6 3-16,-43-3 3 0,23 0-6 16,20 3-3-16,-49-5-6 0,49 5 9 0,-45 0 0 15,45 0 0-15,-40-1 3 0,40 1 0 16,-42 0-3-16,42 0 0 0,-28-3-3 0,28 3 0 16,0 0-6-16,-44 3 3 0,44-3 0 15,0 0 9-15,-30 0-6 0,30 0 3 16,0 0 0-16,0 0-7 0,-35 0 7 0,35 0-3 15,0 0 0-15,0 0 3 0,0 0 0 16,-35-7 3-16,35 7-3 0,0 0 10 16,0 0-10-16,-32-3 15 0,32 3-18 0,0 0 18 15,0 0-6-15,0 0 0 0,-33-2 3 16,33 2-9-16,0 0-15 0,0 0 15 16,0 0-6-16,-41 2 0 0,41-2 6 0,0 0 3 15,-33 0-6-15,33 0-3 0,-28 3 3 16,28-3 9-16,-29 4-3 0,29-4-3 0,-32 3-3 15,32-3-3-15,-30 6-3 0,30-6 3 16,-32 3 27-16,32-3-33 0,-28 3 0 16,28-3-3-16,0 0-3 0,0 0 6 15,-33 6 9-15,33-6-9 0,0 0-3 0,-21 12 12 16,21-12-3-16,0 0 0 0,0 0-4 16,-15 27 7-16,15-27-12 0,0 0 15 15,-5 25-12-15,5-25 9 0,0 0-3 0,0 0 9 16,0 0-12-16,0 37 9 0,0-37-3 15,0 0 6-15,-5 25 0 0,5-25 4 16,0 0-20-16,0 0 13 0,0 0-6 0,0 32 6 16,0-32-6-16,0 0 3 0,0 0-15 15,0 0 18-15,-6 25-9 0,6-25 0 16,0 0 6-16,0 0-7 0,-2 25 7 0,2-25-3 16,0 0 3-16,-3 31-6 0,3-31 6 15,-9 30 0-15,9-30 9 0,-5 27 1 0,5-27-7 16,-3 27-6-16,3-27 6 0,-8 28-3 15,8-28 15-15,-7 25-6 0,7-25 1 16,0 0 11-16,-12 30-18 0,12-30 0 16,0 0 3-16,-5 29 0 0,5-29-3 0,-8 17 0 15,8-17-6-15,0 0 9 0,-5 32 0 16,5-32-3-16,-9 21 0 0,9-21-3 0,0 0-3 16,-6 34-6-16,6-34 15 0,0 0-9 15,-2 31 0-15,2-31 6 0,0 0-6 16,-3 24 9-16,3-24-6 0,0 0-3 15,0 0 0-15,-9 29 9 0,9-29 0 0,0 0 6 16,-5 24-12-16,5-24 9 0,0 0-9 16,0 0 9-16,-5 28 0 0,5-28 5 15,0 0-20-15,0 0 12 0,0 0-9 0,-8 24 3 16,8-24 18-16,0 0 8 0,0 0 11 16,0 0 3-16,0 0 5 0,0 0-1 0,0 0 10 15,0 0-9-15,0 0-13 0,-5 28 14 16,5-28-20-16,0 0 4 0,0 0-2 15,0 0-16-15,0 0 6 0,0 0-1 0,0 0-12 16,0 0 12-16,0 0-5 0,0 30-7 16,0-30 7-16,0 0-4 0,0 0-6 15,0 0-2-15,0 0 5 0,0 0 0 0,-5 31 2 16,5-31-7-16,0 0 9 0,0 0 3 16,5 32-4-16,-5-32-4 0,3 24-1 0,-3-24 4 15,0 0-3-15,5 39-6 0,5-24-7 16,-10-15 11-16,5 30 0 0,-5-30 8 15,12 30-5-15,-7-12-8 0,-5-18 6 16,17 38-8-16,0-20 10 0,9 6-17 16,8-1-58-16,14-6-91 0,14 3-215 0,8-13-251 15,27-2 117-15</inkml:trace>
  <inkml:trace contextRef="#ctx0" brushRef="#br0" timeOffset="178648.2544">16205 8560 2288 0,'0'0'-569'0,"34"-4"116"0</inkml:trace>
  <inkml:trace contextRef="#ctx0" brushRef="#br0" timeOffset="178710.2184">16409 8544 1980 0,'54'-3'-506'16</inkml:trace>
  <inkml:trace contextRef="#ctx0" brushRef="#br0" timeOffset="179033.072">16515 8536 1723 0,'0'0'-119'15,"52"-4"11"-15,-24-2 14 0,4 3 15 0,-7 1 8 16,7-2 12-16,1 1 13 0,4-3-5 16,-3 3 9-16,1-3 26 0,-2 0 11 15,4 3 0-15,-4-5 20 0,9 5-4 0,-7-1 0 16,5-1-1-16,1 1 21 0,-3-1-20 0,1-1-1 15,-1 5-5-15,7-7 10 0,-6 5 0 16,4-3 16-16,-1-1-2 0,0 2 10 16,0 0 4-16,-1-1 9 0,1 0-6 15,0-2-1-15,2 1 0 0,-3 2 16 0,-2-2-14 16,6-2-1-16,-1 3-1 0,-3-4-9 16,5 3-4-16,2-1 4 0,-1 0 3 15,-2-2-16-15,2-2-4 0,6 3-12 0,-11-2 9 16,10 7 2-16,-7-5-3 0,4-2 4 15,-4 2-4-15,3 0 14 0,1 0-7 0,1 0 3 16,-1-2-4-16,1 5 4 0,-3-3-8 16,3 0 8-16,-3 1-18 0,0-2 10 15,-6 4 7-15,-2-2-1 0,-4 1-9 16,-10-1 13-16,3 4-11 0,1 0 17 0,-29 4-20 16,52-9 6-16,-29 7-12 0,4-5 12 15,1 1-9-15,4 2 6 0,-32 4-10 0,62-2-12 16,-30 2-36-16,6 0-130 0,-4 2-372 15,-6 2 110-15</inkml:trace>
  <inkml:trace contextRef="#ctx0" brushRef="#br0" timeOffset="275696.7375">23129 15685 2284 0,'0'0'-52'16,"0"0"1"-16,-22 10-4 0,22-10 10 0,0 0-30 16,0 0 12-16,0 0-8 0,0 0 9 15,0 0 11-15,-26 12-5 0,26-12 11 16,0 0-9-16,0 0 11 0,0 0 13 0,0 0 13 16,0 0 12-16,0 0 5 0,-14 15 9 15,14-15 0-15,0 0 0 0,0 0-5 16,0 0 17-16,0 0-25 0,0 0-4 0,0 0 20 15,0 0 14-15,0 0-13 0,0 0 8 16,0 0 8-16,0 0 16 0,0 0-5 16,0 0 8-16,0 0 3 0,0 0-13 0,0 0 26 15,0 0 6-15,0 0-2 0,0 0-12 16,0 0 9-16,0 0-22 0,0 0-10 0,0 0 13 16,0 0-4-16,0 0-1 0,0 0-10 15,0 0 9-15,0 0-3 0,0 0 2 16,0 0-12-16,0 0 11 0,96-15-3 0,-70 11 11 15,-26 4-7-15,42-8 6 0,-18 5-10 16,-24 3 3-16,43-10-8 0,-21 6 9 0,-22 4-2 16,38-5 2-16,-11-2-1 0,-27 7 2 15,44-5-3-15,-18 2-7 0,1-3-1 16,-27 6-10-16,55-11-2 0,-28 8-8 16,5 2 10-16,-4-3-2 0,-28 4-3 0,57-7 7 15,-28 7 9-15,2-3-16 0,-31 3 0 16,61 0-5-16,-31-3 2 0,5 3 5 0,2-2-5 15,-1 2-4-15,5-4 9 0,2 1-19 16,4 0 17-16,-2 0-5 0,7 0-1 16,-7-3-1-16,4 3 8 0,-6 0-12 0,1 0 1 15,-1 0 9-15,-8 0-9 0,5 0-1 16,-6-1-10-16,1 2 7 0,-2 2 9 0,-1 0-5 16,2-3-13-16,-34 3 22 0,62-5-13 15,-29 5 3-15,-1 0 3 0,1 0-4 16,2 5 7-16,-3-5-13 0,3 0 8 0,2 0-6 15,0 3 0-15,-4-1 2 0,2 2 12 16,1-4-9-16,-1 3 3 0,-2-3 7 16,2 3-7-16,-5-3 7 0,2 0 4 0,-32 0 2 15,50 0-11-15,-26 3 9 0,-24-3 12 16,42 0-7-16,-42 0 5 0,35 3 25 16,-35-3-15-16,30 0 10 0,-30 0 1 0,0 0-1 15,40 0 7-15,-40 0-6 0,0 0-14 16,33 0 3-16,-33 0-5 0,0 0-13 0,0 0 18 15,32 0-15-15,-32 0 2 0,0 0-2 16,25 3-11-16,-25-3-56 0,27 9-56 16,-27-9-132-16,30 12-592 0,-30-12 54 0</inkml:trace>
  <inkml:trace contextRef="#ctx0" brushRef="#br0" timeOffset="303621.2222">23126 15996 1474 0,'0'0'100'0,"0"0"-37"0,-27-27-25 15,27 27-42-15,0 0-9 0,0 0-8 16,0 0 1-16,0 0 7 0,0 0 4 16,0 0 18-16,0 0 12 0,0 0 33 0,0 0-10 15,-7-31 40-15,7 31 0 0,0 0-6 16,0 0-16-16,0 0-2 0,0 0-11 0,0 0-11 16,0 0-1-16,0 0 6 0,-20-11-13 15,20 11-7-15,0 0-1 0,0 0 7 0,0 0-7 16,0 0-6-16,0 0 6 0,0 0 3 15,0 0-13-15,0 0 0 0,0 0 1 0,0 0 5 16,0 0 0-16,0 0 12 0,0 0 0 16,0 0-1-16,0 0-3 0,0 0 0 15,0 0-6-15,0 0 9 0,0 0-4 16,-28-11 8-16,28 11-2 0,0 0-18 0,0 0 22 16,0 0 3-16,-29-9-12 0,29 9 3 15,0 0 2-15,0 0-7 0,0 0-4 16,-30-6-2-16,30 6-6 0,0 0 3 0,0 0-2 15,-23-10 7-15,23 10-10 0,0 0-8 16,0 0 1-16,-32-5 9 0,32 5-7 0,0 0 2 16,-27-10-7-16,27 10 0 0,0 0 3 15,-31-8 7-15,31 8 4 0,0 0-11 0,-34-4 1 16,34 4 1-16,0 0 5 0,-35-6-5 16,35 6-5-16,0 0 0 0,-35-4 0 15,35 4 9-15,0 0-9 0,-40-5 7 0,40 5-4 16,0 0-3-16,-37-5 5 0,37 5-3 15,-32-3 3-15,32 3 4 0,-30-1 1 16,30 1 11-16,-33-3 2 0,33 3-2 0,-32-4-2 16,32 4 13-16,-35-7-21 0,35 7 9 15,0 0-6-15,-47 0-10 0,47 0-6 16,-37 0 9-16,37 0-9 0,-35 0 13 0,35 0-5 16,-45-2 3-16,45 2 7 0,-39 2-10 15,39-2-8-15,-50-2 0 0,50 2 2 0,-45 0-2 16,18 0 8-16,27 0-3 0,-55 0-1 15,28 2 2-15,27-2 5 0,-65-2 0 16,35 4-7-16,-2-2-6 0,4 0-1 0,-9 3 5 16,37-3 7-16,-66 0-7 0,36 4 6 15,4-4 9-15,26 0 9 0,-57 0-11 16,33 0 6-16,24 0 0 0,-45 0-12 0,45 0-3 16,-38 0 15-16,38 0-9 0,-42 0-8 15,42 0 23-15,-44-4-19 0,44 4 3 0,-36-3 3 16,36 3-6-16,-37 0 6 0,37 0 1 15,-34-2-9-15,34 2 4 0,0 0 0 16,-45-3-8-16,45 3 6 0,-30-4 8 16,30 4-12-16,0 0-2 0,-32-3 8 0,32 3-8 15,0 0 2-15,0 0-4 0,-38 0 2 16,38 0 14-16,0 0-16 0,0 0 4 0,-45-3 0 16,45 3 6-16,0 0-4 0,-30 3-4 15,30-3 0-15,0 0 2 0,-32 3-4 0,32-3 4 16,0 0 2-16,0 0-6 0,-34 7-2 15,34-7 6-15,0 0-2 0,0 0 4 16,0 0-4-16,0 0-6 0,-30 0 4 0,30 0-8 16,0 0 16-16,0 0-2 0,0 0-14 15,0 0 4-15,0 0 2 0,0 0 4 0,0 0 0 16,0 0-2-16,0 0-6 0,0 0 2 16,0 0-2-16,0 0 2 0,0 0 22 15,0 0-22-15,0 0 12 0,0 0-10 16,0 0 8-16,114-3 0 0,-79-1-8 0,0 1 6 15,4 3 8-15,6-3-8 0,3 0 0 16,2 3-4-16,-1-6 12 0,3 3-2 0,-5-3-2 16,0 6-6-16,1-3 4 0,-3 0-2 15,5 0-1-15,-6 0 11 0,3 3 0 16,-2-6-16-16,0 6 8 0,0 0 0 0,-3-3 0 16,0 3-4-16,0-3 4 0,-2 6 2 15,5-3-6-15,-7 0 3 0,-1 0 13 0,-2 0-8 16,1 0-10-16,-8 3 9 0,4-3-3 15,-32 0-2-15,53 0 0 0,-33 2-2 16,-20-2 4-16,46 0-12 0,-46 0 20 0,38 4-14 16,-18-1 4-16,-20-3-4 0,45 6 4 15,-25-3 4-15,-20-3 3 0,44 6-15 16,-22-6 12-16,-22 0-6 0,48 7-6 0,-26-5 8 16,-22-2 17-16,43 6-30 0,-19-3 13 15,-24-3 19-15,47 4-21 0,-27-1-2 16,-20-3 13-16,45 2-17 0,-23 1 8 0,-22-3-7 15,46 8 3-15,-24-8-2 0,-22 0 4 16,47 4 0-16,-17-1 15 0,-30-3-11 16,49 8-8-16,-28-8 8 0,-21 0-6 0,49 6 2 15,-24-3 2-15,-25-3-4 0,43 3-2 16,-21 1 6-16,-22-4 2 0,49 2 5 0,-31 1-7 16,-18-3 4-16,47 7-3 0,-25-4-1 15,-22-3-7-15,41 3 5 0,-41-3 0 16,36 2 5-16,-36-2-3 0,33 3-7 0,-33-3 14 15,32 7-11-15,-32-7 0 0,33 3-2 16,-33-3 1-16,29 6 5 0,-29-6 3 16,33 8-1-16,-33-8 3 0,37 3-10 0,-37-3 4 15,37 9 9-15,-14-8-7 0,-23-1-6 16,42 6 5-16,-15 2-6 0,0-7 0 16,-2 4-1-16,3-3 6 0,4 2 1 0,-32-4-4 15,57 1-1-15,-27 4 12 0,2-5-5 16,-2 3-4-16,2-3-10 0,-1 0 10 0,1 0 2 15,-32 0-5-15,55-3-1 0,-23 3 2 16,-5 0 4-16,-27 0-6 0,52-5 6 16,-27 5-11-16,-25 0 9 0,43-5 2 0,-43 5 3 15,44-2-5-15,-22 2 2 0,-22 0 7 16,43-5-1-16,-43 5-5 0,47-1-3 0,-29-3 10 16,-18 4-9-16,49-4-2 0,-26-2-14 15,-23 6 13-15,49-10 6 0,-26 8-8 16,2-4 2-16,-25 6 4 0,44-9-6 0,-26 3 1 15,-18 6 17-15,34-9-14 0,-34 9-5 16,33-13 23-16,-18 4-23 0,-15 9 10 16,27-15-14-16,-10 3 9 0,1-1 7 0,-1-3-10 15,-17 16 1-15,30-27 9 0,-13 12 1 16,1-1-14-16,-1 0-5 0,-1 4 6 16,-16 12 3-16,29-27-8 0,-14 14 9 0,-15 13 4 15,22-24-6-15,-14 7 4 0,-8 17 1 16,18-27 0-16,-9 12 11 0,-9 15-13 0,13-30 6 15,-13 30 19-15,14-29-8 0,-14 29-5 16,11-28 1-16,-11 28-7 0,9-24 1 16,-9 24-4-16,10-25 1 0,-10 25 3 0,13-25 4 15,-13 25-4-15,8-24 2 0,-8 24 0 16,9-18-8-16,-9 18 3 0,0 0-4 0,8-32 12 16,-8 32 2-16,0 0 2 0,9-25 12 15,-9 25-11-15,0 0-7 0,8-20 9 16,-8 20-12-16,0 0 8 0,0 0-12 15,0 0-1-15,10-25 0 0,-10 25-9 0,0 0 2 16,0 0 10-16,0 0-9 0,15-19 3 16,-15 19-8-16,0 0 3 0,17-17 2 15,-17 17-4-15,15-16-1 0,-15 16 7 0,0 0-1 16,21-25-2-16,-21 25 3 0,19-15 4 16,-19 15-9-16,17-19 7 0,-17 19-3 0,21-19-1 15,-21 19-11-15,20-18 20 0,-20 18-21 16,17-18-8-16,-17 18 4 0,17-22-1 0,-17 22-2 15,15-20 9-15,-15 20-1 0,13-27 6 16,-13 27 9-16,5-24-9 0,-5 24-4 16,7-27 1-16,-7 27 4 0,5-24 1 0,-5 24-2 15,3-29 9-15,-3 29 2 0,0-30-8 16,0 30 1-16,0 0 12 0,-3-51 4 0,3 51-7 16,-5-30 10-16,5 30-5 0,-3-30 4 15,3 30 0-15,-9-30-2 0,9 30 0 16,-8-32-4-16,8 32 2 0,-8-30-6 15,8 30 11-15,-12-27 2 0,12 27-5 0,-13-32 10 16,13 32-5-16,-19-25 3 0,19 25-4 16,-17-24 1-16,17 24 2 0,-16-26 1 0,16 26 8 15,-17-21 5-15,17 21 1 0,-25-22-4 16,25 22 5-16,-24-21-1 0,8 7-12 16,16 14 2-16,-32-23 8 0,15 13 14 0,17 10 0 15,-35-24-8-15,17 12 6 0,-1 0-4 16,19 12-4-16,-28-20-1 0,28 20 2 0,-29-16-13 15,29 16 2-15,-31-17-7 0,31 17-1 16,-26-15 0-16,26 15-4 0,-25-15 0 16,25 15-1-16,-28-16-4 0,28 16 4 0,-28-15-4 15,28 15 0-15,-26-16-4 0,26 16 0 16,-31-15 3-16,31 15-4 0,-32-12 4 0,32 12-2 16,-30-13-3-16,30 13 5 0,-29-15-3 15,29 15-3-15,-28-9 2 0,28 9-1 16,-32-14 1-16,32 14-1 0,-30-12-2 0,30 12 2 15,-30-8-1-15,30 8 3 0,-35-13-4 16,35 13-3-16,-34-12 4 0,11 2-1 0,23 10-2 16,-47-12 3-16,24 6-2 0,23 6 5 15,-49-12-4-15,21 7-5 0,-2 1 7 16,-2-4-2-16,3 5 1 0,-2-2 6 16,-3 1-10-16,4 1 6 0,-2 2-3 0,2-3 4 15,-3 1-4-15,1-1 5 0,-2 1-2 16,4 0 1-16,-1 1 9 0,-3 2-5 0,34 0 9 15,-58-7 2-15,24 4 6 0,2-3-3 16,4 3-3-16,28 3-2 0,-60-6-1 16,33 0-2-16,0 3 1 0,27 3-1 0,-57-8-2 15,37 6 1-15,20 2-9 0,-43-5 6 16,43 5-1-16,-37-6-2 0,37 6-2 0,-34-8-3 16,34 8-1-16,-31 0 5 0,31 0-6 15,-32-6 2-15,32 6 2 0,-32-2-1 16,32 2 2-16,-27-7-5 0,27 7-2 0,-35-3 5 15,35 3-1-15,-33-6 2 0,33 6-4 16,-35-7 3-16,35 7 0 0,-34-2 0 16,34 2-2-16,-37-3-1 0,37 3-1 0,-38-10 0 15,38 10 2-15,-39-2 1 0,39 2-2 16,-40-3 0-16,40 3 0 0,-42-4 2 0,42 4-2 16,-40-3-2-16,40 3 1 0,-40-3 0 15,40 3-2-15,-47 0 3 0,47 0 2 0,-38 0-6 16,38 0 3-16,-44 3-1 0,19 0-1 15,25-3 1-15,-42 4 0 0,42-4 2 16,-48 0 0-16,28 3 0 0,20-3-1 16,-47 2 2-16,47-2-4 0,-49 3 3 0,23-3 0 15,26 0 0-15,-44 7 0 0,21-7-3 16,23 0 2-16,-42 3 1 0,42-3 1 0,-40 6 2 16,40-6-3-16,-39 3-2 0,39-3 2 15,-36 5-2-15,36-5-2 0,-39 1 6 16,39-1-5-16,-37 0 6 0,37 0-6 0,-33 6 3 15,33-6-1-15,-42 4 3 0,42-4-6 16,-35 2-3-16,35-2 0 0,-37 6 0 0,12-2-4 16,25-4 8-16,-45 4 2 0,18 2-3 15,27-6 3-15,-45 2 0 0,21 3 0 0,24-5-2 16,-43 5 5-16,21-2-5 0,22-3 1 16,-38 6 2-16,38-6-1 0,-35 3 0 15,35-3 3-15,-34 3-2 0,34-3 0 0,-35 0-1 16,35 0-2-16,-38 3 2 0,38-3-1 15,-39 0 2-15,39 0 1 0,-40 3-2 0,15 0 3 16,25-3 3-16,-50 3-9 0,21-3 6 16,29 0-2-16,-52 3 2 0,26-3-2 15,-5 3-5-15,31-3 4 0,-55 6 0 0,27-3-1 16,-1 0 3-16,29-3-2 0,-50 7 6 16,27-3-6-16,-6-3 1 0,29-1-2 15,-41 11 2-15,14-10-1 0,0 7 0 0,27-8-3 16,-54 7 8-16,34-2-4 0,-6 2-3 15,1-2-3-15,25-5 4 0,-52 13 1 16,28-8-2-16,-4 5 5 0,6-1-4 16,-6 0-4-16,8 2 6 0,20-11-7 0,-46 13 3 15,28-3-4-15,18-10 5 0,-32 16-3 16,14-7 0-16,18-9 6 0,-25 15-7 0,25-15 1 16,-24 16 1-16,24-16 0 0,-25 15 0 15,25-15 1-15,-22 12 2 0,22-12-4 0,-15 16 5 16,15-16-4-16,-16 15 6 0,16-15-6 15,0 0-1-15,-19 16 2 0,19-16-2 0,0 0 0 16,-16 18 6-16,16-18-5 0,0 0-1 16,0 0 2-16,-14 21 2 0,14-21-1 15,0 0 2-15,-10 19 3 0,10-19-5 0,0 0 3 16,-8 22-4-16,8-22 3 0,0 0-3 16,-14 30 4-16,14-30-3 0,0 26 0 0,0-26-1 15,-3 30-4-15,3-30-2 0,0 30-1 16,0-30 5-16,3 34-7 0,-3-34 0 15,4 33 0-15,-4-33 2 0,10 38 9 0,-9-19-8 16,-1-19 0-16,7 37 2 0,-2-19 14 16,-5-18-11-16,3 37-1 0,-1-19 2 15,-2-18-1-15,4 35 2 0,-4-35-2 0,6 30 7 16,-6-30-7-16,5 30 4 0,-5-30-2 16,10 32 1-16,-10-32 0 0,9 37-2 15,1-17 8-15,-5 1-1 0,6 0-8 0,-6 4-1 16,5-5-3-16,0-2 6 0,1 4-5 15,-11-22 0-15,26 41-2 0,-21-21 7 0,4-7-1 16,-9-13-1-16,11 29 1 0,-11-29 4 16,17 27-9-16,-9-12 5 0,-8-15 6 15,16 29-5-15,-10-13 0 0,9 1 5 0,-3 5-4 16,0-7 2-16,-12-15-4 0,25 41 0 16,-12-23 4-16,2 0-3 0,-3 0 1 0,0 5 3 15,6-7 0-15,0 4-3 0,-1-1 7 16,0 2 3-16,6 4 0 0,-1 3 6 15,3-4-5-15,2 0 2 0,3 8 2 0,5-2 2 16,4-2 2-16,-1-1-5 0,4 2 4 16,0-5-1-16,1 1-5 0,2 0 11 0,6-3-9 15,-16-4-1-15,7-1-1 0,-1-4-1 16,5 1-19-16,-1-2-61 0,2-1-66 0,-2-7-197 16,10-10-569-16,2-7-443 0</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2:53:40.402"/>
    </inkml:context>
    <inkml:brush xml:id="br0">
      <inkml:brushProperty name="width" value="0.05292" units="cm"/>
      <inkml:brushProperty name="height" value="0.05292" units="cm"/>
      <inkml:brushProperty name="color" value="#FF0000"/>
    </inkml:brush>
  </inkml:definitions>
  <inkml:trace contextRef="#ctx0" brushRef="#br0">16036 8816 809 0,'0'0'333'0,"0"0"-228"0,0 0-29 16,0 0-24-16,0 0-29 0,-21-15-10 16,21 15-8-16,0 0 4 0,0 0-5 15,0 0-4-15,0 0 9 0,0 0 14 0,-22-12-5 16,22 12-5-16,0 0 26 0,0 0 17 16,0 0 3-16,-22-17-2 0,22 17 7 15,0 0 26-15,0 0 30 0,-22-15 5 16,22 15-19-16,0 0-26 0,-21-10 3 0,21 10-14 15,0 0 2-15,-25-15-2 0,25 15-8 16,0 0-12-16,-30-15-10 0,30 15 6 16,-24-12-1-16,24 12-15 0,-25-12 4 0,25 12-2 15,-23-11-2-15,23 11-11 0,-20-12 11 16,20 12 2-16,0 0-14 0,-32-12 1 0,32 12 2 16,0 0-8-16,-29-15 1 0,29 15 9 15,0 0-2-15,-26-9-1 0,26 9 8 0,0 0 6 16,-27-12-14-16,27 12 5 0,0 0-3 15,-29-9 11-15,29 9-20 0,0 0 13 16,-21-11 0-16,21 11-14 0,0 0 0 0,0 0-2 16,-29-12 4-16,29 12-8 0,0 0 10 15,0 0-6-15,-25-9 0 0,25 9 13 16,0 0 8-16,-22-10-15 0,22 10 7 0,0 0 3 16,-26-15-8-16,26 15-4 0,0 0 1 15,-24-8-1-15,24 8-3 0,0 0-6 16,-23-12 17-16,23 12-9 0,0 0-12 0,-27-13 12 15,27 13 7-15,0 0-11 0,-25-9 8 16,25 9-2-16,0 0 10 0,-24-15-7 0,24 15 25 16,-25-9-23-16,25 9 16 0,-20-13-5 15,20 13-7-15,-28-11-5 0,28 11-3 16,-30-12 7-16,30 12-7 0,-29-14-8 0,29 14-3 16,-37-12 12-16,37 12-5 0,-28-14 6 15,28 14-10-15,-37-7-4 0,37 7-1 16,-28-14 5-16,28 14-9 0,-29-10 6 0,29 10-2 15,-28-5 7-15,28 5-4 0,0 0-8 16,-37-12 10-16,37 12-2 0,-25-2-7 16,25 2 0-16,0 0 13 0,-33-11-4 0,33 11-5 15,0 0 8-15,-32-5-11 0,32 5 6 16,0 0 4-16,0 0-13 0,-34-3 4 0,34 3-10 16,0 0 4-16,0 0 6 0,-38-4-3 15,38 4 8-15,0 0-7 0,0 0-3 0,-30-5 7 16,30 5-4-16,0 0 11 15,0 0-20-15,0 0 18 0,-37 0-10 0,37 0 1 16,0 0-1-16,0 0-4 0,-39 0 8 16,39 0-13-16,0 0 14 0,0 0 3 0,-35-1-12 15,35 1 3-15,0 0 11 0,0 0-8 16,-36 1 10-16,36-1-11 0,0 0 2 0,0 0-11 16,0 0 2-16,-34-1 9 0,34 1-7 15,0 0 9-15,0 0-13 0,0 0 4 16,0 0 0-16,-32 1 1 0,32-1 6 0,0 0-5 15,0 0-2-15,0 0 3 0,0 0-1 16,0 0 6-16,-33 9-10 0,33-9 4 16,0 0-1-16,0 0 10 0,-25 8-6 0,25-8 8 15,0 0-12-15,-20 11 4 0,20-11 4 16,0 0-7-16,0 0-3 0,-24 12 16 16,24-12-8-16,0 0-8 0,-21 7 5 0,21-7 1 15,0 0-6-15,0 0 1 0,-26 13 2 16,26-13 3-16,0 0-2 0,0 0 4 0,-26 11 7 15,26-11-7-15,0 0-3 16,0 0 8-16,-22 12-16 0,22-12 2 0,0 0 1 16,0 0-3-16,-22 11-4 0,22-11-4 15,0 0 4-15,-25 19 4 0,25-19-3 0,-18 12 7 16,18-12 3-16,-25 16-2 0,25-16 0 0,-29 16 2 16,29-16 8-16,-25 15-14 0,25-15 8 15,-28 15-1-15,28-15-7 0,-24 13-2 16,24-13 8-16,-25 13 0 0,25-13 0 15,-22 15 6-15,22-15 8 0,-23 14-14 0,23-14-4 16,0 0 4-16,-28 17 2 0,28-17 4 16,0 0-4-16,-22 13 4 0,22-13-9 15,0 0 5-15,-22 14 4 0,22-14-6 0,0 0 4 16,-18 9-8-16,18-9 10 0,0 0-8 16,-25 12 4-16,25-12 6 0,0 0-12 15,-22 15 2-15,22-15 8 0,-17 12 8 0,17-12-12 16,0 0 0-16,-18 23-4 0,18-23 6 15,-17 12-4-15,17-12 2 0,-18 15-4 0,18-15-6 16,-17 16 10-16,17-16-6 0,-19 15 4 16,19-15 0-16,-16 15 0 0,16-15 2 0,-19 17-2 15,19-17-2-15,0 0 3 0,-21 20 14 16,21-20-11-16,-16 16 0 0,16-16-6 16,-16 15-7-16,16-15 1 0,0 0-2 15,-19 19 6-15,19-19-7 0,0 0 9 0,0 0-7 16,-13 17 3-16,13-17 0 0,0 0 12 15,-17 17-7-15,17-17 1 0,0 0 2 16,-17 15-2-16,17-15-13 0,0 0 11 0,-20 15 6 16,20-15-9-16,0 0 5 0,-16 15 4 15,16-15-6-15,-17 15 6 0,17-15 4 0,-13 24-8 16,13-24 4-16,-17 18 2 0,17-18 0 16,-15 20 4-16,15-20-4 0,-12 19-4 15,12-19 11-15,0 0-16 0,-17 21 5 0,17-21-4 16,0 0-1-16,-16 20 12 0,16-20-1 15,0 0-6-15,-14 14 8 0,14-14-8 16,0 0 6-16,0 0-6 0,-15 22 4 0,15-22-2 16,0 0-2-16,0 0 6 0,-12 18-8 15,12-18 4-15,0 0-8 0,-13 27 6 0,13-27-3 16,-8 20 3-16,8-20 4 0,0 0-2 16,-12 27 5-16,12-27 7 0,0 0-18 15,-12 25 12-15,12-25-8 0,0 0 6 0,-11 22-14 16,11-22 8-16,0 0 0 0,-5 22-3 15,5-22 3-15,0 0-4 0,-12 24 10 0,12-24 0 16,0 0-6-16,0 0 4 0,-5 32 0 16,5-32 1-16,0 0-8 0,-3 24-1 15,3-24 4-15,0 0-3 0,0 0 1 16,3 39 2-16,-3-39 6 0,5 25-6 0,-5-25 0 16,8 22 6-16,-8-22 11 0,5 25-23 15,-5-25 6-15,7 24 6 0,-7-24-11 16,8 25 1-16,-8-25 21 0,12 25-2 0,-12-25-22 15,5 20 7-15,-5-20 13 0,15 26-18 16,-15-26 3-16,8 18-11 0,-8-18 15 0,17 21 11 16,-17-21-11-16,15 23-2 0,-15-23 8 15,22 18-4-15,-10-9-6 0,-12-9 10 0,25 16-1 16,-25-16-5-16,32 17-2 0,-16-10 6 16,-16-7-8-16,34 12-5 0,-18-3-2 15,-16-9 13-15,34 12-6 0,-17-5 13 0,-17-7-11 16,38 13 4-16,-38-13-4 0,30 9 2 15,-6-3-3-15,-24-6 8 0,35 12-14 16,-18-9 9-16,9 3 2 0,-26-6-4 16,39 12 15-16,-12-8-11 0,-6-2 13 0,-21-2-26 15,39 10 11-15,-17-6 5 0,-22-4 1 16,33 6-10-16,-33-6 10 0,32 3-10 0,-32-3-2 16,25 3-7-16,-25-3 4 0,32 6 13 15,-32-6-4-15,33 0 5 0,-33 0 1 16,44 6-6-16,-26-3 2 0,12 0 0 15,-30-3-4-15,60 3 2 0,-30-3 0 0,6 3 0 16,-1-3 5-16,0 0-5 0,0 0 0 0,7-3 10 16,-5 3-8-16,8-3 9 0,-2 0-9 15,6-3 0-15,-2 0 0 0,1 0 5 0,1-2-9 16,-3 3-1-16,6-5 8 0,-3 4 7 16,-2-1 3-16,4-1-19 0,-2-1 0 15,10-3 8-15,-13 2 0 0,15-2-8 16,-15 2 6-16,6 5 0 0,0-3-4 0,5-6 4 15,3 1 13-15,-1 1-18 0,1 0 6 16,-3 3-3-16,3-3 2 0,-1 3-15 0,-1-3-33 16,-4 4-38-16,-7-1-82 0,8-3-290 15,-7 0-214-15,-9-2 121 0</inkml:trace>
  <inkml:trace contextRef="#ctx0" brushRef="#br0" timeOffset="4290.8297">17137 8044 512 0,'-27'-25'-98'0,"27"25"-50"0,0 0 61 0,0 0 21 15</inkml:trace>
  <inkml:trace contextRef="#ctx0" brushRef="#br0" timeOffset="4353.7922">17100 7989 235 0,'0'0'23'0,"0"0"38"15,0 0 20-15,0 0-52 0,0 0-15 16,-5-27-116-16,5 27-12 0,0 0 33 0</inkml:trace>
  <inkml:trace contextRef="#ctx0" brushRef="#br0" timeOffset="5253.6708">17274 7912 356 0,'0'0'65'15,"0"0"39"-15,0 0-11 0,0 0-17 16,0 0 9-16,0 0 14 0,0 0-20 16,0 0 29-16,0 0 5 0,0 0-15 0,0 0-13 15,0 0-8-15,0 0-6 0,0 0-6 16,0 0-10-16,0 0-5 0,0 0-18 0,0 0 0 15,0 0-16-15,0 0 16 0,17-21-5 16,-17 21-4-16,0 0-7 0,0 0 10 16,0 0-7-16,0 0 0 0,0 0-11 0,0 0-1 15,0 0 12-15,0 0-12 0,0 0 4 16,0 0 4-16,0 0-8 0,0 0 7 16,0 0 4-16,0 0 0 0,0 0 4 0,0 0 6 15,0 0 0-15,0 0 6 0,0 0 17 16,0 0-4-16,0 0-4 0,0 0-11 15,0 0-3-15,0 0 2 0,0 0-9 0,0 0 0 16,0 0 3-16,0 0-10 0,0 0-2 16,0 0 2-16,0 0 0 0,-32-47-6 0,32 47 0 15,0 0-3-15,0 0-3 0,0 0 6 16,0 0-6-16,0 0 0 0,0 0 3 16,0 0 3-16,0 0-12 0,-15-18 0 0,15 18-6 15,0 0 9-15,0 0-24 0,0 0-6 16,0 0 2-16,0 0 4 0,-18-18-4 15,18 18 6-15,0 0 6 0,0 0-9 0,0 0-1 16,0 0 13-16,0 0-3 0,0 0 0 16,0 0 3-16,0 0 3 0,-17-21 0 15,17 21 7-15,0 0-14 0,0 0 7 0,0 0-7 16,0 0 7-16,0 0-3 0,0 0-11 16,0 0-3-16,0 0-8 0,0 0-4 0,0 0 11 15,-22-13-1-15,22 13 0 0,0 0-5 16,0 0 27-16,0 0-8 0,0 0 15 15,0 0 8-15,0 0 21 0,0 0-7 0,0 0 11 16,0 0-4-16,-35-3-1 0,35 3 4 16,0 0-15-16,0 0 1 0,0 0-1 15,0 0-7-15,0 0 7 0,0 0-3 16,0 0-1-16,0 0-3 0,0 0-3 0,0 0 0 16,0 0-4-16,0 0 4 0,-30-2 6 15,30 2-7-15,0 0-2 0,0 0 15 0,0 0-12 16,0 0-4-16,0 0 20 0,0 0 6 15,0 0-10-15,0 0 10 0,0 0-23 16,0 0-3-16,0 0-25 0,0 0-19 0,0 0-21 16,-23-13-38-16,23 13-29 0,0 0-14 15,0 0-28-15,0 0-288 0,0 0 101 0</inkml:trace>
  <inkml:trace contextRef="#ctx0" brushRef="#br0" timeOffset="6448.0297">17105 7720 1600 0,'0'0'12'0,"0"0"34"0,0 0-21 16,0 0-1-16,0 0-4 0,0 0 4 0,0 0 24 16,14-35 17-16,-14 35 14 0,0 0 2 15,0 0-28-15,0 0 10 0,0 0-2 0,0 0-17 16,0 0-1-16,0 0 2 0,0 0-10 16,0 0-3-16,0 0-7 0,0 0 3 15,0 0-10-15,0 0 4 0,0 0-4 0,0 0-3 16,0 0 6-16,0 0 0 0,0 0-6 15,0 0-7-15,0 0-5 0,0 0 9 16,-19-21-15-16,19 21 3 0,0 0 12 16,0 0-3-16,0 0-4 0,0 0 4 0,0 0-6 15,0 0 3-15,0 0-6 0,-18-12 0 16,18 12-12-16,0 0-14 0,0 0-12 0,0 0-4 16,0 0 3-16,0 0-4 0,0 0-4 15,0 0 6-15,0 0 5 0,0 0 4 16,0 0 6-16,-57 21-1 0,57-21 11 0,0 0 2 15,0 0-10-15,-22 12 11 0,22-12-4 16,0 0 10-16,0 0-3 0,0 0-1 0,-25 8 8 16,25-8-4-16,0 0-7 0,0 0-4 15,0 0 15-15,-25 10-4 0,25-10 3 16,0 0-3-16,0 0 7 0,-23 12 11 16,23-12-11-16,0 0 7 0,0 0-7 0,-20 9 7 15,20-9-4-15,0 0 15 0,0 0 10 16,0 0 16-16,-25 8 0 0,25-8-1 0,0 0-10 15,0 0-7-15,0 0 6 0,0 0-10 16,0 0-3-16,-27 8-7 0,27-8 16 0,0 0-15 16,0 0-4-16,0 0 6 15,0 0-15-15,-19 14 10 0,19-14-1 0,0 0 0 16,0 0 3-16,-26 12 6 0,26-12-12 0,0 0 3 16,0 0 0-16,-22 15 0 0,22-15 6 15,0 0 2-15,-29 12-8 0,29-12-9 16,-18 11 17-16,18-11-8 0,0 0 9 0,-18 14-1 15,18-14 8-15,0 0-5 0,-20 13-6 16,20-13 11-16,0 0-8 0,0 0-3 16,-17 13-9-16,17-13 4 0,0 0-4 0,0 0 0 15,0 0 14-15,-15 23-10 0,15-23-7 16,0 0 12-16,0 0-3 0,-12 24-9 0,12-24-2 16,0 0 0-16,0 0 0 0,0 0 3 15,-5 29 2-15,5-29 6 0,0 0-8 16,0 0-1-16,0 0-2 0,-7 24 0 15,7-24 0-15,0 0 6 0,0 0-1 0,0 0 0 16,0 0 0-16,0 0 1 0,0 0-1 16,0 0 3-16,0 31-3 0,0-31-2 15,0 0 2-15,0 0-3 0,0 0 1 0,0 0 5 16,0 0 0-16,0 30-11 0,0-30 11 16,0 0 0-16,0 0 2 0,10 26 0 15,-10-26 0-15,0 0 6 0,0 0-4 0,5 25 1 16,-5-25 7-16,0 0-10 0,12 23 10 15,-12-23-8-15,0 0 10 0,7 24-14 0,-7-24 6 16,0 0 1-16,10 27 4 0,-10-27-7 16,0 0-2-16,15 23 4 0,-15-23-2 15,13 15 7-15,-13-15 9 0,0 0-14 0,17 22 16 16,-17-22-3-16,15 12 0 0,-15-12-4 16,17 12-3-16,-17-12 4 0,0 0-9 15,22 12 9-15,-22-12-6 0,0 0 1 0,26 16 0 16,-26-16-6-16,20 7 4 0,-20-7-2 15,0 0-2-15,31 9 1 0,-31-9-8 0,26 6 1 16,-26-6 9-16,0 0-3 0,34 7-13 16,-34-7 18-16,26 7-12 0,-26-7-8 15,31 1 4-15,-31-1 2 0,0 0-4 0,31 3-2 16,-31-3 0-16,25 5 2 0,-25-5 19 16,0 0-9-16,39 0-6 0,-39 0 14 15,0 0 8-15,32 0-12 0,-32 0-6 0,0 0 3 16,35 0 9-16,-35 0-12 0,0 0 2 15,35-8 1-15,-35 8-3 0,30-6-4 16,-30 6 25-16,30-2-31 0,-30 2 13 0,30-7-1 16,-30 7-5-16,0 0 5 0,37-6 14 15,-37 6-12-15,0 0 1 0,32-9 9 0,-32 9-13 16,20-7-2-16,-20 7 6 0,0 0-4 16,37-11-3-16,-37 11 5 0,28-11-4 15,-28 11-7-15,27-6-24 0,-27 6-20 0,0 0-53 16,0 0-91-16,0 0-227 0,0 0-321 15,0 0 496-15</inkml:trace>
  <inkml:trace contextRef="#ctx0" brushRef="#br0" timeOffset="7595.6279">18248 7851 2930 0,'0'0'-137'0,"0"0"11"0,0 0 9 15,-15-19 4-15,15 19 12 0,0 0 0 16,0 0 20-16,0 0 22 0,-27-8 20 0,27 8 18 15,0 0 31-15,0 0 4 0,0 0-17 16,0 0 17-16,-28-6 4 0,28 6-8 0,0 0-10 16,0 0-3-16,0 0 6 0,0 0-6 15,0 0 6-15,0 0 1 0,0 0 3 0,0 0-11 16,0 0 4-16,0 0-3 0,0 0 6 16,0 0 4-16,0 0-3 0,0 0-1 0,-49 8 8 15,49-8-11-15,0 0 0 0,0 0 0 16,0 0 3-16,-32 10-3 0,32-10 4 15,0 0-8-15,-23 7 11 0,23-7-7 0,0 0 14 16,-34 8 6-16,34-8-3 0,-23 10 0 16,23-10 7-16,-22 7-11 0,22-7-7 0,-18 13 4 15,8-6 7-15,10-7-1 0,-24 12-3 16,24-12-6-16,-18 12 9 0,5-1-3 16,13-11-4-16,-17 12-2 0,17-12 2 15,-18 14-2-15,18-14 2 0,-17 16-3 0,17-16 7 16,-14 19-4-16,6-11 4 0,8-8-1 15,-8 16-5-15,8-16 2 0,-15 12-6 16,15-12 3-16,-9 19 9 0,9-19-8 0,-8 17 17 16,8-17-9-16,-3 20 3 0,3-20 9 15,-5 23-9-15,5-23 5 0,0 0 3 0,0 0 9 16,10 42-1-16,-10-42 0 0,11 23 7 16,-11-23-11-16,19 16-5 0,-19-16 5 0,20 22-12 15,-20-22 6-15,22 18 10 0,-22-18-21 16,28 17 11-16,-11-10 4 0,-17-7-10 15,35 14-1-15,-12-11 6 0,-23-3-1 0,39 10 13 16,-16-8-20-16,-23-2 9 0,39 0 3 16,-39 0 9-16,33 5-13 0,-33-5-4 15,35-7 11-15,-35 7-4 0,30-10 8 16,-30 10-11-16,32-19-5 0,-22 8 11 0,-10 11 6 16,24-23 6-16,-24 23-8 0,21-24-6 15,-11 12-5-15,-10 12-8 0,15-27 7 16,-15 27-4-16,12-25 6 0,-12 25-7 0,7-29-6 15,-7 29 11-15,0 0-1 0,-4-39-6 16,4 39-2-16,0 0 0 0,-15-38 0 0,15 38 3 16,-15-25-11-16,0 11 2 0,15 14 6 15,-32-26-8-15,17 14-4 0,15 12 0 0,-46-22 0 16,27 15 19-16,-3-3-19 0,22 10 2 16,-43-17 6-16,25 12-12 0,18 5-4 0,-36-8-5 15,36 8-11-15,0 0-1 0,-50 8 7 16,50-8-12-16,-42 12-5 0,29-2-12 15,-7 3-30-15,7-1-40 0,-6 2-77 0,19-14-265 16,-22 25-197-16,14-18 119 0</inkml:trace>
  <inkml:trace contextRef="#ctx0" brushRef="#br0" timeOffset="8551.4117">18551 7898 2529 0,'0'0'-79'15,"0"0"13"-15,0 0-7 0,0 0 27 16,0 0 26-16,30 22 17 0,-30-22 3 15,11 22 26-15,-11-22 10 0,7 27 12 0,-7-27 12 16,10 27-4-16,-1-9-4 0,-9-18 5 16,13 30 4-16,-3-13-9 0,-10-17-7 15,8 33 2-15,-8-33-6 0,15 29-3 0,-15-29-3 16,10 26-12-16,-10-26-2 0,9 23 10 16,-9-23-2-16,0 0 6 0,10 28 18 0,-10-28 8 15,0 0 16-15,5 19 12 0,-5-19 24 16,0 0-21-16,0 0-9 0,0 0-19 0,0 0-7 15,0 0 3-15,0 0-15 0,0 0 1 16,0 0-8-16,0 0-15 0,0 0 1 16,0 0-17-16,0 0 4 0,-3-87 19 15,3 87-32-15,8-32-9 0,-8 32 9 0,8-32-9 16,1 16-13-16,1-4 0 0,0 0-1 16,-10 20-5-16,16-40-3 0,-4 21 6 0,0-2 7 15,0 1-1-15,-12 20 5 0,18-36 8 16,-6 24-8-16,-12 12 6 0,15-28 4 15,-15 28 2-15,11-22 14 0,-11 22-10 0,9-21 10 16,-9 21-2-16,0 0-8 0,10-22 0 16,-10 22-8-16,0 0 16 0,17-12-6 0,-17 12 0 15,0 0 2-15,0 0 2 0,0 0-6 16,43 25 2-16,-43-25 6 0,28 20-4 16,-14-4 9-16,1 0-13 0,-2-1 4 0,-13-15 0 15,27 30 4-15,-12-11 2 0,-3-4 27 16,1 5-10-16,1 2 1 0,-3-4 10 15,-2 3 1-15,6 3 3 0,-9-1-2 0,4 1-11 16,-3-1 18-16,5 0-19 0,-5 5-7 16,1-4 8-16,-5 1-6 0,9-1 14 15,-5-1-6-15,-2 1-16 0,-5-24-2 0,8 38-3 16,-8-38-3-16,10 34 9 0,-10-34-18 16,5 27-6-16,-5-27-31 0,3 30-40 0,-3-13-60 15,0-17-118-15,-5 18-559 0,5-18 90 16</inkml:trace>
  <inkml:trace contextRef="#ctx0" brushRef="#br0" timeOffset="9531.4673">19971 7032 3461 0,'0'0'-162'0,"0"0"20"16,0 0 18-16,-39 0 13 0,39 0 9 16,0 0 6-16,0 0 7 0,-40 3 1 15,40-3 12-15,-28 7 11 0,28-7 5 16,-32 5 21-16,32-5 3 0,-30 3 16 0,30-3 14 16,-32 9 12-16,32-9 11 0,-28 9 13 15,28-9 12-15,-37 13 8 0,19-8 4 16,18-5 4-16,-37 20 5 0,20-11-7 0,17-9 10 15,-37 21 7-15,20-6-10 0,2-3 15 16,-5 8-10-16,2-3-4 0,3-2 11 0,3 5-9 16,-3-1-9-16,2 1 2 0,-4 3 12 15,9 4-8-15,-4-3-4 0,0 7 8 16,4 1-14-16,-1 1-3 0,4-1 13 0,-3-1-25 16,5 1 7-16,3 7-8 0,0-6 8 15,3 1 6-15,0 6-23 0,2-1-4 16,4-1 2-16,-4-7-6 0,0 0-2 0,3 0 9 15,2-7-15-15,-5 5 1 0,-1-9 3 16,2 5-4-16,3-3 2 0,-9-22-3 0,10 37-8 16,-5-17 2-16,3 0 9 0,-3 4 4 15,8-1-6-15,-7 1 0 0,4-2 0 0,-2 1-2 16,4 2-10-16,-1 1 10 0,-1-5 5 16,0 0-13-16,-3 0 6 0,1 2 2 15,4-5-3-15,-12-18-7 0,19 37 8 16,-13-21-4-16,-6-16-4 0,14 26 23 15,-14-26-18-15,10 30-2 0,-10-30-3 0,8 29-5 16,0-13 2-16,-8-16 1 0,15 34 19 16,-4-19-17-16,-3 3 8 0,-8-18-10 0,15 34 9 15,-10-17-12-15,-5-17-15 0,13 30-21 16,-13-30-39-16,9 28-32 0,-4-16-43 0,-5-12-111 16,0 0-527-16,0 0 215 0</inkml:trace>
  <inkml:trace contextRef="#ctx0" brushRef="#br0" timeOffset="9882.3112">19419 8294 3507 0,'0'0'-41'0,"0"0"19"16,0 0 2-16,0 0 9 0,0 0-5 16,0 0 11-16,0 0 3 0,0 0 20 15,0-30 2-15,0 30-2 0,0 0 10 0,0 0-15 16,18-20 0-16,-18 20 5 0,15-13-5 16,-15 13 2-16,27-17-5 0,-27 17 7 0,32-21 2 15,-17 12-2-15,-15 9-5 0,42-19 9 16,-27 11-10-16,5-4 5 0,2 2-4 15,-22 10-4-15,40-15 0 0,-18 6-1 0,-22 9 9 16,31-11-22-16,-31 11 0 0,37-10-17 16,-37 10-30-16,35-11-33 0,-35 11-34 0,30-3-56 15,-30 3-189-15,35-3-309 0,-26-2 121 16</inkml:trace>
  <inkml:trace contextRef="#ctx0" brushRef="#br0" timeOffset="10520.0077">20168 8094 2754 0,'0'0'-8'0,"0"0"-9"0,0 0 12 0,0 0-7 16,0 0 4-16,-32 6 8 0,32-6 6 15,0 0 13-15,0 0 4 0,-20 13 7 0,20-13-3 16,0 0 14-16,-20 19-1 0,20-19-5 16,0 0-4-16,-11 25 8 0,11-25-11 15,-10 21 14-15,10-21-12 0,0 0 5 0,-4 36 9 16,4-36-11-16,0 0 5 0,7 41 2 15,-7-41-8-15,15 32-6 0,-7-17 3 16,-8-15-2-16,20 31-2 0,-10-15 3 0,4 1-12 16,-1-2 10-16,-13-15-4 0,29 32-1 15,-14-17-8-15,3-3 19 0,-3 2-24 16,-15-14 7-16,37 21 10 0,-24-14-9 0,-13-7-7 16,30 17 5-16,-11-11 21 0,-19-6 11 15,22 9 13-15,-22-9 24 0,25 9 27 0,-25-9 14 16,0 0 2-16,30 9-6 0,-30-9-21 15,0 0-20-15,0 0-19 0,0 0-20 16,38-24-4-16,-38 24-9 0,19-18-2 0,-19 18 2 16,10-23-7-16,-10 23-3 0,8-24 5 15,-8 24-3-15,5-24 1 0,-5 24 2 16,0 0 1-16,-10-47 2 0,10 47 1 0,-17-31-8 16,2 13 1-16,7 0 0 0,-12 2-6 15,20 16-1-15,-29-31-3 0,13 17-12 16,-4 1 3-16,20 13-2 0,-29-23-6 15,16 15 0-15,13 8-1 0,-29-20 1 0,29 20 2 16,-20-16-2-16,20 16 3 0,-18-15-20 16,18 15-17-16,0 0-23 0,-24-14-19 0,24 14-18 15,0 0-10-15,0 0-32 0,0 0-49 16,0 0-119-16,0 0-513 0,-23 18 41 0</inkml:trace>
  <inkml:trace contextRef="#ctx0" brushRef="#br0" timeOffset="11167.6103">20694 8153 3619 0,'0'0'-78'0,"0"0"27"16,0 0 16-16,0 0 4 0,0 0-5 15,0 0 16-15,0 0 4 0,0 0 11 0,23 15-6 16,-23-15 2-16,0 0 11 0,0 0-11 15,0 0-1-15,0 0-1 0,0 0 6 16,0 0-2-16,18 16-2 0,-18-16 7 0,0 0-8 16,19 16 10-16,-19-16 3 0,16 19-10 15,-16-19 2-15,16 21 0 0,-1-9 8 16,-15-12-18-16,20 26 20 0,-7-13-5 0,-13-13-9 16,23 29 9-16,-12-16 4 0,-11-13 1 15,21 20-10-15,-11-7 10 0,-10-13 5 16,17 17-15-16,-17-17 5 0,15 17 14 15,-15-17 0-15,0 0 21 0,13 19 15 0,-13-19 26 16,0 0-12-16,0 0-2 0,0 0-14 16,0 0 8-16,0 0-19 0,0 0-3 0,0 0 0 15,0 0-9-15,0 0-5 0,-46-66-1 16,46 66-9-16,-19-24-10 0,19 24-10 0,-13-30 4 16,13 30 3-16,-15-28-13 0,15 28 8 15,-4-39-8-15,4 39 1 0,0-36-1 16,0 36 6-16,5-39-4 0,5 19 2 0,-1 3-10 15,6-4 22-15,-2 1-21 0,4 2 5 16,3 1-1-16,4-1 3 0,-6 0-3 0,5 2 3 16,-4 1-5-16,4 3 6 0,-3 0 9 15,-5 1-15-15,-15 11 8 0,32-19-4 16,-32 19-7-16,25-12-15 0,-25 12-25 16,25-11-38-16,-25 11-54 0,0 0-149 0,29 0-361 15,-29 0 119-15</inkml:trace>
  <inkml:trace contextRef="#ctx0" brushRef="#br0" timeOffset="11985.8437">21573 7975 2729 0,'0'0'17'0,"0"0"-11"0,0 0-6 16,0 0 8-16,0 0-16 0,5 39 13 16,-5-39 3-16,4 23 9 0,-4-23 19 0,1 27-4 15,-1-27-2-15,4 36-9 0,-1-16 0 16,-3-20 2-16,5 37 27 0,-1-16-25 16,-4-21 8-16,3 36-13 0,0-18 12 0,-3-18-15 15,9 39 6-15,-9-39 3 0,1 31-11 16,-1-31-1-16,4 27 8 0,-4-27-6 0,1 20-6 15,-1-20 13-15,0 0 14 0,5 29 50 16,-5-29 1-16,0 0-6 0,0 0-5 16,0 0-22-16,0 0-20 0,0 0-7 15,0 0-24-15,0 0 14 0,0 0-7 0,0 0-3 16,4-79-4-16,-4 79 10 0,3-32-10 16,-3 32-4-16,7-27 6 0,-7 27-3 0,5-26 9 15,-5 26-12-15,0 0 4 0,5-30 2 16,-5 30-12-16,0 0 6 0,15-16 8 15,-15 16-16-15,0 0 6 0,32-4 0 0,-32 4-2 16,0 0 10-16,0 0-12 0,36 4 6 16,-36-4 0-16,0 0 6 0,30 16-8 15,-30-16 2-15,17 12-8 0,-17-12 8 0,0 0 8 16,25 18-16-16,-25-18 16 0,19 12-2 16,-19-12-12-16,0 0 12 0,18 18 0 15,-18-18-6-15,0 0 17 0,20 11-17 0,-20-11 2 16,0 0-21-16,0 0-30 0,0 0-4 15,52-41-1-15,-42 23 4 0,5-1 11 0,-7-9 10 16,4 9 33-16,0-8 4 0,-5 10-4 16,4-5 1-16,-11 22 3 0,15-33 2 0,-15 33-3 15,17-31 1-15,-10 15-4 0,-7 16-6 16,18-27 2-16,-6 14 0 0,-12 13 4 16,20-21-4-16,-20 21-4 0,23-20 2 0,-23 20 8 15,19-15-8-15,-19 15 4 0,0 0 4 16,23-21-6-16,-23 21-10 0,0 0 10 15,17-12-4-15,-17 12 4 0,0 0 0 16,0 0 4-16,0 0-8 0,0 0 4 0,0 0 8 16,52 24 9-16,-52-24-19 0,13 24 6 15,-3-7-2-15,-10-17-4 0,19 33 18 16,-11-14-4-16,-3 1-16 0,-5-20 23 0,17 40-3 16,-6-16-10-16,-6-1 2 0,4 1-4 15,1 3 16-15,-2-4-10 0,1 2 4 0,-3-1-12 16,4 0-2-16,0 2 0 0,2 0 5 15,-2-5-1-15,-2 0-6 0,-1 0-2 16,5-2-9-16,-12-19-51 0,15 33-56 0,-15-33-116 16,15 26-512-16,-12-20 446 0</inkml:trace>
  <inkml:trace contextRef="#ctx0" brushRef="#br0" timeOffset="13139.5335">22872 7885 3214 0,'0'0'-48'0,"0"0"7"16,-24-12-4-16,24 12-2 0,0 0 1 0,0 0 20 15,-30-5 29-15,30 5 10 0,0 0 12 16,0 0 1-16,0 0 4 0,-45 8 0 16,45-8 7-16,0 0-17 0,-25 9-1 0,25-9-12 15,0 0 22-15,-27 18 2 0,27-18 0 16,-17 20-3-16,17-20 6 0,-16 21-4 15,16-21 2-15,-14 28 1 0,14-28-17 0,-12 28 1 16,12-28 1-16,-8 32-1 0,8-32 1 16,-3 32-10-16,3-32 3 0,-5 35 11 15,5-35-12-15,0 36 7 0,0-36-4 16,0 33-5-16,8-13 17 0,-8-20-20 0,15 38 1 16,-7-20 2-16,6 2-12 0,-1-5 10 15,-13-15 0-15,29 26-10 0,-14-20-4 0,-15-6 12 16,21 12-10-16,-21-12 10 0,29 6 4 15,-29-6 1-15,0 0-7 0,0 0-9 0,43-30 1 16,-33 18-10-16,-10 12-7 0,17-35 2 16,-13 15 8-16,-4 20-10 0,10-32 5 15,-2 12 3-15,-8 20-2 0,5-31 13 0,-5 31-14 16,2-26 14-16,-2 26 13 0,0 0-5 16,-2-33 9-16,2 33 9 0,0 0-7 15,0 0-2-15,0-38 1 0,0 38-9 0,0 0-1 16,0 0-4-16,0 0 0 0,5-26-4 15,-5 26 2-15,0 0 4 0,0 0-2 16,0 0-13-16,0 0 9 0,0 0 2 0,0 0-3 16,0 0 7-16,60 30-8 0,-60-30 10 15,22 17 1-15,-22-17-8 0,25 13 6 0,-25-13-1 16,23 8-4-16,-23-8 4 16,19 9 2-16,-19-9-4 0,0 0 19 0,28 10 15 15,-28-10 11-15,0 0 9 0,0 0-8 0,35-2-12 16,-35 2 11-16,0 0-14 0,25-28 5 15,-25 28-4-15,17-28-19 0,-12 12 10 0,-5 16-7 16,15-27 3-16,-15 27-3 0,12-22-10 16,-12 22-1-16,8-21 6 0,-8 21-15 15,0 0-1-15,12-25 7 0,-12 25-2 0,0 0 7 16,0 0-2-16,22-7-10 0,-22 7 9 16,0 0-13-16,0 0 7 0,40 28 2 15,-40-28 0-15,22 19-6 0,-11-7 15 16,-11-12-9-16,21 23 2 0,-21-23-7 0,16 13 5 15,-16-13 7-15,17 17-11 0,-17-17 4 16,13 15 6-16,-13-15 23 0,0 0 15 16,19 12 19-16,-19-12 19 0,0 0-2 0,0 0-36 15,0 0-16-15,0 0-22 0,42-44-14 16,-31 26-8-16,1 0 13 0,1-3-22 0,-1-1 16 16,-12 22-11-16,20-41 2 0,-11 29 5 15,-9 12-4-15,20-32-1 0,-20 32 9 0,16-25-1 16,-16 25-10-16,22-23 6 0,-22 23 5 15,23-18-6-15,-23 18 1 0,24-15 2 0,-24 15 7 16,18-10-8-16,-18 10 1 0,24-6 7 16,-24 6-2-16,0 0-2 0,31-2 7 15,-31 2-3-15,0 0-2 0,34 12-2 16,-34-12 5-16,23 12 12 0,-23-12-7 0,22 21 1 16,-10-4 0-16,-12-17-6 0,22 33 3 15,-11-18-1-15,1 4-2 0,-4-2 11 16,4 3-7-16,-12-20 4 0,13 34 1 0,-4-13 2 15,-9-21-1-15,13 36-12 0,-3-13 13 16,-5-5-3-16,2 5-1 0,0-2-3 0,4 0 4 16,-6 0-4-16,2 3-28 0,3-5-41 15,2 4-55-15,-2-5-79 0,-10-18-234 0,22 21-297 16,-6-15 503-16</inkml:trace>
  <inkml:trace contextRef="#ctx0" brushRef="#br0" timeOffset="13523.2926">24626 7578 2989 0,'-33'5'-54'15,"33"-5"17"-15,-32 10 19 0,32-10 4 16,-33 12 20-16,14-3 2 0,19-9-6 0,-33 22 6 16,19-6 3-16,14-16 7 0,-23 28 14 15,11-8-6-15,4 0 7 0,8-20 7 0,-19 46-7 16,16-23 4-16,0 2-3 16,1 4-7-16,2-29 6 0,0 57-7 0,2-25-7 15,1-2 7-15,7 8-3 0,-3-1-4 0,3-6 1 16,2 9-4-16,-4-7 2 0,7 4-9 15,-3-3 5-15,1-4-3 0,-1-1 2 16,-2-1 0-16,5-4-4 0,2 2 11 0,-1 1 2 16,1-10 4-16,10 3 6 0,-5-5-13 15,6-3 2-15,-1-3-17 0,6-4-65 16,4-5-77-16,-9-11-182 0,13-4-384 0,-10 0 637 16</inkml:trace>
  <inkml:trace contextRef="#ctx0" brushRef="#br0" timeOffset="13937.8769">25240 8020 2880 0,'0'0'-62'0,"0"0"12"16,0 0 3-16,0 0 10 0,30-6-3 0,-30 6 14 15,0 0-6-15,39-2-10 0,-39 2-9 16,30-7 11-16,-30 7-13 0,30-5 12 0,-30 5-1 15,32-11 6-15,-15 3 20 0,-17 8 22 16,28-12 40-16,-28 12-17 0,17-20-7 0,-17 20 10 16,11-21 5-16,-11 21 3 0,0 0 0 15,0-30-4-15,0 30-15 0,0 0 14 16,-25-34 9-16,25 34 4 0,-20-21 0 16,20 21 21-16,-25-17-2 0,25 17-4 15,-25-6 7-15,25 6 0 0,-40 4-9 0,40-4 7 16,-39 16 0-16,21-5-1 0,-4 2-11 15,6 2 2-15,-3 6 4 0,2-1-2 0,4 2 0 16,1-2-6-16,-1 7 6 0,0-2-3 16,3 0-3-16,1 3 5 0,1-1-9 0,1 4-8 15,5-3 11-15,-1 3-14 0,6-1 5 16,-1 5-8-16,5-5 32 0,3 5 14 16,7-4-5-16,13 0-4 0,3 0-10 0,16-10-31 15,13-3-90-15,3-10-134 0,5-7-405 16,7-10-207-16,5-12 168 0</inkml:trace>
  <inkml:trace contextRef="#ctx0" brushRef="#br0" timeOffset="14864.0273">26731 7364 3356 0,'6'-29'-161'16,"-6"29"14"-16,0 0 8 0,0 0 23 0,9-27 24 15,-9 27 15-15,0 0 27 0,0 0 35 16,0-34 9-16,0 34 27 0,0 0 14 15,0 0 17-15,0 0-15 0,1-27 17 0,-1 27-7 16,0 0-1-16,0 0 12 0,0 0-5 16,0 0-7-16,0 0 12 0,4-27-3 0,-4 27 4 15,0 0-2-15,0 0-12 0,0 0-1 16,0 0-1-16,0 0 2 0,0 0 13 0,0 0 9 16,0 0 13-16,0 0-16 0,0 0-9 15,0 0-3-15,0 0-17 0,0 0 0 16,0 0 3-16,0 0-2 0,0 0 3 15,0 0 0-15,0 0-8 0,0 0 14 0,3 83-11 16,-3-83 31-16,5 61-7 0,-5-23-6 16,3 2-1-16,-1 3-2 0,1 7 20 15,1-2 10-15,4 5-2 0,-3 3-12 0,-1 1-5 16,6 7-5-16,0-4 3 0,-2 2-16 16,5-1-2-16,-1-2-5 0,0-1-4 0,1-3-1 15,2-3-3-15,-3-8-3 0,-4-3 1 16,2-10-3-16,-1 1-2 0,-4-7 1 0,-2 1-10 15,5-2-14-15,-8-24-20 0,10 36-37 16,-6-21-30-16,-4-15-42 0,5 29-52 16,-5-29-172-16,-9 18-523 0,9-18-272 15</inkml:trace>
  <inkml:trace contextRef="#ctx0" brushRef="#br0" timeOffset="15157.8491">26436 8135 4133 0,'-16'-27'-60'0,"16"27"11"0,-12-18 26 16,12 18-13-16,0 0 5 0,0 0 10 0,-5-29 17 16,5 29 34-16,0 0 33 0,30-24-13 15,-8 11 14-15,4 3-1 0,0-2-10 0,9 0 6 16,6-1-3-16,5-2 9 0,-3 2 8 15,12-4-7-15,-1 0-7 0,6 0-2 16,-6-2-14-16,-3 1-2 0,-4 6-3 0,2-6-6 16,-4 1-22-16,-5 4-20 0,2-1-22 15,-9 1-14-15,6 1-29 0,-9 4-11 0,-3-2-18 16,-2 1-30-16,0 1-43 0,-25 8-94 16,37-12-552-16,-21 9 54 0</inkml:trace>
  <inkml:trace contextRef="#ctx0" brushRef="#br0" timeOffset="15565.5953">27706 7832 3850 0,'0'0'13'15,"0"0"24"-15,0 0-15 0,-30 44-7 16,30-44 4-16,-14 15-8 0,14-15 17 0,-15 21 14 15,15-21-18-15,-16 25 11 0,16-25-1 16,-9 32-4-16,9-32 4 0,-11 33-10 16,11-33 0-16,0 37-9 0,8-12 2 0,-3-3 5 15,2 0-5-15,6 0 7 0,5-3 1 16,8 4-12-16,-5-5 6 0,8-6 1 16,2 5-1-16,1-11-3 0,2 0-5 0,3-6 7 15,-7 0 1-15,3-5-5 0,2-2-1 16,-1-7-12-16,2-1 7 0,-10-3-7 0,0-7-5 15,-4 1-2-15,-2-5-13 0,-3-1-8 16,-5 5 1-16,-9-2 7 0,2-1-4 16,-5 28 12-16,-13-47 9 0,-2 25-7 0,-1 7-3 15,-2 0 3-15,18 15-1 0,-48-17 2 16,22 16 6-16,26 1-4 0,-48 0-4 0,48 0-7 16,-42 12-1-16,19-3-16 0,1 1-8 15,5 3-17-15,17-13-38 0,-30 26-54 16,20-14-136-16,3-2-500 0,7-10 252 0</inkml:trace>
  <inkml:trace contextRef="#ctx0" brushRef="#br0" timeOffset="16284.2344">29399 7664 3290 0,'11'-26'-141'0,"-11"26"32"0,0 0 25 15,0 0 13-15,6-27 9 0,-6 27 13 0,0 0 13 16,0 0 22-16,0 0 22 0,8-22 20 15,-8 22 8-15,0 0 10 0,0 0-3 16,0 0-11-16,0 0 2 0,0 0-3 16,0 0-6-16,0 0-2 0,-22-33 0 0,22 33 2 15,0 0-10-15,0 0 10 0,-23-17-6 16,23 17 6-16,0 0-9 0,0 0 4 16,-29-4 8-16,29 4-11 0,0 0 13 0,0 0 14 15,0 0 11-15,-47 9-21 0,47-9 4 16,0 0-5-16,-31 8-5 0,31-8 4 0,-20 10-13 15,20-10 2-15,-17 16-6 0,17-16 10 16,-15 18-14-16,15-18-3 0,-9 22 11 16,9-22 3-16,-5 27-16 0,5-27 8 0,5 34 1 15,-5-34-3-15,9 33-6 0,1-18 2 16,-10-15 4-16,13 32 0 0,-4-17-8 16,-9-15 8-16,30 34 1 0,-12-18-11 0,2 0 8 15,7-1 4-15,0-3-12 0,6 2 0 16,-3 3 11-16,5-3-11 0,-10-3 6 15,4-2 0-15,-1 3-2 0,-6-3-1 0,2-3 9 16,-24-6 9-16,33 16 24 0,-33-16-1 16,35 9-15-16,-22-1 16 0,-13-8-15 15,26 13 2-15,-26-13 1 0,23 15-7 0,-23-15-1 16,20 23-10-16,-20-23 3 0,13 21-3 16,-13-21 6-16,12 19 0 0,-12-19 5 0,10 20-3 15,-10-20 10-15,0 0 2 0,4 29 25 16,-4-29 9-16,0 0 9 0,-21 36 3 0,8-20 1 15,13-16-8-15,-25 24-7 0,5-7-11 16,20-17-4-16,-23 19-8 0,9-5-11 0,14-14-8 16,-28 24-15-16,16-15-17 0,12-9-13 15,-22 27-18-15,22-27-31 0,-17 18-11 16,17-18-40-16,-13 24-27 0,5-12-32 16,8-12-62-16,0 0-639 0,0 0-266 0</inkml:trace>
  <inkml:trace contextRef="#ctx0" brushRef="#br0" timeOffset="17232.1876">30081 7840 4137 0,'27'-14'16'0,"-27"14"24"16,0 0 45-16,0 0 0 0,0 0-12 0,0 0-4 15,0 0-1-15,0 0 2 0,20-12 2 16,-20 12 1-16,0 0-8 0,0 0-6 16,0 0-4-16,0 0-12 0,0 0-7 0,0 0-6 15,0 0-5-15,0 0 0 0,0 0-1 16,0 0 1-16,0 0 7 0,20 42 10 16,-20-42-7-16,7 32 0 0,-5-9-4 0,4 1-2 15,-6-24-3-15,5 54 2 0,0-24-5 16,-5 0-1-16,4 4-1 0,-1 0-4 15,2-2 0-15,-2 7 0 0,-1-7-4 0,1 9 1 16,6-3 0-16,-6-2-1 0,-1-5 0 16,-2 3-3-16,3-4 0 0,5-2-3 0,-4 4 1 15,-4-1-1-15,12-4-1 0,-9 1 1 16,-1-2-1-16,1-3-4 0,-3-23 3 16,8 40 3-16,-8-40-1 0,5 34 1 0,-5-34 2 15,0 25 6-15,0-25 16 0,0 0 10 16,4 30 7-16,-4-30-5 0,0 0-2 0,0 0-8 15,0 0-8-15,0 0-1 0,0 0-7 16,0 0-11-16,0 0 1 0,-20-79-4 16,18 47-1-16,-1-9-1 0,-3-1 0 0,0-1 0 15,-3 1-2-15,1-5 0 0,-4 0 0 16,7 2 1-16,-6 3-2 0,2 0 0 0,1 2 2 16,-4 0-2-16,6 3 1 0,-5 1-5 15,5-7 3-15,1 13-2 0,-4 0 3 16,4-4 1-16,5 0-4 0,-3 1-7 15,6-6-4-15,-3 7 0 0,0 1 5 0,2-3-5 16,1 7 2-16,1-2 0 0,4 2-4 16,-3 3-4-16,12-3-1 0,-2 1-3 15,5-2 4-15,2 4 0 0,-6 1 4 0,3 3 0 16,-2 1 1-16,-1 1 5 0,1-5 0 16,3 5-1-16,-3 0 2 0,3 0 1 0,-3 3 2 15,-17 15 2-15,31-27 1 0,-21 15 4 16,-10 12-1-16,21-17-6 0,-21 17 2 0,23-16-3 15,-23 16 4-15,0 0 1 0,25-15-4 16,-25 15 2-16,25-3 0 0,-25 3-1 16,0 0 8-16,0 0-4 0,49 15-1 0,-49-15 0 15,21 16 0-15,-2-4 2 0,-6 4 0 16,1-1 2-16,1 5 2 0,-2 3 2 0,2-2 3 16,-7 5-4-16,4-2 4 0,-7-5 3 15,4 9 2-15,-4-9 6 0,-5-19 5 0,3 44 2 16,0-26-1-16,-3-18-1 15,-3 44-2-15,-2-21 3 0,-7 2 1 0,4 2 1 16,-6-3-6-16,-4 6 1 0,-4-3 0 16,6-4 6-16,-1-3 6 0,-5 3 0 0,0-2 0 15,-3-1 6-15,2 0-1 0,-4-1-2 16,-1-1 0-16,4-2-5 0,-1-1-2 16,3-3-7-16,-1 4-2 0,3-3 0 0,0-6-5 15,0 5-2-15,20-12-5 0,-29 20-6 16,29-20-6-16,-21 14-12 0,21-14-17 0,-24 10-18 15,24-10-28-15,0 0-36 0,-17 13-42 16,17-13-50-16,0 0-128 0,0 0-232 0,0 0-371 16,17-61-713-16</inkml:trace>
  <inkml:trace contextRef="#ctx0" brushRef="#br0" timeOffset="17998.4377">30782 7564 4531 0,'0'0'-151'0,"25"-8"10"0,-25 8 14 16,0 0 12-16,0 0 14 0,0 0 41 0,20-17 39 15,-20 17 46-15,0 0 40 0,0 0 31 16,0 0-4-16,0 0-10 0,17-12-8 0,-17 12-17 15,0 0-13-15,0 0-5 0,0 0-6 16,0 0 6-16,0 0-9 0,49 0-5 16,-49 0 4-16,38 5-18 0,-38-5-28 0,44-5-12 15,-18 2-12-15,-26 3-2 0,52-4 13 16,-22 4-14-16,-30 0 8 0,39-8 14 16,-17 7-10-16,-22 1 16 0,35-7-1 15,-35 7 0-15,33-13-8 0,-33 13 5 0,34-12 9 16,-34 12-6-16,23-12 8 0,-23 12 19 15,25-12 3-15,-25 12-15 0,20-13 4 0,-20 13-2 16,17-16-13-16,-17 16 6 0,0 0-17 16,13-28-3-16,-13 28 0 0,0 0-18 0,7-27 8 15,-7 27 5-15,0 0-6 0,0-27 8 16,0 27 9-16,0 0 1 0,0 0 1 16,-8-35 17-16,8 35-10 0,0 0-9 0,-17-18-3 15,17 18 4-15,0 0 6 0,-25-19 6 16,25 19 0-16,0 0-7 0,-27-10-5 0,27 10 14 15,0 0 6-15,-38-6-6 0,38 6 10 16,-32 0 0-16,32 0 4 0,0 0-2 16,-42 5 23-16,42-5-17 0,-40 8 2 15,40-8 8-15,-34 12-2 0,16-5 3 0,18-7-3 16,-37 20 1-16,22-12-3 0,15-8-3 16,-33 20-2-16,19-5 4 0,14-15-3 0,-22 32-3 15,11-17 8-15,-1 7 5 16,4 0 22-16,-4 0-2 0,7 2 7 0,-3 3-14 15,3 2 3-15,1-5-5 0,-1 4-7 16,2 1 9-16,3-29 0 0,3 54-9 0,-3-25-1 16,5-2 18-16,4-3 7 0,2 4 18 0,3-2-3 15,-1-3 9-15,9 2 2 0,0-1 1 16,4-1-7-16,4-6-6 0,-4 2-8 16,2-6 3-16,2-1-2 0,-1-6-1 15,2 3-1-15,-2-3-6 0,3-4-7 0,-2 6-5 16,-30-8-3-16,57 2-5 0,-37-2-10 15,-20 0-7-15,45 3-16 0,-45-3-18 0,35 0-23 16,-35 0-30-16,35 3-35 0,-35-3-21 16,33-3-30-16,-17 0-50 0,-16 3-130 15,28-12-551-15,-15 3-349 0</inkml:trace>
  <inkml:trace contextRef="#ctx0" brushRef="#br0" timeOffset="18531.6677">31911 7195 4177 0,'0'0'-82'0,"0"0"17"15,0 0 2-15,2-28 7 0,-2 28 1 0,0 0 2 16,0 0 4-16,0 0 5 0,0 0 15 16,0 0 13-16,0 0 8 0,-10-36 10 15,10 36 18-15,0 0 3 0,0 0 9 16,0 0 8-16,0 0 13 0,0 0-11 0,-23-16 4 16,23 16 3-16,0 0-7 0,0 0-7 15,0 0 10-15,-51 16-5 0,51-16-10 0,-31 17 14 16,14-5 8-16,0 3-10 0,0-2-7 15,17-13 11-15,-31 32-9 0,16-10-5 16,1-3-1-16,6 1-6 0,-6-1 3 0,3 5 0 16,-1-1-10-16,5 1 5 0,-3 0 5 15,4 1-3-15,1 4 2 0,0-5 2 16,5-24 4-16,-4 50 6 0,1-26 7 0,3-24 12 16,3 46 25-16,6-25 18 0,-4 3-2 15,10-1 4-15,5-4-7 0,5 9-8 16,3-9-11-16,9 1-8 0,0-1-7 0,3-1-7 15,9 0-7-15,-6-6-7 0,4 0-1 16,-4-2-3-16,-3-3-6 0,-8-1-1 0,-2 0-3 16,2-5-6-16,-3-1-17 0,-29 0-30 15,53-5-23-15,-24-2-35 0,-8 3-40 16,9-10-48-16,-8 1-48 0,-2-7-138 0,4 4-586 16,-8-5-769-16</inkml:trace>
  <inkml:trace contextRef="#ctx0" brushRef="#br0" timeOffset="19079.325">32609 7035 4559 0,'0'-35'-147'0,"0"35"24"15,0 0 27-15,0 0 22 0,-10-36 8 16,10 36 15-16,0 0 1 0,-7-22 18 15,7 22 0-15,0 0 4 0,0 0-1 0,0 0 11 16,-10-24 10-16,10 24 10 0,0 0 2 16,0 0 14-16,0 0-3 0,-18-20-11 15,18 20 8-15,0 0 5 0,0 0 17 0,-25-12 37 16,25 12 9-16,0 0-7 0,0 0-8 16,0 0-9-16,-27-12-9 0,27 12-9 0,0 0-7 15,0 0 9-15,0 0-16 0,0 0 1 16,0 0-1-16,0 0-7 0,-27-12 1 15,27 12 1-15,0 0-10 0,0 0 5 16,0 0-5-16,0 0 5 0,-37 29-5 0,37-29 4 16,-25 19-1-16,25-19 0 0,-20 23-1 15,20-23 0-15,-20 24-2 0,20-24 4 0,-13 30-8 16,13-30-2-16,-5 25 10 0,5-25 0 16,0 32-7-16,0-32-3 0,8 29 1 15,-8-29 9-15,27 27-3 0,-7-14 3 0,7-2 0 16,8-2 5-16,0 5-5 0,3-6 3 15,-3 0 7-15,1 4 1 0,-5-4 0 0,3-3 11 16,-2 5 4-16,-1-1-2 0,-5-1 0 16,2 7 2-16,0-3-4 0,1 0 0 15,-9 1 4-15,-2 1-9 0,2 2 9 16,-5 3 11-16,-3 0 9 0,-12-19 15 0,2 41 8 16,-4-15 9-16,-13 4-4 0,-10 2-11 15,-3 4-12-15,-16 3-9 0,-18 5-28 16,-33 18-56-16,-9 1-94 0,-18-12-180 0,2-8-251 15,-4-14-385-15,22-20-728 0</inkml:trace>
  <inkml:trace contextRef="#ctx0" brushRef="#br0" timeOffset="126904.9715">26346 13095 400 0,'0'0'84'0,"0"0"17"0,0 0-55 15,0 0 4-15,0 0-25 0,0 0-19 16,0 0 13-16,0 0-7 0,0 0 0 0,0 0 12 15,0 0 12-15,0 0 16 0,0 0-12 16,0 0 21-16,0 0 9 0,0 0 19 0,0 0-19 16,0 0 9-16,0 0-8 0,0 0-11 15,0 0-11-15,0 0 0 0,0 0-14 16,0 0 12-16,0 0-13 0,0 0-13 16,0 0 12-16,0 0-1 0,0 0-24 0,0 0 16 15,0 0-12-15,48 42 8 0,-48-42-8 16,0 0 12-16,34 4-17 0,-34-4 5 0,32 3-8 15,-32-3 11-15,33 2-3 0,-33-2-5 16,37 0 1-16,-37 0 3 0,37 0-7 16,-37 0 0-16,33-2-4 0,-33 2 4 0,37 2 0 15,-37-2-1-15,35-2 5 0,-35 2-4 16,39 0-4-16,-39 0 0 0,36 0 3 16,-36 0-3-16,34 0-11 0,-34 0 0 0,32 0 7 15,-32 0-7-15,0 0 11 0,45 0 0 16,-45 0 0-16,0 0 0 0,32-3 11 15,-32 3 19-15,0 0 4 0,0 0 31 0,33 0 10 16,-33 0-16-16,0 0-5 0,0 0-4 16,0 0-4-16,27-4 2 0,-27 4-6 0,0 0-11 15,0 0-3-15,0 0-10 0,30-3-2 16,-30 3 5-16,0 0-3 0,30-6-6 16,-30 6-3-16,28-2-9 0,-28 2 6 0,29-7-3 15,-29 7 9-15,32-3-9 0,-32 3 6 16,28-3-9-16,-28 3 0 0,0 0-3 15,42-3 6-15,-42 3 3 0,32-6-1 0,-32 6-5 16,32-3 9-16,-32 3 0 0,30-4-15 16,-30 4 6-16,25-2 6 0,-25 2-6 15,0 0 6-15,45-3-6 0,-45 3-6 16,25-3 3-16,-25 3 21 0,0 0-13 0,38 0 1 16,-38 0 9-16,0 0-10 0,32-3 4 15,-32 3 5-15,0 0-11 0,44-4 6 0,-44 4 2 16,33 0-2-16,-33 0-1 0,35-2 6 15,-35 2-6-15,39 0 12 0,-39 0-9 16,43-5 0-16,-43 5 0 0,45 0-5 0,-23-3 7 16,-22 3-2-16,47 3-6 0,-25-3 9 15,-22 0 5-15,48-3-8 0,-48 3 2 0,47 0-2 16,-20 0-6-16,-27 0 5 0,47 0 6 16,-24-2-3-16,-23 2 16 0,47 0-1 15,-47 0-10-15,43-3-3 0,-43 3-5 0,44-4 5 16,-19 4 3-16,-25 0-1 0,39-4 3 15,-39 4-5-15,45-5 0 0,-22 2-10 0,-23 3 4 16,45-3 6-16,-16 0-3 0,-29 3 5 16,48-3-5-16,-26 0 0 0,-22 3-3 15,45-4-4-15,-25 2 11 0,-20 2 1 16,45-6-10-16,-45 6-5 0,52-4 0 16,-25 1 3-16,5 1 9 0,0-1-5 0,-2 0 0 15,1-1 3-15,-31 4-8 0,57-3 1 16,-27 1 2-16,-1 2 9 0,3-5-5 0,-32 5-4 15,57-2 4-15,-29 2-4 0,-28 0-3 16,48-3 12-16,-26 3-12 0,-22 0 1 0,49-3 2 16,-49 3-1-16,43 0-1 0,-16 0 8 15,-27 0-11-15,42-4 9 0,-42 4 2 16,45 0-4-16,-25-1-7 0,-20 1 4 16,44 0-1-16,-44 0 1 0,33 0-6 0,-33 0 0 15,32-4 5-15,-32 4-5 0,0 0-5 16,35 0 3-16,-35 0-7 0,0 0 9 0,32 0 0 15,-32 0-6-15,0 0 19 0,0 0-9 16,42 4-10-16,-42-4 6 0,23 1 0 16,-23-1-2-16,0 0 8 0,37 7-4 0,-37-7-2 15,25 5 5-15,-25-5-10 0,23 7 18 16,-23-7-17-16,30 7 0 0,-30-7-3 0,0 0 5 16,41 6 4-16,-41-6 0 0,21 2-6 15,-21-2 0-15,0 0-3 0,29 7 3 16,-29-7 8-16,0 0-4 0,26 3 0 15,-26-3 11-15,0 0-11 0,0 0 0 0,34 3 4 16,-34-3-8-16,0 0 10 0,0 0-8 16,0 0 4-16,25 2-2 0,-25-2-2 0,0 0 2 15,0 0 5-15,0 0-5 0,0 0 0 16,0 0 0-16,28 4 0 0,-28-4-3 16,0 0 3-16,0 0-2 0,0 0 0 0,29 3 9 15,-29-3-10-15,0 0 8 0,28 6-7 16,-28-6 6-16,0 0-8 0,0 0 4 15,29 11 0-15,-29-11-5 0,0 0 5 16,20 4-2-16,-20-4-2 0,0 0 4 0,0 0-5 16,25 7 5-16,-25-7-4 0,0 0 0 15,0 0 2-15,20 12 4 0,-20-12-2 0,0 0 2 16,0 0-4-16,15 13 6 0,-15-13 11 16,0 0 7-16,0 0-5 0,0 0 6 15,0 0-12-15,8 31 29 0,-8-31 5 0,0 0-2 16,-5 31-3-16,5-31-3 0,0 0-5 15,-5 43 14-15,5-43-21 0,-3 35 5 0,3-35 0 16,0 40-2-16,0-17-4 0,0-23 2 16,0 42-8-16,0-42 5 0,0 47-1 15,3-16-19-15,-3-3 17 0,0 6 3 16,2-4-13-16,-2 0 2 0,3 5 4 0,-3-1-2 16,0-4 8-16,5 2-17 0,-5-2 4 15,0 1-4-15,5 4 2 0,-5-8 6 0,0 0 6 16,0-27-19-16,0 41 10 0,0-20 0 15,0-21 2-15,-10 45-6 0,10-45 1 16,-3 47 0-16,3-25 7 0,0-22-7 0,-2 45-5 16,-1-22 12-16,3-23-12 0,0 46 8 15,-5-26-10-15,5-20 0 0,5 42-2 16,-5-42 10-16,-5 36-3 0,5-36 1 0,5 35-2 16,-5-35-9-16,0 30-2 0,0-30 12 15,0 29-6-15,0-29-4 0,0 0 6 0,0 33 9 16,0-33-12-16,0 0 7 0,3 25-14 15,-3-25 12-15,0 0-2 0,2 24 9 16,-2-24-10-16,0 0 8 0,0 0-11 0,0 0 3 16,3 28 6-16,-3-28-7 0,0 0 4 15,0 0-3-15,0 0 0 0,0 0 13 16,5 31-16-16,-5-31 9 0,0 0-9 0,0 0 1 16,0 0 2-16,0 0 2 0,0 31-2 15,0-31 5-15,0 0-13 0,5 28 11 0,-5-28-3 16,4 24 5-16,-4-24-7 0,1 27 5 15,-1-27-4-15,4 31-6 0,-4-31 6 16,3 34 1-16,-3-34 4 0,5 34-2 0,-5-34 1 16,4 33 0-16,-4-33-3 0,1 36 8 15,-1-36 2-15,4 36-10 0,-1-18-7 0,-3-18 20 16,5 41-16-16,-5-41-3 0,5 42 10 16,-2-19-4-16,2 1 0 0,0 0 2 15,-5-24-5-15,7 43 0 0,3-21-2 0,-8 0 6 16,-2-22-1-16,6 41 7 0,-1-25-14 15,-5-16 25-15,5 39-14 0,-1-21-8 0,-4-18 10 16,5 33-8-16,-5-33 7 0,3 32 6 16,-3-32-19-16,2 31 8 0,-2-31-3 15,7 31-2-15,-7-31-2 0,5 27 11 16,-5-27-8-16,0 27 7 0,0-27-10 0,5 31 4 16,-5-31 2-16,6 28-2 0,-6-28 6 15,10 28-6-15,-10-28-1 0,9 27 1 0,-9-27 3 16,10 23 2-16,-10-23-7 0,0 0 8 15,8 28 0-15,-8-28 1 0,0 0-8 16,5 23 0-16,-5-23 0 0,0 0 12 0,3 25 2 16,-3-25-13-16,0 0 3 0,4 26-2 15,-4-26 1-15,0 0 2 0,8 21-2 0,-8-21 1 16,0 0-4-16,0 0 11 0,5 30-7 16,-5-30 0-16,0 0-3 0,0 0 12 15,3 27-14-15,-3-27 7 0,0 0-5 0,0 0 0 16,5 29 7-16,-5-29-1 0,0 0-4 15,0 0 6-15,0 34-10 0,0-34 5 0,0 0 0 16,-5 35-2-16,5-35 7 0,0 0 0 16,0 28-2-16,0-28 5 0,-3 26-15 15,3-26 9-15,0 0-4 0,-3 27 1 0,3-27 9 16,0 0-8-16,0 0 4 0,-5 32 1 16,5-32 0-16,0 0 7 0,0 0-12 15,-9 30 0-15,9-30-1 0,0 0 7 0,-5 28-6 16,5-28 9-16,0 0-15 0,-11 24 9 15,11-24-7-15,0 0 7 0,-10 26-3 16,10-26-2-16,0 0 1 0,-10 24 10 0,10-24-8 16,-12 18-1-16,12-18-3 0,0 0 13 15,-13 27-7-15,13-27-6 0,-9 20 3 0,9-20 7 16,0 0-8-16,-13 24 7 0,13-24-11 16,0 0 4-16,-15 22 7 0,15-22-5 0,0 0-2 15,-7 21 1-15,7-21 0 0,0 0-3 16,-17 18 1-16,17-18 4 0,0 0 4 15,-18 26-6-15,18-26 0 0,-12 18 5 0,12-18 4 16,-13 18-3-16,13-18-9 0,-19 21 1 16,19-21-1-16,-16 23 3 0,16-23 2 0,-17 21-8 15,17-21-2-15,-17 22 6 0,17-22 1 16,-20 18-2-16,20-18 3 0,-17 20 0 16,17-20 1-16,-16 20 4 0,16-20-8 0,-12 19 9 15,12-19-12-15,-20 18 7 0,20-18 2 16,-12 15-4-16,12-15-1 0,0 0 4 15,-25 22-5-15,25-22 9 0,-17 13-12 0,17-13 6 16,-20 9-3-16,20-9 4 0,0 0 10 16,-28 12-9-16,28-12-2 0,-22 10 15 15,22-10-18-15,0 0-2 0,-40 12 2 0,40-12 0 16,-28 8 14-16,28-8-16 0,-32 10 1 16,32-10 5-16,-34 9-4 0,16-1-9 0,18-8 12 15,-35 7-2-15,35-7 2 0,-37 9 2 16,17-2-2-16,20-7 14 0,-42 10-16 15,20-4 1-15,22-6-1 0,-40 6 1 0,17-3-1 16,23-3 4-16,-45 2-10 0,19 2 22 16,-2 2-14-16,28-6-8 0,-45 3 2 0,45-3 3 15,-49 0 9-15,29 3-6 0,20-3 0 16,-48 0-2-16,48 0-2 0,-45-3 4 0,45 3-6 16,-47-3 1-16,23 3-3 0,24 0 4 15,-46-6 1-15,15 2-4 0,5 2-4 16,26 2 0-16,-57-8 8 0,28 7-9 15,-2-3 7-15,0 2 3 0,0-3-15 0,2 4 11 16,-3-3-17-16,-1 1 2 0,3-4 12 16,-5 6 1-16,5-8-14 0,-7 6-2 15,3-5 11-15,-1 2 3 0,2 3-2 0,-7-4-1 16,-2 2-4-16,-3 2 0 0,5-4 12 16,-6 2 0-16,-2 2-4 0,8-1-3 0,-4 1 12 15,-3 0-10-15,12 3 15 0,-8-4-12 16,6 4 4-16,3-2-1 0,-2 2 3 15,-1 0-1-15,8-3-2 0,29 3-2 0,-70 0 2 16,38 0 8-16,4 0-10 0,-9 0 10 16,9 3 3-16,28-3-4 0,-62 2 1 15,28 2-4-15,-2-1-7 0,2 0 5 0,-6 4 2 16,-4-2-2-16,6 2 6 0,-5 1 3 16,6-1 3-16,-5-2-8 0,8 2 3 0,-1-1 3 15,5 0-9-15,-5 0 4 0,8 1 7 16,-3 0-10-16,0 1 0 0,2-3 0 15,-4 3 0-15,2-2 14 0,1 3-16 0,4-3-10 16,25-6 14-16,-48 9 1 0,28-3-3 16,20-6-6-16,-30 6-13 0,30-6-12 15,-32 11-22-15,20-10-5 0,12-1 7 0,0 0-27 16,-5 20-27-16,5-20-52 0,0 0-171 16,0 0-418-16,40 22 447 0</inkml:trace>
  <inkml:trace contextRef="#ctx0" brushRef="#br0" timeOffset="128640.667">29824 14429 3050 0,'0'0'-115'15,"0"0"22"-15,0 0 11 0,0 0 23 16,0 0 5-16,0 0 19 0,0 0 26 0,0 0 32 16,0 0 21-16,0 0 12 0,0 0 19 15,0 0 17-15,0 0-14 0,0 0-16 16,0 0 8-16,0 0-16 0,0 0-21 0,0 0-1 15,0 0-4-15,0 0-7 0,0 0-16 16,0 0 23-16,58 15-3 0,-58-15-16 16,0 0 5-16,0 0 4 0,0 0-14 0,47-15 1 15,-47 15 6-15,0 0 5 0,34-9-1 16,-34 9-1-16,0 0-3 0,31-11-13 16,-31 11 4-16,25-8 0 0,-25 8 11 0,31-7-19 15,-31 7 8-15,31-9 4 0,-31 9-8 16,34-6 2-16,-34 6 9 0,40-10-2 15,-22 7 1-15,-18 3-6 0,34-12 7 0,-34 12 6 16,47-8 11-16,-29 1-5 0,9 0 11 16,-27 7-3-16,45-13-8 0,-13 9 0 0,-6-4 3 15,10 0-5-15,5 1 5 0,0 2-14 16,5-5 2-16,3 1 8 0,3 3-8 0,-2-3-3 16,12 0-1-16,0 3 0 0,1-4 0 15,-6 0-2-15,0 5 0 0,-8-2 7 16,2 2-13-16,1-2-2 0,-5 1 8 15,-2-1-2-15,2 2-4 0,-5-1 8 0,-2 2-6 16,-8-1 1-16,3 2-4 0,-2 3 22 16,-1-4-21-16,-32 4-2 0,55-6 0 0,-33 4 6 15,-22 2-1-15,35-3 11 0,-35 3 16 16,35-7 2-16,-35 7 10 0,29-5 11 16,-29 5-8-16,0 0-1 0,33 0-2 0,-33 0-13 15,0 0-2-15,29-4-5 0,-29 4 5 16,0 0-20-16,0 0 4 0,0 0-7 15,0 0 6-15,37 0-7 0,-37 0-6 0,0 0 3 16,0 0-14-16,0 0-17 0,33 4-5 16,-33-4-10-16,0 0-27 0,28 8-9 15,-28-8-10-15,0 0-32 0,27 12-48 0,-27-12-111 16,0 0-466-16,22 7 432 0</inkml:trace>
  <inkml:trace contextRef="#ctx0" brushRef="#br0" timeOffset="129794.747">31339 13639 3108 0,'0'0'-93'0,"0"0"8"15,0 0 10-15,0 0 10 0,-38 0-1 16,38 0 6-16,0 0 37 0,0 0 26 0,0 0 23 16,0 0 33-16,0 0 5 0,-32-1 25 15,32 1-13-15,0 0 6 0,0 0-12 16,0 0 1-16,0 0-7 0,0 0 1 15,0 0-12-15,0 0-10 0,0 0 1 0,0 0 0 16,0 0-7-16,0 0-5 0,0 0-5 16,0 0 13-16,0 0 1 0,0 0-8 0,0 0 5 15,0 0-2-15,0 0-9 0,0 0 4 16,65 45-2-16,-40-39 6 0,-1 3-18 0,2-2 3 16,5-2-1-16,-1 1-2 0,3 2 5 15,1-4 0-15,7 4-2 0,-5-5-2 16,0-2 2-16,5 7-13 0,-1-3 11 15,-2-1-6-15,7-1-5 0,0-3 2 0,4 7 2 16,-6-7-3-16,1 3-6 0,-1-1 5 16,-9 1 4-16,3 1-6 0,-4-1-7 0,2-3 6 15,-5 3-4-15,6-1-4 0,-36-2 1 16,58 3 25-16,-26-3-22 0,-10 4-5 16,6-1 15-16,-28-3-10 0,52 5-5 0,-27-5 3 15,-25 0-3-15,38 7-3 0,-16-2 8 16,-22-5-7-16,39 4 3 0,-39-4-6 15,33 3 4-15,-33-3-8 0,32 6 2 16,-32-6 3-16,23 3 4 0,-23-3-6 0,25 7-1 16,-25-7 17-16,0 0-14 0,31 5 11 15,-31-5-6-15,0 0-6 0,26 7 6 0,-26-7-1 16,0 0 7-16,27 5-10 0,-27-5 3 16,0 0 3-16,0 0 0 0,0 0-3 15,32 5 8-15,-32-5-1 0,0 0-2 0,0 0-2 16,0 0 1-16,0 0-3 0,0 0 11 15,17 12-1-15,-17-12-10 0,0 0 20 0,0 0-12 16,0 0-15-16,0 0 9 0,-29 60 11 16,29-60-5-16,-20 32 1 0,7-10-1 15,-1-4-2-15,-1 4-4 0,4 0 7 16,-11 5 1-16,5 2 6 0,0-1-3 0,-4-1-7 16,2 0 1-16,2 1 4 0,-6 3 4 15,6-7-2-15,1 3 8 0,-1-3-3 0,-2 3 12 16,3-7-12-16,-3 7 8 0,-1-4-2 15,0-1 6-15,0 0 2 0,3-5-11 16,-3 1 7-16,0 5 1 0,4-7 13 0,-6 2-14 16,5-3-9-16,2 0 0 0,15-15-1 15,-28 26 5-15,14-17-5 0,14-9-9 0,-30 24 9 16,30-24 3-16,-22 18 4 0,22-18-6 16,-25 19 11-16,17-6-4 0,8-13 2 15,-29 19-4-15,29-19 10 0,-25 20-9 16,12-10-5-16,13-10 3 0,-25 15-5 0,25-15 4 15,-19 15-4-15,19-15-5 0,-16 15-1 16,16-15-1-16,0 0 4 0,-30 22-1 0,30-22-6 16,-15 13 3-16,15-13-5 0,-21 15-7 15,21-15-16-15,-21 16-11 0,21-16-16 16,-24 15-25-16,24-15-13 0,-28 16-23 0,28-16-25 16,-24 12-27-16,13-7-51 0,11-5-159 15,-30 7-414-15,13-4 261 0</inkml:trace>
  <inkml:trace contextRef="#ctx0" brushRef="#br0" timeOffset="130540.575">31317 13748 3271 0,'0'0'-134'0,"-3"-28"7"0,3 28 28 0,0 0 14 16,0 0 13-16,0 0 8 0,0 0 12 16,0 0 8-16,0 0 12 0,0 0 11 0,0 0 27 15,0 0-9-15,0 0 30 0,0 0-7 16,0 0 1-16,0 0-7 0,0 0 10 16,0 0-7-16,0 0 6 0,0 0 11 0,0 0 10 15,0 0 0-15,0 0 13 0,0 0-9 16,0 0-1-16,0 0 4 0,0 0 2 15,0 0 4-15,0 0 1 0,45 50-5 0,-45-50 5 16,4 36 2-16,-4-36 1 0,0 47 7 16,0-20 1-16,0 1-8 0,0 3-3 15,-4 0-5-15,1 1-9 0,-2 1-1 0,2-3 2 16,-1 4-11-16,-1-2 2 0,0 3-4 16,2 4-10-16,-2-6 4 0,-4 3-2 0,3 1 1 15,1 1 6-15,-4-2 8 0,3 5-15 16,-6-7 2-16,7 1-5 0,-3 4 1 15,3-6-1-15,1-3-4 0,-4 2-2 0,5-2-2 16,3-3-11-16,-2 2-7 0,2-29-5 16,-3 45-19-16,3-21 4 0,0-24-5 15,0 39-10-15,0-39-7 0,0 33-7 16,0-33-10-16,3 27 1 0,-3-27-18 0,8 30-29 16,-8-30-51-16,14 17-154 0,-14-17-417 15,11 7 516-15</inkml:trace>
  <inkml:trace contextRef="#ctx0" brushRef="#br0" timeOffset="140531.549">31448 13782 2966 0,'0'0'-121'0,"0"0"11"15,0 0 13-15,-8-22 18 0,8 22 22 0,0 0 20 16,0 0 25-16,0 0 9 0,0 0 18 16,0 0-3-16,0 0-5 0,0 0 11 0,0 0-9 15,0 0-3-15,0 0 6 0,0 0 9 16,0 0 3-16,0 0 5 0,0 0 3 16,0 0 8-16,0 0 3 0,0 0-4 15,0 0-8-15,0 0-7 0,0 0-2 0,0 0-3 16,0 0 0-16,0 0-3 0,0 0-3 15,0 0 11-15,0 0-14 0,0 0-2 0,0 0 10 16,0 0-5-16,0 0 0 0,0 0 5 16,0 0-13-16,0 0 8 0,0 0-1 15,0 0-4-15,0 0 2 0,0 0 17 0,0 0 3 16,0 0 7-16,0 0 6 0,0 0 3 16,0 0 8-16,0 0-1 0,0 0 3 0,0 0-5 15,0 0-11-15,0 0-4 0,0 0-2 16,0 0 0-16,0 0-2 0,0 0 3 15,0 0-11-15,0 0 7 0,0 0-1 16,0 0-4-16,0 0 1 0,0 0 10 0,0 0-4 16,0 0 3-16,-10-28 2 0,10 28-8 15,0 0-4-15,0 0 10 0,0 0-1 0,0 0-16 16,0 0-8-16,0 0 5 0,0 0-6 16,0 0-1-16,0 0 0 0,0 0-2 15,0 0-5-15,0 0 8 0,0 0 1 0,0 0-4 16,0 0-4-16,0 0 2 0,0 0-1 15,0 0 4-15,0 0-6 0,0 0 0 0,0 0-1 16,0 0 6-16,0 0-2 0,0 0-1 16,0 0-4-16,0 0-2 0,0 0 11 15,0 0-11-15,0 0 0 0,0 0 2 16,0 0-1-16,0 0 2 0,0 0 3 0,0 0-8 16,0 0 4-16,0 0 5 0,0 0-13 15,0 0 6-15,0 0 9 0,0 0-5 0,0 0-6 16,0 0 8-16,0 0-13 0,0 0 16 15,0 0-9-15,0 0-5 0,0 0 7 16,0 0 9-16,0 0-2 0,0 0-4 0,0 0 4 16,0 0 5-16,0 0 1 0,0 0-1 15,0 0-2-15,0 0 7 0,0 0-6 16,0 0 2-16,0 0-4 0,0 0-4 0,0 0 1 16,0 0 4-16,0 0 9 0,28 65-9 15,-28-65-13-15,0 0 6 0,0 0-6 16,0 0 8-16,0 0-1 0,0 0 5 0,7 24-9 15,-7-24 0-15,0 0 3 0,0 0-6 16,0 0-2-16,8 26 19 0,-8-26-17 16,0 0 3-16,0 0 8 0,10 24-8 0,-10-24-5 15,0 0 7-15,5 21-1 0,-5-21-2 16,0 0 6-16,12 23-2 0,-12-23-5 16,0 0 10-16,7 21-8 0,-7-21 11 0,0 0-4 15,11 19 0-15,-11-19-18 0,0 0 24 16,0 0-10-16,0 0 0 0,9 20-6 0,-9-20 3 15,0 0 21-15,0 0-21 0,0 0-2 16,13 27-3-16,-13-27 15 0,0 0-21 16,0 0 3-16,12 19 0 0,-12-19 17 0,0 0-9 15,13 19 4-15,-13-19-8 0,0 0 4 16,13 19 0-16,-13-19 2 0,0 0-4 16,24 15 2-16,-24-15 0 0,17 12-3 0,-17-12 6 15,0 0-6-15,28 17 10 0,-28-17-6 16,20 8 2-16,-20-8 4 0,24 8-7 0,-24-8 1 15,21 12 4-15,-21-12-8 0,20 8 0 16,-20-8 9-16,0 0-6 0,29 9 3 16,-29-9-9-16,0 0-1 0,25 13 12 0,-25-13 1 15,0 0 5-15,23 5 3 0,-23-5-6 16,0 0-6-16,0 0 4 0,25 12-6 16,-25-12 4-16,0 0-5 0,20 7 8 0,-20-7 3 15,0 0 2-15,0 0-5 0,0 0 12 16,29 9-4-16,-29-9-2 0,0 0 8 15,0 0-5-15,0 0-1 0,0 0-2 0,0 0-4 16,25 7 10-16,-25-7-5 0,0 0-2 16,0 0 2-16,0 0-1 0,0 0 1 0,27 5 5 15,-27-5 2-15,0 0-6 0,0 0 7 16,0 0-8-16,25 7-2 0,-25-7 3 16,0 0-7-16,0 0 4 0,0 0-1 0,27 5 0 15,-27-5-3-15,0 0 4 0,0 0-7 16,30 7 6-16,-30-7-3 0,0 0 0 0,0 0-3 15,23 5-1-15,-23-5-3 0,0 0 3 16,0 0-2-16,0 0-1 0,29 8 3 16,-29-8 0-16,0 0 0 0,0 0 1 15,0 0-12-15,0 0 7 0,26 6 2 0,-26-6 7 16,0 0-8-16,0 0 0 0,0 0-3 16,30 3 3-16,-30-3-2 0,0 0 1 0,0 0-4 15,0 0 5-15,29 6 0 0,-29-6-1 16,0 0-1-16,0 0 5 0,0 0-3 15,32 3-1-15,-32-3-1 0,0 0 9 0,0 0-7 16,0 0-2-16,0 0-2 0,0 0 6 16,0 0-3-16,0 0-2 0,25 3-1 0,-25-3 3 15,0 0-4-15,0 0 2 0,0 0-2 16,0 0 3-16,0 0-5 0,40-3 4 16,-40 3 1-16,0 0 0 0,0 0 1 0,0 0 1 15,0 0-1-15,0 0 0 0,33-6-1 16,-33 6 3-16,0 0-3 0,0 0 4 15,0 0-5-15,0 0 1 0,0 0 0 0,0 0 5 16,0 0-7-16,0 0 3 0,0 0 0 16,0 0 0-16,0 0 0 0,32-3 4 15,-32 3-3-15,0 0 1 0,0 0 5 0,0 0-4 16,0 0 0-16,0 0 4 0,0 0-3 16,0 0 3-16,0 0-1 0,0 0 4 15,0 0-1-15,0 0 1 0,0 0 1 0,0 0 1 16,0 0 0-16,0 0-2 0,0 0-4 15,0 0 0-15,0 0-2 0,0 0 6 0,0 0-5 16,0 0-1-16,0 0 0 0,0 0-1 16,0 0 4-16,0 0-1 0,0 0 1 0,0 0 4 15,0 0 0-15,0 0-4 0,0 0 7 16,0 0 2-16,0 0 0 0,0 0 1 16,0 0 2-16,0 0 1 0,0 0 0 0,0 0 1 15,0 0-2-15,0 0 1 0,0 0-5 16,0 0 6-16,0 0-2 0,0 0-2 15,0 0 2-15,0 0-4 0,0 0-1 16,0 0-1-16,0 0-3 0,0 0 0 0,0 0-2 16,0 0 1-16,0 0-2 0,0 0 1 15,0 0-2-15,0 0-1 0,0 0 3 0,0 0-3 16,0 0-2-16,-97 6-3 0,97-6 4 16,0 0-1-16,0 0 1 0,0 0-2 0,-33 3 0 15,33-3-1-15,0 0 1 0,0 0-2 16,-34 3 2-16,34-3-2 0,0 0 0 15,0 0 0-15,-35 3 1 0,35-3-1 0,0 0 1 16,0 0-1-16,-30 3-3 0,30-3 6 16,0 0-3-16,-30 7 0 0,30-7 0 0,0 0 1 15,0 0 1-15,-32 2-1 0,32-2-1 16,0 0 2-16,0 0 0 0,-30 6-2 16,30-6 0-16,0 0 0 0,0 0 6 15,-33 4-8-15,33-4 5 0,0 0 0 0,0 0 0 16,-27 7-2-16,27-7 0 0,0 0 0 15,0 0 0-15,0 0 1 0,0 0-1 0,-32 4 3 16,32-4-2-16,0 0 1 0,0 0 1 16,-28 9-3-16,28-9 0 0,0 0 3 15,-29 11-3-15,29-11-1 0,0 0 2 16,-28 9-1-16,28-9 2 0,0 0 1 0,-25 8-2 16,25-8 1-16,0 0-3 0,-27 14 2 15,27-14 0-15,0 0-1 0,-27 12-1 0,27-12 0 16,0 0 1-16,-23 8 1 0,23-8-2 15,0 0-2-15,-17 13 2 0,17-13 1 0,0 0-2 16,0 0 1-16,-25 15 0 0,25-15-1 16,0 0 0-16,-12 15 1 0,12-15-2 15,0 0 4-15,0 0-3 0,-23 23 2 0,23-23 2 16,0 0-5-16,-17 18 1 0,17-18 3 16,0 0-3-16,-13 18 2 0,13-18-1 15,0 0 0-15,0 0 1 0,-12 19-2 0,12-19 3 16,0 0 1-16,0 0-4 0,-14 20 4 15,14-20-1-15,0 0 0 0,0 0 0 0,0 0 2 16,-15 17-3-16,15-17 0 0,0 0 1 16,0 0-1-16,0 0-2 0,-16 15 3 15,16-15-4-15,0 0 2 0,0 0 1 0,0 0-2 16,0 0 0-16,0 0 4 0,0 0-1 16,-17 15-4-16,17-15 2 0,0 0 0 0,0 0-1 15,0 0 0-15,0 0-2 0,0 0 2 16,0 0 1-16,0 0-2 0,0 0 0 15,0 0 2-15,0 0-2 0,0 0 2 16,0 0 0-16,0 0-5 0,0 0 4 0,0 0 2 16,0 0-2-16,0 0 0 0,-13 19 0 15,13-19 4-15,0 0-3 0,0 0 0 0,0 0 2 16,0 0-2-16,0 0 2 0,0 0 2 16,0 0-1-16,0 0-1 0,0 0 1 15,0 0-2-15,0 0-1 0,0 0 0 0,0 0-2 16,0 0 0-16,0 0 0 0,0 0 2 15,0 0 0-15,0 0 0 0,0 0 0 0,0 0-1 16,0 0 1-16,0 0 2 0,0 0 3 16,0 0-5-16,0 0-1 0,0 0 2 15,0 0-1-15,0 0 2 0,0 0 4 0,0 0-2 16,0 0 3-16,0 0 1 0,0 0-1 16,0 0-2-16,0 0 0 0,0 0-1 15,0 0-2-15,0 0-6 0,0 0 4 16,0 0-3-16,0 0 0 0,8-78 0 0,-8 78-1 15,0 0 0-15,7-39 0 0,-7 39-2 16,6-30 2-16,-6 30-4 0,10-33-8 0,2 9-1 16,-4 4-3-16,6-5-5 0,-1 4-7 15,1-5-9-15,2-1-18 0,1-2-21 0,1 5-23 16,1 0-33-16,1-1-56 0,3 4-197 16,-6 1-521-16,-9 2-500 0</inkml:trace>
  <inkml:trace contextRef="#ctx0" brushRef="#br0" timeOffset="147901.1616">29232 17068 4196 0,'0'0'-181'15,"0"0"14"-15,0 0 8 0,0 0 11 0,0 0 4 16,0 0 2-16,0 0 7 0,0 0 10 16,0 0 2-16,0 0 14 0,0 0 4 0,0 0 3 15,0 0 23-15,0 0 11 0,0 0 5 16,0 0 24-16,0 0 10 0,0 0 35 16,0 0 21-16,0 0 14 0,0 0 19 0,0 0 5 15,0 0 8-15,0 0 3 0,0 0-12 16,0 0 6-16,11 59-2 0,-11-59-11 15,0 0 1-15,-5 36-4 0,5-36-6 0,5 35 2 16,-5-35 7-16,4 31-19 0,-4-31-2 16,8 32 0-16,-8-32-13 0,13 28 2 0,-4-16 3 15,-9-12-1-15,23 26 5 0,-10-17 6 16,-13-9-16-16,37 9 13 0,-8-3-11 16,-29-6-12-16,53 0-1 0,-18-6-9 15,0 0-19-15,1 0 2 0,-6-3-4 0,5 3-12 16,-5-3 2-16,2-1 9 0,-10 5 0 15,6-5 7-15,-5 3-3 0,-23 7-5 16,34-9 10-16,-34 9 2 0,32-7-17 0,-32 7-6 16,28-12-20-16,-28 12-4 0,18-8-13 15,-18 8-11-15,0 0-6 0,27-9-21 0,-27 9-18 16,0 0-42-16,20-13-131 0,-20 13-258 16,0 0 112-16</inkml:trace>
  <inkml:trace contextRef="#ctx0" brushRef="#br0" timeOffset="148089.1538">29725 17237 2281 0,'-35'7'94'16,"35"-7"36"-16,-25 5-9 0,25-5 10 15,-29 3-8-15,29-3-29 0,0 0-5 0,-33 0-20 16,33 0-1-16,0 0-6 0,0 0-11 16,0 0-5-16,-40 0-8 0,40 0-16 15,0 0-6-15,0 0-14 0,0 0-24 16,0-33-16-16,0 33-15 0,0 0-31 0,28-41-31 15,-14 26-39-15,-14 15-71 0,20-30-423 16,-9 15 116-16</inkml:trace>
  <inkml:trace contextRef="#ctx0" brushRef="#br0" timeOffset="148307.0203">29539 17004 2695 0,'0'0'17'0,"0"0"-3"16,0 0 25-16,-33-6-5 0,33 6-15 15,0 0-9-15,0 0 7 0,-29-14-17 16,29 14-6-16,0 0-5 0,-13-21-8 16,13 21-8-16,0 0-3 0,3-39 10 15,-3 39-2-15,0 0-1 0,14-53-6 0,-9 35 6 16,-5 18-3-16,16-42 11 0,-5 22-5 16,0-2-13-16,3 1-15 0,-1 3-14 0,-1-3-26 15,1 1-47-15,2 1-67 0,-15 19-312 16,29-30 108-16</inkml:trace>
  <inkml:trace contextRef="#ctx0" brushRef="#br0" timeOffset="148736.7893">29927 16677 2031 0,'0'0'64'15,"15"18"-2"-15,-15-18 6 0,5 22 14 0,-5-22 8 16,0 34-3-16,0-34 3 0,0 43-6 16,-1-18-10-16,1-25 3 0,-4 54-6 15,4-26-11-15,-5 1-5 0,10-2 3 0,-5-27-1 16,0 47-13-16,0-25 12 0,0-22-28 16,4 39 5-16,-4-39 0 0,1 31-4 15,-1-31 10-15,7 27-3 0,-7-27 2 0,0 0 6 16,10 19-12-16,-10-19 6 0,0 0-8 15,0 0-7-15,0 0 2 0,49-36-10 16,-34 19 1-16,-15 17-6 0,15-24 6 0,-15 24-1 16,17-24 7-16,-17 24-8 0,15-19-2 15,-15 19-12-15,15-18 0 0,-15 18-16 16,16-20-2-16,-16 20 12 0,22-13 2 0,-22 13-15 16,29-17 1-16,-29 17 6 0,23-15-9 15,-23 15 7-15,30-12-5 0,-30 12-2 16,35-17-4-16,-35 17 3 0,34-13-8 0,-14 2-17 15,-20 11-15-15,33-18-4 0,-13 8-13 16,-20 10-18-16,34-20-17 0,-14 8-44 0,-3-4-74 16,1 0-402-16,-18 16 119 0</inkml:trace>
  <inkml:trace contextRef="#ctx0" brushRef="#br0" timeOffset="148913.6815">30782 16554 2368 0,'0'0'-107'15,"0"0"10"-15,5-27 0 0,-5 27 10 16,0 0 6-16,0 0 4 0,0 0-2 16,-5-41-31-16,5 41-116 0,0 0-159 0,0 0 88 15</inkml:trace>
  <inkml:trace contextRef="#ctx0" brushRef="#br0" timeOffset="149136.5442">30774 16450 1438 0,'0'0'58'0,"0"0"20"0,0 0 14 16,0 0-15-16,0 0-6 0,0 0 6 16,0 0 1-16,0 0 5 0,0 0-26 0,0 0-2 15,0 0-18-15,65 17 4 0,-43-22-12 16,10-2 1-16,-6-1-1 0,9-6-7 16,-1 0-6-16,1-2 10 0,4-6-14 0,-4 1 7 15,-5 0 27-15,2 0 30 0,-7-5 50 16,0 5 48-16,-2-1 9 0,-3-2 18 15,-6 3-13-15,-1-2-11 0,-6 2-11 16,-7 21-28-16,11-34-21 0,-11 34-20 0,-3-35-32 16,3 35-43-16,0 0-34 0,-37-17-40 15,37 17-46-15,-62 17-62 0,11 8-240 0,-20 10-367 16,-19 18 359-16</inkml:trace>
  <inkml:trace contextRef="#ctx0" brushRef="#br0" timeOffset="154369.3552">22373 14453 3210 0,'25'-9'-68'0,"10"-6"19"16,7-1 19-16,18-4 7 0,11-9 6 15,11 1 6-15,30-5-12 0,8 2-5 0,2 0-30 16,-5 3-17-16,7 3-29 0,-20 3-29 16,-14 7-14-16,0 0-75 0,-8-2-334 15,-8 5 112-15</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2:59:12.670"/>
    </inkml:context>
    <inkml:brush xml:id="br0">
      <inkml:brushProperty name="width" value="0.05292" units="cm"/>
      <inkml:brushProperty name="height" value="0.05292" units="cm"/>
      <inkml:brushProperty name="color" value="#FF0000"/>
    </inkml:brush>
  </inkml:definitions>
  <inkml:trace contextRef="#ctx0" brushRef="#br0">23562 16901 1479 0,'0'0'328'15,"0"0"-166"-15,0 0-86 0,0 0-72 0,0 0-33 16,0 0-11-16,0 0 3 0,0 0 15 16,0 0 11-16,0 0 33 0,0 0 48 0,0 0 37 15,0 0 9-15,0 0 5 0,0 0-2 16,0 0-25-16,0 0-12 0,0 0-19 15,0 0 1-15,0 0-14 0,0 0-13 0,0 0-12 16,0 0 12-16,0 0-9 0,0 0-7 16,0 0 0-16,0 0 2 0,0 0 0 15,0 0-3-15,0 0-5 0,0 0 12 16,0 0 8-16,0 0-11 0,0 0 8 0,0 0-13 16,0 0 9-16,0 0 5 0,-80 7 5 15,80-7-9-15,0 0 6 0,-27-11 1 0,27 11-10 16,0 0-4-16,-26-11 9 0,26 11-11 15,0 0-7-15,-36-5 8 0,36 5-4 0,-25-8-2 16,25 8 8-16,0 0 4 0,-30-5 2 16,30 5 6-16,0 0-6 0,-30-3 3 15,30 3-14-15,0 0 4 0,-35 12-11 16,18-1 21-16,17-11-13 0,-37 32 0 0,21-13 10 16,-6-1-1-16,0 7-1 0,4 3 1 15,1-4 10-15,-3 7 6 0,-3 4-7 16,6-2 18-16,-3 1-13 0,3 6 7 0,0 5-7 15,1-3-3-15,1-6-3 0,1 5-2 16,6-2-1-16,-2 1-10 0,5-1 3 0,5-1-2 16,0-2 4-16,3-1-2 0,9 5 3 15,0-6 2-15,-2-3-4 0,10 0 8 0,-4-3 0 16,11-1 7-16,-2 0 2 0,7-3 2 16,-2-11 10-16,0 2 2 0,5 2-5 15,-1-5-5-15,-2-3 0 0,1-1-7 0,2-4-1 16,4 0-2-16,-3-4-5 0,1-4-3 15,12 1-5-15,-6 2-1 0,2-10-5 16,6 2-13-16,-6-7-9 0,5 1-14 16,2-4-24-16,-2-2-18 0,-3-4-26 0,8 1-17 15,-1-4-28-15,11-3-28 0,-5-2-60 16,2-1-162-16,-4-6-478 0,-4-5-148 16</inkml:trace>
  <inkml:trace contextRef="#ctx0" brushRef="#br0" timeOffset="535.6736">24046 16658 3991 0,'0'0'-35'0,"-25"-12"7"16,25 12 0-16,-20-8 5 0,20 8-6 16,0 0 4-16,-29-13-5 0,29 13 3 0,0 0 5 15,0 0 2-15,-23-14 6 0,23 14 1 16,0 0-3-16,0 0 16 0,0 0-12 15,-22-15 0-15,22 15 8 0,0 0-1 0,0 0-9 16,0 0 12-16,0 0-2 0,0 0-3 16,0 0 3-16,0 0 4 0,0 0 4 0,0 0-1 15,0 0-1-15,0 0 2 0,0 0 19 16,0 0-3-16,0 0 9 0,27 87-3 16,-26-60-8-16,8 5 14 0,-4 2-7 15,-2 6 4-15,9 0-5 0,-4 2 3 0,2-1-14 16,2 4 11-16,6 2-1 0,-4 3-6 15,6-1-2-15,-2 4-4 0,4-4-4 0,0-4 4 16,0-1 0-16,4-2 0 0,-6-7-4 16,-3-1 6-16,2-6-7 0,2-1 4 15,-4-2 6-15,-4-4-12 0,4-3 7 0,1 2-1 16,-4-5-1-16,3 0 2 0,-4 0-1 16,5-3-50-16,-18-12-16 0,30 24-32 15,-16-16-52-15,-14-8-96 0,35 8-544 16,-23-4 291-16</inkml:trace>
  <inkml:trace contextRef="#ctx0" brushRef="#br0" timeOffset="1114.4051">24518 17482 3441 0,'0'0'-51'0,"0"0"10"15,-29-17 12-15,29 17-1 0,0 0 13 16,-27-13 6-16,27 13 13 0,0 0 14 0,-23-15 19 16,23 15 9-16,0 0 7 0,-20-15 13 15,20 15 3-15,0 0 5 0,-22-17-8 16,22 17 1-16,-13-16-20 0,13 16-1 0,0 0 0 16,-14-27-14-16,14 27-3 0,0 0-27 15,0-35-4-15,0 35-15 0,0 0-2 16,5-43 2-16,-5 43 2 0,14-32-3 0,-14 32 9 15,8-27-3-15,-8 27 8 0,13-30-4 16,-13 30-7-16,14-25 5 0,-2 9 0 16,-12 16 4-16,20-24-2 0,-20 24 4 0,20-22 4 15,-20 22-12-15,25-19 16 0,-25 19-10 16,23-8-1-16,-23 8 9 0,25-8-6 0,-25 8 6 16,0 0 17-16,39 1-11 0,-39-1 6 15,0 0 14-15,38 15 4 0,-24-4-15 16,-14-11 26-16,28 21-8 0,-13-9 3 0,-15-12-2 15,22 24 13-15,-10-11-12 0,-12-13 19 16,20 28-10-16,-9-12 2 0,-11-16 2 16,19 27-9-16,-13-16 2 0,-6-11-13 15,17 32 19-15,-10-17-6 0,-7-15-5 16,17 31 7-16,-17-31-14 0,8 32 8 0,0-19 6 16,-8-13 4-16,5 30-7 0,-5-30 1 15,9 32-4-15,-8-13-3 0,-1-19 0 0,4 33-1 16,-4-33-3-16,0 41-3 0,3-20-6 15,-3-21 5-15,0 38-9 0,0-38-1 0,0 39-2 16,0-39 0-16,5 35-6 0,-5-35-13 16,3 31-24-16,-3-31-32 0,2 32-35 0,-2-32-56 15,3 20-108-15,-3-20-630 0,0 0-349 16</inkml:trace>
  <inkml:trace contextRef="#ctx0" brushRef="#br0" timeOffset="2757.2854">25443 16779 4098 0,'-29'-13'-151'0,"29"13"11"15,0 0 10-15,0 0 1 0,-27-12 9 0,27 12 7 16,0 0 10-16,0 0 4 0,-26-6 6 16,26 6 29-16,0 0 25 0,0 0 28 0,0 0 35 15,-52 6 23-15,52-6 1 0,-22 9 22 16,22-9 6-16,-30 20-4 0,13-12 2 0,17-8 4 15,-35 28 14-15,18-13-19 0,-1 4 13 16,3-1-22-16,-2 4-4 0,2-5-15 16,-2 8 11-16,4-3-27 0,-2 0 7 15,2-2 3-15,1 7 5 0,0-4-15 16,2 2 9-16,2 1 2 0,-2-3-5 0,5 2-5 16,5-25-3-16,-12 50-3 0,12-26 8 15,0-24-7-15,3 40 3 0,6-18-3 0,-9-22-5 16,16 40 2-16,-1-25-1 0,-1 1-5 15,-14-16-11-15,33 19 8 0,-14-10 7 16,-19-9-1-16,33 9 18 0,-33-9-6 0,34 6-5 16,-34-6-2-16,31 4-5 0,-31-4 3 15,32 0 3-15,-32 0-3 0,30-10 6 16,-30 10-9-16,34-14-5 0,-16 2-11 0,-18 12 11 16,30-18-10-16,-16 9 0 0,-14 9-9 15,30-28-4-15,-22 13-9 0,-8 15-18 0,19-34-15 16,-8 16-12-16,-11 18-7 0,5-40-8 15,-1 22 0-15,-4 18-1 0,-4-38-6 16,4 38 0-16,-13-33 14 0,13 33 3 0,-20-29 1 16,20 29 2-16,-22-25-3 0,22 25-8 15,-27-17 4-15,27 17-6 0,-26-13-10 16,26 13 1-16,-27-5 1 0,15-2 6 0,12 7 0 16,-22-7 3-16,22 7 12 0,0 0 5 15,0 0-1-15,-30-8 15 0,30 8 14 0,0 0-4 16,0 0 22-16,0 0-3 0,0 0 14 15,0 0 17-15,0 0 11 0,0 0 0 0,0 0 8 16,-27 25-17-16,27-25 11 0,0 0 0 16,0 0 2-16,0 0 13 0,36 47-1 15,-36-47 7-15,21 25 2 0,-9-11 6 16,6-2 11-16,-4 3-1 0,3 0 12 0,-1-2 0 16,-16-13-10-16,37 25 2 0,-17-13-6 15,-1-2-6-15,6-2 0 0,1 1-17 16,1-2 8-16,8-1-5 0,-5-1-12 0,6-1-4 15,-3-4 7-15,2-4-24 0,-1 1-15 16,2-5 17-16,1-1-18 0,-3-4 1 0,-3-6 2 16,-4 2 2-16,3-6-2 0,-3 2 1 15,0-3-11-15,-5 2 5 0,-2 2-6 16,1-7-20-16,-1 3-13 0,-3-3 4 16,-2 3 3-16,-6-2 6 0,4 1 7 0,-1-2-2 15,-6 2 14-15,3-2 12 0,-4 2-7 16,-2-4 3-16,-3 29 2 0,8-51 0 0,-3 24-12 15,-1 1-3-15,-4 26 7 0,5-45-5 16,-2 23 3-16,-3 22 5 0,5-38-5 16,-5 38 7-16,9-34-1 0,-9 34-3 0,15-30 5 15,-10 13-1-15,-5 17 1 0,15-20 25 16,-15 20-10-16,16-18-1 0,-16 18 1 16,17-12 7-16,-17 12 5 0,0 0 6 0,34-4 0 15,-34 4 6-15,0 0 1 0,33 16-8 16,-33-16 7-16,27 21-1 0,-27-21-11 15,22 21 4-15,-11-5 1 0,3-4-1 0,-14-12-1 16,18 25 4-16,-18-25-9 0,17 24-1 16,-17-24 6-16,17 18-13 0,-17-18 19 0,13 20 11 15,-13-20 1-15,8 15 13 0,-8-15 13 16,0 0 16-16,0 0-3 0,19 15-4 16,-19-15-16-16,0 0-15 0,0 0-33 0,0 0-8 15,0 0-10-15,0 0-9 0,0 0-7 16,10-77-6-16,-7 52-7 0,5 2-3 0,-4-4-11 15,1-2 10-15,3 4-2 0,-5-3 4 16,3 3 5-16,-3-2 1 0,5 1 2 16,-8 26 11-16,7-40 7 0,-7 40-7 0,10-32 17 15,-10 32 3-15,7-30-11 0,-7 30 6 16,5-24-13-16,-5 24 4 0,0 0 8 16,8-30-1-16,-8 30 1 0,0 0-2 15,13-18 3-15,-13 18-3 0,0 0-1 0,22-12 1 16,-22 12-2-16,0 0 14 0,0 0-7 15,39 0-2-15,-39 0 6 0,0 0 1 0,36 9 6 16,-36-9-11-16,29 6-4 0,-29-6-3 16,22 6 21-16,-22-6-17 0,26 9 3 0,-26-9 8 15,22 12-1-15,-22-12 24 0,20 18-19 16,-20-18 8-16,19 24-3 0,-9-11 13 16,-10-13 3-16,20 34 0 0,-12-15 8 15,0 2-5-15,1 1 7 0,-1 3-4 0,4-1-1 16,-5-2-9-16,3 3-4 0,1 0 17 15,-6-5-20-15,7 5 1 0,-7-3-7 16,7-3 3-16,-12-19 1 0,15 36-3 0,-7-21-9 16,-8-15 4-16,10 29-1 0,-10-29-3 15,15 25-27-15,-15-25-7 0,9 24-41 0,-1-12-44 16,2-3-43-16,-10-9-94 0,22 17-612 16,-22-17-165-16</inkml:trace>
  <inkml:trace contextRef="#ctx0" brushRef="#br0" timeOffset="3707.1379">27644 16049 3917 0,'-17'-17'-65'0,"17"17"8"15,0 0 10-15,-16-21 7 0,16 21 7 0,0 0-2 16,-17-15 16-16,17 15 24 0,0 0 5 16,0 0 17-16,-24-18-1 0,24 18 1 15,0 0 17-15,-28-18 21 0,28 18-9 16,-18-10 2-16,18 10-8 0,0 0 2 0,-32-8-11 15,32 8-2-15,0 0-4 0,-34 0 2 16,34 0 4-16,0 0 6 0,-40 6-5 0,40-6 2 16,-30 15 4-16,30-15-13 0,-30 18-7 15,12-3-3-15,1 0-8 0,0 2 10 16,-5-1-11-16,6 4 3 0,-1 2-7 0,4 2 6 16,-3-3-2-16,3 5-5 0,5-5-6 15,-4 5 1-15,9-2 0 0,-2 0-9 0,5-24 8 16,-5 42 11-16,5-42-18 0,8 37 8 15,-3-14-4-15,3-5 7 0,-8-18-4 16,29 31-2-16,-14-22-6 0,-15-9 8 0,42 13-2 16,-14-10 1-16,-28-3-7 0,52-3-7 15,-22-2-8-15,0-3 1 0,5-4 11 16,-5-4-12-16,-8 1 3 0,5 0 15 0,-7 0-9 16,-2-5 3-16,-3-1 5 0,1 2 4 15,-8 2 0-15,-8 17-3 0,17-37-2 16,-9 20-1-16,-8 17-3 0,8-30-1 0,-8 30 5 15,9-27 10-15,-9 27-8 0,0 0 19 16,3-35-5-16,-3 35 5 0,0 0-9 0,3-25 1 16,-3 25 2-16,0 0-3 0,0 0-4 15,0 0 0-15,9-27-5 0,-9 27-5 0,0 0 2 16,0 0 4-16,0 0-5 0,0 0 0 16,0 0 4-16,0 0-1 0,0 0 2 15,0 0-1-15,30 52 8 0,-30-52-5 0,12 32 1 16,-2-11 0-16,0 0 1 0,-5 5 6 15,6-2-4-15,-2 3-2 0,2-2-2 16,3 9 9-16,-6 0-7 0,7-1 8 16,-1 2-3-16,1-1 3 0,-2-1-10 0,4 1 3 15,-2 0 7-15,-3-1 1 0,1 2-1 16,4-1 2-16,-4-4 3 0,2 5 6 16,0-5-5-16,-1 1 5 0,-1-6-3 0,-5 2 6 15,4-5-2-15,-5 1 0 0,3-1 9 16,-4 1 5-16,-6-23 6 0,10 39 2 0,-6-24-3 15,-4-15-1-15,-4 42-3 0,4-42-6 16,-5 39 1-16,-3-18-3 0,-2 2-3 0,0-2-2 16,-2 0 2-16,12-21-1 0,-20 41 6 15,7-22-5-15,-1-1-1 0,-1-1-2 0,-1-2-4 16,-4 5-3-16,1-5 0 0,-3 1-5 16,-3 2 2-16,4-3 1 0,-6-1-5 15,5-2-2-15,-3 0-3 0,-3 0-11 16,8-5-20-16,20-7-24 0,-37 17-23 0,37-17-39 15,-32 10-32-15,32-10-24 0,0 0-25 16,-22-3-32-16,22 3-81 0,0 0-605 16,-12-22-471-16</inkml:trace>
  <inkml:trace contextRef="#ctx0" brushRef="#br0" timeOffset="4162.6016">28465 16282 4326 0,'0'0'-60'0,"0"0"4"0,0 0 7 16,0 0 6-16,0 0-20 0,0 0 5 15,-31-8 10-15,31 8-5 0,0 0 7 0,0 0 11 16,0 0 4-16,0 0 5 0,0 0 24 16,0 0-4-16,0 0 8 0,0 0 0 15,0 0-4-15,0 0 16 0,0 0 2 0,0 0-11 16,0 0 7-16,0 0 0 0,0 0 2 15,0 0-3-15,0 0 7 0,0 0-12 16,0 0-3-16,53-10 20 0,-53 10-15 0,0 0 7 16,40-5 0-16,-40 5-19 0,34-10 4 15,-18 5-7-15,-16 5-14 0,41-24-4 0,-16 9-4 16,-2 0-10-16,6-3-14 0,-4-6-24 16,6-2-34-16,-4-1-23 0,3-1-40 15,-8 1-18-15,5-2-57 0,-5 2-410 0,-2-2 117 16</inkml:trace>
  <inkml:trace contextRef="#ctx0" brushRef="#br0" timeOffset="4505.429">28994 15796 2550 0,'5'-19'-85'0,"-5"19"20"16,0 0 43-16,-13-34-4 0,13 34 14 0,0 0 12 16,-29-16-4-16,29 16-12 0,-23-14-3 15,23 14 9-15,0 0 0 0,-39-10 7 16,39 10-4-16,-25-5 14 0,25 5 6 0,-32-6 23 16,32 6 12-16,0 0 2 0,-41-7-16 15,41 7 0-15,-36 3-1 0,36-3-3 16,-33 4 5-16,33-4-5 0,-37 6 13 0,37-6-6 15,-30 12 8-15,12 0 2 0,-4-4 10 16,22-8-9-16,-34 30 10 0,16-15 1 0,1 0 14 16,1 6 15-16,-1 1 0 0,-2-1 0 15,3 8 1-15,-1-2-12 0,2 5 10 16,-3-5 10-16,3 6-23 0,-1-3 6 0,1 5-4 16,5-1 0-16,0 3-4 0,-1-3-12 15,6 2 15-15,0 0 26 0,1-3-11 16,8 4 4-16,1 3 10 0,3-4-8 0,10 5 6 15,7-2-7-15,6 1 2 0,9-2 0 16,5-5-5-16,17 2-10 0,3-8-10 16,5-5-6-16,-1-10-7 0,9-6-9 0,3-6-18 15,11-10-43-15,5-5-46 0,30-8-63 16,-2-13-48-16,-13-3-119 0,-6-7-652 16,-11-3-719-16</inkml:trace>
  <inkml:trace contextRef="#ctx0" brushRef="#br0" timeOffset="6222.8826">31217 14530 4503 0,'0'0'-135'0,"0"0"31"0,0 0 17 16,0 0 21-16,0 0 10 0,0 0 5 16,0 0 11-16,-5-36 8 0,5 36 11 15,0 0 17-15,0 0 14 0,0 0 25 0,0 0 4 16,0 0 7-16,0 0 3 0,0 0-9 16,0 0-1-16,0 0 2 0,0 0-18 0,0 0 2 15,-32-17 7-15,32 17-19 0,0 0-1 16,0 0 14-16,0 0-8 0,-58 21-6 15,58-21 9-15,-34 20-3 0,11-8 1 0,3-3 1 16,-5 6-10-16,1-2 10 0,-1 2-1 16,-2 0 3-16,2 2-7 0,-1 1 10 15,-6 0 4-15,7-3-8 0,0 3 6 0,5-3-4 16,-6 2-2-16,3 1 7 0,5-2-10 16,-6 2 2-16,7 0 2 0,1 2-1 15,-1-2-10-15,2 0 3 0,3 0-4 0,12-18 3 16,-25 39 3-16,20-19-3 0,-7 2-8 15,12-22 3-15,-15 40-1 0,12-18 1 0,-2-1 3 16,5-21 0-16,3 36-1 0,-3-36 2 16,2 44-6-16,1-23 9 0,6 4-7 15,-3-3 3-15,6 3 0 0,-3-4 0 16,1 0-2-16,5 2 3 0,-7-7-3 0,7 8-1 16,-5-6-3-16,5 0 23 0,-1 0 3 15,-6 2-2-15,5-2 1 0,2-3-2 0,-15-15-5 16,24 33 3-16,-11-13-10 0,0-4-1 15,3 1 4-15,-1 1-3 0,-2 1 6 16,-5-3-2-16,6 1-1 0,1 3 5 0,-15-20 10 16,23 36-3-16,-13-18 1 0,2 5-2 15,-4-2-3-15,6-3-4 0,-3 9 0 16,-1-7-3-16,0 2-4 0,-3 2-2 16,3-3 1-16,-1 2-4 0,-1 1 5 0,0-2-5 15,2-2-1-15,-1 4-2 0,-9-24-2 16,11 36-1-16,-6-21-4 0,-5-15-5 0,14 31-5 15,-14-31-12-15,8 28-8 0,-8-28-19 16,12 21-26-16,-12-21-26 0,8 18-40 16,-8-18-60-16,0 0-195 0,20 7-524 0,-20-7-557 15</inkml:trace>
  <inkml:trace contextRef="#ctx0" brushRef="#br0" timeOffset="6534.8037">30774 15943 4342 0,'0'0'-134'16,"0"0"26"-16,0 0 18 0,-17-36 12 0,17 36 9 15,0 0 31-15,49-46 20 0,-28 25 24 16,8-5 25-16,3-1 13 0,-2 2 17 15,5 2 23-15,-3-3 8 0,1-2-9 0,2 1 5 16,0 2-4-16,-5 0-11 0,2 1 4 16,-3-1-4-16,1 3-4 0,-7-3-6 15,2 7-6-15,-5 1-10 0,0-7-11 0,0 8-24 16,2-4-20-16,-5 2-23 0,3 0-31 16,-3 0-21-16,3-2-35 0,-7 1-34 0,6 1-29 15,-6 1-50-15,2-2-609 0,-5-1-37 16</inkml:trace>
  <inkml:trace contextRef="#ctx0" brushRef="#br0" timeOffset="6921.5665">31592 15062 3732 0,'0'0'-51'0,"0"0"14"0,0 0 23 15,10-23 30-15,-10 23-20 0,0 0-4 0,0 0 0 16,0 0-1-16,0 0 13 0,0 0 1 16,0 0 11-16,0 0 15 0,0 0 8 15,0 0 7-15,-59 60 3 0,51-43 7 0,-5 1-2 16,13-18-6-16,-22 37-1 0,10-20-2 15,2 3-6-15,2 1 2 0,8-21-6 0,-12 36-11 16,10-10 5-16,2-26-5 0,-3 33 5 16,3-33 1-16,8 31-1 0,-8-31 7 15,17 29-12-15,-17-29 1 0,25 21 0 16,-10-15 0-16,-15-6-6 0,35 9 7 0,-35-9-4 16,44-3-2-16,-44 3-6 0,42-12 4 15,-16 3-9-15,-9-3 4 0,2-1 7 0,-19 13-3 16,30-34-2-16,-17 16-3 0,-5 0-8 15,1-6-8-15,-9 24-15 0,11-42-11 16,-5 21-13-16,-6 21-15 0,0-41 0 0,0 41-2 16,-9-39 0-16,1 21 14 0,8 18-1 15,-29-29-1-15,13 16 5 0,16 13 4 16,-42-16 6-16,22 8-5 0,20 8 7 0,-45-3-5 16,45 3 4-16,-41 3-5 0,41-3-34 15,-41 9-21-15,24-2-34 0,17-7-76 16,-32 8-216-16,19 0-275 0,13-8 680 0</inkml:trace>
  <inkml:trace contextRef="#ctx0" brushRef="#br0" timeOffset="7416.36">32204 14730 2779 0,'18'10'-67'0,"3"-1"25"15,-21-9 30-15,30 15 18 0,-30-15 5 0,28 16 29 16,-28-16 2-16,24 16 5 0,-24-16 4 15,25 13 5-15,-25-13-6 0,20 14 27 0,-20-14 10 16,0 0 19-16,25 15 12 0,-25-15 20 16,0 0-14-16,16 13 1 0,-16-13-21 15,0 0-5-15,0 0-23 0,0 0-5 0,0 0-13 16,0 0-1-16,0 0-12 0,0 0-2 16,0 0-5-16,0 0-2 0,-76-37-18 0,57 20 5 15,2 0-12-15,-6-3 2 0,3 5-5 16,3-5 5-16,-3 1-18 0,0-1 6 15,3 2-4-15,4 0 5 0,-2 0-4 16,-2 3 5-16,17 15-3 0,-15-35-6 0,15 35-18 16,-2-37 0-16,2 37-2 0,19-47-10 15,-1 20-9-15,7 0 5 0,-3-4-22 16,10-6-4-16,1 0-9 0,2 1-4 0,-1-2 0 16,1 3 5-16,-5 2 11 0,2 2-6 15,-4 4-22-15,2-1-58 0,-3 1-163 0,0-1-401 16,3 2 605-16</inkml:trace>
  <inkml:trace contextRef="#ctx0" brushRef="#br0" timeOffset="8891.7801">29412 17398 2987 0,'0'0'8'16,"0"0"17"-16,9-27 30 0,-9 27-10 16,0 0 18-16,0 0 16 0,-5-35 8 0,5 35-3 15,0 0 11-15,0 0 3 0,-14-30 8 16,14 30 6-16,0 0-13 0,-17-18 11 16,17 18-14-16,0 0 1 0,-21-20 1 0,21 20-14 15,0 0-5-15,-30-16-1 0,30 16-14 16,-31-3-6-16,31 3-11 0,-35 0-4 15,35 0-6-15,-48 7 3 0,18-1-6 0,1 0 5 16,-3 3 4-16,-6 2 2 0,3 0-2 16,1-1-3-16,-1 2-4 0,3 0-5 0,-1 0-2 15,6 5-1-15,6-5-7 0,-6 3 2 16,7 1-7-16,1-1 3 0,1 0-1 16,5 2-3-16,13-17 3 0,-26 37 1 0,20-20 5 15,6-17 11-15,-10 45 4 0,10-19-4 16,0 2 3-16,5-1-5 0,0 1 2 15,6-1-4-15,1 4-1 0,5 4-4 16,3-2-2-16,0-3 0 0,-2 5-2 0,2-1 2 16,7-4-1-16,-5 5-3 0,0 0 2 15,1-4 3-15,2 1-1 0,-5 2 1 0,4-3-2 16,1-2-2-16,-7 6-2 0,4-3-3 16,3-2-2-16,-8 1-2 0,6-3 0 0,-6 3-1 15,8-4-1-15,-8 4-1 0,3-4-1 16,5 1-2-16,-3 0 0 0,-1-4 0 15,5 3-2-15,-8 0-1 0,9-7 1 0,-11-1 0 16,1 0 0-16,-3-3-1 0,-14-16 1 16,26 27-1-16,-14-15 3 0,-12-12-7 15,18 18-15-15,-18-18-28 0,0 0-31 0,14 18-44 16,-14-18-37-16,0 0-31 0,-10 23-46 16,10-23-66-16,-22 9-651 0,22-9-824 15</inkml:trace>
  <inkml:trace contextRef="#ctx0" brushRef="#br0" timeOffset="9120.6383">28971 18756 4690 0,'-37'-1'-57'0,"7"-3"30"0,1-3 48 16,29 7 5-16,-42-6-1 0,42 6-16 15,-25-6-9-15,25 6-7 0,0 0-2 16,-11-27-1-16,11 27 4 0,0 0-5 0,36-65 7 16,-9 35-5-16,5-7-6 0,1-4 2 15,6 0-8-15,-1-1 13 0,2 2-10 0,-1-4 1 16,4-3 5-16,-6 7-4 0,-3 1 29 15,-3 2-3-15,-5 3 9 0,-6 7 2 16,1-4 8-16,-1 6 8 0,-3 3 3 0,-2 2 2 16,-1 0-36-16,-14 20-43 0,23-26-32 15,-11 14-48-15,-12 12-56 0,22-35-104 16,-9 19-566-16,-5 4-65 0</inkml:trace>
  <inkml:trace contextRef="#ctx0" brushRef="#br0" timeOffset="9617.4839">29832 17679 4055 0,'0'0'68'0,"30"3"-14"0,-30-3-11 0,0 0-17 16,0 0-4-16,35 5-1 0,-35-5-2 16,0 0-8-16,22 7 4 0,-22-7-5 0,0 0-8 15,23 9 1-15,-23-9 15 0,0 0-9 16,17 15 3-16,-17-15 2 0,17 12-4 0,-17-12 6 15,17 16-13-15,-17-16 11 0,18 19-4 16,-18-19-4-16,17 19 4 0,-17-19-1 16,13 20-3-16,-13-20 2 0,17 24-2 0,-17-24-3 15,17 20 8-15,-17-20-6 0,20 20 3 16,-20-20-2-16,16 23-3 0,-16-23-3 0,14 15 6 16,-14-15 26-16,0 0 18 0,17 19 19 15,-17-19 1-15,0 0-16 0,0 0-3 16,0 0-5-16,0 0-7 0,0 0-2 15,0 0-3-15,0 0 5 0,0 0-6 0,-87-22-5 16,65 10 1-16,2-1-12 0,0 2 5 16,-2-5-7-16,2-4-8 0,-2 5 0 15,7-3-2-15,-2-3 5 0,1 1 3 0,-3 1-7 16,6-1-4-16,-4-1 1 0,17 21-4 16,-25-37-2-16,18 21-3 0,7 16-8 0,-1-43-13 15,1 43-10-15,8-47-11 0,5 20-14 16,4-3-12-16,0-2-6 0,11 2-4 15,-4 2 1-15,-3-1 16 0,3 2 0 0,-4 6 7 16,2 2 7-16,-4 2 1 0,0 0-9 16,-1 2-9-16,-3 2-21 0,2 5-17 0,-1-1-33 15,2 2-64-15,-17 7-171 0,28-8-376 16,-16 1 418-16</inkml:trace>
  <inkml:trace contextRef="#ctx0" brushRef="#br0" timeOffset="10219.7776">30428 17256 3262 0,'18'21'-7'0,"-18"-21"-15"15,0 0 3-15,8 19 5 0,-8-19-5 16,0 0-5-16,20 15 9 0,-20-15-7 0,0 0 12 16,27 13 20-16,-27-13 10 0,0 0 2 15,32 3 16-15,-32-3-9 0,0 0 4 0,48-6-3 16,-48 6-7-16,42-15 14 0,-20 8-15 15,5-3-1-15,-5 2-1 0,-2-5-2 16,6 1-10-16,-4 0 12 0,-2-3-15 0,5 0-10 16,-5-1 1-16,-3 1-12 0,7-5-8 15,-8 5-1-15,-4-3 7 0,-12 18 0 16,22-30 14-16,-17 14 13 0,-5 16 9 16,8-28 9-16,-8 28 13 0,0 0 1 0,7-34 13 15,-7 34-5-15,0 0-7 0,-4-27-9 16,4 27-3-16,0 0-15 0,0 0-3 15,-15-29 4-15,15 29-4 0,0 0-4 0,-26-6-8 16,26 6 0-16,0 0 2 0,-41-3 2 16,41 3 4-16,0 0-2 0,-45 6 11 0,45-6-19 15,-37 8 8-15,37-8 2 0,-38 8-4 16,16 0 4-16,22-8 11 0,-38 17 6 0,16-5 15 16,0 1 15-16,6-1-9 0,-1 3 21 15,0 2 1-15,17-17 3 0,-28 33 8 16,14-16 5-16,6 2-13 0,-4-1 9 15,12-18 6-15,-15 35-5 0,15-35-1 0,-3 34 5 16,3-34 10-16,-2 33-2 0,2-33 1 16,5 34 4-16,-5-34 0 0,15 40-10 0,-1-21 2 15,2 0-8-15,4-1-2 0,7 0-6 16,-2-3-10-16,12 4-7 0,0-3-6 16,0-4-6-16,4-2-7 0,3-5-2 0,3-3-4 15,1 3-4-15,4-2-2 0,2-6-7 16,-4-2-6-16,0 3-13 0,2-3-12 15,-5-1-18-15,5-2-16 0,-4 0-20 0,-3 0-34 16,4 0-23-16,-4-1-37 0,-7-1-55 16,-2-2-122-16,-11-3-617 0,-4 0-856 0</inkml:trace>
  <inkml:trace contextRef="#ctx0" brushRef="#br0" timeOffset="10619.3697">31699 17007 4792 0,'0'0'-114'0,"0"0"-2"16,0 0 6-16,0 0-5 0,8-41 5 0,-8 41 6 16,25-21 5-16,-5 9 12 0,-3-3 4 15,7-2 7-15,-8 2 28 0,4 0 1 0,2-3-6 16,2-1 17-16,-4-4 2 0,1 6-2 16,3-5 6-16,-13 1 4 0,3 0 4 15,3 0-3-15,-7-3 3 0,-10 24 0 16,11-39 8-16,-4 24 3 0,-7 15-8 15,0 0 6-15,-12-43 6 0,12 43-2 0,-21-16-3 16,21 16 5-16,-37-3 2 0,37 3 5 16,-54 6 5-16,22 0 9 0,4 4 20 0,-5 3 10 15,-4-1 12-15,3 7 11 0,3 1 13 16,2 2 5-16,-3 2 0 0,4 2-10 0,4-2 0 16,3 1-4-16,4 3 10 0,4-1-1 15,8-2 12-15,-4 4 7 0,6 1-8 16,3-30 12-16,8 56 5 0,1-32 6 15,12 7-7-15,4-8-12 0,7 2-1 0,17-3-10 16,4-6-6-16,12-5-14 0,6-4-6 16,6-4-28-16,1-6-40 0,13-6-68 0,6-4-62 15,-10-9-102-15,-5-5-316 0,-9-6-319 16,-19-6-263-16</inkml:trace>
  <inkml:trace contextRef="#ctx0" brushRef="#br0" timeOffset="12892.1016">10714 14683 755 0,'0'0'-24'0,"0"0"-161"16,0 0 10-16,0 0 54 0</inkml:trace>
  <inkml:trace contextRef="#ctx0" brushRef="#br0" timeOffset="15569.5741">10719 14644 1101 0,'0'0'315'0,"0"0"-73"0,0 0-43 16,0 0-65-16,0 0-9 0,0 0-33 0,0 0-6 15,0 0 10-15,0 0-27 0,0 0-2 16,0 0-2-16,0 0 2 0,0 0-10 0,0 0 2 16,0 0-37-16,0 0-9 0,0 0 9 15,-14-23-14-15,14 23-2 0,0 0-6 16,0 0 5-16,0 0 3 0,0 0 24 0,-8-24-32 15,8 24 21-15,0 0-15 0,-20-16 2 16,20 16 12-16,0 0 1 0,-17-17-3 16,17 17-2-16,0 0 2 0,-20-19 22 0,20 19-28 15,0 0 1-15,-17-15-6 0,17 15 6 16,0 0-6-16,-23-20-9 0,23 20 2 16,0 0 7-16,-22-15 8 0,22 15 14 0,-17-15 7 15,17 15 0-15,0 0 11 0,-26-18-19 16,26 18 15-16,-22-15-4 0,22 15-6 0,-17-12-2 15,17 12-6-15,0 0-2 0,-23-15 1 16,23 15-2-16,0 0-1 0,-20-14-23 16,20 14 19-16,0 0-1 0,-22-13-13 15,22 13 11-15,0 0-3 0,-22-20-11 0,22 20 8 16,-27-12-6-16,27 12 17 0,0 0 15 16,-23-12 17-16,23 12-9 0,0 0 1 0,-28-13-8 15,28 13-16-15,0 0 11 0,-21-9-11 16,21 9 2-16,0 0-6 0,0 0-10 15,0 0 8-15,0 0-4 0,-26-12 10 0,26 12-8 16,0 0-4-16,0 0-9 0,0 0-7 16,0 0 22-16,0 0 1 0,-27-11-25 15,27 11 2-15,0 0 13 0,0 0-17 0,0 0 0 16,0 0-3-16,-39-1 7 0,39 1-6 16,0 0 4-16,0 0 9 0,-40 1-11 15,40-1 1-15,0 0-5 0,-38 3 10 0,38-3 1 16,-27 4-2-16,27-4 6 0,0 0 1 15,-38 8 2-15,38-8 3 0,-24 0 0 0,24 0 7 16,0 0 3-16,-42 8 1 0,42-8 2 16,-25 3-2-16,25-3-1 0,-30 2 9 15,30-2-3-15,-30 4-4 0,30-4-5 16,-32 6 12-16,32-6-12 0,0 0 16 0,-38 7-31 16,38-7 18-16,-30 5-17 0,30-5 3 15,-27 10 7-15,27-10-5 0,-25 12 3 16,25-12-5-16,-29 12-7 0,29-12 10 0,-31 13-4 15,31-13 4-15,-25 12-6 0,25-12 8 16,-26 16-10-16,10-7 13 0,16-9-8 0,-30 15-3 16,30-15 3-16,-22 12-5 0,22-12-1 15,-25 12 10-15,25-12-4 0,-24 14 10 16,24-14-11-16,-21 16 2 0,21-16-8 16,-20 13 9-16,20-13 3 0,-17 17-8 0,17-17 1 15,-19 17 4-15,19-17-13 0,-13 19 22 16,13-19-15-16,-13 24-4 0,13-24 6 0,-4 32-5 15,4-32-4-15,0 34 13 0,0-34-7 16,4 35-4-16,-4-35 5 0,10 35-5 0,-10-35-3 16,11 31 13-16,-7-15 5 0,-4-16-13 15,15 25-8-15,-15-25 21 0,5 24-10 16,-5-24 8-16,11 18 3 0,-11-18-7 16,0 0 5-16,9 27-7 0,-9-27-1 0,0 0-1 15,10 29 10-15,-10-29-8 0,15 22 2 16,-15-22-2-16,17 23-9 0,-6-10 6 15,-11-13 23-15,25 27-11 0,-11-10-14 0,1-5 16 16,2 3-16-16,-17-15 3 0,23 22 2 16,-13-10 0-16,-10-12 1 0,24 21 8 0,-24-21-20 15,25 22 15-15,-14-13 2 0,-11-9-12 16,20 18 6-16,-20-18 1 0,15 19 8 0,-15-19-7 16,19 16 11-16,-19-16-11 0,17 17 0 15,-17-17 16-15,13 17-30 0,-13-17 5 16,15 15 1-16,-15-15 6 0,15 18 1 15,-15-18 8-15,17 20-11 0,-17-20-3 0,13 17 23 16,-13-17-25-16,20 19 6 0,-20-19 10 16,17 22-14-16,-17-22 8 0,23 18 7 15,-23-18-16-15,25 15 16 0,-8-5-1 0,-17-10-2 16,32 17-1-16,-19-9 5 0,-13-8-7 16,37 18-2-16,-22-12 1 0,-15-6-4 0,30 15-6 15,-30-15 4-15,27 14 5 0,-27-14-8 16,25 12 8-16,-25-12 8 0,19 12-7 15,-19-12-1-15,26 16-3 0,-26-16 10 16,22 15 2-16,-22-15-11 0,32 15 9 0,-12-6-9 16,0 0-5-16,3 0 9 0,3 0 3 15,0-1-6-15,3 0 19 0,-2-3-17 0,-1 3-4 16,3-2 12-16,-1 0-11 0,-3 0-3 16,-25-6-6-16,49 9 5 0,-29-3 6 15,-20-6 11-15,42 9-7 0,-26-5-6 0,-16-4 7 16,32 5-8-16,-32-5 6 0,24 6 20 15,-24-6-28-15,0 0 3 0,33 8 1 16,-33-8-8-16,0 0 19 0,32 4-6 0,-32-4 3 16,0 0-4-16,25 8 10 0,-25-8-13 15,0 0 3-15,0 0-5 0,0 0-1 16,27 4-4-16,-27-4 0 0,0 0 3 0,0 0 4 16,35 12 4-16,-35-12-2 0,22 8 1 15,-22-8-5-15,35 15 11 0,-14-11-5 0,1 2-10 16,8 3 13-16,-5-3-7 0,2-4 9 15,5 2 9-15,0-1 8 0,-1-3-13 16,0 5 13-16,-31-5-11 0,56-5-8 0,-30 5 7 16,-26 0 9-16,48 0-18 0,-48 0 8 15,40 0 2-15,-40 0-13 0,30-3 1 16,-30 3 2-16,35 3 18 0,-35-3-21 0,27 0-1 16,-27 0-1-16,32 5 3 0,-32-5 6 15,33 0-5-15,-33 0 1 0,34 1 3 16,-34-1-14-16,38 0 17 0,-38 0-9 0,34-1 8 15,-34 1-10-15,40 0-2 0,-40 0-1 16,38 0-5-16,-38 0 9 0,41-5-1 0,-41 5-3 16,43 0 0-16,-43 0 12 0,44 0 0 15,-44 0 0-15,43 0-10 0,-21 0 7 16,-22 0-3-16,47 5-4 0,-47-5-3 0,43 0 8 16,-11 0-8-16,-7 0 0 0,10-5 12 15,-1 10-5-15,2-5-11 0,1 1 19 16,0-1-17-16,0 0 9 0,0 0-16 0,-4 0 10 15,2 2 4-15,-5-2-2 0,-30 0-1 16,49 0-1-16,-27 0 6 0,-22 0 7 16,40 4-1-16,-40-4-10 0,33 0-2 15,-33 0 1-15,32 0-6 0,-32 0 2 0,28 0 6 16,-28 0 6-16,0 0-1 0,46 0-10 16,-46 0 0-16,30 0 4 0,-30 0 1 0,33 0-2 15,-33 0-1-15,32-4 3 0,-32 4 6 16,37-2-1-16,-37 2 5 0,32-6 2 0,-32 6-1 15,30-7 5-15,-30 7 5 0,31-5-6 16,-31 5-2-16,29-10-6 0,-29 10 10 0,27-5-3 16,-27 5-9-16,30-10 16 0,-30 10-6 15,33-12-12-15,-8 9-6 0,-1-2 8 16,1-7-11-16,3 8 3 0,1-4 4 16,2 4 4-16,-4-4-2 0,5 2-21 0,-4 1 2 15,1-2 7-15,-1 1-9 0,1 0 7 16,-2 0 0-16,-4 0 0 0,-23 6-3 15,42-9-1-15,-42 9-4 0,35-6-2 0,-17-2 21 16,-18 8-25-16,34-5 20 0,-34 5 0 16,32-7-11-16,-32 7 8 0,31-1-2 0,-31 1-5 15,32-8 0-15,-32 8 4 0,34-6-9 16,-34 6 0-16,33-6 0 0,-33 6 1 0,33-9-11 16,-33 9-8-16,44-6 4 0,-24 0 12 15,-20 6-5-15,40-6-3 0,-18 2 13 16,-22 4-8-16,37-8 5 0,-14 1 7 15,1 0-2-15,-24 7-11 0,41-13 13 0,-17 11-4 16,1-3-2-16,-2-4 7 0,6 1-9 16,-29 8-2-16,52-15-6 0,-27 9 17 15,0 0-9-15,7-3 1 0,-4 3 0 0,-3-5 2 16,4 7-5-16,-6-4 3 0,4 3 10 16,-27 5-13-16,48-8 15 0,-24 0 0 15,-24 8-5-15,45-7 5 0,-25 2-1 0,-20 5 1 16,42-6 2-16,-42 6-5 0,37-3 7 15,-37 3-2-15,41-3-1 0,-21 0 3 0,-20 3 10 16,46 0-14-16,-46 0 4 0,40-4-9 16,-15 2 8-16,-25 2-3 0,40-3-7 15,-40 3 2-15,45-3-13 0,-45 3 6 0,42-7-7 16,-42 7-6-16,37-3-15 0,-37 3 4 16,37-5 5-16,-19 1-14 0,-1 1 13 15,-17 3-7-15,0 0 10 0,40-12 7 0,-23 7 2 16,-17 5 13-16,0 0 12 0,21-16 1 15,-21 16 7-15,0 0 5 0,10-32 0 0,-10 32-2 16,0 0 9-16,0 0-4 0,-16-46-8 16,16 46 10-16,-32-22-8 0,15 10 6 15,-6-1-3-15,-7 5-3 0,3-4-2 0,-13 2 0 16,0 1-5-16,-2-1-3 0,2 0 6 16,-6 3-3-16,-2-1 2 0,6 0 1 15,-3-2-8-15,-4 1 5 0,-1 0-10 0,2 0 10 16,-1 0 2-16,2 0-4 0,-1-5 2 15,1 5-5-15,0 0 5 0,-1 0-10 16,-1 3-2-16,7 0 2 0,-6-3-13 0,-1 2 3 16,-3 2 5-16,9-2 8 0,-11 2-9 15,9-2-7-15,-3 0 8 0,-1 2 4 16,2-3 1-16,-4 4 2 0,2-4 13 0,-3 4 8 16,0-7 5-16,-10 5 0 0,7 0 18 15,2 0 4-15,-11 3 0 0,7-3-5 0,0 3 11 16,-11 0-10-16,3 3-8 0,-9-3 2 15,12 3 23-15,-3 3-14 0,-5-3-12 16,1 3 0-16,-1 3-7 0,-4 0 0 0,-13 6 1 16,-2 1 3-16,2-5-9 0,-6 9 15 15,-1-5 6-15,-1 0 2 0,-2 3-1 16,-37 3 2-16,0 1-17 0,-15 2 2 0,0 2 2 16,-6-5-5-16,-4 0-5 0,2 5 7 15,6-7-7-15,7-3-1 0,9 1 0 0,18-6-7 16,21 2 3-16,-1 2-37 0,-23 16-58 15,3-1-85-15,-2 7-253 0,5-1-299 16,0 3 544-16</inkml:trace>
  <inkml:trace contextRef="#ctx0" brushRef="#br0" timeOffset="19893.6547">31197 5578 2992 0,'-17'15'-73'0,"17"-15"15"16,0 0 1-16,0 0 7 0,0 0 14 0,-13 16 25 15,13-16 16-15,0 0 9 0,0 0 14 16,0 0-11-16,0 0 5 0,0 0-3 16,0 0-8-16,-13 19 3 0,13-19-6 0,0 0-3 15,0 0 6-15,0 0 5 0,0 0-11 16,0 0 16-16,0 0 14 0,0 0-2 0,0 0 3 16,0 0 10-16,0 0-6 0,0 0 7 15,0 0-4-15,0 0-9 0,0 0 4 16,0 0-8-16,0 0-9 0,0 0 2 15,0 0-9-15,0 0 6 0,0 0-6 0,0 0-5 16,0 0 2-16,0 0 0 0,0 0-4 16,0 0-3-16,0 0 10 0,0 0-6 0,0 0-3 15,0 0 4-15,0 0-7 0,0 0 11 16,-22 12 0-16,22-12 4 0,0 0 3 0,0 0 10 16,0 0-3-16,0 0-6 0,0 0 15 15,0 0-9-15,0 0 7 0,0 0 5 16,0 0-19-16,0 0 2 0,0 0 17 15,0 0-14-15,0 0 4 0,0 0-2 0,0 0 9 16,0 0-1-16,0 0 8 0,0 0 2 16,0 0 16-16,0 0-10 0,0 0 0 15,0 0 0-15,0 0-6 0,0 0 0 0,0 0-2 16,0 0-4-16,0 0-5 0,0 0-2 16,0 0-8-16,0 0 10 0,0 0-11 0,0 0-1 15,0 0 8-15,0 0-17 0,0 0 9 16,0 0 3-16,0 0-6 0,0 0 10 0,0 0-5 15,0 0-10-15,0 0-1 0,0 0-3 16,0 0-6-16,0 0-1 0,0 0-8 16,0 0-4-16,0 0 11 0,0 0-17 15,0 0 4-15,0 0-5 0,0 0 2 0,0 0 4 16,0 0 3-16,0 0-5 0,0 0 8 16,0 0-2-16,0 0 3 0,0 0-4 15,0 0-2-15,0 0 8 0,0 0-2 0,0 0-5 16,0 0 0-16,0 0-3 0,0 0-1 15,0 0 5-15,0 0 1 0,0 0-1 0,0 0-1 16,0 0 13-16,0 0-10 0,77 1 2 16,-77-1-3-16,40-1 5 0,-40 1 1 15,45 0-6-15,-45 0 4 0,45-4-4 0,-21 1 5 16,-24 3 4-16,60-4-2 0,-25 4-5 16,2-1 4-16,5 1-2 0,-6-4 1 15,8 4 4-15,-7 0-9 0,5 0 4 0,-6 0 7 16,-2 0-11-16,1 0 4 0,-35 0-1 15,53 0 9-15,-27 0-1 0,-26 0-2 16,36 0 12-16,-36 0 1 0,35 0 15 0,-35 0-13 16,31 0-6-16,-31 0 4 0,0 0-16 15,35 0-16-15,-35 0-39 0,0 0-34 0,23 9 5 16,-23-9-17-16,12 20-38 0,-12-20-60 16,0 0-190-16,-14 39-399 0,3-21 250 15</inkml:trace>
  <inkml:trace contextRef="#ctx0" brushRef="#br0" timeOffset="20439.6144">31331 6530 3365 0,'0'0'-96'16,"0"0"17"-16,0 0 26 0,0 0-6 0,0 0-1 15,17-40 8-15,-17 40 5 0,0 0 10 16,0 0 5-16,0 0-11 0,0 0 13 16,0 0-12-16,0 0 8 0,0 0 11 0,15-19 0 15,-15 19 3-15,0 0 6 0,0 0 2 16,0 0-6-16,0 0 36 0,36 0 20 0,-36 0-15 15,31-3 31-15,-31 3 1 0,48-1-6 16,-16-7-11-16,1 8 2 0,11-6 10 16,-1 6-19-16,6-6-3 0,4 6-3 15,1-7-2-15,3 7-3 0,-4-4-13 0,-1 4 8 16,-2 0 0-16,-1 0-3 0,-1 4 1 16,-9-4-1-16,-2 0 0 0,-4 0-5 15,-1 0-2-15,-32 0 0 0,48 3-15 0,-24-3-14 16,-24 0-28-16,33 4-33 0,-33-4-64 15,25 12-164-15,-13-4-300 0,-12-8 111 0</inkml:trace>
  <inkml:trace contextRef="#ctx0" brushRef="#br0" timeOffset="20963.3122">31328 7285 2301 0,'0'0'-63'0,"0"0"50"16,0 0 33-16,0 0 29 0,0 0 51 0,0 0-4 15,43 7 20-15,-43-7-10 0,0 0-6 16,38-4 2-16,-38 4-11 0,39-7-16 16,-39 7-3-16,55-2-12 0,-21-3-6 0,-1 0 2 15,2 3-10-15,-1-3-6 0,11 4 11 16,-2-4-14-16,-1 3-13 0,7-2 12 0,-1 1-12 16,2 0-8-16,-1 1 1 0,8-2 0 15,-4 1 3-15,-3-2 3 0,2 0-9 16,-3 3-6-16,-2-1 5 0,-2-3-3 0,-8 2-31 15,3 4-15-15,-12 0-35 0,4-3-27 16,-32 3-24-16,54 0-65 0,-54 0-135 16,38 0-348-16,-21-4 121 0</inkml:trace>
  <inkml:trace contextRef="#ctx0" brushRef="#br0" timeOffset="21539.0205">31764 7962 2701 0,'0'0'23'0,"0"0"18"0,0 0 28 15,0 0 8-15,0 0-9 0,0 0-14 0,0 0 1 16,0 0-3-16,0 0 3 0,0 0 35 16,0 0-7-16,0 0-5 0,0 0 9 0,0 0-11 15,0 0-12-15,0 0 1 0,0 0-4 16,0 0-14-16,0 0-1 0,0 0 5 16,0 0-8-16,0 0-5 0,0 0 2 15,0 0-15-15,49-30-2 0,-49 30 2 0,21-9-9 16,-21 9-2-16,29-11 5 0,-29 11-19 15,37-9 7-15,-11 1 6 0,8 1-4 0,-4 0 5 16,10 2-8-16,-1-4-14 0,4 3-9 16,-1 0 3-16,3 0-15 0,-5-3 11 0,5 1-6 15,1 2-1-15,-6 0 0 0,5 4-8 16,-5-3 4-16,0-4-11 0,-1 9-13 16,-1-2-2-16,-3 1-9 0,-1 1-29 15,-3 0-21-15,-5 0-41 0,2 0-65 0,-28 0-506 16,37 3 537-16</inkml:trace>
  <inkml:trace contextRef="#ctx0" brushRef="#br0" timeOffset="22054.7472">31619 9182 3000 0,'-14'15'-73'15,"14"-15"26"-15,0 0 22 0,0 0 25 0,-17 24 25 16,17-24 22-16,0 0 41 0,0 0 46 16,0 0 4-16,0 0 36 0,-15 13-5 15,15-13-12-15,0 0-18 0,0 0-21 16,0 0-18-16,0 0-3 0,0 0-29 0,0 0-2 15,0 0 3-15,0 0-13 0,0 0-6 16,0 0-6-16,62-45-7 0,-62 45-6 0,44-19-3 16,-24 9-3-16,8 0-2 0,1 2-2 15,-2 1-7-15,4-1 5 0,6-1-11 16,-2 2 6-16,-1-2-1 0,6 2-4 16,-2-1-6-16,2-1-4 0,-6 2-30 0,3 5-7 15,3-6-21-15,-7 5-12 0,4 3-26 16,-3-2-36-16,-1 4-41 0,-1-2-90 0,0 0-570 15,-9 0 1-15</inkml:trace>
  <inkml:trace contextRef="#ctx0" brushRef="#br0" timeOffset="22692.904">31657 9995 3679 0,'0'0'-81'16,"0"0"33"-16,10 21 22 0,-10-21 35 15,0 0 4-15,0 0 31 0,0 0 35 0,20 11 0 16,-20-11 2-16,0 0-1 0,0 0-9 15,0 0-1-15,65-26-20 0,-39 20 4 0,0-6-3 16,1 3-7-16,1-1-12 0,4 2 3 16,-7-1-1-16,4-1-8 0,3 2 0 15,-1 1-5-15,1-1-7 0,7-1 1 0,-1 5-6 16,-3 1-10-16,0-1-14 0,4 0-12 16,3 4-18-16,-6 0-5 0,1 0-19 15,3 0-1-15,-6 4-5 0,3-4-6 0,-7 4 0 16,2-4-18-16,-4 3-11 0,-6 1-40 15,-1 1-34-15,-21-5-125 0,39 12-396 16,-26-9 619-16</inkml:trace>
  <inkml:trace contextRef="#ctx0" brushRef="#br0" timeOffset="23350.9712">31987 10902 3005 0,'-27'15'10'0,"27"-15"23"16,0 0 17-16,-17 9 9 0,17-9 6 16,0 0-2-16,0 0 11 0,0 0-12 15,0 0 4-15,-35 3-3 0,35-3-6 0,0 0 7 16,0 0-7-16,0 0-11 0,0 0 7 15,0 0-11-15,0 0 4 0,0 0 4 0,0 0 15 16,0 0 3-16,0 0 13 0,0 0-8 16,-33 0-6-16,33 0 8 0,0 0-20 15,0 0-8-15,0 0-7 0,0 0-3 0,0 0-10 16,0 0-2-16,0 0-3 0,0 0-5 16,0 0 3-16,0 0-1 0,0 0 3 0,0 0-6 15,0 0-12-15,0 0 2 0,0 0 4 16,76-22-6-16,-76 22 3 0,36-12 7 15,-13 2 3-15,0 5-4 0,4-2-2 16,2 2-7-16,-1-6 3 0,7 6-2 0,-5-2-3 16,-1 2 5-16,8-2 0 0,-4 1-3 15,7 0 1-15,4 0 17 0,-6-3-19 0,-3 6-2 16,-1-3 2-16,-2 0 2 0,3 3 7 16,-10-2 2-16,3 1 5 0,-28 4-2 0,45-8-2 15,-21 7-1-15,-24 1-6 0,42-7 0 16,-42 7 5-16,43-4-8 0,-18 4 3 15,-25 0-13-15,49-3-20 0,-28 6-24 16,-21-3-16-16,57 0-16 0,-32 4-27 0,7-4-29 16,-5 3-61-16,-27-3-172 0,47 4-468 15,-47-4-17-15</inkml:trace>
  <inkml:trace contextRef="#ctx0" brushRef="#br0" timeOffset="26743.1438">30694 9684 3687 0,'-34'-5'-99'15,"34"5"18"-15,0 0 18 0,0 0 7 16,0 0 20-16,0 0-1 0,0 0 7 0,0 0 7 16,0 0 4-16,-32-7 5 0,32 7-3 15,0 0-2-15,0 0 7 0,0 0 0 16,0 0 7-16,0 0 3 0,0 0 2 16,0 0-13-16,0 0 21 0,0 0 4 0,0 0 2 15,0 0 3-15,0 0-12 0,0 0 4 16,0 0 3-16,0 0-12 0,0 0 3 0,0 0-3 15,52-52-3-15,-52 52 3 0,34-13 0 16,-8 7-4-16,-1 0 4 0,4-1 4 0,1 5-8 16,2-1 11-16,5-3-7 0,-4 6-5 15,7-6 5-15,0 1-5 0,-1 4 8 16,-1-6-3-16,-3 5 0 0,6-3 14 0,-8 4 16 16,2-6-6-16,-1 3 1 0,2 3 5 15,10-6 2-15,-13 0 8 0,4 5-16 16,-2-2 7-16,3-3 2 0,-2 6 3 0,-1-6-6 15,5 3-5-15,-3 1 11 0,-1-2-5 16,-2 1-11-16,1-2 9 0,-5 3-11 16,5 0 2-16,-5 0 14 0,-1 0-11 0,-29 3-1 15,62-3-1-15,-36 0-10 0,1 3 1 16,-27 0-1-16,60-3-5 0,-34 0 13 0,-26 3-13 16,48-3-1-16,-23 3-3 0,-25 0 12 15,45 0-9-15,-45 0 1 0,37-5 3 16,-37 5-11-16,37 0 12 0,-37 0 4 15,35-2-1-15,-35 2-2 0,30 0 0 0,-30 0-3 16,34-2 4-16,-34 2 7 0,0 0-9 16,48 0 5-16,-48 0-6 0,32 0 0 15,-32 0 7-15,30-3 17 0,-30 3-16 0,33 0 8 16,-33 0-11-16,36 0 6 0,-36 0-6 16,33-5 1-16,-33 5 2 0,42 0-5 0,-42 0-4 15,43-1 7-15,-43 1 5 0,39-7-15 16,-39 7 10-16,35 0-12 0,-35 0 15 0,30-7 3 15,-30 7-10-15,29-2 17 0,-29 2 22 16,35-7-5-16,-35 7 3 0,35-6-7 16,-35 6-5-16,43-3-7 0,-21-3 9 15,5-2-8-15,1 7 3 0,4-3 2 0,3 2-6 16,0-4 0-16,4 2-1 0,1-3-5 16,-2 6 0-16,1-2-6 0,-6-6-4 0,4 7 6 15,-3-3-2-15,-8 5 2 0,-26 0 7 16,51-8 1-16,-26 6 1 0,-25 2-4 15,36-1-3-15,-36 1-6 0,32-4-1 0,-32 4-1 16,30-5-7-16,-30 5-11 0,30-3-16 16,-30 3-21-16,32 0-31 0,-32 0-37 15,34 8-40-15,-34-8-71 0,30 5-232 0,-30-5-399 16,16 0-115-16</inkml:trace>
  <inkml:trace contextRef="#ctx0" brushRef="#br0" timeOffset="27792.6861">32468 9460 3900 0,'0'0'-97'0,"0"0"-4"15,0 0-7-15,9-28-14 0,-9 28 9 0,0 0 6 16,0 0 17-16,0 0 23 0,0 0 37 16,0 0 13-16,8-22 24 0,-8 22 23 15,0 0 12-15,0 0 17 0,0 0 0 0,0 0 0 16,0 0 9-16,0 0-25 0,0 0-8 16,0 0 2-16,0 0-13 0,0 0 4 0,0 0-7 15,0 0 5-15,0 0 9 0,0 0 1 16,0 0-2-16,-38 71 29 0,23-49-6 15,3 1 5-15,-2 9-7 0,-2-2 23 0,-1 2 11 16,-5 2 0-16,4 2 11 0,-7 8 2 16,3 2-10-16,-5 7-5 0,-6 4-5 15,1 9-6-15,4 5-10 0,-9 0 2 0,8-1-12 16,-16 25-10-16,12-15-5 0,3-11-6 16,0 0 2-16,-2-3-5 0,5-6 0 15,2 2 11-15,-5-8 0 0,8-6 1 0,0 6-2 16,-1-7-1-16,-2 1 1 0,1 1-4 15,4 0-7-15,-5 1-1 0,5-1-5 16,-5 1 3-16,2 4-5 0,1 3-5 0,-5-6 1 16,5 5-3-16,1-4-4 0,1 1 1 15,-1-6-2-15,5-8 0 0,2-3-3 0,-1 3 0 16,0-9 2-16,5-6-1 0,2 0-8 16,-1-4-11-16,9-20-24 0,-16 33-22 15,16-33-46-15,-9 29-47 0,6-22-46 0,3-7-140 16,0 0-596-16,0 0-655 0</inkml:trace>
  <inkml:trace contextRef="#ctx0" brushRef="#br0" timeOffset="28040.535">31903 9999 4418 0,'0'0'-189'0,"0"0"-19"0,10-22-26 0,-10 22-574 16,0 0 133-16</inkml:trace>
  <inkml:trace contextRef="#ctx0" brushRef="#br0" timeOffset="28322.3641">31948 9905 3575 0,'0'0'-55'0,"0"0"16"16,-5-35 8-16,5 35 11 0,0 0 5 15,-17-25 4-15,17 25-1 0,0 0 3 16,-13-29 3-16,13 29 1 0,0 0 10 0,0 0-1 16,-10-24 1-16,10 24-5 0,0 0-5 15,0 0 7-15,0 0 19 0,0 0 3 0,22-33 35 16,-22 33 14-16,31-10-7 0,-31 10 14 15,47-3 1-15,-17 3 18 0,6 7-7 16,4 4 19-16,5 1-23 0,5 12-6 0,5 3 1 16,7 6-8-16,-2 5-7 0,-3 5-5 15,0-1-1-15,3 3-1 0,-6 2 3 16,-2 3 4-16,-5-1 7 0,-4 1-1 0,1 3 1 16,-14-12-5-16,0 3-7 0,0 1-7 15,-8 2-5-15,-1 0-9 0,1 7-2 0,-8-6-17 16,-6 6-65-16,2 3-84 0,-12-8-142 15,-3 0-675-15,-3-9-746 0</inkml:trace>
  <inkml:trace contextRef="#ctx0" brushRef="#br0" timeOffset="29908.7506">31886 9867 1998 0,'-16'-34'54'0,"16"34"55"0,-19-29-45 0,19 29-28 15,-13-24 10-15,13 24 18 0,-12-24 18 16,12 24 12-16,-12-19 17 0,12 19-9 0,0 0-1 15,-13-23 20-15,13 23-5 0,0 0-2 16,0 0 7-16,-15-20-4 0,15 20 6 16,0 0-11-16,0 0-4 0,0 0-18 15,0 0-9-15,0 0-6 0,0 0 4 0,0 0-6 16,0 0 2-16,0 0-7 0,57 50-8 16,-37-18-12-16,12 5 3 0,-1 10-8 0,11 7-2 15,3 0-5-15,-1-1-5 0,-1 1-3 16,-1 3 5-16,3-6-18 0,-1 2 10 15,-6 0-8-15,9-4 0 0,-8 0-7 0,6 0 3 16,-2-1-1-16,-1 3 1 0,3-3-6 16,2 2 0-16,-3-3 2 0,4 2 0 0,-6-4 0 15,3 2-5-15,-1-8-13 0,-8 3-18 16,1-6-14-16,-3 5-23 0,1-2-18 16,-2-1-20-16,7-2-25 0,-8 1-34 0,3-4-61 15,-6-1-162-15,1-8-405 0,-3 6 229 16</inkml:trace>
  <inkml:trace contextRef="#ctx0" brushRef="#br0" timeOffset="30695.0456">31998 10770 3368 0,'-38'40'-132'0,"-2"-6"11"16,6-5 11-16,2 2 1 0,9-3 14 16,-4 2 12-16,1-1 20 0,-3-2 26 15,7 0 28-15,-6 0 9 0,-1 0 9 0,1 0 11 16,5-3-8-16,-4 8-15 0,0-5 9 0,-1 4-35 15,4 0-48-15,-1-4-137 0,7-2-360 16,1-3 110-16</inkml:trace>
  <inkml:trace contextRef="#ctx0" brushRef="#br0" timeOffset="31180.7479">32885 10085 2453 0,'0'0'85'0,"0"0"-2"0,-17 33-26 16,4-11-3-16,-1 6-9 0,-2 8-13 15,-6 6-23-15,-5 3-26 0,-3 7-35 16,-5 5-22-16,1-3-36 0,-2 5-61 0,-13-5-416 15,4 1 113-15</inkml:trace>
  <inkml:trace contextRef="#ctx0" brushRef="#br0" timeOffset="31661.0561">31635 11293 2591 0,'0'0'99'0,"0"0"4"16,7-44 13-16,-7 44-25 0,23-21-18 15,-4 9-9-15,1-1 1 0,8 1-12 16,9 0-9-16,3 0 0 0,2 2-8 0,7-1 0 15,11-1-14-15,2 1-4 0,-2 2 6 16,7 0-16-16,-5-1 1 0,0 2-9 0,-5 1 0 16,-6 0 4-16,-4-3 1 0,2 8-10 15,-12-3 14-15,-1 1 6 0,-4 0-21 16,-2 0 4-16,-1 0 2 0,-29 4-20 16,36-4-10-16,-36 4-15 0,0 0-24 0,37 8-40 15,-37-8-59-15,0 0-108 0,9 12-383 16,-9-12 119-16</inkml:trace>
  <inkml:trace contextRef="#ctx0" brushRef="#br0" timeOffset="32081.7987">33032 9977 2591 0,'-65'56'-71'16,"48"-35"10"-16,-5 7 33 0,-3 8 25 16,4 5 19-16,-8 3 5 0,4 1 25 0,-3 0 11 15,1 5 1-15,-3-3 23 0,8-1-6 16,-8-1-2-16,3-3-3 0,0 2 20 16,-1-5 0-16,4 0 12 0,3-4-15 0,-1-1-13 15,0-4-5-15,-3 0-1 0,2-1-23 16,-1 1-1-16,8 1 0 0,-10-3-13 15,6 0-13-15,-1 3-38 0,-3-3-55 0,4 2-76 16,0-6-182-16,5 3-375 0,2-14 612 16</inkml:trace>
  <inkml:trace contextRef="#ctx0" brushRef="#br0" timeOffset="36686.8204">31843 4934 2839 0,'-25'-6'-74'0,"25"6"21"0,0 0 28 16,-32-12 33-16,32 12 4 0,0 0 10 15,-22-10-11-15,22 10 9 0,0 0-3 0,0 0-12 16,-25-12 6-16,25 12 0 0,0 0 8 15,0 0-14-15,-20-12 28 0,20 12 7 0,0 0-14 16,0 0 5-16,0 0-7 0,-23-16 4 16,23 16-8-16,0 0-5 0,0 0 0 15,-22-12-7-15,22 12 2 0,0 0-3 16,0 0 8-16,-27-10-10 0,27 10 0 0,0 0 0 16,0 0-2-16,-42-3-3 0,42 3 4 15,0 0 4-15,-40 0-3 0,40 0 5 0,-30 0 7 16,30 0-10-16,0 0 2 0,-52 3 8 15,52-3-10-15,-38 3 10 0,38-3-10 16,-37 4 0-16,37-4 5 0,-32 6-7 0,12 0-7 16,20-6 4-16,-33 15 3 0,11-3 4 15,0-3 0-15,4 3-2 0,-2 2-7 16,-4-2-2-16,24-12 7 0,-30 18-3 0,13-8-2 16,17-10 5-16,-32 19-1 0,16-11 8 15,16-8-3-15,-29 16-9 0,29-16 14 16,-28 15-10-16,28-15 10 0,-25 9 7 0,25-9 6 15,-20 13-16-15,20-13 9 0,0 0-18 16,-29 21 3-16,29-21 3 0,-21 20-3 16,5-9-5-16,16-11 11 0,-31 31-2 0,17-16-7 15,-2 3 9-15,2-3-16 0,14-15 5 16,-27 29 5-16,16-14 1 0,11-15 1 0,-19 22-3 16,19-22-4-16,-20 23 0 0,9-10-2 15,11-13 4-15,-17 24-4 0,17-24 0 16,-15 26 2-16,15-26 0 0,-17 28 0 15,12-12 0-15,5-16 0 0,-13 33 0 0,-1-15 6 16,9 4-4-16,5-22 1 0,-13 43 1 16,4-21 2-16,1-1-6 0,8-21 3 15,-15 41-8-15,10-22 5 0,5-19 0 0,-12 33 0 16,12-33-2-16,-11 30-9 0,11-30 13 16,-14 32 3-16,8-17-5 0,6-15 4 0,-10 33 11 15,1-10-6-15,-3-2 4 0,1 7 8 16,2-5-13-16,-2 9 7 0,-3-2 4 15,6 4-19-15,-5-1 4 0,-4 2 13 0,7 1-13 16,1-9 0-16,-2 0-2 0,1 0 0 16,3 2-2-16,2-5 8 0,-8-1-1 15,13-23-5-15,-10 34 22 0,5-10-10 0,5-24-1 16,-12 35 9-16,7-16-4 0,-4 5 14 16,3-1-21-16,4 6-1 0,-6-3 2 0,4 5 4 15,4-3-5-15,-3 5 1 0,3-3-5 16,-2 2 5-16,2 0-4 0,0 1-1 15,2-6 5-15,-2 5-16 0,0-4 10 16,0-28 1-16,3 48-3 0,-3-23-6 0,4-4 8 16,-4-21-1-16,5 42-5 0,-2-22 6 15,-3-20-2-15,5 41-4 0,-2-19 2 16,-3-22 3-16,9 42-7 0,-8-22 10 0,6 3-4 16,-7-23-6-16,10 49 11 0,-1-23-3 15,-6 2-8-15,4-1 6 0,-4 0-1 0,5 1 1 16,-3-3 2-16,-1-1 3 0,4 1-13 15,-6-2 6-15,4 1 2 0,-6-24-1 16,7 48 8-16,0-21 8 0,-2-3-14 0,-2 5 11 16,2 0 1-16,-1-2-8 0,6 5 5 15,-9-5 2-15,3 3-11 0,4 1 4 16,-6 4 9-16,1-5-16 0,5 0 15 0,-4 2-3 16,-3-2-7-16,3 1 4 0,-1-3-6 15,2 0 3-15,0-4 1 0,-5-24-4 0,3 54-1 16,1-31 2-16,1-4-7 0,-5-19 6 15,3 42 2-15,-3-19 3 0,0-23-3 16,3 45-1-16,-3-22-1 0,0-23-5 0,0 47 14 16,-3-27-14-16,3-20 0 0,0 53 10 15,-3-29-8-15,3-24 3 0,-5 47 10 16,1-22-5-16,4-25-9 0,-3 39 8 0,3-39-3 16,-2 41-3-16,2-41 9 0,-3 36-9 15,3-36-4-15,0 38 9 0,-5-20-3 16,5-18-1-16,0 33-4 0,0-33 12 0,0 38-9 15,0-38-1-15,0 37 12 0,0-37-14 16,5 33 3-16,-5-33 1 0,0 32 1 0,0-32 1 16,0 33 0-16,0-33 1 0,0 33-4 15,0-33 3-15,3 32 5 0,-3-32-7 16,2 30 14-16,-2-30-10 0,3 31 2 0,-3-31-1 16,9 31-3-16,-9-31-4 0,10 27 6 15,-10-27 9-15,5 29-11 0,-5-29-11 16,5 23 7-16,-5-23 4 0,0 0-8 15,7 30 5-15,-7-30-4 0,0 0-2 0,8 25 7 16,-8-25 3-16,0 0-6 0,5 23 4 16,-5-23 1-16,0 0-3 0,8 24-5 0,-8-24 2 15,0 0-3-15,0 0 8 0,9 26-2 16,-9-26 1-16,0 0-4 0,0 0 8 16,11 18-2-16,-11-18 5 0,0 0-2 0,0 0-3 15,17 25 10-15,-17-25-11 0,0 0-4 16,15 17 10-16,-15-17-3 0,0 0-2 0,14 23-6 15,-14-23-3-15,0 0 12 0,16 24-7 16,-16-24-1-16,9 15 2 0,-9-15-3 16,15 16 5-16,-15-16-4 0,0 0 3 15,16 24-4-15,-16-24 3 0,14 20-3 0,-14-20 8 16,15 15-5-16,-15-15 11 0,0 0-15 16,17 23 4-16,-17-23-3 0,15 20 0 0,-15-20 7 15,16 16-7-15,-16-16 3 0,14 15-5 16,-14-15 1-16,11 16 7 0,-11-16-9 15,14 16 0-15,-14-16 7 0,18 17-5 0,-18-17-5 16,14 15 12-16,-14-15-5 0,16 15 3 16,-16-15 7-16,25 20-7 0,-25-20-1 0,24 18 1 15,-11-9-4-15,-13-9 13 0,25 15-12 16,-25-15 2-16,24 12-3 0,-24-12 6 16,20 11-9-16,-20-11 3 0,17 12 0 0,-17-12 0 15,23 16 0-15,-23-16 4 0,18 13-2 16,-18-13-1-16,24 14 2 0,-24-14 0 15,25 13 0-15,-25-13-1 0,23 17 1 0,-23-17 0 16,25 12-1-16,-25-12 9 0,19 9-10 16,-19-9 6-16,0 0 0 0,30 12-3 0,-30-12 2 15,0 0 11-15,18 11-1 0,-18-11 3 16,0 0 5-16,0 0-5 0,24 12-5 16,-24-12 4-16,0 0-4 0,0 0-4 0,0 0 1 15,23 9 13-15,-23-9-17 0,0 0 8 16,0 0-8-16,0 0-1 0,25 6 3 15,-25-6-4-15,0 0-2 0,0 0-2 16,0 0 4-16,32 0 0 0,-32 0-2 0,0 0-1 16,0 0 0-16,0 0-2 0,0 0 1 15,38-3 1-15,-38 3 1 0,0 0-3 0,0 0-3 16,37-9-3-16,-37 9 6 0,29-3-5 16,-29 3 4-16,21-6-1 0,-21 6-6 0,0 0 5 15,32-10 2-15,-32 10 1 0,0 0-5 16,29-2 3-16,-29 2 0 0,0 0 0 15,26-8 1-15,-26 8 0 0,0 0-2 0,27-5 4 16,-27 5-4-16,0 0 5 0,0 0-3 16,30-8 0-16,-30 8 1 0,0 0 2 15,0 0-3-15,35-5 2 0,-35 5-1 16,0 0 0-16,0 0-2 0,34-6 5 0,-34 6 5 16,0 0-1-16,32-9 0 0,-32 9-2 15,20-6-1-15,-20 6-1 0,0 0 3 0,37-9-5 16,-37 9-1-16,0 0 3 0,33-6-3 15,-33 6-3-15,25 0 6 0,-25 0-4 0,0 0 3 16,44-5 2-16,-44 5-4 0,30-1 1 16,-30 1 7-16,0 0-8 0,37 1 3 15,-37-1-1-15,0 0 1 0,36-1 2 0,-36 1-3 16,29-4 3-16,-29 4-7 0,30-3 5 16,-30 3 0-16,32-7-1 0,-32 7-2 15,31-5-2-15,-31 5 2 0,32-7 0 16,-32 7 0-16,30-5 0 0,-30 5-1 0,34-8 1 15,-34 8 1-15,37-8-6 0,-17 1 7 16,-20 7-5-16,40-5-5 0,-20-2 8 16,-20 7-6-16,40-8 7 0,-40 8-5 0,38-10-2 15,-17 7 5-15,-21 3-7 0,33-9 5 16,-33 9 1-16,30-6 2 0,-30 6 8 0,30-6 2 16,-30 6 1-16,22-8 8 0,-22 8-8 15,0 0 4-15,30-7-5 0,-30 7-22 0,22-13-2 16,-22 13 6-16,27-19-3 0,-27 19 4 15,26-15 4-15,-26 15-2 0,22-17 5 16,-22 17-10-16,24-20-4 0,-24 20 4 0,23-20 10 16,-23 20-9-16,22-20 6 0,-11 8-4 15,-11 12 0-15,22-28-14 0,-10 11 6 16,-12 17-11-16,23-24 6 0,-9 12-2 16,-14 12-2-16,25-28-22 0,-10 13 2 0,-15 15-3 15,25-28 8-15,-12 13 5 0,2-4 7 16,0 4 0-16,-15 15 17 0,19-27-2 0,-7 10 5 15,-12 17-1-15,18-27 14 0,-6 9-12 16,-12 18 8-16,18-30 14 0,-18 30-14 16,17-32-7-16,-12 20 2 0,-5 12-1 0,17-30-11 15,-6 17-11-15,-11 13 5 0,19-31-8 0,-11 16 10 16,-8 15 12-16,23-34-14 0,-11 16-5 16,-4 0 11-16,-8 18 0 0,24-39 0 15,-16 21-4-15,4-3 9 0,-4-2-3 16,-8 23 3-16,14-36-1 0,-6 18 9 0,-8 18-2 15,15-30 2-15,-15 30-5 0,12-29 4 16,-12 29 3-16,10-31-5 0,-10 31 2 16,12-27 3-16,-9 9 0 0,-3 18-2 15,8-35-11-15,-3 14 10 0,-5 21 11 0,9-44-18 16,1 17 12-16,-5 2-7 0,-2-2 1 16,5 0-1-16,-3-5 20 0,4 3-20 0,-6-4-3 15,2 4 10-15,-1-3-7 0,1-1 0 16,0-2 8-16,-5-3-10 0,3 4 32 0,-6-9-20 15,3 2 4-15,-2 0 25 0,-1 0 6 16,-2 2 8-16,1-1 3 0,-1 1 4 16,-3-1-6-16,4 8-7 0,1-3-9 0,-2 2-3 15,0 0-6-15,2 2-4 0,-2-5 7 16,-2 6-11-16,4-5-8 0,-2 7 12 16,1-8-9-16,-4 6-3 0,3-5-2 0,2 3-2 15,-6 0 3-15,4-3 0 0,-3 4 0 16,1-4-1-16,5 5 1 0,-6-5 1 15,-2 1-1-15,2 3-3 0,3 0 7 0,-4-2 16 16,3 3-8-16,-4-1 3 0,3 0-5 16,2-1-4-16,-7-5 4 0,4 5-3 0,1 2-2 15,2 0 3-15,-3-1-6 0,3-1 4 16,-4 2 0-16,6 3-3 0,-2-5 0 16,0 5 0-16,-2-3-5 0,6 1 2 0,-3-2 2 15,-2 4 8-15,-1-5 12 0,5 2-8 16,-1 0 18-16,-2 1 14 0,-2-1-4 15,5 3-9-15,-6-3-4 0,5 3-4 0,3 27-5 16,-10-45-4-16,3 21-3 0,5-2-6 16,2 26-10-16,-8-46-2 0,5 22 0 15,-4 0-2-15,7 24 0 0,-8-53 4 0,1 28-3 16,0 2 0-16,1-4 2 0,1 0-4 16,-4-3-1-16,1 1 0 0,-4 2 2 0,-3-8-1 15,2 5 0-15,-4-4-2 0,0 1 4 16,-3-2 2-16,0 1-7 0,-8-5 2 15,3 6-1-15,4-2-1 0,-9-6 2 0,4 1 2 16,-3 3-1-16,7 4-1 0,-4 2 8 16,7-4-4-16,-3 5-3 0,1 0 0 0,1 1 2 15,1 2 0-15,3-4-1 0,-3 2 0 16,1 2 0-16,1 0 2 0,5 2 8 16,1 3 0-16,-4 1-1 0,4 0-1 0,0 3-6 15,11 18-14-15,-22-31-22 0,22 31-27 16,-18-26-35-16,-2 14-89 0,-7 3-51 15,-25 3-70-15,-13 0-609 0,-14 0-533 0</inkml:trace>
  <inkml:trace contextRef="#ctx0" brushRef="#br0" timeOffset="37758.7225">31486 11033 4437 0,'0'0'-114'0,"0"-27"-18"16,0 27-64-16,0 0-89 0,0 0-514 16,0 0 192-16</inkml:trace>
  <inkml:trace contextRef="#ctx0" brushRef="#br0" timeOffset="50733.4007">30319 10607 3381 0,'-30'47'-143'0,"13"0"13"0,0-4 1 16,4 1 14-16,5-2 22 0,2 1-8 0,6 6 5 15,9 8 3-15,4 0 15 0,4 2 11 16,10 8 6-16,3-1 8 0,3 2 2 0,11-6 10 15,-7-1 2-15,6 1 11 0,4-6 14 16,0-5 3-16,1-4 8 0,4-4-15 0,-10-7 7 16,3-1-44-16,4-8-55 0,-8 0-230 15,3-2-65-15,-6-6 88 0</inkml:trace>
  <inkml:trace contextRef="#ctx0" brushRef="#br0" timeOffset="52170.8023">31557 11090 1579 0,'0'0'79'16,"0"0"-22"-16,0 0-5 0,0 0-52 0,0 0-44 15,0 0-17-15,0 0 11 0,0 0 33 16,0 0 26-16,0 0 8 0,0 0 53 0,0 0 38 15,0 0-12-15,0 0 7 0,0 0 1 16,0 0 5-16,0 0 0 0,0 0 2 16,0 0-13-16,0 0 8 0,0 0-1 0,0 0-17 15,-87-7-7-15,87 7-8 0,0 0-25 16,0 0 0-16,0 0-11 0,0 0-12 16,0 0 6-16,0 0-12 0,-29-10 8 0,29 10-13 15,0 0 5-15,0 0-5 0,0 0-2 16,0 0-3-16,0 0 10 0,0 0 1 15,0 0-8-15,99-5-5 0,-69 5-1 0,-30 0 10 16,69-5-13-16,-24 5 3 0,2 0 6 16,0 0-8-16,1 0-4 0,1-2-2 15,1 2 4-15,2-1 3 0,-2-7-3 16,-2 4 9-16,-3 1-13 0,1 2 15 0,-8-3-8 16,9-3-1-16,-12 4 1 0,0-2-5 0,-1 1 6 15,1-2-8-15,-5 0 11 0,2 3-9 16,-6-3 0-16,-26 6 4 0,51-6-4 15,-33 3-4-15,-18 3 13 0,35-6-14 0,-35 6 1 16,34-3 2-16,-34 3-1 0,26-8-1 16,-26 8-5-16,0 0 9 0,44-3-4 15,-44 3 1-15,28-2 1 0,-28 2 0 16,32 0 13-16,-32 0-13 0,34 0 0 0,-34 0-3 16,40-2 5-16,-40 2-11 0,40-5 16 15,-40 5-12-15,38-3 7 0,-38 3-2 0,35 0 11 16,-35 0-5-16,31-1 3 0,-31 1-5 15,30-4 2-15,-30 4-4 0,0 0 5 16,35-3-5-16,-35 3 0 0,0 0-5 0,42 0 8 16,-42 0-3-16,31-4-14 0,-31 4 3 15,39 0-11-15,-39 0-12 0,35-3-10 16,-35 3 9-16,30-3 2 0,-30 3 10 16,0 0 1-16,37-6 15 0,-37 6 5 0,0 0-3 15,28 0-10-15,-28 0-63 0,0 0-109 16,0 0-289-16,32-3-115 0,-32 3 113 0</inkml:trace>
  <inkml:trace contextRef="#ctx0" brushRef="#br0" timeOffset="52617.5698">33089 10969 2425 0,'0'0'28'0,"0"0"-10"15,0 0 4-15,0 0 2 0,7 40-12 16,-7-40-6-16,0 0 12 0,6 31 20 0,-6-31 12 15,9 21 7-15,-9-21 22 0,1 31-1 16,-1-31 2-16,7 31 0 0,-7-31 3 0,5 34 9 16,-5-34 3-16,0 40 8 0,0-19-8 15,0-21-5-15,-5 41-15 0,2-17 5 16,3-24-15-16,-5 50 0 0,1-25-21 0,-1 6-1 16,-1-4-6-16,4 1-13 0,-6-1 11 15,4 3-3-15,-1-1-5 0,-1-1-1 16,-1-1-8-16,5 0 3 0,-6 0 1 15,8-27-11-15,-7 50 1 0,5-25 8 0,2-25-11 16,-8 44-2-16,8-26 16 0,0-18-18 16,-3 37-5-16,3-37-12 0,-2 34-38 0,2-34-32 15,-3 25-62-15,3-25-80 0,0 0-582 16,-12 21 154-16</inkml:trace>
  <inkml:trace contextRef="#ctx0" brushRef="#br0" timeOffset="53165.2343">31846 11033 3390 0,'0'0'-168'0,"-28"3"1"0,28-3 13 15,0 0 13-15,0 0 10 0,-20 12 13 16,20-12 32-16,0 0 26 0,0 0 25 16,0 0 38-16,-20 15 23 0,20-15 18 15,0 0 18-15,0 0 8 0,-9 27 21 0,9-27 12 16,0 0-4-16,-3 36-5 0,3-36 17 15,-2 35-7-15,2-35-8 0,0 42 4 16,0-42 0-16,0 45-9 0,0-22-4 16,0 8-11-16,-3 0-11 0,-2 3 2 0,1 5-9 15,1 2-1-15,1 5-16 0,-6-1 6 0,1 9-5 16,6-6-8-16,-8 11-4 0,-1-3-9 16,5 2-17-16,-1 1-39 0,1-14-37 0,0 2-61 15,-2-5-85-15,5 0-232 0,-1-10-281 16,-6-4 521-16</inkml:trace>
  <inkml:trace contextRef="#ctx0" brushRef="#br0" timeOffset="53501.0295">31609 12253 3162 0,'0'0'4'0,"0"0"6"16,0 0-12-16,0 0 9 15,0 0-12-15,87-22-2 0,-64 21 0 0,-23 1 2 0,59-4-3 16,-24 1 8-16,-2-1-2 0,12-1 4 15,-6 2 6-15,9-4-3 0,-1 1 4 16,0-1 13-16,1 6-13 0,1-10 11 16,-2 8-6-16,1-2 2 0,-4-5 10 15,-1 4 2-15,1-3-5 0,-7 3 13 0,3-5-9 16,-8 7-2-16,3-5 6 0,-7 1-5 0,1 2-17 16,-4 0 4-16,-25 6 7 0,43-12 5 15,-26 8 9-15,-17 4-8 0,33-5-6 16,-33 5-3-16,29-6-7 0,-29 6-10 0,25-6-4 15,-25 6 0-15,0 0-4 0,37-3-7 16,-37 3-18-16,31-3-3 0,-31 3-7 16,29-4-3-16,-29 4-7 0,33-3-13 0,-33 3-5 15,35-2-15-15,-35 2-37 0,34-3-57 16,-34 3-126-16,0 0-313 0,32-7 116 16</inkml:trace>
  <inkml:trace contextRef="#ctx0" brushRef="#br0" timeOffset="54393.2333">32975 11015 2508 0,'-20'18'12'0,"7"-6"-3"16,13-12 42-16,-35 32-5 0,13-7 12 0,2-1 18 16,-9 0 9-16,-4 14 2 0,1-8 29 15,-1 3 0-15,-2 6 14 0,-4 0 22 16,-4 11-12-16,-6-2-41 0,2 3 9 0,-26 19-3 16,2 1-12-16,3-1 2 0,6-7-16 15,10-15 2-15,2 6-14 0,-4-7-8 16,6-2-9-16,4 0-3 0,6-6-9 0,-1-4-1 15,8 2-7-15,-5-2 3 0,6-1-12 16,2-3 1-16,-1-3-4 0,6-1-11 0,1-3-27 16,-1 0-10-16,3-4-21 0,1 1-6 15,1-3-18-15,1-3-7 0,1-1-26 0,-1-5-23 16,3-4-15-16,14-5-34 0,-30 4-33 16,30-4-52-16,0 0-475 0,-30-17 467 15</inkml:trace>
  <inkml:trace contextRef="#ctx0" brushRef="#br0" timeOffset="54799.5099">32296 11162 3108 0,'0'0'-35'0,"0"0"40"0,0 0 5 0,0 0 5 16,0 0 14-16,0 0 5 0,-97 32 38 15,72-17-2-15,3 7 8 0,-8-2 4 0,3 4 0 16,4-1-6-16,-6 2-7 0,3 2-6 16,-1 8 11-16,-1-1-14 0,6-1-9 15,-5 1-8-15,9 0 4 0,-2 1-14 0,-4-5-3 16,4 0-3-16,3 2-6 0,4-1-11 16,-2-7-6-16,7-1-23 0,-1-2-22 0,4 3-27 15,5-24-21-15,-8 33-23 0,4-13-42 16,4-20-75-16,0 0-530 0,20 31 376 15</inkml:trace>
  <inkml:trace contextRef="#ctx0" brushRef="#br0" timeOffset="55167.311">32825 11564 3164 0,'0'0'-46'15,"0"0"38"-15,0 0 43 0,3 24 18 0,-3-24 22 0,0 0 8 16,-28 37 16-16,8-18 6 0,3 3 14 15,5-1-7-15,-5 0-9 0,-6 5-8 16,3-2-4-16,3 0-4 0,4-3-17 16,-6 3 1-16,3-7-11 0,2 4 0 0,1-2 0 15,-1 2-15-15,6-2-7 0,-9-2-6 16,17-17-4-16,-18 35-3 0,6-16-6 0,12-19-29 16,-13 31-24-16,13-31-26 0,-8 31-39 15,8-31-36-15,-14 27-44 0,9-18-76 16,5-9-570-16,0 0 51 0</inkml:trace>
  <inkml:trace contextRef="#ctx0" brushRef="#br0" timeOffset="55404.7329">32955 11627 3884 0,'0'0'59'0,"0"0"26"0,0 0-1 0,0 0-10 16,0 0-11-16,0 0-13 0,0 0-2 0,0 0-1 15,0 0-4-15,-68 66 11 0,51-46-1 16,2 1 6-16,-2 0 3 0,-1 4-5 16,-2-2-8-16,-4 2-4 0,4 4-11 0,2-5 2 15,-6 0-8-15,8 0-2 0,-1-1-9 16,0-5-21-16,5 0-26 0,-3 5-34 0,2-4-24 16,-2-1-55-16,2-3-76 0,13-15-153 15,-24 21-470-15,12-15-49 0</inkml:trace>
  <inkml:trace contextRef="#ctx0" brushRef="#br0" timeOffset="55781.5025">32351 11030 3766 0,'0'0'-120'16,"0"0"11"-16,0 0 13 0,0 0 9 15,0 0 18-15,66 3 15 0,-66-3 11 16,46 23 14-16,-24-11 24 0,5 0 13 15,3 3 20-15,-5 4 8 0,7 1 11 0,-2 1-7 16,5-2 12-16,-5 4-4 0,2-2-6 16,-2 1-7-16,5-1-5 0,-6-2 0 15,1 3-5-15,-3-4 5 0,-2 0-9 0,-4-1 1 16,3 1 1-16,-2-6-13 0,-2 3 4 16,3 1-48-16,-1-1-56 0,-2-2-53 0,3-1-123 15,-4-2-452-15,-3-8 578 0</inkml:trace>
  <inkml:trace contextRef="#ctx0" brushRef="#br0" timeOffset="56160.9996">32027 11400 3145 0,'0'0'14'0,"0"0"1"0,0 0-8 16,0 0 2-16,0 0-1 0,0 0 1 0,0 0 29 16,0 0 7-16,0 0 3 0,0 0 13 15,73 0-1-15,-73 0 24 0,39 24-10 0,-7-1-4 16,-1 1 3-16,1 1-4 0,7 2-6 15,1 5 3-15,-2-2-14 0,6-4-9 16,-4 2 0-16,2-1-9 0,-5-6 10 0,8 5-1 16,-8-10-18-16,4 7 4 0,-1-5-6 15,-3-3 2-15,5 3-17 0,-7 2-19 0,-1-8-22 16,-6 0-16-16,-4 1-13 0,1-4-7 16,-7-1-17-16,0 2-11 0,-6-1-37 0,-12-9-60 15,8 12-60-15,-8-12-490 0,0 0 454 16</inkml:trace>
  <inkml:trace contextRef="#ctx0" brushRef="#br0" timeOffset="56504.9049">31809 11875 3088 0,'0'0'-48'0,"-26"-15"15"0,26 15 8 0,0 0-1 16,-22-13-5-16,22 13 4 0,0 0 3 16,0 0 11-16,0 0 26 0,0 0 35 0,0 0 17 15,0 0 16-15,0 0 22 0,0 0 13 16,73 0 1-16,-73 0-5 0,61 13 14 0,-21-4-20 16,3-1 2-16,4 2-12 0,0 4-18 15,1-7 1-15,-2 2-14 0,4 3-14 16,-2-1-2-16,-4-2 0 0,-1 0-7 0,6 1-11 15,-6 1 6-15,-1-5-17 0,2 4 12 16,-14-2-20-16,1 0-15 0,-5-4 3 0,0-1-11 16,-26-3-5-16,39 12 10 0,-39-12-29 15,30 8-29-15,-30-8-36 0,15 7-46 16,-15-7-61-16,0 0-137 0,0 0-433 0,0 0 293 16</inkml:trace>
  <inkml:trace contextRef="#ctx0" brushRef="#br0" timeOffset="56826.7553">31854 11687 3308 0,'0'0'-72'16,"21"18"26"-16,-21-18 30 0,20 20 8 16,-20-20 18-16,21 27 24 0,-2-9-4 0,-6 0 15 15,7 5 22-15,4 1-13 0,1 3 3 16,1 4-11-16,10 4-3 0,-3-5-5 16,7 3-15-16,-5-6 6 0,4 3-12 0,-1-6 3 15,-3-6 3-15,-1 4-1 0,-1-5 0 16,1 0-2-16,4-2 1 0,-8 0-40 15,-3-5-25-15,7 2-42 0,-13-6-41 0,1 1-113 16,-2-12-493-16,-20 5 499 0</inkml:trace>
  <inkml:trace contextRef="#ctx0" brushRef="#br0" timeOffset="57968.8813">32721 11173 3043 0,'-35'0'-103'0,"6"1"13"15,29-1 5-15,-53 5 7 0,28-2 15 16,25-3 25-16,-45 3 29 0,20 0 20 0,25-3 22 15,-54 3 10-15,27 0 22 0,27-3 10 16,-42 3-5-16,42-3 1 0,-36 4-11 16,36-4-17-16,-32 2-11 0,32-2 3 0,-27 3-3 15,27-3-8-15,0 0 0 0,-32 3-2 16,32-3-13-16,0 0 10 0,0 0-2 0,-33 0 6 16,33 0 5-16,0 0-1 0,0 0-6 15,0 0 10-15,0 0 3 0,0 0-19 16,0 0 1-16,0 0 6 0,-35-6-16 15,35 6 3-15,0 0 4 0,0 0-4 0,0 0-1 16,0 0 9-16,0 0-10 0,0 0-5 16,0 0-2-16,0 0 4 0,0 0 0 0,73-33-10 15,-73 33-7-15,32-8-2 0,-32 8-13 16,25-1 4-16,-25 1 2 0,0 0 5 16,34-6 5-16,-34 6-5 0,0 0 3 0,0 0-2 15,31-8 5-15,-31 8 11 0,0 0-16 16,0 0 12-16,0 0-10 0,0 0 5 15,0 0-1-15,0 0-1 0,0 0 6 0,0 0 1 16,-85 27-1-16,85-27 14 0,-33 8-2 16,33-8 2-16,-37 6 3 0,37-6-1 15,-40 3 1-15,40-3 2 0,-39 3-3 0,16 0-4 16,23-3-7-16,-40 4 6 0,40-4-6 16,-37 0 3-16,37 0-1 0,-39 2 0 15,39-2 0-15,0 0 3 0,-40 0 2 0,40 0-1 16,0 0 3-16,-30 0 5 0,30 0-8 15,0 0 10-15,0 0-3 0,0 0 2 0,0 0-19 16,0 0 6-16,0 0 4 0,0 0-1 16,0 0 3-16,0 0-12 0,0 0 13 15,84-21-11-15,-54 18 4 0,2-2 6 16,1 5-5-16,2-1-8 0,2-2 7 0,0 0 5 16,0-2-9-16,-1 4 6 0,1-3-10 15,3 2 6-15,-4 2-7 0,7-5 9 16,-8 5-6-16,9-3 2 0,-6 3 2 0,-3 0-9 15,5-1 9-15,-6 1 0 0,1 0-4 16,-5 0 2-16,-30 0 4 0,54-5-2 0,-54 5 4 16,45 0 5-16,-45 0 6 0,35 0-7 15,-35 0 7-15,35 0-10 0,-35 0 3 16,35 5 5-16,-35-5-11 0,34 1 0 16,-34-1 0-16,45 0-2 0,-20 3-15 0,2 2-12 15,-27-5-6-15,58 2-1 0,-29-2-4 16,-4 4 5-16,6-3-6 0,-31-1 5 15,47 0 4-15,-20 0 2 0,-27 0-5 0,39 0 0 16,-39 0-18-16,31 0-23 0,-31 0-48 16,0 0-108-16,37-1-414 0,-37 1 120 0</inkml:trace>
  <inkml:trace contextRef="#ctx0" brushRef="#br0" timeOffset="58424.7004">33342 11129 2459 0,'0'0'-65'0,"0"0"17"16,0 0 22-16,-17 17 26 0,17-17 20 16,0 0 34-16,-17 16 26 0,17-16 17 15,0 0 5-15,-17 32 7 0,17-32 15 16,-16 24-15-16,16-24 1 0,-17 30 17 0,2-13-7 15,5 1-22-15,-2 1 7 0,-3-1-3 16,-2 0-7-16,4 5-2 0,-4-2-19 0,-1 6 4 16,1 8-6-16,-5-5-12 0,2 4-3 15,2 4-14-15,-4 4 2 0,-3 1-3 0,2 4-11 16,1 1-4-16,0-1-1 0,-5-2-4 16,6-1-3-16,1-1 0 0,3-7-27 15,-7 2-17-15,11-6-31 0,5-5-42 16,-4-2-44-16,4-4-96 0,-4-3-587 0,4-4 41 15</inkml:trace>
  <inkml:trace contextRef="#ctx0" brushRef="#br0" timeOffset="59308.5258">31548 10994 3550 0,'0'0'-160'0,"5"24"15"0,-5-24 5 16,7 22 12-16,-7-22 12 0,10 32 20 0,-10-32 1 15,3 27 40-15,-3-27 2 0,5 35 50 16,-5-35 12-16,0 36 26 0,0-36 9 16,0 42 16-16,0-21 7 0,0 7 9 0,0 1 1 15,0 1 6-15,0-30 7 0,-5 59-19 16,5-29-2-16,-3 5-3 0,3-1-4 16,0-1-2-16,0 2-1 0,-2-2-9 15,2 0 5-15,0-1 6 0,0 2-14 0,-3-4 9 16,3 2-15-16,-5-2 6 0,5 0 1 15,-3 0-1-15,3 2-11 0,0-1 4 0,0-2-11 16,0-29-2-16,0 54 0 0,0-27-7 16,0 0-3-16,0-27 4 0,3 42-5 15,-3-42-6-15,5 36-3 0,-5-36-21 0,3 32 4 16,-3-32-6-16,0 31-7 0,0-31-7 16,2 23-9-16,-2-23-3 0,0 0-21 0,0 32-10 15,0-32-5-15,0 0-15 0,0 0-6 16,0 31-27-16,0-31-33 0,0 0-100 15,0 0-441-15,-5 11 639 0</inkml:trace>
  <inkml:trace contextRef="#ctx0" brushRef="#br0" timeOffset="59826.7648">31716 11320 2839 0,'0'0'-71'0,"0"0"18"0,23-9 19 16,-23 9 26-16,0 0 5 0,0 0 3 0,0 0 0 15,0 0 11-15,0 0 9 0,0 0 3 16,0 0 2-16,0 0 5 0,13 44-5 0,-13-44-1 16,0 0 6-16,0 34 2 0,0-34-11 15,4 23 8-15,-4-23 0 0,0 0 2 16,-4 44 4-16,4-44 13 0,-5 28 23 15,5-28 6-15,-8 30 0 0,8-30 1 16,-8 41-14-16,-1-17 2 0,-1 1 0 0,2 6-18 16,0 6 11-16,-4-4-10 0,2 3-15 15,1 3-7-15,-2-4 18 0,-1 0-24 0,4-1 10 16,-4-4-3-16,7-3-13 0,-3 0 6 16,1-7-6-16,7-20-6 0,-10 42-2 0,5-27 12 15,5-15-8-15,-9 27-2 0,9-27-24 16,-8 24-25-16,8-24-18 0,0 0-28 15,0 0-27-15,-13 16-32 0,13-16-40 16,0 0-68-16,0 0-460 0,0 0 595 0</inkml:trace>
  <inkml:trace contextRef="#ctx0" brushRef="#br0" timeOffset="60573.0174">31736 11231 2864 0,'0'0'-30'0,"0"0"41"0,0 0 34 16,11-22 0-16,-11 22 7 0,0 0-14 15,0 0-3-15,0 0 15 0,0 0-11 16,0 0-10-16,0 0 3 0,0 0-4 0,5-21-2 16,-5 21-3-16,0 0-9 0,0 0 9 15,0 0-7-15,0 0-4 0,0 0 4 0,0 0-3 16,0 0-4-16,0 0 2 0,0 0-8 15,0 0-8-15,0 0 3 0,0 0-5 16,0 0 7-16,0 0-2 0,0 0 0 16,0 0-5-16,0 0 0 0,0 0 3 0,0 0-12 15,0 0-7-15,0 0-5 0,0 0-9 16,0 0-25-16,0 0-10 0,0 0-10 0,0 0 0 16,0 0 6-16,0 0 4 0,0 0 6 15,0 0 15-15,-73 24 17 0,73-24 14 16,0 0-12-16,0 0 3 0,0 0-1 0,0 0 3 15,-29 6 6-15,29-6 0 0,0 0-1 16,0 0 7-16,0 0-4 0,0 0 0 16,0 0 7-16,0 0-1 0,0 0 1 15,0 0 2-15,0 0 20 0,0 0-4 0,0 0 25 16,-31 3 10-16,31-3 11 0,0 0 40 16,0 0 12-16,-14 28 4 0,14-28 10 0,-13 31-15 15,8-13-20-15,-4 7-3 0,9-25-11 16,-13 50-11-16,1-23 3 0,11 4-14 15,-8 4 2-15,6-8-10 0,-2 6 3 0,0-1-8 16,2-2-5-16,-2-3 9 0,1 5-2 16,-4-1 3-16,5-4 16 0,-4 2-19 0,2-2 4 15,-2 0 6-15,5 0-16 0,-6 5-7 16,3-4 4-16,2-1-1 0,-6-1 1 16,9-26 4-16,-3 48-13 0,1-26 0 15,2-22 3-15,-8 37-9 0,8-37 4 0,-3 34-2 16,3-34-1-16,0 31 1 0,0-31 3 15,-4 27-8-15,4-27 5 0,0 0 1 0,-1 37-10 16,1-37 7-16,0 27-7 0,0-27 5 16,0 0 0-16,-4 39-9 0,4-39-1 15,0 0 5-15,0 33 7 0,0-33-2 16,0 0-10-16,-6 29 0 0,6-29 0 0,0 0 3 16,0 0-3-16,-4 30 2 0,4-30 11 15,0 0-3-15,0 0-4 0,-3 30-4 0,3-30-15 16,0 0-20-16,-7 26-21 0,7-26-45 15,-7 19-38-15,7-19-78 0,0 0-210 16,-21 29-326-16,21-29 420 0</inkml:trace>
  <inkml:trace contextRef="#ctx0" brushRef="#br0" timeOffset="60900.8149">31105 12574 3248 0,'0'0'-31'0,"0"0"-5"0,0 0 2 0,0 0-15 15,0 0 1-15,0 0 5 0,0 0 0 16,65 7 6-16,-65-7 21 0,54-11 11 0,-26 8 16 16,-1-2 10-16,5 1 7 0,0 1-2 15,1-3 12-15,4 4 5 0,8-2 11 16,4 1-10-16,-3 0-8 0,3 0 7 16,3 0-22-16,-5 0 0 0,4 0-5 0,1 0 0 15,3-1 0-15,-3 2 5 0,2-6-10 16,-2 7-4-16,0-3 4 0,-4 2-11 15,-4-6 0-15,-3 6-4 0,-7-2 6 0,-2 1-4 16,-1 0 2-16,-5 2 2 0,-26 1-9 16,45-5-9-16,-45 5-13 0,41-3-8 0,-41 3-12 15,37 0-1-15,-37 0-18 0,37 0-9 16,-37 0-22-16,40 0-18 0,-40 0-10 16,35 3-11-16,-35-3-17 0,39-3-29 15,-39 3-372-15,30-9 109 0</inkml:trace>
  <inkml:trace contextRef="#ctx0" brushRef="#br0" timeOffset="61517.4754">33096 11120 1998 0,'0'0'-111'0,"0"0"7"0,0 0-8 0,0 0-28 16,33-6-274-16,-33 6 94 0</inkml:trace>
  <inkml:trace contextRef="#ctx0" brushRef="#br0" timeOffset="61603.4232">33129 11114 1411 0,'0'0'-36'0,"0"0"-2"15,0 0 5-15,0 0 14 0,35 0-5 16,-35 0-15-16,0 0 0 0,0 0-27 0,0 0-56 16,0 0-167-16,34 12 74 0</inkml:trace>
  <inkml:trace contextRef="#ctx0" brushRef="#br0" timeOffset="61734.3471">33241 11146 995 0,'0'0'64'0,"22"4"9"16,-22-4-8-16,0 0-6 0,0 0-15 0,0 0-2 0,0 0 0 15,0 0 3-15,0 0 0 0,0 0 8 16,0 0 7-16,0 0-26 0,0 0-26 16,27 7-42-16,-27-7-60 0,0 0-56 0,0 0-222 15,0 0 87-15</inkml:trace>
  <inkml:trace contextRef="#ctx0" brushRef="#br0" timeOffset="62286.6709">33462 11185 1465 0,'0'0'156'0,"0"0"-14"0,0 0-10 0,0 0 0 16,0 0 2-16,0 0-4 0,0 0-5 15,0 0-12-15,0 0-10 0,0 0-9 0,0 0-8 16,0 0-5-16,0 0-13 0,0 0 4 16,0 0-10-16,0 0-3 0,0 0-13 15,0 0 9-15,0 0-6 0,0 0-1 16,0 0-3-16,0 0-1 0,0 0 2 0,0 0-5 16,0 0 4-16,0 0-1 0,0 0 20 15,0 0-11-15,0 0 16 0,0 0 5 0,0 0-10 16,0 0 1-16,0 0-12 0,0 0-10 15,0 0-3-15,0 0-12 0,0 0-2 16,0 0 0-16,0 0 1 0,0 0 15 0,0 0 8 16,0 0-2-16,0 0 5 0,-43 55 8 15,43-55 4-15,-22 28 4 0,13-10-1 16,-2 4-5-16,2-1-7 0,-6-1 5 16,2 1-7-16,1 0-8 0,-1 4-4 0,1-2-3 15,-1 9-5-15,-1 2 4 0,-2-2-6 0,2 1-1 16,1 1-2-16,1 2-5 0,-3 2-4 15,2-2-2-15,1 5-1 0,-1-1-3 16,1 0 0-16,-3 0-2 0,3-1 0 16,-1 2-2-16,-1-5 4 0,1 3 4 0,1 3-1 15,-6-6 2-15,4 5 0 0,-2 0-4 16,-1-5 0-16,-6 10-2 0,1-3-3 0,2-6-10 16,-4-3-28-16,4 4-50 0,4-6-55 15,2-4-80-15,1-4-171 0,-2-4-531 16,6-5-541-16</inkml:trace>
  <inkml:trace contextRef="#ctx0" brushRef="#br0" timeOffset="62692.4532">32406 12402 4352 0,'0'0'-61'16,"0"0"9"-16,0 0 9 0,0 0 17 16,0 0-7-16,29-43 5 0,-9 36 1 15,3-2 7-15,11 3-5 0,-4-3 5 0,10 0 2 16,4-2-3-16,2-1 3 0,3 0 7 16,-2 3 1-16,1-3 3 0,4 2-1 15,-5-2-7-15,2 1-8 0,-6 0-13 0,-3 3-15 16,-5 1-18-16,-5-3-23 0,-1 6-41 15,-2-3-48-15,-27 7-123 0,38-10-389 0,-20 8 670 16</inkml:trace>
  <inkml:trace contextRef="#ctx0" brushRef="#br0" timeOffset="63108.8695">33233 11335 2974 0,'-22'69'41'0,"22"-69"-8"15,-13 23 12-15,-1-3 2 0,3 4-9 16,-3 6 6-16,-4 6 0 0,-4-3-13 15,5 8 8-15,-4-1-10 0,-6 2-4 0,5 1 9 16,-3 1-8-16,0-6-8 0,1 6 1 16,-1-4-23-16,2-5-46 0,0-2-103 15,1-5-205-15,-5 0-319 0,9-9 119 0</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01:42.251"/>
    </inkml:context>
    <inkml:brush xml:id="br0">
      <inkml:brushProperty name="width" value="0.05292" units="cm"/>
      <inkml:brushProperty name="height" value="0.05292" units="cm"/>
      <inkml:brushProperty name="color" value="#FF0000"/>
    </inkml:brush>
  </inkml:definitions>
  <inkml:trace contextRef="#ctx0" brushRef="#br0">3979 7312 304 0,'69'-33'30'16,"-69"33"14"-16,35-5 28 0,-35 5-58 0,33-5 20 15,-33 5-27-15,40-7 7 0,-40 7-1 16,32-1-13-16,-32 1-7 0,38-5 28 16,-38 5-8-16,34-2 7 0,-34 2-1 0,45-7 20 15,-20 4-7-15,-25 3-20 0,52-9 1 16,-27 4-1-16,0 0 1 0,7 3-1 15,-32 2-12-15,45-8 12 0,-23 7 0 16,-22 1-12-16,43-4 12 0,-43 4-12 0,39 0 12 16,-39 0-24-16,38 0 0 0,-38 0 36 15,36 5-36-15,-36-5 30 0,30 10-6 0,-30-10-12 16,30 7 6-16,-30-7-6 0,32 12 6 16,-16-6-18-16,-16-6 18 0,30 12-12 15,-13-2 12-15,-17-10-6 0,40 16 0 16,-23-12 12-16,6 4-6 0,-23-8 5 0,47 12 1 15,-20-5 5-15,-2-2-5 0,0-1-7 16,-25-4 1-16,52 8-12 0,-30 0 6 0,6-5 0 16,1-2 12-16,-3 2-1 0,1 5-11 15,3-3 6-15,2 2-12 0,0-3-11 16,1 0 23-16,1 3 5 0,4-3 6 16,1 1 5-16,1-2-22 0,5 2 11 0,-5 3 0 15,5-6 0-15,-3 0 6 0,-2 3-1 16,-1-5-16-16,-4 3 32 0,-2 0-27 15,1-3 6-15,-2 4-11 0,-1-4 42 0,-31 0-42 16,47 0-5-16,-27 2-6 0,-20-2 17 16,45 0 4-16,-45 0 0 0,41 5 1 0,-21-4-11 15,-20-1 10-15,42 4-10 0,-42-4 5 16,40 2 5-16,-15 3 0 0,-25-5 0 16,45 6-10-16,-27-6 11 0,-18 0-1 0,52 5-10 15,-23-1 10-15,-29-4-6 0,50 3 1 16,-28-2 0-16,4 4 0 0,-26-5-5 15,47 3 15-15,-25 0-30 0,-22-3 25 0,43 1 5 16,-24 4-15-16,-19-5 5 0,40 6-5 16,-15 0-10-16,-25-6 5 0,37 10 5 0,-14-6 5 15,-23-4-10-15,39 9 10 0,-14-5 15 16,-25-4-11-16,40 12-18 0,-20-4 18 16,-20-8-4-16,40 12-5 0,-23-6 5 15,-17-6 0-15,33 9 4 0,-33-9-14 16,34 10 29-16,-17-5-5 0,-17-5 5 0,30 7-6 15,-30-7 10-15,30 8-19 0,-30-8 18 16,25 7-9-16,-25-7 14 0,32 3-6 0,-32-3 0 16,25 7 13-16,-25-7 3 0,0 0-17 15,35 7 25-15,-35-7-6 0,25 1-4 16,-25-1-4-16,27 4 2 0,-27-4-11 0,30 2 7 16,-30-2-4-16,32 4-11 0,-32-4 28 15,35 2-25-15,-10 3-8 0,-25-5-10 16,40 2 10-16,-40-2-3 0,37 0 10 0,-37 0-7 15,45 7-4-15,-45-7 8 0,45 0-15 16,-21 0 7-16,-24 0 1 0,43 3-4 0,-16-3-7 16,-27 0 6-16,48 1-12 0,-26-1 9 15,-22 0 0-15,45 5-3 0,-21-2-3 16,-24-3-7-16,41 4 13 0,-41-4 1 16,46 5-4-16,-21-2 13 0,3 0 1 0,-28-3-7 15,55 6-4-15,-28-3-3 0,5-3 10 16,0 4-10-16,-7-3 17 0,-25-1-20 15,58 6 3-15,-29-5-4 0,-2-1 11 0,3 3 3 16,1-3 0-16,0 0-4 0,-1 0 1 16,8-3-7-16,2 2 13 0,-5-5-6 15,12 1-1-15,-5 2 11 0,0-3-20 0,5 0 9 16,-12 1-16-16,8 1 17 0,-9-4-14 16,3 7 14-16,-1-2-7 0,0-4 13 0,-1 0-10 15,3 1 0-15,-3-1 0 0,0-4 1 16,-1 5-4-16,3-6 0 0,-9 5 3 15,4 1 7-15,-5 1-14 0,1-2 8 0,-5 0-4 16,6 2 12-16,-4-5-5 0,-25 10-7 16,54-13 0-16,-29 4 0 0,6 5 16 15,-4-4-13-15,7 4-6 0,-4-3-4 0,2 0 10 16,-2 1-6-16,-2 0 3 0,4 1 0 16,1 1-9-16,-1-4 6 0,2 4-7 15,-3-3 23-15,-1 0-26 0,2 1 3 0,-2-1 1 16,4 0 5-16,-2 0-5 0,-2-3 12 15,8 5-13-15,-4-5 10 0,6 2 0 16,-2-3-6-16,6 3-4 0,1 0-3 0,-8-4 3 16,3 5 0-16,3-5 3 0,-4 4-6 15,-1 0 7-15,-6 0 6 0,-2 0-4 16,-3-1 8-16,0 3 9 0,-27 6 7 0,42-13-1 16,-24 10 1-16,-18 3-1 0,33-13-2 15,-33 13-11-15,36-9 0 0,-20 0-6 0,-16 9 7 16,34-13-17-16,-34 13 7 0,31-11 3 15,-31 11-3-15,22-14-7 0,-22 14 4 16,29-9 9-16,-29 9-6 0,23-13-4 16,-23 13 1-16,25-15 6 0,-25 15-13 0,24-15 0 15,-24 15 9-15,21-15-2 0,-21 15-1 16,19-13 1-16,-19 13-1 0,18-20 7 16,-18 20 7-16,17-15 6 0,-17 15 10 0,15-17-10 15,-15 17-10-15,0 0 0 0,15-21-12 16,-15 21 15-16,0 0-12 0,15-25-4 0,-15 25 29 15,10-15-19-15,-10 15 7 0,0 0-7 16,10-24 0-16,-10 24 0 0,0 0 0 16,7-23 0-16,-7 23 6 0,0 0-6 15,0 0 0-15,6-27 7 0,-6 27-14 0,0 0 17 16,7-24-7-16,-7 24-3 0,0 0-6 16,0 0-1-16,0-35 4 0,0 35 3 0,0 0 10 15,0 0-23-15,0 0 6 0,-7-38-2 16,7 38 5-16,0 0-9 0,0 0 0 15,-6-29-3-15,6 29 2 0,0 0 8 0,-9-23-7 16,9 23-1-16,0 0 4 0,-11-30 7 16,11 30-1-16,-19-24 11 0,19 24-4 15,-13-24-3-15,13 24 7 0,-20-26 0 0,20 26-4 16,-17-25-6-16,17 25 10 0,-20-27-1 16,8 14-16-16,12 13 14 0,-18-27 2 15,18 27-9-15,-20-27 10 0,8 11-17 0,12 16 13 16,-25-27 20-16,13 13-10 0,12 14 0 15,-36-26 10-15,24 15-3 0,-10-3-14 16,22 14 4-16,-35-25 6 0,15 12 0 16,2 1-7-16,-8 2 1 0,26 10-7 0,-43-15 0 15,16 11 3-15,-6-1-9 0,3 2 6 16,30 3 7-16,-67-7-10 0,23 11 0 0,6-4 3 16,-11 0-3-16,1 3-7 0,-4 0 7 15,5 2-9-15,-5-1 9 0,4 4 3 16,-4-3 0-16,0 2 0 0,3-2 10 0,3 4-19 15,-6 0 12-15,3 1-6 0,2-1-3 16,-1 1 12-16,4 2-15 0,-1-3 6 16,0 0-3-16,0 1 12 0,3 2-12 0,-3 1 0 15,3-1 3-15,-1-5-3 0,-3 6 6 16,5 1 3-16,-3-1-9 0,6-6 0 16,-3 3 9-16,-2 2-6 0,6-3-6 0,0 3 6 15,-4-1-13-15,-1-3 20 0,2 4-7 16,-2-1-13-16,-7-3-9 0,-8 4-6 0,-8 0-14 15,-2 5-14-15,-15-2-21 0,-6 0-45 16,2 4-23-16,-1 3-349 0,-31 4 107 16</inkml:trace>
  <inkml:trace contextRef="#ctx0" brushRef="#br0" timeOffset="2442.4988">15036 6518 1751 0,'0'0'-68'0,"-48"-20"14"0,48 20 12 16,0 0 29-16,0 0 13 0,0 0 21 15,-15-15 13-15,15 15 3 0,0 0-12 16,0 0 35-16,0 0-12 0,-22-15-6 0,22 15 4 16,0 0-1-16,0 0-26 0,-22-18 21 15,22 18 4-15,0 0-12 0,-20-17-11 0,20 17 21 16,0 0-15-16,-23-13 4 0,23 13-11 15,0 0 0-15,0 0 3 0,-26-14-3 0,26 14-13 16,0 0 6-16,0 0-3 0,-18-13-10 16,18 13 19-16,0 0-6 0,-27-7-16 15,27 7 6-15,0 0 4 0,-38-8-11 16,38 8-2-16,-32-9 12 0,32 9-2 0,-33-6-11 16,33 6 14-16,-44-9-1 0,22 6-6 15,22 3 6-15,-46-6-2 0,19 3-4 0,27 3 9 16,-52-8-18-16,30 7-1 0,-6-5 16 15,28 6-9-15,-62-8 10 0,30 7-14 16,7-3 29-16,-7 0 1 0,2 1-5 16,30 3 1-16,-64-3 0 0,34 1-7 15,-5-2 7-15,5 4-16 0,30 0 9 0,-62-3 3 16,30 3-3-16,32 0-3 0,-45-3-6 0,19 2 3 16,26 1 0-16,-44 0 6 0,44 0 15 15,-38-5-1-15,38 5-3 0,-36-3 6 16,36 3-3-16,-36-4 5 0,36 4-3 0,-34-5 0 15,34 5-4-15,-32-3-2 0,32 3 5 16,-28-6-8-16,28 6-3 0,0 0 0 16,-37-8 0-16,37 8-6 0,0 0-12 15,-33-2-1-15,33 2 0 0,0 0-2 0,-29-5 10 16,29 5-7-16,0 0-4 0,-32-6 1 16,32 6 5-16,0 0 5 0,-33-4 3 0,33 4-2 15,-32-4-4-15,32 4 6 0,-33-4-8 16,33 4-3-16,-40-8 6 0,40 8 2 15,-34-6 3-15,34 6 8 0,-32-10-9 0,32 10-4 16,-30-3 7-16,30 3 1 0,-31-5-19 16,31 5 13-16,0 0 8 0,-39-12-3 15,39 12 18-15,-30-10-8 0,30 10-8 16,-30-8 8-16,30 8 5 0,-25-12 0 0,25 12 1 16,-32-7-4-16,32 7-3 0,-30-9 2 15,30 9-4-15,-32-12-10 0,32 12 7 0,-33-14 0 16,33 14-5-16,-41-12 1 0,21 6-4 15,20 6 6-15,-45-12-3 0,22 5-9 0,23 7-9 16,-49-12 14-16,23 7-1 0,4-1 3 16,-8-2-2-16,30 8-5 0,-47-8 4 15,27 4-8-15,20 4 4 0,-34-6 6 16,34 6-12-16,-32-6 3 0,32 6 1 0,-28-7 9 16,28 7-3-16,0 0-1 0,-30-5 6 15,30 5 2-15,0 0-15 0,0 0 1 16,-35-3-6-16,35 3 0 0,0 0 5 0,0 0-3 15,0 0 2-15,-30-7-2 0,30 7 21 16,0 0-14-16,0 0-5 0,0 0-8 0,0 0 6 16,0 0-7-16,0 0 14 0,0 0-5 15,-32-2 3-15,32 2-5 0,0 0 7 16,0 0-5-16,0 0 5 0,0 0-7 16,0 0 7-16,0 0 3 0,0 0-3 0,-42 20 4 15,15-8-4-15,2 8 0 0,-5 2-9 16,-2-1-12-16,-1-2-7 0,1 1 11 0,2 0-5 15,0-1 3-15,8-2 0 0,0-4 4 16,1 2 3-16,-1 3 4 0,0-2-2 16,-5 6 3-16,2-4 14 0,4 0-14 0,-6 5-3 15,7-5 15-15,-2-3-10 0,4 5-3 16,-1-6-2-16,-1 1 8 0,2 1-11 16,-1 0 11-16,4 4 2 0,-1-7-13 0,16-13 18 15,-31 30-10-15,16-10 3 0,2-5-6 16,13-15 11-16,-22 41-1 0,7-19-9 15,2-2-1-15,1-2 5 0,4 4 1 0,-4 0 12 16,4-2-15-16,8-20-3 0,-17 47 6 16,5-28-3-16,4 4 2 0,-1-3 3 0,9-20-8 15,-16 37 11-15,7-19-8 0,9-18-3 16,-11 36 6-16,11-36-6 0,-9 35 3 16,9-35 2-16,-5 30-2 0,2-10-6 15,3-20 6-15,0 35 8 0,0-35 5 0,3 36-11 16,-3-36 11-16,5 40-19 0,-1-22 6 15,4 5 8-15,-8-23-14 0,13 41 4 0,-4-19-1 16,-1 0-3-16,11 0 6 0,-6 3 2 16,4-4-5-16,4 7 8 0,6 0 0 15,-2-5 0-15,9 1 0 0,-3 3 3 0,8-7-6 16,-2-2 9-16,5 2-12 0,-2-4 4 16,12 4 4-16,-1-5-2 0,-4-2 0 15,13-3 0-15,-9-4 6 0,14 0-6 16,4 1 13-16,4-7-16 0,6 0 14 0,-6 0-9 15,6-3 9-15,-2-1-11 0,5 4 5 16,5-6-5-16,-9 2 10 0,1-1 11 16,3 2-18-16,-8-4-8 0,4 2 7 0,4 0 9 15,-6 2-6-15,17-1-5 0,-19-4 0 0,6 4 13 16,-1-4-11-16,-2 3-17 0,-7 2-32 16,4-9-95-16,-6 8-134 0,-1-5-331 15,-3-3 113-15</inkml:trace>
  <inkml:trace contextRef="#ctx0" brushRef="#br0" timeOffset="4712.1039">29226 6545 2242 0,'0'0'-123'15,"0"0"13"-15,0 0 7 0,0 0 11 0,-20-15-3 16,20 15 5-16,0 0 10 0,0 0 10 15,0 0 20-15,0 0 5 0,0 0 8 16,0 0 13-16,0 0 10 0,0 0 24 16,0 0 4-16,0 0 9 0,0 0 14 15,0 0-1-15,0 0 22 0,0 0 8 0,0 0 14 16,0 0 14-16,0 0-14 0,-11-20 0 16,11 20 2-16,0 0 8 0,0 0 1 0,0 0-9 15,0 0-7-15,0 0-7 0,0 0-9 16,0 0-28-16,0 0 6 0,-22-15-13 0,22 15 3 15,0 0-12-15,0 0 14 0,-20-12-11 16,20 12-12-16,0 0 5 0,0 0 4 16,-24-21-4-16,24 21-5 0,0 0-6 15,-16-19 0-15,16 19 3 0,0 0 0 0,-25-15-3 16,25 15-6-16,-19-13 0 0,19 13 1 16,0 0-7-16,-22-15-14 0,22 15-6 0,-25-9-7 15,25 9-9-15,0 0 17 0,-31-13-9 16,31 13 5-16,0 0 4 0,-27-9 2 15,27 9 0-15,0 0 6 0,-24-10 3 0,24 10 0 16,0 0 7-16,0 0 6 0,-23-8-3 16,23 8 13-16,0 0-6 0,0 0 3 15,-27-9 0-15,27 9 14 0,0 0-4 16,0 0 3-16,-27-12-7 0,27 12 11 0,0 0 6 16,0 0 0-16,0 0 3 0,-21-12-10 15,21 12-10-15,0 0 13 0,0 0-10 0,-25-14 1 16,25 14-1-16,0 0 1 0,0 0-10 15,-27-12-3-15,27 12-16 0,0 0-3 16,-34-6-13-16,34 6 2 0,-31-6 1 0,31 6 2 16,0 0 0-16,-42-1-4 0,42 1 10 15,-25-5 0-15,25 5 0 0,0 0 10 16,-45-3-7-16,45 3 3 0,-32-4 11 0,32 4 7 16,-37-2 3-16,37 2 19 0,-37-10-15 15,37 10-4-15,-37-5 1 0,37 5-8 0,-40-6-3 16,18 2 4-16,22 4-26 0,-48-7 26 15,23 6-19-15,25 1 8 0,-54-12-8 16,31 10 11-16,-7-1-4 0,1-4 8 16,-4 2-1-16,1 2 12 0,-1-7 4 15,-7 6 17-15,-2-4-7 0,-2 0 11 0,-1 1-4 16,3-2 7-16,-3 1-21 0,5 4 3 16,-2-7-14-16,9 6-21 0,-2 2-36 0,4-1-16 15,-4 1-21-15,2 1-3 0,-2-2-28 16,5-2 1-16,-6 6-288 0</inkml:trace>
  <inkml:trace contextRef="#ctx0" brushRef="#br0" timeOffset="6292.1801">27353 6086 1351 0,'-50'-9'-42'0,"10"1"28"0,-4 1 19 16,6 1 18-16,-2-2 19 0,1 0 9 16,-4-2-2-16,-1 0 4 0,1 2 8 15,-4-4 2-15,3 2-14 0,-1 2-1 0,2-2-16 16,1 1-4-16,2 0-20 0,-2 0 7 16,5-5 1-16,-5 5-5 0,4 0 8 0,1-3-7 15,-2 2-5-15,1-1 1 0,3 0 26 16,-5 3-1-16,3-5 18 0,0 1-1 0,-1 0-15 15,-1 0 0-15,1-1-1 0,-6 4 0 16,6-3-3-16,-6 0-15 0,2 3 1 16,14-1-1-16,-9 2 7 0,9-3-7 15,-2 5 7-15,-2-3-14 0,3 3-9 16,1 0-6-16,3-3 0 0,-5 3 6 0,-2-4 6 16,0 3-3-16,0 3 0 0,2 0 23 15,-5-4 5-15,5 0-9 0,-7 3-3 0,-5-7-16 16,2 2 9-16,-5 1 0 0,0-1-8 15,-4 2 11-15,8-5 24 0,-8-1-21 16,6 2 26-16,-1 0-6 0,4 3-9 16,3-3 8-16,-6 3-3 0,9-3-17 0,2 2 5 15,1 0 5-15,-3 1 6 0,7 1-22 16,2-1 5-16,-6-1-5 0,2 4-3 0,4-2 0 16,25 8-11-16,-54-14 3 0,31 5 3 15,-2 7-25-15,25 2-7 0,-52-7-9 16,25 7-21-16,27 0 9 0,-55 7-8 0,28-5 12 15,-4 7-17-15,5-2-13 0,-5 0 0 16,1 1 9-16,1 1 1 0,-3-1 12 16,2 2 3-16,3 0-1 0,-1-5 13 15,1 2 3-15,1-2 3 0,-3 3 3 0,7 1 8 16,-6-3 3-16,-1 3 12 0,1-3-8 16,5 3-1-16,-4-2 5 0,27-7 19 0,-49 13-20 15,28-7 4-15,21-6 1 0,-44 9 14 16,24-3-18-16,20-6 19 0,-42 9-8 0,19-3 11 15,23-6-3-15,-42 6-8 0,22 1 7 16,20-7-7-16,-34 8 8 0,14-1-4 16,20-7-4-16,-31 12 7 0,31-12-10 15,-32 15-5-15,32-15 0 0,-22 13 1 0,22-13 14 16,-27 17-14-16,21-3 7 0,6-14-12 16,-15 21 8-16,15-21 1 0,-14 27-1 0,14-27 8 15,-12 32-1-15,12-32-10 0,-8 30 14 16,8-30-7-16,-8 34 4 0,8-34 4 15,-4 38-8-15,3-21 0 0,1-17 0 0,-4 37-4 16,4-37 4-16,-8 38 4 0,8-38-8 16,-3 36 4-16,-1-18-4 0,4-18 0 15,-8 37 8-15,8-37 4 0,-5 38-20 16,2-19 24-16,3-19-16 0,-12 43 0 0,7-25 0 16,5-18 4-16,-5 43 0 0,1-21 0 15,4-22 4-15,0 51-4 0,4-24 0 0,4-3 8 16,-3 8-12-16,7-6 12 0,-7 2-1 15,10 3-3-15,-2 0 0 0,4 0 7 0,0-5-3 16,-2-4 3-16,0 5 12 0,-2-8-19 16,4 2 7-16,-5 2-8 0,4-2 12 15,5 2 0-15,-1-5-8 0,1 6 8 16,8-2 3-16,3 2-11 0,8 4 8 0,3 0 13 16,6-1-21-16,3 2 4 0,-2 1 3 15,8 4-7-15,-2-6 3 0,-3 3 8 16,-8-3-11-16,4-1 10 0,-4-2-17 0,-8-7 7 15,5 2-1-15,-9-2 8 0,2-2-7 16,-1 4 13-16,2-4 4 0,-2-5-11 16,1 6 10-16,-2-5 10 0,4 1-14 0,0-6 1 15,3 7-1-15,-1-5-3 0,4 2 3 16,-3-3-7-16,0 0-6 0,2 3 16 16,-2-2-9-16,4-5-1 0,-6 4-3 0,6-1 0 15,-1 1 4-15,-1-3-1 0,-2 2-6 16,2 0 6-16,-8-6-6 0,2 3-3 0,5 3 6 15,0-1 6-15,0-3-12 0,7-1 6 16,-1 0-9-16,5 3 3 0,-2-5-6 16,2 6-3-16,1-2 9 0,-4-4 3 15,4 2-15-15,-6 3 15 0,2-4-3 0,-2 3-12 16,-4-2 24-16,0 3-15 0,3-4-6 16,-8-1 12-16,1 5-6 0,-1-5-3 0,-1 2-3 15,0 1 9-15,3-3-3 0,-7 4 3 16,4-4 0-16,-3 3-9 0,-3-3 3 15,3 0 0-15,-2 1 6 0,-32-1 0 0,58-1-3 16,-26 1 9-16,-7 0-6 0,-25 0-9 16,60 0 9-16,-35-3 3 0,-25 3-6 15,57 0 3-15,-28 0-3 0,-4-4-6 16,-25 4 3-16,57-3-3 0,-27 3 3 0,0-2 9 16,-30 2-12-16,65 0 6 0,-26-5-6 15,-6 4 6-15,4 1-6 0,3-5 9 0,-3 5 12 16,-4-2-15-16,4-2 0 0,-2 4 0 15,-1-1 9-15,2-4 5 0,-2-1-2 16,-4 3 3-16,2 3 2 0,1-3 3 0,-1-2 0 16,1 1 0-16,3 1-14 0,-3-3 5 15,0-1 3-15,1 3-6 0,-2-1 1 16,1-2 10-16,6 4-10 0,-6-2 2 0,4-2-6 16,-9 2 1-16,9-3 10 0,-3 1-5 15,2-1-3-15,-2 4 5 0,1-7-5 0,-2 6 6 16,-2-2-9-16,4 1 9 15,-5-5-17-15,2 7 14 0,-2-5-4 0,1 2 1 16,3-3-5-16,-2 4 2 0,4-3-2 16,0 0-3-16,-1 3-8 0,0-3 5 0,-2 1 1 15,-3 3-1-15,2-2 3 0,-3 2-3 16,2-2-4-16,-4-1 9 0,5 3 3 0,-4 2-10 16,1-9 3-16,-1 9-4 0,1-6 1 15,-29 9 5-15,45-7 11 0,-25-1-4 16,2 3 7-16,4-5-14 0,-4 2 13 0,-22 8 2 15,45-20-4-15,-25 12 7 0,6-4-8 16,-6-2 1-16,0 2-1 0,-4-3 15 16,-16 15-20-16,37-29-17 0,-25 17-16 15,-12 12-14-15,25-24-42 0,-25 24-95 0,18-15-194 16,-8 5-201-16,-10 10 116 0</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06:21.970"/>
    </inkml:context>
    <inkml:brush xml:id="br0">
      <inkml:brushProperty name="width" value="0.05292" units="cm"/>
      <inkml:brushProperty name="height" value="0.05292" units="cm"/>
      <inkml:brushProperty name="color" value="#FF0000"/>
    </inkml:brush>
  </inkml:definitions>
  <inkml:trace contextRef="#ctx0" brushRef="#br0">20168 14604 1814 0,'0'0'96'0,"0"0"-107"16,0 0 118-16,-23-12-8 15,23 12 1-15,0 0-27 0,0 0-15 0,-25-11-7 0,25 11 2 16,0 0-9-16,-24-14 13 0,24 14-4 15,0 0-12-15,0 0 5 0,0 0 2 16,-25-13-12-16,25 13 8 0,0 0-8 16,0 0-7-16,0 0 3 0,0 0-13 15,-16-15-9-15,16 15 3 0,0 0-8 0,0 0-2 16,0 0 5-16,0 0-1 0,0 0-12 16,0 0 13-16,0 0-8 0,0 0 0 0,0 0 8 15,0 0 10-15,0 0-8 0,-27-12 15 16,27 12-2-16,0 0 2 0,0 0-3 0,0 0-2 15,0 0 14-15,0 0 5 0,0 0 3 16,0 0-13-16,0 0-4 0,0 0-4 16,0 0-21-16,0 0 14 0,0 0-5 15,0 0-4-15,0 0 15 0,68-9 12 0,-19 1-28 16,16 5 7-16,10-1 3 0,24-4 1 16,3 7 7-16,7-2-9 0,40-1-4 0,-25 0-7 15,21 1 0-15,-20 0 5 0,-14 1-7 16,-2-2 2-16,-7 1 7 0,1-3-3 15,-4-3 14-15,0 3-10 0,-12-3 9 0,-12 3 9 16,2-5 1-16,-7 3 7 0,-1 0-4 16,-4-3-1-16,-5 2 5 0,-11 0-2 15,-6 2-1-15,-3 2-4 0,-6 2 7 16,-4-4-9-16,2 4 1 0,-4-2 6 16,-28 5-10-16,57-7-8 0,-25 4 15 0,-2-1-16 15,2 4-19-15,1 0-36 0,2 4-51 16,-1 2-57-16,-4 3-143 0,2 4-476 0,-12-4 353 15</inkml:trace>
  <inkml:trace contextRef="#ctx0" brushRef="#br0" timeOffset="1835.1182">3400 15826 3205 0,'-8'-20'-87'0,"8"20"22"0,0 0 35 16,-15-22 7-16,15 22-6 0,0 0 14 15,0 0-6-15,-10-22-5 0,10 22 2 16,0 0 3-16,0 0-17 0,0 0 2 0,0 0-19 16,0 0 1-16,0 0 14 0,0 0-15 15,0 0 16-15,0 0-3 0,0 0 8 0,25-35 3 16,-25 35-3-16,22-8 6 0,-22 8 2 16,31-4 1-16,-31 4 12 0,37-5-13 0,-37 5 6 15,45 0 3-15,-45 0 1 0,52 0 9 16,-22 3 4-16,2-3 10 0,-2 2-14 15,5-2-7-15,-5 7 18 0,4-2-11 16,-2-2 14-16,1 6-7 0,2-1 17 0,-5-3-11 16,5 3-9-16,-4 1 6 0,4-1-3 15,-5-1 7-15,10 5-7 0,-12-6 0 0,9 3 0 16,0-6 3-16,3 4-3 0,4-2 3 16,-1-5-3-16,6 0 10 0,1-2-6 0,3-1-1 15,16-7 7-15,5 1-4 0,9 0 1 16,-9-3-7-16,11 0 10 0,-15 3-10 15,-1-4 6-15,-7 5-9 0,3-1 6 16,-16 6-3-16,2-9 10 0,-7 7-13 0,-1 2 6 16,-7-4-6-16,-1 2-4 0,-2 2 1 15,7-1 19-15,2 1-7 0,7-4 26 16,-1 7 3-16,2 4-3 0,2-8-11 0,5 4-8 16,-3 0 5-16,6 4-2 0,-5-4 5 15,4 3 0-15,1-3-3 0,-7 0-21 0,7 0 9 16,-8 3 9-16,9-6-6 0,-8 3-3 15,2-3 11-15,-8 3-11 0,5-4 12 0,-4 4-13 16,-1-2-2-16,-3-1 9 0,-7 0-6 16,-1-2 8-16,1 1-11 0,2 1-3 15,4-2 17-15,-4 1-8 0,13 0-12 16,4 4-43-16,10-7-124 0,4 10-510 0,4 1 212 16,-4 0 102-16</inkml:trace>
</inkml:ink>
</file>

<file path=ppt/ink/ink1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14:41.283"/>
    </inkml:context>
    <inkml:brush xml:id="br0">
      <inkml:brushProperty name="width" value="0.05292" units="cm"/>
      <inkml:brushProperty name="height" value="0.05292" units="cm"/>
      <inkml:brushProperty name="color" value="#FF0000"/>
    </inkml:brush>
  </inkml:definitions>
  <inkml:trace contextRef="#ctx0" brushRef="#br0">2353 11625 1492 0,'0'0'299'16,"0"0"-110"-16,0 0-39 0,0 0-72 16,0 0-15-16,0 0-11 0,0 0-32 15,0 0 5-15,0 0-6 0,0 0-6 0,0 0-4 16,0 0 7-16,0 0 3 0,0 0-1 16,0 0-15-16,0 0 6 0,0 0 7 15,0 0-1-15,0 0 3 0,0 0-12 0,0 0 3 16,0 0 3-16,0 0 0 0,0 0 9 15,0 0-1-15,0 0-14 0,0 0 0 0,-59-21 3 16,59 21 2-16,0 0 4 0,0 0-12 16,-40 0 2-16,40 0 1 0,0 0-6 15,-42 3-3-15,42-3 0 0,-36 4 3 0,36-4 3 16,-34 4-6-16,34-4 26 0,-43 8-17 16,21-6-3-16,22-2 2 0,-47 10 1 15,27-6-3-15,20-4 0 0,-38 5 2 0,38-5 1 16,-37 7 8-16,37-7-8 0,-37 5-1 15,17 1-2-15,20-6 25 0,-32 7-9 16,32-7 16-16,-30 5-8 0,30-5 8 0,-28 7-11 16,28-7-3-16,0 0-3 0,-37 3 0 15,37-3-2-15,0 0-1 0,-35 0-2 16,35 0 5-16,0 0-3 0,-34 5 0 0,34-5-5 16,-25 7 0-16,25-7-5 0,0 0-8 15,-37 6 8-15,37-6 0 0,-32 3 10 16,32-3 0-16,0 0-10 0,-38 3 5 0,38-3-5 15,-25 5 2-15,25-5-2 0,-29 4 4 16,29-4-4-16,0 0-17 0,-40 8 19 0,40-8-2 16,-28 1 5-16,28-1-27 0,-32 8 15 15,32-8-11-15,-30 6 9 0,30-6-6 0,-35 6 5 16,35-6 0-16,-37 9 7 0,14-6-4 16,23-3 2-16,-39 6-7 0,39-6 4 15,-45 9-4-15,23-6 9 0,22-3-9 16,-40 6 14-16,40-6-7 0,-37 6-2 0,37-6 9 15,-31 7-7-15,31-7-2 0,-31 2 9 16,31-2-9-16,-35 0 19 0,35 0-15 16,-33 0 3-16,33 0-2 0,-39 0-3 0,39 0 7 15,-36 0 3-15,36 0 14 0,-39-2 12 16,39 2-20-16,-43-4 8 0,43 4-3 0,-51-3 0 16,51 3 8-16,-41-6 1 0,14 6-16 15,27 0 4-15,-39-9 0 0,39 9-1 0,-43 0-1 16,43 0-12-16,-42-6 3 0,42 6 17 15,-37-6-18-15,37 6-6 0,-33-3-8 16,33 3 14-16,-35 0-8 0,35 0-18 16,-32 0-8-16,32 0-24 0,0 0-41 0,-34 0-72 15,34 0-94-15,0 0-409 0,-25-3 120 16</inkml:trace>
  <inkml:trace contextRef="#ctx0" brushRef="#br0" timeOffset="1194.4551">1955 11167 2577 0,'0'0'-121'16,"0"0"5"-16,0 0 14 0,0 0 1 15,0 0 38-15,0 0 24 0,0 0 24 16,0 0 8-16,-49-6 18 0,49 6-4 0,0 0 4 16,0 0-11-16,0 0 10 0,0 0 1 0,0 0-4 15,-40-14-10-15,40 14 24 0,0 0 17 16,0 0 17-16,0 0 2 0,-28-9 9 15,28 9 1-15,0 0 2 0,0 0 20 16,-22-9 3-16,22 9-6 0,0 0-16 0,0 0-8 16,0 0-5-16,0 0 8 0,0 0-26 15,-25-9-21-15,25 9-18 0,0 0-13 16,0 0 10-16,0 0-10 0,0 0 6 16,0 0-4-16,0 0 11 0,0 0-5 0,70 42-5 15,-48-30 2-15,-2 2 3 0,7 1-3 16,-2-2-2-16,2 4 12 0,-1-1-7 0,3 0 0 15,-2 2 10-15,4-3-8 0,-6 1 9 16,2-1-6-16,0 1-3 0,-7-3 6 16,7-1-1-16,-9 0 1 0,2 0 7 0,2-2-7 15,-22-10 2-15,27 15 3 0,-27-15 2 16,28 12 1-16,-28-12-6 0,17 16 8 16,-17-16 2-16,23 5-10 0,-23-5 3 0,25 11-1 15,-25-11-4-15,24 5-8 0,-24-5 10 16,0 0 7-16,30 10-4 0,-30-10-8 0,0 0 0 15,30 6 17-15,-30-6-14 0,22 6-3 16,-22-6 5-16,0 0-3 0,0 0 3 16,30 6 0-16,-30-6-2 0,0 0 4 15,0 0-9-15,32 3 2 0,-32-3-3 0,0 0 6 16,20 9-11-16,-20-9 11 0,0 0-6 16,0 0-12-16,25 12 10 0,-25-12 10 15,0 0-2-15,0 0-6 0,0 0 16 0,15 10-11 16,-15-10-4-16,0 0-1 0,0 0 18 15,0 0-17-15,0 0-1 0,0 0 6 16,0 0-1-16,0 0-4 0,0 0 9 0,0 0 1 16,0 0-11-16,0 0 6 0,13 18 2 15,-13-18 7-15,0 0-7 0,0 0-15 0,0 0 12 16,0 0 6-16,-28 37-3 0,28-37-13 16,-20 26 11-16,20-26-3 0,-22 28 5 15,12-15 0-15,10-13-5 0,-28 35 2 0,11-14 3 16,4 0-12-16,-8 2 14 0,5-2 0 15,1-3-2-15,-2 2 26 0,-3-1-4 16,3 1 6-16,-5-1 6 0,2-1 5 16,0 3-3-16,-5 0 13 0,2-1 0 0,-6 4-4 15,4 1-10-15,-12 0 7 0,1 2-12 16,-5 1-3-16,-2-4-5 0,3-1 9 16,6-2-16-16,3-3 1 0,2 1-1 0,2-4 1 15,9-2-48-15,-2-1-44 0,20-12-31 16,-25 25-18-16,25-25-53 0,-7 18-125 15,7-18-401-15,0 0 657 0</inkml:trace>
  <inkml:trace contextRef="#ctx0" brushRef="#br0" timeOffset="5705.0795">13253 10788 2698 0,'-10'-34'-169'0,"10"34"2"16</inkml:trace>
  <inkml:trace contextRef="#ctx0" brushRef="#br0" timeOffset="6160.797">13243 10754 2081 0,'-7'-28'-123'16,"7"28"33"-16,0 0 29 0,-10-25 41 0,10 25 24 15,0 0 12-15,-12-19 30 0,12 19-4 16,0 0-1-16,-13-21-11 0,13 21-1 16,0 0 0-16,0 0 3 0,-18-22-14 0,18 22 6 15,0 0-3-15,0 0-10 0,-12-17 2 16,12 17-13-16,0 0 11 0,0 0-4 0,0 0 3 15,0 0-3-15,0 0-4 0,-13-22-3 16,13 22 7-16,0 0 6 0,0 0-6 16,0 0 0-16,0 0-7 0,0 0 13 0,0 0-3 15,0 0-10-15,0 0-6 0,0 0 6 16,0 0 6-16,0 0-9 0,0 0 3 16,61-12-3-16,-37 12 3 0,8-5 6 0,-32 5-2 15,58 0-8-15,-29 0 4 0,-4-3 0 16,-25 3-6-16,48 0 19 0,-23-2-16 0,-25 2-4 15,46 0 10-15,-46 0-3 0,40 0 7 16,-40 0-7-16,36-3 6 0,-36 3-6 16,37-4 0-16,-37 4 4 0,0 0-1 15,37 4 14-15,-37-4 9 0,0 0 9 16,32 3-3-16,-32-3 6 0,0 0-4 0,0 0 0 16,30 0 0-16,-30 0-13 0,0 0 3 15,0 0 6-15,0 0-10 0,33-3-8 0,-33 3 8 16,0 0-8-16,32-8 5 0,-32 8-6 15,25-11-5-15,-25 11 8 0,32-9-8 16,-32 9-3-16,25-9 11 0,-25 9 0 0,22-10-6 16,-22 10-13-16,0 0 13 0,30-8-2 15,-30 8-3-15,0 0 5 0,0 0 3 16,30-12-5-16,-30 12-9 0,0 0-19 0,34-4-35 16,-34 4-79-16,31 0-215 0,-31 0-199 15,37-3 109-15</inkml:trace>
  <inkml:trace contextRef="#ctx0" brushRef="#br0" timeOffset="11619.3593">3609 11056 2056 0,'14'-16'-39'0,"-14"16"-5"0,0 0 11 16,0 0 7-16,0 0-1 0,15-19 23 15,-15 19 1-15,0 0 18 0,0 0 15 0,0 0 14 16,0 0 4-16,0 0 9 0,0 0-15 16,0 0 3-16,15-18-5 0,-15 18-3 15,0 0-4-15,0 0 16 0,0 0-23 16,0 0 9-16,0 0-4 0,0 0-3 0,0 0-3 16,0 0-3-16,0 0 2 0,0 0 0 15,0 0 12-15,0 0-27 0,0 0 8 16,0 0-5-16,0 0-9 0,0 0 11 0,-34-34 1 15,34 34-3-15,0 0 5 0,0 0-6 16,-27-7 3-16,27 7-2 0,0 0-12 0,0 0 11 16,-25-4-5-16,25 4 5 0,0 0-3 15,0 0-5-15,0 0-3 0,0 0 6 16,-43 0 2-16,43 0 3 0,0 0-17 16,0 0 4-16,-42 1 4 0,42-1-2 0,0 0 0 15,0 0 17-15,-33 8-9 0,33-8-5 16,0 0-11-16,-24 4 8 0,24-4-3 0,0 0 0 15,0 0-2-15,-33 11-1 0,33-11 1 16,-29 9 5-16,29-9 11 0,-28 9-20 16,28-9 1-16,-24 6 3 0,24-6-1 15,0 0 0-15,-30 12 6 0,30-12 0 0,-20 7 6 16,20-7-6-16,0 0 22 0,-28 8-25 16,28-8-2-16,0 0 5 0,-22 11 8 0,22-11-11 15,0 0 3-15,0 0-13 0,-32 8 13 16,32-8 0-16,0 0-3 0,-21 11 17 15,21-11-17-15,0 0 0 0,-27 9 6 0,27-9-3 16,0 0 5-16,-29 8-2 0,29-8 3 16,0 0-3-16,-21 10-1 0,21-10 4 15,0 0 2-15,0 0 6 0,-32 9 2 16,32-9 0-16,0 0-2 0,-25 9-3 0,25-9-1 16,0 0 1-16,-22 9 0 0,22-9-1 15,0 0-2-15,-32 9 0 0,32-9-8 0,0 0 8 16,-28 9-6-16,28-9 6 0,0 0 3 15,0 0-6-15,-24 11 0 0,24-11-10 16,0 0 5-16,0 0 0 0,-28 11 8 0,28-11 10 16,0 0-16-16,0 0-4 0,-17 17 4 15,17-17-2-15,0 0 16 0,0 0-21 16,-10 27 7-16,10-27 3 0,0 0-5 0,0 0 5 16,-7 27 3-16,7-27-8 0,0 0 5 15,0 0-5-15,0 0 0 0,-1 23 3 16,1-23-3-16,0 0 10 0,0 0 5 0,0 0 2 15,0 0-4-15,0 0-1 0,1 35 11 16,-1-35-4-16,0 0 1 0,0 0 11 16,12 25-2-16,-12-25 30 0,0 0-22 0,9 22-2 15,-9-22-1-15,0 0-3 0,11 17 2 16,-11-17-8-16,0 0 3 0,14 23 4 16,-14-23-12-16,0 0 3 0,16 18-6 0,-16-18 0 15,0 0 6-15,15 15-1 0,-15-15-5 16,0 0-9-16,12 17 8 0,-12-17 3 15,0 0 1-15,0 0-4 0,0 0 2 0,14 14-6 16,-14-14-4-16,0 0 1 0,0 0-1 16,13 15 0-16,-13-15 0 0,0 0-8 15,22 14 6-15,-22-14-2 0,0 0 0 0,25 15 3 16,-25-15 5-16,18 12-18 0,-18-12 8 16,20 15 2-16,-20-15 8 0,24 12 1 0,-24-12-9 15,16 10-2-15,-16-10 0 0,0 0-10 16,22 11 12-16,-22-11-4 0,0 0-6 15,22 14 0-15,-22-14 24 0,0 0-26 16,22 9 14-16,-22-9-6 0,0 0 3 16,21 12 16-16,-21-12-19 0,17 12-5 0,-17-12 5 15,0 0 5-15,29 12-12 0,-29-12-8 16,16 12 22-16,-16-12-7 0,0 0 17 0,29 13-24 16,-29-13 1-16,0 0 6 0,20 10 2 15,-20-10-2-15,0 0-2 0,16 12 6 0,-16-12 0 16,0 0-1-16,0 0 1 0,24 15-11 15,-24-15 16-15,0 0-5 0,0 0-4 16,23 12 9-16,-23-12-11 0,0 0 2 0,0 0 0 16,0 0 0-16,17 15-3 0,-17-15 10 15,0 0-9-15,0 0-7 0,0 0 20 16,17 16-16-16,-17-16-1 0,0 0-2 0,16 12 8 16,-16-12-3-16,0 0 1 0,16 17 4 15,-16-17 5-15,0 0-3 0,16 15 0 16,-16-15-4-16,0 0 0 0,0 0-4 0,0 0 4 15,17 21-6-15,-17-21 1 0,0 0 3 16,0 0 11-16,17 15-3 0,-17-15-14 16,0 0 6-16,0 0 6 0,13 22-6 0,-13-22 4 15,0 0 2-15,19 11-17 0,-19-11 11 16,0 0 6-16,16 20-10 0,-16-20 6 16,0 0 2-16,14 19 0 0,-14-19 7 0,0 0-3 15,0 0-14-15,8 18 16 0,-8-18 3 16,0 0-11-16,0 0 4 0,0 0 3 0,0 0-5 15,13 18 0-15,-13-18 0 0,0 0 2 16,0 0-4-16,0 0 2 0,19 19-8 16,-19-19 10-16,0 0 9 0,11 17-15 15,-11-17 8-15,0 0 1 0,0 0-13 0,14 23 12 16,-14-23-6-16,0 0 2 0,0 0 2 16,0 0-4-16,0 0-4 0,12 18 8 0,-12-18 5 15,0 0-4-15,0 0 1 0,0 0 7 16,0 0-17-16,0 0 10 0,0 0 1 15,13 18-11-15,-13-18-7 0,0 0 6 0,0 0-5 16,15 23 3-16,-15-23 9 0,0 0-4 16,0 0 6-16,13 19-4 0,-13-19 2 15,0 0 5-15,0 0-5 0,0 0 5 16,12 18-1-16,-12-18-10 0,0 0 0 0,0 0 6 16,0 0 2-16,0 0-8 0,0 0 6 15,13 15 2-15,-13-15-8 0,0 0 15 0,0 0-16 16,0 0 3-16,0 0-6 0,22 12 14 15,-22-12-19-15,25 9 17 0,-25-9-8 16,27 6-9-16,-27-6 9 0,32 3 4 0,-32-3-3 16,28 3-8-16,-28-3 5 0,0 0 4 15,37 4 8-15,-37-4-4 0,30 0-6 16,-30 0 8-16,34-4-4 0,-34 4 3 0,35-3 1 16,-35 3-10-16,33-6 3 0,-33 6 8 15,32-7-3-15,-32 7 0 0,30-5-2 16,-30 5 4-16,30-3 1 0,-30 3 6 0,0 0-3 15,35-9-5-15,-35 9-1 0,27-6 7 16,-27 6-12-16,20-9 1 0,-20 9-2 0,0 0 6 16,30-13 0-16,-30 13 3 0,20-12-12 15,-20 12 2-15,20-17 6 0,-20 17 7 16,22-11-12-16,-22 11-1 0,17-16 10 16,-17 16-3-16,22-18 2 0,-22 18 14 0,26-20-20 15,-14 8-2-15,-12 12-3 0,29-17 3 16,-29 17 10-16,28-22-15 0,-28 22 5 0,22-15 4 15,-22 15 0-15,23-18-5 0,-23 18 3 16,20-13 2-16,-20 13-6 0,0 0 2 16,19-16 6-16,-19 16-7 0,0 0-3 0,20-13 14 15,-20 13-8-15,0 0 11 0,27-15-22 16,-27 15 13-16,21-12 0 0,-21 12-3 16,29-15 6-16,-29 15 5 0,28-9-16 0,-28 9 5 15,25-15 3-15,-25 15-4 0,27-9 6 16,-27 9 2-16,25-14-6 0,-25 14 5 15,24-12-6-15,-24 12 3 0,30-6 0 0,-30 6-2 16,0 0 0-16,35-9 6 0,-35 9-1 16,25-10-3-16,-25 10-3 0,22-8 3 0,-22 8-4 15,0 0 22-15,33-7-12 0,-33 7 9 16,0 0-15-16,29-8 7 0,-29 8-7 16,0 0 4-16,25-10-8 0,-25 10-3 0,0 0 9 15,28-9 5-15,-28 9-13 0,0 0-5 16,32-8 15-16,-32 8-2 0,0 0-9 15,30-14 8-15,-30 14-1 0,20-10-7 0,-20 10-2 16,17-11 25-16,-17 11-12 0,16-16 7 16,-16 16-4-16,0 0-5 0,21-18-4 15,-21 18-1-15,0 0-1 0,18-20 8 0,-18 20-1 16,0 0-3-16,17-24-9 0,-17 24 13 16,10-18-6-16,-10 18 2 0,6-22 7 0,-6 22-12 15,5-27 7-15,-5 27 5 0,0 0 31 16,-11-47 12-16,11 47-19 0,-14-33-1 15,6 12-2-15,-4 1 6 0,-3-1-4 16,2 0 2-16,-4 0 22 0,-3-3-10 0,0 4-6 16,-5-5-1-16,-5-2-9 0,-2 5 1 15,4-1 3-15,-16-3-7 0,1 1 5 0,-3 3 8 16,0 5-14-16,-6-2 2 0,8 7-3 16,-4 2 2-16,2 4-1 0,-2 3-5 15,-1 3-7-15,3 0 2 0,-6 6-1 0,3 3-7 16,-4 7 5-16,-2 3-3 0,3-2-6 15,1 5 6-15,3 5-8 0,-11 9-14 0,4 0-20 16,-3 3-26-16,6 8-23 0,2 5-34 16,1 1-34-16,9 5-43 0,1-3-85 15,14-8-550-15,5-10 23 0</inkml:trace>
  <inkml:trace contextRef="#ctx0" brushRef="#br0" timeOffset="15404.4197">22401 9654 3533 0,'-18'-15'-154'16,"18"15"20"-16,-18-19 16 0,18 19 19 0,-17-13 19 15,17 13 12-15,-17-15 8 0,17 15 19 16,-17-15 22-16,17 15 8 0,-20-12 8 16,20 12 17-16,0 0 14 0,-28-22 18 0,28 22-8 15,-22-12 7-15,22 12-1 0,-27-17-5 16,27 17-4-16,-30-11 5 0,30 11-10 0,-28-12-8 15,28 12 0-15,-34-13 0 0,34 13-3 16,-40-9 5-16,20 3-2 0,20 6-8 0,-48-14 26 16,23 10-15-16,25 4 0 0,-52-9-2 15,27 5 2-15,25 4 2 0,-51-10 6 16,26 10 0-16,25 0-1 0,-46-6-8 16,19 6-1-16,27 0 3 0,-40-6-3 0,40 6-2 15,-46-3-3-15,46 3-5 0,-45-3 3 16,45 3-6-16,-40 0 7 0,40 0-7 0,-42 0 4 15,42 0-10-15,-48-4 12 0,48 4-14 16,-45-2 6-16,18 2-4 0,27 0-4 16,-57-8-2-16,30 8 12 0,1-1-12 15,26 1 2-15,-54-4 6 0,31 8-12 0,23-4 8 16,-42 0-2-16,42 0-4 0,-42-4 4 0,42 4 2 16,-39 0-2-16,39 0-2 0,-36 0 6 15,36 0-6-15,0 0 4 0,-44 4 2 16,44-4 0-16,-33 0 2 0,33 0 3 15,-37 1-11-15,37-1 2 0,-29 5-5 0,29-5 6 16,-31 3-4-16,31-3-5 0,-27 6 10 16,27-6-4-16,-34 3-2 0,34-3 2 0,-20 9 4 15,20-9-8-15,0 0 6 0,-41 6 4 16,41-6-8-16,-24 10 6 0,24-10 0 16,-32 5-6-16,32-5 4 0,-33 8 12 0,33-8-10 15,-32 9 4-15,32-9-5 0,-30 6 1 16,30-6 8-16,-30 6-12 0,30-6 2 15,-27 6 2-15,27-6-4 0,0 0 4 0,-35 6-2 16,35-6 0-16,0 0 4 0,-30 6 4 16,30-6-4-16,0 0-8 0,-27 7-4 15,27-7 6-15,0 0 0 0,-27 8 6 16,27-8-4-16,0 0 2 0,-30 11 14 0,30-11-18 16,-21 12 15-16,21-12-13 0,-26 9 0 0,26-9-5 15,-21 19 7-15,21-19-6 0,-24 16-2 16,13-4 6-16,11-12 0 0,-31 20 0 15,31-20-4-15,-25 26 18 0,12-17-9 0,13-9-10 16,-27 24 1-16,27-24-6 0,-20 18 6 16,7-6 6-16,13-12 4 0,-17 23-2 15,17-23-2-15,-27 21-4 0,27-21-2 0,-18 22 10 16,18-22-6-16,-14 18 4 0,14-18 3 16,-15 15-5-16,15-15-4 0,0 0 10 15,-18 21-2-15,18-21-8 0,0 0 10 16,-15 20-4-16,15-20-4 0,0 0 3 0,-17 18-1 15,17-18-2-15,0 0 2 0,-10 15 4 16,10-15 2-16,0 0 20 0,0 0 2 0,-23 18-13 16,23-18 22-16,0 0-10 0,0 0-9 15,-15 16 0-15,15-16 3 0,0 0-8 16,0 0 1-16,0 0-2 0,0 0-2 0,-15 16 7 16,15-16-10-16,0 0-6 0,0 0 4 15,0 0 17-15,-9 22-24 0,9-22 7 16,0 0-7-16,0 0 4 0,-15 17-4 0,15-17-4 15,0 0 9-15,0 0 2 0,0 0 2 16,0 0-11-16,0 0 2 0,0 0 7 16,-15 22 0-16,15-22-2 0,0 0 0 0,0 0 5 15,-15 24-24-15,15-24 11 0,-7 21 0 16,7-21-1-16,-11 26 23 0,11-26-16 0,-10 24-3 16,10-24 0-16,-7 23 0 0,7-23-12 15,0 0 12-15,-12 29 4 0,12-29-6 16,-6 19 4-16,6-19-1 0,0 0 10 0,0 0-8 15,-14 28 4-15,14-28-14 0,0 0 17 16,-5 22-13-16,5-22-1 0,0 0 4 16,-5 28 0-16,5-28 7 0,0 0-7 0,5 33-7 15,-5-33 6-15,0 0-1 0,2 33-1 16,-2-33 3-16,0 0 6 0,5 29-9 16,-5-29-2-16,0 0 8 0,3 22-8 0,-3-22 5 15,0 0-3-15,0 0 6 0,0 0-10 16,9 24 2-16,-9-24 4 0,0 0-4 0,0 0 10 15,3 24 0-15,-3-24-2 0,0 0-6 16,0 0 3-16,7 26 8 0,-7-26-8 16,0 0-2-16,5 28 9 0,-5-28-5 15,0 0-2-15,5 30 8 0,-5-30-1 0,10 25 6 16,-10-25 14-16,5 24-16 0,-5-24 6 16,11 25-4-16,-11-25-8 0,10 30 11 0,-10-30-3 15,16 27-7-15,-8-10 5 0,-8-17-4 16,10 27-6-16,-10-27 18 0,13 25-9 15,-13-25 1-15,12 25 5 0,-12-25-13 0,12 25 3 16,-12-25 0-16,13 24 0 0,-13-24 1 16,15 25 0-16,-15-25 1 0,15 28-3 15,-15-28-1-15,24 21 9 0,-19-8-10 0,-5-13 3 16,26 20 1-16,-26-20 4 0,20 19-12 16,-6-10 1-16,-14-9 9 0,18 19-12 15,-18-19 3-15,19 15 3 0,-19-15 3 0,20 15-6 16,-20-15 6-16,25 16-5 0,-10-7 7 15,-15-9-14-15,28 15 9 0,-28-15 0 0,29 17-3 16,-14-11 3-16,-15-6-3 0,32 15 4 16,-32-15-7-16,28 13 21 0,-28-13-21 15,28 8 2-15,-28-8-2 0,22 12 3 0,-22-12-5 16,32 11 25-16,-15-7-23 0,-17-4 0 16,37 12-2-16,-37-12 4 0,43 3 4 0,-13 6-11 15,0-8 5-15,-3 3 8 0,3 2-13 16,2-2-1-16,-4-1 5 0,-1-1 4 15,-2 1-3-15,7 1 3 0,-32-4-2 16,47 6 5-16,-27-3-4 0,-20-3-8 0,42 6 9 16,-24-3 3-16,-18-3-11 0,42 6 8 15,-19-3-6-15,-23-3 1 0,52 9 7 0,-28-6-11 16,4 0 6-16,1-3 6 0,-29 0-2 16,53 6-2-16,-26-3-11 0,3 2 15 15,-30-5-6-15,50 2-2 0,-25 2 5 0,0-3-1 16,-25-1-3-16,55 5-3 0,-28-2 10 15,-3 0 0-15,-24-3-9 0,48 1 3 0,-23 4 3 16,-25-5 3-16,49 3 1 0,-26 0-8 16,-23-3 4-16,50 0 1 0,-19 3 2 15,-3-3-10-15,2 0 10 0,5 3-5 0,-5-3 5 16,2 0-12-16,2 3 1 0,-34-3 10 16,55 3-4-16,-27-3-1 0,-28 0 6 15,45 0-10-15,-28 4 8 0,-17-4 10 0,45 0-19 16,-45 0 4-16,37 0 8 0,-37 0-13 15,33 0 7-15,-33 0-1 0,32 0 5 16,-32 0 7-16,0 0-10 0,37 0-2 0,-37 0 7 16,0 0-4-16,30 0 5 0,-30 0-11 15,0 0-4-15,0 0-1 0,32 0-3 0,-32 0-9 16,0 0 7-16,0 0-2 0,30 0-4 16,-30 0 11-16,0 0-7 0,0 0 1 15,39-4 4-15,-39 4 5 0,0 0-2 16,33-3-5-16,-33 3 5 0,0 0 4 0,40-6 9 15,-40 6 5-15,32-6-16 0,-32 6 3 16,38-8 0-16,-38 8-2 0,37-4 12 0,-37 4-6 16,42-8-6-16,-19 7 7 0,-23 1-5 15,42-6 3-15,-42 6-1 0,37-5 3 16,-37 5-2-16,34-4 0 0,-34 4-3 0,31-5 7 16,-31 5-2-16,0 0 2 0,40-3-2 15,-40 3 1-15,0 0 3 0,26-3-4 0,-26 3 7 16,0 0-11-16,0 0 2 15,35-6-3-15,-35 6 4 0,0 0-4 0,30-6 0 16,-30 6 1-16,25-6-6 0,-25 6 3 16,0 0-3-16,32-9 1 0,-32 9 13 15,0 0-13-15,30-9 2 0,-30 9 13 0,0 0-15 16,27-7 4-16,-27 7 0 0,0 0-1 0,26-9 3 16,-26 9-6-16,0 0-3 0,35-10-6 15,-35 10 3-15,22-5-5 0,-22 5 18 16,25-7-16-16,-25 7-1 0,32-5 1 0,-32 5-4 15,32-8 2-15,-32 8-1 0,32-4 1 16,-32 4 7-16,21-8 0 0,-21 8 0 0,27-6 7 16,-27 6 8-16,0 0 3 0,30-12-3 15,-30 12 6-15,0 0-6 0,22-9 2 16,-22 9-4-16,0 0 0 0,0 0 3 16,25-9-10-16,-25 9 3 0,0 0 4 0,0 0 21 15,24-12-25-15,-24 12 8 0,0 0-2 16,21-9-10-16,-21 9 12 0,0 0-12 0,24-10 8 15,-24 10-2-15,0 0-7 16,0 0 0-16,26-11-1 0,-26 11 1 0,0 0-5 16,24-14-3-16,-24 14-2 0,20-9 3 0,-20 9-5 15,0 0 5-15,28-15 5 0,-28 15-5 16,0 0 0-16,24-9 10 0,-24 9-2 16,0 0-6-16,25-12 12 0,-25 12-4 15,0 0-8-15,23-14 12 0,-23 14 0 0,0 0 2 16,25-8-17-16,-25 8 31 0,0 0-26 15,25-13 2-15,-25 13-2 0,24-7 2 0,-24 7-5 16,22-13 1-16,-22 13 7 0,0 0 7 16,28-17-10-16,-28 17 4 0,0 0 1 15,20-15 7-15,-20 15-8 0,14-15 8 0,-14 15-6 16,16-15-6-16,-16 15 3 0,0 0-1 16,27-23-16-16,-27 23 3 0,17-12-12 15,-17 12-10-15,20-12 0 0,-20 12-2 0,0 0-1 16,22-19 7-16,-22 19-1 0,18-8 9 15,-18 8 7-15,0 0-3 0,17-16 5 16,-17 16 0-16,0 0 10 0,23-23-1 0,-23 23-4 16,17-17-3-16,-17 17 2 0,18-25 5 15,-18 25 1-15,17-27 1 0,-9 10-1 0,-8 17 6 16,12-39 1-16,-4 21 3 0,-8 18-4 16,2-42 1-16,-2 42 8 0,-5-48-8 15,-3 24 15-15,-1-5 13 0,-2 2 3 0,-3-1-1 16,-1-2 0-16,-2-2 3 0,1-1-6 15,-3 3 17-15,-7-2-2 0,6 1 1 16,-2 1 2-16,-10-5-3 0,4 5-11 0,-9 0 3 16,-5-2-8-16,-3 5-1 0,-7 5 2 15,-2 3-8-15,-4 5-10 0,-7 0-4 16,-1 5-9-16,11 3-15 0,7 4-33 16,-1 2-78-16,2 5-181 0,9 2-358 0,-2 1 118 15</inkml:trace>
  <inkml:trace contextRef="#ctx0" brushRef="#br0" timeOffset="20420.7179">31597 9795 2655 0,'0'0'-87'15,"0"0"48"-15,-10-21 9 0,10 21 2 16,0 0 10-16,0 0 9 0,-14-25-7 0,14 25 13 16,0 0-10-16,0 0 23 0,0 0 12 15,-13-31 5-15,13 31 16 0,0 0 29 16,-8-21 6-16,8 21-7 0,0 0-7 15,-17-28 3-15,17 28-16 0,-13-15-7 0,13 15 0 16,-22-19 1-16,22 19-17 0,-25-11 9 16,25 11-7-16,-27-17-9 0,27 17-1 0,-27-12 1 15,27 12 5-15,-30-12 3 0,30 12 3 16,-35-10-2-16,35 10 14 0,-30-12-2 0,10 7 14 16,20 5 13-16,-37-13 9 0,37 13-8 15,-40-12 13-15,23 5 20 0,17 7-3 16,-45-14-14-16,22 3-6 0,-6 6-14 15,7-5-3-15,22 10-16 0,-57-15 2 16,31 9 1-16,-1-3-7 0,-2 2 0 0,1 2-9 16,3-1-8-16,-5-5 0 0,0 6 8 15,3-2-7-15,-5-2 2 0,7 0 4 0,-7 3-2 16,1-5 4-16,0 3-3 0,-4 3-1 16,5-7-6-16,-2 5 3 0,-1-1-5 0,1 1-2 15,2-1-3-15,5 3-2 0,-2-5 3 16,27 10-6-16,-50-13 0 0,30 11-4 0,20 2-1 15,-45-12 2-15,25 6-3 0,20 6 4 16,-42-9-2-16,22 3-2 0,20 6 16 16,-34-11 4-16,34 11 8 0,-43-8-5 15,43 8 0-15,-39-9-2 0,14 2-2 16,2 3 2-16,-6-4 2 0,29 8-1 0,-45-12-1 16,25 6-4-16,20 6-2 0,-37-13-4 0,37 13 0 15,-33-8-3-15,33 8-2 0,-44-9 0 16,26 4-1-16,18 5-1 0,-47-12 2 15,25 6 0-15,22 6 17 0,-53-12 0 0,30 5 2 16,1 2-6-16,-7-2-1 0,29 7-3 16,-55-11-2-16,30 6-3 0,-2 0-2 15,0-2-1-15,2-1 1 0,25 8-1 0,-51-9-2 16,24 1 0-16,2 4-1 0,25 4-2 16,-54-14 0-16,31 8-2 0,-6 0-2 15,29 6 1-15,-53-9 0 0,21 3-3 16,5 0 1-16,-5 1-2 0,-1 4 2 0,1-6-1 15,-1 3-1-15,-2 3 0 0,1-2 1 16,-1-1-1-16,3 0 0 0,-1 3 0 0,33 1 1 16,-60-5-2-16,28 4-1 0,2 1 0 15,30 0 1-15,-57-5 0 0,27 5 1 0,30 0-2 16,-52-2 3-16,25 2-3 0,27 0 2 16,-50-4-2-16,50 4 0 0,-49-1 0 15,49 1 1-15,-45 0 0 0,25-5 0 16,20 5-1-16,-45 0 0 0,45 0 0 0,-38-3 1 15,38 3-1-15,-44 0 0 0,44 0-3 16,-38 0 5-16,38 0-3 0,-47 0-1 16,47 0 2-16,-42 3 0 0,42-3 0 0,-40 0 0 15,40 0 0-15,-45 5-1 0,24-4 1 16,21-1 0-16,-48 4-2 0,48-4 4 16,-44 2-4-16,44-2 5 0,-45 5-4 0,25-4 2 15,20-1-2-15,-40 6-3 0,40-6-4 16,-42 11-2-16,14-6 2 0,4-1-3 0,24-4 2 15,-45 11 1-15,20-4 1 0,0 2 2 16,2-1 0-16,-6-4-3 0,4 5 4 16,25-9 0-16,-45 12-2 0,27-4 4 0,18-8-2 15,-39 9 0-15,21-3 0 0,18-6 0 16,-39 12-2-16,17-5 0 0,22-7-1 16,-38 11 2-16,38-11 0 0,-35 9 0 0,18-2 2 15,17-7 2-15,-37 8-3 0,37-8 3 16,-28 12 0-16,28-12 1 0,-37 3-1 0,37-3-3 15,-28 8 2-15,28-8 2 0,-27 7-3 16,27-7 2-16,0 0-1 0,-34 1 0 16,34-1-3-16,0 0 3 0,-26 8 1 0,26-8-1 15,0 0 1-15,-27 4-1 0,27-4 0 16,0 0 2-16,-34 11-1 0,34-11 1 16,-26 1-1-16,26-1 2 0,0 0-1 15,-39 11 1-15,39-11-3 0,-28 6 3 0,28-6-2 16,-32 3 3-16,32-3-2 0,-27 6 1 15,27-6 0-15,0 0 1 0,-37 5-1 0,37-5 0 16,0 0 1-16,-36 1 0 0,36-1-2 16,0 0 1-16,-32 0 1 0,32 0 2 0,0 0 0 15,0 0 2-15,-39 3-4 0,39-3 2 16,0 0-2-16,-26 3-2 0,26-3 4 16,0 0 0-16,0 0-2 0,-39 0 1 15,39 0-2-15,0 0 1 0,-27 4-1 0,27-4 1 16,0 0 0-16,0 0-2 0,-33 0 2 15,33 0 0-15,0 0 4 0,0 0-2 0,-40 0 1 16,40 0 0-16,0 0 1 0,-25 2 0 16,25-2-2-16,0 0-3 0,-37 0 2 15,37 0 5-15,0 0-7 0,-34 0 1 0,34 0-2 16,0 0 3-16,0 0-3 0,-40 3 2 16,40-3-2-16,0 0 0 0,0 0 2 0,-38 0-2 15,38 0 2-15,0 0 0 0,-30 4-2 16,30-4 2-16,0 0-2 0,-30 3 2 15,30-3 0-15,0 0 0 0,0 0 0 16,-44 4-2-16,44-4-3 0,0 0 3 0,-33 0-1 16,33 0 0-16,0 0 0 0,-31 0 1 15,31 0-1-15,0 0 0 0,-31 1 1 0,31-1-2 16,0 0 1-16,-34 8 1 0,34-8-1 16,0 0 1-16,-37 4-1 0,37-4 3 15,-25 5-1-15,25-5 1 0,0 0-2 0,-40 6-1 16,40-6 2-16,-32 6-1 0,32-6 0 15,-28 3 0-15,28-3 0 0,0 0-2 0,-33 2 0 16,33-2 2-16,0 0-4 0,-29 7-2 16,29-7 3-16,0 0-2 0,-25 5 0 15,25-5 2-15,0 0 1 0,-25 11 0 16,25-11 0-16,0 0 1 0,-27 9 1 0,27-9-1 16,0 0 0-16,-27 7 1 0,27-7-1 15,0 0-2-15,-28 13 2 0,28-13-1 0,0 0 0 16,-32 7 3-16,32-7-3 0,-20 16-2 15,20-16 1-15,-22 15-2 0,22-15-4 16,-28 16 4-16,28-16-1 0,-20 11 0 0,20-11 2 16,-22 16 0-16,22-16 2 0,-22 13-1 15,22-13 0-15,0 0 2 0,-18 18-3 16,18-18 3-16,0 0-3 0,-17 13 3 0,17-13-1 16,0 0 0-16,-23 18-1 0,23-18 2 15,0 0-1-15,-17 13 3 0,17-13-4 16,0 0 1-16,-17 15 1 0,17-15 0 0,0 0-1 15,-16 18 0-15,16-18-12 0,0 0 0 16,-12 15-1-16,12-15 2 0,0 0 3 0,-20 17 1 16,20-17 3-16,0 0-2 0,-12 17 0 15,12-17 3-15,0 0 2 0,-13 25 0 16,13-25 2-16,-15 18-4 0,15-18 3 16,-7 26 0-16,7-26-2 0,-7 21 1 0,7-21 1 15,0 0 1-15,-11 31 0 0,11-31 0 16,0 0-1-16,-7 32 1 0,7-32 5 0,-2 20-4 15,2-20-2-15,0 0 4 0,0 0-3 16,0 40 2-16,0-40-3 0,0 0 4 16,2 35-2-16,-2-35-1 0,3 24 0 0,-3-24 1 15,4 25 0-15,-4-25 0 0,8 24 0 16,-8-24 0-16,7 21 0 0,-7-21 2 16,0 0-2-16,8 37 0 0,-8-37-2 0,2 25 2 15,-2-25 4-15,6 27-6 0,-6-27 3 16,9 23 0-16,-9-23-3 0,0 0 3 0,1 31 2 15,-1-31-3-15,0 0 0 0,4 27 0 16,-4-27 2-16,0 0-1 0,8 20-2 0,-8-20 2 16,0 0-1-16,0 32 0 0,0-32-1 15,0 0 1-15,3 31 0 0,-3-31 0 16,0 0 2-16,2 35-2 0,-2-35 0 0,3 21-1 16,-3-21 0-16,0 0 1 0,0 30-1 15,0-30-1-15,0 0 2 0,4 27 1 16,-4-27 0-16,0 0 0 0,0 0 1 15,0 35 0-15,0-35 1 0,0 0 1 0,0 24-2 16,0-24-3-16,0 0 3 0,0 0 1 16,-4 39-3-16,4-39 1 0,0 0 1 0,0 33-2 15,0-33 2-15,-3 24 0 0,3-24 2 16,0 0-4-16,3 30 0 0,-3-30 5 16,0 0 1-16,4 27 3 0,-4-27 8 0,0 0 3 15,0 0-3-15,0 0 1 0,-7 33-2 16,7-33-3-16,0 0 2 0,0 0-5 0,0 0 0 15,0 36-1-15,0-36-1 16,0 0-2-16,3 29 0 0,-3-29-2 0,0 0 3 16,0 36-1-16,0-36-2 0,4 25-1 15,-4-25 2-15,5 25-2 0,-5-25 1 0,0 0-2 16,5 34 0-16,-5-34 2 0,5 21-2 16,-5-21 3-16,0 0-4 0,8 31-1 0,-8-31 1 15,5 25 0-15,-5-25-2 0,9 22 2 16,-9-22 0-16,8 23-1 0,-8-23 2 0,12 24-3 15,-12-24 2-15,13 20-1 0,-13-20-2 16,8 18 3-16,-8-18 0 0,19 19-3 16,-19-19 2-16,13 18 0 0,-13-18 0 0,17 15 0 15,-17-15-1-15,17 20 2 0,-17-20-2 16,23 15 0-16,-23-15 0 0,17 12 2 0,-17-12 0 16,17 15-2-16,-17-15 0 0,21 12 1 15,-21-12 0-15,27 15-1 0,-27-15 0 16,29 16 1-16,-11-8-2 0,-18-8 1 15,40 13-2-15,-20-6 1 0,7 0 3 0,-5-2-2 16,-22-5-1-16,43 13 2 0,-21-8-1 16,-22-5 3-16,33 7-3 0,-13-1 0 0,-20-6-1 15,34 6 0-15,-34-6 0 0,35 9 1 16,-35-9 2-16,35 8-2 0,-18-4 3 16,-17-4-2-16,38 7-3 0,-16-3 2 15,-22-4-2-15,40 9 2 0,-20-6 0 0,-20-3-1 16,40 6 1-16,-40-6-1 0,39 6 1 15,-39-6 0-15,40 6 0 0,-40-6-2 0,35 3 2 16,-35-3-4-16,39 7-3 0,-18-2 0 16,-21-5-3-16,41 6-1 0,-21-2 1 0,-20-4-6 15,38 5-3-15,-38-5 0 0,35 3 1 16,-35-3 2-16,34 7 1 0,-34-7 2 16,33 5 5-16,-33-5-3 0,24 4 1 0,-24-4 1 15,28 4 4-15,-28-4-1 16,0 0 0-16,33 7-1 0,-33-7 3 0,21 5-2 15,-21-5 3-15,28 5-4 0,-28-5-1 0,25 10-1 16,-25-10-1-16,25 7 0 0,-25-7 1 16,32 5-1-16,-32-5 0 0,27 7 0 15,-27-7 0-15,35 3 1 0,-35-3-1 0,30 5 3 16,-30-5 1-16,38 7 0 0,-38-7 2 16,39 3 1-16,-16 0 2 0,-23-3-5 0,42 6 0 15,-15-3 4-15,-2 0-2 0,-25-3 0 16,50 6 3-16,-26-2 0 0,1-2-4 15,6 1 1-15,-5 1-1 0,5-4-1 16,-1 3 1-16,4-3-3 0,6 0-4 0,-5 0-3 16,4 0 2-16,1 0-2 0,-7 0 7 15,4 0-4-15,-3 0 2 0,-4 0-1 0,5 0 5 16,-5 0-1-16,2 0-1 0,1 0 1 16,-1 0 4-16,1 4-5 0,-1-4 4 15,2 0-1-15,1 1 0 0,-2-1 3 0,4 5 0 16,-4-5-1-16,3 0 1 0,-1 3-1 15,3-3 0-15,1 0 3 0,-3 0-1 0,1 0 0 16,7 0 1-16,-6 3 0 0,4-3 2 16,-5 0-3-16,3 0-3 0,-3 0-4 15,0 0 4-15,-4 0 4 0,2 0-2 16,-1-3-3-16,-3 3 5 0,-31 0-1 0,62 0 7 16,-32 0-7-16,1 0 2 0,-31 0-8 15,46 0 7-15,-19 0 0 0,-27 0-2 0,44-3 5 16,-44 3-5-16,45 0 1 0,-22-5 4 15,-23 5-4-15,42 0 2 0,-42 0 0 16,40 0-3-16,-40 0 3 0,45 0-4 0,-20 0 6 16,-25 0-8-16,49-1 0 0,-27 2 1 15,-22-1 1-15,48-1 0 0,-19 1-2 0,-29 0 0 16,48 0-6-16,-48 0 3 0,49 0 3 16,-28 0-3-16,-21 0-3 0,47 0 5 15,-47 0 2-15,47 0 4 0,-27-4-4 0,-20 4 3 16,42 0-3-16,-42 0 1 0,40 0-1 15,-40 0 1-15,37 0 1 0,-37 0-2 16,45 0 2-16,-45 0-1 0,45 0 2 0,-45 0-1 16,40-3 2-16,-18 6-1 0,-22-3-2 15,37 0 4-15,-37 0-1 0,30 0 0 16,-30 0-2-16,35 4 7 0,-35-4-8 0,0 0 1 16,42 0-1-16,-42 0 3 0,27 1-2 15,-27-1 1-15,27 5 2 0,-27-5-3 0,0 0 0 16,46 6 6-16,-46-6-4 0,34 1-3 15,-34-1 5-15,37 5-4 0,-37-5 3 16,41 3 3-16,-20 0-12 0,-21-3 11 0,48 3 0 16,-25-3-5-16,-23 0 3 0,47 0 0 15,-20 0-3-15,-27 0 2 0,49 0-2 16,-19-3 2-16,-30 3-6 0,53-3 8 0,-24 3-7 16,1-3-4-16,-30 3-6 0,52 0-1 15,-24-5-9-15,-28 5 9 0,45-1 0 16,-16-2-2-16,-1 0-1 0,-28 3 1 0,45-10-11 15,-23 7-8-15,1-4 6 0,-23 7-4 16,41-9-5-16,-20 0 1 0,4 3-11 0,-25 6-5 16,46-13 1-16,-20 8-12 15,-1-2 1-15,-3-1 2 0,-22 8 1 0,49-13 4 16,-24 7 2-16,-2-4 9 0,-23 10 4 0,42-16 0 16,-22 7 7-16,0 1 4 0,-20 8-5 15,37-15 12-15,-20 5-5 0,-17 10 9 16,31-18-3-16,-31 18 6 0,27-18 0 0,-8 9 1 15,-19 9 7-15,28-23-6 0,-28 23 4 16,22-21 5-16,-12 11 1 0,-10 10 1 16,25-20 4-16,-25 20-9 0,22-27 9 0,-14 12-9 15,-8 15 9-15,17-27-1 0,-5 9 8 16,-12 18 1-16,15-34-8 0,-7 12 4 0,2 4 5 16,2-4-1-16,1-3-6 0,0 1-6 15,1-1 4-15,-1 1 4 0,4-8 2 16,0 2-2-16,-2 0 30 0,-4-5-10 0,-6 8 16 15,4-7-7-15,-9 2 39 0,0-1-6 16,-5-7 20-16,1-1-4 0,-1-1 30 16,-6-2-1-16,-1 1-8 0,4 0-12 15,-7 0-15-15,1 0-4 0,6 3-10 0,-11-9-5 16,1 12-11-16,1-3-10 0,-3-4-25 16,-8 4-37-16,-11 5-57 0,-24-1-44 0,-44 0-113 15,-29 5-621-15,-26 3-173 0</inkml:trace>
  <inkml:trace contextRef="#ctx0" brushRef="#br0" timeOffset="34658.7675">21087 9311 1162 0,'0'0'171'16,"0"0"-66"-16,0 0-47 0,0 0-23 16,0 0 0-16,0 0-14 0,0 0-21 0,0 0 25 15,0 0 9-15,0 0-5 0,16-16 3 16,-16 16 8-16,0 0-8 0,0 0-1 0,0 0 4 16,0 0 7-16,0 0 7 0,0 0 28 15,0 0 8-15,0 0 5 0,0 0 3 16,0 0-15-16,0 0 13 0,0 0-15 0,0 0-5 15,0 0 33-15,0 0-17 0,0 0 2 16,0 0 5-16,0 0 3 0,0 0 6 16,0 0-3-16,0 0-8 0,0 0-7 0,0 0 6 15,0 0 0-15,0 0-17 0,0 0 13 16,0 0-7-16,0 0-25 0,0 0-12 16,7-29-13-16,-7 29-16 0,8-25 3 0,-8 25-3 15,14-28-1-15,-14 28 5 0,15-31-4 16,-2 9 13-16,-8 4-25 0,10-4-8 15,-1 2 13-15,-4-5 7 0,0 4-10 0,3-5-8 16,2 0 1-16,-3 6-1 0,-5-2-3 16,8 1 7-16,-15 21-7 0,20-40-7 0,-12 22 11 15,2-2 4-15,0-1-15 0,0 2 10 16,0-1 4-16,-10 20 8 0,22-37-12 16,-15 17 2-16,-7 20 0 0,18-33-1 0,-10 17-4 15,2-1 1-15,-10 17 3 0,17-32-1 16,-17 32-1-16,12-28 1 0,-12 28 2 0,13-20 6 15,-13 20 0-15,15-22-4 0,-15 22 10 16,0 0-6-16,9-28 0 0,-9 28-10 16,0 0 13-16,10-19-3 0,-10 19-8 15,0 0-1-15,0 0 0 0,0 0 10 0,6-21-5 16,-6 21 2-16,0 0 1 0,0 0 1 16,0 0-4-16,0 0 0 0,0 0 0 0,10-21-9 15,-10 21 0-15,0 0 0 0,0 0 2 16,0 0-6-16,0 0-5 0,0 0 3 15,0 0-16-15,0 0 8 0,0 0-9 0,0 0 2 16,0 0-1-16,0 0 8 0,0 0-9 16,0 0 5-16,0 0-11 0,0 0 10 0,0 0-1 15,0 0 0-15,0 0 6 0,0 0 0 16,0 0-4-16,0 0 4 0,0 0-3 16,0 0 6-16,0 0 7 0,0 0-6 15,0 0 1-15,0 0 9 0,0 0-6 0,-41 61 4 16,41-61 9-16,-22 30-12 0,15-10 10 15,-4-3-1-15,11-17-2 0,-21 38 1 0,10-22-6 16,-1 2 3-16,12-18 9 0,-15 27-4 16,15-27-1-16,-8 28-2 0,8-28 0 0,-12 24-2 15,12-24-18-15,-12 24 6 0,12-24-17 16,-6 29-14-16,6-29-14 0,-16 31-59 16,15-13-42-16,1-18-96 0,-5 37-355 0,5-18 118 15</inkml:trace>
  <inkml:trace contextRef="#ctx0" brushRef="#br0" timeOffset="36796.9262">20772 8548 2271 0,'0'0'-110'0,"0"0"37"0,0 0 34 15,0 0 10-15,0 0 15 0,0 0 6 16,-47-12 16-16,47 12-8 0,0 0 11 0,0 0-19 16,0 0-3-16,0 0 11 0,0 0-7 15,0 0 4-15,0 0-8 0,0 0 7 16,0 0-3-16,0 0 3 0,0 0 0 16,0 0 4-16,0 0-7 0,0 0 11 15,0 0-8-15,0 0 4 0,0 0-8 0,0 0 8 16,0 0-7-16,0 0 11 0,0 0-1 15,0 0 5-15,0 0 3 0,0 0 7 0,0 0-3 16,0 0-8-16,0 0 4 0,0 0 7 16,84-25-7-16,-59 19-1 0,-25 6-3 0,52-11 1 15,-30 10 2-15,3-5 1 0,-25 6-4 16,37-10 0-16,-37 10-4 0,40-7 1 16,-40 7-8-16,33-4 8 0,-33 4 3 0,30-11 3 15,-30 11 1-15,30-6 6 0,-30 6-21 16,25-3 4-16,-25 3-7 0,0 0 7 15,32-6 0-15,-32 6 11 0,0 0-11 0,29-8 10 16,-29 8 4-16,20-7 3 0,-20 7-4 16,0 0 11-16,33-11-8 0,-33 11-9 15,22-7 6-15,-22 7-3 0,28-7-4 0,-28 7 1 16,37-12 3-16,-13 5-10 0,-24 7 6 16,41-9 1-16,-15 1-1 0,-26 8-6 0,48-11 13 15,-28 6-13-15,-20 5 10 0,40-12-7 16,-40 12 7-16,30-3 5 0,-30 3 1 15,29-10-9-15,-29 10-4 0,0 0 6 16,32-5-9-16,-32 5 6 0,0 0 10 0,25-7-4 16,-25 7-12-16,0 0 7 0,0 0-7 15,0 0 3-15,31-6 0 0,-31 6 3 0,0 0-6 16,0 0 9-16,0 0-3 0,0 0-6 16,0 0 3-16,22-6-9 0,-22 6-6 15,0 0 9-15,0 0-13 0,0 0-12 0,0 0-3 16,35-8 6-16,-35 8-11 0,0 0 7 15,0 0-4-15,34 0 0 0,-34 0 3 16,0 0 16-16,0 0 0 0,23-4-3 16,-23 4 4-16,0 0 2 0,0 0-3 0,0 0 4 15,0 0 6-15,34-5-3 0,-34 5 11 16,0 0-1-16,0 0 18 0,0 0-3 0,0 0 16 16,0 0-4-16,0 0-13 0,0 0 7 15,0 0-5-15,26-3-2 0,-26 3-7 0,0 0-14 16,0 0 8-16,0 0-14 0,0 0-7 15,0 0-9-15,34-6-21 0,-34 6-11 16,0 0-16-16,0 0 6 0,32 0 9 0,-32 0-6 16,0 0 23-16,0 0 42 0,0 0 19 15,0 0 23-15,31-2 18 0,-31 2 14 16,0 0 14-16,0 0-5 0,0 0-13 16,0 0-14-16,0 0 5 0,0 0-11 0,0 0-10 15,0 0-6-15,0 0-4 0,0 0 0 16,0 0 2-16,0 0-14 0,0 0 5 0,0 0-8 15,0 0-4-15,0 0 9 0,0 0-3 16,0 0-5-16,0 0-4 0,0 0 3 16,0 0 1-16,0 0 10 0,0 0-11 0,0 0 0 15,0 0 0-15,0 0 0 0,29 7-6 16,-29-7 4-16,0 0-4 0,0 0 0 16,0 0 1-16,0 0-1 0,0 0 1 0,0 0-1 15,-24 55-5-15,24-55 0 0,0 0-3 16,-13 33 11-16,13-33-5 0,-8 22 0 15,8-22 2-15,0 0-7 0,-15 31-1 0,15-31 6 16,-9 24-3-16,9-24 5 0,-13 24-2 16,13-24-1-16,-15 32 4 0,10-17 4 0,5-15-12 15,-15 27 4-15,15-27-2 0,-10 25-5 16,10-25 8-16,-9 29-6 0,9-29 3 16,-11 27 0-16,11-27 5 0,-5 24-15 15,5-24 10-15,-10 29 0 0,10-29-3 0,-4 27 8 16,4-27-10-16,-5 30-3 0,5-30 11 15,0 32 5-15,0-32-8 0,-5 26-3 0,5-26-2 16,-5 29 13-16,5-29-16 0,0 0 8 16,-1 34 8-16,1-34-11 0,0 0 0 15,0 30 1-15,0-30 4 0,0 0-4 0,0 29 4 16,0-29-4-16,0 0-1 0,1 27 6 16,-1-27-3-16,0 0-3 0,0 0 8 15,0 38 6-15,0-38 2 0,0 0-13 0,10 25-2 16,-10-25-4-16,5 20 1 0,-5-20 5 15,0 0-3-15,17 27 19 0,-17-27-18 16,5 20-1-16,-5-20 3 0,10 18-5 0,-10-18 2 16,0 0 0-16,17 21 1 0,-17-21-1 15,0 0 0-15,15 19 9 0,-15-19-1 0,0 0 0 16,18 21-5-16,-18-21-2 0,0 0-1 16,14 18-2-16,-14-18 13 0,0 0-11 15,15 16 3-15,-15-16 0 0,0 0 5 0,0 0-10 16,15 15 5-16,-15-15 0 0,0 0 5 15,0 0 1-15,0 0 9 0,0 0 9 16,8 19 15-16,-8-19 2 0,0 0-1 0,0 0 13 16,0 0-9-16,0 0 18 0,0 0-14 15,0 0-6-15,0 0-3 0,0 0-3 16,0 0-14-16,0 0 12 0,0 0-12 16,0 0 0-16,0 0 6 0,0 0-9 0,0 0-6 15,0 0 4-15,0 0-4 0,0 0-9 16,0 0 5-16,0 0-1 0,0 0 5 0,-73-34-3 15,73 34-14-15,-31-12 8 0,31 12-2 16,-45-16-4-16,25 9 4 0,-7-1 11 16,1-1-9-16,-13-3-2 0,4-1 2 0,-7-2-2 15,-13 3 4-15,-2-5 1 0,0 2-3 16,-8 2 20-16,0-4 11 0,5-1-21 0,-9-2 4 16,4 6-24-16,-4 1-47 0,-9 7-59 15,-19 0-113-15,-12 12-521 0,-55 0 444 16</inkml:trace>
</inkml:ink>
</file>

<file path=ppt/ink/ink2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18:53.096"/>
    </inkml:context>
    <inkml:brush xml:id="br0">
      <inkml:brushProperty name="width" value="0.05292" units="cm"/>
      <inkml:brushProperty name="height" value="0.05292" units="cm"/>
      <inkml:brushProperty name="color" value="#FF0000"/>
    </inkml:brush>
  </inkml:definitions>
  <inkml:trace contextRef="#ctx0" brushRef="#br0">23897 9503 1328 0,'0'0'159'0,"0"0"-67"0,0 0-50 0,0 0-26 16,0 0-3-16,0 0-1 0,0 0-3 15,0 0 3-15,0 0 0 0,0 0 0 16,0 0-8-16,0 0 12 0,0 0 12 0,0 0-8 15,13-19 12-15,-13 19 2 0,0 0 12 16,0 0-4-16,0 0 24 0,0 0-19 16,0 0 6-16,0 0-8 0,0 0-4 0,0 0-14 15,0 0 13-15,0 0-4 0,0 0-6 16,0 0-11-16,0 0 4 0,0 0-11 0,0 0 10 16,0 0-12-16,0 0 2 0,0 0-5 15,0 0 11-15,0 0-8 0,0 0 5 16,0 0-9-16,0 0-9 0,0 0 15 0,0 0 1 15,0 0 2-15,0 0 3 0,0 0-12 16,0 0 0-16,0 0-12 0,0 0 15 0,0 0 0 16,0 0-6-16,0 0 0 0,0 0 12 15,0 0-3-15,0 0-4 0,0 0 19 16,0 0-1-16,0 0 8 0,0 0 15 0,0 0 6 16,0 0 8-16,0 0 6 0,0 0 2 15,0 0 0-15,0 0 1 0,0 0-14 0,0 0 9 16,0 0-2-16,0 0-8 0,0 0 4 15,0 0-20-15,0 0 1 0,0 0-2 16,0 0-4-16,0 0-7 0,0 0 11 16,0 0-12-16,0 0-3 0,0 0 7 0,0 0-4 15,0 0-9-15,0 0-5 0,0 0 4 16,0 0 5-16,0 0-13 0,0 0 5 0,0 0-7 16,0 0-6-16,0 0 3 0,0 0 1 15,0 0 3-15,0 0-5 0,0 0-6 16,0 0 4-16,0 0 0 0,0 0-2 0,0 0-2 15,0 0 12-15,0 0 7 0,0 0-12 16,0 0 16-16,0 0-14 0,0 0-3 0,0 0-2 16,0 0 0-16,0 0 5 0,0 0-5 15,0 0 0-15,0 0 9 0,0 0-6 16,0 0-3-16,0 0 7 0,0 0-18 16,0 0 15-16,0 0-6 0,0 0 9 0,0 0-7 15,0 0 3-15,0 0-7 0,0 0 6 16,0 0-11-16,0 0 10 0,0 0 10 15,0 0-17-15,0 0 1 0,0 0 17 0,0 0-16 16,0 0-3-16,0 0 1 0,0 0 1 16,0 0 3-16,0 0 3 0,0 0-3 0,0 0-3 15,0 0 1-15,0 0 0 0,0 0-3 16,0 0 8-16,0 0 3 0,0 0-10 0,0 0 0 16,0 0 6-16,0 0 9 0,0 0-7 15,0 0-6-15,0 0 2 0,0 0 15 16,0 0-12-16,0 0 13 0,0 0 6 0,0 0 1 15,0 0-11-15,0 0 4 0,0 0 0 16,0 0-11-16,0 0 19 0,0 0-10 16,0 0-2-16,0 0-5 0,0 0 12 0,0 0-4 15,0 0-3-15,0 0-6 0,0 0 6 16,0 0-7-16,0 0 0 0,0 0-7 16,0 0 4-16,0 0-5 0,0 0 6 15,0 0-3-15,0 0 12 0,0 0-12 0,0 0-5 16,0 0 11-16,0 0-6 0,0 0-3 0,0 0 10 15,0 0-4-15,0 0 5 0,0 0-9 16,0 0-1-16,0 0 5 0,0 0-3 16,0 0 2-16,0 0-5 0,0 0 6 0,0 0 5 15,-52 47-15-15,52-47 6 0,0 0 4 16,0 0 9-16,0 0-19 0,0 0 14 16,0 0-1-16,0 0 4 0,0 0-8 0,0 0-1 15,0 0 1-15,0 0-1 0,0 0-4 16,0 0 13-16,0 0-17 0,0 0 22 0,0 0-21 15,0 0 4-15,0 0 2 0,0 0-8 16,0 0 9-16,0 0 3 0,0 0-8 0,0 0 8 16,0 0 5-16,0 0-7 0,0 0-8 15,0 0 1-15,0 0 0 0,0 0 6 16,0 0 3-16,0 0-4 0,0 0 3 16,0 0-6-16,0 0-4 0,0 0 19 0,0 0-12 15,0 0-5-15,0 0 5 0,0 0 0 16,0 0-2-16,0 0 7 0,0 0-8 0,0 0 8 15,0 0-7-15,0 0 7 0,0 0 1 16,0 0-9-16,0 0 3 0,0 0 0 16,0 0-5-16,0 0 7 0,0 0-4 0,0 0 10 15,0 0-19-15,0 0 9 0,0 0 2 16,0 0 17-16,0 0-14 0,0 0-8 0,0 0 0 16,0 0 5-16,0 0-2 0,0 0 2 15,0 0 0-15,0 0 4 0,0 0-12 16,0 0 8-16,0 0 0 0,0 0-4 0,0 0 11 15,0 0-15-15,0 0 3 0,0 0 5 16,0 0-13-16,0 0 8 0,0 0-2 16,0 0-4-16,0 0-6 0,0 0 22 15,0 0-16-15,0 0 7 0,0 0 3 0,0 0-8 16,0 0 3-16,0 0 4 0,0 0 4 16,0 0-4-16,0 0 0 0,0 0-9 0,0 0 9 15,0 0-3-15,0 0-2 0,0 0-1 16,0 0 1-16,0 0 0 0,0 0 2 0,0 0-5 15,0 0 10-15,0 0-12 0,0 0 8 16,0 0-3-16,0 0 0 0,0 0 9 16,0 0-10-16,0 0 1 0,0 0 5 0,-16 15 5 15,16-15 8-15,0 0-6 0,0 0-10 16,0 0-2-16,0 0 5 0,0 0 2 0,0 0 0 16,0 0-7-16,0 0 4 0,0 0 10 15,0 0-7-15,0 0 3 0,0 0 7 16,0 0-8-16,0 0 2 0,0 0-8 15,0 0 13-15,0 0 3 0,0 0-16 0,0 0 15 16,0 0 7-16,0 0-6 0,0 0 0 16,0 0-9-16,0 0 8 0,-17 15-6 15,17-15-2-15,0 0 5 0,0 0 4 16,0 0-7-16,0 0-13 0,0 0 11 0,0 0-1 16,0 0-1-16,0 0 3 0,0 0 1 0,0 0-9 15,0 0 9-15,0 0-1 0,0 0 5 16,0 0-10-16,0 0 2 0,0 0 6 0,0 0-5 15,0 0-1-15,0 0 6 0,0 0-7 16,0 0 19-16,0 0 1 0,0 0 19 16,0 0-3-16,0 0 8 0,0 0 10 0,0 0 0 15,0 0 8-15,0 0 4 0,0 0 0 16,0 0 1-16,0 0-1 0,0 0 1 0,0 0-9 16,0 0-4-16,0 0 0 0,0 0-8 15,0 0-6-15,0 0-5 0,0 0-8 16,0 0 1-16,0 0-7 0,0 0 1 15,0 0-2-15,0 0-4 0,0 0-2 0,0 0-3 16,0 0 1-16,-17-50-3 0,17 50 0 16,0 0-1-16,0 0 3 0,0 0-4 15,0 0-2-15,0 0-1 0,0 0-1 0,0 0 4 16,0 0-5-16,0 0 1 0,0 0-3 16,0 0 4-16,0 0-1 0,0 0-2 0,-11-20 0 15,11 20-2-15,0 0-1 0,0 0-1 16,0 0-6-16,0 0-1 0,0 0-1 0,0 0 4 15,0 0 1-15,0 0-1 0,0 0-5 16,0 0 3-16,0 0 2 0,0 0 0 16,0 0 5-16,0 0-6 0,0 0 3 0,0 0 0 15,0 0 1-15,0 0 0 0,0 0 0 16,0 0 3-16,0 0-1 0,0 0-2 0,0 0 0 16,0 0-6-16,0 0 4 0,0 0 4 15,0 0-4-15,0 0 4 0,0 0 0 16,0 0 3-16,0 0-5 0,0 0 0 0,0 0 1 15,0 0-3-15,0 0-6 0,0 0-5 16,0 0-11-16,0 0-8 0,-20-13-17 0,20 13-7 16,0 0-22-16,0 0-5 0,0 0 6 15,0 0-11-15,0 0 12 0,0 0 2 16,0 0-1-16,0 0 8 0,0 0 7 16,0 0-1-16,0 0-5 0,0 0-7 0,0 0-17 15,0 0-15-15,0 0-14 0,0 0-22 16,0 0-59-16,-31 33-169 0,31-33-346 0,-5 15 561 15</inkml:trace>
  <inkml:trace contextRef="#ctx0" brushRef="#br0" timeOffset="891.5822">23646 9749 3122 0,'0'0'-19'0,"0"0"9"0,0 0-8 0,0 0-4 16,0 0-1-16,0 0 3 0,0 0-8 0,0 0 2 15,-38-31-3-15,38 31 21 0,0 0 0 16,0 0 11-16,0 0 5 0,0 0 13 0,0 0 2 15,0 0 0-15,0 0 0 0,0 0-5 16,0 0 2-16,0 0-7 0,0 0 12 16,0 0 2-16,0 0-5 0,0 0 3 0,0 0 8 15,0 0-2-15,0 0-5 0,0 0-2 16,0 0 6-16,0 0 2 0,0 0-14 16,20-49 16-16,-20 49 0 0,0 0 12 0,0 0-9 15,0 0 4-15,0 0-16 0,0 0-6 16,0 0 6-16,0 0-4 0,0 0 8 15,0 0-15-15,0 0 0 0,0 0 3 0,0 0-7 16,0 0-8-16,0 0 6 0,0 0 2 16,0 0 4-16,0 0-14 0,0 0 4 0,0 0 2 15,0 0-2-15,0 0 4 0,0 0-8 16,67 25 4-16,-67-25-8 0,23 12 10 16,-23-12 1-16,25 8-1 0,-25-8-8 0,28 13 0 15,-28-13-2-15,26 17-5 0,-26-17 9 16,28 12 6-16,-28-12-5 0,30 15 1 0,-15-6 4 15,-15-9-4-15,32 15 2 0,-15-9-4 16,-17-6 10-16,25 20-4 0,-5-13-6 16,-3 7-2-16,-17-14 10 0,33 18-6 0,-15-6-2 15,1-2-4-15,-2 2 2 0,-17-12 10 16,38 20-12-16,-16-12 0 0,-5 2 10 16,-17-10-6-16,35 15 4 0,-19-6-4 0,-16-9 3 15,30 8-1-15,-30-8-7 0,27 13 10 16,-27-13 3-16,27 11-8 0,-27-11 4 15,32 7 10-15,-32-7-9 0,32 4 7 0,-32-4 1 16,36 5-3-16,-36-5-7 0,39 4-3 16,-39-4 8-16,37 3-6 0,-37-3 17 15,36 0-17-15,-36 0 13 0,36 4-8 0,-36-4-3 16,33 0 0-16,-33 0-1 0,37-4 5 16,-37 4-3-16,28 0-3 0,-28 0 26 0,0 0-26 15,42-3 7-15,-42 3 0 0,32-4 5 16,-32 4-5-16,0 0-3 0,40-5-4 0,-40 5-4 15,30-4-5-15,-30 4 7 0,35-6 10 16,-35 6-17-16,30-1 7 0,-30 1 13 16,30-5 10-16,-30 5-30 0,32-3 7 15,-32 3 11-15,34-6-6 0,-34 6-18 0,40-6 13 16,-40 6 6-16,38-4-12 0,-11 2 8 16,-27 2 2-16,54-6-8 0,-26 2-8 0,6 4-1 15,1 0 2-15,0 0-18 0,8-3-20 16,-3 6-9-16,4-3-21 0,6 4-27 15,-3-4-46-15,-7 0-136 0,5 0-448 0,-8 3 484 16</inkml:trace>
  <inkml:trace contextRef="#ctx0" brushRef="#br0" timeOffset="7482.0485">6552 10118 2971 0,'0'0'-116'15,"0"0"7"-15,0 0 4 0,0 0-1 0,-25-17 8 16,25 17 1-16,0 0 12 0,0 0 4 15,0 0 23-15,0 0 30 0,0 0 17 16,0 0 8-16,0 0 13 0,0 0 15 16,0 0 6-16,0 0-4 0,0 0 7 0,0 0 3 15,0 0 16-15,0 0 18 0,0 0-2 16,0 0 11-16,0 0-8 0,0 0-2 0,0 0 1 16,0 0-13-16,0 0 2 0,0 0-1 15,-20-12-4-15,20 12-4 0,0 0 0 16,0 0-4-16,0 0 2 0,0 0-8 0,0 0-5 15,0 0 2-15,0 0-15 0,0 0 5 16,0 0-17-16,0 0 1 0,0 0-17 0,0 0 10 16,0 0-12-16,0 0-5 0,0 0-18 15,0 0-19-15,0 0-1 0,0 0-15 16,0 0-10-16,0 0-9 0,0 0 6 16,0 0-3-16,0 0-30 0,0 0-13 0,0 0-22 15,0 0-40-15,0 0-372 0,0 0 113 16</inkml:trace>
  <inkml:trace contextRef="#ctx0" brushRef="#br0" timeOffset="8018.72">6523 10015 2218 0,'0'0'43'0,"0"0"-13"0,0 0-7 16,0 0-20-16,0 0-29 0,0 0-40 16,0 0-12-16,0 0-2 0,0 0 11 0,0 0 14 15,0 0 33-15,0 0 37 0,0 0 22 16,0 0-1-16,0 0 4 0,0 0-1 15,-11-26-4-15,11 26 3 0,0 0-18 0,0 0 14 16,0 0 9-16,0 0-17 0,0 0 23 16,0 0-1-16,-62 22-4 0,62-22 2 0,-30 13 6 15,30-13-1-15,-41 15 1 0,16-9 12 16,25-6-2-16,-48 15 9 0,23-9-14 16,-5 1 14-16,3 2-2 0,-5-2 1 0,-1 2-3 15,7-4 5-15,-10 2-11 0,7 0 1 16,-8-2-4-16,9 5-13 0,-4-5-4 15,2 5 0-15,-2-5-11 0,-4 5-13 16,-8-4 8-16,9 3 2 0,-5 1-10 0,1-2-1 16,-4 0-4-16,4 1-4 0,-9 0 11 15,-1 3-9-15,-8 3-4 0,7-5 4 0,-7 1 32 16,0 1-1-16,2 0-2 0,8 0 29 16,2-1-21-16,5-4 21 0,-2 2 2 0,7-3-2 15,2-1 9-15,1 2-15 0,5-1-11 16,2 0-1-16,-2 0-12 0,27-6 10 15,-50 6-18-15,30 0 2 0,20-6-9 0,-42 3 2 16,42-3-7-16,-35 4-6 0,35-4 1 16,-30 3-1-16,30-3-2 0,-32 2 6 15,32-2-8-15,-30 8-5 0,30-8-22 16,-33 6 4-16,33-6 2 0,-35 6-1 0,35-6 3 16,-34 9 0-16,34-9-16 0,-23 9-2 15,23-9-13-15,-25 6-13 0,25-6-10 0,-22 10-5 16,22-10-12-16,-27 11-10 0,27-11-31 15,-20 16-41-15,20-16-73 0,0 0-552 0,-18 16 246 16</inkml:trace>
  <inkml:trace contextRef="#ctx0" brushRef="#br0" timeOffset="8787.975">5193 9827 3419 0,'0'0'-60'0,"0"0"9"0,0 0 7 15,0 0-22-15,-45 1-2 0,45-1 1 16,0 0 9-16,0 0 14 0,0 0 10 0,0 0 26 16,0 0 8-16,0 0 8 0,0 0 5 15,0 0-2-15,0 0 4 0,0 0-20 16,0 0 10-16,0 0 0 0,0 0-5 16,0 0-5-16,0 0 10 0,0 0-7 0,0 0 15 15,0 0-8-15,0 0 3 0,0 0-14 16,0 0 1-16,-5 35 3 0,5-35 9 15,0 0-1-15,0 0 6 0,22 59 6 0,-10-34 20 16,-4-4-8-16,2 6 7 0,8 2 9 16,-1 5-15-16,3-2 17 0,2 3-9 15,-2 2 7-15,12 4-9 0,-4-2-6 0,6 4 5 16,1 0-10-16,-2 3 7 0,12 1-8 16,-3 1-1-16,7-1 4 0,-1-4-10 0,3 1-5 15,-6-10-5-15,2 1 3 0,-9 1 1 16,4-6-1-16,-2-2 5 0,-8-3-4 0,-2-4-10 15,-3 4 4-15,-6-5-6 0,4 7 2 16,-4-4-6-16,-5 8-68 0,-4-2-157 16,-7-5-522-16,7-2 420 0</inkml:trace>
  <inkml:trace contextRef="#ctx0" brushRef="#br0" timeOffset="11312.2572">24419 8494 706 0,'0'0'322'0,"0"0"-138"15,-30-1-87-15,30 1-36 0,0 0-29 16,0 0-5-16,0 0-9 0,0 0 0 0,-44 1-9 15,44-1-4-15,0 0 17 0,0 0-14 16,-27 11-3-16,27-11 4 0,0 0-14 0,0 0-17 16,-26 9-36-16,26-9-5 0,0 0-41 15,-22 9-56-15,22-9-160 0,0 0 81 16</inkml:trace>
  <inkml:trace contextRef="#ctx0" brushRef="#br0" timeOffset="12944.0853">24226 8544 1022 0,'0'0'53'0,"0"0"-1"0,0 0-6 15,0 0-2-15,0 0-9 0,0 0-21 0,0 0 0 16,0 0 1-16,0 0-15 0,0 0 9 16,0 0 10-16,0 0 9 0,0 0 23 15,0 0 3-15,0 0 4 0,0 0 7 0,0 0 2 16,0 0-18-16,0 0-13 0,0 0 8 16,57-42-5-16,-57 42 4 0,32-8-13 0,-32 8 4 15,47-4-8-15,-15 4-4 0,1-3 0 16,11-2-4-16,3 5-7 0,1 0-11 15,4 0 7-15,1 0-14 0,1 5-22 16,5-2 11-16,1 0-12 0,5-2 1 0,2 7 10 16,-2-5-23-16,4 3 11 0,-4-3 12 15,4 4-9-15,-4-2 4 0,-8-2 8 0,3 0-12 16,0 1 8-16,-1-2 8 0,-7 1-5 16,1 4 5-16,1-7-5 0,-6 1 0 15,-6 4-4-15,1-5 9 0,-6 2-14 0,-3 2 13 16,6 0 0-16,-7-4 9 0,-3 0-23 15,5 2 23-15,-9 1-1 0,-26-3-3 16,58 0-1-16,-34 0 0 0,-24 0 4 0,48 2 1 16,-26 3-1-16,-22-5 37 0,40 2-24 15,-40-2-16-15,40 3 16 0,-40-3-21 16,39 0 13-16,-19 3-4 0,-20-3 4 0,45 4-9 16,-45-4-9-16,47 0 13 0,-29 2-4 15,-18-2-4-15,49 5 8 0,-49-5 10 0,45 0-14 16,-25 0 4-16,-20 0 5 15,37 3 5-15,-37-3 8 0,40 0 14 0,-40 0-4 16,38 0 3-16,-38 0 1 0,40 0 7 0,-40 0-4 16,39-3-5-16,-39 3-4 0,47-5 4 15,-26 3-17-15,-21 2 9 0,52-4-5 16,-28 1 0-16,-24 3 4 0,48-3-8 0,-48 3 16 16,47-2-8-16,-29-3-12 0,-18 5 12 15,46-2-8-15,-20-3-8 0,-26 5 8 16,49-4 7-16,-24 0-3 0,-25 4-5 0,49-2-14 15,-28-3 3-15,-21 5 15 0,42-1-3 16,-42 1-23-16,37-4 30 0,-37 4-3 0,38-3 14 16,-38 3 16-16,34-3 2 0,-34 3-11 15,45-2 17-15,-45 2-11 0,43-4-11 16,-17 4 3-16,-26 0-7 0,43-3-1 16,-43 3-2-16,49 0-11 0,-49 0 13 0,48 0-7 15,-28 0 4-15,-20 0-4 0,49 3 10 16,-49-3-7-16,43 0 0 0,-19 0 10 0,-24 0-7 15,45 4 6-15,-24-2-13 0,-21-2-6 16,44 3 13-16,-44-3-13 0,43 3 6 16,-24 1 0-16,-19-4-3 0,42 1 0 0,-42-1 3 15,35 7-15-15,-35-7 9 0,30 8-6 16,-30-8 2-16,23 2-2 0,-23-2 15 16,0 0-9-16,30 5 5 0,-30-5-8 15,0 0 0-15,0 0-3 0,32 7 2 0,-32-7-5 16,0 0 3-16,24 10-3 0,-24-10 9 15,0 0-3-15,0 0-9 0,25 10 11 0,-25-10-5 16,0 0 3-16,23 10-6 0,-23-10 6 16,0 0 2-16,22 14-5 0,-22-14-3 0,0 0-3 15,20 9 3-15,-20-9 0 0,0 0-3 16,17 12 0-16,-17-12 6 0,0 0-3 16,0 0 0-16,0 0-3 0,20 15 3 15,-20-15 0-15,0 0 3 0,0 0-6 0,13 20 3 16,-13-20 6-16,0 0 0 0,12 21-1 15,-12-21-7-15,0 0 4 0,8 18 1 16,-8-18-3-16,0 0 9 0,0 0 2 0,9 25 3 16,-9-25-11-16,0 0 22 0,0 0-3 15,3 27 2-15,-3-27 3 0,0 0 0 0,0 0-14 16,0 34 3-16,0-34 5 0,0 0-8 16,0 0 8-16,-8 37-8 0,8-37-3 15,0 0 6-15,-4 30-11 0,4-30 10 0,0 0-5 16,0 32 5-16,0-32-12 0,0 0 7 15,0 33-5-15,0-33 2 0,-3 25-4 16,3-25 7-16,0 0-5 0,0 38-5 0,0-38 10 16,0 0-8-16,0 35 1 0,0-35-3 15,0 0 5-15,0 36-5 0,0-36 12 16,0 24-14-16,0-24-1 0,-2 27 1 0,2-27 4 16,0 0-7-16,-3 38 0 0,3-38 10 15,-5 28-12-15,5-28 4 0,0 0 1 0,-3 36 4 16,3-36-9-16,-5 22 14 0,5-22-7 15,0 0-2-15,-4 28-1 0,4-28 3 16,0 0 5-16,-12 34 0 0,12-34-5 16,-11 20-2-16,11-20-3 0,-5 25-8 0,5-25 1 15,-9 26 2-15,9-26-15 0,-8 21 7 16,8-21-7-16,0 0 17 0,-12 27-5 0,12-27 5 16,0 0 13-16,-8 22-10 0,8-22 21 15,0 0-21-15,0 0 2 0,-13 22 6 16,13-22-9-16,0 0 1 0,-16 15-5 0,16-15 7 15,0 0-10-15,-25 19-8 0,25-19 0 16,0 0 0-16,-20 8 5 0,20-8 0 16,0 0-1-16,0 0 9 0,-35 7-11 0,35-7 8 15,0 0 3-15,-38-4 3 0,38 4 13 16,0 0 22-16,-49-4 8 0,49 4-3 16,-35-11 4-16,35 11-10 0,-38-8-6 0,38 8 10 15,-36-10 3-15,15 4-16 0,21 6 5 16,-42-12-3-16,18 6 8 0,24 6 13 15,-43-20 0-15,16 12 2 0,5 1-11 0,-9-2 12 16,-1 0-16-16,-3-5-8 0,-5 2-2 16,-2 0-2-16,-5-1 6 0,-3-2-13 15,-10 0 4-15,4 3 5 0,-9-4-12 0,0 2 16 16,-14-6-5-16,-4 7 0 0,-8-7 2 16,4 8 2-16,-8-7-5 0,-2 4 11 0,-30-7 12 15,0 4 3-15,-4-4-11 0,26 7-9 16,9 0 3-16,-2 0 10 0,2-2-20 0,1 4 9 15,-29-10-9-15,19 8 0 0,13-3 5 16,3 0 2-16,-1-2-11 0,-32-7-17 16,-2 5-20-16,-3-2-28 0,-7 3-35 15,-10 1-43-15,0 2-51 0,-3-3-80 0,0 1-475 16,3-1 496-16</inkml:trace>
  <inkml:trace contextRef="#ctx0" brushRef="#br0" timeOffset="17587.9613">22450 10947 3028 0,'0'0'-57'16,"0"0"26"-16,0 0 8 0,-25 7 2 15,25-7 5-15,0 0-11 0,0 0 2 0,0 0 6 16,0 0 9-16,0 0-1 0,0 0 0 16,0 0 8-16,0 0 0 0,0 0 3 15,0 0 0-15,0 0 8 0,0 0 12 0,0 0 7 16,0 0 8-16,0 0 0 0,0 0-1 16,0 0 2-16,0 0-15 0,0 0 2 15,0 0-5-15,73 17 12 0,-73-17-5 0,0 0 12 16,41 8-5-16,-41-8-6 0,31 6 15 15,-31-6-5-15,47 3-11 0,-25 0 15 0,8 0-15 16,-6 0-2-16,7 0 1 0,-1 0-1 16,6 0-1-16,-1 0 2 0,1-3-6 15,3 4 1-15,-2-2 3 0,5 1-7 0,4 0 10 16,-4-3-8-16,5 4-4 0,2-4 6 16,2 3-2-16,3-1-7 0,-2-2 7 15,-4 3-5-15,4 0-4 0,-2 1 4 0,-1 0-2 16,3-3 5-16,1 2-1 0,-4 1 2 15,-4 0-8-15,3-4 8 0,-2 4-16 16,0-3 6-16,0 6 8 0,4-3-11 0,-3 1 9 16,1-2 4-16,-3 0-12 0,1 4 9 15,-1-5-11-15,0 8 4 0,3-4-2 16,-2 0-6-16,-8 0 8 0,5 0-8 0,1-3 0 16,-4 3 0-16,-5 0 8 0,2 0-6 15,3-3 4-15,-6 4 9 0,-1-3-13 0,4-3 14 16,-2 4-12-16,4 1 1 0,-4-5-1 15,-4 4 4-15,5 1-4 0,-3 0 17 16,-3-3-15-16,5 0 3 0,-5 3-3 0,5-3 0 16,-4 3 3-16,0 0 8 0,1 0-13 15,2 1-6-15,-3-2 12 0,3 3-12 16,-2-3 10-16,-1 5-1 0,8-4-3 16,-6 0-6-16,4 1 6 0,-3 1-2 0,-3-4-2 15,-2 2 8-15,8 0 1 0,-9 0 4 0,4 0 15 16,-2 0 0-16,2 0 4 0,-2-3-10 15,3 3 0-15,2 1 2 0,-1 0-2 16,1-1-3-16,0-3 0 0,4 1-4 0,-4 1 0 16,0-2-2-16,3 3-3 0,-3-6 2 15,-4 3-11-15,4 0 9 0,-5 0 0 16,5 1-4-16,-5-4 11 0,2 0-3 16,-4 2-2-16,2-2 0 0,2 0 3 15,2 3-2-15,-3-3-4 0,3 3 0 0,-2-3 7 16,1-3-4-16,4 6-5 0,0-3 1 15,0 0 1-15,4 3-1 0,-4-3-4 0,0 0-1 16,-2 4 3-16,4-2 2 0,-3-2-7 16,-2 3 7-16,1-3 2 0,-2 3-8 0,-1-3 8 15,-2 4-11-15,-30-4 3 0,61 0 0 16,-36 0 9-16,3 3-9 0,-28-3 11 0,52 0-14 16,-27 4 10-16,-25-4-14 0,49 1 4 15,-49-1-24-15,38 0 9 0,-38 0-4 16,43 0 4-16,-43 0 13 0,36 0-7 0,-36 0 6 15,43 0-2-15,-43 0 9 0,39-1 4 16,-39 1-7-16,43-7 4 0,-25 3 6 16,-18 4 1-16,47-6-3 0,-47 6 2 0,34-9-1 15,-14 6-1-15,-20 3 7 0,37-5-2 16,-37 5-17-16,40-13 12 0,-22 10 1 16,11-3 1-16,-29 6-6 0,43-9 2 0,-21 6-5 15,-22 3-1-15,40-10 5 0,-20 7-3 16,-20 3 7-16,40-7-7 0,-40 7-3 0,32-9 7 15,-32 9-5-15,35-6 10 0,-35 6-18 16,25-3 7-16,-25 3 1 0,29-3 2 16,-29 3-6-16,0 0 12 0,41-6-12 0,-41 6 5 15,32 0 3-15,-32 0-6 0,0 0-2 16,49-3 2-16,-49 3 1 0,32 0 2 0,-32 0-4 16,30 3 2-16,-30-3 8 0,0 0-2 15,40 0-4-15,-40 0 1 0,0 0-2 16,33-3 5-16,-33 3-12 0,0 0 10 0,40 0-5 15,-40 0 6-15,26-3-3 0,-26 3-2 16,0 0 4-16,45-4 1 0,-45 4-3 0,31-2 0 16,-31 2 2-16,31-3-4 0,-31 3-4 15,31-3 9-15,-31 3-14 0,0 0 14 16,30-4-3-16,-30 4-5 0,0 0 8 16,32-3-3-16,-32 3 7 0,0 0-9 0,25-5 1 15,-25 5 2-15,0 0-7 0,35-17 9 16,-35 17-18-16,27-10 17 0,-27 10-31 0,32-11-1 15,-32 11-8-15,32-9 8 0,-32 9-5 16,30-10 4-16,-30 10 7 0,23-12-4 16,-23 12 3-16,25-12 4 0,-25 12 3 0,22-12 4 15,-22 12 1-15,19-18 4 0,-19 18 11 16,20-20-9-16,-20 20 10 0,21-21-10 0,-12 9 0 16,-9 12-13-16,23-27-13 0,-11 13-3 15,-12 14-5-15,25-29-9 0,-15 13 11 16,2 1-2-16,-1-4 1 0,1 4-1 0,-12 15 2 15,22-35 8-15,-14 17 2 0,-8 18 8 16,12-37 2-16,-4 20 6 0,-8 17 4 16,5-39-6-16,5 21 9 0,-10 18 2 0,5-41-7 15,-5 41 6-15,4-39 1 0,1 18 6 16,-5 21-8-16,3-37 4 0,-3 37 17 16,0-40-20-16,0 40 14 0,0-43-11 0,0 43 4 15,-8-47 7-15,4 26 4 0,-1-4 0 16,5 25 2-16,-18-47-5 0,5 27 9 15,-2-2-12-15,-1 0-1 0,-10 0 7 0,6-3-9 16,-7 7-2-16,2-2 4 0,1 0-2 0,1 1 3 16,-2 1-3-16,0 0-6 0,0 3 2 15,1-5 0-15,-1 5 0 0,2 0 8 16,-6-3-16-16,8 3 12 0,-8-4-4 0,-3-1 2 16,11 5-2-16,-10-3-6 0,1 3 4 15,0-3 4-15,-2 2-9 0,2-3 12 16,-1 4 5-16,7 0-14 0,-4 0 8 0,6 2-12 15,2 1 20-15,-5 4-12 0,25 8-4 16,-37-20 0-16,20 11-2 0,17 9-1 0,-31-15 9 16,31 15-10-16,-32-13 23 0,32 13-22 15,-32-12 3-15,32 12 4 0,-27-12-6 16,27 12 6-16,-25-12-4 0,25 12-5 16,-27-10-16-16,27 10-3 0,-25-10-8 0,25 10 32 15,-40-6-29-15,40 6 2 0,-43-6-4 16,16 0 8-16,-3-1-10 0,-4 2 14 0,-6-2-4 15,-3-1 13-15,-4-2 4 0,-2 1-4 16,-8 3-2-16,-3-3 16 0,2-3 0 16,-4 1 4-16,0-1-1 0,5 0 4 0,5 6 0 15,2-3-2-15,1 0-12 0,1 0-3 16,1-5 8-16,-1 10-3 0,1-8 3 0,7 1 2 16,-4 2 0-16,1 0-5 0,4-1 10 15,-1-2 11-15,3 2-2 0,4 2 0 16,1 3-4-16,5-7-3 0,-5 8-3 0,7-7-1 15,-5 3 10-15,30 8-1 0,-48-9-5 16,21 2 4-16,2-2-11 0,25 9 7 0,-47-12 7 16,24 6-14-16,23 6 2 0,-44-13 9 15,19 8-11-15,25 5 5 0,-45-13-5 16,21 6 4-16,-2-2 3 0,26 9 4 16,-49-13 5-16,24 8 6 0,-2-5 0 0,2 3-3 15,-3-1 7-15,-1 3-6 0,3-2 7 16,0-3-1-16,26 10 5 0,-48-12 17 0,26 7-3 15,22 5-1-15,-38-9-3 0,14 2-37 16,24 7 2-16,-50-12-4 0,23 4-4 16,1 3 10-16,26 5 10 0,-52-15 12 0,30 9-1 15,-6-2-10-15,-1 4 13 0,29 4-13 16,-45-13-4-16,16 10-8 0,1-4-3 0,28 7-4 16,-53-9 16-16,24 5-16 0,1-1 8 15,-2 2-5-15,-1 0-3 0,1 0-11 16,30 3-16-16,-65-3 12 0,35 3 4 0,-5-3-6 15,-4 3 9-15,4 0 1 0,-2-4-5 16,1 4-1-16,0-2-2 0,-5 2 7 0,-1 0-3 16,3 0-3-16,-7-5 6 0,7 5 10 15,-4 0-11-15,-3 0-1 0,0-1-6 16,5 1 12-16,-7 0-6 0,6 0 5 16,2 0-5-16,-2 1 12 0,2-1-6 0,7 0 6 15,-8 5-12-15,8-5 0 0,-2 0 6 16,5 0-2-16,30 0 6 0,-62 0 0 0,38 0-6 15,24 0 6-15,-50 2 16 0,25-2-28 16,25 0 12-16,-43 0-4 0,43 0 0 16,-46 0 4-16,46 0-4 0,-41 0 0 0,41 0 2 15,-39 4 4-15,39-4-8 0,-32 3-10 16,32-3-3-16,-40 3 3 0,40-3 8 0,-28 6 0 16,28-6-1-16,-37 9-1 0,37-9 2 15,-28 3-7-15,28-3-2 0,-32 9 5 16,32-9 5-16,-30 7-8 0,30-7 11 0,-25 7-6 15,25-7 5-15,-26 6-1 0,26-6-5 16,0 0 13-16,-30 7 0 0,30-7 5 0,0 0-3 16,-28 8-4-16,28-8-2 0,0 0-9 15,0 0 18-15,-22 6-7 0,22-6 4 16,0 0-8-16,0 0 4 0,0 0-2 0,0 0 4 16,0 0 4-16,-28 8 1 0,28-8-10 15,0 0-5-15,0 0 19 0,0 0-11 16,-29 7-5-16,29-7 3 0,0 0-13 0,-20 13 4 15,20-13 5-15,0 0-5 0,-20 15 11 16,20-15-13-16,0 0 13 0,-18 20-13 0,18-20 9 16,-15 13-12-16,15-13 10 0,0 0-10 15,-17 22 12-15,17-22-3 0,-13 16-2 16,13-16 5-16,0 0-1 0,-21 21 5 0,21-21-4 16,-15 12-10-16,15-12 19 0,0 0-3 15,-18 20-9-15,18-20 7 0,0 0 5 16,-20 15-5-16,20-15 9 0,0 0-5 0,-20 12 5 15,20-12-2-15,0 0-5 0,-29 18 5 16,29-18-3-16,-16 12 1 0,16-12-5 0,-24 15 4 16,24-15 0-16,-20 10-1 0,20-10-6 15,-28 14 8-15,28-14 4 0,-30 8-9 0,30-8 4 16,-32 10 0-16,12-5 5 0,20-5-7 16,-34 5 11-16,34-5 5 0,-41 11 1 15,19-10-8-15,22-1 6 0,-39 8 4 16,39-8-12-16,-43 6-1 0,24-3-10 0,19-3 8 15,-40 6-2-15,40-6-10 0,-38 6 15 16,18 0 3-16,20-6-6 0,-37 7-8 0,37-7 0 16,-29 5 0-16,29-5 8 0,-28 10 3 15,28-10-7-15,-28 7-4 0,28-7-9 16,-25 12 11-16,25-12-4 0,-31 12 6 0,31-12-4 16,-23 16-4-16,23-16 8 0,-23 12 2 15,23-12-8-15,-19 16-4 0,19-16 8 0,-18 17-9 16,18-17 5-16,-14 19 0 0,14-19 2 15,-15 15 8-15,15-15-10 0,-13 22 2 16,13-22-7-16,0 0 9 0,-15 24 0 16,15-24 0-16,-5 20 0 0,5-20 4 0,-15 21-12 15,15-21 10-15,0 0 0 0,-14 27 5 16,14-27 7-16,-10 19-22 0,10-19 10 0,0 0-6 16,-13 23 0-16,13-23 6 0,-13 20 6 15,13-20-12-15,-15 19 4 0,15-19 4 16,-15 18 0-16,15-18-4 0,-22 21-8 0,22-21 10 15,-22 21-2-15,7-9-2 0,0 5 2 16,15-17 4-16,-35 25-2 0,21-13-4 16,3 4-2-16,11-16 0 0,-29 31 4 0,18-13 0 15,-3 0-2-15,2 8-1 0,1-2 3 16,-1 7-12-16,5 4-42 0,1-3-62 0,6 2-328 16,0-7-239-16,0-27 118 0</inkml:trace>
  <inkml:trace contextRef="#ctx0" brushRef="#br0" timeOffset="23429.6567">2365 10177 1361 0,'0'0'334'15,"0"0"-180"-15,0 0-41 0,0 0-98 16,0 0-63-16,0 0-13 0,0 0 0 16,0 0 9-16,0 0 12 0,0 0 32 0,0 0 36 15,0 0 24-15,0 0 33 0,11-25-14 16,-11 25 6-16,0 0 19 0,0 0-11 0,0 0-15 16,0 0 21-16,0 0-6 0,0 0 18 15,0 0 5-15,0 0-37 0,0 0-1 16,0 0-3-16,0 0-1 0,0 0-9 15,0 0-11-15,0 0 2 0,0 0-11 0,0 0 9 16,0 0 0-16,0 0-13 0,0 0 0 16,0 0-3-16,0 0 9 0,0 0-14 0,0 0 0 15,0 0-3-15,-60-12-13 0,60 12 0 16,-30-3 6-16,30 3-4 0,-35-2 5 16,35 2-1-16,-42-3-9 0,42 3 7 0,-42-3 11 15,42 3 4-15,-43-4-11 0,14 1 2 16,3-1-5-16,26 4 1 0,-56-5-3 15,28 2 7-15,3-2-9 0,-5 3-8 16,0-3 10-16,30 5 7 0,-62-8-23 0,32 3 10 16,-2 2-12-16,7-1 10 0,-5 1 4 15,-5 3 4-15,3-5-12 0,0 1 0 0,32 4 12 16,-65-6 8-16,33 6-6 0,0-2-6 16,0-2 5-16,2-2 3 0,30 6-4 0,-53-3 15 15,26 3-4-15,27 0 0 0,-47-6-2 16,47 6-2-16,-40-3 11 0,40 3-4 15,-45-3 3-15,21-2 11 0,24 5-10 16,-43-1 6-16,43 1-1 0,-49-6-4 0,49 6 5 16,-38-6 13-16,38 6-10 0,-39-7-5 15,39 7 13-15,-36-7-16 0,36 7-22 16,-46-6 6-16,16 0 27 0,30 6-26 0,-36-6 5 16,36 6-2-16,-39-9 5 0,39 9-12 15,-33-6-1-15,33 6 8 0,-37-6 2 0,37 6-8 16,-29-6 8-16,29 6 1 0,-28-7-10 15,28 7 2-15,0 0-2 0,-32-5 5 0,32 5-4 16,0 0 4-16,0 0 11 0,-33-10-1 16,33 10 4-16,0 0 4 0,0 0-12 15,-27-5 6-15,27 5-1 0,0 0-8 0,0 0-1 16,-23-14-2-16,23 14 0 0,0 0-5 16,-26-13 5-16,26 13-6 0,0 0 1 0,0 0 2 15,-23-8-13-15,23 8-3 0,0 0-26 16,-22-16-13-16,22 16-7 0,0 0-6 15,-23-11 2-15,23 11 4 0,0 0-15 0,-25-16-4 16,25 16-12-16,0 0-18 0,-25-12-18 16,25 12-50-16,0 0-64 0,0 0-173 15,-30-6-385-15,30 6 252 0</inkml:trace>
  <inkml:trace contextRef="#ctx0" brushRef="#br0" timeOffset="25003.8608">1903 9727 3327 0,'0'0'-61'0,"0"0"17"0,-17-15 17 15,17 15 20-15,0 0-5 0,0 0 5 16,0 0 0-16,0 0 2 0,0 0-3 16,0 0 6-16,0 0 4 0,-16-18 8 0,16 18 9 15,0 0 3-15,0 0 2 0,0 0 14 16,0 0-1-16,0 0 9 0,0 0 8 0,0 0-5 16,0 0 21-16,0 0-11 0,0 0-4 15,0 0-2-15,0 0 0 0,-17-15-7 16,17 15-7-16,0 0-2 0,0 0-14 0,0 0-3 15,0 0 1-15,0 0-2 0,0 0 0 16,-29-10-10-16,29 10 0 0,0 0-5 16,0 0 11-16,0 0 16 0,0 0-24 0,0 0 15 15,0 0-6-15,0 0-13 0,0 0-1 16,-25-6-4-16,25 6 24 0,0 0-24 0,0 0 13 16,0 0-1-16,0 0-4 0,0 0-1 15,0 0 5-15,0 0 10 0,0 0-20 16,0 0 14-16,0 0-2 0,0 0-16 0,0 0 3 15,0 0 4-15,0 0-5 0,0 0 6 16,0 0 13-16,0 0-17 0,0 0 10 16,0 0-10-16,0 0 0 0,0 0 4 0,0 0-3 15,0 0-11-15,0 0 7 0,0 0-2 16,0 0 8-16,0 0-3 0,0 0-3 16,0 0-8-16,0 0 15 0,0 0-3 0,0 0 6 15,0 0-5-15,0 0 15 0,0 0-8 16,50 59 1-16,-50-59 0 0,24 22-3 15,-14-13 3-15,-10-9 2 0,23 23 1 0,-3-10 4 16,-3-1-4-16,-17-12-8 0,22 20-7 16,-7-8 5-16,-15-12 11 0,28 18-13 15,-28-18-6-15,20 16 5 0,-20-16 2 0,17 18 0 16,-17-18-4-16,19 17 12 0,-19-17-17 16,18 15 11-16,-18-15 2 0,17 17-9 0,-17-17 4 15,13 15-5-15,-13-15 8 0,17 15-7 16,-17-15 0-16,15 16 13 0,-15-16-5 0,15 15-4 15,-15-15 17-15,15 16-20 0,-15-16 1 16,0 0-2-16,20 22-6 0,-20-22 13 16,15 15-4-16,-15-15 0 0,15 15-2 15,-15-15 4-15,14 15 7 0,-14-15-7 0,0 0-7 16,16 23-1-16,-16-23 14 0,14 16-16 16,-14-16 13-16,0 0-1 0,13 20 6 0,-13-20-11 15,0 0-3-15,13 13 8 0,-13-13-8 16,0 0-9-16,0 0 5 0,0 0 2 15,14 18 1-15,-14-18 18 0,0 0-12 0,0 0 1 16,0 0-4-16,0 0-1 0,0 0-2 16,17 15 5-16,-17-15 10 0,0 0-2 0,0 0-6 15,0 0-10-15,0 0 1 0,0 0 6 16,16 12 1-16,-16-12-9 0,0 0 21 16,0 0-15-16,24 17-2 0,-24-17 8 15,0 0-6-15,16 18 9 0,-16-18-3 0,12 12-7 16,-12-12-1-16,0 0 19 0,25 19-10 15,-25-19-4-15,17 16-5 0,-17-16 1 0,15 14 1 16,-15-14-7-16,22 15 19 0,-22-15 5 16,26 19-17-16,-9-9-8 0,-17-10 15 15,22 18-12-15,-22-18 13 0,20 15 3 0,-20-15-14 16,20 12 6-16,-20-12 19 0,0 0 7 16,20 12-5-16,-20-12-15 0,0 0 18 15,0 0-8-15,19 15 4 0,-19-15 3 0,0 0 7 16,0 0-8-16,0 0 10 0,16 14-2 15,-16-14-2-15,0 0-10 0,0 0 10 0,0 0-1 16,0 0-8-16,0 0-4 0,0 0-6 16,0 0-1-16,0 0 4 0,0 0 7 15,0 0-5-15,-98-3 0 0,62 6 12 16,-12 3 6-16,-17 3 19 0,-12 1 11 0,-10 1 11 16,-39 13-1-16,18-7 3 0,16-2-11 15,-2 0-8-15,5 4-25 0,2 1-58 0,12 7-79 16,3 6-121-16,20-8-408 0,-8-8-249 15,20-9-317-15</inkml:trace>
  <inkml:trace contextRef="#ctx0" brushRef="#br0" timeOffset="32559.6814">332 10066 512 0,'0'0'249'0,"0"0"-15"16,0 0-27-16,0 0-34 0,0 0-56 0,0 0-5 15,0 0 3-15,0 0-20 0,0 0-7 16,0 0 1-16,0 0-6 0,0 0 4 16,0 0-16-16,0 0-12 0,0 0 18 0,0 0 2 15,0 0-21-15,0 0-10 0,0 0 2 16,0 0-3-16,0 0-7 0,0 0-1 15,0 0-8-15,0 0-3 0,0 0-9 0,0 0-3 16,0 0-5-16,0 0-17 0,0 0-18 16,0 0-34-16,0 0-41 0,0 0-52 0,0 0-31 15,0 0-389-15,0 0 113 0</inkml:trace>
  <inkml:trace contextRef="#ctx0" brushRef="#br0" timeOffset="32756.1854">332 10066 2042 0,'0'0'-84'0,"0"0"40"0,40-51 2 16,-40 51 19-16,0 0-4 0,0 0 4 15,0 0 11-15,0 0 0 0,0 0 0 0,0 0-8 16,0 0 12-16,0 0 4 0,0 0 4 16,0 0-4-16,0 0 8 0,0 0 12 15,0 0 4-15,0 0-12 0,0 0 8 0,0 0-8 16,0 0 11-16,0 0-3 16,22-11-9-16,-22 11-7 0,0 0 0 0,0 0 23 0,0 0-19 15,0 0 0-15,34-3-4 0,-34 3 0 16,0 0-34-16,0 0-53 0,0 0-77 15,0 0-261-15,33 10 95 0</inkml:trace>
  <inkml:trace contextRef="#ctx0" brushRef="#br0" timeOffset="53050.1292">22880 14549 1333 0,'0'0'237'0,"0"0"-76"0,0 0-47 0,0 0-34 16,0 0-25-16,0 0-11 0,0 0 2 16,0 0-21-16,0 0 17 0,0 0-18 0,0 0 16 15,0 0 4-15,0 0 15 0,0 0-4 16,0 0 2-16,0 0 1 0,0 0-9 0,0 0-1 15,0 0-10-15,0 0 0 0,0 0-10 16,0 0 4-16,0 0-4 0,0 0 2 16,0 0-7-16,0 0-2 0,0 0 1 15,0 0-8-15,0 0 2 0,0 0-24 0,0 0 29 16,0 0-5-16,0 0 3 0,0 0 7 16,0 0 5-16,0 0-15 0,0 0 22 0,0 0 10 15,57-4 6-15,-57 4 7 0,25 12-1 16,-25-12-23-16,33 13-2 0,-13-7-7 15,-20-6 1-15,46 16-2 0,-23-11-7 0,2 2-4 16,-2-2 10-16,4 3-15 0,0-4 4 16,-5 4 9-16,1-2-11 0,-23-6-4 0,40 9 6 15,-21-5-17-15,-19-4 6 0,38 8 4 16,-23-1-1-16,-15-7 1 0,47 12-1 16,-25-9-5-16,-2 2 4 0,8 7-4 0,-6-9 15 15,7 5-7-15,-3-3-6 0,4 6 7 16,2-6 5-16,2 5-9 0,1-5 11 15,-2 2-18-15,9 2 6 0,-5-3 2 0,6 3-4 16,-8-2 5-16,1 1 3 0,5 0 4 16,-7-2-10-16,-1-1 14 0,6 2-20 15,-1-1 4-15,2 0 12 0,2 3-16 0,-7-3 13 16,6 0-11-16,0 3 6 0,-4-3-6 16,5 2 4-16,-2 0-6 0,4-3 2 0,-1 6 2 15,1-6-4-15,-3 5 8 0,0-4 0 16,0 4-6-16,-7-7 1 0,-1 2 5 15,2 5-8-15,-1-5 2 0,1-1 4 0,-5 2-4 16,2 0-4-16,-2 2 2 0,-2-4 10 16,4 4-8-16,-2 1-2 0,-3-3 3 15,3 0-10-15,2 0 3 0,1-3 8 0,-2 3-6 16,0 0 8-16,3 0 3 0,1 1-9 16,-2-2 10-16,3 1-12 0,-6 2 9 15,1-7-5-15,0 6-4 0,0-3 6 16,-2-1-6-16,1 1 12 0,2 1-6 0,-7-1 9 15,3-3 6-15,4 6-14 0,-7-4 14 16,7-1-4-16,-2 2-11 0,2 2-4 0,-4-2 3 16,6-1 1-16,-3-1-8 0,1 4 4 15,3-2 13-15,-1 2-22 0,-2-4 13 0,4 5 1 16,1-4-12-16,-3 2 3 0,1-1 13 16,0 2-3-16,0-3 9 0,2 4-15 15,3 3 2-15,-5-8 3 0,9 8-10 16,-4-5 6-16,-2 2 7 0,2 2-10 0,2 0 5 15,-5-3-1-15,8 3-4 0,-5-3 17 16,4 4-13-16,-2-3-4 0,-1-3 0 0,5 6 6 16,-6-3 12-16,5 0-18 0,-3-2 4 15,-2 2-13-15,-3-4 9 0,-1-1 1 16,1 4 1-16,-5 1 21 0,1-4-5 0,-1-1-5 16,2 2 3-16,-9-1-5 0,7 0 0 15,-2 0 10-15,-30-3-12 0,60 2 20 0,-28-2-24 16,-7 4 2-16,10-4 2 0,-3 5 7 15,1-5-11-15,2 0 11 0,-1 0-10 0,-1 1 1 16,1-1 3-16,1 0-6 0,2 3-2 16,-1-6 0-16,-7 6 0 0,11-3 5 15,-7 0-7-15,1 0 2 0,3 0 17 16,6 0-17-16,-8 0 0 0,9 0-15 0,-4 0 10 16,3 0 7-16,6 3-6 0,-1-3 6 15,1 4 1-15,0-4-10 0,-6 0 21 16,0 4-14-16,1-4 0 0,-9 1 0 0,9-1-7 15,-9 5 7-15,3-5 7 0,1 0-7 16,-3 2-2-16,1-2 6 0,3 4 1 0,-6-4-10 16,3 0 0-16,-4 0 1 0,6 0 6 15,-4 0-11-15,0 0 9 0,-5 0 0 0,2 1-1 16,-7 4-4-16,-25-5 8 0,57 0-3 16,-32 0 5-16,-25 0-12 0,52 0 12 15,-27-5-1-15,-25 5-8 0,50-1 4 16,-27-3 0-16,-23 4 0 0,49-7 0 0,-27 6-6 15,-22 1 6-15,43-4 0 0,-21-3-2 16,-22 7 4-16,40-4 1 0,-40 4-5 0,38-5 4 16,-38 5 8-16,36-9-13 0,-18 6-1 15,-18 3 4-15,38-9-10 0,-38 9 12 16,34-10-2-16,-34 10-3 0,32-8 8 0,-32 8-9 16,33-10 6-16,-33 10-5 0,37-5-15 15,-37 5 8-15,28-12-11 0,-28 12 9 0,34-4 0 16,-34 4-6-16,32-3 11 0,-32 3-5 15,30-8 1-15,-30 8 1 0,28-1-3 16,-28 1 6-16,0 0 9 0,37-11-6 0,-37 11 4 16,27-8 0-16,-27 8 0 0,25-10 4 15,-25 10-17-15,30-9 12 0,-7 0-8 0,-23 9 9 16,42-16-2-16,-17 6 7 0,-5-2-3 16,5 3-4-16,-1 2-3 0,-4-4 3 15,5 2 2-15,-25 9-4 0,40-19 4 0,-15 7 8 16,-6 2-14-16,2 2 8 0,1-6 2 15,-2 3-8-15,0-1 4 0,-20 12-7 16,37-25 7-16,-18 13-4 0,-1 0-9 0,-1-5 10 16,-1 2 4-16,1 0-13 0,2 0-14 15,-6-3 11-15,4-1-2 0,-17 19-3 16,30-35 3-16,-15 17 2 0,-3 0 3 0,1 0 5 16,0-2-1-16,2 3 0 0,-3-3 1 15,-12 20 9-15,20-30-10 0,-15 15 12 0,-5 15-10 16,20-29-2-16,-20 29 8 0,14-27 2 15,-3 16-14-15,-11 11 12 0,12-22-7 16,-12 22-7-16,12-25 6 0,-12 25 0 0,10-28 0 16,-10 28 3-16,11-21-3 0,-11 21 2 15,5-22-4-15,-5 22 2 0,7-23-4 16,-7 23-4-16,9-27 8 0,-9 27-4 0,0 0-9 16,6-36 5-16,-6 36 4 0,0-28 5 15,0 28-1-15,5-31-6 0,-5 31 7 16,4-27-3-16,-4 27-3 0,0-28 11 0,0 28 2 15,1-27-4-15,-1 27-2 0,4-29 6 16,-4 29-5-16,0 0 5 0,0-44-8 16,0 44 8-16,0-29 0 0,0 29-4 0,3-31 8 15,-3 31 2-15,0 0-8 0,-3-43 0 16,3 43-2-16,-4-28 8 0,4 28-10 0,-1-31-3 16,1 31 7-16,0-31 2 0,0 31-6 15,-4-34 4-15,4 34-5 0,-5-37 9 16,5 37-6-16,-3-39 2 0,3 39 2 0,-7-41-2 15,2 17 2-15,5 24 4 0,-7-44 0 16,2 20-4-16,5 24-2 0,-11-46 0 0,1 23 6 16,3-1 26-16,7 24-36 0,-17-42 4 15,6 17 6-15,-3 5 0 0,6-3 2 16,-7 1 3-16,1-2 1 0,-4 3-1 0,0-8-9 16,-2 5 4-16,-6-1 11 0,-5-3-7 15,1 4 4-15,-6-1 9 0,1-4-5 0,-12 2 7 16,6-1 7-16,0 5 14 0,-4-3 10 15,9 5 8-15,2-1-20 0,1 2 0 16,-3 0-7-16,6 1-15 0,-5 4 6 16,5-3-5-16,5 6 1 0,-2-5 2 0,1 5-15 15,0-3 9-15,0 3-15 0,1-1 11 16,-4 1-3-16,6 0-5 0,1 1 0 0,-5-1-1 16,9 0 3-16,18 12 11 0,-49-18-19 15,24 9 10-15,2 0 7 0,23 9-10 16,-49-18-12-16,28 12 2 0,-6-1 4 0,27 7-1 15,-49-19 9-15,19 15-9 0,8-4 3 16,-6 2-1-16,0-4 8 0,2 5-7 0,-4-1-4 16,0 0 2-16,3-4 8 0,-4 5 6 15,6-5 0-15,-7 3-1 0,-2 2-5 0,-1-5 4 16,-3 0-2-16,-2 6 7 0,-2-7-18 16,2 3 10-16,-6 1-17 0,-2 1 17 15,3-3 8-15,3 3-7 0,-3 0-3 16,-2-4 3-16,3 5-3 0,1-1-4 0,-2 2-4 15,3-3-1-15,-2 2-2 0,1 1 12 16,-1-2-15-16,4 5 11 0,-5-8-10 16,3 7 5-16,6-1-18 0,-1 0 31 0,-5 3-3 15,2-3-17-15,-7 3 10 0,0 0-4 16,-1-4-9-16,-1 8 2 0,-1-4 5 0,0 0-3 16,1 3 0-16,-1-3-2 0,2 3 3 15,-1 0 11-15,0 3-12 0,4-1-6 0,-3-4 4 16,4 2-9-16,-4 4 17 0,4-3-7 15,-3 0 2-15,1 0-5 0,0 0 7 16,8-3 5-16,-5 7-7 0,1-6-3 0,2 0-5 16,1 3 11-16,-1-5-10 0,0 3 7 15,-2 0 9-15,3-3-6 0,-1 3-1 16,0-3-1-16,-2 0 4 0,2 0 0 0,-3-3-1 16,4 3-3-16,-8-3 3 0,1 3-1 15,-3-3-5-15,1-4 11 0,-3 5-4 0,-2-1 0 16,-1-2 0-16,-1 4-5 0,5-3 16 15,0-3-14-15,-2 6 11 0,3-3-13 16,-2 0 5-16,4 1-5 0,2-1 5 0,-6-1-1 16,6 1 6-16,-2 2 1 0,4-4-6 15,-1 3-1-15,3-1 4 0,-5 2-10 16,8-1 11-16,-1 3 1 0,3-3 18 0,-3 3-20 16,1 0 2-16,3 0-5 0,-4 3 0 15,6-3 7-15,1 3-17 0,32-3 5 0,-60 2 2 16,33 2-4-16,-2 2-6 0,29-6 8 15,-50 9-2-15,22-3-5 0,4 0-1 16,-4 2 8-16,28-8 0 0,-49 12 1 0,31-6-4 16,-7 1 16-16,25-7-11 0,-40 14 18 15,18-8-23-15,-3 3 4 0,25-9-2 0,-44 15-1 16,21-9 5-16,1 5 0 0,22-11-1 16,-37 12-5-16,19-8 11 0,18-4-1 15,-27 12-11-15,27-12-5 0,-25 8 6 16,25-8 11-16,-27 12-11 0,27-12 1 0,-20 15 7 15,20-15-5-15,-16 15-8 0,16-15 1 16,-14 20 2-16,14-20 11 0,0 0-6 0,-18 27 7 16,18-27-6-16,-5 22-1 0,5-22-4 15,-12 18 8-15,12-18-1 0,0 0-3 16,-13 27-2-16,13-27 12 0,0 0-9 0,-14 29-1 16,14-29 12-16,-13 18-5 0,13-18-6 15,-18 19 1-15,18-19-8 0,-17 21 6 0,17-21 1 16,-20 15 1-16,20-15 1 0,-29 19 0 15,13-9 7-15,16-10 1 0,-37 21-6 16,17-12 3-16,-2 0 1 0,-1 1-15 0,-3 2 11 16,1-1 4-16,0 3-17 0,-1-4 10 15,0 2 6-15,5-1-12 0,-11 5 8 16,0 4-1-16,0-4 0 0,6 1 2 0,-1 1 16 16,-2 3-27-16,3-3 11 0,2-3 0 15,-4 5 15-15,6 2-15 0,-8 5 5 0,3-6 6 16,5 10-11-16,-1 0 1 0,-2 10-1 15,-4-2 0-15,4 4-3 0,5 7-2 16,0 1-20-16,2 6-24 0,4 5-31 0,14 6-21 16,9-5-78-16,14 15-251 0,24 17-296 15,18-8 525-15</inkml:trace>
  <inkml:trace contextRef="#ctx0" brushRef="#br0" timeOffset="56789.9926">31553 13254 2977 0,'0'0'-89'0,"12"-19"19"0,-12 19 6 16,0 0 11-16,13-32 7 0,-13 32 15 16,14-25 4-16,-14 25 7 0,10-18 2 0,-10 18 0 15,15-23 0-15,-15 23 12 0,13-18 6 16,-13 18 30-16,0 0 14 0,17-27 18 0,-17 27-8 15,7-20 4-15,-7 20 3 0,0 0-5 16,13-21-8-16,-13 21 6 0,0 0-8 16,0 0-13-16,7-31 9 0,-7 31-2 0,0 0-14 15,0 0-2-15,-4-30 0 0,4 30-7 16,0 0 4-16,0 0 2 0,-8-32-13 16,8 32 8-16,0 0 3 0,0 0-17 15,-15-27 10-15,15 27 0 0,0 0-3 0,-8-24 3 16,8 24-1-16,0 0-8 0,-14-28 19 15,14 28-2-15,-6-22 0 0,6 22 15 16,0 0-9-16,-14-33 4 0,14 33 0 0,-8-26-3 16,8 26 0-16,-10-28-5 0,10 28 3 15,-17-24-13-15,17 24 2 0,-10-21 2 0,10 21-2 16,-12-29-1-16,12 29-1 0,-18-27-4 16,18 27 6-16,-17-27 3 0,7 12 2 0,10 15 23 15,-28-32 8-15,14 15-9 0,1 1 2 16,-5-3 7-16,18 19 4 0,-31-30 15 15,15 13 3-15,4 2-2 0,12 15-3 16,-37-30 4-16,26 18-8 0,-6-3 0 0,17 15-9 16,-37-30-3-16,20 22 6 0,1-4-12 15,16 12 7-15,-41-25-10 0,21 16-7 16,-8 0-2-16,3 0-4 0,25 9-7 0,-52-14 1 16,27 10-5-16,-2 0 0 0,27 4-3 15,-52-7 1-15,24 7-1 0,28 0-9 0,-49-1 7 16,21-4-4-16,28 5-3 0,-50 0 2 15,50 0-4-15,-49 0 1 0,27 0 0 16,22 0 2-16,-51 0-5 0,51 0 3 16,-46-3 0-16,46 3-1 0,-45 0-3 0,45 0 0 15,-40 0 1-15,40 0 0 0,-38 0 2 16,38 0-6-16,-32-3 3 0,32 3-2 0,0 0 3 16,-39-3 0-16,39 3 0 0,-30-3-2 15,30 3-2-15,0 0 0 0,-33-3 1 16,33 3 1-16,0 0-1 0,0 0-2 0,-42-6 5 15,42 6-4-15,0 0-1 0,-29-3-2 16,29 3 7-16,0 0-4 0,-36-3-2 0,36 3 4 16,-25-7-1-16,25 7 0 0,0 0-2 15,-44-8-2-15,44 8 2 0,-30-4 2 16,30 4 0-16,0 0-2 0,-44-5 3 16,44 5-2-16,0 0-1 0,-33-6 2 0,33 6 0 15,0 0 0-15,-37-4 1 0,37 4-4 16,0 0 0-16,-37-3 2 0,37 3-7 0,0 0 7 15,-35-4 0-15,35 4-3 0,0 0-1 16,-31 0 8-16,31 0-8 0,0 0 4 16,0 0-2-16,-39 4 2 0,39-4 2 0,0 0-6 15,-27 3 1-15,27-3 3 0,0 0-3 16,-28 5-1-16,28-5 3 0,0 0 1 0,-32 7 0 16,32-7-1-16,0 0-1 0,-30 13 0 15,30-13 2-15,-23 12-2 0,23-12-1 16,-26 18 1-16,26-18 2 0,-23 23 0 15,13-12 0-15,10-11-2 0,-23 31-1 0,11-18-2 16,12-13 0-16,-17 27 8 0,17-27-6 16,-13 25 1-16,13-25 0 0,-19 25-2 15,19-25 2-15,-13 20 2 0,13-20-3 0,-8 24 2 16,8-24-2-16,-15 16 1 0,15-16 1 16,0 0-1-16,-14 26 2 0,14-26-6 0,0 0 5 15,-15 21 1-15,15-21-3 0,0 0 6 16,0 0-5-16,-8 21 0 0,8-21 6 0,0 0-4 15,0 0 2-15,0 0-2 0,-12 18-1 16,12-18 2-16,0 0-3 0,0 0 5 16,0 0-6-16,0 0 3 0,-13 23 1 15,13-23 2-15,0 0-5 0,0 0 1 0,0 0 7 16,-14 24-6-16,14-24-3 0,0 0 2 16,0 0 0-16,-13 15-1 0,13-15 2 0,0 0-2 15,0 0 4-15,-10 24-4 0,10-24 6 16,0 0-6-16,0 0 6 0,-17 19-5 0,17-19-2 15,0 0 0-15,-12 19 2 0,12-19 3 16,0 0 0-16,-13 19-5 0,13-19 2 16,0 0 8-16,-8 21-8 0,8-21 3 15,0 0-4-15,-14 27-2 0,14-27 1 0,-13 24 3 16,13-24 2-16,0 0-1 0,-8 30 1 16,8-30-1-16,-9 20-5 0,9-20 4 15,0 0 1-15,-10 32 3 0,10-32-4 0,-3 25 1 16,3-25-2-16,0 0 5 0,-5 34 0 15,5-34-4-15,0 0 2 0,1 40-2 0,-1-40 1 16,4 27-1-16,-4-27 2 0,11 30-2 16,-5-14 0-16,-6-16 0 0,16 41-3 15,-4-20 5-15,0-3-1 0,-4-3 3 0,5 8-1 16,1-4-3-16,-3-1-1 0,0-1 0 16,2 7 1-16,-13-24 2 0,25 33-2 15,-17-15-18-15,6 0-3 0,1 0 8 0,0-3 4 16,2 5-5-16,-4-2 7 0,4-2-3 15,3 5-1-15,-3-6 6 0,11 8-4 0,-1-5 2 16,-2-6 1-16,7 3 2 0,-2 3-1 16,-2-3 0-16,4 2-2 0,-2-2 0 15,5-3 11-15,0 1-8 0,4-1 2 16,-4 0-1-16,8 1 1 0,-4-1-1 0,6-4 2 16,7 9 0-16,5-2-5 0,-2 0 7 15,9 0-5-15,-3-3 4 0,1 5 1 0,-1-2-2 16,0-3-1-16,0 3 2 0,-10-2-5 15,1-4 2-15,-6 3-5 0,0-3-16 0,-4 2-35 16,-2-3-45-16,4 2-38 0,-16-4-107 16,1-3-651-16,-9 0-415 0</inkml:trace>
  <inkml:trace contextRef="#ctx0" brushRef="#br0" timeOffset="62064.3841">2913 13841 4153 0,'0'0'-149'0,"0"0"8"0,0 0 6 0,0 0 1 16,0 0 6-16,0 0 9 0,0 0 8 16,0 0 17-16,0 0 15 0,0 0 36 0,0 0 23 15,0 0 30-15,0 0 10 0,0 0 13 16,0 0 2-16,0 0 7 0,0 0-16 16,0 0 6-16,0 0-1 0,0 0-10 0,0 0 0 15,0 0 7-15,0 0-10 0,0 0-11 16,0 0-2-16,0 0 13 0,0 0-2 0,0 0-16 15,0 0-7-15,0 0 23 0,0 0-7 16,0 0 7-16,0 0-9 0,0 0 6 16,0 0-2-16,0 0 7 0,0 0-7 0,25-47-2 15,-25 47-5-15,0 0 0 0,15-24 1 16,-15 24 12-16,17-22-19 0,-17 22 13 16,14-23 2-16,-14 23-7 0,20-27-2 0,-9 15 1 15,-11 12 3-15,20-25 7 16,-20 25-11-16,17-19-1 0,-17 19 3 0,17-18-6 15,-17 18 2-15,15-15 7 0,-15 15 3 0,0 0-12 16,17-15 0-16,-17 15 9 0,0 0-7 16,13-19-11-16,-13 19 7 0,0 0 4 0,0 0-6 15,18-11 8-15,-18 11 5 0,0 0-16 16,0 0-1-16,26-16 8 0,-26 16-8 16,0 0 10-16,23-11-2 0,-23 11 0 0,0 0 0 15,33-9 4-15,-33 9 4 0,22-4-1 16,-22 4-1-16,0 0-4 0,39-11-13 15,-39 11 11-15,20-6 0 0,-20 6 5 0,0 0-7 16,32-9-3-16,-32 9 14 0,18-9-11 16,-18 9-3-16,0 0 12 0,32-9-3 15,-32 9 0-15,23-7-10 0,-23 7 16 0,25-10-8 16,-25 10-4-16,29-5 2 0,-29 5-4 16,25-8 0-16,-25 8 0 0,28-11 8 15,-28 11-17-15,29-9 13 0,-29 9-2 0,35-9-6 16,-35 9 8-16,38-6 0 0,-16 2 0 15,-22 4 4-15,43-5-2 0,-17 2-4 0,-26 3 10 16,45-4-10-16,-45 4-2 0,38-5 13 16,-38 5-12-16,39-7 1 0,-39 7 11 15,40-3-9-15,-22 0-2 0,-18 3-3 0,44 0 1 16,-44 0 4-16,37-2-4 0,-37 2 15 16,40 0-11-16,-40 0 2 0,43-3-7 15,-43 3 12-15,44 0-14 0,-24-4 7 0,-20 4 9 16,40 0-11-16,-40 0-5 0,40 4 3 15,-40-4 8-15,38-4-4 0,-38 4-2 0,34 4-12 16,-34-4 9-16,40 3 10 0,-40-3-14 16,39 2 13-16,-39-2 3 0,43 3-1 15,-21-3 2-15,-22 0 3 0,45 0-9 16,-22 0 25-16,-23 0-10 0,54 0-3 0,-29 3 4 16,-25-3 13-16,49 0-15 0,-24 0-2 15,-25 0-6-15,62 0 4 0,-32-3-2 16,0 6 3-16,2-6 15 0,-2 6-24 0,3-6 7 15,2 3 1-15,-1 0-4 0,2 0-20 16,-2 0 16-16,1 0 4 0,-1 0-8 0,-3-3 11 16,3 3-7-16,-1 0 0 0,-33 0 2 15,60 0-2-15,-26-2-1 0,-4 2-5 0,2 0 12 16,-32 0-10-16,53 0-2 0,-24 2 8 16,3-2 3-16,-4 3-9 0,-28-3 2 15,59 3 0-15,-28 1 6 0,1 1-14 16,-2-2 10-16,0 1-16 0,5 2 9 0,-1-4 4 15,-2 2 3-15,1-1-11 0,-1 0 3 16,-2-3 4-16,-3 3 4 0,-27-3-6 0,47 2-8 16,-24 2 10-16,-23-4 8 0,37 0-10 15,-37 0-6-15,32 4 20 0,-32-4-14 16,25 2 6-16,-25-2-12 0,0 0-1 0,30 3 7 16,-30-3 2-16,0 0-4 0,0 0-2 15,40 0 6-15,-40 0-2 0,0 0 8 0,25 3 2 16,-25-3-5-16,0 0-5 0,0 0 6 15,40 0 2-15,-40 0-8 0,0 0 12 16,0 0-1-16,39 0-7 0,-39 0-2 16,30 0 15-16,-30 0-19 0,0 0 4 0,38-3 0 15,-38 3-7-15,0 0 7 0,42-3 3 16,-42 3 1-16,34 0-8 0,-34 0 3 16,31-2 6-16,-31 2-9 0,0 0 3 0,37 0 2 15,-37 0-1-15,0 0 0 0,32 0 6 16,-32 0-2-16,0 0 0 0,0 0-6 0,37-4 9 15,-37 4-10-15,0 0 19 0,0 0-8 16,28-4-6-16,-28 4 0 0,0 0 3 16,0 0-1-16,34 0-6 0,-34 0-11 0,0 0 26 15,0 0-9-15,48 0 1 0,-48 0-3 16,29 0-6-16,-29 0 4 0,33 0-9 16,-33 0 17-16,0 0-8 0,47 0-2 15,-47 0-2-15,35 0 6 0,-35 0-4 0,33 0 2 16,-33 0-7-16,0 0 1 0,44 0 8 15,-44 0 2-15,30-2-16 0,-30 2 9 0,0 0 8 16,40-3-10-16,-40 3 12 0,29 3-11 16,-29-3 4-16,0 0-1 0,33 0 12 0,-33 0-13 15,0 0 2-15,0 0 0 0,37 0 7 16,-37 0-16-16,0 0 18 0,0 0 2 16,27 2-7-16,-27-2-9 0,0 0 19 0,0 0-19 15,30 8-1-15,-30-8 3 0,0 0 4 16,32 12-8-16,-32-12 18 0,20 5-11 15,-20-5-4-15,21 11 1 0,-21-11 3 0,29 6-11 16,-29-6 11-16,32 12 0 0,-32-12-12 16,21 6 9-16,-21-6 8 0,32 6-3 15,-32-6-4-15,25 6 4 0,-25-6-9 0,25 6-1 16,-25-6-1-16,32 6-1 0,-32-6 8 16,25 3-1-16,-25-3 3 0,0 0 0 0,37 4-2 15,-37-4-2-15,25 3 10 0,-25-3-10 16,0 0 15-16,35 5-7 0,-35-5-13 15,22 3 7-15,-22-3 2 0,0 0-4 0,30 9 15 16,-30-9-18-16,0 0 12 0,32 3-1 16,-32-3-6-16,0 0 10 0,0 0-1 15,33 8-7-15,-33-8-11 0,0 0 19 16,30 9-16-16,-30-9 14 0,0 0-4 0,31 7-8 16,-31-7 12-16,20 5-8 0,-20-5-4 15,0 0 12-15,23 6-16 0,-23-6 14 0,0 0-8 16,0 0 4-16,33 4 0 0,-33-4 8 15,0 0-16-15,22 8 16 0,-22-8-4 0,0 0-14 16,0 0 6-16,27 4 10 0,-27-4-10 16,0 0 10-16,0 0-21 0,30 6 13 15,-30-6 6-15,0 0-1 0,0 0-10 0,32 5 22 16,-32-5-17-16,0 0 6 0,0 0-4 16,27 7 9-16,-27-7-16 0,0 0 1 15,0 0 10-15,28 3-4 0,-28-3-2 16,0 0 6-16,27 2 13 0,-27-2-21 0,0 0 11 15,0 0-3-15,33 0-15 0,-33 0 15 16,0 0-4-16,0 0-4 0,40-2 13 0,-40 2-11 16,0 0-1-16,0 0 10 0,0 0-7 15,26-3-2-15,-26 3 6 0,0 0 0 0,0 0 5 16,0 0 6-16,0 0 1 0,0 0 3 16,0 0 6-16,28-7 6 0,-28 7-15 15,0 0 26-15,0 0-33 0,0 0 7 0,0 0-16 16,0 0 1-16,0 0 3 0,0 0 8 15,0 0 4-15,0 0-28 0,0 0 13 0,33-3 6 16,-33 3-10-16,0 0 11 0,0 0-1 16,0 0-2-16,0 0-8 0,0 0 12 15,0 0 11-15,0 0-27 0,36 0 16 16,-36 0-13-16,0 0 4 0,0 0 4 0,0 0-11 16,0 0 14-16,0 0 1 0,33 3-15 15,-33-3 1-15,0 0-10 0,25 7 18 0,-25-7-12 16,0 0 6-16,0 0-1 0,29 5-2 15,-29-5-7-15,0 0 13 0,0 0 1 16,0 0 3-16,21 7 1 0,-21-7 2 0,0 0-11 16,0 0 0-16,0 0 22 0,0 0-8 15,0 0-2-15,0 0-7 0,0 0 3 0,0 0 9 16,25 9-12-16,-25-9-10 0,0 0 8 16,0 0-1-16,0 0 10 0,0 0 1 15,0 0 2-15,0 0-13 0,0 0 6 16,0 0-4-16,0 0-4 0,0 0-11 0,0 0 21 15,0 0-6-15,0 0-3 0,0 0-6 16,0 0-2-16,0 0 15 0,0 0-6 16,0 0 10-16,0 0-12 0,24 9 1 0,-24-9 11 15,0 0-12-15,15 20 1 0,-15-20-2 16,0 0 2-16,18 18 1 0,-18-18 4 16,14 15-6-16,-14-15 12 0,18 13-7 0,-18-13 10 15,0 0-3-15,17 20-15 0,-17-20-1 16,0 0 18-16,16 20-9 0,-16-20-4 0,0 0-1 15,14 15 12-15,-14-15-17 0,0 0 10 16,0 0-6-16,17 19 1 0,-17-19 2 16,0 0 3-16,8 18-2 0,-8-18-7 0,0 0 20 15,10 24-13-15,-10-24-5 0,0 0-7 16,0 0-7-16,3 32 0 0,-3-32 12 16,0 0-18-16,0 0 20 0,5 27-1 0,-5-27-3 15,0 0-7-15,0 0 13 0,0 0 5 16,0 28-15-16,0-28 9 0,0 0 3 0,0 0 8 15,0 0-18-15,-8 33 17 0,8-33-4 16,0 0-4-16,0 0-3 0,-3 29 3 16,3-29 2-16,0 0 2 0,0 0-3 0,0 0-1 15,0 0 6-15,-2 27-2 0,2-27-4 16,0 0 0-16,0 0 3 0,0 0-1 0,0 0-4 16,0 0 12-16,-8 24-6 0,8-24 0 15,0 0 5-15,0 0-14 0,0 0 20 16,-5 29-3-16,5-29-8 0,0 0-4 15,0 0-2-15,0 0 8 0,-9 30 2 0,9-30-12 16,0 0-1-16,0 0 17 0,-8 24 1 16,8-24-13-16,0 0 15 0,0 0-18 0,-5 27 11 15,5-27-10-15,0 0 8 0,0 0-6 16,-9 27 4-16,9-27 0 0,0 0 6 16,0 0-12-16,-8 27 14 0,8-27-12 0,0 0 0 15,0 0 8-15,-13 21-8 0,13-21-1 16,0 0-3-16,-14 19-1 0,14-19-1 0,0 0 1 15,-21 16-3-15,21-16-7 0,0 0 4 16,-27 18-4-16,27-18 1 0,-25 9 15 16,25-9-15-16,-32 12 10 0,32-12 0 15,-25 11 0-15,25-11 3 0,-32 8-11 0,32-8 16 16,-33 8-4-16,16 0-8 0,17-8 8 16,-40 9 4-16,40-9-14 0,-34 12 10 0,13-9 6 15,21-3 4-15,-39 12-10 0,12-9 4 16,6 4-2-16,21-7 4 0,-54 5 4 0,29 2 8 15,-3-7 8-15,28 0 9 0,-46 6-9 16,46-6 1-16,-40 3 4 0,15 0-8 16,25-3-6-16,-42 8-13 0,42-8 15 0,-43 1-7 15,43-1-4-15,-45 3 3 0,25-3-1 16,20 0-4-16,-42 0-10 0,42 0 8 16,-40 0-11-16,40 0 1 0,-42 0-3 15,42 0 4-15,-47 0-7 0,17 4 3 0,30-4 11 16,-60 4-11-16,29-4 1 0,-4 0 8 15,5 1-2-15,-3-1 4 0,-1 0-9 0,1 3 5 16,1 1 2-16,0-1-4 0,-1 1 12 16,1-3-10-16,-1 4 20 0,1-2-10 15,-2 0-8-15,1 0-10 0,1 0 4 0,-1 0-3 16,-7 0 1-16,3 0-10 0,3 0 6 16,-8 3-4-16,-1-2 7 0,1-2 1 15,-3 4 2-15,5-3 0 0,-5 1 4 0,8-2-7 16,-2 1 9-16,4 0 2 0,-2 1-6 15,2-4 12-15,4 4-10 0,-10-1 4 0,8-3-7 16,-2 1 20-16,1-1-11 0,-1 0 4 16,2 3 0-16,-1-3-6 0,3 0-2 15,-6 5 4-15,3-5 0 0,-1 0-4 0,-5 4 14 16,2-4-12-16,-1 3 2 0,2-3 4 16,0 5-4-16,-3-2 6 0,4-3-8 15,2 2 2-15,1 2 17 0,-3-4-13 0,6 3-2 16,30-3 16-16,-60 3-18 0,33 1 8 15,-3-4-4-15,30 0 5 0,-52 3-16 0,27-1-5 16,25-2 6-16,-50 3-8 0,28 0-3 16,22-3 9-16,-45 7-4 0,18-5 1 15,1 5 9-15,26-7-8 0,-56 3 8 0,35-3-11 16,21 0 11-16,-54 3 0 0,26-3 6 16,28 0 0-16,-54 0 11 0,22 0 0 15,32 0-9-15,-53-3-2 0,30 3 17 16,23 0 3-16,-52-3-1 0,25 3-5 0,27 0 4 15,-54-4-2-15,29 4-12 0,25 0 17 16,-57-3-1-16,29 3 5 0,-4 0-8 0,-1 0-9 16,33 0 3-16,-71 0-8 0,36 0 3 15,2 3-3-15,-4-3 1 0,-1 0 0 0,-4 7-8 16,-2-4 5-16,-1 0-14 0,-3 3 13 16,6-1-12-16,-10-1 2 0,7-1 3 15,-5 3 8-15,1 1-12 0,1 0-7 0,1 2 5 16,-5-5-4-16,3 4-12 0,-1-2-6 15,-3 3 7-15,4 0-23 0,-8 1-5 16,7-2 15-16,-2-1-7 0,-1 1 5 16,2 1-2-16,0-1 11 0,0 0-40 0,3-1-24 15,-2 2-48-15,-2 1-112 0,-2-2-429 16,4-1 118-16</inkml:trace>
</inkml:ink>
</file>

<file path=ppt/ink/ink2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24:32.520"/>
    </inkml:context>
    <inkml:brush xml:id="br0">
      <inkml:brushProperty name="width" value="0.05292" units="cm"/>
      <inkml:brushProperty name="height" value="0.05292" units="cm"/>
      <inkml:brushProperty name="color" value="#FF0000"/>
    </inkml:brush>
  </inkml:definitions>
  <inkml:trace contextRef="#ctx0" brushRef="#br0">1103 6831 618 0,'0'0'119'15,"0"0"150"-15,-16-28-73 0,16 28 22 0,0 0-34 16,-17-17-81-16,17 17 8 0,0 0-34 0,-15-17-14 16,15 17-8-16,0 0 6 0,0 0-23 15,-17-17-10-15,17 17 16 0,0 0-20 16,0 0 3-16,0 0 6 0,0 0-10 0,-17-19 9 15,17 19-3-15,0 0 6 0,0 0-3 16,0 0 8-16,0 0 3 0,0 0 2 16,0 0-18-16,0 0 2 0,0 0 9 15,0 0-15-15,0 0-14 0,0 0 2 16,0 0-17-16,0 0-2 0,0 0 5 0,0 0 0 16,0 0 0-16,0 0-5 0,0 0-10 0,0 0 4 15,0 0 11-15,0 0-12 0,0 0-2 16,0 0 14-16,0 0 0 0,0 0 0 15,0 0-15-15,0 0 3 0,0 0 0 0,0 0 21 16,0 0-12-16,0 0 9 0,0 0-15 16,0 0 9-16,0 0 6 0,0 0-6 15,54-23-6-15,-54 23 21 0,28-1-6 16,-28 1-3-16,41-3 0 0,-41 3-6 0,35-3 3 16,-35 3 9-16,40 0-12 0,-40 0 6 15,37-5 3-15,-37 5 0 0,45-3-12 16,-45 3-3-16,47 0 3 0,-21 0 6 0,1-3 0 15,-27 3 0-15,60-2 0 0,-31 2 18 0,-29 0-9 16,48-4 0-16,-48 4-3 16,40 0 6-16,-40 0-9 0,39-3-3 0,-39 3-3 15,30 0 6-15,-30 0 2 0,30-3 13 16,-30 3-6-16,0 0-12 0,45 0 3 0,-45 0-1 16,30-2 4-16,-30 2 3 0,32 0-3 15,-32 0 0-15,0 0-9 0,45-4 14 16,-45 4-8-16,32 4 0 0,-32-4-3 0,0 0 0 15,42-4-9-15,-42 4 9 0,27 4 15 16,-27-4-21-16,0 0 9 0,38 2 0 16,-38-2-1-16,0 0-2 0,35 0-2 0,-35 0-4 15,30 6 17-15,-30-6-8 0,27 4-3 16,-27-4 6-16,30 2 2 0,-30-2-5 16,30 6-6-16,-30-6 9 0,31 5-17 0,-31-5 16 15,25 3-5-15,-25-3 0 0,30 4 3 16,-30-4-11-16,0 0 5 0,33 5 11 0,-33-5-2 15,0 0 14-15,24 3-29 0,-24-3 9 16,0 0 17-16,0 0-28 0,28 3 14 16,-28-3-12-16,0 0 9 0,0 0-11 15,28 1 11-15,-28-1-3 0,0 0 12 0,0 0-9 16,31 5 8-16,-31-5-11 0,0 0 3 16,26 3 6-16,-26-3-3 0,0 0-12 0,0 0 1 15,39 0 16-15,-39 0-2 0,0 0-3 16,32 0-6-16,-32 0 3 0,0 0-3 15,28 0 0-15,-28 0 20 0,0 0-28 0,37 3-9 16,-37-3-37-16,22 6-13 0,-22-6-48 16,23 6-34-16,-23-6-16 0,0 0-370 15,25 15 110-15</inkml:trace>
  <inkml:trace contextRef="#ctx0" brushRef="#br0" timeOffset="1763.7501">2401 6267 1902 0,'0'0'-72'0,"-20"-12"17"0,20 12-29 15,0 0 22-15,0 0 12 0,-25-15-6 16,25 15 3-16,0 0 8 0,0 0 13 0,0 0-10 15,0 0 28-15,-23-12 14 0,23 12 10 16,0 0-6-16,0 0 15 0,0 0-5 0,0 0 13 16,-25-10 14-16,25 10-10 0,0 0 13 15,0 0-1-15,0 0-18 0,0 0 9 16,0 0-5-16,0 0-21 0,0 0-3 16,0 0-5-16,0 0 8 0,0 0-12 0,0 0 12 15,0 0-8-15,0 0 8 0,0 0-16 16,0 0 16-16,0 0-8 0,0 0 0 0,0 0 12 15,0 0-16-15,0 0 8 0,0 0 4 16,0 0-4-16,0 0-8 0,-4 49 4 0,4-49 4 16,0 0 4-16,0 0 16 0,32 25-24 15,-32-25-4-15,20 15 12 0,-20-15-8 16,17 20 4-16,-17-20 4 0,20 12 12 16,-20-12-12-16,22 12-8 0,-22-12 8 0,18 12 15 15,-18-12-7-15,0 0 3 0,19 15-4 16,-19-15 0-16,0 0-7 0,16 13-1 0,-16-13 12 15,0 0-11-15,20 12 6 0,-20-12-6 16,0 0-8-16,0 0 0 0,24 9 4 16,-24-9-1-16,0 0 12 0,0 0 7 0,0 0-11 15,22 12 7-15,-22-12 3 0,0 0 4 16,0 0-11-16,0 0-3 0,0 0 6 16,0 0-13-16,0 0 3 0,23 9 7 15,-23-9 6-15,0 0-10 0,0 0 11 0,0 0-8 16,28 10-6-16,-28-10 10 0,0 0-4 15,0 0-9-15,29 7 12 0,-29-7 4 16,0 0-4-16,0 0 1 0,0 0-1 0,0 0-3 16,28 5 3-16,-28-5 6 0,0 0-13 15,0 0-2-15,0 0-7 0,0 0 3 16,0 0 3-16,22 12 0 0,-22-12-3 0,0 0 7 16,0 0-1-16,25 4-18 0,-25-4 24 15,0 0-18-15,17 12 6 0,-17-12 0 16,0 0 10-16,0 0-7 0,32 9 6 0,-32-9-12 15,0 0 0-15,20 10 10 0,-20-10-4 16,0 0 3-16,27 8-3 0,-27-8 3 0,0 0-3 16,23 11-3-16,-23-11 0 0,0 0-9 15,20 6 0-15,-20-6 9 0,0 0 6 16,0 0-15-16,27 7 12 0,-27-7-3 16,0 0-18-16,25 13 15 0,-25-13 9 0,22 10-6 15,-22-10-3-15,0 0-3 0,23 9 6 16,-23-9-3-16,0 0 0 0,25 13 6 0,-25-13 0 15,0 0 0-15,0 0 0 0,25 9-15 16,-25-9 12-16,0 0-3 0,24 8 6 16,-24-8-6-16,0 0 9 0,0 0-12 0,0 0 9 15,21 7 9-15,-21-7-9 0,0 0-6 16,0 0 17-16,0 0-5 0,0 0-3 16,0 0 2-16,20 12-2 0,-20-12-6 15,0 0 0-15,0 0 6 0,0 0-1 0,0 0-11 16,0 0 3-16,0 0 12 0,0 0-12 0,17 16 0 15,-17-16 3-15,0 0-1 0,0 0-2 16,0 0 0-16,0 0 3 0,0 0-6 16,0 0-2-16,15 15 5 0,-15-15 3 15,0 0 5-15,0 0-16 0,0 0 8 16,0 0 0-16,0 0 14 0,0 0-26 0,0 0 7 16,12 22 5-16,-12-22 0 0,0 0-6 15,0 0 3-15,0 0 20 0,0 0-14 0,0 0 3 16,0 0-12-16,0 0 12 0,0 0-3 15,0 0 0-15,0 0-9 0,-27 41 14 0,27-41-2 16,-22 9-3-16,22-9 5 0,-16 12-2 16,16-12 0-16,-32 15 2 0,32-15-2 15,-37 19-1-15,15-9 4 0,1 0 13 16,-1 2-11-16,-3-5 8 0,-4 2 8 0,6 3-3 16,-4-2-10-16,0 0 20 0,2 0 3 15,2-2-13-15,-6 1 12 0,6 5-1 16,-4-8 5-16,2 1 0 0,3 4 2 0,-8-5 6 15,9 4 9-15,-10-2-34 0,1 1-2 16,0 1 11-16,-2-2-16 0,-4 6-2 0,2 0-26 16,1-2-31-16,-2 3-44 0,1 5-59 15,-3-1-133-15,7 0-379 0,2-6 119 16</inkml:trace>
  <inkml:trace contextRef="#ctx0" brushRef="#br0" timeOffset="7705.2767">12810 7403 821 0,'0'0'169'0,"0"0"24"0,0 0 22 15,0 0-56-15,0 0-50 0,0 0-24 16,0 0-10-16,0 0-14 0,0 0 7 15,0 0-10-15,0 0 6 0,0 0 26 0,0 0-12 16,0 0-3-16,0 0-1 0,0 0-6 16,0 0-1-16,0 0-5 0,0 0 0 15,0 0-14-15,0 0-6 0,0 0 3 16,0 0 4-16,0 0-6 0,0 0-12 0,0 0 6 16,0 0-3-16,0 0 4 0,0 0-18 0,0 0 5 15,0 0 3-15,0 0-16 0,0 0 1 16,0 0 6-16,0 0-7 0,-30-1 10 15,30 1 2-15,0 0-9 0,0 0 1 0,0 0-2 16,0 0 1-16,0 0-6 0,-36-4-4 16,36 4-3-16,0 0-2 0,0 0 14 15,-30-3-21-15,30 3 9 0,0 0 8 16,0 0-6-16,0 0-6 0,-32-5 7 0,32 5-5 16,0 0 4-16,0 0-8 0,0 0 8 15,-36 0-4-15,36 0 0 0,0 0 3 16,0 0-8-16,0 0-7 0,-37 0 10 0,37 0 2 15,0 0-19-15,0 0 17 0,0 0-5 0,-29 5-5 16,29-5 5-16,0 0 9 0,0 0-11 16,0 0 0-16,-33 7 16 0,33-7-19 15,0 0 7-15,-28 9 5 0,28-9-7 0,0 0 14 16,-29 4-9-16,29-4-3 0,0 0 2 16,-23 11-11-16,23-11 7 0,0 0 2 15,-22 12-5-15,22-12-2 0,0 0 5 16,-23 12 0-16,23-12-3 0,0 0 0 0,-26 10 0 15,26-10-2-15,0 0 12 0,-23 13-10 16,23-13 2-16,0 0 6 0,-18 18-3 0,18-18-5 16,0 0 7-16,-22 13 1 0,22-13 2 15,0 0 2-15,-22 19-9 0,22-19 17 0,0 0-18 16,-17 13-2-16,17-13 10 0,0 0-10 16,-16 23 10-16,16-23 5 0,0 0-5 15,-20 15-2-15,20-15-3 0,0 0 7 16,-12 19-7-16,12-19 5 0,0 0 5 0,-17 21-7 15,17-21 4-15,0 0-2 0,-17 22 0 16,17-22-2-16,0 0-6 0,-13 25 1 16,13-25 1-16,-8 18 9 0,8-18 5 0,0 0-11 15,-15 29-7-15,15-29 10 0,0 0-5 16,-9 24 0-16,9-24 7 0,0 0 3 0,-13 30-12 16,13-30 2-16,-3 22 12 0,3-22-9 15,0 0 17-15,-4 40-20 0,4-40-5 16,0 31 5-16,0-31 5 0,0 30-13 0,0-30 10 15,4 30 6-15,-4-30-3 0,0 27-8 16,0-27 5-16,0 0 6 0,-4 30-3 16,4-30 0-16,0 0 8 0,4 30-6 0,-4-30 3 15,0 0 1-15,0 29-9 0,0-29-2 16,0 0 5-16,0 0 5 0,0 33-2 16,0-33-11-16,3 22 10 0,-3-22-4 0,0 0 2 15,0 0 0-15,-3 37-5 0,3-37 0 16,0 0 17-16,3 30-17 0,-3-30 0 0,0 0 5 15,-3 35 0-15,3-35-8 0,3 24 6 16,-3-24-6-16,5 28 16 0,-5-28-6 16,3 31 9-16,-3-31-11 0,2 28 13 15,-2-28-8-15,12 30 2 0,-12-30-4 0,5 31-3 16,-5-31 0-16,13 33 5 0,-8-19-15 16,-5-14 20-16,12 33-15 0,-4-18 15 0,-8-15-10 15,14 32-5-15,-6-17 10 0,-8-15 5 16,12 30-12-16,-1-18 7 0,-11-12 2 15,17 25-4-15,-17-25 2 0,12 21-8 0,-12-21 1 16,8 17 7-16,-8-17 7 0,0 0-4 16,13 24-8-16,-13-24-5 0,0 0 7 0,16 18-4 15,-16-18 2-15,0 0 2 0,13 21-7 16,-13-21 18-16,17 17-13 0,-17-17 15 16,13 18-13-16,-13-18 1 0,15 15 9 15,-15-15-7-15,0 0-2 0,24 19-8 16,-24-19 12-16,0 0-12 0,16 15 8 0,-16-15-1 15,0 0-4-15,17 15 4 0,-17-15-4 16,0 0 4-16,22 15 8 0,-22-15-10 0,18 14-5 16,-18-14 7-16,0 0 1 0,25 15-1 15,-25-15 6-15,17 8-3 0,-17-8 2 0,23 13-9 16,-23-13-3-16,22 9 5 0,-22-9 2 16,25 14-2-16,-25-14-5 0,24 9 15 15,-24-9-15-15,28 9 3 0,-28-9 2 0,18 8 14 16,-18-8-11-16,0 0 2 0,32 12-13 15,-32-12 11-15,20 7 2 0,-20-7-1 16,0 0-8-16,29 10 8 0,-29-10-4 0,23 5 5 16,-23-5-10-16,30 7 5 0,-30-7 5 15,40 8-10-15,-40-8 5 0,36 7 8 16,-20-4-6-16,-16-3-4 0,35 5 4 0,-35-5-4 16,31 4 4-16,-31-4 0 0,30 8 1 15,-30-8 2-15,25 1-10 0,-25-1 2 16,25 6 11-16,-25-6-6 0,23 11-9 0,-23-11 7 15,27 1-5-15,-27-1 0 0,32 8 8 16,-32-8-3-16,37 3-3 0,-37-3 18 16,43 1-13-16,-25 3 0 0,-18-4 1 0,44 0-1 15,-44 0-2-15,38 0 3 0,-38 0 1 16,36 0-6-16,-36 0 2 0,33 4-5 0,-33-4 10 16,35 0 7-16,-35 0-14 0,35-4 4 15,-35 4-9-15,35-4 9 0,-35 4 1 16,39-4-1-16,-39 4-12 0,40-8 20 0,-20 7-3 15,5-5-14-15,-25 6 5 0,54-11-13 16,-29 5 1-16,3-1-1 0,4 2 11 16,0-2-4-16,-2-1-6 0,-3 1 6 0,-1 1-6 15,3 0 6-15,-29 6-2 0,48-9 8 16,-26 3-3-16,7 0-5 0,-6 0 7 16,-23 6 3-16,54-11-5 0,-34 7 0 0,-20 4 0 15,45-9 0-15,-23 2 3 0,-22 7-3 16,43-7 5-16,-21 4 5 0,-22 3-10 15,48-6 5-15,-28 3-5 0,-20 3 7 0,49-10 1 16,-29 8-8-16,-20 2-3 0,43-3 8 16,-43 3 8-16,46-6-13 0,-23 6 0 15,-23 0 2-15,45-4-4 0,-45 4 4 0,45-3 6 16,-25 1-1-16,-20 2 8 0,46-3-12 16,-23-1 12-16,-23 4-10 0,42-5 5 0,-42 5 0 15,45-5-13-15,-23 4 11 0,-22 1 2 16,47-5-15-16,-26 3 2 0,-21 2 18 15,45-4-25-15,-19 1 15 0,-26 3 0 0,40-3-12 16,-40 3 14-16,47-2 3 0,-47 2-15 16,43 0 20-16,-20 0-10 0,-23 0-2 15,54-5-1-15,-29 5 8 0,7-2 0 16,-32 2 3-16,57 0-8 0,-24-3 2 0,-4 3-7 16,-29 0 15-16,57-3-15 0,-36 3 8 15,-21 0 4-15,45-4 1 0,-45 4-13 0,46 0-5 16,-25 0 7-16,-21 0 6 0,44 0-3 15,-44 0-8-15,43 0 16 0,-43 0-8 0,47 0 0 16,-20 4 5-16,-27-4-5 0,42 0-3 16,-17 3 3-16,-25-3 3 0,45 0-1 15,-22 0-4-15,-23 0 2 0,46 3 5 0,-46-3-3 16,40 2-2-16,-40-2 0 0,40 0 5 16,-40 0-12-16,35 0 4 0,-35 0-2 15,37 5 0-15,-10-3 13 0,-27-2-11 16,38 0-7-16,-38 0 18 0,44 3-21 0,-26 0 13 15,-18-3 8-15,52 0 2 0,-27 0-10 16,-25 0 7-16,45-3-17 0,-45 3 18 0,39 0-8 16,-39 0 5-16,43-3 5 0,-43 3-5 15,40-2-5-15,-40 2-3 0,34-5-4 16,-34 5 2-16,43 0 0 0,-43 0 0 0,39-2-3 16,-13-1 3-16,-26 3 5 0,52-7-5 15,-23 4 5-15,2 1 3 0,3-1-6 16,-6 0-2-16,6-4 3 0,-2 4-16 15,1 1 18-15,-1-2-5 0,-7-2-5 0,7 3 12 16,-32 3-4-16,42-6-6 0,-42 6 16 16,40-6 7-16,-40 6-13 0,31-6 1 0,-31 6-8 15,29-3 7-15,-29 3 1 0,27-8 2 16,-27 8-2-16,25-4-1 0,-25 4-2 0,28-8-5 16,-28 8 13-16,32-5-6 0,-32 5-7 15,32-7 0-15,-32 7-3 0,25-5 8 0,-25 5 0 16,27-7 3-16,-27 7-3 0,0 0 5 15,35-9-5-15,-35 9-8 0,0 0 1 16,30-3 2-16,-30 3 10 0,0 0 0 16,28-6-10-16,-28 6 7 0,0 0 1 0,27-6-6 15,-27 6 8-15,0 0-12 0,39-7 12 16,-39 7-8-16,26-2-4 0,-26 2 7 16,30-5 0-16,-30 5 0 0,29-6-5 0,-29 6 5 15,30-1 0-15,-30 1-3 0,33-6 6 16,-33 6 2-16,31-11-5 0,-31 11 0 15,31-6 0-15,-31 6 5 0,30-9-5 0,-30 9 5 16,27-9-10-16,-27 9 7 0,27-12 6 16,-27 12-3-16,17-16-7 0,-17 16 27 15,21-15-23-15,-21 15 3 0,15-18 3 0,-15 18-3 16,19-20-5-16,-19 20 5 0,17-18-15 16,-17 18-3-16,25-24-2 0,-17 12 0 0,-8 12-5 15,25-18 2-15,-25 18 5 0,19-24 10 16,-19 24-10-16,15-17 5 0,-15 17 3 15,15-21 5-15,-15 21 13 0,15-25 0 0,-15 25-3 16,15-21 1-16,-15 21 7 0,6-21 2 16,-6 21-17-16,17-23-31 0,-17 23-14 15,15-24 11-15,-15 24-6 0,24-29 5 0,-16 20 13 16,-8 9-8-16,13-28 8 0,-13 28-1 16,14-28 4-16,-8 14 10 0,-6 14-5 15,9-33 8-15,-9 33 3 0,5-35 6 0,-5 35 8 16,5-41-12-16,-5 41 4 0,0-33-6 15,0 33-17-15,8-34 3 0,-8 34 3 16,2-32-23-16,-2 32 0 0,0-30 10 0,0 30-5 16,2-30 9-16,-2 30-4 0,0-29 3 15,0 29 6-15,0 0 3 0,-4-39-6 0,4 39 5 16,-8-28 4-16,8 28 3 0,-8-24-3 16,8 24 6-16,-16-25 0 0,16 25 3 15,-13-25-13-15,13 25 19 0,-13-21-12 0,13 21 6 16,-10-21 0-16,10 21 6 0,-24-18-6 15,24 18 10-15,-28-20-17 0,11 11 17 16,17 9-10-16,-40-15 3 0,15 8-3 16,-2 1 9-16,-3-3-6 0,30 9 16 0,-59-10 11 15,33 5-6-15,-4 0 0 0,-1 1 2 0,31 4 1 16,-53-11 11-16,29 7-10 0,-7-1 3 16,31 5 9-16,-52-8 7 0,28 1-4 15,1-1 8-15,23 8 1 0,-50-4-2 16,31-4-12-16,19 8-3 0,-48-4-13 15,28 1 3-15,20 3 2 0,-45-5-17 0,16 4 14 16,29 1-14-16,-42-7-6 0,42 7 6 16,-38-3 2-16,38 3-7 0,-35 0 2 0,35 0 0 15,-34-2-7-15,34 2 9 0,-35-6 1 16,35 6-15-16,-42-5 15 0,42 5-3 0,-40-6-5 16,40 6 3-16,-43-1-1 0,43 1-1 15,-47-5-3-15,47 5 0 0,-42 0 0 0,42 0 4 16,-48 0 1-16,22 0 2 0,26 0-5 15,-51 0 1-15,22-2-8 0,29 2 12 16,-50-4-7-16,50 4 0 0,-49 0 11 16,23-3-1-16,26 3-10 0,-54-3 13 0,21-2-13 15,33 5 5-15,-50-4 0 0,21 1-5 16,7-3 0-16,22 6-5 0,-53-11 14 16,24 6-11-16,-1 2 20 0,4-4-18 0,-8 2 5 15,2-2 1-15,-5 2-1 0,-3-3-3 16,-5 4 3-16,-5-4-17 0,-4 5 8 0,-2-1 15 15,-10 0-13-15,1-3-5 0,0 5 23 16,1-5 4-16,4 4-13 0,3 2 2 16,4-4-5-16,1-1 12 0,2 1-12 15,1 1-8-15,1 1 6 0,6-3 4 0,-2 1 1 16,1 3-5-16,4-3 7 0,4 0 2 16,0 4 2-16,-8-4-7 0,2-1 10 15,3 3 3-15,-1-2-8 0,-6 1 1 0,0 1 3 16,0-2-2-16,-4 0 8 0,-1 0-7 15,7 0 9-15,3 4 18 0,5-3 12 0,-12-3-7 16,13 4 6-16,1 1-13 0,1-1-5 16,32 3-4-16,-59-7 2 0,34 6-8 0,-5-3 2 15,30 4 1-15,-47-5-4 0,47 5 15 16,-40-3-5-16,40 3-14 0,-45-12 2 16,25 11-3-16,20 1-6 0,-43-7 11 15,43 7-1-15,-41-8-10 0,21 5 3 0,20 3-1 16,-40-11-13-16,40 11 6 0,-43-5 8 15,24 1-13-15,19 4 4 0,-57-9-1 16,32 7 5-16,-3-2-13 0,-4-2 4 0,2 3 7 16,-2 0-9-16,-1-1 2 0,-6 2-2 15,-4-4 6-15,-1 2-17 0,-1 2 14 0,-2-3 0 16,0-1-1-16,-1 0 17 0,1 3-16 16,2 0 7-16,5-3-10 0,-2 3-1 15,3 3-12-15,4 0-16 0,0 3-30 16,-3 6-39-16,-1 6-54 0,-1 4-154 0,10 1-492 15,5-9 192-15</inkml:trace>
  <inkml:trace contextRef="#ctx0" brushRef="#br0" timeOffset="12281.0948">23850 7507 3338 0,'0'0'-143'0,"-22"-16"16"16,22 16 10-16,0 0 0 0,-20-15 9 16,20 15 3-16,0 0 13 0,-25-19 16 15,25 19 39-15,0 0 2 0,-20-19 6 16,20 19 20-16,0 0 12 0,-20-23 10 0,20 23 12 15,-17-12 28-15,17 12-6 0,0 0 4 0,-20-17-12 16,20 17-4-16,0 0 9 0,-25-15 13 16,25 15-13-16,0 0 9 0,-20-12-21 15,20 12-7-15,0 0-1 0,-25-12-14 16,25 12 14-16,0 0-11 0,-28-15-5 0,28 15 10 16,-31-11 13-16,31 11-8 0,0 0-8 15,-35-12 10-15,35 12-5 0,-31-12-2 0,9 6-6 16,22 6-4-16,-40-12 4 0,15 2 0 15,4 2 0-15,21 8 5 0,-45-14-7 16,45 14 0-16,-36-9 11 0,15 3-18 0,21 6-1 16,-38-9-4-16,38 9 16 0,-42-9-7 15,19 5 0-15,23 4 7 0,-42-10 10 16,18 5-17-16,24 5 4 0,-40-8-1 0,15-1-4 16,25 9-1-16,-48-7 4 0,28 3-6 15,20 4 1-15,-42-5 8 0,42 5-17 0,-40-7 14 16,40 7-9-16,-37-7 2 0,37 7-2 15,-34-1 7-15,34 1 0 0,-33-7 0 16,33 7 0-16,-28-7-12 0,28 7 5 0,0 0 0 16,-37-2-4-16,37 2-1 0,-29-3 10 15,29 3-10-15,0 0 1 0,-33-7 1 16,33 7 10-16,0 0 7 0,0 0-26 0,-40-1 8 16,40 1-1-16,0 0 3 0,0 0-9 15,-29-5 8-15,29 5-8 0,0 0 2 0,0 0 4 16,0 0 5-16,-40 5-16 0,40-5 7 15,0 0 13-15,0 0-8 0,-33 4-1 16,33-4 5-16,0 0 5 0,-32 7-5 0,32-7-5 16,0 0 10-16,-34 2-1 0,34-2 6 15,0 0-13-15,-40 0 6 0,40 0-13 0,0 0 6 16,-42 0 4-16,42 0 2 0,0 0 7 16,-40 0 0-16,40 0 1 0,0 0-8 15,-35-2 5-15,35 2-3 0,0 0-4 16,-40-3-4-16,40 3 13 0,0 0-7 0,-37-4 1 15,37 4 1-15,0 0 1 0,-33 0-14 16,33 0 4-16,0 0-13 0,-39-3 6 16,39 3 1-16,0 0-6 0,-33-1 3 0,33 1 3 15,0 0 6-15,-37 0-2 0,37 0-3 16,0 0 20-16,-37-5-8 0,37 5-11 0,0 0 9 16,-33 0-14-16,33 0 4 0,0 0 8 15,-32-2-8-15,32 2 8 0,0 0-1 16,0 0 8-16,-33-4-5 0,33 4 5 0,0 0-8 15,0 0 1-15,-37-3 0 0,37 3-1 16,0 0 1-16,0 0 7 0,-42-3-10 16,42 3 2-16,0 0 13 0,-30-6-15 15,30 6-2-15,0 0 9 0,-32-6-14 0,32 6 10 16,0 0 7-16,-43-6-3 0,43 6 3 0,-27-4-3 16,27 4-2-16,0 0 0 15,-42-7 0-15,42 7 3 0,0 0-8 0,-35-6-2 16,35 6 12-16,-30-2-5 0,30 2 0 0,0 0 7 15,-35-7-5-15,35 7-4 0,0 0-1 16,-32-3-18-16,32 3 1 0,0 0 11 0,-34-6-6 16,34 6 8-16,0 0-1 0,-43-6-4 15,43 6 2-15,0 0 5 0,-34-6 2 16,34 6-4-16,-28-3-3 0,28 3 10 0,0 0-5 16,-37-5 0-16,37 5-13 0,0 0 8 15,-33-8-20-15,33 8 4 0,0 0-8 16,0 0 0-16,-32-3 2 0,32 3 8 15,0 0 5-15,0 0 16 0,-35-9-16 0,35 9 35 16,0 0 9-16,-22-7 2 0,22 7 7 16,0 0 5-16,-25-8-10 0,25 8 2 15,0 0-1-15,-28-8 0 0,28 8 10 0,0 0-8 16,-27-12-7-16,27 12-11 0,0 0 0 16,0 0 1-16,-29-11-1 0,29 11-2 0,0 0 0 15,-31-7 2-15,31 7-16 0,0 0 11 16,-32-9-18-16,32 9 13 0,-30-6-1 0,30 6-10 15,-32-9 11-15,32 9-13 0,-39-6 7 16,21 0 2-16,18 6-8 0,-49-6 6 16,21 0 0-16,28 6-1 0,-42-6 1 0,42 6-12 15,-40-6 9-15,22 2 7 0,18 4-9 16,-44-7 7-16,44 7-2 0,-37 0-3 16,37 0-5-16,-38-1 1 0,38 1-1 15,-40-5 8-15,40 5-1 0,-34-2 3 0,34 2 0 16,0 0-4-16,-43 0 4 0,43 0-3 15,-35 0-7-15,35 0 3 0,0 0 2 0,-49 0 5 16,49 0 0-16,-28 2 0 0,28-2-12 16,0 0 2-16,-39 5 5 0,39-5 0 0,0 0-2 15,-30 1 2-15,30-1 0 0,0 0 2 16,-35 7 3-16,35-7 0 0,0 0-5 0,-30 4 5 16,30-4-2-16,0 0 7 15,-34 6-10-15,34-6 5 0,0 0-3 0,-33 3-2 16,33-3 3-16,0 0 7 0,-33 3-5 15,33-3 0-15,0 0-8 0,-32 1 3 0,32-1 8 16,0 0-3-16,-34 5 5 0,34-5 7 16,0 0-7-16,-37 3-7 0,37-3 12 15,-26 0 2-15,26 0-22 0,0 0 8 0,-44 3 4 16,44-3 1-16,0 0-6 0,-37 6-9 16,37-6 12-16,-30 6 5 0,30-6-3 0,-28 7-2 15,28-7 3-15,0 0-8 0,-34 8-5 16,34-8 10-16,-26 7-10 0,26-7 12 15,-24 9-9-15,24-9 2 0,0 0 10 0,-27 10-5 16,27-10-8-16,0 0 11 0,-30 9-11 16,30-9 11-16,0 0-8 0,-30 8 5 15,30-8-8-15,-20 12 13 0,20-12-5 0,-23 9-10 16,23-9 3-16,-22 14 4 0,22-14 6 16,0 0-6-16,-27 16 3 0,27-16 3 15,-20 12-3-15,20-12 2 0,-27 19 3 0,27-19-2 16,-23 18-16-16,23-18 11 0,-27 22-6 15,17-11 16-15,10-11-6 0,-27 24 3 0,17-10-10 16,10-14 3-16,-25 26-1 0,9-14 3 16,16-12-5-16,-16 25 0 0,16-25-8 15,-23 25 8-15,23-25 0 0,-13 19 0 0,13-19 7 16,-20 22 1-16,20-22-13 0,-12 21 20 16,12-21-10-16,-20 23-5 0,20-23-8 0,-10 16 8 15,10-16-1-15,-12 24 14 0,12-24-13 16,0 0 5-16,-15 27 8 0,15-27-11 15,0 0-2-15,-15 21 5 0,15-21 0 0,0 0 0 16,0 0-3-16,-8 21 1 0,8-21 2 16,0 0-5-16,0 0 7 0,0 0-10 15,-10 24 6-15,10-24 7 0,0 0-5 16,0 0-8-16,0 0 11 0,-5 24-6 0,5-24-2 16,0 0 5-16,0 0-13 0,-4 32 13 15,4-32 0-15,0 0 3 0,0 0-6 0,4 38 8 16,-4-38-5-16,0 0-2 0,1 27 4 15,-1-27-7-15,0 0 5 0,4 31 0 0,-4-31 5 16,0 0-2-16,1 28-3 0,-1-28 5 16,0 0-2-16,9 28-3 0,-9-28 2 15,5 17 1-15,-5-17 2 0,0 0-2 0,6 30-11 16,-6-30 10-16,0 0-2 0,12 26-2 16,-12-26-1-16,8 20 14 0,-8-20-14 0,7 20-2 15,-7-20 2-15,0 0 3 0,12 25 3 16,-12-25 5-16,0 0-3 0,6 26 0 15,-6-26-10-15,0 0 7 0,12 24-4 16,-12-24 2-16,12 17-5 0,-12-17-1 0,8 22 6 16,-8-22 6-16,19 29-6 0,-19-29 5 15,15 25-3-15,-4-13-9 0,-11-12 12 16,21 27-5-16,-11-15 0 0,-10-12 5 0,20 24-5 16,-20-24 0-16,21 23-8 0,-7-11 16 15,-14-12 2-15,18 23-10 0,-18-23 0 0,25 21 6 16,-11-12-12-16,-14-9 9 0,23 21-6 15,-8-13 9-15,-15-8-14 0,27 19 13 0,-17-9-2 16,-10-10-1-16,28 15-2 0,-28-15-2 16,27 12 4-16,-27-12 1 0,19 15-1 15,-19-15 6-15,23 11-8 0,-23-11 3 0,23 11-9 16,-23-11 4-16,19 13 2 0,-19-13 0 16,20 12 0-16,-20-12 8 0,27 12-8 15,-27-12 0-15,25 15 2 0,-9-7-4 16,-16-8 4-16,27 12-2 0,-27-12 13 0,30 15-21 15,-15-9 6-15,-15-6 12 0,24 10-10 16,-24-10 5-16,28 11-5 0,-28-11 5 16,22 10-2-16,-22-10-6 0,27 12 6 0,-27-12-1 15,26 10-9-15,-7-2 4 0,-19-8 8 16,27 12-5-16,-27-12 3 0,30 12 4 0,-14-4-7 16,-16-8-5-16,27 12 5 0,-27-12 0 15,35 14-7-15,-35-14 9 0,30 7 6 0,-30-7-11 16,32 14-7-16,-15-10 15 0,-17-4 5 15,32 11-10-15,-32-11-2 0,30 9 2 16,-30-9 0-16,32 9 2 0,-32-9-7 16,28 9 5-16,-28-9-18 0,32 9 16 0,-32-9-1 15,33 12 6-15,-8-2 2 0,-6-4 3 16,8 4-11-16,-1-3-5 0,4 0 11 0,2 3 7 16,2-3-15-16,-2 0 13 0,11 4-1 15,-11-6 3-15,3 2-10 0,7-1-2 16,-7-3-1-16,-2 3 3 0,2 0 0 0,-3 1-5 15,2-5 23-15,1 1-6 0,-2 4-2 16,1-3 3-16,6 2-8 0,-7-3-5 0,1 0 5 16,1 3-5-16,0-3 0 0,-2 0 0 15,1 3 5-15,3-3 2 0,-9 4-12 16,9-5 8-16,-9 1-3 0,9 3 10 0,-8-2-8 16,7 1 3-16,-2-2 0 0,-11 1 0 15,11-1-5-15,-7 0 15 0,3-1-23 16,-30-2 6-16,41 3 7 0,-17 1 2 0,-24-4-7 15,32 6 15-15,-32-6-1 0,31 2-12 16,-31-2 13-16,26 5-10 0,-26-5 9 16,0 0-7-16,35 5-9 0,-35-5 7 0,0 0 4 15,33 7-14-15,-33-7 10 0,32 2 2 16,-32-2 3-16,37 5-10 0,-37-5 7 0,32 6-5 16,-32-6-9-16,38 1 5 0,-38-1 6 15,37 8 10-15,-37-8-16 0,35 5 7 0,-35-5 2 16,38 3 4-16,-18 1-6 0,-20-4 0 15,37 3-8-15,-37-3-1 0,42 6 11 16,-42-6 0-16,37 2-3 0,-17 2-4 16,-20-4 7-16,40 6-12 0,-40-6 10 0,39 3-7 15,-39-3-1-15,41 3 1 0,-21 0-2 16,-20-3 6-16,36 6 0 0,-36-6-6 16,36 4 8-16,-36-4 3 0,31 0-2 0,-31 0 4 15,31 3 9-15,-31-3 16 0,0 0 0 16,30 0 10-16,-30 0-3 0,0 0-4 0,31 4 18 15,-31-4 3-15,0 0-19 0,0 0 0 16,0 0 3-16,33 0-15 0,-33 0 1 0,0 0-1 16,0 0-10-16,0 0 17 0,28 1-20 15,-28-1-3-15,0 0-2 0,0 0-7 16,41 0 2-16,-41 0 13 0,0 0-10 0,40-5 1 16,-40 5 3-16,35-3-8 0,-35 3 3 15,32-4 9-15,-32 4-8 0,33-3-7 16,-33 3 4-16,34 0-4 0,-34 0 12 15,35-3-21-15,-35 3 22 0,36-3-9 16,-36 3-6-16,41-6-7 0,-41 6 11 0,35-3-4 16,-35 3-11-16,38 0 13 0,-38 0 2 0,37-3-11 15,-37 3-2-15,39-4 3 0,-39 4-1 16,30 0-6-16,-30 0 12 0,0 0 6 16,41-2 12-16,-41 2-15 0,0 0 17 0,27-3-3 15,-27 3 6-15,0 0 6 0,0 0-10 16,35-3 5-16,-35 3-10 0,0 0 1 0,0 0 2 15,0 0-7-15,0 0-3 0,30-3 10 16,-30 3-9-16,0 0-12 0,0 0 12 16,0 0-10-16,0 0-2 0,29-7-2 15,-29 7-1-15,0 0-4 0,32-13-2 0,-32 13 3 16,21-12 4-16,-21 12-3 0,20-9 8 16,-20 9 1-16,26-15-3 0,-26 15 1 0,23-15-10 15,-23 15-19-15,28-19 10 0,-8 10-19 16,-20 9-5-16,34-18 0 0,-14 7-1 15,0 4 4-15,-20 7 0 0,30-20 11 0,-30 20 9 16,32-15-4-16,-32 15 10 0,22-12-4 16,-22 12-3-16,25-13 9 0,-25 13 9 15,22-14-10-15,-22 14 3 0,21-17 6 0,-21 17 3 16,22-18 4-16,-22 18-7 0,22-18 18 16,-22 18-25-16,18-19 3 0,-18 19 4 0,17-21 5 15,-17 21-12-15,17-26 12 0,-6 14 1 16,-11 12-8-16,17-27 9 0,-17 27 4 15,17-29-6-15,-5 15-5 0,-12 14 13 0,16-28-8 16,-16 28-10-16,15-27-13 0,-6 15 20 16,-9 12 0-16,16-25-11 0,-16 25 11 15,14-26 9-15,-14 26 0 0,12-21-4 0,-12 21-10 16,8-21 15-16,-8 21-10 0,12-20 7 16,-12 20 11-16,0 0-15 0,11-32 13 0,-11 32-4 15,0 0 1-15,5-31 1 0,-5 31 3 16,0 0 1-16,4-32 3 0,-4 32-5 15,3-25-9-15,-3 25 2 0,0 0 9 0,0-39-13 16,0 39 11-16,-3-41-2 0,3 41-9 16,-9-43 8-16,1 19-1 0,-10-4-12 0,1-2 5 15,-5 2-9-15,-10 1-19 0,-1-5-25 16,-7 11-83-16,1 8-290 0,-13-2-217 16,-8 3 117-16</inkml:trace>
  <inkml:trace contextRef="#ctx0" brushRef="#br0" timeOffset="56099.5253">9237 8724 35 0,'0'0'44'0,"16"15"-2"0,-16-15 32 15,0 0 20-15,20 12-56 0,-20-12 6 16,0 0-1-16,17 13-7 0,-17-13 19 0,0 0 5 16,20 8 12-16,-20-8-15 0,0 0 16 15,32 11-37-15,-32-11 28 0,27 6-2 0,-27-6-7 16,23 5 15-16,-23-5-18 0,32 7 9 15,-32-7-6-15,25 2-6 0,-25-2 13 16,0 0-7-16,33 3 4 0,-33-3-5 0,0 0-6 16,34 7-2-16,-34-7 9 0,23 3-14 15,-23-3-9-15,32 3 4 0,-32-3-20 0,34 2 0 16,-34-2 15-16,36 4-12 0,-36-4-15 16,29 6 19-16,-29-6-4 0,28 3-4 15,-28-3 4-15,0 0-11 0,37 3-5 16,-37-3 1-16,0 0 7 0,27 3 0 0,-27-3 8 15,0 0 2-15,27 6-13 0,-27-6-5 16,0 0 5-16,0 0 2 0,30 7 8 16,-30-7-7-16,0 0-11 0,26 4 0 0,-26-4 7 15,0 0 0-15,26 4-3 0,-26-4-1 16,0 0-6-16,0 0 17 0,33 5-11 0,-33-5 1 16,0 0 10-16,0 0-7 0,28 4-4 15,-28-4-3-15,0 0 4 0,0 0-1 16,26 5 8-16,-26-5 6 0,0 0-28 15,31 3 22-15,-31-3-4 0,0 0-14 0,42 0 17 16,-42 0 0-16,35 3-10 0,-35-3-3 16,34 2 6-16,-34-2-3 0,36 0 7 0,-36 0-4 15,34 4 1-15,-34-4-1 0,43 0 7 16,-43 0-16-16,44 0 6 0,-22 0-4 16,-22 0 1-16,35 0 6 0,-35 0 1 0,38 3 2 15,-38-3-6-15,27 0-6 0,-27 0 6 16,32 0-7-16,-32 0 14 0,28 3-11 15,-28-3 8-15,0 0 2 0,40 2-16 0,-40-2 10 16,31 0 7-16,-31 0-17 0,40 7 10 16,-40-7-4-16,36 3 1 0,-17 0 0 15,-19-3 9-15,43 4-2 0,-23-2-4 0,-20-2 20 16,41 0-20-16,-16 3 0 0,-25-3 7 16,45 0-4-16,-45 0-3 0,42 0 7 0,-42 0 3 15,41 0-13-15,-17 0 6 0,-24 0 7 16,45 0-17-16,-45 0 11 0,45 0 5 0,-21 0-15 15,-24 0 9-15,58 0 4 0,-26 0-11 16,-7-3 4-16,12 3 7 0,-37 0-14 16,60 0 7-16,-30 0-3 0,2-2 0 15,-32 2 3-15,47 0-3 0,-47 0 6 16,45 0 3-16,-45 0 4 0,42 0-20 0,-42 0 4 16,38 0 3-16,-38 0 9 0,40-4 7 15,-40 4-9-15,42 0 2 0,-42 0 1 0,40-3 13 16,-40 3-7-16,44-3-4 0,-17 3-9 15,-27 0 7-15,41-3-1 0,-41 3-3 0,46 0-6 16,-23-4 6-16,-23 4-6 0,42 0 6 16,-42 0 7-16,37-2-4 0,-37 2-2 15,40-3 11-15,-40 3-5 0,37-3-1 16,-37 3 7-16,41-4-3 0,-19 2-1 0,-22 2-3 16,52 0-9-16,-23-3 7 0,4 0-1 15,-5-2 0-15,-28 5-6 0,61-2 0 0,-33 0-9 16,-28 2 18-16,59-5-6 0,-36 5-6 15,-23 0 3-15,44-3 0 0,-44 3 6 16,46 0 3-16,-46 0-9 0,41-1 7 0,-41 1 2 16,43-4-6-16,-43 4 9 0,49-3 3 15,-21-1-6-15,-1 1-3 0,3 0 0 0,2 0-9 16,-32 3 12-16,53-6-3 0,-21 0-12 16,-7 2 6-16,-25 4-6 0,49-5 9 15,-31 2 3-15,-18 3-3 0,43-7 9 16,-43 7-12-16,39-5-6 0,-17 2 18 0,-22 3-27 15,40-4-30-15,-40 4-60 0,47-5-120 16,-26 5-323-16,-4 0 112 0</inkml:trace>
  <inkml:trace contextRef="#ctx0" brushRef="#br0" timeOffset="120008.7028">16766 6527 154 0,'0'0'431'16,"5"-68"-161"-16,-5 68-45 0,0 0 28 15,0 0-77-15,0 0-27 0,0 0-32 16,0 0-5-16,-5-31-15 0,5 31 0 0,0 0-11 16,0 0 2-16,0 0-23 0,0 0-7 15,0 0-5-15,0 0-16 0,-9-22 3 0,9 22-7 16,0 0 0-16,0 0-4 0,0 0-6 16,0 0-2-16,0 0-4 0,0 0-8 15,0 0 5-15,0 0 0 0,0 0-17 16,0 0 6-16,0 0 8 0,0 0 1 0,0 0-15 15,0 0 11-15,0 0 1 0,0 0 5 16,0 0-14-16,-18-15 5 0,18 15-13 16,0 0 13-16,0 0 4 0,0 0-9 0,0 0 5 15,0 0 1-15,0 0-12 0,0 0 3 16,-17-17 6-16,17 17-6 0,0 0-10 0,0 0 13 16,-16-17 0-16,16 17 0 0,0 0-9 15,0 0 23-15,-22-18-17 0,22 18-5 0,0 0 2 16,0 0 1-16,-27-20-1 0,27 20 1 15,0 0 13-15,-22-12-5 0,22 12-9 16,0 0 3-16,-23-15 1 0,23 15 2 16,0 0 0-16,-32-12-12 0,32 12 7 0,-22-6-4 15,22 6 6-15,0 0-5 0,-30-12 8 16,30 12 0-16,-23-10 0 0,23 10 0 16,0 0 11-16,-24-7-31 0,24 7 20 0,0 0-8 15,0 0 2-15,-33-12 6 0,33 12 11 16,0 0-16-16,0 0-7 0,-30-5 7 0,30 5-4 15,0 0 0-15,0 0 9 0,-30-8-3 16,30 8 0-16,0 0 9 0,0 0-12 0,0 0 3 16,-32-2-2-16,32 2 10 0,0 0 4 15,0 0-9-15,-35-6-9 0,35 6 15 16,0 0-3-16,-32-4-6 0,32 4-5 16,0 0 8-16,-35-3-6 0,35 3 6 0,0 0-3 15,-40 0-3-15,40 0 0 0,0 0 15 16,-39-2-3-16,39 2-15 0,0 0 9 0,0 0 0 15,-38 0-9-15,38 0 12 0,0 0-3 16,-37 0 0-16,37 0 0 0,0 0-3 16,-33 0 12-16,33 0-9 0,0 0 0 0,0 0 0 15,-41 0-6-15,41 0 3 0,0 0 18 16,-26 2-21-16,26-2 18 0,0 0-12 0,0 0-3 16,0 0 0-16,-39 3 3 0,39-3-9 15,0 0 6-15,-28 4 3 0,28-4 9 16,0 0-15-16,0 0 3 0,0 0 3 15,-30 6-3-15,30-6 0 0,0 0 0 0,0 0 0 16,0 0-2-16,-30 6-4 0,30-6-3 16,0 0 12-16,-22 9-9 0,22-9 3 0,0 0 3 15,-32 12-6-15,32-12 12 0,-22 17-9 16,22-17 9-16,-25 18-9 0,25-18 9 16,-23 18-6-16,9-9-6 0,14-9 3 0,-28 23 3 15,28-23 6-15,-22 21-9 0,22-21 9 16,-23 18-6-16,23-18 9 0,-19 17 3 0,19-17-12 15,-18 12 9-15,18-12-9 0,0 0 6 16,-20 17-3-16,20-17 3 0,0 0-9 16,-17 13 9-16,17-13 3 0,0 0-9 15,0 0 6-15,0 0-9 0,-20 19 6 0,20-19-6 16,0 0 0-16,0 0 0 0,0 0 0 16,-13 15 3-16,13-15 6 0,0 0 0 0,0 0 3 15,-19 18-12-15,19-18 12 0,0 0-15 16,0 0 12-16,0 0 6 0,-16 18 9 15,16-18-18-15,0 0-3 0,0 0 6 16,0 0 0-16,-17 20 6 0,17-20-3 0,0 0 3 16,-19 15-15-16,19-15 9 0,0 0-6 0,-11 21 3 15,11-21 3-15,-10 22 6 0,10-22-9 16,-9 22 3-16,9-22 3 0,-8 25-6 16,8-25 3-16,-13 23 0 0,13-23 5 15,-5 25-13-15,5-25 2 0,-12 27 6 0,12-27-1 16,-5 23-2-16,5-23-5 0,0 0 10 15,-9 31-13-15,9-31 2 0,-6 24 15 0,6-24-6 16,0 0-3-16,-7 27-3 0,7-27 0 16,0 0 6-16,0 28-3 0,0-28-9 15,0 0 12-15,0 0 0 0,-8 28 3 0,8-28-4 16,0 0-4-16,0 0 4 0,0 0-4 16,0 0 7-16,0 0-2 0,3 38-6 15,-3-38 3-15,0 0-5 0,12 24 5 0,-12-24 5 16,15 19 1-16,-15-19-9 0,13 20-5 15,-13-20 13-15,9 23 1 0,-9-23-12 16,10 17 18-16,-10-17-6 0,6 22 0 16,-6-22-15-16,0 0 3 0,10 32 6 0,-10-32-6 15,0 0 12-15,14 25-9 0,-14-25-3 16,0 0 6-16,5 24 18 0,-5-24-18 0,6 18 6 16,-6-18-3-16,0 0 5 0,14 23-5 15,-14-23 3-15,10 16-6 0,-10-16 12 0,0 0-12 16,20 16 6-16,-20-16-1 0,15 12-5 15,-15-12 12-15,17 12-18 0,-17-12 0 16,0 0 1-16,25 20 10 0,-25-20-5 16,17 10 9-16,-17-10-12 0,0 0 9 0,23 17-12 15,-23-17 9-15,18 9 3 0,-18-9-6 16,24 11 0-16,-24-11 5 0,18 12 1 16,-18-12-9-16,22 9 3 0,-22-9 6 0,25 12-9 15,-25-12 6-15,23 9-9 0,-23-9 3 16,29 12 9-16,-29-12 0 0,28 11 5 0,-28-11-5 15,29 4-6-15,-29-4 8 0,33 11 3 16,-33-11-8-16,37 4 3 0,-37-4-1 0,33 5 4 16,-33-5 2-16,32 3-6 0,-32-3 9 15,30 5-11-15,-30-5 8 0,30 4 3 16,-30-4-22-16,39 0 13 0,-39 0 6 16,33 3-3-16,-33-3-11 0,37 5 3 0,-37-5-5 15,40 7 2-15,-40-7 9 0,44 0 4 16,-26 3 1-16,-18-3-16 0,42 5 5 0,-19-1 5 15,-23-4-5-15,44 3 0 0,-26 1 6 16,-18-4-12-16,35 1 1 0,-35-1 13 16,39 5-5-16,-39-5-1 0,27 5-4 0,-27-5 10 15,30 2-11-15,-30-2-2 0,27 8-1 16,-27-8 4-16,30 9 2 0,-30-9-6 0,35 10 14 16,-17-3-10-16,7-1 2 0,-3-1 2 15,8 2 6-15,-5-6-8 0,-25-1 3 16,57 12-6-16,-32-4 1 0,4-5-1 15,-1 3 3-15,1-3-11 0,-4 4 14 0,-25-7-17 16,43 8 17-16,-24-3-3 0,-19-5 5 16,38 3-7-16,-38-3-6 0,39 4-1 0,-19 1 15 15,-20-5-12-15,45 4 6 0,-22-1-5 16,-23-3 5-16,57 5 3 0,-30-2-1 16,5-3-2-16,1 2 6 0,6-2-1 0,-13 3-7 15,4-3-4-15,2 0 12 0,-2 0-9 16,-30 0 8-16,62-3 1 0,-37 3-4 15,-25 0 9-15,44 0-5 0,-17-2 10 0,-27 2-3 16,41-3 6-16,-41 3-1 0,49-5 6 16,-49 5-14-16,47-3 1 0,-19 2-1 15,4 1 6-15,0-3-11 0,-2-2 8 0,2 2-3 16,1 3-10-16,1-1 10 0,-1-2-5 16,0 3 5-16,3-5-10 0,-36 5 0 0,65-3 15 15,-35 3-17-15,2 0-6 0,-1-1 16 16,-31 1-13-16,62-4 10 0,-38 4 2 15,-24 0 3-15,45 0 13 0,-22-3-8 16,-23 3 4-16,42-4-1 0,-42 4 4 0,35-3 2 16,-35 3-5-16,42-6 2 0,-42 6 1 15,27-3-8-15,-27 3 7 0,38-3 0 0,-38 3-10 16,27-5 7-16,-27 5-4 0,42-1 4 16,-42 1 5-16,43 0-14 0,-43 0 2 15,39-3 0-15,-12 0 3 0,-27 3-1 0,45-5-11 16,-18 5 5-16,-27 0-5 0,53-1 4 15,-28-2 5-15,-25 3-4 0,50-4-14 0,-26 1 7 16,-24 3 5-16,40-2-7 0,-40 2-1 16,40 0 3-16,-40 0 0 0,39-5 13 15,-39 5-6-15,41 0-14 0,-41 0 7 0,42 0-2 16,-18 5 13-16,-24-5-7 0,47 0-12 16,-19 2 3-16,-28-2 1 0,55 3 0 15,-30-3 12-15,0 4-10 0,-25-4 0 0,49 3 15 16,-24-3-13-16,-25 0 4 0,45 0 3 15,-45 0-3-15,42 0 5 0,-42 0-5 16,43-3-12-16,-21 3 16 0,-22 0 1 0,44-4-11 16,-44 4 8-16,41-3-4 0,-41 3-4 15,39-2 2-15,-39 2 15 0,45-5-19 16,-45 5 8-16,39-1-10 0,-39 1 20 0,41-7-14 16,-41 7-8-16,39 0 12 0,-39 0 3 15,45-4-12-15,-45 4 3 0,35 0-2 16,-35 0 2-16,39 0 0 0,-39 0-3 0,33 0 3 15,-33 0 11-15,35 0-13 0,-35 0 12 0,35 0-2 16,-35 0-3-16,30 0-10 0,-30 0 1 16,31 4 12-16,-31-4-10 0,0 0 4 15,38-4-2-15,-38 4 12 0,32 0-10 16,-32 0 7-16,0 0-9 0,43-1 2 0,-43 1-2 16,32 0-3-16,-32 0 10 0,39-5-8 15,-39 5-5-15,30-2 12 0,-30 2-4 16,0 0 0-16,43 0-4 0,-43 0 2 0,25-4 4 15,-25 4-4-15,0 0 2 0,34-3 13 16,-34 3-16-16,0 0 20 0,37-8-14 0,-37 8-6 16,23-4 6-16,-23 4-1 0,0 0 4 15,28-9-8-15,-28 9-2 0,0 0-5 0,25-7 9 16,-25 7-6-16,22-9-1 0,-22 9 1 16,0 0-2-16,27-18 10 0,-27 18-4 15,15-17 2-15,-15 17 6 0,0 0 5 16,15-19-11-16,-15 19 8 0,0 0-6 0,17-24-2 15,-17 24 7-15,7-20-7 0,-7 20-3 16,0 0-3-16,13-27 0 0,-13 27 1 16,10-19-5-16,-10 19 1 0,0 0 9 0,15-35-6 15,-15 35 4-15,5-20-7 0,-5 20 9 16,0 0 4-16,3-39 11 0,-3 39-4 16,9-24 2-16,-9 24-3 0,0 0-1 0,5-38 3 15,-5 38-3-15,0-24-11 0,0 24-2 16,0 0 8-16,-5-43 0 0,5 43-8 0,0-28 14 15,0 28-12-15,0 0 2 0,-5-43 4 16,5 43 9-16,-4-27-13 0,4 27 20 16,0 0 1-16,0-41 3 0,0 41 7 0,-3-30 1 15,3 30 1-15,0 0-5 0,0-43 1 16,0 43-8-16,-5-28-9 0,5 28-1 16,-7-30-3-16,7 30 1 0,-3-28 8 0,3 28-9 15,-5-29-3-15,5 29 12 0,-7-30-4 16,7 30-15-16,-8-26 24 0,8 26-20 15,-8-25 4-15,8 25 3 0,-11-30-2 0,11 30-10 16,-13-27 6-16,13 27 1 0,-18-27 3 16,8 10 6-16,10 17-2 0,-29-30-13 0,19 17 11 15,10 13-9-15,-37-31 0 0,19 16 6 16,3 4-6-16,-3-6-2 0,-3 5-2 16,21 12 1-16,-33-22-3 0,16 14-1 0,-6-4 5 15,23 12 7-15,-37-20-10 0,14 11 7 16,-1 1-2-16,24 8-2 0,-43-19 2 15,16 15 0-15,7-8-2 0,-9 7-3 0,29 5-4 16,-56-17 0-16,20 12 5 0,6-2-9 16,-6 2 4-16,0-3 7 0,3 3-4 0,0-2 6 15,-1 2 8-15,-11-1-8 0,10-1 0 16,-7 3-6-16,5-4 1 0,-10 3 5 16,12 2-2-16,-3-4-4 0,-1 2 10 0,2 4-8 15,2-2-5-15,-10 0 7 0,8-2-3 16,-1 5 3-16,1-1 5 0,0-2-10 15,5 3 11-15,-1-3-14 0,33 3 8 0,-59-5 10 16,28 2-4-16,31 3-1 0,-52-1 5 16,32-3 1-16,20 4-7 0,-45-7 0 15,26 2 0-15,19 5-4 0,-43-7 9 16,43 7-10-16,-37-4 4 0,37 4 7 0,-34-8-16 16,34 8 1-16,-36-6 14 0,36 6-10 15,-37-3-8-15,37 3 7 0,-40-3 4 0,40 3-4 16,-45-4-5-16,45 4 3 0,-42 0 1 15,42 0 1-15,-44-2-8 0,44 2 14 0,-50 0-13 16,22-3 7-16,28 3 0 0,-52-5 4 16,18 3 10-16,4-1-12 0,-3 1 0 0,1-3 2 15,-2 0 4-15,3 1 7 0,-3 1 14 16,-6-2-22-16,3 1 5 0,2-2 7 16,-3 5-10-16,-6-8 10 0,-6 6-6 15,5-2-3-15,-7-2 1 0,-3 2 9 0,-14 2-12 16,-4-1-4-16,-6-2 4 0,-18 6-3 15,-17 0-4-15,-31 3-4 0,-14 0-6 16,1 4 0-16,0 2 8 0,-1-1 1 0,0 4-2 16,10-1-12-16,10 5-23 0,5 5-76 15,7 5-116-15,15 2-548 0,25-2 284 0</inkml:trace>
  <inkml:trace contextRef="#ctx0" brushRef="#br0" timeOffset="123194.9722">30868 6547 3365 0,'0'0'-55'16,"0"0"14"-16,0 0 1 0,0 0 1 16,0 0 8-16,0 0-1 0,0 0 10 0,0 0 2 15,0 0 13-15,0 0 12 0,0 0 17 16,-89-13 10-16,89 13 9 0,0 0 17 16,0 0-21-16,0 0 14 0,0 0-3 15,-17-16-5-15,17 16-3 0,0 0-3 0,0 0-9 16,0 0 8-16,-13-20-10 0,13 20 7 15,0 0-6-15,0 0 0 0,0 0-1 0,-20-15-5 16,20 15-1-16,0 0-10 0,0 0 2 16,-24-16 8-16,24 16-7 0,-16-14-5 15,16 14 8-15,0 0 17 0,-29-17 2 0,29 17 1 16,-20-12-18-16,20 12 9 0,-25-12-13 16,25 12-10-16,-25-12 0 0,25 12 3 15,-40-14-1-15,20 6 1 0,-5-1-1 0,1-1-5 16,-3 2 7-16,4-1 1 0,-6 0-2 15,-1-2-5-15,2 3 9 0,-9-4-13 16,0 2 7-16,1-2 3 0,-5-1-10 0,3 3-2 16,-2-3 17-16,0 1-3 0,-2-2 1 15,2 1-4-15,-6 1-3 0,10 5 3 0,-6-9-7 16,5 4 5-16,4 0 1 0,-8 5 6 16,8-6-2-16,1 3-3 0,7 1-1 15,-7 0 4-15,4-3-6 0,-4 3 1 16,7-1-3-16,-2 5 11 0,0-5-18 0,27 10 26 15,-46-16-18-15,27 10-6 0,19 6-4 16,-37-13 5-16,37 13-1 0,-31-8-1 0,31 8-2 16,-30-9 6-16,30 9 5 0,-31-7-9 15,31 7 4-15,-35-6-1 0,35 6 1 16,-30-5-7-16,30 5 7 0,-35-4-4 0,35 4 4 16,-37-6 0-16,37 6-5 0,-37-6 0 15,37 6 1-15,-41-3-5 0,41 3-5 0,-49-5 13 16,27 5-8-16,22 0 2 0,-56 5-2 15,20-5-3-15,3 0-5 0,-2 0 12 16,5 3-6-16,-4-3 15 0,34 0-8 16,-65-3-1-16,33 3 5 0,2 0 0 0,-2-5 2 15,32 5-9-15,-57-1-4 0,27 1 0 16,0-3 5-16,30 3-1 0,-57-3 5 0,31-2 4 16,26 5-7-16,-46-4 15 0,46 4-4 15,-45-4-2-15,25 1 1 0,20 3-1 16,-45-7-1-16,45 7 1 0,-38-6 0 0,38 6 6 15,-41-6 6-15,41 6-5 0,-36-6-4 16,36 6-1-16,-36-6 3 0,36 6-4 0,-35-9 4 16,35 9-4-16,-35-6 2 0,35 6 9 15,-35-13-9-15,13 6-4 0,22 7 20 16,-35-12-18-16,15 8-2 0,20 4 16 16,-43-12-15-16,24 4-8 0,19 8 11 0,-43-12-3 15,23 5 2-15,20 7-14 0,-37-12 6 16,37 12 7-16,-42-5-6 0,22-2 2 0,20 7 1 15,-42-6-4-15,42 6 4 0,-40-9 6 16,15 6-9-16,25 3-1 0,-44-3-1 16,44 3 20-16,-45-3-17 0,20 3 0 0,25 0-9 15,-42 0 2-15,42 0-1 0,-47 3 4 16,47-3 8-16,-40 3-9 0,40-3-4 16,-40 3 7-16,40-3-4 0,-40 3 4 0,40-3-7 15,-40 6 13-15,22-3-8 0,18-3 4 16,-41 3 0-16,41-3 4 0,-40 4-4 0,40-4 0 15,-37 5 0-15,37-5 0 0,-40 7-6 16,40-7-2-16,-38 6-1 0,16-1 7 16,22-5-6-16,-43 12 4 0,17 0-1 0,26-12-11 15,-40 12 11-15,15-4 14 0,3-1-15 16,22-7 5-16,-35 12 1 0,14-6 0 16,21-6-4-16,-36 9 8 0,36-9-4 0,-30 12 1 15,30-12-8-15,-35 12 14 0,19-6-12 16,16-6-4-16,-41 17 4 0,25-13 0 0,16-4-2 15,-34 12 5-15,11-4 0 0,23-8 2 16,-37 12 4-16,17-3-10 0,20-9 3 16,-39 13 1-16,19-8-3 0,20-5 8 0,-35 15-1 15,35-15-2-15,-35 12-2 0,17-4 2 16,18-8-3-16,-30 12-8 0,30-12 2 16,-31 12 5-16,31-12 6 0,-35 15-9 15,22-8 7-15,13-7-2 0,-32 18-12 0,15-8 5 16,17-10 10-16,-31 20-6 0,17-9-1 15,14-11 10-15,-28 21-9 0,16-9 3 0,12-12-5 16,-30 25-4-16,15-10 7 0,15-15-2 16,-28 27 1-16,14-10 7 0,-3 0-8 0,2-1-1 15,15-16 7-15,-25 35-13 0,10-20 5 16,2 3 14-16,-2 0-17 0,-2 1-1 16,4 1 11-16,-4 0-1 0,9-1-12 0,-7 2 3 15,-1-3 5-15,3 2-5 0,0-4-2 16,13-16 7-16,-24 42 0 0,13-22 4 0,1-4 4 15,-2 3-4-15,12-19-9 0,-17 40 5 16,5-21 2-16,7 1 10 0,-6 3-8 16,11-23-10-16,-12 41 22 0,7-24-2 15,5-17-16-15,-8 40 6 0,8-40-2 0,-9 31-4 16,9-31 8-16,-8 35 10 0,8-35-16 16,-4 33 2-16,4-33-5 0,0 34 5 15,0-34 4-15,-3 31-6 0,3-31 2 0,3 37 10 16,1-19-6-16,-4-18 10 0,8 36-18 15,1-13 6-15,-1-1 6 0,0-2 2 0,6 4-8 16,1-4 8-16,-2-1-8 0,4 2-4 16,0 0 2-16,1-3 2 0,-1 0 2 0,-1 2 2 15,10 0 6-15,-6-4-8 0,5 7-6 16,0-3 4-16,2 2 0 0,-2 3 2 16,3-3-2-16,2-2-4 0,2 7 6 15,0-10-4-15,-7 3 6 0,7 0 0 0,-2-1-2 16,-2-1 12-16,1 1-6 0,-8-3-2 15,6 0-6-15,-5-4 4 0,-2 0 0 0,2 0-6 16,-4 3 0-16,2-6 4 0,-1 3 6 16,-19-12-10-16,38 23 8 0,-16-14-1 15,0 1 1-15,4 1 8 0,-1-1-14 16,12-1 0-16,-3-3 12 0,6 5-14 0,5-4 10 16,3-1-6-16,1 4 2 0,-1-3-4 15,16-1-4-15,1 1 14 0,1 4-16 0,0-5 14 16,6 0-6-16,4 3 4 0,1-2-8 15,10-2 2-15,6 3-4 0,4-4 4 0,2-1 6 16,3 5-6-16,7-6-2 0,36 5 6 16,2-2-8-16,1 2-5 0,7-9 13 15,1 2-16-15,8 0 10 0,11 0 2 0,9 2-8 16,5 1 0-16,4-1-15 0,-1 6-3 16,-1 0-2-16,-2-1-5 0,-12 2 0 15,1 0-5-15,-13-3-25 0,7 0-94 0,-4-3-275 16,-4-6-248-16,0-3 123 0</inkml:trace>
  <inkml:trace contextRef="#ctx0" brushRef="#br0" timeOffset="127922.5805">2902 7708 2653 0,'0'0'-76'16,"0"0"46"-16,0 0 21 0,0 0 24 0,0 0 6 15,0 0-9-15,0 0 2 0,0 0-5 16,0 0 6-16,0 0-4 0,0 0 4 0,0 0-7 16,0 0-8-16,0 0 9 0,0 0-3 15,0 0-6-15,0 0 2 0,0 0-2 16,0 0 6-16,0 0-6 0,0 0 3 0,70-23 0 15,-70 23-9-15,0 0 6 0,30-17-6 16,-30 17 6-16,0 0 3 0,25-7-8 16,-25 7 7-16,0 0 4 0,22-13-12 0,-22 13-11 15,0 0 23-15,27-10-12 0,-27 10 9 16,0 0 9-16,26-2-27 0,-26 2 10 16,0 0-4-16,30-4 0 0,-30 4 12 0,0 0-9 15,0 0-8-15,39-2 11 0,-39 2 6 16,0 0-3-16,0 0 3 0,30-4-6 0,-30 4 9 15,0 0-9-15,0 0 3 0,29-1-12 16,-29 1 15-16,0 0-6 0,0 0 15 16,0 0-12-16,33-7 5 0,-33 7 1 0,0 0 3 15,30-7-9-15,-30 7 3 0,0 0-15 16,34-10 9-16,-34 10 9 0,28-5-9 16,-28 5 0-16,28-10 6 0,-28 10-6 15,25-5 0-15,-25 5 9 0,29-10 6 0,-29 10-9 16,0 0 3-16,28-9-12 0,-28 9 6 15,0 0 6-15,32-10-4 0,-32 10-10 0,25-8 14 16,-25 8-1-16,0 0-10 0,35-9-4 16,-35 9 12-16,30-8-12 0,-30 8 12 0,31-3-3 15,-31 3-9-15,26-4 12 0,-26 4-12 16,30-5 7-16,-30 5 4 0,36-3-4 16,-36 3-1-16,35-1-3 0,-35 1 20 15,38-7-8-15,-38 7-9 0,44-4 0 0,-44 4 9 16,43-3-6-16,-16 3 6 0,3-6-3 15,0 3 3-15,-1 3-9 0,-29 0 6 16,56-8-3-16,-24 4-6 0,-7 1 6 0,2-2 3 16,-27 5-3-16,49-4 6 0,-24 0-4 15,-25 4 1-15,43-3-3 0,-18 1 0 0,-25 2 3 16,49 0-3-16,-17-5-3 0,-32 5 3 16,55-1 9-16,-23 1-3 0,-2-5-4 0,5 5-2 15,-5 0-5-15,2-2 13 0,0-2-11 16,-32 4 9-16,56-1-6 0,-20-4 6 15,-1-1 2-15,-2 3 4 0,1 0-9 16,-1-2 11-16,-1 3-6 0,0 0-11 0,-2 2 9 16,1-3 5-16,-2-2 3 0,3 4-11 15,-32 1-3-15,58-4-6 0,-26 1 9 16,-32 3 8-16,49-4 8 0,-28 4 0 0,-21 0 6 16,44-1 13-16,-44 1 12 0,35-4 28 15,-35 4 25-15,32-3 6 0,-32 3-1 0,0 0 18 16,36-4 3-16,-36 4-31 0,0 0-9 15,32 0-3-15,-32 0-14 0,0 0-12 0,30-3-3 16,-30 3-16-16,0 0 2 16,30-1 3-16,-30 1-15 0,32-4 5 0,-32 4-14 15,34-7-7-15,-34 7 5 0,47-8 2 16,-29 0-16-16,-18 8 16 0,48-9-13 0,-19 6 4 16,-6-1-13-16,-23 4 15 0,51-11-8 15,-25 9-6-15,-4-5 14 0,-22 7-6 16,57-4-7-16,-32-4 8 0,-25 8-2 0,45-8-4 15,-25 7-5-15,-20 1-2 0,42-3 3 16,-42 3-2-16,45-7 5 0,-45 7-3 0,44-2-8 16,-23 2 5-16,-21 0 1 0,37-5-4 15,-37 5 0-15,40-2 1 0,-40 2 11 0,37 0-11 16,-37 0 15-16,34-3-15 0,-34 3 7 16,0 0-9-16,43 0 2 0,-43 0 5 15,30 0 10-15,-30 0-16 0,32 0 7 16,-32 0 3-16,30 3-4 0,-30-3-5 0,32 0 5 15,-32 0 5-15,37 2-5 0,-37-2-5 16,42 7-2-16,-22-7 6 0,-20 0-7 16,45 7 6-16,-25-4 0 0,-20-3 6 0,48 1 5 15,-23 7-9-15,-25-8-11 0,44 8 3 16,-22-7 5-16,-22-1-9 0,38 7 4 0,-16-4 13 16,-22-3 0-16,38 5-7 0,-38-5 14 15,37 8-22-15,-37-8 10 0,37 3-2 16,-14-2-4-16,-23-1 9 0,36 3-3 15,-36-3-3-15,43 8 17 0,-23-7-14 0,-20-1-5 16,37 3 1-16,-37-3 2 0,45 0-1 16,-23 5 4-16,-22-5-15 0,48 3 0 0,-19 1 3 15,-29-4-6-15,53 1-1 0,-29-1-6 16,-24 0 23-16,42 4-20 0,-19-1 13 16,-23-3 1-16,33 0 4 0,-33 0-6 0,31 4 1 15,-31-4-3-15,0 0-4 0,35 1 4 16,-35-1 9-16,0 0-3 0,33 0-2 15,-33 0 5-15,0 0-5 0,34 0 6 0,-34 0 6 16,0 0-10-16,33 0-1 0,-33 0 15 16,0 0-14-16,32 3-9 0,-32-3 21 15,0 0-2-15,0 0-1 0,0 0-3 0,33-3-4 16,-33 3 1-16,0 0-14 0,0 0 15 16,0 0-8-16,35 3 9 0,-35-3-6 0,0 0 8 15,37 4-7-15,-37-4-9 0,40 3-1 16,-40-3-8-16,44 4-8 0,-21-3-4 15,-23-1 4-15,50 4 2 0,-19-4-9 0,-31 0 8 16,43 3 5-16,-43-3 7 0,37 4-7 16,-37-4 17-16,32 1-8 0,-32-1 6 0,28 5 4 15,-28-5-2-15,0 0 2 0,29 0-6 16,-29 0-4-16,0 0 7 0,0 0 9 16,31 3-4-16,-31-3 8 0,0 0 1 15,0 0-8-15,25 4 14 0,-25-4-1 0,0 0-4 16,0 0 6-16,0 0 0 0,0 0-10 15,0 0 4-15,0 0-8 0,0 0 2 0,0 0 0 16,0 0 0-16,31 5 4 0,-31-5-4 16,0 0 4-16,0 0-10 0,0 0-2 15,0 0 2-15,0 0 0 0,0 0-2 0,0 0-6 16,0 0 0-16,0 0 3 0,0 0-9 16,0 0 1-16,10 18 3 0,-10-18 6 15,0 0 1-15,0 0 3 0,0 0-5 0,0 0 11 16,0 0-14-16,0 0 3 0,0 0 11 15,0 0-8-15,0 0-5 0,0 0 17 16,0 0-14-16,-10 41 10 0,10-41-9 0,0 0 3 16,0 0-5-16,0 0 4 0,0 0 10 15,0 0-6-15,-6 32-10 0,6-32 18 16,0 0-5-16,0 0-15 0,0 0 10 0,0 0 3 16,-6 33 6-16,6-33-19 0,0 0 26 15,0 0-20-15,-5 27 9 0,5-27-6 0,0 0 4 16,-9 22 4-16,9-22-9 0,0 0 1 15,-8 25 14-15,8-25-14 0,0 0 6 16,-12 20 0-16,12-20-33 0,0 0-10 0,-10 26 2 16,10-26 9-16,0 0 0 0,-8 28 6 15,8-28-5-15,-13 18 10 0,13-18 4 16,0 0-5-16,-10 30 3 0,10-30 4 0,-12 22-2 16,12-22 7-16,-12 22-10 0,12-22 5 15,-10 20 5-15,10-20-3 0,-7 22 3 0,7-22 3 16,-10 25 4-16,10-25-2 0,0 0-3 15,-10 37 8-15,10-37 0 0,-11 23-5 16,11-23 3-16,-10 24-3 0,10-24-3 0,0 0 8 16,-9 30 0-16,9-30-10 0,-3 25 12 15,3-25-7-15,0 0-5 0,-5 36 7 16,5-36-7-16,-4 26 12 0,4-26-12 0,0 0 18 16,0 34-14-16,0-34 6 0,0 0-5 15,0 27 5-15,0-27 0 0,0 0-13 16,0 0 3-16,0 0 10 0,-3 32 0 0,3-32 0 15,0 0 0-15,0 0-16 0,0 0 16 16,0 0 0-16,0 0-3 0,-2 27 11 16,2-27-3-16,0 0 6 0,0 0 10 0,0 0-8 15,0 0 18-15,0 0-3 0,0 0-13 16,-18 16-5-16,18-16 0 0,0 0 3 0,-28 5-8 16,28-5 0-16,-27 7 2 0,27-7 6 15,-39 5-1-15,39-5-2 0,-40 7-12 16,17-5 24-16,23-2-5 0,-37 5 21 0,37-5-16 15,-40 1 9-15,40-1-15 0,-37 5-4 16,37-5 2-16,-42 1 0 0,42-1-3 16,-37 5-8-16,17-4 4 0,20-1-5 0,-36 5 9 15,36-5-1-15,-44 3-1 0,44-3-14 16,-47 0 12-16,27 2-2 0,20-2-12 16,-45 0 11-16,45 0 3 0,-45 2-5 0,23-2 1 15,22 0-3-15,-47 5 0 0,26-2-5 16,21-3-6-16,-46 3 6 0,21 0-4 0,25-3 4 15,-55 6 10-15,28 1 2 0,-4-5-19 16,5 3 12-16,26-5-4 0,-60 4 13 16,28 1-9-16,2-1 2 0,5-1-9 0,-7 5 3 15,2-5 13-15,-3 0-11 0,1 0 4 16,4 0-2-16,-7 3-9 0,4-3 7 16,0-1-3-16,0 6 10 0,5-6-17 15,26-2 17-15,-59 6-5 0,31-2 4 0,4-1-8 16,24-3 11-16,-50 5-17 0,22-5 17 15,28 0-11-15,-50 7 8 0,24-3-4 0,26-4 7 16,-48 2 5-16,48-2-17 0,-44 0 3 16,23 2 4-16,21-2-2 0,-40 0 0 0,40 0 0 15,-42 4 5-15,42-4-10 0,-40 0 10 16,40 0-19-16,-46 4 25 0,46-4-8 16,-36 0 13-16,11 2-16 0,25-2 2 0,-41-2-7 15,41 2-4-15,-46 0 9 0,46 0 16 16,-52 0-7-16,22 0-9 0,30 0 14 15,-49 0-3-15,49 0-4 0,-48 0-3 16,48 0-13-16,-47 0 14 0,25 0-3 0,22 0 7 16,-45-4-14-16,45 4 1 0,-42 4 6 15,42-4-6-15,-44 0 6 0,44 0-7 0,-41 2 5 16,41-2-2-16,-40 3-5 0,18-1 10 16,22-2 3-16,-55 7-10 0,31-4-3 15,-3 0 5-15,-1 3-5 0,28-6 3 0,-54 6 4 16,26-1 6-16,0-4-8 0,28-1 7 15,-42 6-3-15,15-6 5 0,27 0-5 0,-44 5 9 16,44-5-9-16,-40 5-2 0,40-5-2 16,-42 2 7-16,19-2-8 0,23 0-3 15,-42 5 17-15,42-5 0 0,-40 3 0 16,40-3 11-16,-42 0 11 0,42 0 8 0,-35 3 20 16,35-3-19-16,-33 0-1 0,33 0 6 15,0 0-1-15,-42 0-9 0,42 0-12 0,0 0 12 16,-29 0-12-16,29 0 1 0,0 0-5 15,0 0-11-15,-36 0 3 0,36 0-6 16,0 0 4-16,-34-3-9 0,34 3 5 0,0 0 1 16,-40-3 3-16,40 3-6 0,-33-5-3 15,33 5 0-15,-44-2 3 0,44 2-5 0,-45-2 13 16,45 2-17-16,-42-3 4 0,12 3 6 16,30 0 3-16,-47-5-5 0,19 5 3 15,-2-1-5-15,30 1-1 0,-61 1-1 16,23-1 8-16,-2 8-1 0,-7-6-9 0,-3 5 7 15,0 2-7-15,-11 0-5 0,-4 2 13 16,3 0-3-16,-6 2-5 0,2-1-1 0,-1 0-1 16,1 0 8-16,0-2-8 0,1-2 4 15,8-3 0-15,5 2 6 0,5 1-5 16,2-6-4-16,7 1-6 0,8-1-13 0,0 3-45 16,6-5-70-16,24 0-130 0,-48 2-513 15,28-4 291-15</inkml:trace>
  <inkml:trace contextRef="#ctx0" brushRef="#br0" timeOffset="140885.6655">15655 10338 559 0,'0'0'39'0,"-17"-25"75"15,17 25-5-15,0 0-40 0,-10-22-19 0,10 22-33 16,0 0 21-16,-8-22-22 0,8 22-21 16,0 0-11-16,0 0-12 0,0 0-39 15,-15-21-55-15,15 21-112 0,0 0 66 0</inkml:trace>
  <inkml:trace contextRef="#ctx0" brushRef="#br0" timeOffset="163045.4688">16739 5181 731 0,'0'0'30'0,"0"0"-12"0,0 0-24 16,0 0 0-16,0 0-67 0,0 0-137 15,0 0 53-15</inkml:trace>
  <inkml:trace contextRef="#ctx0" brushRef="#br0" timeOffset="163076.4508">16739 5181 565 0,'0'0'-179'0,"0"0"51"15</inkml:trace>
  <inkml:trace contextRef="#ctx0" brushRef="#br0" timeOffset="163798.7576">16762 5191 519 0,'0'0'20'16,"0"0"46"-16,0 0 48 0,0 0 22 16,0 0 26-16,0 0-22 0,0 0 7 15,0 0-8-15,0 0-21 0,0 0-13 0,0 0-12 16,0 0-11-16,0 0 6 0,0 0 7 15,0 0 18-15,0 0-2 0,0 0 16 16,0 0 9-16,0 0-15 0,0 0-7 0,0 0-2 16,0 0-19-16,0 0 4 0,0 0 0 15,0 0-16-15,0 0 1 0,0 0-18 0,0 0 10 16,0 0-20-16,0 0-21 0,0 0-1 16,0 0-5-16,0 0 7 0,0 0-12 0,0 0-7 15,0 0 1-15,0 0-10 0,-35-63 23 16,35 63-19-16,0 0-6 0,0 0-4 15,0 0 14-15,-11-21-18 0,11 21 8 16,0 0-8-16,0 0-6 0,0 0 2 0,0 0-8 16,-19-20-5-16,19 20-5 0,0 0-1 15,0 0-11-15,0 0-2 0,0 0 14 0,0 0-2 16,0 0-4-16,0 0 7 0,0 0 3 16,0 0 0-16,-20-13 6 0,20 13 9 15,0 0 3-15,0 0 6 0,0 0 0 0,0 0 3 16,0 0-3-16,0 0 7 0,0 0-9 15,0 0 5-15,-12-27-5 0,12 27 6 16,0 0-15-16,0 0-2 0,0 0-14 0,0 0 16 16,9-47-5-16,-9 47-6 0,10-24 1 15,-10 24 5-15,10-30 0 0,-10 30 14 16,7-37-4-16,-2 15-8 0,-5 22 12 0,11-46-5 16,-6 22 3-16,0-5-5 0,-1 2 7 15,-1-1 0-15,2 1 0 0,-2-4 9 0,4 4 5 16,-7 27-4-16,5-51 8 0,-2 28-18 15,-1-2 10-15,-2 25-6 0,3-41-1 16,-3 41 1-16,4-33 1 0,-4 33-14 0,5-31 6 16,-5 31 3-16,3-24-16 0,-3 24 7 15,0 0 4-15,0-32-4 0,0 32 2 16,0 0 2-16,4-27 14 0,-4 27-2 0,0 0-2 16,1-29-10-16,-1 29 10 0,0 0 2 15,0 0-5-15,4-33-2 0,-4 33 5 16,0 0 0-16,5-34 4 0,-5 34-9 15,0 0 0-15,5-35-5 0,-5 35 3 0,11-27-10 16,-11 27 10-16,15-30 4 0,-10 13-4 16,-5 17 0-16,14-29 2 0,-14 29 0 0,5-28 11 15,-5 28 1-15,10-30 4 0,-10 30-4 16,5-27-15-16,-5 27 3 0,0 0-16 0,12-27-30 16,-12 27-81-16,0 0-105 0,10-18-443 15,-10 18 122-15</inkml:trace>
  <inkml:trace contextRef="#ctx0" brushRef="#br0" timeOffset="174422.7407">19911 4985 2591 0,'0'0'-120'0,"0"0"27"0,0 0 29 16,0 0 21-16,0 0 17 0,18-12-4 15,-18 12 10-15,0 0-1 0,0 0 1 0,0 0-8 16,0 0 4-16,0 0 6 0,0 0 8 16,0 0 6-16,0 0-31 0,15-15 35 0,-15 15 3 15,0 0 8-15,0 0 35 0,0 0-4 16,0 0 29-16,0 0-8 0,0 0-1 15,0 0-1-15,14-24 13 0,-14 24 5 0,0 0-5 16,8-28 45-16,-8 28-12 0,15-32 17 16,-7 12-15-16,2-2-6 0,0-5-6 15,9-8 0-15,-1 0-19 0,-3-1-5 0,9 0-9 16,-8-1-18-16,8-7-31 0,4 5-53 16,1-6-90-16,-1 7-169 0,1-5-425 15,7-1 558-15</inkml:trace>
  <inkml:trace contextRef="#ctx0" brushRef="#br0" timeOffset="177618.7279">23163 5020 700 0,'0'0'190'0,"0"0"-118"16,0 0-23-16,0 0-22 0,0 0 5 0,0 0-27 16,0 0 16-16,0 0 20 0,0 0 24 15,0 0 13-15,0 0 7 0,0 0-16 16,0 0-2-16,0 0-7 0,0 0-17 16,0 0-5-16,0 0 3 0,0 0 7 0,0 0-20 15,0 0 4-15,0 0-13 0,0 0 5 16,0 0-1-16,0 0-12 0,0 0 16 0,0 0-5 15,-31 9 12-15,31-9 6 0,0 0 4 16,0 0-23-16,0 0 11 0,0 0-8 0,0 0-10 16,0 0-10-16,0 0 3 0,0 0-14 15,0 0-7-15,0 0 7 0,0 0 7 0,0 0 0 16,0 0 3-16,0 0-10 0,0 0 4 16,0 0 3-16,0 0 7 0,0 0-7 15,0 0 14-15,0 0 0 0,0 0 6 16,0 0 4-16,0 0 3 0,0 0 3 15,0 0-3-15,0 0 9 0,0 0 3 0,0 0-11 16,0 0 16-16,0 0 21 0,0 0 17 16,0 0-15-16,0 0 14 0,0 0 24 0,0 0-19 15,0 0-18-15,0 0 4 0,0 0-7 16,0 0-16-16,0 0 9 0,0 0-2 0,31-64-12 16,-18 45 9-16,5 1 14 0,-4-8 10 15,6-4-24-15,7-1 29 0,-6-10-24 0,6 2 10 16,3 0 8-16,-5-5-3 0,2-2 9 15,0-1-26-15,-2 5-16 0,3-5-16 16,-8 14-20-16,6 3-56 0,0-2-104 16,-1 4-293-16,-6 1-316 0,-8-4 368 0</inkml:trace>
  <inkml:trace contextRef="#ctx0" brushRef="#br0" timeOffset="181647.9204">26977 4940 3147 0,'0'0'-117'0,"0"0"35"16,0 0 6-16,0 0 0 0,0 0 6 0,0 0 14 16,0 0 1-16,0 0 14 0,0 0-1 15,0 0 24-15,68-42 0 0,-68 42 6 0,22-16-4 16,-22 16 4-16,27-23 6 0,-14 11 6 15,4-3 9-15,-17 15 0 0,30-32 7 16,-12 17 2-16,-1-3 21 0,0-3 17 0,-1 3 5 16,3-8 2-16,-2 2 15 0,-1-3 8 15,6-3-15-15,-7-2 11 0,5 1-10 0,-3-4 1 16,-2-1-16-16,2 2-5 0,-1-2-1 16,-2 1-8-16,3-1 6 0,-4 1-10 15,0 4-13-15,1 4 5 0,-4-1-2 16,1 3-1-16,-2 1-11 0,-1 0-1 0,2-1 1 15,0 3 2-15,-10 22-3 0,17-43 6 16,-10 23-13-16,-7 20 11 0,10-32-6 16,-10 32-2-16,11-31-4 0,-11 31-4 0,9-24 6 15,-9 24-6-15,10-23-6 0,-10 23 0 16,0 0-2-16,5-24 0 0,-5 24-2 0,0 0 8 16,0 0-6-16,12-27 2 0,-12 27 0 15,0 0-8-15,0 0 10 0,5-22-4 16,-5 22-2-16,0 0 0 0,0 0 4 15,0 0-4-15,0 0 8 0,0 0 2 0,0 0-18 16,11-21 6-16,-11 21-5 0,0 0 5 16,0 0-6-16,0 0 4 0,0 0-3 0,0 0 5 15,0 0-4-15,0 0 5 0,0 0 1 16,0 0-7-16,0 0 9 0,0 0-2 16,0 0-2-16,0 0 3 0,0 0-3 0,0 0 1 15,17 58 12-15,-17-58-12 0,-3 48 1 16,-2-16 10-16,1-2-6 0,-1 2-2 0,2-1 2 15,-2-1 6-15,-2 2-6 0,6-2 6 16,-3 0-17-16,-4-3 13 0,3 1-6 16,-2 1-1-16,0-2 12 0,2 2-1 15,-3-2-8-15,0 1-3 0,-1 3 9 0,1-4-2 16,0 4 0-16,3-8 9 0,-9 7-9 16,9-3-6-16,-3 0 3 0,3-1 3 0,-7-2 5 15,7-3-3-15,-3 4 2 0,8-25-6 16,-14 40 6-16,8-25-4 0,6-15-6 15,-12 31 6-15,12-31-7 0,-8 32 3 0,8-32 4 16,-16 30-2-16,16-30-7 0,-10 31-4 16,5-16-10-16,5-15-15 0,-15 30-15 15,10-11-25-15,5-19-23 0,-15 37-41 16,2-19-100-16,1 2-420 0,-8-3 118 0</inkml:trace>
  <inkml:trace contextRef="#ctx0" brushRef="#br0" timeOffset="182521.5077">27453 4788 2529 0,'10'-18'-135'0,"-10"18"6"15,0 0 1-15,17-24 0 0,-17 24-17 16,13-15-340-16,-13 15 107 0</inkml:trace>
  <inkml:trace contextRef="#ctx0" brushRef="#br0" timeOffset="183871.1846">27524 4686 1646 0,'8'-17'-76'15,"-8"17"29"-15,0 0 16 0,10-31-5 16,-10 31 27-16,7-21 54 0,-7 21-14 15,0 0 3-15,8-35 26 0,-8 35-19 16,8-27 0-16,-8 27 19 0,9-27-28 0,-9 27 11 16,5-30-13-16,-5 30 1 0,10-30-16 0,-10 30 11 15,13-30-11-15,-13 30 3 0,5-32-7 16,-5 32 7-16,12-33-3 0,-4 15 14 0,-8 18 3 16,14-35 10-16,-8 17-1 0,-6 18 17 15,15-34-18-15,-15 34 9 0,10-27-17 16,-3 11 0-16,-7 16-6 0,9-25-20 15,-9 25 0-15,8-24 0 0,-8 24-18 0,13-20-1 16,-13 20 10-16,0 0-13 0,14-21 7 16,-14 21 2-16,0 0-2 0,0 0 9 15,13-24 0-15,-13 24 3 0,0 0-6 0,0 0-4 16,0 0 1-16,0 0-10 0,0 0 9 16,0 0 7-16,0 0-16 0,0 0 6 0,0 0 4 15,0 0-4-15,0 0 10 0,0 0-10 16,0 0 20-16,0 0-10 0,0 0-7 15,-32 71 0-15,32-71 21 0,-15 24-21 0,15-24 30 16,-13 23-20-16,13-23 14 0,-17 21-4 16,17-21-4-16,-15 25 14 0,15-25-10 15,-13 18 3-15,13-18-10 0,-12 18 3 0,12-18 7 16,-13 20-6-16,13-20-4 0,-16 18 6 16,16-18-6-16,0 0-2 0,-16 21-4 15,16-21 3-15,0 0-6 0,-12 21 6 0,12-21 6 16,0 0-12-16,0 0 9 0,-13 26-9 15,13-26 9-15,0 0-9 0,0 0 6 16,-12 17 0-16,12-17 6 0,0 0-12 0,0 0 0 16,-12 22 6-16,12-22 0 0,0 0-6 15,-15 25 3-15,15-25 6 0,-10 17-6 0,10-17 0 16,-12 20 4-16,12-20 2 0,-11 22-9 16,11-22 3-16,-14 21 0 0,14-21-3 15,0 0 18-15,-16 24-6 0,16-24-9 0,-15 20 9 16,15-20-6-16,-9 17-6 0,9-17 0 15,0 0 6-15,-18 22-6 0,18-22 9 16,0 0-12-16,-17 25 6 0,17-25 0 0,-12 17-3 16,12-17 6-16,-18 20-3 0,18-20-6 15,-22 22 9-15,22-22 0 0,-20 24 0 0,7-9 0 16,13-15-3-16,-20 18 6 0,20-18 0 16,-17 23-9-16,17-23 6 0,-20 18-6 15,20-18 6-15,-24 18 0 0,24-18 0 16,-21 22 3-16,21-22 0 0,-20 21-12 15,20-21 12-15,-17 19-12 0,17-19 6 0,-23 22-6 16,23-22 12-16,-17 18-6 0,17-18 3 16,-17 19 0-16,17-19-6 0,-13 19 0 0,13-19 0 15,-15 15 0-15,15-15 6 0,0 0 0 16,-17 21-6-16,17-21 6 0,-12 15 3 0,12-15-3 16,0 0-6-16,-22 19 3 0,22-19-6 15,-13 15 12-15,13-15-3 0,0 0-6 0,-13 18 3 16,13-18 0-16,0 0 0 0,-22 12 3 15,22-12 6-15,0 0-3 0,0 0 3 16,0 0-3-16,-17 17 5 0,17-17-5 16,0 0 3-16,0 0 6 0,0 0 8 0,0 0 6 15,0 0 16-15,0 0-3 0,-17 15 7 16,17-15-8-16,0 0-1 0,0 0 10 16,0 0-8-16,0 0-4 0,0 0-18 0,0 0 10 15,0 0-15-15,0 0-2 0,0 0-6 16,0 0 8-16,0 0-3 0,0 0 1 0,0 0-4 15,34-74-6-15,-34 74 4 0,22-28-9 16,-14 12 4-16,7 2 0 0,-2-5 3 16,3 0 0-16,0-2-7 0,1 0-3 15,0 0 2-15,-1 1 8 0,5-4-12 0,2 2 5 16,-11 0-3-16,9 0 0 0,-4 4 0 16,2-3-5-16,-3 3 5 0,1-2 3 0,0 4-8 15,-2-4 10-15,1 4-10 0,-16 16 5 16,26-30 5-16,-16 13-7 0,-10 17 9 15,21-21 3-15,-21 21 0 0,17-24-5 0,-17 24-2 16,17-18 4-16,-17 18 3 0,13-19-5 16,-13 19-7-16,14-22 9 0,-14 22-7 0,15-18 8 15,-15 18-6-15,0 0 3 0,16-25 3 16,-16 25-6-16,12-15 3 0,-12 15 5 16,0 0 5-16,8-21 5 0,-8 21-1 15,0 0-1-15,10-23 11 0,-10 23-10 0,0 0 3 16,0 0-3-16,12-24 0 0,-12 24-4 15,0 0 1-15,10-18-6 0,-10 18 0 0,0 0-19 16,0 0 7-16,0 0 0 0,14-22-1 16,-14 22 4-16,0 0-1 0,0 0 0 15,0 0-9-15,0 0 14 0,0 0 0 0,0 0-12 16,13-22 2-16,-13 22 1 0,0 0-6 16,0 0-6-16,0 0 6 0,0 0-7 0,0 0 7 15,0 0-5-15,0 0 2 0,0 0-2 16,0 0-8-16,0 0-2 0,0 0-2 15,0 0 4-15,0 0-4 0,7 71-11 16,-7-71-9-16,-12 42-20 0,0-15-43 0,-3 3-38 16,2 3-133-16,-4 2-257 0,-1 1 110 15</inkml:trace>
  <inkml:trace contextRef="#ctx0" brushRef="#br0" timeOffset="201292.0495">23149 4984 1902 0,'14'-35'-72'15,"-14"35"9"-15,0 0 31 0,0 0 28 0,10-24 16 16,-10 24 4-16,0 0 8 0,0 0-8 16,0 0-8-16,8-27-8 0,-8 27 0 0,0 0 3 15,0 0-3-15,10-20-7 0,-10 20 18 16,0 0-7-16,0 0-8 0,0 0 4 15,15-21 8-15,-15 21-12 0,0 0 4 0,0 0-4 16,0 0 20-16,8-22-8 0,-8 22-1 16,0 0-3-16,10-18 11 0,-10 18-7 15,0 0 7-15,12-25 0 0,-12 25-7 16,0 0 7-16,10-28 0 0,-10 28-4 0,9-21-4 16,-9 21 1-16,0 0-5 0,8-33 1 0,-8 33 3 15,8-24-7-15,-8 24 11 0,0 0-4 16,5-27 1-16,-5 27-1 0,0 0-7 15,7-27 11-15,-7 27 28 0,0 0 0 16,10-27-4-16,-10 27 2 0,0 0 4 0,0-29 9 16,0 29-21-16,0 0 7 0,8-24-10 15,-8 24-7-15,0 0-4 0,0 0-8 0,10-34-4 16,-10 34-16-16,11-22 16 0,-11 22-9 16,15-21 28-16,-15 21 0 0,15-29 0 15,-9 16-4-15,8-7 4 0,-14 20-4 16,26-40 3-16,-17 19 9 0,4 0 2 0,-1-2-5 15,-4 2 8-15,-8 21-7 0,24-34 3 16,-18 14-17-16,-6 20 6 0,19-27-6 0,-11 12 3 16,-8 15-6-16,17-24 5 0,-17 24-11 15,15-24 4-15,-15 24-4 0,13-23 3 0,-13 23 0 16,12-24 0-16,-12 24 6 0,10-22 15 16,-10 22-2-16,12-21 1 0,-12 21-7 15,0 0 0-15,8-24-8 0,-8 24 7 0,0 0-10 16,15-23 13-16,-15 23-13 0,0 0-5 15,0 0-5-15,9-24 15 0,-9 24 0 16,0 0-8-16,0 0-2 0,0 0 0 16,0 0-5-16,11-21 0 0,-11 21 0 0,0 0-5 15,0 0 0-15,0 0 0 0,0 0 8 16,0 0-8-16,0 0-5 0,0 0 2 0,0 0 6 16,0 0-8-16,0 0 10 0,0 0 0 15,0 0 0-15,0 0-3 0,0 0 3 16,-23 72 8-16,23-72-8 0,-12 29 5 0,12-29 0 15,-13 34-8-15,6-14 1 0,-3-1 2 16,10-19-8-16,-22 41 3 0,19-19 3 0,-12 1 2 16,3 1-5-16,7-4 10 0,-7 5-5 15,12-25-5-15,-16 42 5 0,7-22 2 16,1 1-2-16,8-21 0 0,-15 40-12 16,7-19 19-16,8-21-7 0,-12 34 5 0,7-19-2 15,5-15 2-15,-14 35-8 0,14-35 1 16,-11 34 9-16,9-19-4 0,2-15-8 0,-17 34 12 15,17-34-9-15,-10 31-3 0,10-31 10 16,-8 31 0-16,8-31-10 0,-17 27 15 16,6-7-13-16,11-20 6 0,-21 33-6 0,6-15 6 15,5 0-3-15,10-18 0 0,-25 33-3 16,10-16 11-16,0 1-13 0,2-2 2 0,-1 3 8 16,14-19-10-16,-18 24 3 0,18-24 17 15,-17 22-10-15,17-22-5 0,-16 18 2 16,16-18 6-16,-14 15-11 0,14-15-2 15,0 0 3-15,-15 19 9 0,15-19-2 0,0 0-2 16,0 0 4-16,-10 19-12 0,10-19 3 16,0 0-1-16,0 0-7 0,0 0 15 0,-15 18-2 15,15-18-1-15,0 0-7 0,0 0 10 16,0 0-5-16,0 0 5 0,0 0 0 16,0 0-3-16,0 0 6 0,0 0-6 0,0 0 1 15,-17 15 11-15,17-15-14 0,0 0 10 16,0 0 2-16,0 0-5 0,0 0-4 15,0 0 6-15,0 0-1 0,0 0-6 0,0 0-2 16,0 0 2-16,0 0-6 0,0 0 6 16,0 0-7-16,0 0 0 0,0 0 1 15,-20 18-1-15,20-18 5 0,0 0 0 0,0 0-5 16,-10 25 10-16,10-25-51 0,-8 22-46 16,8-22-133-16,-19 27-436 0,6-14 121 0</inkml:trace>
  <inkml:trace contextRef="#ctx0" brushRef="#br0" timeOffset="203649.5893">28094 4690 2477 0,'7'-31'-147'0,"-7"31"12"0,0 0-4 0,0 0-11 16,0 0-340-16,0 0 102 0</inkml:trace>
  <inkml:trace contextRef="#ctx0" brushRef="#br0" timeOffset="245420.5122">18464 14844 1544 0,'0'0'512'0,"0"0"-228"0,0 0-134 0,0 0-14 15,0 0-78-15,0 0-16 0,0 0-47 16,0 0-1-16,0 0 1 0,0 0-12 0,0 0 8 16,0 0 6-16,0 0-5 0,0 0-1 15,0 0 35-15,0 0 8 0,0 0 2 0,0 0 8 16,0 0 2-16,0 0 0 0,0 0-2 16,0 0-7-16,0 0-4 0,0 0-8 15,0 0-2-15,0 0 7 0,0 0 2 16,0 0-7-16,-67-30 11 0,67 30 2 0,0 0-17 15,0 0-2-15,0 0 0 0,-24-12 0 0,24 12-3 16,0 0 7-16,0 0-12 0,0 0-4 16,0 0 4-16,0 0-4 0,0 0-2 15,0 0-1-15,0 0 3 0,0 0-5 16,0 0-2-16,0 0 5 0,-23-14 10 0,23 14-10 16,0 0 4-16,0 0 8 0,0 0-12 15,0 0 4-15,0 0-3 0,0 0 1 16,0 0-5-16,0 0 0 0,0 0 0 0,0 0-2 15,0 0-13-15,0 0 11 0,-32-8-7 16,32 8 5-16,0 0 4 0,0 0-9 0,-28-7 5 16,28 7 4-16,0 0-5 0,0 0 5 15,-29-9-4-15,29 9-7 0,0 0-1 16,0 0 8-16,-28-12-12 0,28 12 3 0,0 0 13 16,0 0-21-16,-24-10-2 0,24 10 5 15,0 0-8-15,0 0 1 0,0 0-4 16,-31-9 8-16,31 9-1 0,0 0 1 15,-27-8-6-15,27 8 10 0,-25-7 9 0,25 7-9 16,0 0 2-16,-44-7 7 0,44 7-4 16,-40-1 12-16,40 1-13 0,-43 0 3 0,43 0 25 15,-40 0-2-15,40 0 17 0,-39-4-18 16,39 4 3-16,-28 0-10 0,28 0 5 16,0 0 7-16,-41 0-7 0,41 0 2 0,0 0 2 15,-33-3 0-15,33 3-6 0,0 0-1 16,0 0-5-16,-37-5 5 0,37 5-4 0,0 0-10 15,0 0 14-15,0 0 0 0,-35 0 2 16,35 0-9-16,0 0-2 0,0 0 7 16,0 0-3-16,0 0 3 0,-38 0-10 0,38 0 3 15,0 0-8-15,-39 0 10 0,39 0-5 16,0 0-6-16,-48 0 15 0,48 0 1 16,-52 5-12-16,22-5 7 0,-5 0 7 0,1 0-7 15,-4 0 5-15,-1 3-1 0,-3-3-1 16,4 0 4-16,-1 0-5 0,1-3 17 15,1 3-5-15,-1 0-7 0,-1 0 9 0,4 0-9 16,-2-5-2-16,37 5-1 0,-67 0 1 16,32 0-3-16,-3 0 0 0,1-3-6 0,2 3-1 15,-10 0-11-15,9 0 7 0,-9 0-5 16,-5 0 2-16,0 0-6 0,0 3 6 16,-7-3 5-16,2-3 7 0,3 3 16 0,-5 0-4 15,3-4 4-15,3 4-2 0,0-8 0 16,-2 7-2-16,1 1 4 0,3-4-5 15,-1 1-9-15,2 3 12 0,-1-4-5 0,6 4-9 16,-6 0 2-16,1-3-6 0,11 3-3 16,-8 0-4-16,5 0 2 0,3-3 4 15,-7 6-13-15,6-6 6 0,-7 6 3 0,6-6-12 16,-3 3 14-16,-1 0 9 0,3 0-6 16,-2 0-10-16,-3 0-3 0,1 0 8 0,-3 0-3 15,1-2-5-15,-3 4 12 0,2-2-2 16,-1-2-10-16,-4 2 8 0,-3 2 21 15,4-2-24-15,0 3-1 0,-1-3 11 0,-7 3-3 16,6-3-2-16,1 4 9 0,2-8-2 16,8 4 0-16,3 0-10 0,4 0 10 0,-2 0 0 15,9-3 0-15,28 3 3 0,-60 0-13 16,38-3 3-16,22 3 7 0,-45-2 5 16,45 2-18-16,-40-4 16 0,40 4-11 15,-34-3 11-15,34 3-6 0,-32-3-2 0,32 3-2 16,0 0 9-16,-36-3-14 0,36 3 7 15,0 0 5-15,-30-2-3 0,30 2-2 0,0 0 18 16,0 0-13-16,-39-4-10 0,39 4 15 16,0 0-5-16,0 0 5 0,-32-3-10 15,32 3 10-15,0 0 5 0,-31-3 0 0,31 3-3 16,0 0 3-16,-42-3 5 0,42 3 4 16,0 0-23-16,-40-3 25 0,40 3 3 0,-36-3 5 15,36 3 14-15,0 0 8 0,-38-3-3 16,38 3 6-16,0 0-32 0,0 0 7 0,-39 0-16 15,39 0-5-15,0 0-12 0,0 0 4 16,0 0-4-16,0 0 6 0,-30-5 4 16,30 5-14-16,0 0-1 0,0 0 9 15,0 0-2-15,0 0 8 0,0 0-12 0,0 0 8 16,0 0-11-16,0 0-2 0,0 0 13 16,0 0 1-16,86 20-6 0,-55-17 21 15,0 1-16-15,12-2 9 0,6-2-9 0,6 0-2 16,18 3-2-16,-2-3-2 0,6 0 2 15,1 0 4-15,-1-3 6 0,12 3-8 0,-9 0 0 16,19-2 0-16,-2 2-4 0,-15 0 6 16,3 0-2-16,-6 0-2 0,-1 0 2 0,3 2-9 15,-8-2 16-15,6 6-7 0,-6-3-4 16,1 1 6-16,0-2-2 0,-4 4-11 16,7 5 13-16,-7-7 11 0,7 5-15 0,8 2 4 15,-8-2 2-15,-3 1-8 0,0-2 13 16,-4-1-11-16,0 2-3 0,-1 0-1 15,-2-3 10-15,-2 0-4 0,0 4 2 16,-3-5-2-16,-7 2 9 0,0-2-13 0,6 3-12 16,0-4 21-16,-4 4 3 0,9-5-1 15,-6 3-5-15,8 0-4 0,1-3 0 0,-2 0-5 16,1 0 14-16,1 0-20 0,-7-3-14 16,-2 3 8-16,2-3-1 0,-5 4 11 0,1-4-9 15,-4 2 0-15,3-2 13 0,-7 0-2 16,2 0 0-16,-4 0 3 0,1 0-8 15,-11 0-6-15,6 3 11 0,-4-3 9 0,-1 3-2 16,-1-3-16-16,9 3 14 0,-2 1 7 16,2 1-8-16,-4-2 6 0,13 1 1 15,-10 0-1-15,6-3-10 0,-2 7-5 16,4-5 10-16,4 2 4 0,-4-1-11 0,11 2-1 16,1 0 15-16,-10-3-5 0,13 4-5 15,-16-4 12-15,16 2-4 0,-12-1-8 0,8 2 12 16,0-1 5-16,-11-1-5 0,5-1 0 15,-6 3-7-15,4 0 0 0,-4-1-10 16,1-4 3-16,-4 2 3 0,7 5-6 16,-5-4 13-16,0 1-3 0,-5 1-3 0,-1-3 10 15,1 3-4-15,0-3 1 0,0 0-6 16,-9 3 2-16,-1-6-9 0,-2 3 13 0,0 0-8 16,2 0 4-16,-5 0-10 0,2-3 6 15,-1 0-1-15,0 0 10 0,1 0-10 0,-2 0 3 16,4-3 13-16,-4 0-11 0,10 3-4 15,-8-3-3-15,4 3 11 0,5-3-8 16,8 0 4-16,-3 3 11 0,-1-3-11 0,3 3 0 16,2-3 3-16,7 3-6 0,-11 0 8 15,7 0-5-15,2-3-5 0,0 3 5 16,3 0 0-16,1 0 3 0,9 0-6 0,0 0 8 16,5 0-3-16,2 0 1 0,-3 3-6 15,3-3 6-15,-9 3-6 0,11-3 6 0,-9 0-8 16,1 3 0-16,-1-3 12 0,-3 0-7 15,1 0-4-15,4 3 15 0,-3-3-11 16,-4 3-4-16,2-3 1 0,3 0 1 0,0 3-7 16,-1-3 4-16,-2 3-4 0,7-3 11 15,-9 3-7-15,2 0 3 0,1-3 30 16,1 6-33-16,-9-6 1 0,7 3-1 0,5-3 14 16,-2 0-9-16,-5 0-14 0,2 3 10 15,-3-6-8-15,-6 3 2 0,4 0 1 16,0 0 6-16,-2 0-1 0,1 0-4 0,-3 0-4 15,6 0 8-15,-12 0-16 0,8 0 18 16,-7 0-15-16,8 0-5 0,-9 0-3 0,-1 0 10 16,6 0-22-16,-5 0 4 0,-5 3 5 15,3-3 2-15,-1-3 0 0,-9 3 5 16,2 0 0-16,-2 0 0 0,0 0 2 0,-7 0 8 16,-1-3-5-16,-32 3 8 0,57 0-6 15,-35-2 6-15,-22 2-6 0,43 0-3 16,-43 0 17-16,39-4-2 0,-39 4-9 15,40 0 8-15,-40 0 0 0,42-3 3 0,-42 3-6 16,45 0 6-16,-17 0-5 0,-28 0-1 16,62-3-5-16,-27 3 5 0,-1 0 9 0,3-3-6 15,-1 0 3-15,5 0 0 0,-3 0-11 16,2 0 14-16,2 0-3 0,3 0-3 16,-8-3-3-16,0 6 12 0,3-7-6 0,-2 7 0 15,1-2-6-15,-1-3 4 0,2 2 2 16,-1 2-6-16,1 1 6 0,7-4 3 0,0 0-12 15,1 4 18-15,2-3-12 0,-1 2 11 16,1-4-8-16,-1 2 0 0,-4 3 3 0,3-3-3 16,1 0-3-16,-14 0 3 0,3 3-2 15,1-3-1-15,-9 3 0 0,0-4 11 16,-5 4-10-16,-25 0 21 0,45 0 15 16,-45 0 2-16,41-2 2 0,-41 2-8 0,30-3 0 15,-30 3-9-15,31 0-5 0,-31 0-8 16,0 0-14-16,34-3-7 0,-34 3-5 0,20 0 12 15,-20 0-10-15,23-3 5 0,-23 3 1 16,0 0-12-16,29 0 8 0,-29 0 14 16,27-4-10-16,-27 4 4 0,0 0 3 15,48-3 1-15,-48 3-4 0,39 0 6 0,-23-2-17 16,8-1-8-16,-24 3 9 0,43-7-18 0,-14 4-6 16,-1-3-7-16,-3 3 9 0,0-4-10 15,7 2 2-15,-2-3 12 0,0 0 0 16,0 1 2-16,-5-2-3 0,4 0 6 15,-6 0 3-15,-23 9 10 0,45-12-4 0,-28 6 23 16,-17 6 0-16,30-12-3 0,-11 3 4 16,-19 9-1-16,25-13-16 0,-25 13 26 0,22-16-20 15,-22 16 11-15,21-16-8 0,-21 16 4 16,22-18 0-16,-22 18-9 0,22-17 5 16,-22 17 11-16,27-19-14 0,-27 19-3 0,25-20-3 15,-25 20-11-15,25-18 11 0,-25 18 6 16,23-15-17-16,-23 15 14 0,25-15-4 15,-25 15 3-15,22-17-3 0,-22 17 4 0,23-13-8 16,-23 13-14-16,21-23-18 0,-8 14 5 16,-13 9-7-16,22-22-25 0,-7 10-2 15,-15 12 10-15,20-24-6 0,-20 24 24 0,16-24-15 16,-4 7 12-16,-12 17-1 0,15-30-6 16,-6 15-31-16,-9 15-34 0,16-35-187 15,-7 14 79-15</inkml:trace>
  <inkml:trace contextRef="#ctx0" brushRef="#br0" timeOffset="246437.9612">27885 14173 984 0,'0'0'-22'0,"-5"-30"22"16,5 30 22-16,-15-36 5 0,15 36 5 0,-12-30 26 0,12 30-7 15,-13-30-6-15,13 30-10 0,-9-26-1 16,9 26-15-16,-11-24 29 0,11 24 3 16,-14-22-10-16,14 22 57 0,-15-17 12 0,15 17-8 15,0 0-3-15,-22-30-4 0,22 30 0 16,-16-17 18-16,16 17-5 0,-17-19-4 15,17 19-13-15,-23-21-11 0,23 21 3 16,-25-18-22-16,25 18-1 0,-29-19-7 0,11 11-10 16,-1-4 6-16,19 12-9 0,-40-24-1 15,20 16 2-15,-2-2-12 0,-3 1 13 0,2-1-4 16,23 10 1-16,-47-14-5 0,17 3 9 16,3 3-2-16,0-2-6 0,-3 1-8 15,-3 0 1-15,1 3 4 0,-1-3-8 0,-8-3-1 16,13 6 10-16,-9-2-7 0,12-1 4 15,-7 5 3-15,32 4-12 0,-55-14 2 0,28 11 0 16,-1-6-10-16,-1 3 3 0,29 6 7 16,-50-12-11-16,27 5-2 0,-6 2 3 15,3-2-9-15,-1 1 4 0,-2 1 0 16,-4-7 2-16,1 8-4 0,-1-4-6 0,-9 4 18 16,3-7 8-16,1 3-1 0,-2 1-7 15,6 1 3-15,-1-3 18 0,5 3-26 0,-5 0-4 16,5 0 6-16,-4 2-3 0,3-1 7 15,31 5-14-15,-54-10 14 0,26 3-16 16,3 6 8-16,25 1 6 0,-42-11-6 0,42 11-2 16,-47-5 13-16,47 5-4 0,-39-10 5 15,16 7-23-15,23 3 0 0,-38-10 4 0,38 10-4 16,-47-5 7-16,20-2-2 0,27 7-7 16,-54-8 8-16,26 4-6 0,0-2-7 15,-1 1 10-15,-3 1-1 0,2-4 2 0,30 8-6 16,-60-4 9-16,35 1-11 0,-7-5 4 15,4 3 2-15,28 5 0 0,-54-7-4 16,26 2-3-16,-1 2 8 0,29 3 3 0,-50-7 2 16,22 1-4-16,28 6-1 0,-42-9-3 15,13 6 4-15,1-3-2 0,28 6-6 16,-52-13 2-16,25 8 2 0,27 5-3 0,-52-10 6 16,31 8 3-16,21 2-15 0,-49-10 2 15,24 6-9-15,25 4 7 0,-43-6 9 16,18 0-7-16,25 6 3 0,-46-4 3 0,25 2-3 15,21 2 4-15,-44-6-7 0,44 6-13 16,-42-7-5-16,42 7-4 0,-45-2 3 0,25-1-8 16,20 3 2-16,-48 0 6 0,48 0 3 15,-44-3-3-15,17-1-1 0,27 4 2 16,-48-3 1-16,48 3-6 0,-45 0 6 0,18-2-1 16,27 2 7-16,-50-3-9 0,21 0 4 15,29 3 4-15,-52-4 13 0,52 4-11 16,-46 0 2-16,22 0-2 0,24 0 4 0,-43 0-6 15,43 0 6-15,-47-3 2 0,47 3-7 16,-44 0-1-16,44 0 3 0,-40 3-8 16,40-3 1-16,-43-3 1 0,43 3-4 0,-42 3-3 15,42-3-18-15,-45 0 9 0,45 0-5 16,-46 0 12-16,23 4-4 0,23-4-2 0,-52 0 2 16,25 0 4-16,27 0 13 0,-51 0-10 15,24 0 2-15,27 0 10 0,-49 0 3 0,49 0-3 16,-48-4 8-16,19 4-2 15,29 0-12-15,-57 0 11 0,29 0-24 0,28 0 10 16,-53 0 9-16,22-3-1 0,0 3 0 16,31 0-5-16,-59-2 10 0,27 2-13 0,32 0 2 15,-57-3-3-15,29 3-15 0,28 0-4 16,-52-7 6-16,22 4-20 0,8-1-13 0,-6 3-2 16,-1-3-9-16,1-4-2 0,3 7-25 15,0-2-4-15,-2-5-34 0,-1 5-313 16,-4 1 100-16</inkml:trace>
  <inkml:trace contextRef="#ctx0" brushRef="#br0" timeOffset="246519.9078">22524 13097 1531 0,'-46'0'-102'0,"26"0"-4"0,20 0 30 16,-36 0-24-16</inkml:trace>
  <inkml:trace contextRef="#ctx0" brushRef="#br0" timeOffset="246564.8829">22373 13097 984 0,'0'0'-83'0</inkml:trace>
  <inkml:trace contextRef="#ctx0" brushRef="#br0" timeOffset="246593.8738">22308 13101 761 0</inkml:trace>
  <inkml:trace contextRef="#ctx0" brushRef="#br0" timeOffset="246976.627">22261 13101 656 0,'0'0'0'0,"-44"0"25"16,26 0 13-16,18 0-14 15,-48 0 6-15,22 0-12 0,3 0 35 0,-9-4 32 16,7 4 8-16,0-2-19 0,25 2-23 0,-50-3-20 16,23 3-2-16,4 0-14 0,-1-3-15 15,24 3-10-15,-47-3 20 0,26 3 10 0,21 0 14 16,-45 0-10-16,24-4 13 0,-2 4-18 16,23 0 0-16,-42-2-1 0,24 2 9 0,18 0-4 15,-47-5-10-15,47 5 18 0,-45 0-4 16,45 0-1-16,-42-3 8 0,42 3-4 0,-52-2 41 15,52 2-19-15,-42-3-12 0,17 3 3 16,25 0-15-16,-43 0-17 0,43 0-3 16,-49 0-24-16,49 0 32 0,-47 0-16 15,21 0 15-15,-4-4 0 0,30 4-11 0,-56 0 26 16,23 0-8-16,3 0-3 0,-4-3 25 16,34 3-23-16,-65 0-13 0,37 0 20 15,3-1-10-15,25 1 6 0,-61-5-6 0,30 5-4 16,31 0 10-16,-59-3-14 0,27 3-3 15,4 0 3-15,28 0-3 0,-66 0-1 0,31-3 18 16,0 3-17-16,2 0-7 0,-4 0-4 16,0 0 1-16,-5 0 3 0,-1 0 7 0,-2 3-21 15,-4-3 21-15,7 0-4 0,4 3 1 16,-9 2-8-16,5-5 8 0,4 1-8 16,-4 2 11-16,7-3-27 0,-4 4 13 15,1-1-6-15,1-3-1 0,0 5-27 0,0-5 6 16,-1 7-7-16,0-3-1 0,1-1-26 15,-7 0-21-15,-4 2-12 0,4-1-96 0,-3-1-221 16,-1 0 92-16</inkml:trace>
  <inkml:trace contextRef="#ctx0" brushRef="#br0" timeOffset="249601.8439">18313 13134 1544 0,'-40'0'30'0,"7"-3"-25"0,2 3 7 0,0 0-16 16,4-3 0-16,-3 1-18 0,-5 2 18 15,0 0-4-15,1-4-5 0,-4 4 0 16,-4-3 4-16,2 3 0 0,-7-3 22 0,-3 0-26 16,3 0-5-16,-2 0 5 0,2 0-32 15,1 0 4-15,-8-3-24 0,2 6 3 0,4-3 3 16,-1 3 50-16,1-3 38 0,-1 3 10 16,7-3 28-16,4 3-2 0,4 0-2 15,-7 0-14-15,7 0-14 0,-1 3-1 0,2-3-4 16,33 0 3-16,-54 0 13 0,26 3-18 15,28-3-48-15,-54 3 16 0,29-3 16 0,25 0 4 16,-49 2-8-16,28-2 28 0,21 0-4 16,-52 4-1-16,30-1-4 0,22-3 4 0,-43 0 10 15,43 0-4-15,-44 3 3 0,44-3-14 16,-38 3-8-16,38-3 7 0,-36 3-4 16,36-3 0-16,-35 3-18 0,35-3 15 15,-30 3-5-15,30-3-6 0,-30 3 4 16,30-3 2-16,-40 0 4 0,40 0-10 0,-27 4 10 15,27-4-7-15,-28 2-3 0,28-2-11 16,-37 0 21-16,37 0-7 0,-28 3 0 0,28-3-17 16,-39 3 17-16,39-3-3 0,-35 3 12 15,35-3 10-15,-35 4-9 0,35-4-11 0,-34 3 10 16,34-3 0-16,-41 2-3 0,41-2-3 16,-37 3-1-16,37-3 4 0,-40 0 8 0,40 0 4 15,-44 4-10-15,44-4 0 0,-43 4-9 16,43-4-6-16,-44 0 3 0,17 0-9 15,-3 3 0-15,0-2-9 0,30-1 15 0,-62 0-12 16,29 3 9-16,-2-3-6 0,-4 0-6 16,-8 0 18-16,-1 5-12 0,-1-5-12 15,-3 4-4-15,-4-4 13 0,-1 1-3 16,-4-1 9-16,1 4 18 0,-8-4-6 0,6 0 16 16,-7 0 5-16,1 3 18 0,9-3-4 15,4-3 11-15,5 6-10 0,-1-6-14 0,6 3 2 16,4-4-8-16,2 4 10 0,6-1-16 15,1 1 13-15,32 0-8 0,-54-4-1 0,29 4-2 16,25 0-16-16,-45-5 11 0,45 5-27 16,-38-3 19-16,38 3-5 0,-36-1-1 15,36 1 9-15,-33-3-11 0,33 3-6 0,0 0 6 16,-44-4-12-16,44 4-14 0,-30 0 7 16,30 0 4-16,-31-4-6 0,31 4-9 15,0 0 14-15,-51 0 5 0,51 0-5 16,-35-3 11-16,35 3-4 0,-35 0 9 0,35 0-8 15,-43 0 6-15,43 0 2 0,-37 0 0 16,37 0 19-16,-37 0 5 0,37 0-24 0,-38-2 3 16,38 2 7-16,-39 0-10 0,39 0 0 15,-37 0 6-15,37 0-6 0,-38 2 13 16,38-2-10-16,-39 0 5 0,39 0-8 0,-40 0-8 16,40 0-8-16,-48 7 13 0,24-7 6 15,24 0-3-15,-53 4 3 0,28-4 2 16,25 0 11-16,-57 3-16 0,20-3 11 0,9 0-1 15,-3 1 1-15,31-1 4 0,-65 0-4 16,33 0-9-16,2 3 1 0,-3-3 2 0,33 0-5 16,-57 5-2-16,25-5 2 0,4 4 10 15,-4-4-10-15,32 0 0 0,-60 5 0 16,30-2 3-16,5-3-1 0,25 0 3 0,-57 3-2 16,28-3 2-16,4 4-5 0,25-4 0 15,-57 0 10-15,35 3-17 0,22-3 9 16,-46 0 1-16,24 2-3 0,22-2 0 0,-49 0 0 15,49 0-5-15,-45 3-11 0,20-3 8 16,25 0 1-16,-45 4 4 0,18-1-5 0,27-3 19 16,-47 3-9-16,47-3-15 0,-51 2 5 15,32-2 3-15,19 0-3 0,-52 7 0 16,31-7-2-16,21 0-1 0,-41 3 1 0,41-3 2 16,-46 3-3-16,46-3-11 0,-41 2 3 15,41-2 3-15,-38 4-11 0,38-4 10 0,-34 3-11 16,34-3 14-16,-41 0 3 0,41 0-12 15,-42 5 12-15,42-5 19 0,-47 0-2 16,29 1-9-16,18-1-8 0,-52 6 13 16,27-6-7-16,25 0 16 0,-49 6 1 0,49-6 2 15,-45 0-3-15,25 3-5 0,20-3-15 16,-39 3 18-16,39-3 2 0,-40 4 6 0,40-4 2 16,-38 4-2-16,38-4-12 0,-32 1 6 15,32-1-6-15,-33 0 4 0,33 0-7 16,-36 0 9-16,36 0-5 0,-38 0-4 0,38 0 9 15,-39 5-11-15,39-5 0 0,-36 2 5 16,36-2-13-16,-39 5 8 0,39-5 0 16,-38 0 6-16,38 0-6 0,-35 8-3 0,35-8 6 15,-41 2-11-15,41-2-9 0,-36 10-2 16,17-7 19-16,19-3-5 0,-35 6 19 0,35-6 2 16,-33 3 5-16,33-3-29 0,-37 6-11 15,37-6 9-15,-37 3-9 0,37-3 5 16,-37 6 11-16,37-6-2 0,-40 3-1 15,40-3-2-15,-40 7 2 0,22-5 1 0,18-2-12 16,-36 6 6-16,36-6-6 0,-38 4 5 16,38-4 4-16,-39 5 5 0,39-5-6 0,-35 8 7 15,35-8-7-15,-40 3 15 0,40-3-1 16,-40 4 7-16,40-4 2 0,-42 5 9 16,42-5-23-16,-38 3 5 0,19 1 15 0,19-4-12 15,-43 3-13-15,21-1 2 0,22-2 0 16,-42 3-3-16,19 0-5 0,23-3 11 0,-47 4 3 15,47-4-6-15,-47 3-8 0,20-1 5 16,27-2 4-16,-48 3 10 0,21 1-5 16,-1-1 2-16,28-3-16 0,-50 5-6 0,24-1-6 15,1-1 3-15,25-3-9 0,-53 8 12 16,24-4-1-16,3 0-5 0,-1 1-10 16,27-5 27-16,-52 11-12 0,27-7 3 0,-4 0 0 15,29-4 18-15,-48 5 6 0,23 3-6 16,25-8 9-16,-40 6 9 0,40-6-3 15,-42 6 3-15,42-6-21 0,-34 3 6 0,34-3-18 16,-38 6 9-16,38-6-9 0,-32 6 6 16,32-6 0-16,-32 6 12 0,32-6-3 0,-28 3 12 15,28-3-33-15,-32 6 12 0,32-6 3 16,-33 4-9-16,33-4 3 0,-25 3 9 0,25-3 3 16,-32 4 0-16,32-4-3 0,-30 1 0 15,30-1 0-15,0 0 9 0,-44 7 6 16,44-7-15-16,-25 4-9 0,25-4 18 15,-28 1-3-15,28-1 6 0,0 0-3 0,-32 8 3 16,32-8-15-16,0 0 0 0,-34 6 6 16,34-6-6-16,0 0 3 0,-28 6 0 15,28-6-6-15,0 0 0 0,-22 8 9 0,22-8-21 16,0 0 0-16,-30 19 6 0,30-19-6 16,-18 15 9-16,18-15-13 0,-22 15 7 0,22-15 15 15,-22 16 6-15,22-16 3 0,-16 16 10 16,16-16-19-16,0 0 12 0,-19 15-12 0,19-15 12 15,0 0-18-15,0 0 18 0,-20 16-15 16,20-16 6-16,0 0-18 0,0 0 21 16,-20 15 3-16,20-15-15 0,0 0 6 0,0 0 0 15,0 0 6-15,0 0-12 0,-12 24 6 16,12-24 0-16,0 0 3 0,0 0-6 16,0 0 0-16,-8 23 3 0,8-23-9 15,0 0 6-15,0 0-3 0,0 0 3 0,-3 28-3 16,3-28 12-16,0 0-9 0,0 0 6 15,0 0 0-15,-2 33 6 0,2-33-3 0,0 0 0 16,0 37 0-16,0-37 6 0,0 34 0 16,0-34-6-16,-3 37 0 0,3-37-6 0,3 40 3 15,-3-40 3-15,0 37 12 0,0-37-12 16,-3 36 8-16,3-36 7 0,3 32-18 16,-3-32-1-16,0 27 13 0,0-27 2 15,0 24 6-15,0-24 8 0,0 0 3 0,-3 35-3 16,3-35-4-16,0 0 3 0,-5 31-14 15,5-31-2-15,0 0-12 0,-4 31 17 0,4-31-6 16,0 0-8-16,0 29 9 0,0-29-20 16,0 0 12-16,0 38 9 0,0-38-12 15,0 24 10-15,0-24-5 0,0 0-6 0,0 40 9 16,0-40-6-16,0 29-13 0,0-29 19 16,4 24-4-16,-4-24-14 0,0 0 7 0,0 36 18 15,0-36-26-15,0 0 16 0,5 32-3 16,-5-32 2-16,0 24-4 0,0-24-3 15,0 0-8-15,0 33 13 0,0-33-2 0,0 29-6 16,0-29 6-16,3 25-6 0,-3-25 11 16,2 33-8-16,-2-33 5 0,3 35-10 15,5-17 2-15,-4 7 3 0,-3-2 3 0,11 4-11 16,-5-3-2-16,1 0 8 0,-3 0 2 16,7 2-18-16,0 2 18 0,-2-5 10 0,3 2-20 15,0 1 10-15,-1-3-8 0,5 1 5 16,-7-1-2-16,3 2 5 0,2-4 16 15,4 0-6-15,-4 3-10 0,1-4 8 16,9 2-14-16,2-1-1 0,3 3-4 0,6-1 6 16,9 1 16-16,3 0-14 0,9-3 0 15,13 5 3-15,1-1 0 0,6-4-5 0,1 1 10 16,-4 0-7-16,8-4-6 0,-17-3 13 16,9 1-18-16,-9-5 16 0,0 6-16 0,0-10 8 15,-3 6-11-15,3 1 11 0,-8-6-1 16,5 4 1-16,0 1-3 0,-2-1 16 15,7 2-16-15,-2-6 3 0,1 5 8 0,-1-1 7 16,3 0-10-16,6-3 5 0,16 4-2 16,7-11 2-16,0 4-13 0,6-6 6 15,5 0-6-15,-4 0 13 0,6-3 0 0,33-2-5 16,-26-2-8-16,-9 1 8 0,28-6-7 16,-24 3 4-16,-12-1-5 0,2 0 3 15,-5 1 2-15,-1-3 6 0,2 3 5 16,33-6-11-16,-21 3 8 0,29-1 1 0,-3 1-14 15,-1 3-16-15,6-3-36 0,1 0-63 16,-3-5-133-16,8-4-335 0,7 3 113 0</inkml:trace>
  <inkml:trace contextRef="#ctx0" brushRef="#br0" timeOffset="256491.8497">31040 7643 2245 0,'0'0'-50'0,"0"0"9"16,0 0-29-16,0 0-30 0,0 0-70 16,0 0-302-16,0 0 98 0</inkml:trace>
  <inkml:trace contextRef="#ctx0" brushRef="#br0" timeOffset="258609.3925">31040 7643 1671 0,'0'0'4'15,"0"0"28"-15,0 0 28 0,0 0-9 0,0 0 3 16,0 0-16-16,0 0-8 0,0 0-27 15,0 0 5-15,0 0-12 0,0 0-14 16,0 0 14-16,0 0 0 0,0 0-11 0,0 0 4 16,0 0-4-16,0 0 11 0,0 0-8 15,0 0 12-15,0 0-7 0,0 0 11 0,0 0-24 16,0 0 24-16,0 0 0 0,0 0-12 16,0 0 8-16,0 0 4 0,0 0-15 15,0 0-1-15,0 0 8 0,-22 36 12 0,22-36-12 16,0 0 0-16,0 0-7 0,0 0 11 15,0 0 3-15,0 0-3 0,0 0 4 16,0 0-4-16,0 0 0 0,5 33 0 0,-5-33-4 16,0 0 4-16,0 0 4 0,0 0 4 15,0 0 0-15,0 0 0 0,0 28 7 16,0-28 15-16,0 0 16 0,0 0 9 0,0 0 10 16,0 0 9-16,0 0 1 0,0 0 18 15,0 0-6-15,0 0-12 0,0 0-2 0,0 0-2 16,0 0-10-16,0 0-7 0,0 0 2 15,8 22-15-15,-8-22 0 0,0 0-3 16,0 0-9-16,0 0 5 0,0 0-11 0,0 0 5 16,0 0-5-16,0 0-10 0,0 0 2 15,0 0 10-15,0 0-13 0,0 0 3 0,0 0-10 16,0 0 5-16,0 0-5 0,0 0-10 16,0 0 5-16,0 0 2 0,0 0 3 15,0 0 3-15,0 0-1 0,0 0-2 0,0 0 2 16,0 0-2-16,0 0 0 0,0 0-5 15,0 0 2-15,14 22 3 0,-14-22-7 16,0 0 2-16,0 0 7 0,12 20-5 0,-12-20-9 16,10 20 12-16,-10-20 5 0,13 19 2 15,-13-19-15-15,8 18 6 0,-8-18-6 16,10 20-2-16,-10-20 8 0,12 22-6 0,-12-22-1 16,8 20 1-16,-8-20 3 0,0 0 10 15,12 26-22-15,-12-26 12 0,8 20 0 0,-8-20 9 16,9 21-11-16,-9-21 7 0,12 22-8 15,-12-22 3-15,8 25 0 0,-8-25 3 16,12 30 4-16,-12-30-12 0,8 32 12 0,-3-14-4 16,-5-18-1-16,12 32 3 0,-7-13 2 15,-5-19-9-15,8 34 9 0,2-17 7 16,-10-17-7-16,5 25 3 0,-5-25-3 16,9 29 2-16,-9-29-4 0,5 26 9 0,-5-26-10 15,6 24 8-15,-6-24-3 0,10 25 3 16,-10-25-6-16,7 30 4 0,1-15-4 0,-8-15 1 15,9 35 5-15,-9-35-12 0,11 27 2 16,-11-27 5-16,9 27-7 0,-9-27 2 0,8 23 5 16,-8-23 2-16,3 21 9 0,-3-21 8 15,0 0 12-15,0 0-10 0,11 30 4 16,-11-30-4-16,0 0-20 0,0 0 13 0,6 22-8 16,-6-22 1-16,0 0 7 0,9 24-10 15,-9-24-3-15,0 0 16 0,8 32-20 16,-8-32-2-16,12 28 7 0,-12-28 3 0,11 28-8 15,-11-28 0-15,9 27 0 0,-9-27 2 16,8 27-4-16,-8-27 4 0,8 25-2 16,-8-25-10-16,9 25 6 0,-9-25 6 0,5 22-2 15,-5-22-6-15,8 21 12 0,-8-21-8 16,5 24-4-16,-5-24 8 0,4 26-8 0,-4-26 2 16,10 25 4-16,-10-25-6 0,1 33 6 15,-1-33-10-15,7 33 4 0,-2-10 8 16,-5-23-18-16,5 39 20 0,-5-39 0 15,3 41-8-15,1-20 8 0,-4-21-6 0,8 37-4 16,-6-18 2-16,-2-19 2 0,3 32-2 0,-3-32 2 16,8 32-16-16,-8-32 14 0,2 32 4 15,-2-32 2-15,3 27-6 0,-3-27 6 16,4 30-8-16,-4-30 2 0,5 35 4 16,-5-35-6-16,0 32 0 0,0-32 6 0,3 38-4 15,-3-38 13-15,-3 41-15 0,3-20 0 16,0-21-2-16,-5 44 3 0,5-20 1 0,0-24-2 15,-4 46 11-15,1-22-11 0,1 2 6 16,-1 1 0-16,3-27-4 0,-8 49 4 16,6-23-4-16,-1 1 0 0,-2 2 4 0,1-1-4 15,1 1 2-15,-2 1 0 0,0 0-4 16,2 5 2-16,-2 2-4 0,-5 1 12 0,3 1-6 16,0 0-6-16,0 3 0 0,2-2 14 15,-3 3-10-15,0 0 2 0,-1 2 23 16,1 2-25-16,0 0 2 0,-4 2-8 15,5-2 8-15,-6 4 0 0,8-4-2 0,-10 4 0 16,10-4 2-16,-7-4 10 0,0 4-10 16,4-1-1-16,-4-2-14 0,2-6 25 0,2 7-3 15,0-6-13-15,1 0 12 0,-5-4-4 16,7 2 3-16,-7-8-5 0,7-1 0 16,-3 1 2-16,1-1-4 0,2-3-4 0,-3-1 4 15,3 1 4-15,-7-1-8 0,6 2 2 16,-3-2 2-16,4 1-7 0,-7-5 16 0,7 8 3 15,-6-6-12-15,6 3 0 0,-7-4-8 16,12-21 8-16,-18 44 10 0,8-23-7 16,1 1 12-16,-3-2 6 0,-1 0-10 15,5 5 4-15,-11-4 7 0,6 3-14 0,-4-1 5 16,4 1-1-16,-6 3-10 0,-2 0 0 16,4 2 7-16,-3-4 4 0,1 4-13 0,1-8 5 15,-2 6 4-15,3-3 4 16,-6-2-8-16,3-1 2 0,-2 1 1 0,-1 3-3 15,-2-4-3-15,-1 0 8 0,3 1-10 0,-5 0 6 16,6-4 9-16,-7 5-8 0,9-7-3 16,-5 1-1-16,2 5-1 0,1-7 5 0,0 3-3 15,-8 4 11-15,3-3-4 0,4 2-8 16,-5 0 1-16,6 0 9 0,-8 3-6 16,11-11 0-16,-6 7 2 0,5-3-1 0,0-1-4 15,-5-1 11-15,2 5 7 0,6-5 16 16,-3-3-10-16,-2 3-7 0,0 3 3 15,1-4 1-15,-5 0 3 0,3 8-12 0,-2-7 4 16,3 1-5-16,0-1-1 0,-1 5 1 16,3-7-3-16,-2 4 1 0,-1-2 2 15,3-3-4-15,-2 3-2 0,0 0-3 0,5 0 1 16,-1 2 8-16,-2-4-12 0,0 2 9 16,0 0-6-16,3 0-12 0,17-15 9 15,-37 32 2-15,21-17-1 0,-4 0 1 0,1 1-4 16,-3 3 3-16,2-4 2 0,5 3 2 15,-7-3-7-15,6 0 8 0,-6 4-2 0,2-4 2 16,0 1-6-16,3 3-2 0,-5-4 5 16,6 0-1-16,-6 0-2 0,4 4 4 15,-3-3-1-15,1-1-6 0,0 1-3 0,4-5 4 16,16-11 9-16,-36 25 3 0,23-13-4 16,-4 2 9-16,17-14 2 0,-30 23 1 0,8-10 0 15,6-1-6-15,16-12-5 0,-30 24 5 16,15-14-7-16,15-10 1 0,-34 20 0 0,21-8 3 15,13-12 5-15,-35 23 1 0,18-11 10 16,0-2 3-16,17-10-3 0,-35 18 2 16,20-6-5-16,-5 0 0 0,3 2-3 15,17-14-2-15,-40 21-5 0,20-9 1 0,0 2-1 16,3-2-1-16,-5 0-2 0,2 4 1 16,20-16-6-16,-36 27 4 0,15-12-4 15,-2 0 1-15,6 2-2 0,1-4 5 16,-4 1-1-16,3 1-1 0,17-15 3 0,-34 25 1 15,19-14-3-15,15-11 4 0,-25 16-8 0,25-16 4 16,-20 16-2-16,20-16-4 0,-17 12-3 16,17-12 4-16,0 0-4 0,-21 15 4 0,21-15-3 15,0 0 2-15,-15 15-2 0,15-15 1 16,0 0-2-16,0 0 0 0,0 0 2 16,-22 16 1-16,22-16-4 0,0 0 2 0,0 0-6 15,0 0-2-15,0 0-3 0,0 0-13 16,0 0-11-16,0 0-16 0,0 0-11 0,0 0-29 15,0 0-18-15,0 0-29 0,-12 20-19 16,12-20-37-16,0 0-109 0,-17 15-568 16,17-15-210-16</inkml:trace>
  <inkml:trace contextRef="#ctx0" brushRef="#br0" timeOffset="260597.4547">28920 12820 4002 0,'9'-42'-106'0,"-9"42"9"16,0 0 12-16,0 0-3 0,0 0-3 16,0 0 11-16,0 0 6 0,0 0 10 15,0 0 23-15,0-32 22 0,0 32 7 0,0 0 40 16,0 0 5-16,0 0 1 0,0 0 7 16,0 0 4-16,0 0-16 0,0 0 8 15,0 0-5-15,0 0-15 0,0 0 9 0,0 0-9 16,0 0 2-16,-17-21 4 0,17 21-5 15,0 0-14-15,0 0 9 0,0 0-5 0,0 0-4 16,0 0 0-16,0 0 4 0,0 0 2 16,0 0-1-16,0 0-1 0,0 0 10 15,0 0 4-15,-52 37-8 0,52-37 0 16,0 0 9-16,-22 21 22 0,22-21-9 0,-16 15-1 16,16-15 13-16,-22 17-18 0,22-17-3 15,-23 17-1-15,23-17-10 0,-26 22 9 0,15-9-2 16,11-13-7-16,-32 25 7 0,19-10-4 15,-4-3-5-15,17-12 1 0,-30 21-6 16,16-8 6-16,14-13 6 0,-20 20-3 0,20-20 7 16,-22 20 7-16,22-20-9 0,-26 22-7 15,16-10 9-15,10-12-13 0,-24 21 5 0,11-9-6 16,13-12 6-16,-24 22 2 0,24-22-5 16,-25 22-9-16,15-10 6 0,10-12-2 15,-25 21 4-15,25-21-9 0,-18 20-1 16,18-20 2-16,-22 17 7 0,22-17-13 0,-17 17 16 15,17-17 7-15,-13 17-3 0,13-17 2 16,0 0-4-16,-25 22 3 0,25-22-2 16,-13 12 8-16,13-12-7 0,0 0 3 0,-21 21-5 15,21-21-7-15,-16 12 4 0,16-12-2 16,0 0-3-16,-20 23 7 0,20-23-2 0,-17 12 1 16,17-12-1-16,0 0-6 0,-22 19 0 15,22-19 9-15,0 0 2 0,-18 19 4 0,18-19 11 16,0 0 1-16,0 0 4 0,-17 16-3 15,17-16-1-15,0 0-2 0,0 0-1 16,0 0-6-16,-20 15-7 0,20-15 3 16,0 0-5-16,0 0-1 0,0 0-4 0,0 0 1 15,0 0 3-15,0 0-6 0,-17 15-1 16,17-15 4-16,0 0-4 0,0 0 0 16,0 0-1-16,0 0-1 0,0 0-1 0,0 0-2 15,0 0-2-15,-20 15 1 0,20-15 2 0,0 0-3 16,0 0-18-16,-22 17-4 0,22-17 10 15,-11 16-1-15,11-16-1 0,-14 20-1 16,14-20-2-16,-18 18 6 0,18-18 0 16,-17 21 5-16,17-21-1 0,-17 23-2 0,17-23 5 15,-18 21-2-15,18-21-2 0,-13 19 1 16,13-19 1-16,-14 15 1 0,14-15-1 0,-15 18 3 16,15-18 3-16,0 0-4 0,-15 27-3 15,15-27 4-15,-12 15 2 0,12-15-1 16,0 0 0-16,-15 22-3 0,15-22 0 0,0 0 3 15,-16 25-2-15,16-25 4 0,-14 22-1 16,14-22-1-16,-8 17 2 0,8-17-2 16,0 0 2-16,-15 26-7 0,15-26 5 0,-10 19 0 15,10-19-1-15,0 0-3 0,-14 24 3 16,14-24-1-16,0 0 8 0,-13 24-7 16,13-24 1-16,0 0 1 0,-13 29-1 0,13-29 0 15,0 0 3-15,-12 21-4 0,12-21 4 16,0 0-6-16,-13 21 3 0,13-21 0 0,0 0-1 15,0 0-3-15,-9 26 3 0,9-26 4 16,0 0-3-16,0 0-3 0,-13 21 3 0,13-21 0 16,0 0 0-16,0 0-2 0,-5 22 2 15,5-22-3-15,0 0 1 0,0 0 2 16,0 0-3-16,0 0 1 0,0 0 0 16,-9 24-1-16,9-24-1 0,0 0 8 0,0 0-6 15,0 0 0-15,0 0 1 0,0 0-1 16,0 0 2-16,4 33 1 0,-4-33-2 15,0 0 6-15,0 0-5 0,0 0-4 0,0 0 5 16,13 22-1-16,-13-22 0 0,0 0 0 16,19 16-1-16,-19-16 2 0,16 12-1 0,-16-12 3 15,22 9 2-15,-22-9-8 0,18 10 6 16,-18-10-6-16,31 8 6 0,-31-8 0 0,33 11-2 16,-15-7-1-16,-18-4-1 0,36 8-1 15,-36-8 2-15,38 9-1 0,-38-9 1 0,40 7 2 16,-13 1-1-16,-5-1 3 0,6-5-3 15,-1 4-3-15,-27-6 0 0,58 9 2 16,-26-6 2-16,-2 1-4 0,6-1 4 16,-3 0-4-16,-1-1 5 0,0 1-7 0,1 1 7 15,-3-1-7-15,-5 0 3 0,-25-3 0 16,49 3-1-16,-24 0 1 0,-2 1 1 16,-23-4-4-16,47 4 2 0,-19-3 3 0,4 6-1 15,-3-3-3-15,-1-3 6 0,4 6-5 16,1-4 4-16,-3-1-5 0,6 3 5 0,-1-2-4 15,0 0 2-15,-2-3 1 0,-1 3 1 16,-2-3-3-16,2 0 3 0,-7 3 0 16,-25-3 1-16,49-3-4 0,-49 3 1 0,46 0 0 15,-46 0 4-15,47 0-8 0,-47 0 2 16,45-3 4-16,-23 3-3 0,-22 0 0 16,60-3 7-16,-34 3-7 0,2-3-2 0,-28 3 7 15,53-5-4-15,-26 5 0 0,-27 0 1 16,39 0-1-16,-39 0 6 0,42-2 5 0,-42 2 5 15,31-3 9-15,-31 3 3 0,0 0 5 16,37-4 4-16,-37 4-3 0,0 0-1 16,30-3 1-16,-30 3-9 0,0 0 3 0,0 0-6 15,0 0 1-15,39 0 1 0,-39 0 0 16,0 0 2-16,0 0 3 0,0 0 0 16,0 0-4-16,26-1 0 0,-26 1-3 0,0 0-2 15,0 0-1-15,0 0-13 0,0 0-27 16,0 0-43-16,21-12-42 0,-21 12-38 0,0 0-33 15,0 0-74-15,3-35-174 0,-3 35-487 16,-12-24-502-16</inkml:trace>
  <inkml:trace contextRef="#ctx0" brushRef="#br0" timeOffset="261875.8648">29178 12879 4217 0,'0'0'-185'16,"0"0"7"-16,0 0-1 0,-32-7 2 15,32 7 6-15,0 0 3 0,0 0 6 16,-30-5 10-16,30 5 2 0,0 0 26 0,0 0 6 16,-28-7-2-16,28 7 19 0,0 0 23 0,0 0 5 15,-24-9 16-15,24 9 31 0,0 0 48 16,0 0 28-16,0 0 23 0,-28-12-15 15,28 12 12-15,0 0-8 0,0 0-20 16,-24-15-5-16,24 15 1 0,0 0-7 0,-18-12-4 16,18 12 18-16,0 0-18 0,-23-15 5 15,23 15 3-15,0 0-12 0,-27-14 14 16,27 14 13-16,0 0-25 0,-27-10 0 0,27 10 7 16,0 0-16-16,-30-11-5 0,30 11 11 15,-27-7-14-15,27 7 13 0,0 0 7 0,-30-9-20 16,30 9 5-16,0 0 3 0,-25-6-11 15,25 6-5-15,0 0 2 0,0 0-4 16,0 0-6-16,-28-6 3 0,28 6 8 16,0 0-9-16,0 0 1 0,0 0 0 0,0 0-3 15,0 0 6-15,0 0 2 0,0 0 5 16,0 0 0-16,-29-6-2 0,29 6 12 16,0 0 6-16,0 0 9 0,0 0-7 0,0 0 22 15,0 0 9-15,0 0 8 0,0 0-10 16,0 0 15-16,0 0 4 0,0 0-29 0,37 77 4 15,-29-62 18-15,7 4 1 0,-6-1-9 16,-9-18 9-16,21 37-4 0,-9-18 17 16,-2 2-22-16,5 2-5 0,-3-2-6 0,0-1 0 15,1 9-9-15,4-2-3 0,-2-1-6 16,-2-2-5-16,1 0 6 0,1 1-13 16,-7 0 2-16,2 0 13 0,3-5-13 0,-4 4-1 15,-1-1 11-15,0-4 0 0,-8-19-6 16,14 40-3-16,-6-21 3 0,-8-19 1 0,5 36-8 15,-1-17 6-15,-4-19-9 0,8 36 0 16,-8-36 5-16,3 34-4 0,1-15-3 16,-4-19 5-16,8 33-3 0,-8-33 2 0,5 27 1 15,-5-27 8-15,3 23 5 0,-3-23 11 16,0 0-2-16,9 31 4 0,-9-31-6 16,0 0-6-16,3 24 3 0,-3-24 2 15,0 0 5-15,5 29-6 0,-5-29 6 0,0 0-16 16,8 27 3-16,-8-27-3 0,0 0 1 15,9 27 6-15,-9-27 8 0,0 0-1 0,3 26 2 16,-3-26 0-16,0 0-1 0,12 24-5 16,-12-24-1-16,0 0 0 0,12 22-6 15,-12-22-5-15,0 0 0 0,8 29 0 0,-8-29-4 16,5 20 2-16,-5-20-4 0,0 0-1 16,8 31-2-16,-8-31 3 0,4 21-5 15,-4-21 2-15,8 25 6 0,-8-25 3 0,5 28 0 16,-5-28-1-16,8 31-2 0,-8-31 2 15,5 33-4-15,5-18-2 0,-10-15-3 16,6 35-3-16,-6-35-27 0,11 31-37 0,-6-16-60 16,-5-15-63-16,15 20-155 0,-15-20-616 15,0 0-831-15</inkml:trace>
  <inkml:trace contextRef="#ctx0" brushRef="#br0" timeOffset="264291.4992">28430 13289 4574 0,'0'0'-204'0,"0"0"23"16,0 0 18-16,0 0 29 0,0 0 8 15,0 0 27-15,0 0 18 0,0 0 15 0,0 0 14 16,0 0 21-16,0 0 4 0,0 0 12 15,0 0 12-15,0 0 1 0,0 0 0 16,0 0-5-16,0 0 3 0,0 0-1 0,0 0 1 16,0 0-3-16,0 0-7 0,0 0 16 15,0 0-13-15,0 0 9 0,0 0 2 16,0 0 2-16,0 0 3 0,0 0 8 0,0 0 8 16,0 0 6-16,0 0 24 0,0 0-6 15,0 0 15-15,0 0-3 0,0 0-3 0,0 0-17 16,0 0 5-16,0 0-1 0,0 0-17 15,0 0-1-15,0 0-3 0,0 0-7 16,0 0 6-16,0 0-6 0,0 0 1 0,0 0 20 16,0 0-29-16,0 0-1 0,0 0 7 15,0 0-2-15,0 0 2 0,0 0 15 16,-22 55-17-16,22-55 2 0,0 0-4 0,-13 18 2 16,13-18-3-16,-8 19 12 0,8-19-15 15,-15 18 6-15,15-18-3 0,0 0-5 16,-17 25 6-16,17-25 2 0,-15 15-2 0,15-15 11 15,-13 15-11-15,13-15 14 0,0 0-12 16,-14 19-6-16,14-19 6 0,0 0 1 0,-12 19-3 16,12-19 10-16,0 0-12 0,0 0 5 15,-20 18 4-15,20-18-11 0,0 0 4 16,0 0-2-16,0 0 5 0,0 0-3 0,-16 18 1 16,16-18-3-16,0 0 12 0,0 0 9 15,0 0-3-15,-12 23-8 0,12-23-2 0,0 0 11 16,0 0-8-16,-17 18-11 0,17-18 14 15,0 0-10-15,-20 15 12 0,20-15-3 16,0 0 6-16,0 0-4 0,-20 22-2 16,20-22-4-16,0 0-5 0,-17 18-3 0,17-18 6 15,0 0-8-15,-20 15 4 0,20-15-4 16,0 0 1-16,-16 26 2 0,16-26-2 0,-16 15-4 16,16-15 12-16,-13 21-5 0,13-21 1 15,-8 24-4-15,8-24 4 0,-14 26 4 16,14-26 2-16,-15 28-4 0,15-28 2 0,-11 21 0 15,11-21 0-15,-9 21 0 0,9-21 1 16,0 0-7-16,-12 28 4 0,12-28-5 0,-10 22 8 16,10-22-7-16,0 0-2 0,-8 27 0 15,8-27 0-15,-8 18 6 0,8-18-5 16,0 0-6-16,-7 25 8 0,7-25-5 0,0 0-1 16,-3 29 0-16,3-29-1 0,0 0-2 15,0 0 6-15,0 0-6 0,6 33 4 16,-6-33-3-16,0 0 1 0,0 0-2 0,17 15 2 15,-17-15 2-15,0 0 1 0,25 7-6 16,-25-7 7-16,0 0 4 0,0 0-10 0,40 0 6 16,-40 0-6-16,0 0 1 0,34 0 1 15,-34 0-2-15,0 0 2 0,32 0 0 16,-32 0-1-16,0 0-8 0,30 0 10 0,-30 0-1 16,0 0 0-16,31 0-7 0,-31 0 7 15,0 0-5-15,34 4 4 0,-34-4-1 16,32 1-1-16,-32-1 2 0,32 5 4 0,-32-5-4 15,30 2 4-15,-30-2-8 0,36 0 4 16,-36 0-1-16,31 0 1 0,-31 0 9 0,33 0-3 16,-33 0-8-16,30 0 2 0,-30 0 6 15,0 0-5-15,49-2 1 0,-49 2-2 16,30-6-9-16,-30 6 12 0,37 0-3 0,-37 0 1 16,36-8-6-16,-36 8 9 0,44-6-7 15,-26 4 7-15,-18 2-8 0,44-10 7 0,-44 10 1 16,33-9-2-16,-13 5 4 0,-20 4 9 15,29-8 9-15,-29 8 6 0,21-7 3 16,-21 7-1-16,0 0-5 0,32-12-3 0,-32 12-1 16,0 0-6-16,29-5-1 0,-29 5 3 15,0 0-13-15,0 0 7 0,21-7-4 0,-21 7-4 16,0 0 1-16,0 0-3 0,0 0 2 16,30-6-1-16,-30 6-1 0,0 0 5 15,0 0-8-15,32-4 4 0,-32 4-2 16,0 0 2-16,0 0 1 0,35 0-6 0,-35 0 3 15,0 0 0-15,0 0 2 0,31-2 1 16,-31 2-5-16,0 0 4 0,0 0-4 0,0 0 1 16,31-8-4-16,-31 8 3 0,0 0-2 15,0 0-13-15,0 0-9 0,20-7-21 16,-20 7-19-16,0 0-40 0,0 0-33 0,20-26-39 16,-20 26-81-16,5-21-635 0,-5 21-364 15</inkml:trace>
  <inkml:trace contextRef="#ctx0" brushRef="#br0" timeOffset="265463.7784">28552 13208 4048 0,'0'0'-185'0,"0"0"11"0,0 0 11 16,0 0 2-16,0 0 18 0,0 0 6 16,-20 13 16-16,20-13 18 0,0 0 24 0,0 0 21 15,0 0-8-15,0 0 8 0,0 0 11 16,0 0-7-16,0 0 5 0,-18 14 11 0,18-14 7 15,0 0-7-15,0 0-1 0,0 0-4 16,-24 13-10-16,24-13-15 0,0 0-2 16,0 0 2-16,0 0-9 0,0 0 13 15,0 0 6-15,-20 15 18 0,20-15 32 0,0 0 36 16,0 0 7-16,0 0 19 0,0 0 17 16,0 0 10-16,0 0 7 0,0 0-5 0,0 0-3 15,0 0-9-15,0 0 2 0,0 0-5 16,0 0-8-16,0 0-1 0,0 0-4 15,0 0 2-15,0 0-4 0,0 0-6 0,0 0 15 16,0 0-25-16,0 0 2 0,0 0 0 16,0 0-4-16,0 0-15 0,0 0 3 15,0 0 2-15,0 0-8 0,0 0 0 0,0 0-4 16,0 0-9-16,0 0 11 0,0 0-13 16,0 0 3-16,0 0-5 0,0 0 3 15,0 0 4-15,0 0-2 0,0 0-1 0,0 0 6 16,0 0-3-16,0 0-9 0,0 0 9 15,0 0-7-15,0 0-12 0,0 0 24 16,0 0-5-16,0 0 3 0,0 0 16 0,0 0 4 16,0 0-5-16,0 0 12 0,0 0 11 15,0 0-2-15,0 0 11 0,0 0 1 0,0 0-9 16,9 38 13-16,-9-38-3 0,0 0-1 16,11 28 0-16,-11-28 17 0,9 20-10 0,-9-20 28 15,8 27-12-15,-8-27 7 0,10 30 5 16,-5-12-15-16,-5-18 3 0,5 39-6 15,0-13-4-15,-1-2-14 0,-4-24-5 0,8 39-6 16,-8-9-1-16,0-30-1 0,5 48-5 16,-2-27-3-16,1 8-7 0,1-8 4 15,-5-21-7-15,3 47-3 0,-1-25-1 16,-2-22-3-16,3 39-4 0,0-21 1 0,-3-18-5 16,5 41 4-16,-1-23 11 0,-4-18-8 15,3 38 1-15,-3-38 1 0,8 34-7 0,-8-34 3 16,4 36-1-16,-2-17-3 15,-2-19-5-15,3 34 3 0,-3-34 0 0,3 37-2 16,-3-37-1-16,5 31 1 0,0-15-2 0,-5-16 2 16,4 27-4-16,-4-27 0 0,3 23 1 15,-3-23-3-15,0 0 0 0,5 32 6 0,-5-32-5 16,0 0-1-16,5 25-1 0,-5-25 2 16,0 0 0-16,3 24-4 0,-3-24 2 0,0 0-6 15,12 25-15-15,-12-25-22 0,5 17-21 16,-5-17-36-16,12 23-37 0,-12-23-61 15,0 0-199-15,11 19-496 0,-11-19-364 0</inkml:trace>
  <inkml:trace contextRef="#ctx0" brushRef="#br0" timeOffset="267724.003">28683 12981 4107 0,'0'0'-132'0,"42"-12"30"16,-42 12 26-16,0 0 25 0,18-16-2 15,-18 16 8-15,0 0 10 0,22-19 6 0,-22 19 8 16,25-15-1-16,-25 15-1 0,27-12 10 15,-27 12-2-15,26-13-1 0,-26 13-3 0,32-7-6 16,-32 7-10-16,32-4-6 0,-32 4-5 16,0 0-3-16,33-8 2 0,-33 8 16 15,0 0-1-15,29-3 8 0,-29 3 21 16,0 0 1-16,0 0 7 0,0 0 5 0,30-5-5 16,-30 5 4-16,0 0-1 0,0 0-6 15,0 0 1-15,0 0-8 0,0 0-7 16,0 0-11-16,0 0-9 0,0 0-10 0,0 0-9 15,0 0-29-15,27 12-38 0,-27-12-72 16,0 0-435-16,0 0 115 0</inkml:trace>
  <inkml:trace contextRef="#ctx0" brushRef="#br0" timeOffset="273017.3856">28663 12585 2359 0,'0'0'-121'0,"0"0"23"0,0 0 3 0,0 0 12 16,-12 24 4-16,12-24 14 0,0 0-14 15,0 0-35-15,-3 27-109 0,3-27-162 16,0 15 93-16</inkml:trace>
</inkml:ink>
</file>

<file path=ppt/ink/ink2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29:31.574"/>
    </inkml:context>
    <inkml:brush xml:id="br0">
      <inkml:brushProperty name="width" value="0.05292" units="cm"/>
      <inkml:brushProperty name="height" value="0.05292" units="cm"/>
      <inkml:brushProperty name="color" value="#FF0000"/>
    </inkml:brush>
  </inkml:definitions>
  <inkml:trace contextRef="#ctx0" brushRef="#br0">15638 5005 669 0,'0'0'255'16,"0"0"-99"-16,0 0-29 0,0 0-82 0,0 0-45 0,12-20-35 15,-12 20-45-15,0 0-3 0,0 0 2 16,0 0 9-16,0 0 3 0,0 0 46 16,0 0 23-16,0 0 58 0,0 0 37 0,0 0 29 15,0 0 27-15,0 0-13 0,0 0 10 16,0 0-17-16,0 0-22 0,0 0 8 0,0 0 5 15,0 0-40-15,0 0 15 0,0 0-20 16,0 0-12-16,0 0-1 0,0 0-4 0,0 0-23 16,0 0 14-16,0 0-6 0,0 0-4 15,0 0-4-15,0 0-2 0,0 0 1 16,0-30 9-16,0 30 9 0,0 0-8 0,0 0 12 16,0 0 10-16,0 0 2 0,0 0-13 15,0 0 4-15,-25-34-18 0,25 34-8 16,0 0 7-16,0 0-21 0,-18-19 18 0,18 19-10 15,0 0-11-15,0 0-5 0,0 0 5 16,-19-18-7-16,19 18-2 0,0 0-5 16,0 0 0-16,-25-18 14 0,25 18-7 0,-20-12 10 15,20 12-2-15,-20-13-8 0,20 13 0 16,-25-12 1-16,25 12 1 0,-25-12-9 0,25 12 0 16,-27-12 3-16,27 12-7 0,-27-9 6 15,27 9 0-15,0 0-8 0,-30-17 13 16,30 17-16-16,-25-9 8 0,25 9 30 15,-22-9-33-15,22 9 6 0,0 0 0 0,-37-9-8 16,37 9-10-16,0 0 14 0,-25-9-6 16,25 9 6-16,0 0 8 0,-31-10-14 0,31 10 8 15,0 0-6-15,-26-10-8 0,26 10 3 16,0 0 7-16,0 0-4 0,-28-5-4 0,28 5 4 16,0 0 10-16,0 0-12 0,-40-7-3 15,40 7 7-15,0 0 0 0,0 0-14 16,-34-1 3-16,34 1 7 0,0 0-7 15,-31-4 9-15,31 4-5 0,0 0 1 16,0 0 1-16,-34 0 7 0,34 0-4 0,0 0 0 16,0 0-1-16,0 0-3 0,0 0 10 15,-37 0 4-15,37 0-3 0,0 0-6 0,0 0-14 16,0 0 4-16,-31 4-2 0,31-4-7 16,0 0-4-16,-29 8 15 0,29-8-18 15,0 0 11-15,-25 10-3 0,25-10 3 0,0 0 2 16,-27 12-5-16,27-12 10 0,0 0-8 15,-30 9 10-15,30-9-3 0,0 0 2 0,-22 12 1 16,22-12 0-16,0 0 13 0,-25 12-16 16,25-12 10-16,0 0-5 0,-20 9-3 15,20-9 5-15,0 0 5 0,0 0-4 16,0 0-1-16,-25 10-2 0,25-10 4 0,0 0-2 16,0 0 1-16,0 0 6 0,-17 16-4 15,17-16-3-15,0 0-3 0,0 0 6 0,-18 16 4 16,18-16-4-16,0 0 4 0,0 0-2 15,-20 17-4-15,20-17-1 0,0 0 5 0,0 0-5 16,-18 18 5-16,18-18-3 0,0 0 3 16,-17 13-5-16,17-13 13 0,0 0-13 15,-19 22-5-15,19-22 12 0,-16 17-4 16,16-17 4-16,-14 17-4 0,14-17-3 0,-15 18 3 16,15-18-1-16,0 0-2 0,-16 27 10 15,16-27 3-15,0 0-13 0,-12 19 2 0,12-19 1 16,0 0 4-16,-14 21-9 0,14-21 4 15,0 0 1-15,0 0 2 0,-8 26-5 16,8-26 5-16,0 0 5 0,-15 15-5 0,15-15 2 16,0 0 6-16,0 0-11 0,-13 21-4 15,13-21 9-15,0 0 1 0,0 0-1 0,0 0-4 16,-14 19 7-16,14-19-5 0,0 0 5 16,0 0-8-16,0 0 6 0,0 0 9 15,0 0-10-15,0 0-2 0,0 0 8 16,-15 22-16-16,15-22 3 0,0 0 10 0,0 0-14 15,0 0 6-15,-16 18 6 0,16-18-8 16,0 0 7-16,-17 19-2 0,17-19 0 0,0 0-5 16,-9 18 15-16,9-18-8 0,0 0 1 15,0 0-8-15,-18 16 5 0,18-16 2 16,0 0-4-16,0 0-8 0,0 0 8 16,-17 21-3-16,17-21 7 0,0 0-4 0,0 0 12 15,-21 20-10-15,21-20 7 0,0 0-14 16,-14 17 4-16,14-17 3 0,0 0-15 15,-18 20 15-15,18-20 0 0,-12 17-7 0,12-17 7 16,0 0 7-16,-18 20-9 0,18-20 9 16,-12 17 3-16,12-17-15 0,0 0 3 0,0 0-1 15,-17 21 6-15,17-21-6 0,0 0 8 16,0 0 0-16,0 0-5 0,-20 16 0 0,20-16 0 16,0 0 0-16,0 0 0 0,0 0-5 15,-20 19 13-15,20-19-1 0,0 0 0 16,-13 14 3-16,13-14-10 0,0 0-2 15,0 0 4-15,-20 14-9 0,20-14 2 0,0 0 7 16,0 0-9-16,-20 20 14 0,20-20-9 16,0 0 4-16,-21 22-2 0,21-22 3 15,-16 18-6-15,16-18 3 0,-12 22 8 16,12-22-8-16,-5 25-5 0,5-25 15 0,-10 27-13 16,10-27 3-16,-5 27-12 0,5-27 19 15,-5 32-14-15,5-32 0 0,-7 25 4 0,7-25-7 16,-1 27 10-16,1-27-10 0,0 0 3 15,-9 30 2-15,9-30 0 0,0 0-3 0,-6 25 1 16,6-25 2-16,0 0 0 0,0 0-8 16,3 37 13-16,-3-37 0 0,0 0-7 15,12 29-1-15,-12-29 11 0,13 21-11 0,-13-21 8 16,10 19-5-16,-10-19 5 0,10 19 0 16,-10-19 0-16,0 0-10 0,20 25 5 15,-20-25 7-15,13 16 1 0,-13-16-3 0,17 20 0 16,-17-20 5-16,15 15 5 0,-15-15-12 15,0 0-1-15,17 21 3 0,-17-21 5 0,0 0 0 16,15 17 5-16,-15-17 10 0,0 0-2 16,0 0 2-16,13 16-3 0,-13-16 3 15,0 0-1-15,0 0-14 0,0 0 0 0,0 0 10 16,12 20-13-16,-12-20 5 0,0 0-4 16,0 0 1-16,15 15 6 0,-15-15-5 15,0 0 2-15,17 12-12 0,-17-12 10 16,0 0-5-16,0 0 7 0,17 15 3 0,-17-15-8 15,0 0 0-15,0 0 1 0,13 20-1 16,-13-20 8-16,0 0-10 0,17 12 2 0,-17-12 3 16,0 0 4-16,28 17 3 0,-28-17-22 15,20 17 6-15,-20-17 4 0,25 18 9 0,-10-8-9 16,-15-10-7-16,31 17 19 0,-15-3-17 16,-16-14 5-16,27 18-9 0,-10-8 6 15,-17-10 8-15,27 17 9 0,-12-10-12 0,-15-7-2 16,28 18-7-16,-28-18 10 0,25 17-6 15,-10-9 1-15,-15-8 0 0,29 15 4 16,-13-5-7-16,-16-10 8 0,29 15-1 16,-29-15 12-16,28 12-9 0,-28-12-3 0,27 12 5 15,-27-12-2-15,30 10-10 0,-30-10 5 16,22 8 7-16,-22-8 2 0,22 11-2 0,-22-11 0 16,0 0 2-16,26 9 5 0,-26-9 2 15,0 0-7-15,0 0 0 0,25 9-5 16,-25-9-2-16,0 0 5 0,0 0 4 0,22 8-11 15,-22-8-2-15,0 0 2 0,22 15 7 16,-22-15-16-16,0 0 9 0,27 7 11 16,-27-7-9-16,20 10 3 0,-20-10 4 0,25 7-14 15,-25-7 23-15,0 0-18 0,33 8 9 16,-33-8-12-16,27 6 8 0,-27-6 1 16,29 8-1-16,-29-8-1 0,30 1-2 0,-30-1 7 15,31 3-15-15,-31-3 8 0,34 4 11 16,-34-4-15-16,40 0 4 0,-40 0 2 0,38 3-10 15,-38-3 3-15,47 0 12 0,-25 0-18 16,-22 0 14-16,59-3-3 0,-29 3 0 16,-30 0-13-16,50 0 18 0,-27-4-7 15,-23 4 13-15,47 0-13 0,-20 4 11 0,-27-4-11 16,38 0 6-16,-38 0-17 0,47-4 18 16,-47 4 3-16,39-3-5 0,-39 3-5 15,40 0 17-15,-40 0-13 0,40-6 9 0,-15 6-11 16,-25 0 4-16,35-3-8 0,-35 3 0 15,39-6 0-15,-39 6 6 0,35 0-8 0,-35 0 4 16,30-3-4-16,-30 3-1 0,30-3 5 16,-30 3-6-16,37-2 0 0,-37 2-3 0,37 0 13 15,-37 0-8-15,45-5 2 0,-45 5 2 16,48 0-2-16,-23 0 2 0,-25 0 2 16,52 0 0-16,-27 0 0 0,5 5-6 15,-30-5 6-15,44-5-8 0,-44 5 12 0,48 5-12 16,-26-5 4-16,-22 0 8 0,37 0-2 15,-37 0-10-15,37-5 17 0,-37 5-20 0,35 0 15 16,-35 0-3-16,38 5-10 0,-38-5 5 16,37 2-2-16,-37-2-5 0,42 3 13 15,-42-3 1-15,37 3-1 0,-15 1-17 16,-22-4 17-16,38 2 5 0,-38-2-15 0,37 3 1 16,-37-3 3-16,33 6 6 0,-33-6-12 15,34 0 10-15,-34 0-6 0,35 7-1 16,-35-7 12-16,30 3-1 0,-30-3-6 0,33 0-4 15,-33 0 10-15,44 2-8 0,-44-2 7 16,43 0-5-16,-17 0-7 0,-26 0 11 0,45 3 7 16,-20-3-9-16,-25 0-4 0,48 0 11 15,-23 4-16-15,-25-4 12 0,47 0-5 0,-47 0-5 16,35-4 18-16,-35 4 2 0,34 0 21 16,-34 0 20-16,32 0-5 0,-32 0 15 15,0 0-8-15,36-8-10 0,-15-5-15 0,-21 13-7 16,38-24 6-16,-18 11-14 0,0-2 2 15,2-3 4-15,1-5-6 0,-6 5 2 16,8-3-8-16,-1 0-6 0,-4-5 1 16,1 8-4-16,-4-3 13 0,0 2 9 0,-2-1 13 15,-15 20 5-15,23-35-11 0,-13 16 14 16,-5-2-2-16,2 0 6 0,1-9 5 16,-4 7 6-16,-1-4 6 0,-3-9 3 0,0 36 9 15,-10-72-1-15,2 27-9 0,-2-6-13 16,-5-2-4-16,-10-3-4 0,-1-4-3 0,-14-3-9 15,-13-20-1-15,-11 4 0 0,-1-3 1 16,-9 10-5-16,-6 0 1 0,-5 1-6 0,-2 11-4 16,-9-2-3-16,1 6-6 0,-4 10 1 15,-8 3-10-15,14 15-5 0,6 9-23 16,-5 10-15-16,-12 6-18 0,-40 15-39 16,-12 12-40-16,-6 14-28 0,-2 11-52 0,-5 7-143 15,7 3-514-15,10 2-238 0</inkml:trace>
  <inkml:trace contextRef="#ctx0" brushRef="#br0" timeOffset="4810.0374">12845 7437 3905 0,'0'0'-147'16,"-30"-34"37"-16,30 34 12 0,0 0 14 0,0 0 22 16,0 0 1-16,0 0-2 0,0 0 5 15,0 0-19-15,0 0 30 0,0 0-3 0,0 0 7 16,0 0 4-16,0 0 11 0,0 0-9 16,0 0 2-16,0 0 6 0,0 0-7 0,0 0 3 15,0 0 17-15,0 0-15 0,0 0 11 16,0 0-6-16,0 0 15 0,0 0 0 15,0 0-7-15,0 0 1 0,0 0 5 0,0 0-8 16,0 0 14-16,0 0-9 0,0 0 6 16,0 0-6-16,0 0 12 0,0 0-6 15,0 0 6-15,0 0 0 0,0 0 18 0,0 0-3 16,0 0 15-16,92 8 11 0,-92-8-18 16,41 2 9-16,-12 0 2 0,1 3-19 15,2-2 5-15,5 0 5 0,-4 1-8 0,7-2 3 16,0-2-6-16,-6 6 2 0,6-2-5 15,-7-4 1-15,3 2-9 0,-3-2 5 16,-3 5 6-16,2-4-11 0,-32-1 5 0,52 0-5 16,-34 5 6-16,-18-5-1 0,45 2 6 15,-25 1-6-15,-20-3 6 0,37 0-8 0,-37 0-14 16,37 4 19-16,-37-4-3 0,33 3 9 16,-33-3-9-16,36 0-8 0,-36 0 16 0,30 1-7 15,-30-1-6-15,35 5 8 0,-35-5 7 16,33 6-10-16,-33-6 6 0,37 1 10 15,-37-1 2-15,44 0-16 0,-19 5 9 16,-25-5-11-16,57 3 10 0,-27 0-5 0,-5-3 5 16,7 0-3-16,-32 0-4 0,55 0-1 15,-32 0 8-15,6 1-7 0,-29-1-1 16,50 0-2-16,-18 0 0 0,-32 0 5 0,50 0 2 16,-20 0-10-16,3 5 5 0,-33-5 1 15,57 0 23-15,-27 0-29 0,5 3 8 0,1-3-5 16,-1 4-10-16,-2-1 10 0,7-3 4 15,2 5-9-15,-5-5 5 0,8 3-10 16,-5 2 10-16,5-2-10 0,-1 1 5 0,3 1 5 16,-9-1-8-16,2-1 3 0,-3 2 26 15,0-2-30-15,-4 2 6 0,8-1 3 16,-8-1 2-16,4 0-3 0,6-1-4 0,-9 2-2 16,6-1 2-16,-3 0 0 0,8 1 7 15,-12-1-9-15,7-1 2 0,-4 1 0 16,-1 0 7-16,-2 1-12 0,-1-1 12 0,-4 0-5 15,4-1 5-15,-32-2-7 0,42 0-4 16,-42 0 4-16,45 7 2 0,-25-7-2 0,-20 0-2 16,42 3-3-16,-42-3-4 0,40 3 16 15,-40-3-12-15,42 4 5 0,-42-4-5 16,42 2 1-16,-42-2-3 0,37 6 0 0,-17-2 14 16,-20-4-7-16,48 6 2 0,-31-4 7 15,-17-2-6-15,47 5 1 0,-25-3-4 16,-22-2 0-16,45 3 17 0,-20 1-24 0,-25-4 7 15,48 4-5-15,-26-4 10 0,-22 0-8 16,49 8 6-16,-21-5-6 0,-1-2 10 16,1 4-4-16,1-2-1 0,6 0 0 0,3-2-4 15,2 7 7-15,9-4-1 0,-9 3-8 16,5-6 4-16,0 7 0 0,4-6 4 0,-2 3-8 16,0 0-6-16,-6-5 15 0,5 3 0 15,-1 1-5-15,-8 1 4 0,-1-5-8 16,6 0 4-16,-10 0 2 0,1 0 0 0,-4 0 3 15,4 3 6-15,-33-3-8 0,52-3 1 16,-28 3-4-16,-24 0 12 0,55 0-10 0,-28-5 2 16,-1 2-1-16,-26 3-6 0,57-1 6 15,-30-2-3-15,1-2 4 0,-28 5-4 16,46-5 0-16,-25 5-2 0,-21 0-3 16,45-2 10-16,-45 2 4 0,46-8-13 0,-26 7 1 15,-20 1 3-15,40-11-4 0,-40 11 8 16,38-8-4-16,-38 8 12 0,35-4-8 15,-16 1-8-15,-19 3 4 0,35-6 6 0,-35 6-8 16,37-11 2-16,-15 10 2 0,-22 1 1 16,33-12-3-16,-33 12 9 0,32-13-5 0,-32 13-2 15,27-12 3-15,-27 12 15 0,23-7 13 16,-23 7-4-16,0 0 3 0,28-10 28 0,-28 10-10 16,0 0-16-16,24-12 11 0,-24 12 3 15,0 0-7-15,18-15-3 0,-18 15-2 16,12-15-11-16,-12 15 2 0,0 0-22 0,15-23 11 15,-15 23-16-15,0 0-8 0,20-24 2 16,-20 24-7-16,13-15-8 0,-13 15 14 16,0 0-5-16,12-21 3 0,-12 21 1 0,0 0 12 15,5-21 3-15,-5 21-16 0,0 0 1 16,0 0 2-16,12-29 2 0,-12 29 2 16,0 0 12-16,0 0-18 0,7-24 3 0,-7 24-1 15,0 0 0-15,0 0-2 0,8-26 10 16,-8 26-16-16,0 0 12 0,0 0 8 0,8-28-12 15,-8 28-2-15,0 0-3 0,10-27 22 16,-10 27 1-16,0 0-4 0,5-30 8 16,-5 30-1-16,0 0 3 0,-1-35 14 0,1 35 0 15,0 0-3-15,-9-36-22 0,9 36 2 16,-10-29 6-16,10 29-8 0,-11-24 1 0,11 24-6 16,-16-27 1-16,16 27-3 0,-13-31-11 15,6 15 24-15,-9-3-7 0,16 19 8 16,-20-32-17-16,6 16 8 0,1-3 10 0,-6 3-23 15,3-1 19-15,16 17-11 0,-32-32 2 16,9 17-7-16,1-3 3 0,0 2 15 16,0 1-3-16,4-1-10 0,-7 1-1 15,3 2-5-15,22 13 3 0,-37-23-7 0,19 11-11 16,18 12 4-16,-30-20-9 0,16 8-3 16,14 12 10-16,-23-15-2 0,23 15 15 0,-25-19-11 15,25 19 4-15,-24-18 9 0,24 18 0 16,-21-20-1-16,21 20-5 0,-27-17-2 0,27 17-1 15,-20-19 9-15,20 19-4 0,-27-16 8 16,27 16-10-16,-23-20 12 0,23 20-4 16,-25-15 4-16,25 15 4 0,-29-20 8 0,17 8-5 15,12 12-3-15,-26-19-4 0,7 7 8 16,19 12-2-16,-45-24-7 0,17 13-2 0,6-4 4 16,-13 0 3-16,1 3 2 0,-6-3-4 15,3-2-2-15,-1 5 7 0,-4-2-17 16,-5 2 8-16,9 0 2 0,-7-5-4 0,-2 7 10 15,3-3-4-15,-4 1 0 0,3 5-6 16,-1-6 0-16,-2 3-4 0,-1 1 4 16,1 0-2-16,4 3 8 0,-6-3 8 0,8 0-12 15,-6-1 0-15,4 3 2 0,-4 2-6 16,1-2 6-16,4 2-10 0,2-3 2 16,-5 3 8-16,7 2-2 0,-6-4-9 0,8 5 11 15,-3-1-4-15,6 0-4 0,3-1 0 16,-3 1 2-16,-1 3-3 0,35 0-1 15,-62-2-8-15,35 2 13 0,-1-2-13 0,28 2 4 16,-57 0-3-16,34-5 11 0,23 5 0 16,-47 0-8-16,47 0 8 0,-49-3 2 0,49 3-4 15,-51 0-2-15,51 0 4 0,-46-3 0 16,21 3 6-16,25 0-16 0,-50 0 12 0,50 0 10 16,-43-2-20-16,16 2 4 0,27 0 6 15,-49 0-8-15,49 0 10 0,-48-3-7 16,23 3 3-16,25 0 0 0,-52 0 4 0,27 0-2 15,25 0 6-15,-54 0-10 0,54 0 2 16,-45 0-8-16,45 0 14 0,-45 3-12 16,20-3 1-16,25 0 1 0,-52 0 6 15,24 2-6-15,28-2 6 0,-47 3 8 0,22-3-2 16,25 0-6-16,-47 3-8 0,47-3 8 16,-45 0 4-16,23 0-9 0,22 0 5 0,-49 5 9 15,24-3-10-15,25-2 3 0,-48 0-10 16,24 2-3-16,-7 1 13 0,31-3 0 0,-52 4-8 15,22-1 8-15,-1 0 13 0,0-1-22 16,1 1 7-16,-2 1 2 0,2-1 11 16,1 0-20-16,29-3 5 0,-57 6 4 0,29-2-8 15,-1 1 6-15,-1 2-1 0,-1-3-3 16,2 4 8-16,-3-5-2 0,32-3-2 0,-53 10 4 16,24-4-19-16,8-3 11 0,21-3 2 15,-47 6-1-15,23-3 5 0,24-3-4 16,-43 3-7-16,18 2 5 0,25-5-5 15,-45 4 2-15,45-4 9 0,-41 3-6 0,16 1-1 16,25-4 3-16,-40 2-5 0,40-2 1 16,-42 6-1-16,22-2 9 0,20-4 9 0,-35 4-20 15,35-4 2-15,-35 4 13 0,35-4-4 16,-43 11-4-16,23-5-5 0,-2 0 13 16,-5 3-15-16,27-9 14 0,-48 15-1 0,17-6-4 15,1 1 2-15,-1 2-7 0,-3 0 16 16,-3 0-9-16,0 0-16 0,-3 5 14 15,2-3 4-15,3-1-2 0,-4-1-4 0,4 3-25 16,5 5-49-16,3-2-47 0,-1 3-97 16,9-6-461-16,3 3 116 0</inkml:trace>
  <inkml:trace contextRef="#ctx0" brushRef="#br0" timeOffset="7614.6892">17331 4490 2681 0,'0'-52'-90'15,"0"52"43"-15,0 0 32 0,0 0 3 16,0 0 9-16,0 0-3 0,0 0 3 0,-6-47 3 15,6 47 6-15,0 0 6 0,0 0-12 16,0-33 15-16,0 33 6 0,0 0-6 16,-12-26 23-16,12 26 20 0,0 0-7 0,0 0 24 15,-2-37 3-15,2 37-7 0,0 0-1 16,-3-23-12-16,3 23 1 0,0 0-13 16,0 0-7-16,-2-31 1 0,2 31-10 0,0 0 0 15,0 0-4-15,0 0-4 0,0 0 1 16,0-35-12-16,0 35 3 0,0 0-8 0,0 0 8 15,0 0 1-15,0 0-2 0,0 0 9 16,-8-27-13-16,8 27-5 0,0 0 0 16,0 0-10-16,0 0-5 0,0 0-11 0,0 0 0 15,0 0-2-15,0 0-1 0,0 0 7 16,0 0-2-16,0 0 1 0,0 0 10 16,0 0-7-16,28 71 0 0,-28-71 4 0,9 45 1 15,-1-20-1-15,-3 1 0 0,3-2 5 16,-1 0 0-16,3-1 0 0,-5 1 5 15,7-2 2-15,-2-2-10 0,3 4 10 0,2-3-2 16,0-4 11-16,7 2 8 0,3-4-13 16,2 0 15-16,6 0-9 0,2-3 11 0,2-4-3 15,3-5 10-15,-1 1 13 0,-2-4-3 16,6 0 34-16,-3-4 4 0,4-2 3 16,3 1 17-16,-7-4 2 0,0 2-6 15,-8-1-19-15,1 2-6 0,4 0-16 0,5-3 9 16,-4 0-21-16,-1-3-1 0,0 6 9 15,-9 0-21-15,9-2-3 0,-8 1 1 0,2-1-3 16,-1 6-6-16,2-1-9 0,-2-4 4 16,0 6-7-16,-30 1-6 0,47-9-13 15,-23 9 3-15,-24 0-1 0,42-2-39 0,-42 2-15 16,33-3-43-16,-33 3-32 0,32 0-31 16,-32 0-55-16,0 0-555 0,33 0 265 0</inkml:trace>
  <inkml:trace contextRef="#ctx0" brushRef="#br0" timeOffset="7842.5681">18524 4346 3539 0,'0'0'0'0,"-13"-19"13"0,13 19-17 0,0 0 6 16,0 0-15-16,-11-32-8 0,11 32 3 15,0 0-3-15,0 0-1 0,0 0 2 0,-15-18-2 16,15 18 8-16,0 0-4 0,0 0 9 15,0 0 14-15,0 0 22 0,0 0-12 0,0 0 10 16,7 78-6-16,-4-42 5 0,2 6 0 16,6 12-7-16,-6 4-6 0,6 6-34 15,-4 8-60-15,1 8-112 0,-4-9-446 16,1-5 17-16,6-3 116 0</inkml:trace>
  <inkml:trace contextRef="#ctx0" brushRef="#br0" timeOffset="49345.4476">15073 4878 138 0,'-8'-21'112'0,"8"21"-89"0,0 0 0 16,0 0 8-16,-12-22-24 0,12 22-7 15,0 0 0-15,0 0 7 0,0 0-52 16,0 0-56-16,-10-23 35 0</inkml:trace>
  <inkml:trace contextRef="#ctx0" brushRef="#br0" timeOffset="50109.9752">15245 4906 386 0,'0'0'50'0,"0"0"26"16,0 0-3-16,0 0-21 0,0 0 11 0,0 0-8 16,0 0-13-16,0 0-42 0,0 0 0 15,0 0 6-15,0 0-12 0,0 0-12 0,-30-59 24 16,30 59 12-16,0 0-36 0,0 0 12 15,0 0 6-15,0 0 0 0,0 0 30 16,0 0-7-16,0 0 0 0,0 0 23 16,0 0-1-16,0 0-7 0,0 0-16 0,0 0 10 15,0 0-5-15,0 0-17 0,0 0-5 16,0 0 11-16,0 0-11 0,0 0-10 0,0 0 5 16,0 0 15-16,0 0-20 0,0 0 10 15,0 0 21-15,13-37 30 0,-13 37 3 16,0 0 22-16,0 0 15 0,0 0-38 0,9-25 4 15,-9 25 1-15,0 0-13 0,0 0-9 16,15-24-17-16,-15 24 4 0,0 0-4 16,12-28-8-16,-12 28-20 0,16-22-24 0,-16 22 12 15,19-25 20-15,-19 25-8 0,27-23 16 16,-19 11-4-16,-8 12 0 0,20-22 8 0,-20 22-8 16,23-24-8-16,-11 13 23 0,-12 11 0 15,18-24 0-15,-18 24-4 0,21-21 0 16,-21 21-11-16,18-29-5 0,-5 16 5 0,4-7-12 15,-2 4 4-15,2-2 0 0,0-1-4 16,4-2-3-16,1-1-23 0,0 1-1 16,8 0 0-16,-7-1 12 0,-8 3-13 0,2 4 16 15,2-3-12-15,-6 3-8 0,-13 15-22 16,28-27-18-16,-14 12-30 0,-14 15-18 16,23-18-242-16,-23 18 84 0</inkml:trace>
  <inkml:trace contextRef="#ctx0" brushRef="#br0" timeOffset="119074.8292">18674 13411 1461 0,'0'0'258'0,"0"0"-90"0,0 0-89 15,0 0-18-15,0 0-46 0,0 0 6 16,0 0 0-16,0 0 0 0,0 0-3 16,0 0 13-16,0 0-21 0,-15-39 14 0,15 39 3 15,0 0 29-15,0 0 6 0,0 0 2 16,-21-20 10-16,21 20-22 0,0 0 11 0,0 0-8 16,-20-12-3-16,20 12-16 0,0 0 12 15,0 0-2-15,0 0-5 0,0 0-4 0,-29-8 15 16,29 8-13-16,0 0 4 0,0 0-20 15,0 0-1-15,-22-13-9 0,22 13-8 16,0 0 7-16,0 0-2 0,-25-12 10 0,25 12-13 16,0 0-5-16,-30-9 6 0,30 9-11 15,0 0 3-15,-27-6 3 0,27 6-6 0,0 0-2 16,0 0 10-16,-35-7-7 0,35 7 2 16,0 0 7-16,0 0-9 0,-26-5 7 15,26 5-1-15,0 0 1 0,0 0 5 16,-27-6-1-16,27 6 8 0,0 0-19 0,0 0-1 15,-39-4 1-15,39 4-8 0,0 0 13 16,-26-2-13-16,26 2 3 0,0 0 9 16,0 0-4-16,-39 0-8 0,39 0 13 0,0 0-1 15,0 0-9-15,0 0 7 0,-37-5-7 0,37 5-3 16,0 0 0-16,-32 5-2 0,32-5-8 16,0 0 10-16,0 0 3 0,-38 2 7 15,38-2-10-15,0 0 5 0,-32 4 5 0,32-4-10 16,0 0 7-16,-33 0 6 0,33 0-8 15,0 0 5-15,0 0-10 0,-45 1 7 0,45-1 13 16,0 0-7-16,-34 0 9 0,34 0-7 16,0 0 3-16,-38 0-8 0,38 0 12 15,0 0-4-15,-37 0-3 0,37 0 7 16,-34 0-7-16,34 0-5 0,0 0 0 0,-41 0 12 16,41 0-7-16,-29 0 10 0,29 0-8 15,0 0 5-15,-45 5-2 0,45-5 2 16,-33 0-5-16,33 0 2 0,-36 3-9 0,36-3 8 15,-36 0-4-15,36 0 10 0,-44 0-9 16,44 0 9-16,-35 2 17 0,35-2-22 0,-33 4 5 16,33-4 2-16,-44 0-5 0,44 0-4 15,-35 3-2-15,35-3 6 0,-34 3-4 16,34-3 4-16,-36 3 3 0,36-3-1 0,-39 3-15 16,39-3-5-16,-37 3 12 0,37-3-8 15,-33 3-6-15,33-3-2 0,-37 3 25 0,37-3-19 16,-43 3-4-16,43-3-4 0,-42 6 13 15,42-6-7-15,-37 3 7 0,17 0-16 16,20-3 7-16,-37 4 2 0,37-4 5 16,-40 5-10-16,40-5 7 0,-38 6 17 0,38-6-17 15,-36 0 3-15,36 0-5 0,-35 8 5 16,35-8-19-16,-33 1-2 0,33-1-3 0,-39 8 7 16,39-8 14-16,-42 3-2 0,42-3-12 15,-36 4 4-15,16 1 6 0,20-5-8 16,-46 3 7-16,46-3-10 0,-45 4 23 0,45-4 1 15,-37 5 4-15,37-5-35 0,-40 3 17 16,19 0-3-16,21-3 8 0,-39 4 3 0,39-4 2 16,-33 5 2-16,33-5-14 0,-32 3 2 15,32-3 5-15,-27 4-8 0,27-4 13 0,0 0 0 16,-38 3-5-16,38-3-2 0,0 0 2 16,-29 3-3-16,29-3-2 0,0 0-21 15,-28 6 18-15,28-6-8 0,0 0 5 0,-32 15 8 16,32-15-2-16,-17 9-1 0,17-9-2 15,0 0 5-15,-23 12-3 0,23-12 3 16,0 0 0-16,-27 11 8 0,27-11 3 16,-18 11-11-16,18-11 10 0,0 0 6 0,-29 10-10 15,29-10-9-15,-13 12 11 0,13-12-3 16,0 0 0-16,-32 15-16 0,32-15 9 0,-22 14 4 16,22-14 1-16,-21 13 5 0,21-13 2 15,-19 15-4-15,19-15-9 0,-25 20 13 16,10-8 12-16,15-12-14 0,-25 25-5 0,12-16-1 15,13-9 9-15,-26 16 0 0,26-16-9 16,-18 17 9-16,18-17 0 0,-17 14-14 0,17-14 2 16,0 0 6-16,-20 21 9 0,20-21-14 15,0 0 5-15,-13 22 3 0,13-22 0 16,0 0-11-16,-15 17 14 0,15-17 2 0,0 0-16 16,0 0 5-16,-12 26 1 0,12-26 2 15,0 0 3-15,0 0 14 0,-10 16-17 16,10-16 9-16,0 0-6 0,0 0-9 0,0 0 18 15,-12 20-18-15,12-20 15 0,0 0-6 16,0 0 6-16,0 0-6 0,-5 27-6 16,5-27 0-16,0 0 4 0,-3 28 4 0,3-28-2 15,0 0-2-15,-5 35-1 0,5-35-3 16,0 0 6-16,0 38-3 0,0-38-2 16,0 26 8-16,0-26-3 0,5 32 11 0,-5-32 0 15,3 30-5-15,-3-30 5 0,14 34-3 16,-9-15 0-16,3-1 1 0,4 0-9 0,-2 1 2 15,7 1 7-15,-9-3-12 0,10 1 11 16,-6-3-3-16,6 1-5 0,1 0 19 0,-2-1 0 16,-1-2 3-16,4-1-1 0,-1 0 0 15,-1 0 8-15,7 2 10 0,-5-6-18 16,4 4 2-16,-2-4 2 0,4 3-10 16,-1-2 15-16,0 1 7 0,7-1-18 0,-5-3 10 15,8-1-21-15,-1 5 1 0,1-4 13 16,0-3-10-16,2 3-10 0,-6 1 12 0,3-3-11 15,-2 0 11-15,-7 0 14 0,7 3-19 16,-6-6 0-16,4 7-9 0,-4-5 12 16,0 3-3-16,8-3 2 0,-7 0-2 0,6 0 7 15,-1 0-4-15,1 0 6 0,-4 0 0 16,-1 1-12-16,1-4 5 0,-29 0-4 16,46 2 4-16,-46-2 7 0,44 0 19 0,-22 0-24 15,-22 0 6-15,38 3-6 0,-38-3-1 16,45 0 5-16,-16-3-8 0,-29 3 1 0,53-6 1 15,-21 3-11-15,1 0 14 0,-1-3-14 16,2 0 0-16,-1 0 13 0,2 0-11 0,-5 0-6 16,2-1 10-16,-2 0-6 0,5 2 2 15,-8-2-4-15,2 1 4 0,-1 0 2 16,0 0-10-16,1-1 14 0,-29 7 5 16,57-8-24-16,-29 5 3 0,1-1 8 0,1-1 0 15,0 2-2-15,-30 3 6 0,52-7 0 16,-25 7 0-16,1-3 9 0,-28 3 3 0,57-4-10 15,-37 4-10-15,-20 0 0 0,53-5 0 16,-53 5 4-16,44 0-4 0,-44 0-12 16,45 0 13-16,-20-3 12 0,-25 3-11 0,44-5 4 15,-44 5 8-15,48 0-10 0,-23 0 0 16,-25 0-2-16,57 0 0 0,-38 0 6 16,-19 0-12-16,50-4 8 0,-50 4 8 0,47-4-8 15,-47 4-8-15,46-4 10 0,-46 4-4 16,39-3 0-16,-39 3 2 0,40 0 2 0,-40 0 6 15,35-1-20-15,-35 1 12 0,37 0 0 16,-37 0 12-16,38 0-12 0,-38 0 6 16,31-4-18-16,-31 4 14 0,40 4-14 0,-40-4 7 15,33 0 10-15,-33 0-1 0,37 0-8 16,-37 0 8-16,43 0-4 0,-43 0 6 16,39 1-4-16,-39-1 2 0,43 0-8 0,-43 0-4 15,41 0 12-15,-41 0-4 0,40 0-8 16,-40 0 1-16,40 0 11 0,-40 0-10 15,40 0 0-15,-22 3 21 0,-18-3-15 0,37 0-3 16,-37 0 1-16,35 4-4 0,-35-4 2 16,35 0-4-16,-35 0 10 0,0 0 0 0,39 4 0 15,-39-4 0-15,27 4-10 0,-27-4 12 16,26 5-8-16,-26-5 4 0,31 0 2 0,-31 0-4 16,31 3-9-16,-31-3 13 0,30 3 1 15,-30-3-1-15,32 6-2 0,-32-6 12 16,0 0-10-16,45 3 4 0,-45-3-6 15,37 3 2-15,-37-3-2 0,32 0-6 0,-32 0 17 16,35 4-3-16,-35-4-10 0,42 3 4 16,-42-3-4-16,37 0 0 0,-37 0 6 0,35 2 0 15,-35-2-4-15,42 0 4 0,-42 0-12 16,37 0 12-16,-37 0 12 0,36 3-16 16,-36-3-4-16,42 0 4 0,-42 0-4 0,39-3 0 15,-39 3 0-15,46 3 8 0,-22-6-2 16,-24 3-4-16,47-2-4 0,-47 2 12 0,43 0-4 15,-21-3 0-15,-22 3-2 0,37 0 4 16,-37 0-2-16,28-4 19 0,-28 4 15 16,0 0 6-16,42-6-17 0,-42 6 4 0,23-9 8 15,-23 9-12-15,29-20 7 0,-14 8-17 16,3 1-2-16,-18 11 0 0,32-31 0 16,-19 16 6-16,3-2 3 0,-16 17-10 0,20-36 3 15,-9 14-2-15,-1 5-12 0,-3-10 26 16,-7 27-27-16,13-42 11 0,-8 18-2 15,-1 0-9-15,-4 24-16 0,3-51 1 0,-6 24-33 16,3 27-7-16,-9-53-20 0,-6 26-24 16,-3 3-41-16,-19-2-36 0,-18-1-78 0,-22-4-472 15,-45-7 525-15</inkml:trace>
  <inkml:trace contextRef="#ctx0" brushRef="#br0" timeOffset="119143.7885">19190 13552 2982 0,'-62'-7'-385'0,"12"-2"-239"15,8 1 116-15</inkml:trace>
  <inkml:trace contextRef="#ctx0" brushRef="#br0" timeOffset="125702.0567">3442 14534 2359 0,'0'0'-94'0,"0"0"-4"0,0 0 12 0,0 0 3 15,0 0 6-15,0 0 9 0,0 0 18 16,0 0 34-16,0 0 8 0,-32 5 24 0,32-5-20 16,0 0 39-16,0 0-4 0,0 0-8 15,0 0 3-15,0 0 4 0,-27 3-8 16,27-3-7-16,0 0-4 0,0 0 3 15,-25 12-10-15,25-12 0 0,-26 10 7 0,26-10 7 16,0 0-1-16,-31 12 12 0,31-12 16 16,-21 9 17-16,21-9 5 0,0 0-15 15,-34 9 0-15,34-9 5 0,-23 10-17 0,23-10-12 16,0 0-1-16,-27 13-6 0,27-13 0 16,0 0 6-16,-28 12-16 0,28-12 13 15,0 0-21-15,-27 9 20 0,27-9-17 0,-22 10 8 16,22-10-14-16,0 0 12 0,-27 8-15 15,27-8 8-15,0 0 7 0,-25 9-4 16,25-9-8-16,-23 13 6 0,23-13-6 0,-20 13-3 16,20-13 6-16,0 0-17 0,-22 12 14 15,22-12 8-15,0 0-25 0,0 0 9 0,-27 8 13 16,27-8-7-16,0 0-7 0,0 0 9 16,-16 16-3-16,16-16-5 0,0 0 2 15,-9 22 3-15,9-22-6 0,0 0 15 0,-13 24-6 16,13-24-6-16,0 0 0 0,-12 32 18 15,12-32-21-15,-3 21 6 0,3-21 0 16,-9 27 18-16,9-27-30 0,-3 29 10 0,3-29 5 16,0 33 8-16,0-33-8 0,3 31-5 15,-3-31 2-15,5 27 3 0,-5-27-6 16,4 32 17-16,-4-32-2 0,3 24-12 0,-3-24-3 16,8 29 1-16,-8-29 2 0,5 24 11 15,-5-24-13-15,12 24 5 0,-12-24-18 16,12 28 15-16,-12-28 0 0,17 26-3 0,-2-13 1 15,-2 7 5-15,0-8 5 0,-13-12-10 16,24 27 16-16,-11-17-8 0,-13-10-12 16,27 20 15-16,-14-9-3 0,-13-11 12 0,22 16-12 15,-22-16 3-15,27 15-12 0,-27-15-6 16,20 15 18-16,-20-15-3 0,27 12 3 0,-9-4 8 16,-18-8-14-16,35 13 12 0,-15-6-15 15,7 3 3-15,-2-4 11 0,7 0-8 16,1-1 6-16,1-3-6 0,6 6 8 0,-7-5-2 15,1 0-12-15,4 0 11 0,-8 0 1 16,1 0-3-16,-1-3-6 0,-30 0-6 16,53 6 20-16,-26-3-6 0,-4 3-16 0,-23-6 8 15,46 6 0-15,-21-1 6 0,-25-5-6 16,52 8 0-16,-27-4 11 0,0-3-6 16,-2 7-2-16,-23-8 6 0,54 5-4 15,-29-3 1-15,3 3 2 0,-28-5 17 0,45 3-1 16,-23 1-16-16,-22-4 14 0,49 0-25 15,-29 1 14-15,-20-1-3 0,42 0-2 0,-42 0-1 16,41 4-10-16,-41-4 18 0,39 0-2 16,-39 0-14-16,37 0 6 0,-37 0 12 15,33 0-15-15,-33 0 11 0,35 3 2 0,-35-3-10 16,39 3 4-16,-39-3 9 0,36 4-11 16,-15 1 11-16,-21-5-6 0,48 3 0 0,-19 1 3 15,-29-4 7-15,56 3-15 0,-31-6-10 16,9 6 15-16,-4-3-7 0,5-3 7 15,-35 3-3-15,64 0-7 0,-32-4 5 16,1 1 5-16,-1 3 0 0,-32 0-7 0,55-3-1 16,-30 1 1-16,-25 2 4 0,50 0-7 15,-26-4 0-15,-24 4-2 0,48-6-8 0,-23 6 12 16,-25 0-9-16,50-4 14 0,-24 4 3 16,-26 0-12-16,56-1 9 0,-27 1-9 15,-29 0 4-15,57-4-2 0,-27 4 20 16,2-3-23-16,-2-2 13 0,-30 5-10 0,63-2 5 15,-34-3-2-15,-1 0-6 0,-1 2 18 16,-27 3-1-16,55-1-19 0,-31-3 20 16,-24 4-30-16,48-7 18 0,-23 6-6 0,-25 1 8 15,40-5-10-15,-16 3 3 0,-24 2 12 16,45-4-13-16,-17 1 1 0,-28 3-3 0,49-3 3 16,-27 3 6-16,-22 0-4 0,51-3 24 15,-25 3-28-15,-26 0-1 0,50 0 0 16,-20-3 10-16,-30 3-10 0,47 0 5 0,-24 0 10 15,-23 0-20-15,42-3 10 0,-42 3 2 16,43-6 1-16,-43 6-1 0,41 0-7 16,-41 0-9-16,38-3 26 0,-38 3-5 0,42-3 0 15,-42 3-2-15,33-3 5 0,-33 3 2 16,39 0-12-16,-39 0 9 0,30 3 1 16,-30-3 13-16,30 0-18 0,-30 0 2 0,0 0 2 15,38 0 3-15,-38 0-10 0,0 0 5 16,39 0-4-16,-39 0 17 0,27 0-11 0,-27 0-9 15,30 0-4-15,-30 0 13 0,40 3-2 16,-40-3 0-16,35 0-7 0,-35 0 11 16,42 0 0-16,-42 0-6 0,40 0-7 15,-13 3 6-15,-27-3 5 0,45-3-4 0,-45 3 6 16,54 0-13-16,-31-3 2 0,5 0 11 16,-28 3-20-16,46-8 7 0,-46 8-5 0,38-2 7 15,-15 2-2-15,-23 0 13 0,42-2-2 16,-42 2-7-16,47 0 5 0,-25-3-5 15,-22 3-4-15,45 0 2 0,-45 0 2 16,45-5 0-16,-21 5-2 0,-24 0-7 16,46 0 7-16,-46 0 7 0,46 0-11 0,-46 0-1 15,45-1 5-15,-25 2 2 0,-20-1-4 16,48 0-2-16,-48 0-12 0,46-1 12 0,-25 1 15 16,-21 0-18-16,55 0 0 0,-26 0 10 15,4-4-8-15,-33 4 14 0,61 0 2 16,-35-2-17-16,-26 2 8 0,49 0-4 15,-27 0-3-15,-22 0 36 0,38-5-28 0,-38 5-3 16,34 0-9-16,-34 0 6 0,36 0-3 16,-36 0 10-16,34 0-6 0,-34 0-11 0,43 5 13 15,-43-5-3-15,49 2 8 0,-24-2 4 16,5 0-9-16,-30 0-5 0,57 4 3 0,-25-4 9 16,-4 0-18-16,2 0 22 0,-30 0-11 15,49 0 2-15,-28 0-4 0,-21 0-3 16,46 0 3-16,-26 1 2 0,-20-1 0 15,40-1-2-15,-40 1 4 0,37 0 9 0,-37 0-6 16,36 1-5-16,-36-1-7 0,37-1 14 16,-37 1-7-16,40 0 13 0,-40 0-13 0,41 0-11 15,-41 0 13-15,41-4 7 0,-41 4-7 16,41-2 0-16,-41 2 5 0,38-5-3 16,-38 5 5-16,37 0-9 0,-37 0-4 0,37-5 6 15,-37 5-4-15,36-4-9 0,-36 4 11 16,29-3-5-16,-29 3 8 0,37-4 3 15,-37 4-4-15,25-9 12 0,-25 9-25 16,30-5 13-16,-30 5 15 0,32-6-25 0,-32 6 5 16,28-6 3-16,-28 6 11 0,27-6-22 15,-27 6 18-15,0 0-3 0,30-7-8 0,-30 7 17 16,0 0-4-16,27-12-5 0,-27 12-10 16,21-8 16-16,-21 8-5 0,26-14 10 15,-26 14-15-15,25-17 11 0,-25 17-7 0,28-14 2 16,-28 14-1-16,17-12 22 0,-17 12-4 15,17-15-2-15,-17 15 10 0,0 0 10 16,15-29-10-16,-15 29-1 0,11-21 7 0,-11 21 8 16,9-21-8-16,-9 21-14 0,8-30 0 15,-8 30-27-15,13-39-9 0,-8 20-1 16,2-7-7-16,3 2-8 0,4 0-8 0,-1-5 6 16,-8 4 7-16,7 1-8 0,-7 1 19 15,-5 23 13-15,11-45-12 0,-6 24 6 16,-1 0 4-16,-4 21 2 0,3-41 16 0,-3 41 31 15,7-30-33-15,-7 30 4 0,0-34 9 16,0 34-7-16,-14-32 9 0,14 32-8 16,-10-30-9-16,10 30 20 0,-11-28-9 0,11 28-12 15,-17-25 11-15,17 25 8 0,-19-24-1 16,19 24-16-16,-18-22-6 0,18 22-11 0,-17-23 12 16,17 23-3-16,-11-16-1 0,11 16-3 15,0 0 12-15,-22-23-11 0,22 23 3 16,-15-15-9-16,15 15 1 0,0 0 10 0,-24-21 23 15,24 21-19-15,-15-12-11 0,15 12 5 16,0 0 7-16,-30-19-3 0,30 19 0 16,-18-8-9-16,18 8 9 0,0 0-16 0,-37-14-2 15,37 14 2-15,-32-3 5 0,32 3 4 16,-42-3-7-16,42 3 5 0,-48-4 5 16,26 4 2-16,22 0-5 0,-57 0 6 0,26 0-2 15,31 0 16-15,-57 0-17 0,25 0 14 16,2 4-24-16,-2-4 14 0,-1 3-6 15,33-3-8-15,-66 3 0 0,33-3 17 0,-1 3-4 16,-1 0-9-16,2 0 9 0,-7 3-13 16,1 1 2-16,-8-3-9 0,4 0 12 0,-1 0-11 15,-4-1 5-15,-4 2-1 0,0 3-2 16,0-5-7-16,-1 0 9 0,-6 3 20 16,2-6-13-16,0 3-2 0,1 0 0 15,2-3 23-15,1 3 27 0,2-3-3 0,-1 0 8 16,6 0-18-16,-6 0 2 0,8 0-9 15,6 0 4-15,-2 0-4 0,3 0-5 0,3-3-3 16,1 3-4-16,-2-3-4 0,0 3 6 16,0-3-19-16,1 0-4 0,2 0 13 0,32 3-11 15,-65-6 13-15,35 3-2 0,-5-2-14 16,1 4 9-16,1-3-3 0,-2 1-5 16,0-1 10-16,3 1-17 0,-2 2 7 0,34 1-5 15,-61-8 5-15,27 5 0 0,4 2-7 16,-2-4 5-16,32 5-4 0,-63-3-2 15,31 0 7-15,-2 0 6 0,-1 3-12 16,2-3-2-16,33 3 3 0,-65-3 1 0,31 6 1 16,2-6 17-16,32 3-22 0,-65 0-1 15,33 0 17-15,2 0-10 0,30 0-5 0,-62 3-4 16,37-3-3-16,25 0 7 0,-48 0-5 16,23 3-3-16,25-3 1 0,-49 0 12 15,49 0-9-15,-45 0 7 0,45 0-2 0,-42 0 6 16,17 0-4-16,25 0 1 0,-43 0-1 15,16 0 5-15,27 0-16 0,-60-3 16 0,33 3-5 16,-8 0-1-16,5 3 6 0,-6-3 14 16,36 0-16-16,-65 0 7 0,27 3-5 15,4 0-8-15,1-3 5 0,1 0 11 16,-1 3-3-16,-1-3-3 0,-3 5-10 0,-3-4 10 16,5-1-8-16,-3 3 11 0,-3-3 7 15,6 0 0-15,-8 4-14 0,1-4 0 16,-7 4 7-16,1-3-1 0,-2-1 8 0,-7 3 1 15,5-3 1-15,-2 4-5 0,-4-1-3 16,8-3-11-16,-7 4-11 0,2-3-31 0,4-1-35 16,6 5-42-16,5-5-56 0,-2 0-247 15,6-5-294-15,2 0 525 0</inkml:trace>
  <inkml:trace contextRef="#ctx0" brushRef="#br0" timeOffset="151859.045">18524 13110 2471 0,'0'0'150'0,"-29"-13"-59"0,29 13-68 16,0 0-6-16,0 0-31 0,0 0-6 16,0 0 3-16,0 0 9 0,0 0 2 15,0 0 9-15,0 0 11 0,0 0 14 0,0 0 17 16,0 0-10-16,0 0 8 0,0 0-8 16,0 0-16-16,0 0-3 0,0 0-3 15,0 0 5-15,0 0-3 0,0 0-12 16,0 0-6-16,0 0 1 0,0 0-11 0,0 0-5 15,0 0 12-15,0 0-1 0,0 0-7 16,0 0 9-16,0 0-3 0,0 0 0 16,0 0-2-16,82 22 12 0,-82-22-12 0,51 9 4 15,-33-6 6-15,10 3-2 0,-28-6-7 0,52 7 9 16,-22-5 0-16,-6 1 11 0,3 1-8 16,3 0-11-16,0-1 13 0,-3-2-5 15,1 2 6-15,-1 2-6 0,6-1 10 0,-9-3 1 16,6 3 2-16,-2-1-23 0,4 4 17 15,-4-4-4-15,3 2 0 0,-1 2-1 0,1-2 1 16,0 2 0-16,0-1-3 0,-4 0 0 16,7 3 0-16,-11-3 5 0,4 3-10 15,3-6 10-15,-7 5 0 0,-23-8-13 0,47 12 3 16,-25-6 2-16,-22-6 17 0,42 9 1 16,-26-6-17-16,-16-3-1 0,37 9 3 15,-37-9 16-15,34 9 4 0,-13-6-7 16,-21-3-15-16,37 6 20 0,-37-6-8 0,35 10-5 15,-35-10-2-15,34 8 4 0,-34-8-7 16,32 7 8-16,-32-7-1 0,30 5 1 0,-30-5-18 16,16 8 5-16,-16-8 12 0,0 0 6 15,29 5-8-15,-29-5 0 0,0 0-5 16,27 10 0-16,-27-10 0 0,0 0-5 0,25 7 2 16,-25-7 6-16,0 0-3 0,21 5 5 15,-21-5-5-15,0 0 5 0,0 0 10 0,0 0-13 16,31 7 1-16,-31-7 2 0,0 0 0 15,0 0 12-15,0 0-5 0,28 5 1 0,-28-5-4 16,0 0 6-16,25 3-1 0,-25-3-9 16,0 0 0-16,30 7 0 0,-30-7 2 15,0 0 24-15,40 5-5 0,-40-5 7 16,24 4-8-16,-24-4-2 0,30 3 2 0,-30-3-5 16,32 6 1-16,-32-6-1 0,36 2 4 15,-36-2-4-15,34 4-11 0,-11 2 1 16,-23-6 3-16,39 6 5 0,-11-2-1 0,1 0-6 15,-3 0 3-15,1 0 14 0,5 6-20 16,-7-5-1-16,7 2-3 0,-5-1 2 0,3 0-2 16,-10 0 9-16,7 0-5 0,-27-6-8 15,33 9 6-15,-33-9 0 0,32 11 1 16,-14-3-7-16,-18-8-9 0,27 25-53 0,-15-7-168 16,-1-2-517-16,-11-16 442 0</inkml:trace>
  <inkml:trace contextRef="#ctx0" brushRef="#br0" timeOffset="160663.3745">24708 15769 995 0,'0'0'266'16,"0"0"-111"-16,0 0-48 0,0 0-30 16,0 0-23-16,0 0-1 0,0 0 15 0,0 0-2 15,0 0 14-15,10-30-13 0,-10 30 8 16,0 0 16-16,0 0-3 0,0 0 3 0,0 0-5 15,0 0 6-15,0 0-41 0,0 0-1 16,0 0 16-16,0 0-18 0,0 0-9 16,0 0-11-16,0 0-3 0,0 0 2 0,0 0-6 15,-5-36 3-15,5 36-5 0,0 0-6 16,0 0 5-16,0 0-7 0,0 0 9 0,0 0-9 16,0 0 7-16,0 0-11 0,0 0 6 15,0 0 0-15,0 0 4 0,0 0-2 16,0 0-7-16,0 0-3 0,0 0 5 0,0 0-3 15,0 0 1-15,-38 59-6 0,38-59 8 16,-19 22 2-16,19-22 6 0,-16 27 6 16,16-27 2-16,-20 30 5 0,10-17-9 0,-2 3 8 15,12-16 5-15,-27 31-1 0,14-14 9 16,13-17 4-16,-22 36-3 0,10-21-9 16,-3 3 5-16,7 0-4 0,8-18-17 0,-25 39 10 15,11-19 0-15,6 2 2 0,8-22-13 16,-23 30-4-16,14-16 8 0,9-14-6 15,-17 27 17-15,17-27 18 0,-16 24-15 0,16-24-4 16,-19 24-3-16,19-24-5 0,-16 26 0 16,16-26-10-16,-19 21 5 0,19-21 20 0,-11 22-28 15,11-22 3-15,-19 20 11 0,19-20-13 16,-18 20 6-16,18-20-16 0,-17 20 5 0,17-20 14 16,-17 22-13-16,17-22 9 0,0 0 2 15,-16 25 2-15,16-25-8 0,0 0 6 16,-16 19-14-16,16-19 16 0,0 0-9 15,0 0-1-15,-16 19-1 0,16-19-1 0,0 0 4 16,0 0 1-16,0 0 1 0,0 0-2 16,-12 18-2-16,12-18 2 0,0 0 1 15,0 0-4-15,0 0-7 0,0 0 1 0,0 0 1 16,0 0 5-16,0 0-3 0,0 0-10 16,0 0 5-16,0 0-8 0,-12 18-10 0,12-18-5 15,0 0-19-15,0 0-4 0,0 0-5 16,0 0-18-16,0 0-23 0,15 31-15 0,-15-31-34 15,9 9-125-15,-9-9-525 0,0 0 246 16</inkml:trace>
  <inkml:trace contextRef="#ctx0" brushRef="#br0" timeOffset="166553.7301">24748 15688 3320 0,'0'0'-91'16,"0"0"19"-16,0 0 13 0,0 0 6 16,0 0 15-16,0 0-8 0,0 0 4 0,0 0-8 15,0 0 9-15,0 0 1 0,5-27 9 16,-5 27 3-16,0 0 0 0,0 0 2 0,0 0 4 16,0 0 4-16,0 0-5 0,0 0 8 15,29-8-2-15,-29 8-1 0,0 0 3 16,0 0 9-16,0 0 0 0,0 0 9 0,0 0-6 15,0 0-6-15,0 0 12 0,0 0-9 16,0 0 3-16,48 25-3 0,-48-25 3 16,0 0-3-16,19 10 15 0,-19-10-9 15,0 0 9-15,20 12 9 0,-20-12-3 0,0 0 3 16,23 13-1-16,-23-13 4 0,0 0 8 16,17 14-6-16,-17-14-3 0,0 0 11 0,0 0 14 15,0 0-12-15,18 12-8 0,-18-12 12 16,0 0 4-16,0 0-2 0,0 0-13 0,0 0 18 15,0 0 19-15,22 11-16 0,-22-11 4 16,0 0 9-16,0 0-1 0,0 0 3 0,0 0 1 16,0 0-5-16,0 0-6 0,0 0-3 15,0 0 1-15,0 0-2 0,0 0-22 16,0 0 17-16,0 0 12 0,0 0-6 0,0 0-12 16,0 0-1-16,0 0-13 0,0 0 8 15,0 0-20-15,0 0 6 0,0 0-2 16,27 5 1-16,-27-5-1 0,0 0 21 15,0 0-38-15,0 0 7 0,0 0 2 0,37-16 4 16,-37 16 0-16,0 0-11 0,0 0 14 16,0 0-9-16,28-11 6 0,-28 11-1 0,0 0 8 15,0 0-10-15,0 0-1 0,20-9 12 16,-20 9-7-16,0 0-5 0,0 0 5 16,25-9-5-16,-25 9 3 0,0 0 2 0,0 0-12 15,27-10 12-15,-27 10-14 0,0 0 22 16,27-5-17-16,-27 5 6 0,0 0-3 15,30-10 3-15,-30 10 2 0,0 0 9 0,25-7-17 16,-25 7 2-16,0 0 1 0,27-5 7 16,-27 5-8-16,0 0-5 0,0 0 5 0,30-12 6 15,-30 12-7-15,0 0 4 0,25-8-8 16,-25 8 3-16,0 0-5 0,37-1 17 0,-37 1 2 16,0 0-4-16,35-3-4 0,-35 3-1 15,0 0 2-15,38-4-4 0,-38 4 8 16,0 0-6-16,34 0-4 0,-34 0 1 0,0 0 6 15,35 0-2-15,-35 0-1 0,0 0-2 16,40 0-3-16,-40 0 0 0,30 4-8 16,-30-4 7-16,25 3 1 0,-25-3-5 0,0 0 1 15,42 0-4-15,-42 0 7 0,0 0 1 16,37 1 6-16,-37-1-12 0,0 0 10 16,40 5-14-16,-40-5 7 0,25 3 6 0,-25-3-11 15,0 0 5-15,40 5-1 0,-40-5 5 16,25 7-7-16,-25-7 3 0,31 5 6 15,-31-5 2-15,31 4-12 0,-31-4 0 0,30 13-3 16,-30-13 11-16,34 8-2 0,-17-1-1 0,-17-7-8 16,30 12 7-16,-12-6 3 0,-18-6 12 15,30 12-13-15,-30-12 2 0,34 10-8 16,-18 0 5-16,-16-10-5 0,34 9-9 0,-34-9 13 16,32 12 2-16,-32-12-8 0,31 9 6 15,-31-9-5-15,26 9 13 0,-26-9-13 0,28 7-2 16,-28-7 1-16,25 8 7 0,-25-8 1 15,27 7-5-15,-27-7 10 0,27 5-5 16,-27-5-4-16,28 7 2 0,-28-7-4 16,27 7 7-16,-27-7-5 0,27 4 2 0,-27-4-4 15,25 8 4-15,-25-8-3 0,26 6 6 16,-26-6-10-16,26 10 14 0,-26-10-7 0,21 5-3 16,-21-5 10-16,29 7-11 0,-29-7 2 15,28 6-3-15,-28-6 7 0,27 5-4 0,-27-5-10 16,30 10 11-16,-30-10-12 0,32 9-1 15,-32-9 13-15,33 8-2 0,-16 1-5 0,-17-9 2 16,35 7-1-16,-35-7-4 0,42 8 8 16,-25-2-8-16,-17-6 6 0,40 6-3 15,-18-5-6-15,-22-1 13 0,40 5-14 0,-40-5 5 16,43 3 1-16,-24-1-6 0,-19-2 5 16,36 4-1-16,-36-4 0 0,37 3 14 15,-37-3-18-15,29 3 17 0,-29-3-12 16,25 3-2-16,-25-3 6 0,0 0 2 0,33 0 3 15,-33 0-3-15,0 0 1 0,32 0 0 16,-32 0-1-16,0 0 3 0,37 0 4 0,-37 0-6 16,0 0 1-16,43-3-1 0,-43 3 1 15,25-3 4-15,-25 3-9 0,0 0 10 16,46-3-1-16,-46 3 6 0,30-4-8 0,-30 4 10 16,30-2-16-16,-30 2 2 0,35-3-2 15,-35 3-1-15,30-6 5 0,-30 6 6 0,35-6-3 16,-35 6-7-16,30-5 12 0,-30 5-1 15,34-1-6-15,-34 1-3 0,26-4-2 16,-26 4 12-16,27-7-2 0,-27 7-9 0,0 0 8 16,39-4 5-16,-39 4-16 0,25-5 16 15,-25 5-13-15,0 0 5 0,35-4-1 0,-35 4-4 16,27-2 10-16,-27 2-4 0,0 0-2 16,31-9-3-16,-31 9 1 0,0 0 6 15,0 0 1-15,34-4-1 0,-34 4-6 0,0 0-1 16,0 0 11-16,27-5-2 0,-27 5-2 15,0 0 14-15,0 0-9 0,0 0-6 0,25-12 6 16,-25 12-6-16,0 0-2 0,20-16 16 16,-20 16-21-16,0 0 14 0,23-18-9 15,-23 18 0-15,0 0 4 0,22-12-10 0,-22 12 8 16,17-14-1-16,-17 14-7 0,21-12 9 16,-21 12-6-16,0 0 4 0,27-15 4 15,-27 15-2-15,0 0-3 0,20-15-3 0,-20 15-3 16,0 0 15-16,19-12-12 0,-19 12 0 15,0 0 0-15,0 0 6 0,18-17-3 16,-18 17 0-16,0 0 2 0,0 0 11 0,0 0-20 16,0 0-1-16,0 0 6 0,20-12 1 15,-20 12 2-15,0 0-2 0,0 0-6 0,0 0 19 16,0 0-12-16,0 0 1 0,22-9-4 16,-22 9 6-16,0 0 4 0,0 0-7 0,25-7-12 15,-25 7 14-15,0 0-5 0,0 0 12 16,32-12-15-16,-32 12 3 0,0 0 6 15,30-5-13-15,-30 5 13 0,0 0-11 0,27-3 8 16,-27 3 5-16,0 0-13 0,38-4 8 16,-38 4-7-16,0 0 11 0,37-3-8 15,-37 3 4-15,28-2-1 0,-28 2-1 0,0 0-1 16,52 0 3-16,-52 0 5 0,35 0-4 0,-35 0 3 16,49-3-9-16,-24 3 5 0,-25 0 5 15,52 0-4-15,-20 0 1 0,1 0-2 16,-1 0 3-16,1-3-1 0,-33 3 3 0,66-4-2 15,-36 4-1-15,5-3-7 0,-2 3 10 16,-1-3-9-16,-2-1 4 0,5 4-1 16,-35 0-1-16,62-2-3 0,-33 2 3 15,1 2 1-15,2-2-4 0,-32 0 0 0,60 0 7 16,-30-2 1-16,0 4-5 0,-3-2 2 16,3 4-3-16,-30-4-5 0,57 3 6 15,-32-3 0-15,3 3-3 0,-28-3 2 0,49 0 1 16,-26 4 2-16,-23-4-1 0,40 0 2 15,-40 0 4-15,42 6-1 0,-42-6-4 0,35 0 0 16,-35 0 5-16,30 0 3 0,-30 0-8 16,30 0 10-16,-30 0-10 0,29 2-7 0,-29-2 7 15,0 0-6-15,37 0 12 0,-37 0-6 16,0 0 7-16,37 3-1 0,-37-3 19 16,0 0-2-16,25 4 9 0,-25-4 5 15,0 0 2-15,0 0-3 0,0 0-1 0,0 0-3 16,40-7 5-16,-40 7-15 0,0 0 2 15,0 0-2-15,0 0 5 0,0 0-15 0,28 3 7 16,-28-3-2-16,0 0-3 0,0 0-2 16,0 0-2-16,37-5-1 0,-37 5-2 0,0 0 5 15,0 0-6-15,0 0 3 0,28-3 6 16,-28 3-1-16,0 0 9 0,0 0 4 0,0 0 1 16,0 0-4-16,0 0 2 0,0 0-5 15,26-10-3-15,-26 10 4 0,0 0-7 0,0 0 2 16,0 0 2-16,0 0-2 0,0 0 6 15,0 0-2-15,0 0 3 0,0 0 3 16,0 0-4-16,0 0-3 0,0 0-1 16,0 0-3-16,0 0 2 0,0 0-9 0,0 0 3 15,31-3-3-15,-31 3-1 0,0 0 1 16,0 0 1-16,35 13-5 0,-35-13 2 16,31 12-4-16,-31-12 2 0,33 20 2 0,-15-13-3 15,4 6-1-15,0 0 1 0,-4-4-2 16,4 3-2-16,3 3-1 0,-3-3 2 0,5 4 2 15,-6-3-1-15,4 2 0 0,-1 1-2 16,4 2 0-16,-6-3 3 0,5-1 0 16,-5-1-1-16,3 2-2 0,-2-3-2 0,-3 5 4 15,5-5-2-15,-5 3 2 0,5 2-2 16,-4-5 0-16,2 2 0 0,-1 2 0 0,-4-3 1 16,6 2-1-16,-6-3 1 0,4 0-1 15,-6 0 0-15,-2-3 0 0,1 1-2 16,-3 0 3-16,-2-1-1 0,-10-9-2 0,23 15 1 15,-15-6 3-15,-8-9-6 0,20 15 6 16,-20-15-2-16,17 13-5 0,-17-13 3 0,14 13 4 16,-3-6 3-16,-11-7-3 0,12 17-1 15,-12-17 0-15,20 15 0 0,-12-8 1 0,-8-7 1 16,17 18-4-16,-5-9 3 0,-12-9-2 16,17 20-2-16,-11-12 4 0,-6-8-3 15,17 19 2-15,-7-10-3 0,-10-9 0 0,17 15 4 16,-6-6-4-16,-11-9 4 0,19 15-3 15,-11-5 2-15,-8-10-1 0,17 16 2 0,-7-7 3 16,-10-9-8-16,20 19 4 0,-8-11 2 16,-12-8-4-16,16 22 1 0,-4-17 2 15,-12-5-1-15,19 19-1 0,-13-10 0 0,-6-9 0 16,24 17 0-16,-19-10 0 0,-5-7 0 16,16 14 3-16,-16-14-4 0,12 12 2 15,-12-12 0-15,14 12 0 0,-14-12 0 0,0 0-1 16,11 12 0-16,-11-12 2 0,0 0-4 15,0 0 5-15,15 15-6 0,-15-15 5 16,0 0-4-16,10 12 0 0,-10-12 3 0,0 0-1 16,12 17 0-16,-12-17-3 0,8 10 3 15,-8-10 0-15,0 0 0 0,12 17 3 0,-12-17-5 16,8 13 3-16,-8-13 1 16,12 15-2-16,-12-15 0 0,12 12 3 0,-12-12-3 15,8 15 0-15,-8-15 0 0,10 12-3 16,-10-12 1-16,12 14 4 0,-12-14 7 0,8 12-10 15,-8-12 0-15,0 0 2 0,12 15-1 0,-12-15-4 16,0 0 5-16,5 13-1 0,-5-13 0 16,0 0-3-16,0 0 1 0,0 0 0 15,15 11 2-15,-15-11 1 0,0 0-1 0,0 0 4 16,0 0-2-16,0 0 2 0,0 0-1 16,0 0 1-16,12 12-1 0,-12-12 2 0,0 0-5 15,0 0 2-15,0 0-1 0,0 0 0 16,0 0-1-16,0 0 4 0,0 0-6 15,0 0 2-15,0 0-2 0,0 0 2 0,0 0 4 16,0 0-2-16,0 0 2 0,0 0 1 16,0 0 2-16,0 0-2 0,0 0 0 0,0 0 0 15,0 0 2-15,0 0-5 0,-35 12 4 16,35-12 8-16,0 0 3 0,-25 0 3 16,25 0-4-16,-20 5-4 0,20-5-1 0,0 0-1 15,-29 0 0-15,29 0 1 0,0 0-3 16,-25 0 1-16,25 0-2 0,-27 7-2 15,27-7 1-15,-26 3-1 0,26-3-2 0,-21 5-3 16,21-5 3-16,0 0 0 0,-30 10 2 16,30-10-5-16,-23 9-2 0,10-3 2 15,13-6 0-15,-32 12 1 0,17-9 2 0,15-3-2 16,-27 14 2-16,15-6-2 0,-4-3 3 16,16-5-2-16,-29 12-2 0,12-7 2 0,1 0-1 15,-3 2 0-15,2-1-2 0,17-6 3 16,-30 12-1-16,14-6-1 0,1 0 2 15,-2 0-2-15,17-6-2 0,-29 12 0 0,16-5 0 16,13-7 0-16,-23 9 0 0,23-9 2 16,-20 7-5-16,20-7 2 0,-22 9 1 15,22-9 2-15,-15 5 1 0,15-5-4 0,0 0 5 16,-20 7-1-16,20-7 0 0,0 0 0 16,0 0-3-16,-17 10 2 0,17-10-2 0,0 0-5 15,0 0 0-15,-17 5-2 0,17-5-2 16,0 0-2-16,0 0 0 0,0 0 5 0,-20 10-3 15,20-10 14-15,0 0-9 0,0 0 2 16,0 0 1-16,-25 2-2 0,25-2 2 16,0 0 1-16,-25-12 0 0,25 12 3 0,-27-8-2 15,14-2 8-15,13 10 4 0,-22-18 3 16,10 7-2-16,-3-1 3 0,15 12 0 0,-21-21-4 16,9 9-1-16,3 0-1 0,-2-3 1 15,-4-2-1-15,1 4-2 0,6-4-1 16,-5 2 1-16,-2 0-3 0,4-4 2 0,1 4-1 15,-3-5-3-15,1 2-1 0,-1 3 5 16,5-4 2-16,-7 2-2 0,3-3 1 0,3 2 4 16,-4 3 0-16,5-1-1 0,-1 1-2 15,9 15 5-15,-16-24-3 0,16 24-2 16,-19-29-2-16,19 29 1 0,-16-24 0 16,16 24-2-16,-14-25 1 0,14 25-2 0,-17-22 1 15,17 22-2-15,-18-25 0 0,18 25 1 16,-22-27 4-16,22 27 1 0,-16-22 0 0,16 22-1 15,-21-25 1-15,21 25 2 0,-18-24 0 16,18 24 2-16,-15-18-3 0,15 18-2 16,-17-18 2-16,17 18-1 0,-15-19-1 0,15 19 0 15,-18-20-1-15,18 20-1 0,-15-15 0 16,15 15 0-16,0 0-1 0,-20-20-3 0,20 20 2 16,-14-15-1-16,14 15 0 0,0 0 0 15,0 0 1-15,-23-22 0 0,23 22 0 16,0 0 1-16,-12-17 0 0,12 17 3 0,0 0 0 15,0 0-4-15,0 0 1 0,0 0-1 16,-22-16 2-16,22 16-2 0,0 0 0 0,0 0-3 16,0 0 1-16,0 0 0 0,0 0-3 15,0 0 1-15,0 0 1 0,0 0-1 16,-20-14 2-16,20 14-4 0,0 0 2 16,0 0-1-16,0 0 2 0,0 0-1 0,0 0 0 15,0 0 0-15,-40 0 1 0,40 0-2 0,-22 3 1 16,22-3 1-16,0 0 1 0,-31 4-3 15,31-4 1-15,-24 7-2 0,24-7 3 0,-21 4-2 16,21-4 1-16,-29 8-3 0,29-8 3 16,-32 1 0-16,19 2 2 0,13-3-2 15,-32 5 0-15,32-5 1 0,-27 3 1 0,27-3-2 16,-25 3-2-16,7-2 1 0,18-1-1 16,-29 5-2-16,29-5 1 0,-26 3 2 15,26-3 1-15,-24 0 0 0,24 0-1 0,-28 0 0 16,28 0-1-16,-29-3 0 0,29 3 2 15,-25 0-2-15,25 0 1 0,-33-5 0 16,33 5 1-16,-32 0 0 0,32 0-1 0,-32-1 0 16,32 1 0-16,-32-3 1 0,32 3-1 15,-26-3 3-15,26 3-1 0,-32-5-2 16,32 5 1-16,-29-3-3 0,29 3 4 0,-30-1-3 16,30 1 3-16,-31-4-2 0,31 4 1 15,-31-4 1-15,31 4 1 0,-30-3-2 0,30 3 1 16,-21-1-2-16,21 1 1 0,0 0-1 15,-34-5 1-15,34 5-1 0,0 0-2 0,-27-2 3 16,27 2 1-16,0 0-4 0,0 0 5 16,-21-4-2-16,21 4 0 0,0 0-1 15,0 0 0-15,0 0 1 0,0 0-1 0,0 0-2 16,-25-3 1-16,25 3 0 0,0 0 1 16,0 0-2-16,0 0 2 0,0 0-2 0,0 0 1 15,0 0 1-15,0 0 1 0,0 0-2 16,0 0-1-16,0 0 3 0,0 0-1 15,0 0 0-15,0 0-1 0,0 0 2 0,0 0-1 16,0 0 0-16,0 0 1 0,0 0-1 16,0 0 0-16,0 0-3 0,0 0 3 0,0 0-3 15,0 0 5-15,0 0 0 0,0 0-1 16,0 0-3-16,0 0 2 0,0 0-1 16,0 0 3-16,0 0-3 0,0 0 1 0,0 0 1 15,0 0 2-15,0 0-4 0,0 0 2 16,0 0-1-16,0 0 1 0,0 0 0 0,0 0 1 15,0 0-2-15,0 0 1 0,0 0 0 16,0 0 1-16,0 0-1 0,0 0 1 16,46 35-2-16,-46-35 2 0,0 0-2 0,17 6 1 15,-17-6 0-15,0 0 0 0,0 0 2 16,15 6 1-16,-15-6-2 0,0 0-1 16,0 0 2-16,0 0-1 0,17 7 1 0,-17-7-2 15,0 0 0-15,0 0 2 0,0 0 0 16,0 0 0-16,0 0-4 0,0 0 3 15,0 0-2-15,0 0 1 0,0 0-1 0,0 0-2 16,0 0 2-16,0 0 1 0,15 8-5 16,-15-8 4-16,0 0-1 0,0 0 1 0,0 0 0 15,0 0 0-15,5 15 1 16,-5-15 0-16,0 0-1 0,10 22 2 0,-10-22-3 16,7 18 2-16,-7-18-2 0,8 19 2 0,-8-19 2 15,7 22-1-15,-7-22 0 0,8 21-1 16,-5-6 2-16,-3-15-1 0,2 24-1 0,2-7 1 15,-4-17-1-15,8 27 1 0,-8-12 0 16,0-15 4-16,2 30-3 0,-2-13 1 16,0-17-5-16,3 34 6 0,-3-16-4 0,0 0 2 15,0-18 1-15,0 37-2 0,0-18-1 16,0-1 4-16,0-18-5 0,0 40 3 0,-3-21-2 16,3-19 1-16,0 40 3 0,0-21-4 15,-2-1 2-15,-3 4-1 0,5-22-2 16,0 40 2-16,-3-23-1 0,3 7 2 0,-4-3 0 15,4-21-4-15,0 36 3 0,0-18 1 16,0 5 0-16,-2-6 1 0,2-17-4 0,0 34 2 16,0-34 0-16,-3 30-2 0,3-30 1 15,0 30-1-15,-5-15 2 0,5-15 2 16,-3 27 0-16,-1-12-3 0,4-15 2 0,-3 32 1 16,-5-17-3-16,8-15 0 0,-7 27 4 15,5-12-3-15,2-15-1 0,-8 29 1 0,3-14-1 16,5-15 2-16,-8 28-2 0,4-13 2 15,4-15-1-15,-3 24 0 0,1-9-2 16,2-15 5-16,0 24-3 0,0-24-1 0,-3 20-1 16,3-20 2-16,0 0-1 0,-5 30-1 15,5-30 0-15,0 0 2 0,0 25-2 16,0-25 2-16,5 20-1 0,-5-20 0 0,3 15 0 16,-3-15 1-16,0 0-2 0,2 30 1 15,-2-30 0-15,0 0 0 0,3 35 1 16,-3-35-1-16,9 31 1 0,-6-16-1 0,-1 2-1 15,6-1 1-15,-8-16 0 0,5 31 2 16,2-15-1-16,-2 2 0 0,1-5-2 0,-6-13 1 16,7 28-1-16,-2-16-1 0,0 3 2 15,-5-15 1-15,7 22-1 0,-7-22 1 16,7 20-1-16,-7-20-2 0,6 22 2 0,-6-22 0 16,9 25-1-16,-8-12-1 0,-1-13 0 15,7 31 3-15,-2-15-1 0,0 0 1 0,-2 2-2 16,2-1 0-16,0 5 1 0,0-1 3 15,-1 2-3-15,4-8 1 0,-3 6 0 0,-2-2 0 16,2 0-3-16,-1-6 2 0,-4-13 1 16,2 31-1-16,1-17-1 0,-3-14 1 15,8 22-2-15,-8-22 2 0,4 25 0 0,-4-25 3 16,5 17-5-16,-5-17 3 0,8 22 0 16,-8-22 0-16,3 28 0 0,4-15-1 0,-7-13 0 15,8 31 2-15,-6-20-2 0,-2-11 0 16,12 31-1-16,-9-19-7 0,-3-12-20 15,5 28-34-15,-2-16-52 0,-3-12-56 0,0 0-172 16,0 0-240-16,0 0-353 0,0 0-691 16</inkml:trace>
  <inkml:trace contextRef="#ctx0" brushRef="#br0" timeOffset="169696.9403">24315 16514 4497 0,'0'0'-129'16,"0"0"17"-16,0 0 17 0,0 0-4 15,-35 0 8-15,35 0-15 0,0 0-1 0,0 0 6 16,-38-4 13-16,38 4 11 0,0 0 13 15,0 0 6-15,-41 0 5 0,41 0 7 16,0 0 1-16,0 0 2 0,0 0 7 0,-36 0-3 16,36 0 14-16,0 0 2 0,0 0-9 15,0 0 9-15,0 0 2 0,-34 0 6 16,34 0 12-16,0 0 14 0,0 0-11 0,0 0 10 16,0 0-5-16,-32 7-8 0,32-7 1 15,0 0 10-15,-25 10-3 0,25-10-10 16,0 0-8-16,-28 15 2 0,28-15-2 0,-22 9 11 15,22-9-11-15,0 0 0 0,-23 12 5 16,23-12-3-16,0 0 22 0,0 0 15 0,-20 12 15 16,20-12 25-16,0 0 19 0,0 0 1 15,0 0 21-15,0 0 4 0,-26 9 1 16,26-9-3-16,0 0-6 0,0 0-6 0,0 0-10 16,0 0-11-16,0 0-8 0,0 0-20 15,0 0 6-15,0 0-10 0,0 0-2 16,-20 15-10-16,20-15 2 0,0 0-1 15,0 0 17-15,0 0 20 0,0 0-8 0,0 0 3 16,5 36-2-16,-5-36-5 0,0 0 1 16,9 38-2-16,-9-38-1 0,6 36-10 15,-6-36 2-15,9 33-8 0,-4-15-2 0,-5-18-3 16,7 36-7-16,1-9 4 0,-3-9-7 16,-5-18 3-16,17 40-6 0,-9-20-7 0,2-1 2 15,-10-19 2-15,17 34-1 0,-7-17-6 16,-10-17 5-16,15 27-3 0,-15-27-4 0,17 24 1 15,-12-12 2-15,-5-12 4 0,15 22 1 16,-15-22-3-16,13 18-3 0,-13-18 5 16,17 22-4-16,-17-22 0 0,15 16-1 0,-15-16-2 15,13 18-2-15,-13-18 0 0,15 15 0 16,-15-15-1-16,0 0 2 0,17 18 1 16,-17-18-2-16,0 0 2 0,17 12 2 15,-17-12 3-15,0 0-2 0,0 0-1 0,0 0 1 16,16 20-4-16,-16-20-2 0,0 0 2 15,0 0-5-15,27 5-1 0,-27-5 4 0,0 0-4 16,27 4 1-16,-27-4-2 0,0 0 1 16,35 3-2-16,-35-3 3 0,0 0-3 0,0 0 2 15,39 0-2-15,-39 0 3 0,0 0-2 16,30-7 2-16,-30 7 0 0,0 0-2 16,38-13 2-16,-24 4-6 0,-14 9 2 0,31-15 0 15,-31 15 0-15,29-15 0 0,-29 15 0 16,28-15-2-16,-28 15 2 0,29-12-1 15,-29 12-2-15,25-13 1 0,-25 13-1 0,28-12 0 16,-28 12 3-16,30-7 0 0,-30 7-2 16,30-5 5-16,-30 5-4 0,34-8 2 15,-34 8-5-15,33-2 3 0,-33 2 0 0,34-6 2 16,-34 6 0-16,33-7 2 0,-33 7-2 16,35-5 0-16,-35 5 1 0,39-10-1 15,-39 10 1-15,35-8 1 0,-35 8-3 0,30-7 0 16,-30 7-1-16,35-9 3 0,-35 9-2 15,30-10 1-15,-30 10-3 0,35-8 1 0,-35 8 0 16,26-6 1-16,-26 6-1 0,31-7 1 16,-31 7 0-16,30-4-1 0,-30 4 1 15,31-8 0-15,-31 8-3 0,31-4 4 0,-31 4 1 16,32-3-2-16,-32 3 2 0,0 0 0 16,34-9-1-16,-34 9 1 0,23-3-1 15,-23 3 3-15,0 0-4 0,32-3 0 0,-32 3 0 16,0 0-2-16,0 0 2 0,30-3 0 15,-30 3 0-15,0 0 3 0,0 0-3 0,27-6 1 16,-27 6-2-16,0 0 0 0,0 0 1 16,0 0 2-16,0 0-1 0,35-6 1 15,-35 6 2-15,0 0-1 0,0 0 8 0,0 0 5 16,0 0 3-16,0 0 3 0,0 0-2 16,0 0 2-16,25-7-4 0,-25 7-2 15,0 0-5-15,0 0 1 0,0 0-1 0,0 0-1 16,0 0-1-16,0 0-3 0,17-15-1 15,-17 15-1-15,0 0-3 0,20-22 2 0,-20 22-2 16,15-17 2-16,-15 17-1 0,13-20-2 16,-13 20 0-16,12-18 2 0,-12 18-3 15,0 0 1-15,15-17-1 0,-15 17 1 16,0 0 0-16,25-22 0 0,-25 22-1 0,17-13 1 16,-17 13 0-16,0 0 0 0,16-12 0 15,-16 12 0-15,0 0 1 0,17-16 2 0,-17 16 1 16,0 0 1-16,0 0 2 0,0 0 1 15,17-15-3-15,-17 15-1 0,0 0-1 0,0 0 0 16,0 0-2-16,0 0 3 0,0 0-4 16,0 0 0-16,20-12 1 0,-20 12 0 15,0 0-3-15,0 0 0 0,0 0 0 0,20-19 2 16,-20 19-1-16,0 0 0 0,20-12-1 16,-20 12 1-16,0 0-1 0,0 0 1 15,0 0 0-15,22-16 1 0,-22 16 0 16,0 0 1-16,0 0-1 0,17-12 2 0,-17 12-4 15,0 0 2-15,0 0-4 0,0 0 1 16,0 0 0-16,0 0 3 0,0 0-3 0,30-9 3 16,-30 9-1-16,0 0-1 0,0 0 1 15,0 0 1-15,0 0 0 0,35 0 0 0,-35 0 0 16,0 0 0-16,0 0-3 0,0 0 0 16,0 0 1-16,35 5 2 0,-35-5-2 15,0 0 2-15,0 0 0 0,0 0 2 0,25 10-4 16,-25-10 4-16,0 0 2 0,18 22 3 15,-18-22 0-15,12 17 0 0,-12-17 0 0,14 23-1 16,-14-23-1-16,13 31 3 0,-5-16-5 16,-8-15 3-16,9 32-2 0,-1-17 2 15,-8-15-2-15,8 33 1 0,-8-33-1 16,9 30 3-16,-9-30 0 0,5 34 0 0,-2-18 2 16,-3-16 1-16,10 33-1 0,-10-33-2 15,2 42 3-15,1-24-5 0,-3-18 1 0,0 40 2 16,0-40-4-16,0 39 4 0,0-17-3 15,0-22 3-15,-3 42 0 0,3-15 3 16,0-27 0-16,-2 47-3 0,2-20-3 0,0-27 3 16,0 51 0-16,0-27-1 0,-3 5-1 15,3-29-1-15,0 52-2 0,0-31 3 0,0-21-2 16,0 47 0-16,-7-21 1 0,7-26 3 16,0 40 0-16,0-40 0 0,0 42 0 15,0-42 1-15,-3 36 0 0,3-36 0 0,0 35 1 16,0-35 1-16,-4 36 0 0,4-36-1 15,-1 38 0-15,1-38-2 0,1 36-1 16,-1-36 1-16,0 40 3 0,0-21-8 0,0-19 1 16,0 40-1-16,4-18 2 0,-4-22-1 15,3 40-2-15,4-21 1 0,-7-19-1 16,3 40 1-16,-3-40-2 0,2 35 3 0,-2-35 0 16,3 35-4-16,-3-35 1 0,4 35 2 15,-4-35 0-15,5 31 0 0,-5-31 1 16,1 30-3-16,-1-30 2 0,4 30-1 0,-4-30-1 15,3 29 0-15,-3-29-1 0,5 32 4 16,-5-32-1-16,5 27 0 0,-5-27 0 0,7 28 0 16,-7-28-3-16,8 27 1 0,-8-27 0 15,5 25-1-15,-5-25 0 0,12 24 0 16,-12-24 3-16,3 21-1 0,-3-21-2 0,12 25 0 16,-12-25 1-16,5 22-2 0,-5-22 1 15,8 20 0-15,-8-20-1 0,9 23 2 16,-9-23 1-16,11 18-2 0,-11-18-1 0,0 0 2 15,14 27-3-15,-14-27 3 0,0 0-1 16,15 25 2-16,-15-25 0 0,8 16-1 16,-8-16-5-16,0 0 6 0,13 24-3 0,-13-24-1 15,15 15 3-15,-15-15 0 0,14 16-1 16,-14-16 2-16,0 0-3 0,17 24 0 0,-17-24 1 16,18 17 3-16,-18-17-4 0,13 15 1 15,-13-15-2-15,17 15 5 0,-17-15-4 16,17 15 2-16,-17-15-1 0,20 14 0 15,-20-14 0-15,20 12 2 0,-20-12-2 0,17 12 0 16,-17-12 2-16,0 0-2 0,26 13-1 16,-26-13 2-16,0 0-1 0,19 12 2 15,-19-12-4-15,17 8 4 0,-17-8-2 0,0 0 0 16,25 10 2-16,-25-10-1 0,0 0-2 16,26 13 1-16,-26-13-1 0,27 5 2 0,-27-5-3 15,35 0 5-15,-35 0-5 0,37 0 3 16,-37 0-2-16,40 3 0 0,-40-3 1 0,34-3-4 15,-34 3 2-15,33 0 4 0,-33 0-2 16,34 0 1-16,-34 0-2 0,38 0 1 0,-38 0-1 16,39 0 0-16,-39 0 0 0,43 3-1 15,-21 1 4-15,-22-4-2 0,52 2 0 16,-31 1 0-16,11 0-2 0,-5 1 2 16,5-2 0-16,-32-2 1 0,57 6-1 15,-26-1-1-15,0-5 1 0,4 1 4 0,-2 4-6 16,4-5 2-16,-4 1 0 0,4-1 0 15,0 5-3-15,6-5-4 0,-4 0-4 16,9 0-1-16,-4 0-5 0,3 0-1 0,1-5-3 16,1 4 1-16,-2-4-3 0,5 4 3 0,-7-4 1 15,0-1 2-15,0 4 2 0,-2-2 2 16,4 1 0-16,-3 0 2 0,-1-3 1 16,2 6 0-16,2-3 1 0,0-2 2 0,2 1-1 15,3 4 2-15,-2-4-2 0,0 4-1 16,5-2-9-16,2-6-5 0,-5 6-5 15,0-1-7-15,5-1-9 0,-4 1-11 16,-3 2-14-16,2-3-25 0,2 0-32 0,-2 1-42 16,-4-2-73-16,1-4-233 0,1-2-460 15,-12-2-669-15</inkml:trace>
  <inkml:trace contextRef="#ctx0" brushRef="#br0" timeOffset="171764.7249">26072 16975 4449 0,'0'0'-163'16,"0"0"17"-16,0 0 12 0,0 0 20 16,25 7 0-16,-25-7 19 0,0 0 21 0,0 0 21 15,0 0 25-15,0 0 28 0,0 0 9 16,0 0 6-16,28 5 13 0,-28-5 1 0,0 0-6 15,0 0 10-15,0 0-3 0,0 0-5 16,0 0 9-16,37-5-18 0,-37 5-2 0,0 0 3 16,0 0-3-16,0 0 0 0,33-10-3 15,-33 10 1-15,0 0 15 0,32-9-8 16,-32 9 11-16,24-3 15 0,-24 3-12 16,26-6-2-16,-26 6 3 0,0 0-5 0,47-3-8 15,-47 3-10-15,32-3 17 0,-32 3-13 16,38-3 3-16,-38 3 1 0,44 0-11 0,-44 0 14 15,48-3-20-15,-24 3 5 0,-24 0 4 16,57-7 5-16,-25 7-13 0,-32 0 0 16,51-2 1-16,-19 2-3 0,-32 0 8 0,55 0-8 15,-28 0 6-15,5 2 1 0,-32-2 12 16,57 0-20-16,-29 4 0 0,2-1 5 16,0-3 6-16,6 3-6 0,-6 0 8 15,1-3 4-15,3 3-8 0,-2-3 12 0,-4 3 13 16,-28-3 8-16,52 3 9 0,-52-3 13 15,38 0 17-15,-38 0 8 0,36 3 0 0,-36-3-1 16,26 0-9-16,-26 0-8 0,0 0-13 16,35 3-5-16,-35-3-5 0,31 3-9 0,-31-3-4 15,31 0-2-15,-31 0 1 0,30 5-6 16,-30-5-4-16,36 1-6 0,-36-1 0 16,36 3-4-16,-10 1 0 0,-26-4-2 0,36 3 0 15,-36-3 1-15,37 2-4 0,-37-2-4 16,40 3 3-16,-40-3 0 0,37 8-3 15,-37-8 2-15,45 3-3 0,-26-2 3 16,-19-1-4-16,48 5 1 0,-18-2 2 0,-5 0-1 16,2-1-5-16,3 2 2 0,-5-1 2 15,-25-3-2-15,57 3-1 0,-35-3-2 0,6 4 3 16,-28-4 4-16,46 3-6 0,-46-3 0 16,36 2 3-16,-36-2 0 0,37 3-5 0,-37-3 5 15,37 4-2-15,-37-4-3 0,28 0 2 16,-28 0-2-16,37 3 1 0,-37-3 1 15,37 3 3-15,-37-3-2 0,33 0 0 16,-33 0-1-16,34 2 3 0,-34-2 5 0,38 0 5 16,-38 0 8-16,39 3 1 0,-39-3 1 15,32 0 4-15,-32 0 0 0,0 0-2 16,38 0-1-16,-38 0-3 0,0 0-3 0,40 0-1 16,-40 0-4-16,29-3-1 0,-29 3 0 15,40 0-2-15,-40 0 1 0,38 0-3 0,-38 0 1 16,44-2 0-16,-44 2-3 0,42 0 1 15,-42 0-3-15,40-3 2 0,-40 3 2 0,33 0 3 16,-33 0 0-16,34-3 4 0,-34 3 2 16,0 0 2-16,36 0-4 0,-36 0 0 15,0 0-3-15,29-4-2 0,-29 4-3 16,0 0-8-16,0 0-12 0,0 0-13 0,33 0-19 16,-33 0-25-16,0 0-25 0,0 0-24 15,0 0-31-15,39 7-39 0,-39-7-91 16,22 0-681-16,-22 0-933 0</inkml:trace>
  <inkml:trace contextRef="#ctx0" brushRef="#br0" timeOffset="173626.9398">28646 16732 4725 0,'0'0'-201'15,"-32"-10"9"-15,32 10 4 0,0 0 0 16,-27-5 0-16,27 5 2 0,0 0 3 16,-35-7 17-16,35 7-9 0,0 0 23 0,-35 0 6 15,35 0 27-15,0 0 19 0,-38-1 43 16,38 1 38-16,-27-4 38 0,27 4 14 15,0 0 24-15,-40-4-10 0,40 4 7 0,0 0-3 16,-37-6-6-16,37 6-9 0,0 0 4 0,-32-2-10 16,32 2 2-16,0 0-1 0,-30-4-10 15,30 4 0-15,0 0 9 0,0 0-4 16,0 0 9-16,-40 0 5 0,40 0-16 16,0 0 13-16,-32-4 6 0,32 4-10 15,0 0-3-15,0 0 5 0,-42-2-14 0,42 2-1 16,0 0 5-16,-28-1-7 0,28 1-2 15,0 0 4-15,0 0-9 0,0 0-2 0,0 0 6 16,-44-5-15-16,44 5 17 0,0 0-6 16,0 0 9-16,0 0 8 0,0 0-1 0,0 0 3 15,0 0-3-15,0 0 0 0,0 0-7 16,0 0-2-16,-33 0-3 0,33 0-7 16,0 0 8-16,0 0-6 0,0 0-4 0,0 0 2 15,0 0 0-15,0 0 6 0,0 0-5 16,0 0 1-16,0 0-2 0,0 0 14 15,0 0-3-15,0 0 12 0,0 0-3 0,0 0-3 16,37 62 7-16,-37-62 14 0,0 0 10 16,20 18 3-16,-20-18-3 0,0 0-12 15,23 12 0-15,-23-12-4 0,17 14-8 0,-17-14-8 16,0 0 2-16,25 13 5 0,-25-13-4 16,24 11-5-16,-24-11 4 0,0 0-3 0,21 12 2 15,-21-12 1-15,0 0-3 16,25 9 1-16,-25-9-3 0,0 0 4 0,27 6 1 15,-27-6 7-15,0 0 0 0,27 9-3 16,-27-9-5-16,0 0 0 0,32 10-4 0,-32-10 1 16,0 0-5-16,31 5 0 0,-31-5-2 15,22 7 4-15,-22-7-7 0,0 0-2 0,35 6 2 16,-35-6-8-16,22 6 5 0,-22-6-6 16,0 0 5-16,22 8 0 0,-22-8-3 15,0 0 4-15,0 0-1 0,32 3 1 0,-32-3-5 16,0 0 5-16,25 9-7 0,-25-9 7 15,0 0-6-15,23 4 2 0,-23-4 0 0,0 0 0 16,34 4-5-16,-34-4 1 0,0 0-1 16,40 5 2-16,-40-5-5 0,25 5 3 15,-25-5 0-15,0 0 0 0,33 3 5 16,-33-3-5-16,0 0 4 0,29 6 1 0,-29-6-5 16,0 0 4-16,0 0-4 0,28 3 4 15,-28-3-4-15,0 0 2 0,0 0-2 16,0 0-2-16,0 0 0 0,32 3 6 0,-32-3-8 15,0 0 7-15,0 0-7 0,0 0 4 16,0 0 0-16,0 0 3 0,25 3-1 0,-25-3-4 16,0 0 2-16,0 0 1 0,0 0-2 15,0 0 2-15,0 0-5 0,0 0 4 16,0 0 0-16,0 0 0 0,20 9-5 0,-20-9 2 16,0 0 0-16,0 0 0 0,0 0 3 15,29 6 0-15,-29-6 8 0,0 0-7 16,0 0-1-16,0 0-3 0,28 3 3 0,-28-3 2 15,0 0-1-15,0 0 2 0,0 0-5 16,0 0 6-16,22 9 1 0,-22-9-2 16,0 0-1-16,0 0 4 0,0 0-1 0,0 0 4 15,0 0-10-15,0 0 3 0,0 0 2 16,0 0-1-16,0 0 0 0,28 6 2 0,-28-6-6 16,0 0 1-16,0 0 8 0,0 0-8 15,0 0 9-15,0 0-9 0,0 0-1 16,0 0-1-16,0 0 4 0,0 0-3 0,29 5 3 15,-29-5-4-15,0 0 1 0,0 0-3 16,0 0 0-16,0 0 1 0,0 0 3 16,0 0 0-16,0 0-2 0,0 0 4 0,0 0-2 15,0 0-3-15,0 0 8 0,0 0 0 16,0 0 1-16,0 0 4 0,0 0 5 16,0 0-4-16,0 0 1 0,0 0-5 0,0 0-7 15,0 0 6-15,0 0 3 0,0 0-1 16,0 0-4-16,0 0 2 0,0 0 5 0,0 0-6 15,0 0 5-15,0 0-3 0,0 28-5 16,0-28 2-16,0 0 1 0,0 0 2 16,0 0 7-16,0 0 1 0,0 0 1 0,0 0-1 15,0 0 1-15,0 0-1 0,0 0-4 16,0 0 3-16,-25 39-4 0,25-39 1 16,0 0-3-16,-24 15-1 0,24-15 0 15,0 0-2-15,-28 15 2 0,28-15-3 0,-22 13 3 16,22-13-4-16,-27 15 1 0,27-15-2 15,-27 16 3-15,27-16 0 0,-25 15-1 0,25-15-1 16,-30 18-1-16,30-18 0 0,-22 15-3 16,22-15 0-16,-21 15 3 0,21-15 0 0,-22 12 3 15,22-12-1-15,-18 13 10 0,18-13 7 16,-17 14 7-16,17-14 5 0,0 0-1 16,-30 15-3-16,30-15 2 0,0 0-7 0,-27 12-1 15,27-12-1-15,-20 8-1 0,20-8-5 16,0 0 1-16,-32 13-1 0,32-13-3 15,0 0 3-15,-25 10 3 0,25-10-1 0,0 0 2 16,-27 9 3-16,27-9 1 0,-22 8 1 16,22-8 2-16,0 0-6 0,-35 10-1 15,35-10-1-15,-20 10-1 0,20-10-5 0,-23 6 0 16,23-6-5-16,0 0 3 0,-29 6-3 16,29-6 2-16,0 0-2 0,0 0 0 0,-31 9-3 15,31-9 4-15,0 0-4 0,0 0-2 16,0 0 1-16,-27 9 0 0,27-9-1 15,0 0 1-15,0 0 0 0,0 0-1 0,-20 9-1 16,20-9 4-16,0 0 1 0,0 0 0 16,0 0 1-16,0 0-1 0,0 0 4 15,0 0 1-15,-20 14-5 0,20-14-1 16,0 0 0-16,0 0 0 0,0 0-16 0,0 0-38 16,0 0-60-16,-12 24-93 0,12-24-274 15,0 0-93-15,0 0-373 0,0 0-730 0</inkml:trace>
  <inkml:trace contextRef="#ctx0" brushRef="#br0" timeOffset="175662.4985">26406 16032 4503 0,'0'0'-177'16,"0"0"5"-16,0 0 0 0,0 0-15 15,0 0-43-15,0 0-547 0,0 0 293 16</inkml:trace>
  <inkml:trace contextRef="#ctx0" brushRef="#br0" timeOffset="175787.4218">26406 16032 3250 0,'0'0'-108'0,"0"0"29"16,0 0 11-16,0 0 13 0,0 0 0 16,0 0 7-16,0 0-1 0,0 0-4 0,0 0 8 15,0 0 13-15,0 0-5 0,0 0-4 0,0 0-16 16,0 0-26-16,0 0-24 0,0 0-31 15,0 0-51-15,0 0-325 0,0 0 108 16</inkml:trace>
  <inkml:trace contextRef="#ctx0" brushRef="#br0" timeOffset="177329.219">26470 16029 1857 0,'0'0'23'16,"0"0"44"-16,0 0 21 0,0 0 0 15,0 0 4-15,0 0 7 0,0 0-23 16,0 0 5-16,0 0 7 0,0 0 11 0,0 0 8 16,0 0 0-16,0 0 21 0,0 0-3 15,0 0-2-15,0 0-24 0,0 0 0 16,0 0-19-16,0 0-1 0,0 0-11 15,0 0-11-15,0 0-11 0,0 0-7 0,0 0-8 16,0 0 6-16,0 0-9 0,0 0-7 0,0 0-1 16,0 0-3-16,0 0 9 15,0 0-6-15,0 0 4 0,0 0 8 0,0 0 8 16,0 0 2-16,0 0-2 0,0 0 6 0,0 0-11 16,0 0 4-16,0 0 5 0,15 23 5 15,-15-23 0-15,0 0-1 0,5 24 2 0,-5-24-3 16,0 0-8-16,8 25-3 0,-8-25-4 15,0 0-4-15,9 25-2 0,-9-25 8 16,0 0-2-16,0 0 4 0,8 25-1 16,-8-25 0-16,0 0 1 0,0 0-8 0,10 24 1 15,-10-24-6-15,0 0 3 0,0 0-6 16,8 29-1-16,-8-29-2 0,0 0 0 0,0 0-5 16,5 21 0-16,-5-21 2 0,0 0 2 15,0 0 11-15,4 24 6 0,-4-24-2 16,0 0-9-16,8 28 3 0,-8-28-2 0,0 0-5 15,5 30 2-15,-5-30-3 0,3 22 2 16,-3-22-6-16,9 22 3 0,-9-22-1 16,0 0 0-16,5 33-1 0,-5-33 0 0,3 21 0 15,-3-21-5-15,5 26 1 0,-5-26 0 16,7 24 1-16,-7-24 0 0,0 0-3 0,3 34 2 16,-3-34-4-16,0 0 1 0,5 28 2 15,-5-28 2-15,0 0 4 0,4 31 2 0,-4-31-3 16,0 0 2-16,0 33-3 0,0-33-3 15,1 26 3-15,-1-26-1 0,0 0-1 16,-1 36 0-16,1-36-1 0,0 27 1 16,0-27 0-16,0 0-1 0,0 45 0 15,0-45 2-15,1 30-5 0,-1-30 1 0,0 31 2 16,0-31-5-16,7 28 2 0,-7-28 0 16,5 24-5-16,-5-24 4 0,3 25 2 0,-3-25-2 15,0 0 5-15,2 28-1 0,-2-28 1 16,0 0 2-16,3 24-7 0,-3-24 3 0,0 0 1 15,0 30-3-15,0-30 1 0,4 25 0 16,-4-25-4-16,0 0 3 0,0 35-1 16,0-35-1-16,0 0-2 0,5 31 1 0,-5-31 2 15,0 0-3-15,0 0 3 0,3 30 0 16,-3-30-1-16,0 0 2 0,0 0-1 0,0 28-4 16,0-28 0-16,0 0 0 0,0 0 0 15,-3 31 1-15,3-31-1 0,0 0 0 16,0 0 0-16,0 33 0 0,0-33-1 15,0 0 5-15,-5 30-2 0,5-30-3 0,0 0 4 16,-4 36-1-16,4-36 3 0,0 0 1 16,0 33-1-16,0-33 2 0,0 0 0 0,-3 37 0 15,3-37-1-15,0 27-2 0,0-27 0 16,0 28 0-16,0-28-2 0,0 0 2 16,3 44-1-16,-3-44-1 0,0 27 0 0,0-27 0 15,4 30-1-15,-4-30 1 0,5 25-1 16,-5-25-1-16,3 29 0 0,-3-29-1 15,0 0 4-15,2 30-1 0,-2-30 2 0,0 0-1 16,3 34 2-16,-3-34-1 0,0 0 0 16,3 37-2-16,-3-37 2 0,0 28 0 0,0-28-3 15,5 33 2-15,-5-33 0 0,0 38-2 16,4-20 1-16,-4-18-1 0,0 34 0 16,0-34-2-16,1 35 0 0,-1-35 1 0,0 30 2 15,0-30 3-15,0 30 1 0,0-30-1 16,4 27 1-16,-4-27 0 0,0 0 5 15,0 46-3-15,0-46-2 0,0 27-2 0,0-27 2 16,0 31-2-16,0-31 2 0,0 29-3 16,0-29 2-16,0 34 0 0,0-34 2 15,0 35 1-15,0-35 0 0,0 32 2 0,0-32 9 16,-4 31-6-16,4-31 1 0,0 32-2 16,0-32 1-16,-1 34-3 0,1-34 1 0,-4 35-4 15,4-35 0-15,-5 27 1 0,5-27 0 16,-3 28-3-16,3-28 3 0,0 0-5 0,-3 32 1 15,3-32 2-15,0 0-1 0,-2 35 2 16,2-35-3-16,0 0 0 0,-3 31-1 16,3-31 1-16,0 0 0 0,-5 32-2 15,5-32 1-15,0 0 0 0,-4 23-1 0,4-23-3 16,0 0 2-16,0 0-3 0,-5 28 6 16,5-28-1-16,0 0 1 0,0 0 1 0,0 0-1 15,-3 27-4-15,3-27 4 0,0 0-2 16,0 0-1-16,-5 24-1 0,5-24 1 15,0 0-1-15,-7 29 1 0,7-29-4 0,0 0 4 16,-5 37-1-16,5-37 1 0,-5 27 0 16,5-27-1-16,-3 26 1 0,3-26-3 0,-4 27 6 15,4-27-6-15,0 0-1 0,-3 30 1 16,3-30 2-16,0 0-2 0,-5 32-4 0,5-32 7 16,0 0-3-16,-3 32 2 0,3-32-1 15,0 0-2-15,-4 25 3 0,4-25-2 16,0 0 0-16,-1 28 3 0,1-28-3 0,0 0 1 15,0 0-2-15,-4 32-1 0,4-32 2 16,0 0-1-16,0 0 1 0,-5 27 1 16,5-27-1-16,0 0 0 0,0 0 5 15,0 0-5-15,0 29-1 0,0-29 1 0,0 0 0 16,0 0 0-16,0 0-1 0,0 0 1 16,0 0 1-16,0 0-1 0,0 0 1 0,0 30-1 15,0-30 0-15,0 0 0 0,0 0 1 16,0 0-1-16,0 0 3 0,0 0-6 15,0 30-4-15,0-30-8 0,0 0-12 0,0 0-16 16,0 0-26-16,0 0-35 0,10 25-52 16,-10-25-49-16,0 0-118 0,0 0-180 15,0 0-83-15,0 0-340 0,0 0-606 0</inkml:trace>
  <inkml:trace contextRef="#ctx0" brushRef="#br0" timeOffset="178012.8856">26664 18211 4355 0,'0'0'-138'16,"0"0"26"-16,0 0 20 0,0 0 18 0,0 0 16 15,0 0 8-15,0 0 6 0,0 0-1 16,0 0-2-16,0 0-2 0,0 0 1 0,0 0 10 15,0 0-4-15,0 0 3 0,0 0 6 16,0 0 6-16,0 0 9 0,5-43 9 16,-5 43 3-16,0 0-3 0,0 0-3 15,0 0 3-15,0 0 5 0,0 0 1 16,0 0 3-16,0 0 7 0,0 0-16 0,0 0 5 16,0 0-12-16,0 0-1 0,0 0-17 15,0 0-9-15,0 0-4 0,0 0-4 0,0 0 1 16,0 0 13-16,0 0 1 0,0 0 11 15,0 0 15-15,0 0 20 0,0 0 21 16,0 0 21-16,0 0-12 0,0 0 2 0,0 0 1 16,0 0-12-16,0 0 5 0,0 0-8 15,0 0-3-15,0 0 0 0,0 0-4 16,-54-15-10-16,54 15 0 0,0 0 1 0,0 0-12 16,0 0-9-16,0 0-14 0,0 0-20 15,0 0-39-15,0 0-51 0,-40 32-111 16,40-32-426-16,0 0 121 0</inkml:trace>
  <inkml:trace contextRef="#ctx0" brushRef="#br0" timeOffset="180001.1211">26297 18291 2664 0,'0'0'40'0,"0"0"27"0,0 0-12 16,0 0-4-16,0 0-6 0,0 0-14 16,0 0-7-16,0 0-12 0,0 0-1 0,0 0-11 15,0 0 0-15,-30-27 10 0,30 27-15 16,0 0 12-16,0 0 6 0,0 0-8 16,0 0 10-16,0 0 8 0,0 0 7 0,10-41 29 15,-10 41 3-15,0 0-5 0,0 0 16 16,0 0-5-16,0 0 2 0,0 0-20 15,0 0-5-15,4-34-1 0,-4 34 3 0,0 0-4 16,0 0-17-16,0 0 10 0,0 0 3 16,0 0-8-16,0 0 24 0,0 0-9 15,0 0 6-15,8-27 8 0,-8 27-5 0,0 0-1 16,0 0 15-16,0 0-7 0,0 0-1 16,0 0-6-16,0 0-5 0,3-29-7 0,-3 29-6 15,0 0-2-15,0 0-7 0,0 0-4 16,0 0 4-16,0 0-6 0,0 0 3 15,0 0 5-15,0 0 10 0,0 0 6 16,0 0 8-16,0 0 3 0,0 0 1 0,0 0 1 16,0 0-4-16,0 0-8 0,0 0-5 15,0 0-8-15,0 0-8 0,0 0 2 16,0 0-4-16,0 0-3 0,0 0 3 0,0 0-4 16,0 0 4-16,0 0-2 0,0 0 4 15,0 0 0-15,0 0 7 0,0 0 2 0,0 0-2 16,0 0 3-16,0 0 6 0,0 0-1 15,0 0 0-15,0 0-3 0,0 0-1 0,0 0-4 16,0 0-2-16,-20 78-4 0,20-78 1 16,0 0-3-16,0 0-3 0,-5 28-1 15,5-28-1-15,0 0 0 0,0 0 0 0,0 0 2 16,0 0-1-16,-3 28-1 0,3-28 3 16,0 0-2-16,0 0 0 0,0 0-2 15,0 0 1-15,0 0-3 0,0 0 3 16,0 31 0-16,0-31 0 0,0 0-2 0,0 0-1 15,0 0-3-15,0 0 0 0,3 31-1 16,-3-31 0-16,0 0-4 0,0 0 0 0,0 0 1 16,0 0 1-16,0 0 1 0,0 27-1 15,0-27 0-15,0 0-3 0,0 0 1 0,0 0-2 16,0 0-3-16,0 0 1 0,0 0-1 16,-3 31 1-16,3-31-1 0,0 0-1 15,0 0 4-15,0 0-5 0,0 0 0 0,3 27-1 16,-3-27 1-16,0 0 2 0,0 0-5 15,5 35 4-15,-5-35-2 0,0 0 1 16,4 30 0-16,-4-30 0 0,0 0-1 0,1 30 0 16,-1-30 0-16,0 0-2 0,4 29 1 15,-4-29 4-15,0 0-2 0,0 0-2 16,8 25 1-16,-8-25 0 0,0 0-1 0,0 0 1 16,0 0-1-16,3 24 0 0,-3-24-1 15,0 0 2-15,0 0-1 0,0 0 1 0,0 0-2 16,0 0 3-16,0 0-1 0,0 0 0 15,0 0 0-15,5 24 0 0,-5-24 0 16,0 0-5-16,0 0 6 0,0 0-1 0,0 0-3 16,0 0 3-16,0 0 0 0,0 0-4 15,12 19 2-15,-12-19 2 0,0 0 2 0,0 0-4 16,0 0-2-16,0 0 3 0,12 19 1 16,-12-19-2-16,0 0 0 0,0 0 1 15,0 0-2-15,8 21 3 0,-8-21-2 16,0 0 2-16,0 0-1 0,14 21-5 15,-14-21 5-15,0 0 0 0,0 0 0 0,11 18 1 16,-11-18 0-16,0 0-1 0,0 0 0 16,14 23-2-16,-14-23 2 0,0 0-1 0,0 0 2 15,13 19-1-15,-13-19 3 0,0 0-2 16,0 0-1-16,13 17 3 0,-13-17-5 0,0 0 3 16,0 0 0-16,12 18-3 0,-12-18 4 15,0 0-2-15,0 0-1 0,0 0 2 0,14 16-1 16,-14-16-2-16,0 0 4 0,0 0-2 15,0 0-1-15,0 0 1 0,16 16-2 16,-16-16 3-16,0 0 1 0,0 0-4 0,20 15 2 16,-20-15-3-16,0 0 5 0,17 10-2 15,-17-10 0-15,0 0 1 0,20 10 1 16,-20-10 0-16,0 0-1 0,0 0 1 16,25 8-3-16,-25-8 2 0,0 0-2 0,0 0-3 15,0 0 2-15,0 0 2 0,24 9 2 16,-24-9-4-16,0 0 1 0,0 0 0 0,0 0 3 15,0 0-1-15,0 0 2 0,25 8-5 16,-25-8 4-16,0 0 0 0,0 0 0 16,0 0-1-16,0 0-2 0,0 0 2 0,0 0-1 15,0 0 0-15,0 0-2 0,0 0 2 16,0 0-3-16,0 0 2 0,0 0 1 0,0 0-2 16,0 0 0-16,16 14 2 0,-16-14-3 15,0 0 3-15,0 0-1 0,0 0 0 16,0 0-2-16,0 0 4 0,0 0-2 15,0 0 2-15,0 0-1 0,0 0 0 0,0 0 0 16,17 16 2-16,-17-16-4 0,0 0 4 16,0 0-1-16,0 0 0 0,0 0-2 0,0 0-2 15,0 0 3-15,0 0 0 0,0 0 0 16,20 9 1-16,-20-9 0 0,0 0-3 16,0 0 1-16,0 0 0 0,0 0-2 0,0 0 2 15,44-3-9-15,-44 3-5 0,0 0-1 16,0 0-1-16,0 0-1 0,25 3 1 0,-25-3 2 15,0 0 2-15,0 0 3 0,0 0 1 16,0 0 3-16,0 0 5 0,0 0 2 16,0 0 2-16,33-12 0 0,-33 12 0 0,0 0 0 15,12-20-3-15,-12 20 3 0,12-20 0 16,-12 20-1-16,8-24-1 0,-8 24-1 16,13-31-1-16,-13 31 1 0,17-36 1 0,-5 18-2 15,3 5 1-15,-15 13 0 0,18-35 0 16,-6 17 1-16,-4-2-1 0,-8 20 0 15,27-35 0-15,-13 18-1 0,-6 1 2 0,-8 16-2 16,22-37 2-16,-14 20-1 0,4-2 2 16,3-1-1-16,-15 20-1 0,18-36 0 0,-3 18 0 15,-1-2-3-15,-1 7 3 0,0-10 0 16,1 4 0-16,3 1 1 0,-1-3 0 0,3-2-1 16,-6 6 4-16,4-5 8 0,-4 7 2 15,2-7 0-15,0-3 3 0,-1 7 6 16,-3-1-10-16,3 1 2 0,-1 1-3 15,-13 17-1-15,27-28 0 0,-19 13-4 0,-8 15 2 16,17-26-2-16,-17 26-1 0,17-21-1 16,-17 21-1-16,18-16-1 0,-18 16 3 15,10-18-2-15,-10 18-2 0,0 0 3 0,17-20-10 16,-17 20-12-16,0 0-24 0,0 0-37 16,15-15-62-16,-15 15-66 0,0 0-207 15,0 0-112-15,0 0-440 0,-57-14-956 0</inkml:trace>
  <inkml:trace contextRef="#ctx0" brushRef="#br0" timeOffset="182166.5106">25593 16551 4763 0,'0'0'-177'0,"17"9"6"16,-17-9 8-16,0 0 7 0,17 24-12 15,-14-12-22-15,-3-12-45 0,0 0-533 0,12 29 337 16</inkml:trace>
  <inkml:trace contextRef="#ctx0" brushRef="#br0" timeOffset="182762.9251">25545 16810 3320 0,'0'0'-35'15,"0"0"2"-15,0 0 5 0,0 0-6 0,0 0 13 0,0 0 6 16,0 0-9-16,0 0 12 16,-34-34-11-16,34 34 11 0,0 0 7 0,0 0 7 15,15-44-7-15,-15 44 15 0,0 0 20 0,9-31 21 16,-9 31 7-16,0 0-13 0,8-24 3 15,-8 24-22-15,0 0 3 0,8-22-2 16,-8 22-7-16,0 0-9 0,0 0 14 0,40-5 5 16,-40 5-19-16,34 3-9 0,-34-3 9 15,50 9-2-15,-18-1-3 0,1-1-12 16,8 1 19-16,4 0-7 0,-3-3 3 0,3 2 1 16,2-3-3-16,-1 2 5 0,3-4-1 15,4-2 1-15,-7 3 3 0,2-1 2 0,1-2 8 16,4 5 13-16,-8-5 9 0,4 3 4 15,4-3 10-15,-6 0-13 0,5 0-9 16,-2 2-7-16,0-2 7 0,2 0-8 0,-3 4-2 16,3-4-6-16,-2 0 2 0,3 0-3 15,-4 0 5-15,-7-4 2 0,3 4 7 16,0 4 8-16,-5-4-11 0,2 0 5 0,6 0 1 16,-7 3-13-16,4-3-1 0,0 6 2 15,-5-3-9-15,4 3 0 0,-1 0 2 16,-3 0-7-16,2 0 4 0,-9 5-11 0,1-10 9 15,1 9-9-15,-1-5-1 0,-6 3 5 16,4-4-5-16,-7 1-2 0,3-2 3 16,1 4-6-16,-29-7 4 0,45 0-8 0,-23 2-8 15,-22-2-3-15,36-2-10 0,-36 2-12 16,41-3-2-16,-41 3-6 0,36-4-18 0,-36 4 1 16,34-3-16-16,-34 3-8 0,43 0-10 15,-26 3-28-15,5-3-56 0,-22 0-134 16,40 4-443-16,-23-4 388 0</inkml:trace>
  <inkml:trace contextRef="#ctx0" brushRef="#br0" timeOffset="183353.5641">26893 16640 3392 0,'-52'-12'12'0,"-1"0"-17"16,7 0 7-16,1 3-8 0,2 2 6 0,9 0-12 15,1 1 8-15,1 0-3 0,-1 0 9 16,4-3 10-16,-1 3 6 0,30 6 41 16,-52-9-2-16,30-1 9 0,22 10 17 0,-43-8 20 15,43 8-14-15,-30-14 2 0,30 14-22 16,-24-10-13-16,24 10 4 0,0 0-13 16,0 0-2-16,0 0-6 0,0 0-8 0,0 0 1 15,0 0 9-15,0 0-16 0,94 0-7 16,-52 10-5-16,11 0-13 0,8 0-11 0,1 2-10 15,6 0-8-15,2 0 9 0,1 0-13 16,-3 1-2-16,6-2 2 0,-4-2 7 16,4 4 2-16,-4-3 5 0,2-1 9 0,-2 1-8 15,-1-5 2-15,-2 5 4 0,1-5 3 16,-1 2 4-16,3-2-9 0,-9-2-4 0,4 5 13 16,-7-6-8-16,-2 1 13 0,0 0-9 15,-7 1 5-15,3 0 2 0,-4-3 4 16,-1 4-4-16,0-3 8 0,-10 1 17 15,0-3-14-15,4 2-7 0,-4 3 3 16,-2-5 1-16,-1 0-1 0,3 3 0 0,-4-3-6 16,-1 2-15-16,-7 2-13 0,-25-4-18 15,45 3-22-15,-45-3-40 0,42-3-60 0,-42 3-195 16,20-4-373-16,-20 4 479 0</inkml:trace>
  <inkml:trace contextRef="#ctx0" brushRef="#br0" timeOffset="183867.2491">26095 16286 3404 0,'0'0'161'0,"-40"-9"-33"0,40 9-24 0,-24-3-74 16,24 3-58-16,0 0-17 0,0 0-3 0,0 0 17 15,0 0-8-15,0 0 18 0,0 0 0 16,-10 27 21-16,10-27 7 0,0 0 13 15,0 0 1-15,0 0 2 0,74 25 7 0,-49-20-13 16,9 3 3-16,11 1 14 0,7-1-22 16,9 2 1-16,8-1-5 0,1 3-8 15,-3-3-2-15,10 0 0 0,8 5-2 0,-11-8 0 16,16 2-5-16,-11-4 7 0,13 2 10 16,-13-2-3-16,-1-1-1 0,4-1-2 0,0-2-6 15,-3 3 0-15,3-3 3 0,-5 4-5 16,1-4 0-16,3 3-2 0,-8-3 6 15,4 3-2-15,2-3-6 0,-6 2-4 0,3-2-10 16,-4 7-15-16,-2-7 2 0,-10 0-13 16,10 3 5-16,-13-3 0 0,-7 3-12 15,4-3 6-15,-6 2-6 0,-9-2-1 0,-4 0-10 16,-1 0 3-16,-6 0-17 0,-5 0-28 16,-1 0-29-16,-2 0-84 0,-20 0-397 15,24-5 115-15</inkml:trace>
  <inkml:trace contextRef="#ctx0" brushRef="#br0" timeOffset="184288.9883">26117 16403 2597 0,'0'0'107'0,"-37"-7"7"0,37 7-26 16,0 0-33-16,0 0-1 0,0 0-19 15,0 0-12-15,0 0 9 0,0 0-12 0,110 0 4 16,-61 0-7-16,1 0 3 0,7 4 11 15,17-4-5-15,-1 0-5 0,9 3 2 0,3-3 14 16,14 0-2-16,0 0 1 0,1-3 24 16,1 3-4-16,-1 0 0 0,4-4 11 0,-6-2 1 15,3 3 8-15,-6 0 6 0,0 0-6 16,6-6 16-16,-3 3-24 0,-1 0 3 16,-1 0-21-16,-6 0-1 0,-11-1-2 15,-2 5-13-15,-7-6-9 0,4 8-24 0,-13 0-25 16,-4 0-6-16,0 3-47 0,-5 2-40 15,-5-3-86-15,-7 2-240 0,-6-1-324 0,-6 0 359 16</inkml:trace>
  <inkml:trace contextRef="#ctx0" brushRef="#br0" timeOffset="185176.8861">26406 16400 3140 0,'5'-28'-169'0,"5"1"35"16,-3-4 43-16,-2 6 49 0,0-2 67 16,-2-3 34-16,7 2 54 0,-6-1 26 15,1-3 11-15,-2 5 16 0,4 0-9 0,-7 27-20 16,11-47-21-16,-7 30-7 0,-4 17-28 15,5-35 0-15,-5 35-11 0,11-30 10 0,-5 13-15 16,-6 17 12-16,0 0 6 0,11-28-4 16,-11 28 9-16,12-20-17 0,-12 20-9 15,0 0-3-15,0 0 9 0,0 0 9 0,0 0-4 16,0 0 2-16,0 0-4 0,0 0-10 16,0 0-4-16,0 92-6 0,-8-62-2 15,1 11-7-15,-5-1-6 0,2 0-3 0,3 6-1 16,-6 14 0-16,0 2-2 0,-6 10-5 15,3 5-1-15,2 7-4 0,-3 2-1 16,4-1-3-16,-5 36-1 0,1-19-2 0,9-13-4 16,-6 34-1-16,2-21 0 0,4-10 1 15,-2-2 0-15,0-1-4 0,3 3 2 16,2-2-5-16,0-1-11 0,-1-3-8 0,4 1-9 16,2-10-10-16,-3-3-10 0,3-2-13 15,-5-6-7-15,5-1-8 0,-4-4-3 0,4-11-9 16,0-4-10-16,-3 1 3 0,1-4-16 15,2-9-17-15,0-1-26 0,-3-2-54 16,3-2-147-16,-5-10-499 0,5 1-108 16</inkml:trace>
  <inkml:trace contextRef="#ctx0" brushRef="#br0" timeOffset="185721.5419">27427 16193 3924 0,'0'0'-13'0,"0"0"-12"16,-39 19-1-16,39-19 20 0,-27 28-12 15,6-1-11-15,-3 4 9 0,4 2-9 16,-5 11 9-16,5-7-8 0,-5 6 7 0,1-1 1 16,8-5 6-16,2 4-5 0,-4-5 9 15,1 6 14-15,4-2 6 0,-7 6 17 16,3 6 6-16,-3 3 9 0,3 4 5 0,-5 11 0 16,-1 1-12-16,3 10-14 0,-2 2 17 15,-10 28-12-15,9-19 2 0,-4 16-4 0,4-19-6 16,6-12-2-16,-5 1 1 0,6-8 1 15,1-11-4-15,3-3-9 0,0-5 11 0,2-4-12 16,2-5 3-16,-4-3-5 0,5-6-8 16,-1 2-10-16,5-5-19 0,1 1-9 15,4 0-33-15,-2-4-43 0,-2 2-81 0,2 1-206 16,0-8-319-16,0 0 537 0</inkml:trace>
  <inkml:trace contextRef="#ctx0" brushRef="#br0" timeOffset="186274.9371">27132 15473 3181 0,'0'0'14'0,"0"0"-9"0,0 0 5 16,20 34 2-16,-20-34 51 0,-3 40 4 15,-2-13 5-15,5-27 4 0,-9 71 14 0,1-31-3 16,1 2 14-16,-3 3 21 0,2 7 11 15,-7 7-5-15,0 0 4 0,2 4-16 0,-4 18-17 16,-5 32-10-16,-5 2-11 0,6 2-8 16,-5 6-12-16,5 0-11 0,2 4-6 15,3-4-9-15,-8 3-8 0,7-9-7 0,4 2-1 16,1-19-6-16,1-17-6 0,1-4-1 16,3 2-7-16,-1-10-12 0,1-1-28 0,5-3-21 15,-6-4-23-15,4-1-24 0,4-11-25 16,-3-1-42-16,-2-3-66 0,0-7-605 15,5-8-103-15</inkml:trace>
  <inkml:trace contextRef="#ctx0" brushRef="#br0" timeOffset="186678.6882">26719 16566 4012 0,'0'0'52'15,"0"0"10"-15,0 0-14 0,0 0-9 0,0 0 4 16,0 0-11-16,0 0 9 0,35 59 13 16,-30-29 10-16,-2 4 6 0,-1 9 11 15,1 4 8-15,1 2 4 0,-4 0 5 0,0 4 8 16,0-1-7-16,-4 10-1 0,-1 2-7 16,-3 3-13-16,0 19-6 0,-11-2-13 15,-6 36-4-15,3 4-4 0,-4-1-11 0,4 6-12 16,-3-5-17-16,1 2-20 0,-1-3-21 15,2-5-28-15,3-4-42 0,3-19-36 0,4-14-39 16,-9-7-133-16,14-15-625 0,-6-15-680 16</inkml:trace>
  <inkml:trace contextRef="#ctx0" brushRef="#br0" timeOffset="192976.6224">31687 14409 4478 0,'0'0'-151'0,"-13"-45"24"16,13 45 11-16,0 0 14 0,0 0 12 16,0 0 3-16,0 0 6 0,0 0-5 15,0 0 4-15,-9-25 3 0,9 25 10 0,0 0 4 16,0 0 12-16,0 0-4 0,0 0 10 15,0 0 6-15,0 0 6 0,0 0 8 0,0 0 7 16,0 0 17-16,0 0 1 0,0 0 17 16,0 0-3-16,-8-24 3 0,8 24-2 15,0 0 4-15,0 0-2 0,0 0 9 0,0 0-7 16,0 0-3-16,0 0 8 0,0 0-11 16,0 0-4-16,0 0 1 0,0 0 3 15,0 0 1-15,0 0-7 0,0 0 6 0,0 0 1 16,0 0 2-16,0 0-3 0,0 0-2 15,0 0 10-15,0 0 1 0,0 0 5 16,0 0 11-16,0 0-3 0,-7-28 8 0,7 28 8 16,0 0-11-16,0 0 0 0,0 0-9 15,0 0-7-15,0 0-1 0,0 0-5 16,-28-13-4-16,28 13 4 0,0 0 14 0,0 0-24 16,-57 13 1-16,57-13 9 0,-30 12-8 0,30-12 2 15,-35 20 1-15,21-12 9 0,14-8-24 16,-28 22 6-16,18-10 17 0,10-12-11 15,-22 27-1-15,22-27-5 0,-17 32 2 16,12-17-2-16,5-15 5 0,-11 33-1 16,11-33 2-16,-2 35-8 0,2-35 2 0,-3 36 11 15,3-36-9-15,5 43-6 0,6-21 0 16,-2 3-6-16,4-4-7 0,6 0-11 16,-3 3-1-16,9-4-2 0,2 2-7 0,-3-4 5 15,-4 0 9-15,1-3 0 0,3 2-5 16,-4-5 15-16,0 0 18 0,0 3 6 0,-3-3 9 15,3 2-7-15,-3-2 10 0,3 0-4 16,-4 3-1-16,1 1-5 0,7 2-2 16,-8 0 1-16,1 1-9 0,3 3 2 15,-3-1 0-15,0-3-2 0,-1 0-14 0,-1 0-3 16,-1 2 9-16,-4-4-2 0,-10-16-2 16,16 27 12-16,-16-27 13 0,11 24 7 0,-11-24 4 15,-2 29 18-15,2-29-9 0,0 0 8 16,-20 39 5-16,6-17-3 0,1-6-14 0,0 3-1 15,-4-2-3-15,-3 1 3 0,3 6-3 16,-3-8-4-16,-2 4 2 0,1 4 1 16,2-6-5-16,-1 1-9 0,-2-6-10 15,4 2-26-15,1 0-22 0,0 4-29 0,1-1-33 16,-3-6-78-16,19-12-222 0,-30 25-370 16,17-18 306-16</inkml:trace>
  <inkml:trace contextRef="#ctx0" brushRef="#br0" timeOffset="193790.6187">31727 16533 3349 0,'0'0'52'0,"12"-19"13"0,-12 19-7 16,13-20 37-16,-13 20-14 0,0 0-9 15,17-24-17-15,-17 24 6 0,0 0-21 0,24-20 12 16,-24 20-11-16,0 0-18 0,16-13-3 16,-16 13 7-16,0 0-9 0,0 0 3 15,0 0-9-15,0 0 9 0,0 0 12 0,0 0 10 16,0 0 17-16,0 0 8 0,0 0 7 15,0 0-6-15,-5 60-4 0,5-60-4 0,-32 57-2 16,12-23 4-16,-5 9-1 0,-3-1-2 16,-4 2-10-16,0 5-6 0,-3 8 1 15,0-3-10-15,-3 4-1 0,2-2-10 16,1-3 1-16,5-4-3 0,0 0 1 16,5-5-7-16,-2-1-1 0,0 0-2 0,7-6-4 15,2-1-7-15,1-3-18 0,4 2-20 16,5-8-35-16,-4 1-21 0,7 1-23 0,-2-2-30 15,7-27-36-15,-3 42-107 0,13-22-585 16,-10-20-244-16</inkml:trace>
  <inkml:trace contextRef="#ctx0" brushRef="#br0" timeOffset="194791.434">31175 16544 4006 0,'0'0'-70'0,"-16"-11"13"15,16 11-1-15,0 0 1 0,0 0 9 16,-12-23-1-16,12 23-1 0,0 0 17 15,0 0 26-15,0 0 7 0,0 0 26 0,0 0 13 16,0-33 8-16,0 33 6 0,0 0-8 16,0 0-17-16,0 0-1 0,0 0 4 0,0 0-8 15,32-15 1-15,-32 15 8 0,0 0-9 16,0 0 8-16,45 8-2 0,-45-8-12 16,0 0 9-16,37 19 7 0,-24-11 5 15,-13-8 13-15,23 25-2 0,-9-13 18 0,-2 8-5 16,-1-2 7-16,-1 5 12 0,2-2 1 15,-5 1-5-15,4 2-6 0,-2-1 2 0,-1 2-4 16,0 4-8-16,2-2-2 0,-3 1-2 16,3 1-9-16,4 4-8 0,-6-1 0 15,5 0-6-15,-1 2-4 0,-2-1-2 0,-2 2-3 16,4-4-10-16,3-3-20 0,-6-1-18 16,4-2-14-16,-1-1-23 0,1 2-7 0,0-2-19 15,6-2-12-15,1 5-13 0,-2-2-16 16,1-5-10-16,1 3-16 0,5 1-19 15,-5-6-37-15,-3 2-105 0,8 1-489 16,-8-6 172-16</inkml:trace>
  <inkml:trace contextRef="#ctx0" brushRef="#br0" timeOffset="195524.5225">32616 16596 3485 0,'0'0'-26'0,"5"-27"33"0,-5 27 27 0,0 0 39 16,3-35-8-16,-3 35-1 0,0 0-8 15,0-27 7-15,0 27-26 0,0 0 5 16,0 0 5-16,2-30 5 0,-2 30-19 0,0 0 5 15,0 0-12-15,0 0-1 0,0 0 8 16,-2-34-1-16,2 34 2 0,0 0-10 16,0 0 6-16,-12-23-3 0,12 23-5 0,0 0-1 15,0 0 8-15,0 0 2 0,0 0 6 16,0 0 13-16,0 0-2 0,-62 32 7 16,46-17 0-16,-1 7-4 0,-7 3 1 0,-1 5-9 15,-11 4-8-15,2 7 5 0,1-2-5 16,-16 4-1-16,9 1-1 0,0 5 4 0,-5-2 6 15,3 0 2-15,-3 4 4 0,-2-6-4 16,12 0-6-16,-9-6-1 0,9 5-7 16,-5-2-2-16,0 11-1 0,3-4-5 0,4-4-1 15,-8 16-4-15,5-10-6 0,2 4-4 16,2-8-10-16,1 1-11 0,4-1-8 16,3-1-13-16,-1-2-19 0,5-2-26 0,4-3-19 15,0-4-28-15,3 0-22 0,8-8-27 16,-7-2-37-16,9-3-110 0,1-5-535 15,2-17-138-15</inkml:trace>
  <inkml:trace contextRef="#ctx0" brushRef="#br0" timeOffset="196077.3416">31940 16621 3969 0,'0'0'-30'0,"0"0"45"0,22-5 4 16,-22 5-4-16,0 0-1 0,0 0-17 15,0 0 12-15,0 0-4 0,0 0-1 0,0 0 9 16,0 0 12-16,0 0 9 0,0 0 17 15,0 0-5-15,0 0 0 0,0 0 6 0,36 0 1 16,-36 0 7-16,0 0 14 0,27 15 3 16,-27-15-9-16,18 15 0 0,-18-15 7 15,29 27-2-15,-12-7-7 0,-1-3-3 0,4 5 6 16,4 3 0-16,-7 2 2 0,3 0-3 16,-2 3-5-16,0 0 1 0,3-3-10 0,0 5-2 15,-4-2-4-15,3-3 1 0,0 2-8 16,-3 1-4-16,0-2-3 0,-2-2-4 15,1 1-4-15,-2-3-5 0,3-1-9 16,-2-2-25-16,0 3-23 0,-2-2-38 0,-1 1-46 16,1 1-40-16,0-6-72 0,1 0-193 15,-6-3-495-15,2-3-565 0</inkml:trace>
  <inkml:trace contextRef="#ctx0" brushRef="#br0" timeOffset="196693.4838">32800 16596 4401 0,'0'0'-88'0,"11"-18"10"0,-11 18 6 15,0 0 18-15,0 0 4 0,10-18 3 0,-10 18 8 16,0 0 39-16,0 0 13 0,0 0 27 15,0 0 30-15,0 0 13 0,15-18-1 0,-15 18-2 16,0 0-9-16,0 0-6 0,0 0-8 16,0 0-6-16,0 0-8 0,0 0-6 15,0 0-2-15,0 0 4 0,0 0 10 0,0 0-3 16,0 0 2-16,0 0-5 0,0 0 3 16,0 0-3-16,0 0-3 0,0 0 3 15,0 0-1-15,0 0-6 0,0 0 1 0,0 0-7 16,0 0 1-16,0 0-3 0,0 0 5 15,0 0 2-15,0 0 6 0,0 0 10 16,-3 79 5-16,-10-54 0 0,-4 6 0 0,-1 1-3 16,-4 1-2-16,2 1-1 0,3 1-3 15,-3 0-5-15,3 0-3 0,0 2-6 0,1-4-2 16,-3 3-5-16,8-1-3 0,1-1-1 16,3-4-1-16,2-1-5 0,0 1 0 15,5-30-1-15,8 55 2 0,1-26-1 16,1-6 2-16,16 2-2 0,-4-3 0 0,12-3-2 15,9-4 0-15,11 0-2 0,9-5-26 16,2-6-42-16,-1 0-65 0,1-7-77 0,-16 2-235 16,-1-10-146-16,-14 2-354 0,-16-6-666 15</inkml:trace>
  <inkml:trace contextRef="#ctx0" brushRef="#br0" timeOffset="200609.4862">33393 16212 4410 0,'0'0'-166'15,"0"0"27"-15,21-15 29 0,-21 15 15 0,0 0 29 16,0 0 21-16,0 0 6 0,0 0 15 0,0 0 2 16,8-22-1-16,-8 22 7 0,0 0 8 15,0 0-7-15,0 0 1 0,0 0-3 16,0 0-6-16,0 0 17 0,0 0 1 0,0 0 1 16,-29-37 8-16,29 37 7 0,0 0 14 15,-25-16-14-15,25 16 3 0,-23-12 1 0,23 12-5 16,-22-9-8-16,22 9 14 0,-28-10-12 15,28 10-6-15,-35-8 8 0,35 8-4 16,-36-9 0-16,13 2-8 0,23 7 8 16,-45-15-2-16,18 7 6 0,27 8 7 0,-47-15-1 15,24 11 4-15,-2-4 14 0,3 0-5 16,22 8-9-16,-48-16 6 0,22 4-11 16,-2 3 5-16,5 0-3 0,1 0-9 0,-5-2 0 15,0-1 15-15,4 3-19 0,-2-3 7 16,25 12 5-16,-42-22 1 0,19 17-9 0,2-8 7 15,21 13-5-15,-40-18 5 0,24 7-15 16,16 11 2-16,-42-17 2 0,22 10-2 16,-5-2-1-16,25 9 5 0,-44-12-14 15,17 12 9-15,-4-6-5 0,31 6-3 0,-54-3-10 16,22 3-2-16,32 0-2 0,-60-3-2 16,30 3 1-16,30 0 9 0,-57 0 3 0,27 0-4 15,-2-3 10-15,32 3 8 0,-62-4 0 16,30 2 4-16,32 2-4 0,-56-3-2 15,25 3-2-15,0 0 10 0,31 0-20 0,-59 3-2 16,31-3 16-16,28 0-10 0,-52 6-5 16,30 0 5-16,22-6 2 0,-48 6 4 0,23-3-4 15,25-3 1-15,-41 10 5 0,21-8-6 16,20-2 10-16,-42 9 9 0,22-5-3 16,20-4-6-16,-41 8 6 0,24 0-2 0,17-8-2 15,-37 7-4-15,37-7 0 0,-32 14 0 16,14-8 0-16,18-6 8 0,-30 12-4 15,30-12 5-15,-27 12 3 0,27-12 10 16,-27 13 6-16,27-13 7 0,-28 14 14 0,28-14 1 16,-25 13-9-16,25-13 0 0,-29 15-13 15,13-4 8-15,-8 0-16 0,4 2-4 0,2-1 2 16,18-12 0-16,-41 26 17 0,21-17-14 16,0 3-7-16,5 0 3 0,15-12 9 0,-38 18-3 15,19-6 4-15,-1-2-3 0,20-10-8 16,-36 21 15-16,15-12-9 0,-2 2-1 15,1-3 1-15,2 5-1 0,20-13 3 0,-43 21-13 16,24-12 3-16,-1 7 4 0,-12-1 3 16,7 5 8-16,-3 0 4 0,0 5-9 15,-1-4 0-15,1 3-3 0,3 2-6 0,-4-2 4 16,4 0-6-16,2-1-2 0,-2 1 5 16,-1-2-4-16,5-1 8 0,-4 3-6 15,6-5-3-15,-3 0 7 0,2 2-2 16,0 5-5-16,0-2 6 0,3-3 3 0,1 7-3 15,-4 2 6-15,3 2-3 0,0-2 0 0,6 6-7 16,-5-1 1-16,3 2 0 0,-2-4-2 16,10 5-3-16,-7-2 0 0,7-4-4 15,0-1 6-15,2-1-5 0,3-2 1 0,0 3-1 16,3-4-1-16,6 2 2 0,-8-5-6 16,6 1 3-16,1-1-3 0,1 1 3 0,1 0-2 15,-4-1 3-15,6-3-2 0,0 3-3 16,-4-1 5-16,2 1-2 0,5 1 0 15,-6-4 1-15,1 8 3 0,5-5-6 0,0 5 4 16,2-1-6-16,-1 2 2 0,4-6-1 16,5 0 1-16,-4 2-2 0,2-2 5 15,7-3-2-15,-3 2-3 0,5-7 3 16,1 4-5-16,6-2 9 0,-6-2-5 0,7-1-2 16,-1 1 1-16,4 0-1 0,-3-1 2 15,4 0-2-15,3-3-1 0,6 4 0 0,-3 0-1 16,4-3-7-16,-6 2-1 0,9-3-8 15,-3 4-13-15,3-4 2 0,5-5 1 0,-2 5-3 16,2-8 2-16,-7 3 1 0,-2-3 2 16,8-4-5-16,-1 0 4 0,5-4-10 15,0-3-6-15,6-2 0 0,-11 0 10 0,3-1-6 16,-4-2 4-16,4-3-2 0,-1 3-4 16,-5-3 15-16,5 6-9 0,-5-7 1 0,2 5-1 15,1-3 6-15,-3 2-3 0,-6 6 12 16,6-8-15-16,-8 6 11 0,6-4 9 15,-6 4 9-15,-3-4 21 0,3 4 7 16,-4-1-6-16,2-1 3 0,3-2 11 0,-5 0-12 16,2 0 6-16,-3-3-8 0,4 3-10 15,2-5-20-15,4-1-35 0,-1-3-16 0,-2-1-49 16,0-3-44-16,-2-2-54 0,-1-3-100 16,-1 3-444-16,2 0 403 0</inkml:trace>
  <inkml:trace contextRef="#ctx0" brushRef="#br0" timeOffset="202114.661">31423 13426 3202 0,'0'0'-40'0,"0"0"-2"0,-40 0 10 16,40 0-3-16,0 0 5 0,-40 4-4 0,40-4 11 16,-26 12-3-16,26-12 0 0,-23 16 2 15,23-16 6-15,-25 31-1 0,13-19 13 0,-1 11-7 16,-2-7 2-16,0 8 6 0,1-1-4 15,1 2 18-15,-4 2 7 0,1 8-11 16,-3-1 11-16,-1-2-2 0,3 3 7 16,-8 8 3-16,2 1 5 0,-1-2-3 0,-1 2 0 15,4 2 17-15,-1 0 2 0,5 3 9 16,-1 1-5-16,4 5-11 0,6 1-10 0,-4 1 10 16,11 2-18-16,-3-5 3 0,4 6-4 15,0-6 3-15,0-3-1 0,4-1-12 16,-3-2 11-16,-1-1 15 0,4-1-2 0,4-2 12 15,-5-2 8-15,2-1-13 0,4 2-9 16,-1-1-3-16,4 5-1 0,4 5-7 0,1-3 6 16,3 2-18-16,7-3 4 0,3 2-3 15,2-4-3-15,1-1 4 0,4-4-14 16,8 7 12-16,-4-9-2 0,0-3-4 16,8-4 2-16,-1-5 0 0,-1 0 1 0,5-1 7 15,-3-5 2-15,-1-2 20 0,-1-4 21 16,-2-3 11-16,-6-3-4 0,7 2 0 0,0-7-3 15,-5 0 1-15,8-1-13 0,-6-1-6 16,8-2 0-16,-3 0-3 0,2-2-22 16,-3-5-10-16,0-2-17 0,0-3-8 0,-4 0-3 15,2 0-4-15,-8-10 0 0,3-1-2 16,-6-1-1-16,-2-3 18 0,-7-11 9 0,1-1 0 16,1-4 11-16,-10-2 2 0,0-6 18 15,-9 4 3-15,2-10 14 0,-10-5-11 16,-5-7 9-16,-3 4 5 0,3-7 4 0,-7-9 1 15,4 1-1-15,-2 0-4 0,-2 2-7 16,-1-3-1-16,4-3-7 0,-8 1-3 0,4 2-4 16,-4 2 4-16,-3-3-5 0,-5 4 2 15,-13-19-12-15,-19 8-6 0,-8 10-27 16,-21 11-26-16,-11 10-40 0,-7 8-37 0,-21 15-57 16,-10 8-196-16,-13 5-490 0,-4 7-176 15</inkml:trace>
</inkml:ink>
</file>

<file path=ppt/ink/ink2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33:22.570"/>
    </inkml:context>
    <inkml:brush xml:id="br0">
      <inkml:brushProperty name="width" value="0.05292" units="cm"/>
      <inkml:brushProperty name="height" value="0.05292" units="cm"/>
      <inkml:brushProperty name="color" value="#FF0000"/>
    </inkml:brush>
  </inkml:definitions>
  <inkml:trace contextRef="#ctx0" brushRef="#br0">3010 6157 129 0,'0'0'-8'0,"0"0"98"0,-16 16-66 15,16-16 22-15,0 0-23 0,-22 24-31 16,22-24 61-16,-13 27-24 0,13-27 0 0,-9 38-7 15,1-20 6-15,8-18-1 0,-5 42-13 16,1-18 34-16,4-24-9 0,-5 52-26 16,5-22 7-16,5-3 18 0,-1 1 6 0,-3 4-13 15,6-2-7-15,1 4-6 0,-2 2 6 16,5 4 17-16,-2-5 5 0,1-3-12 16,5 6 5-16,0-2-12 0,-2-1-5 0,4-4 15 15,3-2 11-15,3 1 13 0,1-6 19 16,6-2-3-16,-2-2 12 0,12-4 5 0,-1-4 9 15,6-5-15-15,7 3 4 0,3-7-18 16,-3-3-2-16,5 3 5 0,0-6-8 16,-9 3-6-16,4 0 5 0,-3 0-21 15,-8 0-14-15,0 0 16 0,-5 0-20 0,5-3-1 16,-8 3 0-16,0 0-12 0,1 0-16 16,1 0-47-16,-5 0-96 0,5-6-328 0,-5-1 8 15,6-9 99-15</inkml:trace>
  <inkml:trace contextRef="#ctx0" brushRef="#br0" timeOffset="1746.2478">10961 6561 1579 0,'0'0'-56'0,"0"0"20"16,0 0-17-16,0 0-2 0,0 0-24 0,0 0 21 15,0 0-1-15,0 0 13 0,4-28 26 16,-4 28 35-16,0 0 31 0,0 0 37 15,0 0-11-15,0 0 15 0,0 0-11 0,0 0-23 16,0 0-23-16,0 0 3 0,3-26-8 16,-3 26-16-16,0 0 20 0,0 0-5 0,0 0-4 15,0 0 4-15,0 0-8 0,0 0 8 16,0 0-8-16,0 0-8 0,0 0 15 16,0 0 4-16,0 0 3 0,-7-36-3 15,7 36 17-15,0 0 4 0,0 0-5 0,-10-28 10 16,10 28-1-16,0 0-15 0,-8-28 0 15,8 28 0-15,-9-22-11 0,9 22 6 0,-11-17-19 16,11 17-16-16,-14-22 6 0,14 22 4 16,-18-21-10-16,18 21 22 0,-22-19-10 15,22 19-21-15,-25-22 15 0,7 10 3 0,18 12-9 16,-39-25 3-16,19 14-6 0,0-1-1 16,-8-2 4-16,9 4 13 0,-13 2-7 15,4-4-3-15,-4 5 0 0,2 1-13 0,5-3 3 16,-7 1 7-16,0 4 3 0,1 1-6 15,1-3-7-15,-6 3 6 0,6-5 4 16,-5 5 3-16,3-2-3 0,-3 2-4 0,5-4 7 16,-3 1 7-16,-2 3-4 0,1-1-16 15,2-1 16-15,-1-1 1 0,1 3-18 0,-1 0 14 16,1 0 0-16,32 3 0 0,-55-6 0 16,31 6-6-16,24 0 6 0,-57-8 0 15,34 6 13-15,23 2 3 0,-54-3-9 16,33 1 6-16,21 2 0 0,-45-5 15 0,45 5-15 15,-42-1 0-15,15 1-7 0,27 0 13 16,-42-4-10-16,42 4-12 0,-45 0 9 0,45 0-6 16,-45 4 16-16,25-3-7 15,20-1-6-15,-42 5-6 0,42-5 18 0,-40 5-15 16,40-5 0-16,-34 2-3 0,34-2 12 0,-35 5 4 16,35-5-7-16,-30 3 0 0,30-3-12 15,-30 6 15-15,30-6 0 0,-30 6-18 16,30-6 12-16,-27 9-6 0,27-9 3 15,-27 9 0-15,27-9-9 0,-25 12 3 0,25-12-7 16,-22 12 4-16,22-12 12 0,-23 15 0 16,23-15-6-16,-23 20 3 0,23-20-3 0,-22 20 3 15,22-20 3-15,-24 19 3 0,11-9-15 16,13-10 12-16,-17 21-9 0,17-21 6 16,-20 29-6-16,14-11 6 0,6-18 3 0,-17 39-15 15,8-16 6-15,4 1 9 0,2 0 3 16,-5 3 9-16,8-27-18 0,-5 51 3 15,1-27-6-15,4 2 12 0,0-26-18 0,4 48 15 16,-3-21 6-16,3 0-6 0,7-7 6 16,3 8 4-16,3-7-7 0,6 5 3 0,7-2 9 15,5 1-12-15,15-1 12 0,19 4 0 16,10 0-9-16,44 5-6 0,8 2-51 16,14-5-34-16,4 0-81 0,-1 2-402 0,-5-1 112 15</inkml:trace>
  <inkml:trace contextRef="#ctx0" brushRef="#br0" timeOffset="4131.7456">19518 6357 2009 0,'0'0'-80'0,"0"0"4"16,-14-24 68-16,14 24 4 0,-15-19 12 0,15 19-4 16,-17-22 30-16,17 22-26 0,-21-21 14 0,21 21 4 15,-29-19 4-15,12 11-1 0,17 8 25 16,-28-20 20-16,28 20-9 0,-23-16 18 15,23 16 1-15,-24-15 4 0,24 15 3 16,-18-12 12-16,18 12-7 0,0 0 11 0,-29-18-1 16,29 18-26-16,0 0 0 0,-15-12 0 15,15 12-18-15,0 0-2 0,0 0-12 16,0 0-3-16,-25-17-18 0,25 17 10 0,0 0-17 16,0 0 8-16,0 0-13 0,0 0-4 15,0 0 12-15,-23-8-23 0,23 8 8 0,0 0 9 16,0 0-13-16,0 0-12 0,0 0 4 15,-27-12 6-15,27 12-10 0,0 0-7 16,-35-7 13-16,35 7-9 0,-34-4 15 0,34 4-4 16,-41-11 0-16,17 8-6 0,24 3-3 15,-53-6 5-15,26 0 0 0,-3 3-1 16,30 3-3-16,-59-7 12 0,26 4-12 0,1 3 10 16,-1-2-4-16,-3 2-7 0,3 0 7 15,1-5 10-15,-5 5-10 0,9-1 13 16,-14 1-17-16,9-4 6 0,-2 4 0 0,4-4 0 15,31 4-5-15,-65-3 3 0,38 0 6 16,-11 1-1-16,10-2 5 0,28 4-6 16,-61-6 0-16,31 0 1 0,3 2-1 0,-4 1-9 15,31 3 14-15,-57-8-12 0,30 4 12 16,2 1-11-16,25 3-7 0,-47-5 4 0,47 5 12 16,-45-4-14-16,20 4 9 0,25 0-2 15,-42-3-7-15,42 3 3 0,-55-3 6 16,30 3-5-16,25 0 1 0,-57 0 0 0,30 3-1 15,-3-3 12-15,30 0-18 0,-54 3 7 16,23 1-12-16,1-4-6 0,30 0 9 16,-61 5-5-16,33-5 2 0,-2 7 7 15,0-4-7-15,0 0 0 0,-2-1 9 0,2 1-6 16,1 6-3-16,-1-8 16 0,30-1-5 16,-55 2-4-16,30 2 4 0,25-4 14 0,-42 4-13 15,15-4 6-15,27 0-4 0,-38 2-3 16,38-2 7-16,-40 3 1 0,40-3-10 0,-34 3 18 15,34-3-6-15,-30 0-5 0,30 0 9 16,0 0-16-16,-35 4 10 0,35-4-6 16,0 0 8-16,-34 4-10 0,34-4 12 15,0 0-7-15,0 0-9 0,-35 1 9 0,35-1 5 16,-26 10-5-16,26-10-3 0,-27 10 3 16,27-10-7-16,-29 9 10 0,29-9-1 0,-31 17-4 15,31-17 2-15,-31 13-7 0,13-3 7 16,18-10-7-16,-32 19 7 0,17-10 0 15,15-9 0-15,-35 27 2 0,17-15 3 0,1 3-1 16,2 1-4-16,-2 0-9 0,0-4 9 16,17-12 0-16,-28 28-9 0,18-16 13 0,10-12-8 15,-17 22 1-15,17-22 3 0,-18 25-7 16,18-25 7-16,-12 24-4 0,12-24-3 16,-12 25-3-16,12-25 10 0,-10 32 7 15,10-32-9-15,-5 30 11 0,5-30-6 0,0 30 1 16,0-30-1-16,0 27-1 0,0-27 0 15,2 35-4-15,-2-35 2 0,13 32 2 16,-9-18 1-16,-4-14-1 0,25 35 0 0,-12-15 8 16,4-7-8-16,1 5 10 0,9 3-12 15,0 2 2-15,1-2 7 0,6 0 0 0,4 3-9 16,-1-8 0-16,5 7 12 0,5-2-10 16,-5 1 0-16,4-2 5 0,3 0-2 0,-6-1-5 15,1-4 11-15,8 2-4 0,-10 0 9 16,6 0 2-16,7-1 2 0,-3-1-3 15,0 1-3-15,7 0 5 0,-3-2 3 16,10 3-5-16,11-2-2 0,6 0-6 0,8 3 8 16,42 0-15-16,0 2 11 0,10-3-5 15,-5 2 1-15,15-3 6 0,6-1-7 0,0 3 7 16,10-2-15-16,-3-3 2 0,-2 2 2 16,-5 4-23-16,3-3-32 0,-15 0-76 15,2-3-236-15,-7-6-339 0,-16-7 638 0</inkml:trace>
  <inkml:trace contextRef="#ctx0" brushRef="#br0" timeOffset="8815.1287">30367 6564 761 0,'0'0'174'0,"0"0"-18"16,0 0-105-16,0 0-20 0,0 0-2 15,0 0-29-15,0 0 30 0,0 0 14 0,0 0 22 16,0 0 3-16,0 0 25 0,0 0-4 15,0 0 14-15,0 0 0 0,0 0-5 0,0 0-10 16,0 0 4-16,0 0-3 0,0 0 1 16,0 0-10-16,0 0-11 0,0 0-18 15,0 0-9-15,-60-34-10 0,60 34 6 0,0 0-7 16,0 0-3-16,0 0-3 0,0 0-3 16,-20-15-12-16,20 15 0 0,0 0-2 15,0 0 13-15,0 0-14 0,0 0 1 16,-20-17-12-16,20 17 3 0,0 0 0 0,0 0-3 15,0 0-2-15,0 0-1 0,0 0-2 16,0 0 10-16,0 0-13 0,-28-8 0 0,28 8 11 16,0 0-11-16,0 0 2 0,0 0 9 15,0 0-3-15,0 0 3 0,0 0-2 0,-49 8-4 16,49-8 0-16,0 0 3 0,0 0 0 16,-27 9-2-16,27-9 2 0,0 0 0 15,0 0 0-15,0 0 15 0,-23 8-12 16,23-8 14-16,0 0-14 0,0 0 6 0,0 0-15 15,0 0 6-15,0 0 3 0,0 0-3 16,0 0 3-16,0 0-3 0,0 0-2 0,0 0-4 16,0 0 1-16,-25 7 2 0,25-7-6 15,0 0 9-15,0 0-8 0,0 0-7 16,0 0 6-16,0 0-5 0,0 0 11 0,0 0-3 16,0 0 3-16,0 0-3 0,0 0 3 15,0 0 0-15,0 0 0 0,0 0 12 0,13 44-12 16,-13-44 3-16,0 0 9 0,0 0-18 15,17 32 6-15,-17-32 0 0,15 17 3 16,-15-17-3-16,25 21 3 0,-25-21-3 16,22 20 3-16,-7-10-4 0,-15-10 1 0,23 17 6 15,-23-17-6-15,25 15 3 0,-11-4-9 16,-14-11 2-16,20 12 10 0,-20-12-9 16,16 12 6-16,-16-12-3 0,0 0 0 0,24 16 2 15,-24-16 17-15,17 11-10 0,-17-11 6 16,0 0-12-16,28 16 0 0,-28-16-3 0,0 0 12 15,25 15-9-15,-25-15 0 0,17 12 3 16,-17-12 15-16,20 12-15 0,-20-12-6 16,23 16 12-16,-23-16-6 0,24 16 10 15,-6-7-4-15,-18-9-3 0,25 15-12 0,-8-6 18 16,-17-9-15-16,20 17 0 0,-20-17 12 16,20 18-15-16,-20-18-4 0,25 18 16 0,-25-18 7 15,20 22-17-15,-8-10 1 0,-12-12 9 16,22 28-6-16,-7-13 6 0,-7 1 3 0,6 2-6 15,-14-18-3-15,26 30 3 0,-12-11-3 16,-14-19 22-16,16 27-22 0,-7-16 0 16,-9-11 9-16,15 20-6 0,-15-20 3 0,12 20 6 15,-12-20-3-15,0 0 7 0,13 20-1 16,-13-20-6-16,0 0 3 0,0 0 3 16,0 0-12-16,0 0 6 0,0 0-6 0,-22 34 6 15,22-34-6-15,0 0 6 0,-35 5-9 16,35-5 12-16,0 0-9 0,-52 0 6 15,52 0 0-15,-30-5 21 0,30 5-4 0,0 0 15 16,-37-2-1-16,37 2 8 0,0 0-6 16,-31-8-3-16,31 8-12 0,0 0-2 0,0 0-11 15,-27-5 5-15,27 5-16 0,0 0-24 16,0 0-6-16,0 0 16 0,0 0-10 16,0 0 10-16,33-50 20 0,-33 50 21 15,25-24 8-15,-25 24 6 0,20-21-15 16,-3 6 3-16,-3 0-3 0,-14 15-5 0,30-31 2 15,-17 12 10-15,-5 3-13 0,-8 16 5 16,29-32-5-16,-24 19-13 0,-5 13 3 0,23-32 7 16,-18 17 3-16,-5 15 16 0,17-29 4 15,-17 29 0-15,12-27 16 0,-12 27-6 16,11-27-5-16,-11 27-12 0,10-29-5 0,-10 29-2 16,4-24 15-16,-4 24-9 0,10-27-9 15,-10 27-6-15,5-25-7 0,-5 25 0 0,0-29-12 16,0 29-6-16,0 0-9 0,-3-44 13 15,3 44-6-15,-2-30-16 0,2 30 5 16,-3-33-7-16,3 33-2 0,-11-34 2 16,11 34 2-16,-5-35 19 0,5 35 16 0,-11-32 32 15,11 32 7-15,-10-31 1 0,1 15-16 0,9 16 0 16,-11-31 2-16,11 31-12 0,-17-24-7 16,17 24 2-16,-19-22-14 0,19 22-6 15,-18-19-4-15,18 19-8 0,-20-14-8 16,20 14-5-16,-28-11-14 0,28 11-5 0,-34-4-18 15,34 4-19-15,-48 0-6 0,14 3-23 16,-1-3-18-16,-8 6-35 0,-4-3-45 16,-2 0-437-16,16 3 120 0</inkml:trace>
  <inkml:trace contextRef="#ctx0" brushRef="#br0" timeOffset="9589.8714">31018 6515 2431 0,'0'0'-98'0,"2"36"16"16,-2-36 5-16,11 30 5 0,-6-8 12 16,7-1-5-16,2 1 17 0,-3 0 14 15,13 5 7-15,-3 0 12 0,8 3 15 0,3-6 4 16,6 7 7-16,7-2 4 0,7 1 4 15,8-5 0-15,7 2 0 0,-8-5-8 0,-2-5 0 16,5 0 22-16,-7-4 31 0,-2-5 14 16,-8-3 23-16,9-2-6 0,0-3-9 15,6-8-6-15,-2-4 1 0,4-4-3 16,-2-6-15-16,-6-5 4 0,-6 0 30 0,-2-8-11 16,-10-6 11-16,-2 5 18 0,-6-6-15 15,-11 3-6-15,-2-3-5 0,-13 1-33 16,-4 2-13-16,-13-4-3 0,-18-4-21 0,-16-3 14 15,-13 5-9-15,-25-13-5 0,10 11-1 16,10 11 2-16,2 1-16 0,5 13 2 0,3 4-4 16,-3 6-44-16,1 7-30 0,-6 10-36 15,-4 7-55-15,-16 3-147 0,1 3-389 16,3 6 647-16</inkml:trace>
  <inkml:trace contextRef="#ctx0" brushRef="#br0" timeOffset="10321.0049">30876 8032 2690 0,'82'-1'-152'0,"-9"-10"33"0,-6 3 46 16,-1-2 21-16,6-3 29 0,6-4 27 0,7-6 19 16,4 2 19-16,28-12 5 0,5-1 19 15,-6-7 4-15,3-5 22 0,8 4 19 0,0 2 5 16,7-4-18-16,1 1-13 0,6 2-27 15,4 4-38-15,-9 2-68 0,2 7-18 16,-10 1-38-16,-10 1-60 0,-21 5-80 0,-23 6-357 16,-15 3 113-16</inkml:trace>
  <inkml:trace contextRef="#ctx0" brushRef="#br0" timeOffset="12493.7215">29690 7262 2434 0,'0'0'-25'0,"20"-20"-32"0,-20 20-63 16,25-27-70-16,-18 12-329 0,-7 15 107 15</inkml:trace>
  <inkml:trace contextRef="#ctx0" brushRef="#br0" timeOffset="13012.1445">29768 7151 1925 0,'16'-31'18'0,"-16"31"52"0,5-35 15 15,-5 35 1-15,3-35-28 0,-3 35-25 0,7-38-14 16,-6 21 17-16,-1 17-1 0,0-38 6 0,0 38 12 16,4-39-10-16,-4 39 5 0,-4-40 26 15,3 18-5-15,1 22-2 0,-10-53 1 0,5 26-16 16,-4-4 8-16,1 4 43 0,-1-1 18 16,3 0 9-16,1 2-9 0,5 26-8 15,-12-38-9-15,12 38-22 0,-10-37-12 0,10 37-2 16,-7-28-3-16,7 28 2 0,-3-29 11 15,3 29 9-15,0 0 5 0,-8-33-9 16,8 33-3-16,0 0-9 0,-5-24-10 0,5 24-15 16,0 0-6-16,0 0-9 0,0 0-13 15,-9-27-14-15,9 27-4 0,0 0-1 16,0 0-1-16,0 0 2 0,0 0-2 0,0 0 0 16,0 0-2-16,25 82-1 0,-18-62-2 15,1 5 11-15,1 4-7 0,-4-6-3 0,0 9 6 16,1-4-4-16,3 3 8 0,-8 0-5 15,11 5-1-15,-3 3 5 0,1 1 3 16,-2 2-7-16,2 5 13 0,5 3-15 0,-7 5 1 16,6-4 2-16,1 1 6 0,-2 3-4 15,2-1 6-15,-1-5-8 0,2 4 8 0,-6-7-7 16,4 2-1-16,3 2 0 0,-1-2 2 16,-2 2-1-16,4 2 2 0,-5 2-9 15,4-6-3-15,-3 5-27 0,2-3-6 0,-1-2-4 16,-3-4-2-16,0-4 0 0,-2-3 8 15,1-5-8-15,-2 0 2 0,1-5 14 16,-2 5-5-16,1-3 3 0,4 0-5 0,-5-2-1 16,6 8-8-16,1-3-10 0,2-1 3 15,-1-1 1-15,1 0 5 0,0 0-13 16,4-1-3-16,1 0 2 0,-2-2-13 0,-3-6-9 16,3 1-11-16,-7-4-28 0,4-1-16 15,2 0-37-15,-6-3-58 0,-1-3-415 16,-4-2 118-16</inkml:trace>
  <inkml:trace contextRef="#ctx0" brushRef="#br0" timeOffset="13862.6204">29633 6400 2600 0,'-12'-26'-20'15,"12"26"14"-15,-10-29 12 0,10 29-18 16,-8-31 12-16,8 31-15 0,-9-31-6 0,9 31 0 15,-3-28 6-15,3 28 6 0,0 0 6 16,-5-37 9-16,5 37-3 0,0 0 6 0,0 0 0 16,8-37-6-16,-8 37 0 0,27-18 12 15,-3 12-9-15,4-5-3 0,6 4-3 16,11-2 9-16,3 2-6 0,2 0 6 0,16 1-12 16,2 0-9-16,8 5-3 0,6-7-12 15,15 5-1-15,0 0-2 0,0 0-1 16,0 0 2-16,0-3-6 0,1 3 6 15,-1-4 7-15,0 2 12 0,7-5 13 0,35-2-6 16,-7-8-4-16,0 5-6 0,2 0 7 16,-24 3 6-16,-16-3 3 0,-4 3-10 0,1-1 7 15,-6-3-3-15,2 4-4 0,-18 0 1 16,-2 3 6-16,1-4-7 0,-6 6 4 0,2-1 6 16,-16 1-3-16,1 1 4 0,-1 2 2 15,-3 1 11-15,-1-5-17 0,-11 4 13 16,4 3 0-16,-3-3-10 0,-8 1 10 0,4-1 3 15,-30 4 1-15,49-3-21 0,-49 3 17 16,45-2-10-16,-45 2 7 0,37 0-7 16,-37 0 0-16,35 2-6 0,-35-2 6 15,38 3 10-15,-38-3-4 0,41 7-5 0,-16-2-4 16,-7 2 6-16,-18-7 0 0,49 17 4 16,-26-6-1-16,5 1 0 0,3 7 4 0,-1 2-7 15,3 5-3-15,1 1 15 0,2 6-5 16,8 5-10-16,-9-1 12 0,12 9-9 0,-9 4-3 15,4 1 12-15,-5 5 15 0,6-3-21 16,-6 2 23-16,0 0-11 0,0 0 13 16,0 1 12-16,-7 2 5 0,2 4-10 0,1 1 3 15,-1 3-1-15,-4 5-6 0,9 34-3 16,-7 2-19-16,-6 10-91 0,-24-8-383 16,-24 17-134-16,-14-12 116 0</inkml:trace>
  <inkml:trace contextRef="#ctx0" brushRef="#br0" timeOffset="138437.9644">10133 16551 773 0,'-33'-12'276'0,"33"12"-188"0,0 0-3 15,-25-12-17-15,25 12-21 0,0 0 0 0,-24-13 34 16,24 13-6-16,0 0-3 0,-20-13-9 16,20 13-15-16,0 0-4 0,0 0-4 15,0 0-6-15,0 0-11 0,-25-15 15 0,25 15 3 16,0 0 4-16,0 0 26 0,0 0 0 16,-20-12 0-16,20 12-1 0,0 0 8 15,0 0-2-15,0 0 4 0,0 0 12 0,0 0-8 16,0 0-8-16,-20-15-10 0,20 15-4 15,0 0-20-15,0 0-16 0,0 0 16 16,0 0-12-16,0 0-2 0,0 0-8 0,0 0 0 16,0 0 7-16,0 0-7 0,0 0-3 15,0 0 2-15,0 0-9 0,0 0-1 16,0 0-6-16,0 0 1 0,0 0-4 0,0 0 10 16,0 0 4-16,0 0-14 0,0 0 5 15,43-28 7-15,-43 28-5 0,39-12 5 16,-12 5-12-16,-1 0 0 0,6 2 14 0,2-2-7 15,9 1-10-15,-4 0 6 0,7 0-1 16,0 0-2-16,0 0 9 0,-2-1-6 0,-1 5-8 16,4-1 7-16,-2-3 5 0,-3 2 2 15,-2 2 3-15,-3-3-5 0,0 5-7 16,1-3 4-16,-2 1-1 0,-1-1-6 0,0 3-3 16,-2-4-1-16,2 1 11 0,-1 2 1 15,-2 1-5-15,1 0-7 0,-1-4 9 16,1 4 5-16,-1 4-7 0,-2-4 0 0,2 0 2 15,-32 0-6-15,59 0 11 0,-28 0-5 16,-6 0-2-16,7 0 0 0,-2 0 5 0,-30 0-5 16,66-4 13-16,-36 4-6 0,5-5-9 15,-2 5 4-15,2-2 5 0,-4 1-9 16,-31 1 6-16,51 0-4 0,-26-5 2 0,-25 5 1 16,37 0 10-16,-37 0-17 0,34-3 22 15,-34 3-7-15,0 0 2 0,48 0-8 16,-48 0-1-16,34 3-2 0,-34-3-2 15,45 5 13-15,-20-5-8 0,7 1 6 0,1 1 4 16,7 3-6-16,6-1 4 0,2-4-7 16,1 1 1-16,1-1 8 0,0 3-24 0,5-3 13 15,-1 4 5-15,-3-4-13 0,-4 0 10 16,7 3-4-16,-6-3-2 0,-1 2 0 0,2-2 0 16,-6 0-4-16,2 3 4 0,-3-3 4 15,0 0 9-15,-4 5-7 0,-2-5 1 16,4 2-9-16,-2 2-3 0,-6-1 1 15,6 0 4-15,1-3-10 0,-4 5 14 16,-1-5-11-16,2 4 12 0,-2-1-10 0,1 3 14 16,-2-3-5-16,8 3-2 0,-8-3-4 15,-1 3 11-15,3-3-9 0,-2 0 4 0,8 4-4 16,2-4 4-16,4-1-2 0,-2 5 3 16,4-7-3-16,-1 0 2 0,1 0-6 0,1 4 2 15,-3-4 14-15,4 3-3 0,-7-3-15 16,3 0 2-16,1 1 8 0,-11-1-6 15,0 5 8-15,3-5-12 0,-7 3 10 16,4 0-10-16,-3-1 2 0,1 2 8 0,2 2 1 16,-1-2-9-16,0-1 12 0,5 2-10 15,0 2 4-15,5-2-4 0,-4 2 0 16,3-1-4-16,1 0 4 0,2 2-8 0,-3-7 24 16,-5 1-14-16,4 2 0 0,3 2-4 0,-12-3 8 15,8-3-6-15,-6 4-2 0,3-1-4 16,0 1 14-16,-4-4-8 0,7 1 3 15,-6-1 1-15,8 5-13 0,-7-3 3 16,6-2 12-16,-7 0-6 0,5 4 5 16,-2-3-16-16,-3-1 13 0,4 0-12 0,0 0 16 15,-5 5 0-15,3-10-4 0,-1 10 11 16,-4-5-17-16,6-5-7 0,-5 5 26 16,0 0-11-16,-1 0-8 0,6-1-2 0,-10-3 16 15,5 4-14-15,-2-2 8 0,3-3-10 16,-5 4 4-16,8-3 4 0,-1 4 0 0,-1-7-4 15,0 4 2-15,13 2-2 0,-6-8 4 16,1 7-4-16,3 1 2 0,-4-7 2 0,4 4 4 16,-4-1-2-16,1 2-8 0,0-4 4 15,-1 5 0-15,-1-4 8 0,4 2-14 16,-7-1 12-16,4 2-14 0,-1-4 16 16,-1 4-14-16,5-1 12 0,-4-1-10 15,2 2 6-15,7-3 0 0,-2 3-2 0,-3-5-6 16,3 3 4-16,1-2-4 0,-3 4 12 0,-1 0 0 15,6 0-12-15,-7-3 4 0,0 3 4 16,3 0-2-16,-2 0-4 0,-5-3-2 16,1 3 10-16,2-4-6 0,-6 7-2 0,8-2 12 15,-11-1-6-15,8 3-4 0,-4 0 6 16,-1-3 0-16,-1 3-16 0,4 0 12 16,5-3 8-16,-9 3-6 0,2-4 6 15,12 4-8-15,-7 0 6 0,4 0 0 0,-2-2-6 16,3-3-2-16,3 5 12 0,-11-3-12 15,5 3 2-15,2-2-8 0,4 2 2 0,-6 0 14 16,6-3-8-16,-7 3 0 0,5 0 2 16,-4 0 6-16,5 0-12 0,-2 0 4 0,-1-4 2 15,1 8-2-15,0-4-8 0,-1 0 23 16,3 0-20-16,-1 0 3 0,5 3 11 16,-5-3-16-16,0-3 10 0,-1 3-3 15,0-4-13-15,2 4 21 0,3-3 1 0,-8 3-9 16,1-1-4-16,-6 1-1 0,-2-4 7 15,4-1-8-15,-7 3 4 0,1 1 4 0,-4 1 9 16,2-5-5-16,0 2-10 0,-6-1 10 16,6 2-4-16,-36 2 2 0,61-3-10 15,-31 0 24-15,-2-1-22 0,-28 4 8 16,49-3 8-16,-26 1-20 0,-23 2-2 0,42-10 16 16,-42 10-4-16,35-3-4 0,-13-2 10 15,-22 5-6-15,30-4 4 0,-30 4-6 0,28-6-2 16,-28 6 6-16,31-9 0 0,-31 9-8 15,21-15 8-15,-21 15 4 0,24-17-12 16,-24 17 12-16,20-11-6 0,-20 11 4 0,18-16 8 16,-18 16-3-16,15-18-15 0,-15 18 16 15,12-25-10-15,-12 25 4 0,18-28-10 0,-9 9 4 16,6 2 0-16,-15 17 4 0,11-34-8 16,-4 14 4-16,-7 20 4 0,14-36-12 15,-3 15 4-15,-7 0 0 0,-4 21 4 0,15-47 0 16,-12 28 4-16,-3 19-4 0,3-39 12 15,-3 39-6-15,0-38 4 0,0 38 1 16,-6-37 1-16,6 37-1 0,-5-34 7 0,-5 16-5 16,10 18 15-16,-9-32-1 0,9 32-10 15,-11-26-1-15,11 26 21 0,-10-26-24 16,10 26 3-16,-14-21-16 0,14 21 20 16,-13-21-16-16,13 21-1 0,-14-22 4 0,14 22-9 15,-18-19 2-15,18 19 0 0,-15-16 4 0,15 16 5 16,0 0-7-16,-24-27 1 0,24 27-12 15,-18-15 6-15,18 15 1 0,-18-20-14 16,18 20 12-16,-24-15-16 0,24 15 11 0,-27-13-7 16,27 13 12-16,-33-17-10 0,18 8 19 15,15 9-14-15,-33-15 0 0,9 7 5 16,24 8 0-16,-40-7 1 0,40 7-1 0,-35-12-3 16,35 12 3-16,-42-6 0 0,42 6-1 15,-35-11 12-15,35 11-14 0,-39-3-5 16,39 3 12-16,-41-1-3 0,41 1-3 0,-44 1 2 15,44-1-5-15,-48 3 1 0,22-3 8 16,1 3-7-16,25-3 3 0,-55 8-10 16,23-2 3-16,2 0 1 0,-1 0-5 0,0-3 3 15,-4 1 1-15,2 4-15 0,-2 1 5 16,-4 0 13-16,-3-3-8 0,4 4-2 0,4-3-4 16,-4-3 10-16,3 0-1 0,0 1 1 15,1-2 4-15,-8 2 0 0,4-2 4 0,6-1-3 16,-5 0 5-16,-3 3-8 0,3-5 12 15,-3 3-14-15,0-3 1 0,2 4-3 16,-4-4-9-16,7 0-11 0,-19 0 8 16,6 1-2-16,4-2 17 0,-4 1-2 0,1-4 2 15,3 1-5-15,3-2 8 0,2 3-1 16,-3-3 4-16,5 0 3 0,1 1 9 0,-1 0-12 16,3 0 1-16,-1-5 15 0,3 7-9 15,1-5-6-15,-3 4 6 0,2-3 5 16,-3 3-21-16,5 0 10 0,-2-3-16 0,1 6-7 15,31 0 8-15,-64-6-1 0,29 3 18 16,5 3-5-16,-5-5-5 0,3 3 3 0,-2 2-3 16,-2 0 8-16,4-2 6 0,-7 2 23 15,13-3-11-15,26 3-18 0,-72 0 11 16,37-5-14-16,1 5 7 0,-3-1-5 16,-1 1 10-16,1-4-12 0,2 2-12 0,-7-3 19 15,4 4-18-15,-6-3-3 0,1 0 4 16,-4 1-4-16,-2-1 4 0,-1-5 3 15,3 7-1-15,-8-4 10 0,0 3 20 0,5-1-18 16,-6-1 11-16,5-2-13 0,0 4 7 16,3 0-4-16,-2-2 4 0,0 1-2 0,6-2 12 15,1 4-5-15,2-2 10 0,11 4 9 16,30 0-9-16,-65-3-20 0,42-2-13 0,-11 5-3 16,34 0-10-16,-60-4-7 0,30 4-15 15,0 0 13-15,-2-3-2 0,4 3-6 16,-9 0 10-16,8 0-11 0,-4 3 10 0,-7-3-9 15,3 0-15-15,-8 2-3 0,-4 0-3 16,-3 3 0-16,2-2 16 0,-5-3-4 16,-5 4 5-16,-5-2-1 0,3-2-3 0,-7 3 7 15,9-3 14-15,-7-3 16 0,2 1 21 16,-4-5-28-16,6 0 34 0,-8 2 0 16,3-3 7-16,-1 0-3 0,4 1 9 15,-2-2 0-15,-7 0 19 0,4 3-3 0,1-3 5 16,-4 0 15-16,4 2-10 0,2 2-13 15,-1-1 3-15,6 0-7 0,5-2-15 0,10 6 6 16,-5-5-3-16,7 4-11 0,3-3 5 16,-1 2-14-16,6 2 14 0,4-1-19 0,-8 0 7 15,8 0-2-15,0-3-2 0,-3 3 13 16,3 0-11-16,1-1 8 0,-1 1 6 16,-1 0 3-16,2 1-9 0,-1-1-2 15,0-1 13-15,1 1-13 0,-2 0 4 0,-1 3-4 16,2 0-3-16,1 0 2 0,2 0 0 15,-4 0 1-15,3 0 15 0,2 0-12 0,1 3 9 16,-2-3 11-16,10 0 0 0,-4 0 0 16,24 0-11-16,-45 0 5 0,25 0-5 15,-5 0-13-15,25 0 2 0,-40-3 11 0,15 3-13 16,25 0-3-16,-39 0-7 0,16 0 0 16,23 0 3-16,-40 0 4 0,14 0-9 0,26 0-6 15,-40 0 8-15,15 0-7 0,25 0 14 16,-40 0-7-16,17 3-3 0,1-3 6 15,3 3-3-15,19-3 0 0,-43-3 10 0,21 3 0 16,22 0-5-16,-43 0-3 0,26 0 1 16,17 0 4-16,-42 0 1 0,19 0-1 15,23 0-17-15,-39 0 7 0,16 0-23 0,-1 0-8 16,3 3 7-16,-6-3-11 0,27 0-3 16,-52 0 16-16,20-3-15 0,1 6 34 15,-1-6 19-15,0 3-16 0,-3 0 30 0,1-3-2 16,34 3-12-16,-70 0 9 0,42-4-6 15,-9 4 3-15,8-2-14 0,-2-1-6 0,1 3 9 16,-1-3-11-16,5 3-3 0,-4-4-14 16,3 4 2-16,-2 0-5 0,1-1-20 15,3 1 4-15,-4-4 21 0,1 4-4 0,6-5 12 16,-6 5 21-16,-1-3-12 0,4 3 3 16,-7-1-3-16,4-2 18 0,6 3 0 15,-4-4-6-15,26 4-12 0,-47 0 9 0,25 0-12 16,0 0 3-16,22 0 6 0,-45 0 0 15,25 0-18-15,-5 0 3 0,25 0 6 16,-49 0-6-16,31 4 9 0,-9-4-13 0,27 0 44 16,-42 0 32-16,21 0 17 0,2 3-40 15,19-3-101-15,-42 1 8 0,19-1 35 0,23 0 21 16,-33 12-9-16,11-11-44 0,-2 6 9 16,1 2-4-16,1 1-10 0,-5-2-3 15,6 2 7-15,-1-1 22 0,-1 0 0 0,2 2-18 16,-4-4 24-16,5 2 29 0,4-2 22 15,-6 3-40-15,2-1 25 0,1-3 25 0,1 0 14 16,1 0-4-16,0 1-8 0,-6 1-47 16,3-1 16-16,0-2-3 0,0 2 17 15,-2 0-10-15,5-3 13 0,1 4-13 16,16-8 3-16,-36 9 7 0,16-6-1 0,4 3-25 16,16-6-1-16,-32 6 10 0,15-2-21 15,17-4-2-15,-33 3-4 0,16-1 3 0,-3 1 24 16,20-3 6-16,-37 3-16 0,20 1 7 15,17-4-4-15,-33 3 7 0,15-3 0 16,18 0-11-16,-31 3 8 0,31-3-11 0,-33 0-75 16,33 0-56-16</inkml:trace>
  <inkml:trace contextRef="#ctx0" brushRef="#br0" timeOffset="138464.955">10235 15324 1579 0</inkml:trace>
  <inkml:trace contextRef="#ctx0" brushRef="#br0" timeOffset="138495.935">10178 15328 1337 0</inkml:trace>
  <inkml:trace contextRef="#ctx0" brushRef="#br0" timeOffset="138713.7939">10136 15324 1290 0,'0'0'52'0,"-28"0"-1"0,28 0-6 16,-33-2 9-16,33 2-15 0,-32 0-9 15,32 0-12 1,-24 0-10-16,24 0 0 0,-30-3-3 0,30 3 3 15,-23-3-8-15,23 3 4 0,0 0-8 0,-39 0 4 0,39 0-21 16,-23 3-17-16,23-3-15 0,-25 3-23 16,25-3 21-16,-30 2-1 0,30-2 32 15,-27 7 24-15,12-4 0 0,15-3 5 0,-23 5-5 16,23-5 5-16,-26 13-15 0,26-13 10 16,-18 19-19-16,5-4 38 0,-4 1-28 0,2 5 9 15,-2 1-10-15,0 3-14 0,1 2 24 0,4 1 24 16,-3-2-24-16,2-3-5 0,4 2 20 15,-3-4-35-15,4 4 20 0,0 0 0 16,3 0-4-16,5-5 18 0,0 5-38 0,8-3 19 16,2 3-39-16,14-1-154 0,4-6-91 15,2 5 74-15</inkml:trace>
</inkml:ink>
</file>

<file path=ppt/ink/ink2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36:13.661"/>
    </inkml:context>
    <inkml:brush xml:id="br0">
      <inkml:brushProperty name="width" value="0.05292" units="cm"/>
      <inkml:brushProperty name="height" value="0.05292" units="cm"/>
      <inkml:brushProperty name="color" value="#FF0000"/>
    </inkml:brush>
  </inkml:definitions>
  <inkml:trace contextRef="#ctx0" brushRef="#br0">24397 6357 258 0,'0'0'-8'16,"0"0"16"-16,-27-11 15 0,27 11-15 15,0 0 7-15,0 0 81 0,0 0 36 0,-21-12 5 16,21 12-9-16,0 0-7 0,0 0-22 16,0 0-15-16,0 0-12 0,0 0-3 0,0 0-11 15,0 0-16-15,-20-12 0 0,20 12-15 16,0 0 9-16,0 0-4 0,0 0-15 15,0 0 14-15,0 0 3 0,0 0 13 0,0 0 3 16,0 0-25-16,0 0 7 0,0 0-12 16,0 0-8-16,0 0 0 0,0 0 0 0,0 0 0 15,0 0 0-15,0 0 15 0,76-4 0 16,-76 4 7-16,44 0 4 0,-14 0-8 16,-30 0-8-16,59 0-4 0,-28-4 15 15,1 4-1-15,-2 0 14 0,5 0-18 0,-1 0 13 16,3-4-4-16,-1 1-7 0,6 0 3 15,3 1-10-15,1-2 3 0,-3 1 0 0,4-1 3 16,1-4-1-16,9 5 16 0,-6 2 2 16,2-4 5-16,2 2-7 0,16-1 0 15,-3 2-6-15,7 2-7 0,2 0 3 0,5 2-4 16,10 5-5-16,5-1 3 0,-3 5-1 16,1 0-3-16,-3-3-5 0,0 1-6 15,-3 5 3-15,5-5-3 0,-4 0-5 16,-3-1-1-16,-10-1-7 0,-3 1 11 0,4-4-6 15,-3-1 3-15,2 4-11 0,-3-4 6 16,0 4-1-16,1-5-2 0,0 1 0 16,-3 0-7-16,3 3-12 0,-3 2-25 0,4-7-34 15,-3 2-70-15,-3-3-108 0,-6 4-333 16,-14-4 110-16</inkml:trace>
  <inkml:trace contextRef="#ctx0" brushRef="#br0" timeOffset="3044.5395">3541 6921 2130 0,'0'0'-117'0,"0"0"-5"0,0 0 14 16,0 0 16-16,0 0 1 0,0 0-4 0,0 0-12 15,0 0-6-15,26 6-248 0,-26-6 87 16</inkml:trace>
  <inkml:trace contextRef="#ctx0" brushRef="#br0" timeOffset="3622.2693">4543 7066 1091 0</inkml:trace>
  <inkml:trace contextRef="#ctx0" brushRef="#br0" timeOffset="3634.2594">4583 7073 924 0</inkml:trace>
  <inkml:trace contextRef="#ctx0" brushRef="#br0" timeOffset="3673.2384">4613 7081 791 0</inkml:trace>
  <inkml:trace contextRef="#ctx0" brushRef="#br0" timeOffset="4728.3055">4648 7093 694 0,'28'10'-44'15,"-28"-10"50"-15,19 6 26 16,-19-6-32-16,27 11 31 0,-27-11 23 15,0 0-6-15,30 8 21 0,-30-8-13 0,23 3 4 16,-23-3-12-16,29 5-16 0,-29-5-7 0,35 4 26 0,-35-4-20 16,38 4-17-16,-38-4 16 15,42 0-6-15,-42 0 0 0,37 4 0 0,-17-4-10 16,-20 0 5-16,42 3 0 0,-42-3 4 16,43 0-14-16,-43 0 9 0,39 0-9 15,-16 0 27-15,-23 0-22 0,54-3-1 0,-28 2 0 16,5 1 5-16,-31 0-14 0,61-3 18 15,-32 3-13-15,-1-4-9 0,-28 4 0 0,50-4 12 16,-26 1-12-16,-24 3 5 0,45 0 8 16,-45 0 12-16,45-2 4 0,-45 2 9 0,37-3 6 15,-37 3-16-15,37-4-12 0,-37 4 8 16,43-3-8-16,-43 3 7 0,35 0 0 16,-35 0-11-16,36 0 11 0,-36 0-12 15,33-1 4-15,-33 1 4 0,35 0-12 0,-35 0 4 16,30 0 4-16,-30 0 4 0,0 0-12 15,45 0 11-15,-45 0-3 0,31 0-1 0,-31 0-10 16,33-5 20-16,-33 5 1 0,35 0-7 16,-35 0 23-16,44 0-20 0,-44 0-4 15,35 0 24-15,-35 0-25 0,38-2 4 16,-38 2-7-16,39 0 7 0,-39 0 6 0,37-4 0 16,-37 4 21-16,40 0 10 0,-40 0 7 15,41-6-19-15,-15 3-4 0,-26 3-3 0,51-7 2 16,-25 5-5-16,2-3 4 0,2 0-20 15,-2 3 1-15,-28 2 4 0,54-11 1 16,-24 9-1-16,-30 2-3 0,42-4-2 0,-19 1-9 16,-23 3 19-16,36-3-16 0,-36 3-8 15,31-2 6-15,-31 2-3 0,0 0 12 16,34 0-2-16,-34 0-8 0,0 0 5 0,30-4-5 16,-30 4 8-16,0 0 2 0,0 0-10 15,0 0-3-15,0 0 1 0,0 0 4 16,0 0-10-16,0 0 3 0,0 0 0 0,0 0 7 15,0 0-16-15,0 0-1 0,0 0-5 16,-106 31 5-16,66-21-10 0,-5 2-2 16,0-2 2-16,-7 1-5 0,-1 1 0 15,-6 3 12-15,2-3-10 0,-5 3 8 0,-1-2 3 16,1-4-4-16,0 1 4 0,8-5 1 16,1 3 4-16,-4-1-1 0,2-2 11 0,6-2-5 15,-8 3-1-15,6-3 1 0,-1 0-8 16,2-3-6-16,1 4 22 0,-1-2-24 0,5 3 15 15,-1-4 3-15,8 4-12 16,0-3 1-16,-8 1 4 0,1-1 2 0,0 3 0 16,3-3 10-16,-3 2-18 0,-2-4 11 15,4 3-3-15,3-3 0 0,-4 3-5 0,6-3 5 16,-3 1 18-16,5-1-13 0,1 0 11 16,-1-1 9-16,0 1-10 0,7-3-7 15,29 3 2-15,-62-3-5 0,37 3 10 0,25 0-5 16,-52-4 2-16,52 4-7 0,-40-2 25 15,40 2-20-15,-38-7-5 0,38 7-8 16,-35 0 18-16,35 0-8 0,-31-3 10 0,31 3-22 16,0 0 15-16,-38-2-6 0,38 2-4 15,0 0 0-15,-35-5 5 0,35 5-10 16,-35 0-4-16,35 0 4 0,-39 0 5 0,39 0 0 16,-45 5 5-16,45-5 0 0,-42 0-15 15,16 0 12-15,26 0 8 0,-54 0-17 16,26 0 4-16,-3 0 1 0,31 0 0 0,-56 0 14 15,24-5-12-15,32 5 7 0,-49 5 14 16,49-5 3-16,-45-5 9 0,45 5-19 16,-43 0-2-16,43 0 1 0,-41 0 1 0,41 0-9 15,-43-1 11-15,43 1-5 0,-34 0-2 16,34 0-4-16,-25-5 2 0,25 5-10 0,0 0 19 16,0 0-16-16,-45 0 0 0,45 0 0 15,0 0-9-15,0 0 9 0,-32-2-11 16,32 2 4-16,0 0-9 0,0 0-18 15,0 0-8-15,0 0-5 0,0 0-13 16,0 0-6-16,0 0-27 0,0 0-19 0,0 0-29 16,0 0-43-16,0 0-433 0,0 0 113 15</inkml:trace>
  <inkml:trace contextRef="#ctx0" brushRef="#br0" timeOffset="9572.5249">9407 7136 2291 0,'0'0'-117'0,"0"0"34"16,0 0 12-16,0 0-13 0,0 0 1 0,0 0 5 16,0 0 2-16,0 0-6 0,0 0 5 15,0 0 7-15,0 0 7 0,0 0 17 0,0 0-11 16,0 0 9-16,0 0 19 0,0 0-15 16,0 0 23-16,0 0 1 0,0 0 5 15,0 0 5-15,0 0 15 0,0 0 0 16,0 0-15-16,0 0 10 0,0 0 25 0,0 0-10 15,0 0 25-15,0 0-5 0,0 0 4 16,0 0 23-16,34 11-44 0,-34-11 6 16,40 1 3-16,-40-1-4 0,47 0 13 0,-16-1-18 15,-2 1 8-15,1-3 9 0,5 3-5 16,-5-4 12-16,10 0-12 0,-10 4-6 0,-30 0 1 16,57-3-1-16,-30 3-8 0,-27 0 12 15,47-2 4-15,-47 2-9 0,43 0 20 16,-43 0-24-16,42-3 4 0,-42 3-1 0,40 0-11 15,-15-4 15-15,-25 4-11 0,46 0 0 16,-46 0 3-16,43 0-4 0,-16 0 8 16,-27 0-12-16,47 0 1 0,-47 0 3 0,42 0-3 15,-17 0 3-15,-25 0-18 0,40 0 15 16,-40 0 3-16,45 4-7 0,-45-4 0 0,42 0-1 16,-42 0-2-16,33 3 3 0,-33-3 0 15,34 2 10-15,-34-2 0 0,31 3-4 16,-31-3 4-16,32 4 0 0,-32-4 2 0,0 0-5 15,40 0 2-15,-40 0-3 0,25 4 10 16,-25-4-7-16,0 0 9 0,37 0-3 16,-37 0 4-16,0 0-5 0,30 0 7 0,-30 0-9 15,0 0 2-15,32 0-15 0,-32 0 12 16,0 0-12-16,34 0 0 0,-34 0-9 16,28 3 21-16,-28-3-6 0,37 0-6 0,-37 0 6 15,45 0-15-15,-22 0 17 0,-23 0-17 16,47 1 3-16,-20 2 9 0,-27-3-9 15,42 4 0-15,-42-4 6 0,42 5 3 0,-42-5-1 16,33 2-10-16,-33-2 7 0,35 1-5 16,-35-1-3-16,34 4 3 0,-34-4-2 15,32 0-1-15,-32 0 6 0,0 0-12 0,36 8 9 16,-36-8 0-16,25 1 6 0,-25-1 2 16,0 0-2-16,29 2-3 0,-29-2-15 15,0 0 12-15,32 9-11 0,-32-9 17 0,0 0-6 16,28 8 0-16,-28-8-3 0,0 0 6 15,35 3-6-15,-35-3 11 0,27 9-5 16,-27-9 9-16,30 7-15 0,-30-7 18 0,32 6-21 16,-32-6 12-16,33 5-9 0,-33-5 6 15,35 7 8-15,-35-7-11 0,34 3 3 0,-34-3-3 16,37 7 3-16,-37-7 2 0,37 8-10 16,-21-4-1-16,-16-4 0 0,32 7 1 15,-32-7 5-15,33 6 5 0,-33-6-5 0,41 5 0 16,-16-3 23-16,-25-2-17 0,53 5-6 15,-23-3 11-15,2-2-5 0,-3 4-3 16,2-1 2-16,-1 0-5 0,-30-3 3 0,57 1-3 16,-27 7 9-16,1-8-4 0,-6 3-10 15,6 2 5-15,-31-5 11 0,56 8-11 0,-30-8 5 16,1 3 1-16,5 2-3 0,-9-1 8 16,7 0 0-16,-1-1-11 0,-1-2 3 15,4 2 0-15,-7 2-9 0,2-2-5 16,3-2 19-16,-5 2 3 0,2 2-2 15,3-2 2-15,-30-3-14 0,42 5 3 0,-42-5 11 16,42 4-14-16,-26-1-2 0,-16-3 15 16,36 4-18-16,-36-4 11 0,30 1 0 0,-30-1-6 15,31 3-8-15,-31-3 17 0,32 4 4 16,-32-4-10-16,34 3 9 0,-34-3-9 0,31 4 5 16,-31-4-2-16,31 1-1 0,-31-1 4 15,26 7 5-15,-26-7-14 0,0 0 11 0,41 4 8 16,-41-4-16-16,0 0 19 0,31 0-8 15,-31 0 10-15,0 0 2 0,0 0-7 16,34 0 5-16,-34 0-6 0,0 0-5 16,32 0 3-16,-32 0-5 0,0 0 4 0,45 0 3 15,-45 0 5-15,40-4-15 0,-15 1 8 16,-25 3 2-16,48-5-3 0,-26 5 3 16,-22 0-10-16,49-7 5 0,-26 3-6 0,-23 4 4 15,42-4-3-15,-42 4 2 0,37-4-5 16,-37 4 5-16,42-3 1 0,-22-1-16 0,-20 4 13 15,43-1 2-15,-43 1-2 0,42-4 0 16,-17 4 0-16,-25 0-5 0,49 0 2 16,-49 0 3-16,48-3 5 0,-26 3-1 15,-22 0-9-15,52 0 0 0,-21 0 9 0,3 0 1 16,-2 0-5-16,1 0-15 0,-33 0 15 16,65-5 4-16,-35 5-9 0,2 0 3 0,-32 0 1 15,50-3 1-15,-18 3-3 0,-32 0 1 16,54-1-3-16,-29 1 2 0,5 0 5 15,-30 0-12-15,60-8 5 0,-28 8 0 0,1 0-2 16,-1-4 2-16,2 4 7 0,1-3-2 16,-3-1-8-16,3 0 10 0,-5 1 5 0,3 1-8 15,-1-1-6-15,2-1 23 0,1 1-3 16,-35 3-4-16,65-1-3 0,-32-4 0 16,13 2-4-16,-1-5 9 0,5 7 6 15,2-5-9-15,0 2-4 0,6-3 4 0,-1 5-15 16,0-1 7-16,0 1-3 0,1-4 13 15,-8 1-13-15,6 5 0 0,-3-2-4 0,-4 2 13 16,-2-4-11-16,-7 4-2 0,2 0 8 16,-1 0-1-16,1 0 1 0,0 0 3 15,0-3 2-15,3 3 8 0,-5 0 2 0,12 0-6 16,-5 3 4-16,1-6 0 0,6 3-7 16,-9 0-2-16,-3 0 1 0,-4 0 9 15,1 0-12-15,-4 0 2 0,-5 0-1 0,-2 3-13 16,4 1-19-16,-2-2-37 0,5 3-94 15,-4-4-191-15,-3 6-367 0,-28-7 610 16</inkml:trace>
  <inkml:trace contextRef="#ctx0" brushRef="#br0" timeOffset="11327.4579">19653 7814 1834 0,'0'0'150'0,"0"0"-29"0,0 0-89 0,0 0-19 0,0 0-47 16,0 0-26-16,0 0 10 0,0 0 10 16,0 0 3-16,0 0 10 0,0 0 20 15,0 0 44-15,0 0 4 0,0 0-16 16,0 0 4-16,0 0 21 0,0 0 13 0,0 0 25 15,0 0 14-15,0 0-10 0,0 0-6 16,0 0-11-16,0 0-5 0,0 0-19 0,0 0-6 16,0 0-29-16,0 0-4 0,0 0 7 15,0 0-3-15,0 0-10 0,0 0-6 16,0 0 5-16,0 0-5 0,0 0-3 0,0 0 1 16,0 0 7-16,0 0 6 0,0 0-8 15,0 0-3-15,0 0 0 0,0 0-3 16,0 0-5-16,0 0 8 0,0 0 5 15,42-58 6-15,-42 58-16 0,23-9-4 0,-23 9 9 16,34-12 6-16,-34 12-6 0,32-8-6 16,-32 8 4-16,36-12 2 0,-36 12-3 15,29-5 8-15,-29 5-5 0,30-10-8 0,-30 10 8 16,27-1-2-16,-27 1 4 0,0 0-4 0,31-7 2 16,-31 7 10-16,0 0-1 0,26-12-7 15,-26 12 1-15,0 0 5 0,0 0 3 16,26-4 8-16,-26 4 2 0,0 0-11 15,0 0 1-15,0 0 2 0,24-9-5 0,-24 9-6 16,0 0 1-16,26-11 5 0,-26 11-8 16,0 0 2-16,31-11 6 0,-31 11-3 15,23-2-5-15,-23 2-2 0,0 0 15 0,33-11-13 16,-33 11 7-16,0 0-7 0,41-6-2 16,-41 6-3-16,25 0 10 0,-25 0-18 0,0 0 5 15,42-1-23-15,-42 1 2 0,0 0 5 16,33 1-19-16,-33-1-8 0,0 0-36 0,32 6-34 15,-32-6-53-15,0 0-414 0,0 0 112 16</inkml:trace>
  <inkml:trace contextRef="#ctx0" brushRef="#br0" timeOffset="12775.5717">20131 7262 2161 0,'0'0'-73'0,"0"0"16"15,0 0 10-15,0 0-1 0,0 0 3 0,0 0 26 16,0 0 11-16,0 0-22 0,0 0 30 16,0 0 0-16,0 0 15 0,0 0 0 0,0 0 16 15,0 0 6-15,0 0 15 0,0 0 13 16,0 0-12-16,0 0 19 0,0 0 2 16,0 0-2-16,0 0 8 0,0 0-33 0,0 0-4 15,0 0-4-15,0 0 0 0,0 0-4 16,0 0-6-16,0 0-14 0,0 0 13 15,0 0-8-15,0 0 9 0,0 0-7 16,0 0 3-16,0 0 19 0,0 0-9 0,0 0 5 16,0 0 0-16,0 0 1 0,0 0-10 15,0 0 5-15,0 0-9 0,0 0-4 0,0 0 2 16,0 0-11-16,0 0-1 0,0 0-6 16,0 0 3-16,0 0-10 0,0 0-8 15,0 0 6-15,0 0-10 0,0 0-3 0,0 0 5 16,5-30-7-16,-5 30 12 0,0 0-10 15,0 0 7-15,0 0-2 0,0 0-2 16,49 3 17-16,-49-3-15 0,0 0 2 0,38 3 6 16,-38-3-6-16,34 4 3 0,-34-4 2 15,42 2-4-15,-42-2 2 0,43 0 0 16,-21 0 7-16,-22 0 1 0,49 0-3 0,-28 0-5 16,-21 0 5-16,57 3 0 0,-30-3-3 15,0 0-2-15,4 0 5 0,1 3 8 0,0-3-1 16,0 0-9-16,1 4 2 0,-3-4-3 15,5 2 3-15,-4 3 3 0,0-5-19 16,-1 1 19-16,2-1-3 0,-3 5 0 0,-1-5 8 16,-28 0-1-16,62-5 6 0,-37 10-8 15,-25-5 13-15,54-5 2 0,-31 5 10 16,-23 0 7-16,47-1 2 0,-47 1 11 0,42 0-21 16,-42 0 8-16,38-5-9 0,-38 5 4 15,42 0-4-15,-42 0 3 0,40-2-6 16,-40 2-3-16,42-4 2 0,-20 1-13 0,-22 3 8 15,45 0-10-15,-18-3-2 0,-27 3 5 16,57-2 1-16,-26 2 0 0,-1 0-2 0,2-4-13 16,-3 1 4-16,7 3 13 0,-2-3-1 15,1 1-5-15,-35 2-18 0,64 0 13 16,-33-5-14-16,0 5 14 0,4 0-2 16,-5 0 0-16,5 0 0 0,-35 0 1 0,65 0-3 15,-31 0-3-15,-1 5 3 0,0-5 7 16,1 2 1-16,-2-2-10 0,1 3 6 0,2 0-10 15,-5 1 10-15,2-4-4 0,-2 2 2 16,0 1-2-16,-30-3 4 0,54 3 5 16,-26-3-3-16,-28 0-6 0,51 0-2 0,-31 4 12 15,-20-4-6-15,45 0 5 0,-45 0-1 16,37 0 0-16,-37 0 2 0,36 0 4 16,-36 0-1-16,42 0-1 0,-18 0 6 15,-24 0-14-15,45 0 8 0,-20 0 10 0,-25 0-20 16,48 0 4-16,-22 0-6 0,-26 0 3 15,53 0-3-15,-26 2 4 0,-27-2 0 0,47 0-10 16,-21 0 8-16,-26 0 2 0,42 0-2 16,-42 0 0-16,40 5-2 0,-40-5-4 15,30 1 2-15,-30-1 8 0,32 0 6 0,-32 0-14 16,0 0 8-16,39 0-8 0,-39 0-4 16,23 5 4-16,-23-5 0 0,0 0-2 0,45 2 2 15,-45-2 6-15,35 0-6 0,-35 0 10 16,39 3 0-16,-39-3-12 0,40 0 8 15,-15 2 10-15,-25-2-12 0,49 0 7 16,-19 5 16-16,2-5-17 0,1 0 7 0,4 2-1 16,0-2-5-16,3 4 0 0,2-1 3 15,6 0-5-15,-3-3 6 0,2 1-16 16,2-1 3-16,-4 8 11 0,-2-8-7 0,-3 3-4 16,-6-3 1-16,-1 5-6 0,-1-4 1 15,-2-1 15-15,-30 0-1 0,44 0-3 0,-23 3 13 16,-21-3-14-16,41 0 10 0,-41 0 0 15,30 0-6-15,-30 0-3 0,0 0-2 16,43 0 6-16,-43 0-4 0,30 0-2 0,-30 0 11 16,37-3-7-16,-37 3-9 0,42-1 2 15,-42 1 3-15,40-5-12 0,-40 5 14 16,44-3-42-16,-44 3-43 0,36 0-55 0,-36 0-63 16,29-3-177-16,-29 3-366 0,0 0 478 15</inkml:trace>
  <inkml:trace contextRef="#ctx0" brushRef="#br0" timeOffset="18794.7664">22969 8840 2938 0,'0'0'-170'16,"0"0"26"-16,0 0 25 0,0 0 23 15,0 0 39-15,0 0 19 0,0 0 2 0,0 0 9 16,0 0 4-16,0 0-10 0,0 0 16 16,0 0 0-16,0 0 3 0,0 0 21 0,0 0 13 15,78 0 7-15,-78 0-3 0,74 3 2 16,-22 0 1-16,3 1-4 0,15-1-7 0,0 2 3 16,7 3 1-16,4-4-1 0,6 7-4 15,-7-5-2-15,7 0-4 0,3 0-5 16,-11-3-1-16,13 3 3 0,0 0 6 15,7-3-2-15,1 0 2 0,4 7-6 0,-2-5 0 16,3 2 7-16,36 2-20 0,-3 4 11 16,-4 0-8-16,-18-4 8 0,-14-1-4 15,-4 0 3-15,-1 3-13 0,-1 1 7 0,1-3 13 16,-2 3-14-16,-1 0 8 0,-4-1-14 16,7-2-8-16,-5 0-29 0,2-1-45 0,3-1-58 15,-7 2-134-15,-11-9-203 0,3 4 105 16</inkml:trace>
</inkml:ink>
</file>

<file path=ppt/ink/ink2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37:04.553"/>
    </inkml:context>
    <inkml:brush xml:id="br0">
      <inkml:brushProperty name="width" value="0.05292" units="cm"/>
      <inkml:brushProperty name="height" value="0.05292" units="cm"/>
      <inkml:brushProperty name="color" value="#FF0000"/>
    </inkml:brush>
  </inkml:definitions>
  <inkml:trace contextRef="#ctx0" brushRef="#br0">15593 3756 1193 0,'0'0'182'0,"0"0"-96"0,0 0-29 16,0 0-18-16,0 0-30 0,0 0 12 16,0 0-4-16,0 0 0 0,0 0-13 0,0 0-8 15,0 0-5-15,0 0 18 0,0 0-9 16,0 0-4-16,0 0 8 0,0 0-4 0,0 0 0 16,0 0 8-16,50 29 0 0,-50-29 17 15,12 18-8-15,-12-18 3 0,17 19 4 16,-17-19 12-16,18 20 4 0,-18-20-25 15,17 29 28-15,-9-11 29 0,1 4 1 0,2-1 23 16,-6 3 7-16,4 2-3 0,-3 2 27 16,3 0-17-16,-4-1-13 0,2 4-8 0,1 0-1 15,0-2-26-15,1 3 9 0,-4-3-6 16,3 0-2-16,-3 0-11 0,8 1-1 16,-11-3-13-16,5 2 5 0,1-2-1 0,0-2-12 15,1 3-7-15,-2-4 4 0,-1 4 2 16,-1-6-11-16,4 3 6 0,-9-25 9 15,10 45-5-15,-2-25-2 0,-5 1-7 0,-3-21 2 16,9 33 9-16,-9-33-7 0,8 36-5 16,-6-20-3-16,-2-16-7 0,11 32 14 15,-9-14-42-15,-2-18-15 0,12 35-23 0,-9-19-43 16,-3-16-40-16,0 35-72 0,0-35-500 16,-3 27 605-16</inkml:trace>
  <inkml:trace contextRef="#ctx0" brushRef="#br0" timeOffset="461.5671">15802 4574 2809 0,'0'0'-108'0,"27"-13"13"0,-27 13 27 0,0 0 41 16,0 0 3-16,20-12 18 0,-20 12-10 15,0 0 28-15,24-15 4 0,-24 15 2 16,20-19 6-16,-7 6 0 0,-13 13-3 0,32-27-1 16,-17 8 6-16,0 4-5 0,5-5-7 15,-2 4 0-15,2-3-2 0,-3 0 16 16,-2 4 20-16,-15 15 12 0,30-32 18 16,-21 20-15-16,-9 12 1 0,23-24-9 0,-23 24-11 15,20-22 7-15,-20 22-15 0,17-21-14 16,-17 21 8-16,12-16-6 0,-12 16-15 15,0 0-14-15,21-22-18 0,-21 22-22 0,0 0-24 16,15-15-18-16,-15 15-43 0,0 0-36 16,14-21-146-16,-14 21-286 0,10-23 113 0</inkml:trace>
  <inkml:trace contextRef="#ctx0" brushRef="#br0" timeOffset="957.2689">15433 3812 2278 0,'0'0'-10'16,"0"0"33"-16,0 0 13 0,0 0-11 0,0 0 17 15,0 0-5-15,0 0 19 0,0 0-2 16,0 0 17-16,0 0-22 0,95-24 2 0,-68 18-9 16,3-3 5-16,2-1-25 0,1 3 16 15,4-5-9-15,0-3-8 0,6 2 8 16,-8-2-3-16,4 0 3 0,-1 0-4 0,2-2 0 16,2 2 0-16,-3-3 3 0,-8 0-1 15,5 0 2-15,-6-2 0 0,1 5-14 16,-5 3-1-16,0-3-2 0,4 0-3 0,-4 2 1 15,5-4 11-15,-4 2-30 0,-4 3-6 16,4 0-42-16,0 4-53 0,0-2-97 16,-4 1-461-16,1 3 120 0</inkml:trace>
  <inkml:trace contextRef="#ctx0" brushRef="#br0" timeOffset="1908.4268">16870 4050 2547 0,'0'0'-122'0,"-26"19"30"0,26-19 10 16,-16 11-2-16,16-11-6 0,-20 22 40 15,20-22 29-15,-20 25 3 0,6-8 21 0,-1 0 12 16,0 4 6-16,2-3 1 0,-1 3-8 16,3 3 0-16,-3-1 0 0,-1 2 14 0,7 1-21 15,-1-3 4-15,1-1 6 0,8-22 3 16,-8 41-6-16,8-41-4 0,1 36 7 0,6-17-7 16,-7-19 3-16,28 33-13 0,-11-18 7 15,3-3 13-15,5 3-20 0,4-7 10 16,-7 1 3-16,8-3-13 0,0-3 3 0,-30-3-13 15,50 0-6-15,-23-3 9 0,-27 3-19 16,53-9-11-16,-29 0-15 0,-6-1-3 16,-18 10-9-16,32-28 9 0,-17 16 22 15,-15 12 55-15,10-25 90 0,-10 25-4 0,0-27-21 16,0 27 32-16,0 0-19 0,-13-41-1 16,13 41-9-16,-15-24-17 0,15 24-1 0,-11-21 0 15,11 21-11-15,-10-21 18 0,10 21 13 16,0 0-9-16,-15-26-3 0,15 26 3 0,0 0-18 15,0 0-24-15,-11-25-2 0,11 25 2 16,0 0-15-16,0 0-1 0,0 0-6 16,0 0-7-16,-7-24-10 0,7 24 2 15,0 0-16-15,0 0 12 0,0 0-11 0,0 0-3 16,0 0 7-16,0 0-5 0,0 0 6 16,0 0-5-16,0 0 7 0,0 0-1 15,0 0-1-15,0 0-9 0,33-15 17 0,-33 15-6 16,0 0-13-16,0 0 19 0,0 0 0 15,57 24-4-15,-57-24-4 0,42 15 8 0,-22-5 0 16,7-1-6-16,-5 0 8 0,6 2-8 16,2 1 8-16,-3-3 0 0,3 0 3 0,2 0-5 15,1 0 2-15,8 0 9 0,-1 1-7 16,-7-5 15-16,2-2-8 0,4 4 6 16,-6-2-4-16,1-2-5 0,-1 5-10 15,6-8-29-15,-6-4-71 0,11-3-169 0,-3-5-459 16,-4-3 524-16</inkml:trace>
  <inkml:trace contextRef="#ctx0" brushRef="#br0" timeOffset="2483.7301">18074 3877 2945 0,'0'0'-92'0,"0"0"62"16,-5 24 19-16,5-24 33 0,0 0 24 15,-5 34 1-15,5-34 13 0,-3 29 16 16,3-29-4-16,0 36-2 0,0-36-4 0,8 45-8 15,-1-18 3-15,-1 0-14 0,1-3-12 16,1 7 2-16,4-3 10 0,1 3-23 16,6 1 17-16,-4-2-3 0,0 0-20 0,2-3 9 15,4 2-3-15,3-2 4 0,-4-2-4 16,3-4 1-16,2 1-5 0,1-3-13 16,-1-1 9-16,-4-4 1 0,6-3 2 0,5-1 6 15,0-4-10-15,1-5-2 0,4 4 6 16,-4-5-8-16,8 0-1 0,0-6-12 15,5 0 9-15,-1-4 2 0,2-1-5 0,-9-3 7 16,7 4-5-16,-1-5-8 0,-6 3 2 16,-1-6-15-16,6 1-11 0,-7 1-7 0,10-10-42 15,-5-4-82-15,-6-8-146 0,-2-1-451 16,-6-3 411-16</inkml:trace>
  <inkml:trace contextRef="#ctx0" brushRef="#br0" timeOffset="2876.5291">18618 2798 3157 0,'-22'-9'-22'16,"22"9"24"-16,0 0-2 0,-24-15-12 0,24 15 14 15,0 0-21-15,0 0 16 0,-21-16 8 16,21 16 7-16,0 0-2 0,0 0 3 15,0 0-18-15,0 0 14 0,-22-12-11 16,22 12 4-16,0 0 6 0,0 0-8 0,0 0-15 16,0 0 13-16,0 0-1 0,0 0 8 15,0 0 7-15,0 0 8 0,60 78-8 0,-40-48 19 16,4 3 9-16,2 9 11 0,6 0 13 16,-3 5-3-16,7 7 17 0,-4 6-9 0,5 2-9 15,0-1 8-15,5 4-18 0,-6 0-5 16,21 21 8-16,-10-16-2 0,-5-5-19 15,0-5 7-15,-4 3-4 0,7-1 4 0,-1-3-16 16,-6-5-3-16,-6-10-4 0,2-1-6 16,-4-4-19-16,-9-7-23 0,3-2-24 15,-6-2-16-15,1-5-22 0,-11 1-14 16,2-3-21-16,-7 1-51 0,-3-3-68 0,0-19-474 16,-5 31 555-16</inkml:trace>
  <inkml:trace contextRef="#ctx0" brushRef="#br0" timeOffset="3192.3304">18562 3723 2987 0,'0'0'-21'0,"0"0"29"0,0 0 13 15,0 0 2-15,0-34 7 0,0 34 0 16,0 0 7-16,0 0 0 0,15-27 6 0,-15 27-14 16,41-31 4-16,-16 6 9 0,11 4-17 15,8-4-6-15,4-3 1 0,3 4-6 0,-1-1 10 16,3 5-17-16,4-4-5 15,-7 9-31-15,4-3-37 0,3 1-83 0,-10 5-172 16,-5 4-343-16,14-8 116 0</inkml:trace>
  <inkml:trace contextRef="#ctx0" brushRef="#br0" timeOffset="4062.3849">20533 2669 2586 0,'-42'7'-93'16,"24"-2"19"-16,18-5 1 0,-32 11 8 0,32-11-1 15,-30 7-2-15,30-7 12 0,-30 17 0 16,30-17 1-16,-20 18 15 0,20-18 2 15,-15 19 16-15,15-19 3 0,-19 21-1 0,19-21 13 16,-20 29 34-16,20-29 26 0,-8 27 2 16,3-12 18-16,5-15 1 0,-12 34-9 15,10-9 32-15,-6 0 0 0,3 2-25 0,3 2 4 16,-1 1-8-16,3 3 5 0,0 6 3 16,0-4-7-16,0 8 7 0,3 1 0 15,-1 6 21-15,6-2-1 0,2 7-12 16,-1 1-9-16,1 4 0 0,5-10-13 0,0 10 1 15,5-6-7-15,-5 2-18 0,8-1 16 16,-2-1-11-16,0-2-5 0,6-7-6 0,-5 7 9 16,6-5-16-16,-6 0-5 0,3-1 1 15,0-7-2-15,0 5-2 0,-1-5 2 16,-1-4 9-16,-3-4-17 0,7 4 5 0,-9-8-6 16,-1 0 6-16,5 1-14 0,-5-8 3 15,-6 3 4-15,8-4-5 0,-6-1-8 16,2-1-19-16,-7 0-27 0,-8-17-26 0,26 30-34 15,-15-17-59-15,-11-13-105 0,19 18-469 16,-19-18 459-16</inkml:trace>
  <inkml:trace contextRef="#ctx0" brushRef="#br0" timeOffset="4278.2672">20655 4397 3093 0,'-15'-21'-73'16,"15"21"9"-16,0 0 9 0,0 0 4 0,0 0 0 15,0 0-2-15,47-44 17 0,-27 31-1 16,5-4-1-16,2-1 9 0,0-1 3 0,8 0-4 16,-4-2-15-16,3-4-20 0,3-2-35 15,5-2-62-15,-6 2-383 0,-2-3 109 16</inkml:trace>
  <inkml:trace contextRef="#ctx0" brushRef="#br0" timeOffset="4472.1641">21366 3768 1973 0,'0'0'-56'0,"0"0"19"0,0 0 29 16,0 0 8-16,43 23 42 0,-43-23 42 16,17 24-19-16,0-9 29 0,-4 0 4 0,6 5-13 15,-1-1 6-15,6 1-5 0,-1 5 0 16,0 1-11-16,1-5-10 0,4 3-4 0,-4-2-20 15,-1-2 15-15,-3 0-14 0,2-5-14 16,-5 0 1-16,1 0-9 0,-18-15-20 16,27 24-28-16,-27-24-58 0,17 8-179 15,-17-8-367-15,0 0 119 0</inkml:trace>
  <inkml:trace contextRef="#ctx0" brushRef="#br0" timeOffset="4659.0855">21532 3286 2987 0,'-14'-15'215'0,"14"15"-40"0,-20-26-21 16,20 26-49-16,-10-15 1 0,10 15-4 15,0 0 14-15,-13-21 26 0,13 21 0 16,0 0-26-16,0 0-21 0,-15-21-20 0,15 21-43 16,0 0-38-16,0 0-42 0,0 0-26 15,0 0-37-15,0 0-45 0,0 0-108 16,0 0-561-16,0 0 51 0</inkml:trace>
  <inkml:trace contextRef="#ctx0" brushRef="#br0" timeOffset="5219.4245">21896 3385 3582 0,'27'15'-121'0,"-27"-15"12"16,23 16 7-16,-23-16 14 0,26 15 14 0,-13-7 6 15,-13-8 6-15,27 24 15 0,-7-13 24 0,-20-11 7 16,28 24 5-16,-11-9 3 0,0 4 5 16,3-1 14-16,-4 0-11 0,0 5 11 15,2-2 5-15,0 1-3 0,-4-5-3 0,1 3 11 16,-2-2-8-16,2 1 8 0,-5-4-10 15,-10-15 7-15,20 29-13 0,-20-29 5 16,17 24 0-16,-17-24 3 0,13 18-11 0,-13-18 8 16,15 15 10-16,-15-15 8 0,0 0-1 15,16 15 15-15,-16-15-16 0,0 0-12 16,0 0-4-16,0 0-32 0,0 0-4 0,0 0 7 16,21-57-48-16,-21 57-4 0,5-44-17 15,-1 19 0-15,-4 1-3 0,0 24 38 16,5-43 4-16,-2 21 2 0,-3 22 9 0,8-34 17 15,-8 34-15-15,2-31 11 0,-2 31-2 16,13-24 8-16,-13 24-6 0,5-22 6 0,-5 22 3 16,0 0 3-16,21-20 17 0,-21 20 21 15,21-12 13-15,-21 12 14 0,35 0-9 16,-35 0 11-16,34 5-13 0,-34-5-3 0,48 12 2 16,-26-5 8-16,5 1-9 0,-2 2 2 15,0-1-6-15,3 2 0 0,-6 5-3 16,2-4-4-16,1 4 1 0,-2 0 2 15,-1-1-6-15,-2 1 0 0,-3-1-5 0,3 1-10 16,-7 0 13-16,9-3-11 0,-4 4-19 16,-1 0-31-16,-5-1-60 0,8-1-111 0,-8 1-443 15,-2-3 119-15</inkml:trace>
  <inkml:trace contextRef="#ctx0" brushRef="#br0" timeOffset="5703.128">23653 3332 2520 0,'-25'-7'-70'0,"25"7"-2"0,0 0 11 16,-36-3 9-16,36 3 12 0,0 0 26 0,0 0 28 15,-41 3 12-15,41-3 7 0,0 0-3 16,-32 10 5-16,32-10 3 0,-17 14-6 16,17-14 8-16,-13 20-6 0,13-20-4 0,-9 28 6 15,9-28 8-15,-15 30 0 0,15-30-16 16,-10 32 4-16,7-13-10 0,3-19 1 15,-3 32 2-15,3-32-6 0,3 31 0 0,-3-31 0 16,8 27-8-16,-8-27-3 0,9 29 8 16,-9-29-16-16,13 22 5 0,-13-22 1 0,29 15-9 15,-29-15-8-15,31 4-10 0,-31-4-6 16,45-14-26-16,-19 2 23 0,0 0 10 16,-1-3-14-16,1-5 17 0,-5-4-6 0,-1 6 3 15,4-10-13-15,-8 4 7 0,-4-1-25 16,-2-3-1-16,-1-2-1 0,-6-2 9 15,0 1 2-15,-6 1-3 0,-5-6-5 16,1-5-14-16,-3 0-27 0,-4 1-58 0,3-2-347 16,-6-8 104-16</inkml:trace>
  <inkml:trace contextRef="#ctx0" brushRef="#br0" timeOffset="5771.0876">23537 2605 1723 0,'-11'-28'-57'0,"-4"6"-39"16,6 2 18-16,9 20-30 0,-13-31-49 0,13 31-186 15,-9-28 83-15</inkml:trace>
  <inkml:trace contextRef="#ctx0" brushRef="#br0" timeOffset="6214.9312">23802 2821 1086 0,'0'0'-48'0,"13"24"38"15,-13-24 36-15,17 22 21 0,-7-10 45 16,-10-12 10-16,16 25 23 0,-16-25 34 15,17 25 13-15,-17-25-6 0,19 17 5 0,-19-17-17 16,13 22 29-16,-13-22-2 0,13 25-22 16,-1-12-18-16,-12-13-7 0,17 27 9 15,-17-27-29-15,20 27-12 0,-8-8-18 0,-1-3-4 16,3 3 5-16,-3-4-1 0,4 3-13 16,-15-18 7-16,26 34-23 0,-10-15 0 15,-2-1 2-15,1 0-16 0,1 1 3 16,1 1-3-16,0 3-9 0,-2-1-6 0,2-1-2 15,-1 0-9-15,-2 2-5 0,3-5-23 0,1 3-35 16,2-2-19-16,-3 1-44 0,6-5-56 16,-6 0-105-16,0-7-511 0,-2-4 267 15</inkml:trace>
  <inkml:trace contextRef="#ctx0" brushRef="#br0" timeOffset="7917.4748">23440 2621 3236 0,'-3'-39'-138'0,"3"39"35"15,0 0 1-15,-3-32 27 0,3 32 6 16,0 0 21-16,-2-39 25 0,2 39 18 0,-3-23 7 15,3 23 24-15,-9-31 30 0,9 31 26 16,-5-30-23-16,5 30 14 0,-8-32 19 0,8 32-6 16,-7-30 3-16,7 30-5 0,-10-28-5 15,10 28 10-15,-5-21 5 0,5 21-9 16,0 0 12-16,-13-31-21 0,13 31 19 16,0 0-11-16,0 0-3 0,-5-28-8 0,5 28-4 15,0 0-10-15,0 0-7 0,-9-21 0 16,9 21-14-16,0 0 0 0,0 0-8 0,0 0-4 15,0 0 1-15,0 0-7 0,0 0-3 16,0 0-7-16,-3-29 5 0,3 29-6 16,0 0-3-16,0 0-9 0,0 0 2 0,0 0 4 15,0 0 2-15,0 0 3 0,0 0-1 16,43 56 12-16,-29-34 2 0,3-2 3 0,3 8 18 16,-4 4 0-16,8-5 7 0,-2 3 0 15,-2 2 4-15,0 2 0 0,5-1-8 16,-5 1 0-16,8 6 1 0,-3 1-8 0,4-1 0 15,-1-5-4-15,-3 7-5 0,4-6 4 16,-6-1-5-16,2-2 0 0,-1-3 1 16,-3 2 1-16,-2-2 0 0,6-2-1 15,-3 4-4-15,-4-5-4 0,4 0-2 0,0 5 2 16,-2-5-5-16,0 1 0 0,-4-5-1 16,1-7-1-16,-3 4-1 0,2-1-4 0,-1-2 1 15,-3-2 0-15,-12-15-2 0,20 26 0 16,-20-26-1-16,19 24 0 0,-13-12-2 0,-6-12 0 15,20 22 0-15,-20-22 1 0,12 25-6 16,-12-25 3-16,13 19 0 0,-13-19 1 16,12 18-2-16,-12-18 2 0,0 0 1 0,17 21 1 15,-17-21 0-15,0 0 2 0,12 16 1 16,-12-16 6-16,0 0 1 0,0 0-3 0,0 0-1 16,0 0-4-16,0 0 2 0,0 0-6 15,0 0-5-15,0 0-10 0,0 0-5 16,0 0-6-16,-44-61-9 0,44 61 2 15,-13-22 2-15,13 22-9 0,-20-25-5 0,5 12 2 16,15 13-1-16,-31-17-3 0,15 4 0 16,16 13 2-16,-37-21 4 0,17 10 7 0,-2 2-3 15,22 9 1-15,-40-18 9 0,20 13-1 16,20 5 3-16,-37-13 3 0,37 13 5 16,-33-9-7-16,33 9 3 0,-32-6-4 15,32 6 5-15,-30-6 1 0,30 6 5 0,-30-5 0 16,30 5-3-16,0 0 7 0,-42 0-3 0,42 0-1 15,0 0 2-15,-37 5-1 0,37-5 6 16,0 0-4-16,-33 6 0 0,33-6 3 16,-22 9-2-16,22-9 2 0,0 0 3 0,-32 12-3 15,32-12 4-15,-23 12-4 0,23-12-3 16,-21 15 6-16,21-15 1 0,-21 15-3 0,21-15 5 16,-17 15 0-16,17-15 0 0,-22 14 5 15,22-14-4-15,0 0-8 0,-18 18 6 16,18-18-7-16,0 0 4 0,-17 15 4 15,17-15-6-15,0 0 0 0,0 0 5 0,-17 16-4 16,17-16 3-16,0 0 0 0,0 0 0 16,-15 15-2-16,15-15 3 0,0 0-1 15,0 0 0-15,0 0-4 0,0 0 7 0,-13 21-5 16,13-21 0-16,0 0 3 0,-7 23-26 16,7-23 8-16,0 0 1 0,-11 31-2 0,11-31 2 15,-2 23 1-15,2-23 4 0,0 0 5 16,-3 39 5-16,3-39-4 0,0 24 5 0,0-24-9 15,0 0 7-15,0 39-7 0,0-39 11 16,3 32 2-16,-3-32 3 0,5 39 4 16,3-20-18-16,2 1 12 0,-1 3 5 0,4-4-5 15,-5 2 2-15,6-2 0 0,3 0 0 16,4-1-7-16,-4-3 13 0,6 0 0 16,8-3 0-16,0 2 2 0,8-1-1 0,1-5 0 15,5-3-4-15,0 2 1 0,2-4 4 16,0 1-11-16,-9-4 7 0,3 0 0 15,-5 0-3-15,-2 0 0 0,-1-7 1 0,2 0-2 16,-4-1 1-16,0-6-3 0,3 3 4 16,-7-5 6-16,-2 1 6 0,0 0 1 0,-2 0-3 15,-3-5-5-15,2 2-3 0,-4-1 0 16,4-4-3-16,-5 4-5 0,0-4-10 16,1 3-28-16,-5-2-12 0,1 4-29 15,-14 18-17-15,25-31-25 0,-20 15-20 0,-5 16-39 16,15-24-78-16,-15 24-617 0,3-22-225 0</inkml:trace>
  <inkml:trace contextRef="#ctx0" brushRef="#br0" timeOffset="8250.2772">24688 3055 4093 0,'0'0'-4'0,"-13"-40"31"0,13 40 1 16,0 0-11-16,0 0 11 0,0 0-12 0,-15-22 28 16,15 22 41-16,0 0 15 0,0 0-7 0,0 0-14 15,0 0-14-15,0 0-10 0,0 0-1 16,0 0-13-16,0 0-2 0,0 0-2 16,0 0-6-16,0 0 4 0,0 0-10 15,0 0-4-15,73 31 2 0,-58-15-2 0,-15-16 4 16,31 32 0-16,-13-12-4 0,-1 2-4 15,1-4 5-15,-1 3-3 0,-1 0-3 16,6-1-2-16,-3 1-4 0,-3-3 3 0,-4 4-7 16,3-2 6-16,-1-3-16 0,-1-2-18 15,-13-15-13-15,17 25-23 0,-17-25-28 0,16 18-52 16,-16-18-95-16,0 0-205 0,0 0-429 16,0 0-201-16</inkml:trace>
  <inkml:trace contextRef="#ctx0" brushRef="#br0" timeOffset="8460.1418">24683 2681 4156 0,'0'0'-2'0,"-15"-33"34"0,15 33 0 0,-12-31-8 16,12 31 0-16,-8-31 18 0,8 31 5 0,-8-28 15 16,8 28 1-16,-5-27 10 0,5 27-1 15,-9-23 5-15,9 23-7 0,0 0-12 0,-6-27-6 16,6 27-7-16,0 0-12 0,0 0-1 15,-2-30-32-15,2 30-47 0,0 0-22 16,0 0-49-16,0 0-40 0,0 0-79 16,0 0-261-16,0 0-322 0,0 0 79 0</inkml:trace>
  <inkml:trace contextRef="#ctx0" brushRef="#br0" timeOffset="9077.4827">24926 2627 3732 0,'0'0'-28'16,"13"15"-5"-16,-13-15-6 0,0 0 5 0,0 0 9 16,0 0-2-16,19 22 1 0,-19-22 15 15,0 0 30-15,16 15-1 0,-16-15 5 16,14 17-6-16,-14-17 10 0,20 23 4 0,-4-8-2 15,-1 1 10-15,2-1-7 0,0 3-8 16,0-3-1-16,-1 5 5 0,1-5-9 0,-2 4-7 16,2-4 15-16,-2 1-16 0,-2 0-3 15,-13-16 3-15,20 27-1 0,-6-15 1 16,-14-12 4-16,20 21-7 0,-5-12 1 0,-15-9 6 16,0 0-4-16,22 21 9 0,-22-21 11 15,13 14 21-15,-13-14 15 0,0 0-6 16,0 0-9-16,0 0-8 0,0 0-11 15,0 0-9-15,0 0-1 0,0 0-10 0,0 0-22 16,0 0-20-16,-2-65-30 0,2 65-20 16,0-46-19-16,2 21 1 0,1-3-4 15,6-1 7-15,-8 0 8 0,4 4 9 0,4-3 9 16,-9 28 2-16,8-49 8 0,-4 27 3 0,-4 22 11 16,10-35 5-16,-4 22 0 0,-6 13 11 15,14-32-2-15,-14 32 6 0,16-24 0 16,-16 24 3-16,27-18-3 0,-27 18 9 0,22-19 13 15,-22 19 11-15,28-9-1 0,-28 9-3 16,30-7 9-16,-30 7 10 0,34 0 0 16,-34 0 14-16,35 8 20 0,-35-8-13 15,30 13 9-15,-11-3 8 0,-19-10 7 0,30 19-14 16,-15-4 5-16,1-3-1 0,-1 5 4 16,-15-17-4-16,26 28 6 0,-10-11-11 15,-6 1-7-15,5-3-2 0,0 5-6 0,-6-3-7 16,-9-17 3-16,25 34-11 0,-20-19-1 15,-5-15-6-15,23 31-20 0,-14-17-51 0,-9-14-30 16,13 27-63-16,-1-12-76 16,-12-15-576-16,8 19 186 0</inkml:trace>
  <inkml:trace contextRef="#ctx0" brushRef="#br0" timeOffset="9832.0193">26307 2473 3677 0,'0'0'-12'0,"-23"-22"4"16,23 22-11-16,0 0-10 0,-17-15 0 15,17 15-5-15,0 0 16 0,-28-17 8 0,28 17 12 16,-29-5 11-16,29 5-9 0,-31-4-8 16,31 4 8-16,-37 0 11 0,37 0 4 15,-42 4 11-15,42-4 13 0,-48 13-14 16,27-7 0-16,1 6 1 0,20-12-4 0,-33 21 0 15,15-6-7-15,18-15 3 0,-26 30-3 16,21-13 10-16,5-17-21 0,-11 30 5 0,11-30-4 16,-2 31 1-16,2-31 3 15,0 0-5-15,8 41-3 0,-8-41 5 0,14 24-3 16,-1-12 1-16,-13-12-1 0,22 18 4 0,-22-18-7 16,30 15 1-16,-30-15 5 0,32 12-1 15,-32-12-6-15,33 5 3 0,-33-5-3 0,35-5 3 16,-35 5-1-16,44-12-1 0,-22 5 9 15,3-4-4-15,-7-1 0 0,0-3 12 16,3 3-5-16,-21 12 19 0,30-25 11 16,-17 13 36-16,-13 12-21 0,22-22 6 0,-22 22-10 15,22-18-2-15,-22 18 0 0,16-15-12 16,-16 15-9-16,0 0-6 0,17-19-9 0,-17 19-4 16,0 0 2-16,0 0 2 0,35 0-11 15,-35 0 1-15,0 0 2 0,49 24 2 16,-31-9-6-16,2 1 2 0,5 0 5 0,-5 3-7 15,9 2 4-15,-6 3 4 0,7 2 6 16,-1-2-8-16,4 3 5 0,1 4 0 16,1 0-2-16,2 3 0 0,-1-1-1 15,-2 2-2-15,-2-1-4 0,-7-7 4 0,0 3 0 16,-2 2-1-16,-1-3-4 0,-2-1 4 16,-5-5-3-16,-7 1-3 0,6 3-1 0,-6 0 3 15,-4 3 1-15,-3 0 1 0,-2 0-1 16,1 2 4-16,0-32-6 0,-12 62-1 0,3-34 3 15,-2-4 0-15,-4 3 2 0,-2 0-2 16,-1 3-3-16,-4-10 3 0,-3 5-1 16,-2-3-2-16,-5-6 2 0,7-1 4 0,-3-6-4 15,-1 0 1-15,4-6 3 0,25-3-1 16,-62-6-3-16,34-6 3 0,-7-3-6 16,8-11-7-16,-5-10-5 0,7-6-6 0,0-5-2 15,7-7 1-15,9-3 0 0,4-4 8 16,5-7-7-16,8-1 4 0,6-10-1 15,6 1 2-15,8 0 0 0,-1 0-44 0,17-15-44 16,8 7-49-16,-7 14-66 0,-5 13-154 16,0 5-506-16,-15 7-238 0</inkml:trace>
  <inkml:trace contextRef="#ctx0" brushRef="#br0" timeOffset="14127.7355">23007 4483 3903 0,'18'-23'-161'0,"-18"23"13"0,0 0 2 15,0 0 18-15,0 0 6 0,0 0 34 0,0 0 23 16,0 0 27-16,0 0 15 0,0 0 16 15,0 0 7-15,0 0 7 0,27 48 9 16,-27-48-11-16,15 22 8 0,-15-22 4 0,10 25 6 16,-10-25-1-16,15 24 13 0,-15-24 2 15,12 26-8-15,-12-26 2 0,8 21-3 16,-8-21-2-16,12 25-2 0,-12-25-4 0,5 24 3 16,-5-24-4-16,12 21 12 0,-12-21-15 15,5 26-5-15,-5-26 7 0,10 24 0 0,-10-24-1 16,7 24-1-16,-7-24 5 0,10 22-5 15,-10-22-8-15,3 20 9 0,-3-20 7 16,0 0-9-16,13 27 16 0,-13-27-6 0,0 0 8 16,0 0 18-16,5 20 3 0,-5-20 4 15,0 0 0-15,0 0-5 0,0 0-10 16,0 0-8-16,0 0-6 0,0 0 7 16,0 0-17-16,0 0-6 0,0 0-19 0,0 0-11 15,0 0 4-15,0 0-5 0,0 0-4 16,25-59 13-16,-25 59 0 0,5-30-11 0,-5 30 4 15,12-27 12-15,-12 27-11 0,7-37 4 16,1 17-4-16,1 3-21 0,2-8-6 0,1 3 0 16,3 1-7-16,3-4-1 0,-6 4 7 15,2 0 6-15,2-2 12 0,-2 5 2 16,1 0 23-16,-2-1-6 0,2 4-2 16,-15 15 10-16,25-28 6 0,-5 12 11 0,-3 7 8 15,-17 9 14-15,37-21-4 0,-22 12-1 16,-15 9 11-16,33-9-14 0,-33 9 23 0,30 0 20 15,-30 0-1-15,0 0 12 0,54 9-12 16,-36-3-2-16,2 3-3 0,2 0-2 16,-22-9-9-16,37 23 6 0,-20-15 2 15,0 5-5-15,-17-13 2 0,28 20-4 0,-13-10-3 16,-15-10-3-16,22 22-10 0,-9-13 1 16,-13-9 5-16,20 21-3 0,-20-21-7 0,15 22 6 15,-3-7 1-15,-12-15-3 0,13 29-6 16,-13-29-3-16,12 34-1 0,-7-20-3 0,-5-14 1 15,12 31-3-15,-12-31-1 0,11 31-6 16,-2-19 2-16,-9-12-4 0,8 27 0 16,-8-27 0-16,12 29-3 0,-12-29-2 0,8 25-13 15,-8-25-29-15,14 23-43 0,-14-23-39 16,18 20-53-16,-18-20-85 0,22 9-241 16,-22-9-413-16,0 0-421 0</inkml:trace>
  <inkml:trace contextRef="#ctx0" brushRef="#br0" timeOffset="14695.1086">24725 4417 4242 0,'0'0'-82'0,"0"0"15"0,-23-11 4 0,23 11-5 15,0 0 13-15,0 0 4 0,-34-5 27 16,34 5 19-16,0 0 7 0,0 0 11 16,-37 0 3-16,37 0-7 0,0 0 8 15,0 0-3-15,-38 8 14 0,38-8-2 0,0 0 8 16,-35 11-7-16,35-11 2 0,-22 13 0 15,22-13 2-15,-27 11-12 0,27-11 20 16,-22 21-24-16,7-8 6 0,15-13-4 0,-18 29 5 16,5-16-8-16,13-13 1 0,-19 38-3 15,11-22-2-15,8-16 7 0,-7 35-1 0,7-35-8 16,0 42-1-16,0-42 5 0,7 35-11 16,3-15 17-16,2-3-20 0,1 3 12 0,5-5-11 15,2 0 22-15,-1-3-15 0,8-1 4 16,-6-7-12-16,-21-4 9 0,56 5 9 15,-30-10-18-15,-26 5 11 0,64-12-2 16,-34-3-21-16,2-3 6 0,-7-2-5 0,3-4-29 16,1-3-2-16,-8-4-11 0,1 0 7 15,-8-2 9-15,2-1 11 0,-7 2 17 16,-4 5 18-16,3-1 4 0,-5 4-3 0,-3 24 5 16,0-47 2-16,0 47-8 0,-11-33-7 15,11 33 9-15,-22-18-11 0,22 18 0 0,-44-6-12 16,44 6-13-16,-43 0-21 0,43 0-19 15,-43 9-33-15,43-9-29 0,-42 9-64 16,42-9-120-16,-32 6-427 0,19-6 467 16</inkml:trace>
  <inkml:trace contextRef="#ctx0" brushRef="#br0" timeOffset="15127.4861">25175 3650 3157 0,'0'0'-42'0,"0"0"15"0,0 0 2 0,0 0 15 15,0 0 30-15,0 0 5 0,0 0 7 16,0 0 38-16,0 0 3 0,0 0 8 15,0 0-2-15,13 58 21 0,-9-34-7 0,4 0-3 16,-3 5 9-16,2 1-9 0,6 5-7 16,-1 1-7-16,5 1-1 0,-2 1-4 0,1-2 7 15,-2 0-1-15,4 3 11 0,-1-4-2 16,-2 7-6-16,8 0-3 0,1 0 2 0,-2 5-9 16,3-4-5-16,1 1-7 0,4 2-4 15,2-3-7-15,5-3-6 0,3-1-1 0,2-4-3 16,7-4-4-16,-1-3-3 0,4-4-1 15,1-2-6-15,-1-7 0 0,-3-3 0 16,1-4-2-16,-5-2-5 0,2-6-2 0,-12-5-16 16,9 4-18-16,-6-10-27 0,-3-2-27 15,-5-2-29-15,-3 3-24 0,-7-6-27 16,-1 3-25-16,-6-2-50 0,-13 17-123 16,15-35-498-16,-12 16-108 0</inkml:trace>
  <inkml:trace contextRef="#ctx0" brushRef="#br0" timeOffset="15360.3434">25494 4358 3869 0,'0'0'-4'16,"-31"3"27"-16,31-3 25 0,0 0 18 15,-34 3-9-15,34-3 19 0,0 0 31 0,0 0 23 16,-25 6 15-16,25-6-18 0,0 0-20 15,0 0-10-15,0 0-16 0,0 0-5 0,0 0-10 16,0 0-8-16,107-30-8 0,-42 13-10 16,17 5 0-16,4-6-19 0,-1 2-44 0,7 4-68 15,-7-3-91-15,-6-2-189 0,-10 2-538 16,-11 3-491-16</inkml:trace>
  <inkml:trace contextRef="#ctx0" brushRef="#br0" timeOffset="16675.2806">22606 7398 4299 0,'-29'-34'-84'16,"29"34"9"-16,0 0 21 0,0 0 9 16,0 0-5-16,0 0 8 0,-17-25-7 0,17 25 14 15,0 0 16-15,0 0 25 0,-13-20-10 16,13 20 0-16,0 0 8 0,-8-22 2 0,8 22 24 16,0 0 5-16,-19-23 0 0,19 23 12 15,0 0-13-15,-16-18 9 0,16 18-5 0,0 0-7 16,-29-14 11-16,29 14-11 0,0 0-2 15,-30-17-4-15,30 17-6 0,-20-5 1 16,20 5-7-16,0 0 2 0,-42-5 3 16,42 5 20-16,-32 0 17 0,32 0-4 15,-33-1-7-15,33 1 9 0,0 0 0 0,-52 1-10 16,52-1-1-16,-27 5-7 0,27-5 1 16,0 0-10-16,-38 5 4 0,38-5 1 0,-29 13-8 15,29-13 1-15,-26 18 5 0,10-5-4 16,0-1 2-16,2 7-1 0,-9-3 1 0,6 4-1 15,2 0 1-15,2 0-7 0,1 7-1 16,-3 0-1-16,5 0 8 0,3 1-7 16,4-2 4-16,3-26-5 0,3 57 3 0,4-26-1 15,1-4-5-15,-3 2 4 0,7-4-4 16,0 3 3-16,1 1-5 0,2 0 4 0,7 1-3 16,-4-2-1-16,1 3-3 0,4-5 2 15,-1 4-3-15,5-4 0 0,-4 2-4 16,2-1 2-16,2 1 2 0,-2 1-4 0,-2-5 2 15,-1 3-2-15,3-4 3 0,-3 1-5 16,-7-6 3-16,4 1 0 0,-3-1-3 16,1 0 0-16,-4 2 0 0,6-5 1 0,-6 3 1 15,-1 0-2-15,6 2 4 0,-3-2-3 16,2 1 0-16,-4-1-1 0,6-1-1 16,-2 2-5-16,-2-2-12 0,1-4-14 0,1 4-19 15,-2 0-24-15,-15-17-25 0,24 24-31 16,-9-15-25-16,-2-3-37 0,-13-6-96 0,27 6-618 15,-27-6-447-15</inkml:trace>
  <inkml:trace contextRef="#ctx0" brushRef="#br0" timeOffset="17005.7401">22646 8113 4158 0,'0'0'-172'0,"0"0"24"15,-17-14 36-15,17 14 24 0,0 0 27 16,0 0 44-16,0 0 26 0,0 0 35 16,0 0 16-16,0 0 31 0,0 0 29 15,0 0 2-15,0 0-10 0,40-50 2 0,-23 44-23 16,-17 6-18-16,47-23 3 0,-16 8-18 15,5 2-3-15,10-2-24 0,-2 0-8 0,3-3-6 16,3 2-8-16,2-1 1 0,-14-3-10 16,6 8-5-16,-9 0-15 0,0-4-9 15,-5 8-26-15,0-3-22 0,-8 3-23 16,-22 8-11-16,38-11-23 0,-21 2-46 0,-17 9-111 16,30-11-502-16,-20 5 217 0</inkml:trace>
  <inkml:trace contextRef="#ctx0" brushRef="#br0" timeOffset="17463.4558">23825 7802 3417 0,'-35'-1'-123'0,"35"1"5"0,0 0 7 16,-35 0 15-16,35 0 23 0,0 0 35 16,-45 1 38-16,45-1 6 0,-29 2 12 15,29-2 6-15,-28 9 5 0,28-9 13 0,-25 7-14 16,25-7 7-16,-29 12 3 0,29-12-1 15,-28 17-3-15,28-17 7 0,-20 18 0 0,11-6-1 16,9-12 4-16,-23 29-12 0,15-14 0 16,8-15 4-16,-14 39-7 0,11-20-5 15,3-19-5-15,-9 38-1 0,9-38 3 16,9 36-8-16,-9-36 4 0,12 39 4 0,-4-22-8 16,4 2 0-16,-6-2 1 0,-6-17-7 15,30 25-1-15,-15-17-21 0,7 0 3 0,-22-8-14 16,40 5-8-16,-40-5-15 0,45-3-4 15,-45 3 16-15,44-6-6 0,-17-1-5 0,-5-5-10 16,-2 0-7-16,3-4-15 0,-6 2-30 16,1-9-86-16,-3 2-461 0,0-2 118 0</inkml:trace>
  <inkml:trace contextRef="#ctx0" brushRef="#br0" timeOffset="18173.1782">23964 7844 2701 0,'0'0'-8'0,"0"0"16"15,0 0-8-15,0 0-8 0,0 0-7 16,0 0 4-16,0 0 2 0,-5-31 1 0,5 31-1 15,0 0 9-15,0 0 9 0,0 0 16 16,0 0 18-16,0 0-9 0,0 0 7 0,0 0-3 16,0 0 11-16,0 0-2 0,38 55 38 15,-38-55-14-15,20 32 0 0,-5-17-13 16,-1 5 6-16,6-2 3 0,-3 1-13 0,3 1-3 16,8 2 8-16,2 1-14 0,5-4 8 15,-5 4-24-15,6-3 4 0,-5-2 2 0,5-3-11 16,-3 0 12-16,2-2-11 0,-8-5 1 15,-2 2 3-15,2-4-4 0,-27-6 13 16,45 6-23-16,-25-6 8 0,-20 0-12 0,42-6 8 16,-42 6-6-16,32-19 0 0,-16 7-2 15,-16 12-4-15,22-28-2 0,-9 14 12 16,-13 14-6-16,14-32-6 0,-14 32 15 16,8-35-11-16,-8 35 23 0,9-25-22 0,-9 25 20 15,3-27 15-15,-3 27-4 0,0 0-10 16,5-30 4-16,-5 30-16 0,0 0-2 0,0 0-12 15,8-25 6-15,-8 25 4 0,0 0-18 16,0 0 9-16,0 0-3 0,0 0 1 0,0 0 4 16,0 0-13-16,66 47 18 0,-50-29-10 15,4-1 8-15,4 1-11 0,-3-3 8 16,3 0 0-16,-2-3-3 0,-2 0 0 0,3-3 9 16,-1 2-9-16,-22-11 13 0,37 6-14 15,-37-6 14-15,50-6-4 0,-22-5-6 0,-1 1 6 16,0-7 0-16,-5-1-8 0,4 0-2 15,-2-7-11-15,-1 2 4 0,-4-7-16 16,1 3-1-16,-4-2 0 0,3 7-4 0,-9-3 6 16,5 1 6-16,-7 5-2 0,-1-5 25 15,-7 24 7-15,12-33 2 0,-12 33-4 16,8-24-1-16,-8 24 6 0,10-22-11 0,-10 22-7 16,0 0 4-16,12-30-1 0,-12 30 6 15,0 0-12-15,0 0-3 0,10-16 9 16,-10 16-6-16,0 0 1 0,0 0 1 0,0 0 12 15,0 0 2-15,0 0 5 0,0 0 10 16,0 0 2-16,33 51 2 0,-33-51-11 0,19 25-1 16,-6-6-5-16,-1-4 5 0,-12-15-5 15,25 34 6-15,-2-16-1 0,-6 0 3 16,8 5-3-16,0-2 0 0,7 2-5 0,-2-2 4 16,5 0-7-16,-1 1-3 0,2-5-2 15,3-1 2-15,-1 0-11 0,3-3-49 0,-1-1-58 16,-5-9-67-16,2-3-224 0,-1-9-477 15,-2-3-257-15</inkml:trace>
  <inkml:trace contextRef="#ctx0" brushRef="#br0" timeOffset="18787.832">26150 7267 3936 0,'0'0'-168'15,"-13"-25"-6"-15,13 25 17 0,0 0 14 16,-7-27 6-16,7 27 20 0,0 0 54 0,0 0 42 16,-5-27 44-16,5 27 16 0,0 0 21 0,0 0 4 15,0 0 6-15,-12-21-2 0,12 21-12 16,0 0 16-16,0 0 31 0,0 0-16 15,0 0 4-15,0 0-2 0,0 0 23 0,0 0-18 16,0 0 4-16,0 0-12 0,17 100 7 16,-10-76-15-16,1 4 11 0,1 0 0 15,-1 0 0-15,7 0 4 0,-7 1-3 0,6 7 8 16,-3 3 4-16,3 1-10 0,4-1-8 16,-1 7-10-16,1 2-6 0,9 4-9 15,-5 0-5-15,8-4-7 0,5 8-8 0,2 0 0 16,-2-11-6-16,3-3-5 0,-1-6-7 15,5-4-5-15,-2 1-2 0,5-12-5 16,-8 3-2-16,3-11-1 0,-1-1-1 0,-1-2-3 16,-4-2 4-16,-2-3-5 0,-2 1-2 15,-4 0-11-15,5-1-12 0,-6-3-7 0,-25-2-12 16,41 5-8-16,-20-2-16 0,-21-3-16 16,35 0-19-16,-35 0-10 0,33-3-27 0,-33 3-22 15,27-9-23-15,-27 9-47 0,18-21-128 16,-9 4-491-16,-9-1-89 0</inkml:trace>
  <inkml:trace contextRef="#ctx0" brushRef="#br0" timeOffset="19257.3577">26878 7242 3724 0,'0'0'-164'15,"0"0"8"-15,0 0 14 0,0 0 5 0,0 0 12 16,0 0 10-16,0 0 12 0,0 0 22 0,0 0 33 16,0 0 33-16,0 0 27 0,62-17 25 15,-62 17 8-15,0 0 13 0,0 0 5 16,50 13 9-16,-50-13 26 0,30 12 1 0,-30-12 24 15,25 19 27-15,-11-3-4 0,-1-1 4 16,2 4 5-16,0 6 7 0,-7-1-42 0,6 6-6 16,-1 2-2-16,2 2-8 0,-3 2-11 15,0 0 0-15,-2 6-4 0,1 0 3 16,1-1-9-16,-2-2-5 0,5 5 7 16,0-4-8-16,-6-4-12 0,7 5-4 15,1-2-7-15,6 5-8 0,-1 1-2 0,5-8-6 16,8 4-4-16,12-8-1 0,-4 2-6 15,11-6-2-15,11-3-7 0,4-2-6 0,-7-6-10 16,1 2-1-16,-3-8 3 0,-13-3-4 16,2 0 1-16,-9 0 3 0,-5-6-2 0,-5 2-19 15,-3-5-40-15,-27 0-37 0,38-5-37 16,-38 5-24-16,21-7-34 0,-21 7-58 0,0 0-169 16,3-26-460-16,-3 26-257 0</inkml:trace>
  <inkml:trace contextRef="#ctx0" brushRef="#br0" timeOffset="19479.2179">27110 7923 4017 0,'0'0'-115'0,"0"0"26"0,0 0 28 15,0 0-4-15,0 0 28 0,0 0 4 0,0 0 0 16,0 0 5-16,0 0 5 0,139-11-1 16,-90 7 2-16,11-4-19 0,5-1-37 0,-5 3-59 15,6 0-92-15,-13 0-462 0,1-3 684 16</inkml:trace>
  <inkml:trace contextRef="#ctx0" brushRef="#br0" timeOffset="20210.5999">30449 7479 2882 0,'0'0'-5'0,"0"0"5"16,0-30 19-16,0 30 7 0,0 0-13 16,0 0 5-16,0 0 26 0,0 0-6 15,-18-34 17-15,18 34 14 0,0 0 8 0,-13-17 7 16,13 17 0-16,-21-15-25 0,21 15-9 16,-36-12 4-16,16 4 3 0,-2-4 4 15,22 12 26-15,-52-12-7 0,22 8 4 0,0-3-14 16,0 3 2-16,-5-1-17 0,35 5-1 15,-57-7 1-15,30 3-21 0,-2-1 8 0,29 5-1 16,-51-3 1-16,27 0-7 0,24 3-4 16,-48-5 5-16,48 5 6 0,-44 0-8 15,44 0 0-15,-45 0-1 0,45 0-5 0,-42 5-2 16,22 1-8-16,20-6-3 0,-30 13 0 16,30-13-1-16,-27 20 2 0,14-8-4 0,13-12 7 15,-17 31 2-15,9-12 1 0,8-19 2 16,-15 39-6-16,8-19 8 0,7-20 5 15,-10 47-7-15,7-24 12 0,3 6 10 0,3 1-2 16,-3 2-4-16,5 2-2 0,0-1-4 16,2 6 0-16,1 3-5 0,-1-6-5 0,3 2-3 15,1-2 1-15,1-1-4 0,2-2-2 16,-1-2 0-16,2-1 1 0,0 2-5 16,2-5 2-16,0 0-4 0,-2-1 0 15,-2-6-2-15,-1 3-1 0,9 1 0 0,-4-3-2 16,3 5 0-16,0-5-15 0,-3 0-20 15,1-3-22-15,-1-1-24 0,0 0-40 0,1 3-20 16,-6-5-36-16,3-3-54 0,-15-12-135 16,12 21-513-16,-12-21-257 0</inkml:trace>
  <inkml:trace contextRef="#ctx0" brushRef="#br0" timeOffset="20601.3596">29685 8172 4135 0,'0'0'-19'0,"0"0"29"0,-15-23 18 16,15 23-14-16,0 0-19 0,0 0-2 15,0 0 5-15,0 0 6 0,17-41-9 0,-17 41-6 16,38-18 6-16,-13 4 8 0,9 2-10 16,6 0-1-16,0-1-1 0,2-2-12 15,11-4 4-15,-1 3 3 0,0-4 3 16,-9 0 2-16,-1 6 2 0,-2 2 14 0,-6-3 27 15,-6 5 23-15,-3-3-11 0,2 4-2 16,-5 0-5-16,-2-2-9 0,-20 11 2 16,32-7-3-16,-32 7 7 0,26-9 4 0,-26 9-4 15,0 0 8-15,31-9-10 0,-31 9 9 0,0 0 18 16,0 0 5-16,35 5-9 0,-35-5 3 16,16 15 4-16,-16-15 4 0,21 17 3 15,-6-4-6-15,-2 4-9 0,-13-17-4 16,30 34-9-16,-15-19-5 0,5 3-1 0,-3-2-6 15,3-1-4-15,3 1 0 0,-4-4-5 16,1 3 0-16,7-2-6 0,-9-4 1 0,2-2-22 16,-20-7-28-16,32 15-59 0,-15-19-106 15,-17 4-176-15,20-15-554 0,-20 15-626 16</inkml:trace>
  <inkml:trace contextRef="#ctx0" brushRef="#br0" timeOffset="20780.2495">30762 7444 4489 0,'-5'-31'-52'16,"5"31"0"-16,0 0 3 0,2-34 4 0,-2 34 3 15,11-20-1-15,-11 20 5 0,0 0 19 16,17-27 16-16,-17 27 17 0,0 0-14 0,10-16-4 16,-10 16 4-16,0 0-30 0,0 0-48 15,0 0-76-15,0 0-209 0,30 0-411 16,-30 0 321-16</inkml:trace>
  <inkml:trace contextRef="#ctx0" brushRef="#br0" timeOffset="21359.5171">31102 7536 3470 0,'0'0'15'0,"0"0"13"0,8 28-8 16,-8-28-7-16,0 0 4 0,5 29-15 16,-5-29 23-16,7 18 27 0,-7-18 16 0,0 0 15 15,10 32 7-15,-10-32 13 0,12 24-18 16,-6-6-16-16,-6-18 3 0,14 35-6 0,-3-18-8 16,-6 2-9-16,-5-19-8 0,17 31-3 15,-17-31-8-15,12 27-7 0,-7-10 0 0,-5-17 5 16,15 24-5-16,-15-24-4 0,7 21 2 15,-7-21-5-15,10 19-2 0,-10-19-1 16,0 0 2-16,11 20 9 0,-11-20 21 16,0 0 3-16,0 0-11 0,0 0-8 15,0 0-14-15,0 0-5 0,0 0-5 0,0 0 1 16,0 0-5-16,0 0 0 0,-28-83-3 16,23 55-9-16,5 1-18 0,-7-3-1 0,7-2-16 15,7 2-8-15,-2 0-6 0,-2 0-5 16,6-2 6-16,-4 1 5 0,6 4-9 15,-6 3 14-15,2-2 3 0,1 1-2 0,-8 25 6 16,9-34 15-16,-9 34-9 0,11-31 7 16,-11 31-1-16,17-24 9 0,-17 24-6 0,20-15 6 15,-20 15 8-15,22-12 2 0,-22 12 11 16,23-8 7-16,-23 8 4 0,0 0 0 0,37 0 12 16,-37 0 28-16,0 0-19 0,42 15 4 15,-42-15-2-15,28 17-2 0,-14-9 13 16,-14-8 16-16,23 26 23 0,-11-13 9 15,-12-13 5-15,13 42-11 0,-8-20-8 0,2-1-11 16,1 2-9-16,-8-23-13 0,10 36-30 16,-10-36-37-16,9 34-37 0,-8-16-39 0,-1-18-46 15,9 25-63-15,-9-25-177 0,8 16-467 16,-8-16-98-16</inkml:trace>
  <inkml:trace contextRef="#ctx0" brushRef="#br0" timeOffset="21869.2042">32149 7238 3732 0,'0'0'-106'0,"0"0"53"0,0 0 49 15,0 0 21-15,0 0 0 0,0 0 24 0,0 0 6 16,0 0 4-16,0 0 6 0,-77 41 0 15,77-41 2-15,-17 33-5 0,9-13-4 0,8-20-3 16,-7 36-4-16,7-36-10 0,-2 35 6 16,2-35-10-16,0 41-2 0,0-41-2 15,2 36 1-15,-2-36 2 0,3 32-12 16,-3-32-1-16,4 27 6 0,-4-27-4 0,8 23 4 16,-8-23 10-16,0 0 14 0,2 27 12 15,-2-27 1-15,0 0-6 0,0 0-5 0,0 0-23 16,0 0 5-16,0 0-7 0,0 0-7 15,48-62-8-15,-33 39-12 0,7-8-5 16,-3 0-5-16,6-3-7 0,0-3 0 0,-2 1 8 16,-1-7 12-16,3 1-5 0,-7 2 16 15,-4 1 44-15,-2-8 3 0,-4 2-5 0,-6-8 1 16,-2 1 10-16,-5-13-9 0,-7 0 4 16,-5-10 13-16,-3 4-13 0,-8-3-6 0,6 7-4 15,-7 2-10-15,9 6 0 0,-5 4-7 16,2 4-16-16,1-2-9 0,-1 3-5 15,3 4-7-15,3-1 1 0,-2 8-6 0,3 3 1 16,2 0-1-16,1 3-12 0,0 4-2 16,1 6-11-16,7-2-6 0,-7 4-25 15,12 21-23-15,-8-36-37 0,8 36-28 16,-5-29-56-16,5 29-146 0,0-18-511 0,0 18-204 16</inkml:trace>
  <inkml:trace contextRef="#ctx0" brushRef="#br0" timeOffset="22209.1644">32259 6574 3951 0,'10'17'-88'0,"2"0"40"0,-12-17 32 16,10 23 22-16,-10-23 29 0,13 25 53 0,-13-25-21 16,12 22-9-16,-12-22 15 0,14 25 2 15,-14-25 10-15,11 24-14 0,-11-24-2 0,14 27 7 16,-4-12 47-16,-10-15-16 0,13 31-8 16,-8-16-17-16,-5-15-9 0,15 39-6 15,-10-19-9-15,-5-20-6 0,17 35-7 0,-9-14-5 16,-8-21-3-16,15 30-3 0,-10-15-5 15,-5-15-20-15,15 28-44 0,-15-28-40 0,14 27-42 16,-14-27-32-16,0 20-90 0,0-20-235 16,0 0-397-16,0 0-222 0</inkml:trace>
  <inkml:trace contextRef="#ctx0" brushRef="#br0" timeOffset="22455.5576">32423 5993 3971 0,'0'0'-47'0,"9"-36"40"0,-9 36 33 0,6-32 33 16,-6 32 10-16,5-30 30 0,-5 30-3 16,4-31 1-16,-4 31 3 0,5-23-6 15,-5 23-11-15,0 0-10 0,3-29-13 16,-3 29-9-16,0 0-11 0,5-25-40 15,-5 25-41-15,0 0-20 0,0 0-12 0,0 0-28 16,0 0-23-16,0 0-52 0,0 0-110 16,0 0-552-16,0 0-22 0</inkml:trace>
  <inkml:trace contextRef="#ctx0" brushRef="#br0" timeOffset="23033.2161">32590 6346 3803 0,'0'0'-19'0,"0"0"21"15,2 30 31-15,-2-30-2 0,0 0-4 16,0 0-4-16,0 0-1 0,0 0-7 0,0 0 0 15,0 0 8-15,0 0-12 0,7 22-8 16,-7-22-1-16,0 0-11 0,0 0 4 16,0 0 1-16,0 0-7 0,0 0 1 0,0 0 3 15,0 0 3-15,0 0-1 0,0 0-5 16,0 0 8-16,0 0 2 0,0 0-2 16,0 0-5-16,0 0 5 0,13 14 6 15,-13-14-8-15,0 0 11 0,0 0-7 0,0 0 4 16,0 0-8-16,0 0 1 0,0 0-5 15,0 0 6-15,0 0 8 0,0 0-2 0,17 16-8 16,-17-16 2-16,0 0 6 0,23 19-2 16,-23-19 5-16,17 15 5 0,-17-15 23 0,12 18 29 15,-12-18-6-15,17 24 12 0,-17-24 16 16,23 29-9-16,-15-15-9 0,-8-14 4 16,22 32-14-16,-14-13-8 0,4-2 1 15,-12-17-14-15,20 35 1 0,-8-19 1 0,-12-16-7 16,17 26-1-16,-17-26-5 0,13 26-1 15,-13-26 4-15,12 19 26 0,-12-19 2 16,15 15 6-16,-15-15 6 0,0 0 3 0,13 17 2 16,-13-17-7-16,0 0-8 0,0 0-8 15,14 18-6-15,-14-18-8 0,0 0-6 0,0 0-2 16,0 0-11-16,15 20-10 0,-15-20-11 16,0 0-15-16,0 0-24 0,8 17-30 15,-8-17-46-15,0 0-54 0,0 0-95 16,8 10-674-16,-8-10-739 0</inkml:trace>
  <inkml:trace contextRef="#ctx0" brushRef="#br0" timeOffset="23697.7494">33071 6116 4619 0,'0'0'-112'16,"0"0"1"-16,0 0 6 0,0 0-9 15,15-21 10-15,-15 21 6 0,0 0 7 16,0 0 18-16,0 0 20 0,0 0-1 0,0 0 17 15,16-16 4-15,-16 16 16 0,0 0 13 16,0 0 4-16,0 0 13 0,0 0 1 0,0 0 19 16,0 0 12-16,39 35 11 0,-39-35 24 15,10 20-17-15,-10-20-2 0,13 29-7 0,-13-29-9 16,14 30-4-16,-8-15 4 0,-6-15-10 16,14 28-1-16,-14-28-5 0,8 26-1 15,-8-26 15-15,10 21-18 0,-10-21 6 16,0 0 7-16,0 0-9 0,5 24-10 0,-5-24-10 15,0 0-7-15,0 0-2 0,0 0-3 16,0 0-1-16,0 0-8 0,0 0-15 16,0 0-15-16,-27-79-32 0,27 79-24 0,12-55-15 15,-7 21-8-15,5-1-5 0,-2-2 3 16,4 0 11-16,-7 0 28 0,7 2-7 0,-4 2 15 16,1 3 5-16,-1 3-4 0,4 0 18 15,-1 3-4-15,-2 1 11 0,1-2 5 0,2 6-4 16,-12 19 0-16,20-34 12 0,-9 19-3 15,-11 15 18-15,22-23-2 0,-22 23 13 16,24-12 16-16,-24 12 25 0,25-1 24 16,-25 1 17-16,0 0-4 0,0 0 1 0,45 27 44 15,-37-16-17-15,4 8 14 0,-12-19 14 16,23 37-5-16,-13-15-20 0,-1-1-13 16,-4 1-16-16,6 2 10 0,-11-24-11 0,10 47-14 15,-6-26 6-15,1 5-7 0,0-2-8 16,-5-24-5-16,3 39-12 0,-3-15-31 15,0-24-39-15,3 35-43 0,-3-35-36 0,0 28-84 16,0-28-252-16,-6 18-296 0,6-18 404 16</inkml:trace>
  <inkml:trace contextRef="#ctx0" brushRef="#br0" timeOffset="24849.3337">33541 5173 3162 0,'0'0'-82'0,"-20"-9"27"16,20 9 14-16,0 0 18 0,-29-11-3 15,29 11 13-15,0 0 31 0,0 0 19 16,-22-10-14-16,22 10 10 0,0 0-11 0,0 0 6 16,0 0-13-16,0 0 2 0,0 0-12 15,-25-12 7-15,25 12 3 0,0 0-5 16,0 0 4-16,0 0 8 0,0 0-8 0,0 0-2 16,0 0 5-16,-11 40-5 0,11-40 2 15,0 0 0-15,0 0-10 0,0 0 6 16,-7 30-1-16,7-30-4 0,0 0-1 0,0 0 10 15,0 0 0-15,0 0-5 0,0 0-11 16,0 0 15-16,0 29-36 0,0-29-2 16,0 0-3-16,0 0 19 0,0 0-17 15,0 0 26-15,0 0 5 0,0 0 25 0,0 0 10 16,0 0-4-16,0 0 0 0,0 0 5 16,0 0-13-16,-20 15 5 0,20-15-7 0,0 0 4 15,-14 24 2-15,14-24-7 0,-8 21-2 16,8-21-3-16,-12 22 3 0,12-22-11 15,0 0 5-15,-10 28-1 0,10-28-2 16,0 0 0-16,0 0-8 0,-3 24-6 0,3-24 6 16,0 0 2-16,0 0-4 0,0 0-4 15,0 0 0-15,0 0 14 0,0 0-24 0,47 0-36 16,-47 0-11-16,0 0-13 0,55-30 2 16,-38 18-19-16,-4-3 22 0,-13 15-12 15,24-32 9-15,-19 19 8 0,-5 13 9 0,3-34 24 16,-3 34 12-16,0 0 20 0,-20-44 0 15,20 44 7-15,-25-23-7 0,16 11 7 16,9 12-9-16,-28-15 7 0,28 15 0 0,-28-12 2 16,28 12 7-16,-24-9-5 0,24 9 6 15,0 0-8-15,-30-6-1 0,30 6-4 16,0 0 1-16,0 0 1 0,0 0 0 0,0 0-2 16,0 0 0-16,0 0-4 0,0 0-6 15,0 0 3-15,0 0 7 0,0 0 0 0,0 0-9 16,0 0 4-16,0 0-2 0,0 0 0 15,0 0 12-15,42 57 6 0,-42-57 1 16,0 0 15-16,20 12-3 0,-20-12 2 16,17 20 18-16,-17-20-8 0,16 21 12 0,-16-21 12 15,20 25-10-15,-6-10-9 0,-3 3 3 16,5-3-4-16,-16-15 6 0,20 29 29 0,-10-14 1 16,-10-15-5-16,16 30 17 0,-6-10 1 15,2 1 6-15,-7-3-12 0,-5-18-11 16,14 43-10-16,-11-19-7 0,5-1-8 0,-6 1-4 15,5-2-3-15,-7-22-7 0,10 43 0 16,-7-21-9-16,-3-22-3 0,10 37-1 16,-10-37-6-16,3 34-2 0,-1-16-1 0,-2-18-4 15,3 27-1-15,-3-27 1 0,9 32-3 16,-9-32-2-16,1 27-3 0,-1-27 4 16,4 30-2-16,-4-30-3 0,3 32 0 0,-3-32 2 15,8 34-2-15,-6-16-1 0,-2-18-2 16,7 29 3-16,-7-29-2 0,8 30-1 0,-8-30 2 15,0 25 0-15,0-25-3 0,0 0 5 16,2 32-3-16,-2-32-2 0,0 0 2 16,-5 40 3-16,5-40-5 0,-12 35 3 0,7-16-4 15,5-19 2-15,-13 40-4 0,4-22 6 16,9-18 4-16,-15 37-1 0,7-19 3 16,-4 3-4-16,12-21 2 0,-16 38 3 0,5-15-2 15,3-8 4-15,-9 3-6 0,4 0 3 16,-4 1 1-16,-4 3 8 0,-11-1-2 15,-2 1-3-15,-14 3-1 0,-6-1 0 0,1 4 3 16,-13 6-4-16,-2 1-1 0,-22 22-4 16,-6-3-15-16,6 5-46 0,0 8-82 0,-16-5-150 15,-4-3-665-15,-4-9-816 0</inkml:trace>
  <inkml:trace contextRef="#ctx0" brushRef="#br0" timeOffset="37685.8984">15523 5075 1425 0,'0'0'258'0,"0"0"-73"16,0 0-95-16,0 0-21 0,0 0-29 0,0 0-9 15,0 0-10-15,0 0-10 0,0 0 2 16,0 0 18-16,0 0 46 0,0 0 15 0,0 0 18 16,0 0 2-16,0 0 10 0,0 0 9 15,0 0-22-15,0 0 12 0,0 0 5 16,0 0-17-16,0 0 12 0,0 0-1 16,0 0-6-16,0 0-14 0,0 0-11 0,0 0-16 15,0 0 0-15,0 0-22 0,0 0-5 16,0 0-4-16,0 0-1 0,0 0-3 0,0 0-5 15,0 0 5-15,0 0-6 0,0 0-8 16,0 0 15-16,0 0-23 0,0 0 2 16,0 0-12-16,0 0 15 0,0 0-6 0,0 0 1 15,0 0 2-15,0 0-7 0,-74-33-7 16,74 33 11-16,0 0-21 0,0 0 3 16,-25-10-13-16,25 10 0 0,0 0-1 0,0 0 11 15,-28-9-15-15,28 9 13 0,0 0 10 16,-29-10-2-16,29 10-5 0,-21-8 13 15,21 8-16-15,0 0 6 0,-32-9 12 0,32 9-5 16,0 0-5-16,-29-8 3 0,29 8-13 16,0 0 7-16,0 0-5 0,-33-3 0 0,33 3 1 15,0 0 17-15,0 0-16 0,-40 3-14 16,40-3 2-16,0 0 12 0,-37 4-3 16,37-4-4-16,0 0 15 0,-33 4-7 0,33-4-3 15,-26 9-4-15,26-9 7 0,-26 8-5 16,26-8 7-16,-25 10-11 0,25-10 12 15,-29 12 8-15,29-12-6 0,-32 10-2 0,32-10 0 16,-23 12 12-16,23-12-11 0,-27 9-1 16,27-9 9-16,-25 8 6 0,25-8 0 15,0 0-1-15,-33 8-10 0,33-8 12 0,0 0-5 16,-32 8-8-16,32-8 11 0,-20 9-16 16,20-9 3-16,0 0 6 0,-32 10-12 15,32-10 10-15,0 0 1 0,-33 10 1 0,33-10 6 16,-19 9-14-16,19-9-4 0,0 0 4 15,-30 9 9-15,30-9-6 0,0 0-6 0,-27 12 21 16,27-12-12-16,0 0-11 0,-32 6 11 16,32-6-5-16,-23 9 4 0,23-9 4 15,-22 9-4-15,22-9-8 0,-31 15 2 0,31-15-1 16,-34 23 4-16,17-11 1 0,-3 0-7 16,0 1-6-16,3 1 17 0,17-14-13 15,-28 20 3-15,28-20 7 0,-23 15-7 0,23-15 7 16,-19 15-2-16,19-15 12 0,-17 13-7 15,17-13-16-15,0 0 12 0,-26 21 7 0,26-21-14 16,-17 23 12-16,17-23 2 0,-13 27 1 16,4-9 0-16,9-18 7 0,-20 39-11 15,13-15 0-15,2-1 1 0,0 2 7 0,5-25-15 16,-3 44 10-16,3-22-1 0,0-22-1 16,12 42 1-16,-11-21 2 0,3 1-6 15,-4-22 3-15,8 37-4 0,-1-22-7 0,-7-15 0 16,12 31 6-16,-12-31-2 0,8 31-6 15,0-12 6-15,-8-19 4 0,14 32-2 16,-9-19 0-16,-5-13 0 0,16 35 5 0,-2-20-2 16,-14-15-5-16,22 34 2 0,-12-21 7 15,1 2 1-15,-11-15-11 0,27 27-1 0,-17-15 3 16,-10-12-4-16,24 25 7 0,-24-25-2 16,16 15-7-16,-16-15 12 0,20 17-7 15,-20-17 6-15,12 15-4 0,-12-15 6 0,0 0-9 16,13 15 12-16,-13-15-13 0,0 0 0 15,0 0-4-15,17 18 24 0,-17-18-22 0,0 0 9 16,0 0 0-16,0 0-3 0,0 0 0 16,14 20 18-16,-14-20-18 0,0 0-10 15,0 0 2-15,0 0 5 0,18 15 0 0,-18-15 9 16,0 0-6-16,0 0 3 0,20 13-9 16,-20-13 3-16,0 0 6 0,22 12-12 15,-22-12 17-15,0 0-16 0,0 0 8 0,23 16 3 16,-23-16-6-16,17 7-1 0,-17-7 8 15,25 10-9-15,-25-10 6 0,35 12 4 16,-16-7-6-16,9 3-1 0,-28-8 0 0,53 8 7 16,-17-4-10-16,-6 0 5 0,3-3 10 15,2 4-12-15,-1-5 2 0,-2 2 11 0,-2-2-6 16,1 0-10-16,0 0-4 0,0 0 3 16,-31 0 9-16,62-2-2 0,-30-3 1 15,1 5-12-15,3-1 15 0,-5-3-6 0,3 4-6 16,-2-4 17-16,3 1-12 0,-5 2 4 15,5 1-9-15,-5-4 6 0,2 8-1 16,0-4-4-16,-2 0 7 0,2 0-4 0,-4 0 8 16,0 1-2-16,-28-1-3 0,64 3 10 15,-34-3-5-15,0 0-10 0,2 0 5 0,-2 4 12 16,0-4-15-16,5 0 6 0,-5 0-3 16,1 0 2-16,-1 0 8 0,1 0-4 15,-31 0 2-15,62-4-13 0,-33 4-1 16,-1 0 4-16,-28 0-1 0,59 0 0 0,-32 0 8 15,-27 0-7-15,55 4 8 0,-25-4-3 16,0 4 2-16,-30-4-16 0,53 1 11 0,-22 4 6 16,-1-3-9-16,-4 1-6 0,-26-3 2 15,57 10 7-15,-28-8 12 0,3 5-5 16,-7-1-7-16,6-3-1 0,-2 5-1 0,-1-4-4 16,-3 3 4-16,4-2 6 0,1-2-1 15,-7 5-10-15,4-4 17 0,3 1-21 0,-6 1 19 16,2 0-5-16,-26-6-3 0,54 6 8 15,-26 0-10-15,1-6 2 0,-2 6 0 16,-27-6-5-16,41 2 7 0,-17 2 1 0,-24-4-1 16,42 3-9-16,-19 0 7 0,-23-3-4 15,47 5 7-15,-27-5 2 0,-20 0-7 0,54 2 11 16,-54-2-5-16,48-2-3 0,-25 2-4 16,-23 0-5-16,51 0 14 0,-25 0-12 15,6 0 3-15,-32 0 1 0,62 0-1 16,-27 0 2-16,-1 0 7 0,2 0-6 0,-2 0-2 15,9-5 1-15,-6 5-5 0,0-3 18 16,2 3-15-16,-6-3 11 0,-1 3 1 0,0-4-1 16,-32 4-9-16,50-2-4 0,-27-1 3 15,-23 3 9-15,39 0-7 0,-39 0 0 0,41-3 7 16,-41 3 7-16,39 0-14 0,-16-5-1 16,-23 5-5-16,45 0 6 0,-14 0-2 15,0 0-4-15,3-1 12 0,-1 1-6 0,2-3-6 16,-3 3 14-16,3-3-1 0,2 3-3 15,2 0 0-15,-3-5-1 0,-2 4 16 16,3-2 1-16,1 3 4 0,-4-3-4 0,1 3-7 16,0-5-7-16,2 2 11 0,-1 3-4 15,1-1-3-15,-2 1-4 0,2 0 3 0,5 0-2 16,-5-4 1-16,11 0 2 0,-3 4-7 16,4-3 5-16,-4 0-6 0,-3-3 1 15,1 6-5-15,-6-3 7 0,0 0 0 16,2 2 7-16,-8-4-3 0,3 5-8 0,-2-6 2 15,-32 6 3-15,56-1-3 0,-27-4 4 16,-7 2-10-16,-22 3 3 0,48-4 1 0,-19 4-1 16,-29 0-3-16,56-2 5 0,-32-1-4 15,-24 3 5-15,58 0-4 0,-29 0 2 16,3 0-1-16,-2 0 3 0,-30 0 6 0,60 0-1 16,-28-5-12-16,-2 5 5 0,2 5-5 15,-4-5 5-15,-28 0-2 0,55 0 1 0,-31 0 3 16,-24 0-3-16,48 3 5 0,-21-3-7 15,-27 0 7-15,47 0-8 0,-24 2 6 0,-23-2-3 16,57 0 3-16,-25 4-1 0,-7-4-7 16,7 0 11-16,-4 3-3 0,-28-3 2 15,52 0-9-15,-25 0 15 0,-27 0-8 16,45 0-4-16,-23 5-1 0,-22-5 5 0,33 0-8 16,-33 0 5-16,37 0 5 0,-37 0-5 15,28 0-3-15,-28 0 3 0,34 1 2 0,-34-1 1 16,0 0 1-16,42 0-4 0,-42 0 12 15,23 3-13-15,-23-3 0 0,34 0 6 16,-34 0 6-16,28 0-14 0,-28 0 3 0,30 3-5 16,-30-3 10-16,0 0-3 0,39 0-6 15,-39 0 9-15,30 0-5 0,-30 0 2 0,0 0-5 16,45 5 0-16,-45-5 9 0,37 0-11 16,-37 0 3-16,42 0-1 0,-42 0 11 15,43 0-11-15,-21 0 5 0,-22 0-5 0,43 1 4 16,-43-1 2-16,44 0 0 0,-44 0-4 15,35 0-1-15,-35 0 2 0,33 0 0 16,-33 0 0-16,35 0 2 0,-35 0 0 0,31 0-2 16,-31 0 7-16,36 0-4 0,-36 0-4 15,44 0-1-15,-44 0-5 0,42 0 6 0,-22 0-2 16,-20 0 0-16,48-1 6 0,-48 1 0 16,44 0 1-16,-22-5-1 0,-22 5-4 15,31-3 7-15,-31 3-4 0,35-3 1 0,-35 3 9 16,34-1-5-16,-34 1-2 0,35-8 5 15,-35 8-9-15,33-9 7 0,-33 9 0 16,29-7 10-16,-29 7 15 0,25-10 10 0,-25 10 7 16,0 0-1-16,32-17-11 0,-26 4-2 15,-6 13-4-15,19-25-4 0,-19 25-4 16,13-27-1-16,-13 27-5 0,14-33 1 0,-9 17-4 16,-5 16-2-16,15-28 4 0,-15 28-6 15,13-30-3-15,-8 14-2 0,-5 16 6 0,12-31-3 16,-12 31-1-16,8-31-4 0,-8 31 5 15,7-33 4-15,-5 13-1 0,-2 20 2 16,5-30 4-16,-5 30 3 0,0-38-2 0,0 38-3 16,0-36 7-16,0 36-1 0,-5-37 0 0,0 16-3 15,5 21 1-15,-11-44-9 0,6 23 1 16,-6-1-2-16,-4 0 2 0,0-3-7 16,0 5 4-16,-2-2 0 0,-2-2 0 0,1 1 3 15,1-1 3-15,-1 3 2 0,0-1-3 16,-3 2 1-16,1 0-1 0,4 5-3 15,2-4 0-15,14 19-3 0,-32-30-2 16,17 13 3-16,15 17-4 0,-18-24 1 0,10 8-4 16,8 16 3-16,-24-22 1 0,24 22-3 15,-20-21 2-15,20 21-1 0,-13-21-2 16,13 21 0-16,-19-18 3 0,19 18-1 0,-18-19 1 16,18 19-3-16,-15-20 2 0,15 20-2 15,-17-18-1-15,17 18-1 0,-17-18 3 0,17 18-1 16,-20-15 1-16,20 15-2 0,-21-18 2 15,21 18-3-15,-24-15 0 0,24 15 1 0,-28-21 0 16,11 10 0-16,-5-2-2 0,-4 5 1 16,-3-4 0-16,2-1-2 0,-3 4 3 15,-7 1-1-15,4-4 1 0,-4 4-2 16,0 0 0-16,4 0 1 0,-2 4 0 0,3-3-3 16,-3 0 3-16,1 4-4 0,-7-3 2 0,9 3 2 15,-5 0 2-15,5-3 0 0,-3 3 0 16,2-3-2-16,-6 3 0 0,4-3-1 15,-2 3 2-15,-6-2-3 0,-2 0 2 0,1 1-4 16,-8 1 4-16,0 2 0 0,1-3-3 16,-6 0 2-16,-14 1 1 0,3 3 1 15,-1 0-1-15,-8-3 0 0,-3 3 0 0,0 0-3 16,-1 0 1-16,4 0 3 0,-8-2 1 16,5 2-2-16,-4 0 1 0,-3 0-5 15,7 0 3-15,-5 0-1 0,4 0 1 0,-7 0 1 16,7-4 2-16,-2 4-2 0,-1-4 1 15,7 4-1-15,-6 0-1 0,4-2 1 16,-1-1-2-16,4 3 0 0,-2-3 4 0,-1 3-4 16,7 0 1-16,-8 0 0 0,3 0 1 15,10 0 0-15,-5-3 0 0,12 6 0 0,0-3 0 16,-2 0 0-16,8 0-1 0,1 3 2 16,-8-3-3-16,10 3-2 0,-8-3 4 0,2 2-2 15,-3-2 2-15,-4 4-3 0,4 0 2 16,-7-2 0-16,-3 1 0 0,1 0 3 15,-4 1-5-15,4 0 7 0,-6 0 4 0,5 0-3 16,-4 1 5-16,2 3-7 0,7-2 3 16,-7 0-2-16,3 0 0 0,1 0-2 15,-2-3 2-15,-1 3-2 0,3 0 0 0,-3-3-2 16,-2 3-1-16,-6 3-1 0,-8-1-6 16,-8 4-6-16,0-3-5 0,-6-1-13 15,2 6-4-15,1-9-5 0,1 8-1 0,10-8-17 16,8-1-20-16,6 2-21 0,4-4-30 15,7 5-49-15,-3-2-92 0,0-2-671 0,11 2-749 16</inkml:trace>
  <inkml:trace contextRef="#ctx0" brushRef="#br0" timeOffset="106408.2699">14021 11659 1178 0,'-34'0'44'0,"-1"3"-10"0,5-6 61 0,3 6-48 15,6-3-16-15,21 0-4 0,-34 0-13 16,34 0-5-16,-32 0-5 0,32 0-31 0,-21 0-45 16,21 0 7-16,0 0-2 0,0 0-23 15,0 0 3-15,0 0-98 0,0 0-81 16,0 0 71-16</inkml:trace>
  <inkml:trace contextRef="#ctx0" brushRef="#br0" timeOffset="131365.2117">7923 15516 643 0,'0'0'38'0,"-36"-4"60"0,36 4-16 0,-36 0-53 15,36 0 43-15,-38-2 4 0,38 2-18 16,-33-3-7-16,33 3-15 0,-36-3-7 16,36 3-14-16,-31 0 5 0,31 0 18 0,0 0-4 15,-47 0-2-15,47 0-13 0,0 0 4 16,-34-4-14-16,34 4-9 0,0 0-18 16,0 0 9-16,-36 0 9 0,36 0 9 15,0 0-18-15,0 0-10 0,0 0 28 0,0 0-18 16,-39 0 18-16,39 0-9 0,0 0 0 15,0 0-9-15,0 0 4 0,-32 7 15 0,32-7 4 16,0 0-5-16,0 0 9 0,0 0-9 16,0 0 5-16,0 0-1 0,0 0 5 15,0 0-9-15,-28 3 5 0,28-3-6 0,0 0 19 16,0 0-5-16,0 0 16 0,0 0 21 16,0 0-9-16,0 0 34 0,-32 2 10 15,32-2-12-15,0 0 10 0,0 0 16 0,0 0-26 16,0 0 16-16,0 0 4 0,0 0 2 15,0 0-12-15,0 0 5 0,0 0-6 0,0 0-7 16,0 0-6-16,0 0-14 0,0 0-9 16,0 0 2-16,0 0-14 0,0 0-4 15,0 0 5-15,0 0-9 0,0 0 0 0,0 0-6 16,-17-20-9-16,17 20 12 0,0 0-10 16,0 0-9-16,0 0 9 0,0 0-3 15,0 0-8-15,0 0 0 0,57-27 2 0,-57 27 0 16,0 0-13-16,34-7 10 0,-34 7 3 15,26-8-4-15,-26 8-3 0,25-5 11 16,-25 5-9-16,37 0 2 0,-37 0-7 0,39-4-10 16,-39 4 9-16,48 0 0 0,-24 0 7 15,-24 0 3-15,58-3-16 0,-29 3 12 0,2 0-6 16,3 0 7-16,-1-1-11 0,4-4 8 16,-2 5 6-16,4-2-16 0,4-5-4 15,1-2 14-15,3 6-8 0,-2-6 0 16,-3 3 4-16,1-4 18 0,-11 5-22 0,6 0 2 15,-8 4-4-15,-1-3 0 0,-1 2 6 16,-28 2 12-16,49-6-20 0,-49 6 12 0,33-4 5 16,-33 4-16-16,32-7 8 0,-32 7-6 15,29 0-5-15,-29 0 19 0,0 0-7 0,45-3-4 16,-45 3-2-16,33 3 4 0,-33-3 4 16,40-3 0-16,-40 3 8 0,39 3 0 15,-17 0 0-15,-22-3-10 0,43 4 0 0,-43-4 10 16,43 4-7-16,-24-3-1 0,-19-1 8 15,43 7-2-15,-21-2-4 0,-22-5-8 16,47 10 4-16,-29-3-3 0,6-1 3 16,-24-6-2-16,42 9-2 0,-26-3 8 0,8 0 0 15,-24-6-6-15,37 10 11 0,-37-10-9 16,33 8-2-16,-33-8 7 0,32 7-7 0,-32-7 4 16,22 8 5-16,-22-8-11 0,26 8 0 15,-26-8 2-15,22 4-4 0,-22-4 16 0,30 8-7 16,-30-8-14-16,34 5 10 0,-34-5-6 15,30 7 10-15,-30-7-7 0,32 7 19 16,-32-7-28-16,30 5 3 0,-30-5 14 16,35 10-10-16,-35-10 5 0,30 12 20 0,-13-9-27 15,-17-3-7-15,36 9 0 0,-16-3 9 16,-20-6 2-16,34 14-8 0,-11-13 4 16,-23-1 4-16,34 12 0 0,-34-12 2 0,37 8-4 15,-17-2 6-15,-20-6-4 0,40 6-4 16,-20 0 8-16,-20-6-4 0,35 9 6 15,-13-6-6-15,-22-3 13 0,43 9-11 0,-16-6-8 16,-5 3 14-16,-22-6-12 0,48 6 10 16,-23 1 5-16,0-3-13 0,4-3 6 0,-1 6 1 15,-1-3 3-15,0-1 1 0,5-2-18 16,-4 4 16-16,1 2 4 0,2-6-15 16,-1 3 1-16,1-1 1 0,-3 0 0 15,0-1 2-15,-28-2 17 0,52 4-12 0,-30-1-14 16,-22-3 16-16,45 3 1 0,-25 1-6 15,-20-4-12-15,44 6 10 0,-44-6 0 0,38 2 4 16,-11-2-9-16,-27 0 8 0,35 3-8 16,-35-3 5-16,39 4 3 0,-39-4-10 0,38 6 13 15,-18-4-8-15,-20-2-2 0,37 12 15 16,-37-12-2-16,40 0-11 0,-40 0-3 16,35 0-1-16,-35 0 14 0,39 3-6 0,-39-3 3 15,33 9 8-15,-11-8-4 0,-22-1 2 16,40 3-4-16,-40-3 2 0,40 4 2 15,-18-4 3-15,-22 0 6 0,48 3-6 0,-24-3 15 16,-24 0-16-16,48-7 1 0,-21 4 8 16,-27 3-13-16,52-1-6 0,-27 1 14 15,5-9-8-15,-30 9-9 0,40-2 0 0,-15 1 0 16,-25 1-2-16,44-14 9 0,-22 11 6 16,-22 3-4-16,40-10 2 0,-15 5-16 15,2 2-5-15,-2-7 24 0,-25 10-9 0,50-9-7 16,-22 2-3-16,1 2-3 0,-1-3 21 15,6 4-20-15,-2-4 2 0,-2 5 15 0,8-6-20 16,-3-2 20-16,0 4-8 0,0-5 5 16,1 3-6-16,5 0-6 0,-4-3 14 0,3 2-8 15,2 2 6-15,5-3-14 0,-8-2 11 16,4 2 4-16,-5-1-5 0,6 0 7 16,-6-2-10-16,4 6-10 0,-3-1 7 15,-1-3 6-15,-3 1 6 0,-1 3 7 16,-4 1-27-16,2 1 14 0,-4 0 0 0,4 0-9 15,-5 0 2-15,4 0 6 0,1-1-4 0,-2 5-1 16,2-6 3-16,-2 7-3 0,0-3 3 16,0-3-4-16,7 6-6 0,-8-7 12 15,2 5-15-15,0-1 11 0,2-1-3 0,-1-1 18 16,-2 3-8-16,5-3-1 0,-5 2 2 16,2-1-4-16,0-2 6 0,0 4-14 0,1-2 11 15,-3 2-4-15,2-4-2 0,-2 4 1 16,2 1 5-16,1-5-12 0,4 0 7 15,-4 2-3-15,3 0 4 0,-3 1-2 16,11-3 7-16,-6 0-12 0,7 4 11 0,-1-3-2 16,-2 0-6-16,3 1-4 0,-3 1 5 15,9-2 16-15,-5 3-10 0,-5-3-12 16,5 3 5-16,-3-4 3 0,-6 5 13 0,-4-1-19 16,1-2 10-16,1 4-5 0,-5 1 4 15,3-4-1-15,-33 4 9 0,62 0-6 0,-27 0-8 16,-4 0 6-16,0 0 2 0,-31 0-3 15,64 4-9-15,-34-4-3 0,3 0 19 16,-1 1 15-16,-3-1-24 0,7 0-3 0,-36 0 8 16,61 0-12-16,-31 0 2 0,2 5 5 15,-2-5 0-15,3 3-3 0,2-3 1 16,-1 2 14-16,6 5-14 0,-7-7-3 0,8 6-6 16,-8-6 17-16,9 3-6 0,-4 0-1 15,6 0-3-15,3 0 3 0,-9 3 9 0,6-3-10 16,-9 0-3-16,5 0 9 15,-2 1-4-15,-3-2-8 0,1 1 16 0,-3 0 5 16,4 1-8-16,-4 0 1 0,1-1-17 0,1-2 9 16,-5 2 2-16,5-3 3 0,0 8 1 15,0-6-8-15,-1 0 6 0,1 3-5 16,0-2 8-16,5 1-7 0,-3-2 12 0,3 1-30 16,0 0 22-16,-1-3 12 0,-2 4-27 15,3-1 17-15,5-1-4 0,-8-2-4 16,3 3 6-16,-2 0 5 0,4-3-9 15,0 0 7-15,6 0-7 0,-7 0-6 0,7 0 11 16,-3 0-1-16,7 0-2 0,-3 4 8 16,-2-4 5-16,1 0-8 0,4 0 8 0,-5 0-21 15,1 0 8-15,1 3-5 0,1-3 6 16,-2 0 1-16,3 3-4 0,-6-3-4 0,3 0 3 16,-4 0 9-16,-1 0-9 0,4 2 0 15,3-2 12-15,-8 0-17 0,-3 4 0 16,7-1 3-16,-5-3 9 0,-3 0-12 0,1 0 4 15,2 3 19-15,-4-3-22 0,-3 3 11 16,2-3-9-16,3 0 6 0,-4 2-5 0,0-2 5 16,-1 4-6-16,-1 1 4 0,4-5 15 15,0 1-25-15,-4 2 13 0,2-3 2 16,-1 3 5-16,-1 1-8 0,1 1 2 16,-4-5-4-16,0 5 4 0,-2-3-3 0,4 2-3 15,-32-4 4-15,57 9 11 0,-25-7-11 16,-9 0 1-16,6 6 3 0,1-2-8 0,1 0-1 15,3 0 8-15,-2 0-6 0,5-3 4 16,-1 4-4-16,8 0 15 0,1-3-13 16,-7 4-8-16,9-4 5 0,-5 4 12 0,-3-6-9 15,6 5-3-15,-7 1 6 0,-4-4-4 16,1 2-1-16,5 0 4 0,-3 4 1 0,1-4 6 16,-1 0-17-16,-4 0 8 0,1-1-6 15,-1 2 6-15,3-1-10 0,5 5 20 16,-7-7-8-16,-1 3-14 0,1 0 16 15,3-2-1-15,-9 2-3 0,9-4 1 0,-9 3 1 16,4-3-4-16,0 3 4 0,-2 0-2 16,2 0 2-16,-6 1-4 0,1-2-1 0,5-2-2 15,-5 0 13-15,1 5-11 0,-28-8-2 16,50 8-5-16,-21-4 17 0,-4 0-12 16,-25-4 5-16,50 8 3 0,-30-4-6 15,-20-4 3-15,47 5 1 0,-25-2-2 0,-22-3 1 16,38 9 1-16,-38-9 3 0,34 10 1 15,-34-10 3-15,31 3-7 0,-31-3-1 0,27 5 7 16,-27-5-14-16,30 7 12 0,-30-7 0 16,29 8-8-16,-29-8 4 0,28 12-2 15,-28-12 1-15,27 1-2 0,-27-1 7 0,25 6 0 16,-25-6-4-16,32 6-4 0,-32-6 0 16,28 7 12-16,-28-7-6 0,24 5 4 0,-24-5-9 15,0 0-6-15,36 3 4 0,-36-3 2 16,27 5 2-16,-27-5-5 0,0 0 7 15,32 2-5-15,-32-2 4 0,25 7-33 0,-25-7 13 16,25 3-11-16,-25-3 7 0,37 3 10 16,-37-3 6-16,28 0-8 0,-28 0-5 15,37 0 2-15,-37 0 6 0,30 0 5 0,-30 0 5 16,32 0-3-16,-32 0 17 0,42-3-12 16,-42 3-14-16,33 0 9 0,-33 0 2 0,37-6 1 15,-37 6 4-15,37 0-7 0,-37 0 10 16,38-4-15-16,-38 4 6 0,37-2 1 15,-37 2-4-15,32-8-2 0,-32 8-1 16,32-2 13-16,-32 2-3 0,30 0-2 0,-30 0-1 16,32-3-6-16,-32 3 6 0,25-7 3 15,-25 7 14-15,0 0-16 0,32-1 14 0,-32 1-8 16,0 0-4-16,30-9 6 0,-30 9-9 16,0 0 6-16,0 0-1 0,27-3-2 0,-27 3 0 15,0 0-8-15,0 0 13 0,28-5 7 16,-28 5-12-16,0 0-2 0,25-12 11 15,-25 12-18-15,0 0 18 0,30-15-14 0,-30 15 3 16,24-10 7-16,-24 10-5 0,26-12 0 16,-26 12 10-16,22-12-8 0,-22 12-4 0,29-16 2 15,-29 16-1-15,26-19 11 0,-26 19-12 16,27-12-1-16,-27 12 4 0,28-15 5 16,-28 15-13-16,21-12-4 0,-21 12 8 0,20-9 10 15,-20 9-11-15,0 0 10 0,23-16 2 16,-23 16-10-16,0 0 2 0,22-11 12 15,-22 11-8-15,0 0-6 0,17-17 7 0,-17 17-12 16,0 0 11-16,21-24 4 0,-21 24-11 16,12-13-4-16,-12 13 4 0,0 0 3 15,23-20-2-15,-23 20 0 0,10-16-3 0,-10 16-2 16,0 0 18-16,24-23 2 0,-24 23-18 16,18-15 5-16,-18 15-8 0,14-15 19 0,-14 15-5 15,0 0-8-15,18-20 5 0,-18 20 2 16,0 0-10-16,17-13 2 0,-17 13 13 15,0 0-15-15,0 0 10 0,0 0-13 0,18-16 6 16,-18 16 7-16,0 0 0 0,0 0-3 16,0 0 11-16,14-16-11 0,-14 16 3 0,0 0-10 15,0 0 7-15,13-24 8 0,-13 24 1 16,15-18-9-16,-15 18-5 0,12-19 8 16,-12 19-2-16,20-21-6 0,-20 21-2 0,10-23 21 15,-10 23-14-15,15-21 8 0,-15 21-10 16,12-19 3-16,-12 19 4 0,5-25 21 15,-5 25-2-15,0 0-7 0,10-33 0 0,-10 33 2 16,0 0-5-16,1-27-4 0,-1 27 9 16,0 0-18-16,9-26 13 0,-9 26-13 15,0 0 1-15,8-28 10 0,-8 28-8 0,0 0-16 16,5-33 14-16,-5 33 4 0,12-21-8 16,-12 21-6-16,3-25 6 0,-3 25 9 15,0 0-4-15,12-34-10 0,-12 34 10 0,1-21-10 16,-1 21 14-16,0 0-7 0,4-34 4 15,-4 34-5-15,0 0 2 0,3-32-7 0,-3 32 8 16,0 0-8-16,4-33 7 0,-4 33-6 16,3-24 3-16,-3 24-3 0,0 0 3 0,7-35 0 15,-7 35 0-15,0 0 0 0,0-34 16 16,0 34-5-16,0 0 3 0,-5-35 2 16,5 35 2-16,-2-20 1 0,2 20 2 0,0 0-14 15,-7-30 7-15,7 30-4 0,0 0 0 16,-7-29 6-16,7 29-6 0,-10-15-2 0,10 15 3 15,0 0-3-15,-8-23 2 0,8 23-7 16,0 0 1-16,-17-27 2 0,17 27 4 0,-16-17-3 16,16 17 8-16,-19-17-14 0,19 17 13 15,-23-13-1-15,23 13-2 0,-22-16-6 16,22 16-3-16,-25-16 3 0,25 16 3 16,-23-13-6-16,23 13 6 0,-29-12-4 0,29 12 0 15,-33-12-1-15,33 12 0 0,-37-12 3 16,12 6 8-16,25 6-14 0,-54-11 8 15,29 8-12-15,-5 2 11 0,0-7-5 0,0 5 5 16,-2 2-2-16,0-4 3 0,0 2-5 16,32 3 5-16,-61-3-8 0,32 3 0 15,2-3 3-15,27 3 5 0,-51-3 1 0,24 3 5 16,27 0 3-16,-50-3-8 0,50 3-3 16,-46 0 5-16,23-4-6 0,23 4 1 15,-52 0-5-15,27 0 1 0,-7-3 2 0,32 3 1 16,-60 3-2-16,33-6 6 0,27 3-14 15,-53 0 7-15,31 3 1 0,22-3-1 0,-52 0 3 16,52 0-5-16,-47 0 2 0,22-3 4 16,25 3-2-16,-47 0-4 0,47 0 4 0,-50 0 2 15,27-2 4-15,23 2-4 0,-57 0 2 16,23 0 1-16,34 0-3 0,-50 0 5 0,27 0-2 16,23 0-1-16,-47 0 8 0,22 0 0 15,3 0 1-15,22 0 6 0,-38 0-8 16,38 0 8-16,-37 0-3 0,37 0 1 0,-34 0-1 15,34 0-4-15,-33 0-1 0,33 0-8 16,-35-3-14-16,15 3 0 0,20 0 3 16,-45-3-2-16,19 3 5 0,-2-4-2 0,1 4-3 15,-6 0 2-15,9 0-3 0,-4 0 3 16,28 0 2-16,-52 0-2 0,20 0 3 16,32 0-1-16,-60 0 0 0,37 4 2 0,23-4-3 15,-61 0 3-15,33 3-5 0,-2 0 4 16,30-3-4-16,-54 2 3 0,24 1-1 15,7 1 1-15,23-4 1 0,-57 3-1 0,29 3-3 16,1-6 2-16,-2 6 2 0,29-6 2 16,-46 5-1-16,17-4-2 0,2 2 0 0,-1 5-1 15,28-8 2-15,-50 1-4 0,21 2 2 16,29-3 2-16,-48 7-1 0,24-3-8 0,-6 2-5 16,30-6 2-16,-50 6-7 0,20 0 2 15,3 0 0-15,27-6 3 0,-53 9-5 16,21-2-7-16,2-5 2 0,-2 1-1 0,7 3 4 15,25-6 7-15,-60 9-2 0,31-6 5 16,2 1-1-16,27-4-14 0,-48 7 17 16,21-6-6-16,27-1 5 0,-38 8-9 0,38-8-16 15,-44 4 6-15,44-4-9 0,-48 0 5 16,28 0-2-16,20 0 4 0,-47 0-5 0,47 0 0 16,-57-4-3-16,35 4 5 0,22 0 5 15,-52-5-2-15,27 2 2 0,25 3-10 16,-47-1 16-16,47 1 1 0,-40 0-3 0,40 0 3 15,-43 0 11-15,43 0-4 0,-37-3 6 16,37 3-4-16,-32-4 1 0,32 4-8 16,-33 0-15-16,33 0 2 0,0 0-10 0,-44-4 3 15,44 4-4-15,0 0 1 0,-38 0 10 16,38 0-7-16,-24 0-10 0,24 0 20 0,-26 0 15 16,26 0-11-16,0 0 7 0,-46-3 8 15,46 3 22-15,-33-3 0 0,33 3-10 16,-35-2 10-16,35 2 17 0,-42-4 6 0,42 4 0 15,-40-3-1-15,40 3 0 0,-42-3-2 16,42 3-17-16,-45-5 9 0,25 1-2 16,20 4 0-16,-45-3-4 0,45 3 13 0,-44-6-24 15,22 3 17-15,22 3-14 0,-40-6 10 16,40 6 3-16,-42-6-2 0,42 6 10 0,-40-11 0 16,15 10-14-16,25 1 9 0,-48-7 1 15,26 3 3-15,22 4-3 0,-47-4-6 0,25 0 4 16,22 4-9-16,-45-7-1 0,45 7 1 15,-48-1-11-15,16-4 10 0,32 5-22 16,-55-3 2-16,26 3 2 0,29 0-1 16,-65-3 3-16,33 3 12 0,-1 0-18 0,33 0 12 15,-64 0 3-15,34 0-1 0,0-3-2 16,30 3-6-16,-62 0 0 0,27 0 8 0,5-3-4 16,-5 3-7-16,1 0 1 0,-1 3-7 15,35-3 13-15,-62-3 1 0,37 3 6 16,-3-3-18-16,28 3-1 0,-54 0 5 0,54 0-7 15,-45-4 1-15,45 4 1 0,-42 0-5 16,42 0 9-16,-40 0 17 0,40 0-17 0,-38 0-4 16,38 0-10-16,-39-3 2 0,39 3 3 15,-33 0 1-15,33 0-4 0,-34 3 9 16,34-3-11-16,-37 0 3 0,37 0 0 16,-36 0 8-16,36 0 12 0,-37 4-16 0,37-4 7 15,-32 3 29-15,32-3-1 0,-34 6-2 0,34-6-4 16,-35 3-6-16,35-3 1 0,-31 8-10 15,31-8 7-15,-39 4-4 0,39-4-25 0,-43 8-7 16,13-7 8-16,3 2 20 0,27-3 1 16,-57 7 0-16,25-3 14 0,4-3 28 15,-2-1-11-15,-2 5 5 0,32-5-8 16,-57 3 2-16,23-3-1 0,4 3-44 0,-3-3 12 16,33 0 13-16,-62 0-10 0,32 0-5 15,-2 0 0-15,2 0-1 0,30 0 14 16,-60-3-7-16,30 3-1 0,-6 0-32 15,3-3 9-15,1-2 6 0,-6 5-14 0,-1-1 7 16,4 1 22-16,0 0-11 0,-3 0 1 16,-1 0-5-16,-1 0-7 0,1-4 8 0,6 4-15 15,-4 4 10-15,-3-8-22 0,3 4 21 16,0 0 10-16,-1-3-3 0,0-1-20 0,2 4 11 16,1-3 13-16,-3 3 19 0,3-1 1 15,1-3 17-15,-3 0-12 0,7 1 14 0,30 3-25 16,-68-1 15-16,38-4-7 0,-2 5 2 15,32 0-1-15,-60-3 1 0,38 3-15 16,22 0 12-16,-49-3-13 0,21 3-13 0,28 0-6 16,-52-3 19-16,52 3-11 0,-50 0-1 15,25 0 10-15,25 0-1 0,-55-3 1 0,31 3 8 16,24 0 6-16,-57-7-3 0,25 7-1 16,4-3 1-16,-5 1 8 0,33 2 2 15,-62 0-2-15,28-3 2 0,2 3 23 16,4-3 9-16,28 3-2 0,-62 0 1 0,30-4 4 15,4 1 6-15,28 3-12 0,-49 0-4 16,49 0 0-16,-43-2-1 0,43 2-2 16,-40 0-14-16,40 0-7 0,-34-3 8 0,34 3-1 15,-31-4-14-15,31 4-10 0,0 0 1 16,-46-6-5-16,46 6-8 0,-28-4 22 0,28 4-23 16,0 0 3-16,-40-2 7 0,40 2-6 15,-29-6 2-15,29 6 1 0,-33-5 6 0,33 5-3 16,0 0 8-16,-49 0-13 0,49 0 8 15,-33-4 8-15,33 4-10 0,-35 0 8 16,35 0-12-16,-35-4 6 0,35 4 3 0,-35 0-1 16,35 0 9-16,-36 0-18 0,36 0 11 15,-35-4-8-15,35 4-5 0,-33-3-7 0,33 3 10 16,-37 0 6-16,37 0-15 0,-37-1 2 16,37 1 7-16,-43 0-3 0,43 0 3 15,-45-4-9-15,19 4 10 0,26 0-1 0,-53-4 4 16,24 1-2-16,29 3-5 0,-60 0 4 15,30-1-1-15,-5 1 4 0,3-4 16 16,-3 4-14-16,-3 0 0 0,-1-3-1 0,1 3 4 16,-2-4 9-16,-1 1 6 0,3 3-19 15,-2-3 8-15,3 3-8 0,-3-2 13 0,5-2-6 16,-4 1 1-16,4 0-2 0,0 0-1 16,2 0-10-16,1 0-1 0,32 3 5 15,-66-6-8-15,36 3 8 0,2 0-5 0,-4 0 1 16,2 0-4-16,-2-2 9 0,4 0 7 15,28 5-11-15,-57-7-4 0,27 7-3 16,-2-1 14-16,-1-3-16 0,33 4 12 0,-66-4 4 16,35 1 15-16,-3 2-7 0,2-3-8 15,32 4 7-15,-63-4 5 0,31 4 4 0,0-3 4 16,32 3-13-16,-58-3 4 0,26 0 1 16,3 3-11-16,29 0 1 0,-56-3 3 0,29 3-8 15,27 0 5-15,-49-4-15 0,49 4 5 16,-42 0-11-16,16-3-9 0,26 3 9 15,-52 0-7-15,52 0 15 0,-47 0 3 0,19-2-8 16,28 2 17-16,-54 0-6 0,31-3 40 16,23 3-6-16,-51 0 3 0,51 0-25 0,-56-3-1 15,32 3-1-15,24 0 6 0,-55-4-13 16,28 4 9-16,27 0-3 0,-58-3-15 16,33 3 0-16,25 0-3 0,-46-2 15 0,46 2-11 15,-45 0 12-15,13-3-8 0,32 3 2 16,-53 0 1-16,24 0-7 0,-2-4-1 0,31 4-4 15,-54 0 9-15,54 0-2 0,-48 0 3 16,23 0 1-16,25 0-2 0,-49 0-4 16,49 0 4-16,-47 0-2 0,25-3 4 0,22 3 4 15,-40 0-4-15,40 0-2 0,-38 0 7 16,38 0-11-16,-39 0 13 0,39 0-19 16,-43-3 3-16,43 3 16 0,-44-2-8 15,44 2 0-15,-48 0 3 0,24 0 12 0,24 0-7 16,-50 0-8-16,50 0 10 0,-48 0-4 15,23 0 17-15,25 0-8 0,-49 0 10 0,49 0-13 16,-48 0 3-16,48 0 5 0,-39-3-5 16,39 3-8-16,-43 0-5 0,43 0 14 15,-34 0-5-15,34 0-2 0,-32 0 16 0,32 0-14 16,-36 0-5-16,36 0-1 0,0 0 0 16,-42 0-3-16,42 0 4 0,-29-4 0 0,29 4 5 15,-36 0-11-15,36 0 8 0,-34 0-5 16,34 0 5-16,-38-3 9 0,16 3 3 15,22 0 11-15,-45 0 15 0,16-5-15 0,8 5-5 16,-6 0 2-16,5 0-2 0,22 0-1 16,-43 0-4-16,26-4 2 0,17 4-3 0,-34-3-6 15,34 3 4-15,-33-5-10 0,13 5 6 16,20 0-5-16,-37-3 3 0,37 3-12 0,-37-1 7 16,17-3-2-16,-5 0 6 0,25 4-7 15,-42-3 0-15,19 2 3 0,-1-3-4 16,24 4 4-16,0 0-2 0,-58-3-2 0,58 3 10 15,-37-7-8-15,37 7-2 0,-32-3 2 16,32 3 3-16,-33 0-2 0,33 0-1 0,-32-2 5 16,32 2-3-16,0 0 0 0,-47-7-1 15,47 7-5-15,-28 0 1 0,28 0 0 16,0 0 2-16,-42-3-1 0,42 3 1 0,-32-3 1 16,32 3 0-16,0 0-6 0,-42 0-1 15,42 0 4-15,0 0 5 0,-31-3-3 16,31 3-4-16,0 0 5 0,0 0-5 0,-37 0-6 15,37 0 9-15,0 0-4 0,-35-3-1 16,35 3-2-16,0 0 5 0,-44 0 2 16,44 0-1-16,-32 0-9 0,32 0 16 0,-36 3 0 15,36-3-6-15,-36 0-4 0,36 0 6 16,-40 3-7-16,40-3 1 0,-27 0 4 0,27 0-3 16,0 0 1-16,-45 0 1 0,45 0-2 15,-25 3-1-15,25-3 4 0,0 0 3 16,0 0-6-16,-37-3 11 0,37 3-12 0,0 0 5 15,0 0-3-15,-35 0-1 0,35 0 2 16,0 0-4-16,0 0 6 0,-38-3-1 16,38 3-3-16,0 0 10 0,-40 3-9 0,40-3 5 15,-25 0-3-15,25 0 0 0,0 0 0 16,-41 0 3-16,41 0 2 0,0 0-8 0,-33 0 3 16,33 0 2-16,0 0-4 0,-28 3 2 15,28-3-1-15,0 0 0 0,0 0 7 0,-34 3-11 16,34-3-1-16,0 0 3 0,0 0 5 15,-25 7-7-15,25-7 2 0,0 0 6 16,0 0 3-16,0 0-4 0,-37 2-4 0,37-2 7 16,0 0-6-16,-25 3 3 0,25-3-1 15,0 0-3-15,-32 7-4 0,32-7 1 0,0 0-3 16,0 0 6-16,-31 7-1 0,31-7 1 16,0 0-1-16,0 0 7 0,0 0-12 15,0 0 3-15,-32 4 6 0,32-4-1 16,0 0-3-16,0 0-3 0,0 0 0 0,0 0 2 15,0 0 4-15,0 0-1 0,0 0 5 16,0 0-7-16,-30 8 2 0,30-8-4 0,0 0 6 16,0 0-6-16,-17 21-4 0,14-6 9 15,-9 7-4-15,7 2 0 0,-10 0 2 16,5-1-3-16,1 5 3 0,-2-1 4 0,6-2-5 16,-7 0-1-16,5-1 3 0,-1-3-3 15,3 5 1-15,-7-2-2 0,7 0 8 0,-3-1-5 16,1 1-4-16,5 0 2 0,-1-2-4 15,-2-1 4-15,2 5-4 0,-1-5 10 0,4 0-4 16,0 0 1-16,0 3-4 0,0 3 5 16,4 0-7-16,-4-3 6 0,-4 5 2 15,8-5-3-15,-1 3-1 0,-3 2 7 16,5-5-8-16,-2 3 4 0,-1 1-13 0,1-1 10 16,6-1-1-16,-6-1 8 0,-1-2 0 15,5 6-9-15,-2-2 7 0,0-5 0 0,1 2-5 16,-6-24 3-16,15 47-1 0,-6-26-2 15,-4 1 7-15,3-3-1 0,-3 2-6 0,7-3 12 16,-12-18-10-16,11 37 1 16,0-17-7-16,2-3 9 0,-5 2-6 0,2-1 2 0,2 0 2 15,-4 4 2-15,6 0 0 0,-3 3 5 16,5-4-6-16,-5 0 1 0,3 1-5 16,2-3 6-16,-2-1-1 0,1 0-3 15,0 2 8-15,-2-3-6 0,-4 2 0 0,-9-19-6 16,26 34 10-16,-17-14-5 0,1-4-2 15,-10-16 4-15,20 32-2 0,-10-17 3 16,-10-15-3-16,18 27-8 0,-4-15 4 0,-14-12 11 16,33 23-31-16,-6-17-21 0,10-8-23 15,25-17-28-15,71-31-39 0,20-30-83 0,24-21-302 16,64-40-299-16,31-17 73 0</inkml:trace>
  <inkml:trace contextRef="#ctx0" brushRef="#br0" timeOffset="133623.2168">10222 15722 3524 0,'0'0'-116'0,"0"0"12"0,0 0 19 15,0 0 3-15,0 0 13 0,27-15 1 16,-27 15 13-16,0 0 24 0,0 0 7 0,0 0-2 15,0 0 17-15,18-15 9 0,-18 15-2 16,0 0-4-16,0 0-2 0,0 0-8 16,0 0-6-16,0 0 9 0,17-16-15 0,-17 16-25 15,0 0-30-15,0 0-12 0,16-27-25 16,-7 16-31-16,-9 11-26 0,13-24-351 16,-8 15 107-16</inkml:trace>
  <inkml:trace contextRef="#ctx0" brushRef="#br0" timeOffset="134101.492">10379 15510 1822 0,'3'-18'-59'0,"-3"18"55"0,0 0 24 16,0 0 27-16,0 0 14 0,0 0-16 15,0 0-4-15,0 0-1 0,0 0-18 0,0 0 6 16,0 0-3-16,0 0 6 0,0-39 4 16,0 39 22-16,0 0 3 0,0 0-4 0,0 0-21 15,0 0-16-15,0 0 12 0,0 0-3 16,0 0-6-16,0 0 3 0,0 0 8 0,0 0 6 15,0 0 23-15,0 0-5 0,0 0 5 16,0 0-20-16,0 0 13 0,0 0-12 16,0 0-9-16,0 0-3 0,0 0-5 0,0 0-2 15,0 0 1-15,0 0-12 0,0 0 17 16,0 0-13-16,0 0 1 0,0 0 4 16,0 0 7-16,0 0 12 0,0 0 14 0,-8 87-15 15,8-58 18-15,-3 4-18 0,-2 3 10 16,5 2 0-16,-4 5-9 0,4 4-5 15,-3-2 9-15,6 5-12 0,-6 4 10 16,6-6 0-16,1 5-19 0,-4-5 8 0,8 2-5 16,-8-1-5-16,5 0-3 0,-2 1-7 15,2-5 1-15,0 2 8 0,2-5-15 0,3 2-3 16,-8-7 7-16,5 0-3 0,-1-3 9 16,1-1-24-16,1-3 19 0,-3-1-5 0,4 1-4 15,-4-2-2-15,1 1 13 0,3-2-13 16,2 3 4-16,-6-3 7 0,2 0-6 0,2 0-1 15,-4 1 13-15,3-1-10 0,-3 1-2 16,2-1-14-16,-2-3-11 0,0 6-21 16,5-6-25-16,-5-1-31 0,-2 1-74 15,-3-24-132-15,12 33-435 0,-11-24 474 0</inkml:trace>
  <inkml:trace contextRef="#ctx0" brushRef="#br0" timeOffset="136384.7704">10489 15463 3030 0,'0'0'-90'0,"-33"-2"8"0,33 2 12 0,0 0 17 15,0 0 22-15,-32-3-3 0,32 3 2 16,0 0 18-16,0 0 25 0,0 0 18 0,-37 0 5 16,37 0 3-16,0 0-12 0,0 0 0 15,0 0-14-15,0 0 13 0,0 0-10 16,0 0-3-16,0 0-3 0,-35-5 19 15,35 5-1-15,0 0-2 0,0 0 17 0,0 0-7 16,0 0 1-16,0 0-2 0,0 0 4 0,0 0-15 16,0 0 8-16,0 0-11 0,0 0 0 15,0 0-2-15,-25 12 2 0,25-12 11 16,0 0 1-16,0 0 5 0,-5 29 3 16,5-29-5-16,-5 28 1 0,5-28-6 0,0 33-3 15,0-33 6-15,-7 38 0 0,7-38 6 16,-6 36 12-16,6-36-15 0,-4 36-2 0,1-19-3 15,3-17 4-15,-10 33-3 0,10-33 31 16,-8 32-9-16,8-32 29 0,-15 34-26 16,3-16-8-16,4 7-11 0,-9 0 3 0,0 2-9 15,0 0-9-15,2-8 7 0,2 2-6 16,-4-1-6-16,5-2-5 0,4 3 12 0,8-21 4 16,-27 40-20-16,17-21-3 15,-1 3 14-15,-3-1-9 0,3 1-5 0,-5 3 7 16,16-25-4-16,-20 36-19 0,15-15 16 15,5-21-4-15,-13 29-10 0,13-29 12 0,-12 30-16 16,12-30 9-16,-5 22-13 0,5-22 9 16,0 0-18-16,-10 29-10 0,10-29 3 15,0 0-9-15,0 0-7 0,7 30 4 0,-7-30-11 16,0 0 7-16,0 0 18 0,0 0 0 16,22 8 0-16,-22-8 1 0,0 0-4 0,0 0 3 15,0 0 2-15,0 0 6 0,48-30 5 16,-48 30 5-16,17-25 7 0,-17 25-12 0,17-30 0 15,-6 11-14-15,1-2 13 0,-2-2-3 16,5 2-3-16,0-3-8 0,-1 2 12 16,-3-3-4-16,-1 4 3 0,4 2 9 15,-1-1 5-15,-13 20 14 0,12-31 9 0,-2 15 9 16,-10 16-9-16,12-40-9 0,-7 14 0 16,3 1 3-16,-1 2-7 0,-1-2 0 15,3 4 6-15,-9 21-6 0,8-47 9 0,0 22-7 16,-6 3 0-16,-2 22 8 0,13-45-1 15,-6 23-15-15,-2 0 10 0,0-3-8 0,-5 25-2 16,14-33-1-16,-14 33 14 0,8-30-9 16,-8 30 6-16,8-26 2 0,-8 26 10 15,5-21 1-15,-5 21-1 0,0 0 0 0,9-24 8 16,-9 24-9-16,0 0 3 0,0 0 29 16,8-29-40-16,-8 29 20 0,0 0-27 15,0 0 9-15,0 0 1 0,8-25-11 0,-8 25 3 16,0 0 15-16,0 0-13 0,0 0-6 15,0 0-6-15,0 0 0 0,0 0 8 16,5-23 13-16,-5 23-15 0,0 0 2 0,0 0-6 16,0 0 8-16,0 0-2 0,0 0-4 15,0 0-2-15,0 0 4 0,0 0-13 16,0 0 13-16,0 0 2 0,0 0-13 0,0 0 0 16,0 0 9-16,0 0-15 0,0 0-6 15,7-25 2-15,-7 25-3 0,0 0-1 0,0 0 5 16,0 0 13-16,12-19-7 0,-12 19-6 15,0 0 8-15,0 0-4 0,0 0 8 0,0 0 8 16,7-27-8-16,-7 27 10 0,0 0-6 16,0 0-1-16,6-22 3 0,-6 22-2 15,0 0-2-15,0 0 6 0,0 0-2 16,0 0-6-16,7-25 6 0,-7 25 0 0,0 0 12 16,0 0-4-16,0 0-6 0,0 0-2 15,0 0 2-15,0 0-6 0,0 0-4 0,0 0 4 16,0 0-5-16,0 0 9 0,0 0 0 15,0 0 2-15,0 0 2 0,0 0-6 16,30-6-2-16,-30 6 12 0,0 0 5 0,0 0-1 16,0 0 2-16,49 25-8 0,-49-25 10 15,20 12 17-15,-20-12-7 0,25 12 4 0,-25-12-5 16,20 16 5-16,-20-16-9 16,25 15 10-16,-25-15-14 0,27 19 19 0,-14-10-15 15,-13-9 5-15,28 18-13 0,-14-9 22 16,-14-9-9-16,27 20-8 0,-27-20 9 0,21 16 0 15,-21-16 21-15,19 11-11 0,-19-11-7 16,16 12 7-16,-16-12-11 0,17 12 14 0,-17-12-16 16,0 0 1-16,19 13-1 0,-19-13-7 15,16 12 1-15,-16-12 5 0,0 0-2 16,27 15-13-16,-27-15 23 0,0 0-18 0,17 12-5 16,-17-12 2-16,0 0 9 0,17 14-7 15,-17-14-4-15,0 0 4 0,16 12 2 0,-16-12 0 16,0 0-9-16,20 12 8 0,-20-12-4 15,0 0 1-15,25 18-11 0,-25-18 4 16,17 9 7-16,-17-9-1 0,20 12-5 0,-20-12 11 16,24 12 2-16,-24-12-12 0,25 17 1 15,-25-17-10-15,28 15 3 0,-16-5 6 16,-12-10-4-16,27 15 5 0,-11-6-4 16,-16-9-1-16,30 15 5 0,-30-15-7 0,31 16 2 15,-31-16-1-15,26 12 8 0,-26-12-7 16,27 13-1-16,-27-13 2 0,29 9 5 0,-29-9-4 15,20 9 2-15,-20-9 3 0,0 0-1 16,31 9-7-16,-31-9 8 0,15 9-5 0,-15-9-14 16,0 0 13-16,26 13-3 0,-26-13-4 15,0 0 1-15,0 0-4 0,21 16 1 0,-21-16 6 16,0 0-6-16,0 0-5 0,0 0 10 16,22 4 1-16,-22-4 3 0,0 0 16 15,0 0-19-15,0 0-1 0,0 0-5 0,0 0 9 16,0 0 0-16,0 0 3 0,0 0 3 15,0 0-15-15,0 0 6 0,0 0-17 16,-38 51 17-16,7-36 0 0,1 3-9 16,-15 8 4-16,-8 1-1 0,-13 8-7 0,-32 20 3 15,-13-4-23-15,-7 5 2 0,-10 3-36 16,-2-2 4-16,-4 5-22 0,5-2-38 16,2-6-71-16,-2 3-51 0,11-9-541 0,6-2 240 15</inkml:trace>
</inkml:ink>
</file>

<file path=ppt/ink/ink2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39:48.686"/>
    </inkml:context>
    <inkml:brush xml:id="br0">
      <inkml:brushProperty name="width" value="0.05292" units="cm"/>
      <inkml:brushProperty name="height" value="0.05292" units="cm"/>
      <inkml:brushProperty name="color" value="#FF0000"/>
    </inkml:brush>
  </inkml:definitions>
  <inkml:trace contextRef="#ctx0" brushRef="#br0">27398 8505 1940 0,'-13'16'148'0,"13"-16"-1"0,0 0-52 0,0 0-47 16,0 0-20-16,0 0-9 0,0 0-4 15,0 0-2-15,0 0 2 0,0 0-6 16,0 0 10-16,0 0 5 0,0 0 6 0,0 0 20 16,0 0 14-16,0 0 12 0,0 0 18 15,-19 15 2-15,19-15-1 0,0 0-5 16,0 0 5-16,0 0-6 0,0 0-5 0,0 0-1 16,0 0-14-16,0 0-1 0,0 0-14 15,0 0 1-15,0 0-1 0,0 0-13 16,0 0-16-16,0 0 1 0,0 0-11 0,0 0-5 15,0 0-10-15,0 0-2 0,0 0 4 16,-5 30-1-16,5-30 3 0,0 0 11 0,0 0 10 16,15 47-14-16,-15-47 17 0,5 30 11 15,-1-11-1-15,-4-19 4 0,13 43 32 16,-6-22 13-16,-2 7-30 0,3-4-1 16,1 4-6-16,-4 0-7 0,8-1-2 15,-8 5-1-15,7-8-6 0,-2 4-5 0,-5-1-7 16,6 2 6-16,-2-5-7 0,3 0 1 0,-2 2-7 15,-4-1-2-15,1-5-2 0,3-1 2 16,-10-19-3-16,15 35-19 0,-10-20-3 16,-5-15-3-16,12 24 6 0,-12-24-18 0,15 21-14 15,-15-21-10-15,5 20-12 0,-5-20-28 16,0 0-17-16,12 24-25 0,-12-24-30 0,0 0-103 16,5 10-540-16,-5-10 152 0</inkml:trace>
  <inkml:trace contextRef="#ctx0" brushRef="#br0" timeOffset="752.5393">27472 8653 3470 0,'0'0'-132'15,"0"0"16"-15,-9-35 14 0,9 35-3 16,0 0 15-16,-5-30 7 0,5 30 6 16,0 0 10-16,0 0 7 0,4-34-1 0,-4 34 19 15,0 0 3-15,13-31 20 0,-13 31 7 16,5-18 18-16,-5 18 19 0,12-23 20 15,-12 23 40-15,0 0-4 0,8-24-3 0,-8 24-13 16,0 0-4-16,9-33-11 0,-9 33-6 16,6-23 4-16,-6 23-18 0,4-26 0 0,-4 26-13 15,6-31 15-15,-6 31-23 0,4-31-11 16,-4 31 4-16,3-36 10 0,-3 36-14 16,0-36 11-16,0 36-9 0,5-37 5 0,-5 37-2 15,0-28 4-15,0 28 7 0,0-30-11 16,0 30-1-16,0 0-2 0,5-34-7 15,-5 34 9-15,7-22-9 0,-7 22 7 16,16-18 7-16,-16 18-4 0,24-17-8 0,-24 17 0 16,22-13-2-16,-22 13 9 0,28-11-11 15,-28 11 16-15,32-6-7 0,-32 6 2 0,33-6-2 16,-33 6 5-16,0 0-5 0,37 4 14 16,-37-4 17-16,25 8 6 0,-25-8-2 0,22 24-3 15,-9-7 15-15,1 4 0 0,-6 5-4 16,0 1-8-16,1 3 14 0,4 1-18 15,-5 1 17-15,-3-1-16 0,4 3-7 0,-4-4-1 16,0 1 21-16,-2-4-7 0,1 5 2 16,1-3 10-16,-5-4 8 0,0 7-5 15,0-32-15-15,-12 58-2 0,7-29 4 16,-9 1-17-16,4-3 10 0,5 0-12 16,-10 8 4-16,2-8-6 0,5 1 1 0,-6-2-3 15,1-3 11-15,-1 2 1 0,1-3-8 0,-4 0 21 16,1-4 0-16,-6-2-3 0,4 2-8 15,-8-1-4-15,3-5 11 0,-2-1-5 0,1-3 9 16,-1 3 0-16,2-3-3 0,23-8-10 16,-37 13 4-16,37-13-12 0,-30 12-12 15,30-12-21-15,-28 11-22 0,28-11-24 0,-19 9-25 16,19-9-14-16,0 0-28 0,-5 12-45 16,5-12-114-16,0 0-551 0,0 0-6 0</inkml:trace>
  <inkml:trace contextRef="#ctx0" brushRef="#br0" timeOffset="1466.2192">28830 8076 3667 0,'0'0'-113'0,"-3"-33"11"0,3 33 13 16,0 0 6-16,0 0 10 0,-5-41 1 15,5 41 2-15,0 0 15 0,-9-30 1 0,9 30 9 16,-8-19 16-16,8 19 16 0,0 0 13 16,-12-25 21-16,12 25 11 0,0 0-3 15,-20-20 7-15,20 20 10 0,0 0-4 0,-25-17-4 16,25 17-4-16,-28-6 2 0,28 6-5 16,0 0-5-16,-46 3 3 0,46-3 1 15,-43 15 2-15,21-3 5 0,0 5-4 0,1 0 3 16,2 3-1-16,-1 7 4 0,-3 1 2 15,3 3 20-15,1 5 21 0,3 3 1 16,-8 8 4-16,2-4 12 0,2 4-11 0,-3 4-7 16,6-5-1-16,1 3-5 0,2-7-13 15,2-3 0-15,2 5-10 0,5-1-8 16,0-2-2-16,5-5 0 0,9 5-12 0,6-4 1 16,-2-1 0-16,9-2-5 0,3-3-3 15,13 0 3-15,8-6-2 0,0-1-10 16,8-6 0-16,6-2 0 0,-3-7 0 0,2-3-3 15,-6-6-2-15,7 0-3 0,-3-2 4 16,0-3-9-16,-5-3-12 0,8-1-20 0,-3-6-38 16,0 0-44-16,0-4-46 0,-7-6-92 15,7 0-617-15,-5-2-202 0</inkml:trace>
  <inkml:trace contextRef="#ctx0" brushRef="#br0" timeOffset="2433.8034">29673 8019 3881 0,'0'0'-145'0,"0"0"43"16,0 0 16-16,0 0 21 0,0 0 6 15,0 0 12-15,0 0-3 0,0 0 15 0,0 0 5 16,0 0 6-16,0 0 5 0,0 0 19 15,0 0-2-15,0 0 9 0,-5 48 17 16,5-48 4-16,8 41 2 0,1-17 9 0,-4 1-7 16,3 6-1-16,-3 0 11 0,2 5 19 15,1 3-7-15,4 2-12 0,-7 2-1 16,2-7-12-16,-2-1-2 0,-2-5-3 0,-1 2 0 16,1-5-6-16,0-1-1 0,-3-26-1 15,9 43 13-15,-9-25 6 0,0-18 7 16,1 30 0-16,-1-30 11 0,4 27 13 0,-4-27 20 15,0 0 12-15,0 32 8 0,0-32 0 16,0 0-10-16,0 0-28 0,0 0-30 16,0 0-4-16,0 0-10 0,0 0-12 0,0 0-7 15,0 0-13-15,-52-80-5 0,47 47-15 16,-7-8-13-16,2 2-12 0,4-7 9 0,0-1-18 16,-2-5 1-16,3-6 6 0,2 4-2 15,3 2 7-15,0-3 6 0,0 1 1 16,0 6 3-16,3-15-4 0,-1 18 8 15,9-11 5-15,-5 9 0 0,-3 5 7 0,5-1 13 16,-3 4 2-16,-1 4-15 0,4 5 7 16,-3 0-2-16,0 4 5 0,3-2 3 0,-3 4-4 15,7 0 1-15,-7 1-3 0,7 2 1 16,-12 21 8-16,18-37-8 0,-4 21 7 16,-14 16 7-16,16-28 13 0,-16 28-20 0,19-19 3 15,-19 19-6-15,15-16 12 0,-15 16-4 16,15-16 14-16,-15 16-6 0,25-12 0 0,-25 12 4 15,0 0-4-15,35-7 19 0,-35 7-15 16,0 0 15-16,40 8 6 0,-40-8 11 16,42 23 0-16,-24-7 0 0,1-1 6 0,1-2-3 15,2 10 18-15,1 0-2 0,0 1-6 16,3 0 9-16,-3 2 1 0,-1 0-2 16,1 3 2-16,2-2-1 0,-3 0-8 0,0 2 2 15,3-2-12-15,-7 0 8 0,2 2 1 16,7 1-2-16,-5-2-3 0,3 2-7 0,-5 2-5 15,3-1-2-15,-1-3-3 0,-2 2-4 16,5-2-5-16,-5-4 0 0,0 3-2 16,-3-4-4-16,-3-5 0 0,1 0 1 0,-2 2-4 15,2-6-2-15,-15-14 2 0,22 24 4 16,-22-24 0-16,17 23-1 0,-17-23 0 16,15 18-2-16,-15-18-3 0,16 15-2 0,-16-15 2 15,15 15 3-15,-15-15-9 0,14 17 3 16,-14-17-4-16,11 15-22 0,-11-15-37 0,14 15-27 15,-14-15-54-15,18 12-40 0,-18-12-85 16,10 8-652-16,-10-8-523 0</inkml:trace>
  <inkml:trace contextRef="#ctx0" brushRef="#br0" timeOffset="2749.6269">29588 8329 4337 0,'0'0'-108'16,"0"0"5"-16,0 0 9 0,0 0 5 15,0 0 9-15,0 0 12 0,0 0 1 0,68-35 10 16,-43 28 14-16,4-7 9 0,11 2 11 16,-1-5 10-16,4-1 3 0,-3 4 1 15,2-5 3-15,3 4-3 0,2-3 7 0,2-1 0 16,-6 3-26-16,-1-1-34 0,-2 0-53 16,-2-1-107-16,-2 0-484 0,-3-5 623 15</inkml:trace>
  <inkml:trace contextRef="#ctx0" brushRef="#br0" timeOffset="3820.3232">30901 7242 2890 0,'0'0'-35'16,"0"0"11"-16,0 0 2 0,0 0-5 0,0 0 2 15,0 0 0-15,0 0 11 0,-5-28 20 16,5 28 16-16,0 0 9 0,0 0-18 16,0 0 1-16,0 0 5 0,0 0-3 0,0 0-5 15,0 0 8-15,0 0-8 0,0 0 12 16,0 0 6-16,0 0 8 0,0 0 9 0,0 0 22 16,0 0 15-16,0 0 1 0,0 0-1 15,42 71-1-15,-31-44 3 0,-2-3 13 16,4 11-7-16,-1-3 7 0,1 7-8 15,-3-2-24-15,4-1 6 0,-1 1 6 0,-1 0-1 16,0 4 14-16,-2-4-18 0,6-1-10 16,-6-2 1-16,-5 3-9 0,7-3-12 0,-4-2 1 15,1-8-8-15,-4 3-4 0,1-3-4 16,0-2-4-16,-6-22 4 0,10 35 4 16,-5-17 19-16,-5-18 9 0,3 29 10 0,-3-29-10 15,0 0-3-15,0 0-7 0,-12 33-5 0,12-33-7 16,0 0-5-16,-28 4-4 0,28-4-6 15,0 0-16-15,0 0-13 0,0 0-2 16,-42-42-21-16,32 20-15 0,5-1 0 16,5 23-5-16,-12-61 6 0,9 21-4 15,1 4 5-15,-1-3-7 0,-6 0 4 0,6-3-10 16,1 6 3-16,-3-8 0 0,2 11 8 16,3-4 5-16,0 2-6 0,-3 0 11 0,3 3 9 15,3-2-10-15,-3-1-1 0,3 7 3 16,2-3 3-16,-3 2 3 0,1 0 6 0,1 2-4 15,4 3 10-15,-8 24-6 0,5-48 3 16,4 21-1-16,-9 27 2 0,5-35 9 0,-2 13-4 16,-3 22 0-16,15-37-10 0,-3 18 6 15,-12 19-11-15,13-36 7 0,-5 16 5 16,4 1 2-16,-12 19-3 0,20-33 2 16,-11 16 2-16,-9 17-3 0,16-25 8 0,-16 25 3 15,12-23 1-15,-12 23-8 0,13-18 11 16,-13 18-9-16,0 0-2 0,17-21 11 15,-17 21 2-15,0 0-13 0,24-16 16 0,-24 16-10 16,0 0-3-16,21-8 6 0,-21 8 4 16,0 0-4-16,0 0 19 0,47 4-15 0,-47-4 5 15,22 12 0-15,-22-12-3 0,25 16 5 16,-25-16 4-16,20 19 1 0,-20-19-5 16,23 18 11-16,-13-6-10 0,-10-12-1 0,21 23 2 15,-21-23-4-15,23 24 3 0,-23-24 4 16,12 21-15-16,-12-21 8 0,10 24 17 15,-10-24-8-15,3 23 1 0,-3-23 15 0,0 0-7 16,-17 52-8-16,1-31 11 0,-6 4-11 16,-2 3 7-16,1-2 10 0,-2-2 8 15,0 0-6-15,0 4 3 0,1-1-3 0,-1 2 2 16,0 0-1-16,-2-2 6 0,7-3-12 16,-1 7 1-16,-3-1 2 0,11 0-4 0,1 5-4 15,4-8 2-15,8 5-6 0,3 2 0 16,10-4 1-16,16 0-5 0,8 0-2 15,20-6-6-15,16-1-3 0,17-6-30 0,43 0-39 16,4-4-78-16,-28-13-192 0,-17-3-555 16,-19-2-329-16</inkml:trace>
  <inkml:trace contextRef="#ctx0" brushRef="#br0" timeOffset="7797.5303">27641 8714 585 0,'0'0'-20'0,"0"0"1"0,0 0-15 0,0 0-85 15,0 0-8-15,0 0 40 0</inkml:trace>
  <inkml:trace contextRef="#ctx0" brushRef="#br0" timeOffset="8090.3454">27641 8714 356 0,'0'0'58'15,"0"0"19"-15,0 0 24 0,0 0 26 0,0 0 4 16,0 0 25-16,0 0-30 0,0 0 3 16,0 0-15-16,0 0-10 0,0 0-9 15,0 0-11-15,0 0-11 0,0 0 6 0,0 0 6 16,0 0-14-16,0 0-6 0,0 0 2 15,0 0-4-15,0 0-6 0,0 0-10 0,0 0 11 16,0 0-6-16,0 0 1 0,0 0 0 16,0 0 1-16,0 0-9 0,0 0-4 15,0 0-12-15,0 0-15 0,0 0-14 0,0 0-9 16,0 0-2-16,0 0-7 0,0 0 7 16,0 0-7-16,0 0 1 0,0 0 8 0,0 0-3 15,0 0 0-15,0 0-6 0,0 0 12 16,0 0 0-16,0 0 0 0,0 0-9 15,0 0-4-15,0 0-2 0,0 0-1 16,-35-24-3-16,35 24-3 0,0 0-26 0,0 0-15 16,0 0-39-16,0 0-7 0,0 0-33 15,0 0-341-15,0 0 102 0</inkml:trace>
  <inkml:trace contextRef="#ctx0" brushRef="#br0" timeOffset="10502.1266">27519 8717 1803 0,'-22'9'19'0,"22"-9"12"16,0 0 11-16,0 0-8 0,0 0-1 15,0 0-22-15,0 0-15 0,0 0-10 0,0 0-12 16,0 0-1-16,0 0 8 0,0 0 0 16,0 0 8-16,0 0-1 0,0 0-7 15,0 0 7-15,0 0 9 0,0 0 10 16,0 0 1-16,0 0 19 0,0 0 0 16,0 0 11-16,0 0-16 0,-22 10 4 0,22-10 7 15,0 0-11-15,0 0-1 0,0 0-10 16,0 0 14-16,0 0-18 0,0 0 0 0,0 0-4 15,0 0 8-15,0 0-4 0,0 0-7 16,0 0 0-16,0 0-7 0,0 0 7 0,0 0 0 16,0 0 7-16,0 0 0 0,0 0-4 15,0 0 1-15,0 0-4 0,0 0 7 0,0 0-4 16,0 0 7-16,0 0 14 0,0 0 4 16,0 0 12-16,0 0 6 0,0 0 0 15,0 0 14-15,0 0-7 0,0 0-3 16,0 0 1-16,0 0-1 0,0 0-15 15,-22 11 6-15,22-11-7 0,0 0 11 0,0 0-17 16,0 0 5-16,0 0-17 0,0 0 6 16,0 0-3-16,0 0 7 0,0 0-5 0,0 0 3 15,0 0-3-15,0 0 2 0,0 0 3 16,0 0 9-16,0 0-7 0,0 0-8 0,0 0 10 16,0 0-3-16,0 0-10 0,0 0 7 15,0 0 0-15,0 0-8 0,0 0 3 16,0 0-16-16,0 0 11 0,0 0-3 0,0 0-11 15,0 0 12-15,0 0 9 0,0 0 2 16,0 0 18-16,0 0-3 0,0 0 2 0,0 0 12 16,0 0-6-16,5 36-2 0,-5-36 4 15,0 0-7-15,0 0-4 0,0 33 5 16,0-33-14-16,0 0-1 0,5 30 8 16,-5-30-4-16,0 0 5 0,0 37 13 0,0-37-14 15,4 25-8-15,-4-25 11 0,5 24 1 16,-5-24-9-16,5 27-14 0,-5-27 14 0,6 23-6 15,-6-23-2-15,9 25 2 0,-9-25-9 16,1 27 2-16,-1-27-2 0,7 24 12 0,-7-24-9 16,9 23 3-16,-9-23-11 15,1 27 3-15,-1-27 4 0,9 22-4 0,-9-22 9 16,0 0-12-16,6 36-2 0,-6-36 8 0,7 29-2 16,-7-29 1-16,5 27-7 0,-5-27 4 15,8 22 1-15,-8-22 4 0,9 22-10 16,-9-22 2-16,0 0-2 0,8 27 3 0,-8-27 1 15,0 0-1-15,3 22 4 0,-3-22 2 16,0 0-4-16,0 0-2 0,9 27-1 16,-9-27 4-16,0 0-2 0,0 0-4 0,0 0 6 15,5 28-9-15,-5-28 11 0,0 0 0 16,0 0-4-16,0 0-3 0,3 25 3 16,-3-25-6-16,0 0 5 0,0 0-12 0,8 25 8 15,-8-25 4-15,0 0-9 0,0 0 6 16,4 25 0-16,-4-25-10 0,0 0 9 15,0 0-2-15,8 24 7 0,-8-24-12 0,0 0 9 16,0 0-7-16,4 25 9 0,-4-25-3 16,0 0 1-16,0 0-8 0,5 20 3 0,-5-20 2 15,0 0 2-15,0 0 7 0,0 0-7 16,0 0-2-16,0 0 9 0,8 25 11 0,-8-25 17 16,0 0 14-16,0 0 8 0,0 0 2 15,0 0 2-15,0 0-11 0,0 0-8 0,0 0-5 16,0 0-8-16,0 0-7 0,0 0-5 15,0 0-11-15,0 0-8 0,0 0-11 16,0 0-16-16,-44-64-3 0,44 64-12 0,-5-28-9 16,5 28 4-16,-11-27 5 0,11 27 8 15,-5-37-1-15,5 37 8 0,-12-35 0 16,12 35-2-16,-10-40 5 0,7 22 3 0,3 18 2 16,-10-36-2-16,6 14 2 0,4 22 2 15,-10-35 2-15,10 35 6 0,-12-32-5 16,12 32-1-16,-10-32-1 0,10 32-4 15,-6-28-8-15,6 28 2 0,-10-27-1 0,10 27-2 16,-4-24-4-16,4 24 7 0,0 0 7 16,-5-38-6-16,5 38 5 0,0 0 10 0,-5-34-9 15,5 34 4-15,0 0 4 0,0-28-5 16,0 28 2-16,0 0 2 0,0 0-9 16,0 0 12-16,-6-34-7 0,6 34 3 0,0 0 0 15,0 0-2-15,0 0 13 0,-2-30-11 16,2 30 2-16,0 0 11 0,0 0-12 0,0 0 5 15,-5-29-1-15,5 29 9 0,0 0-10 16,0 0-1-16,0 0 4 0,-8-30 5 0,8 30-5 16,0 0-4-16,0 0 5 0,0 0 0 15,-4-28 6-15,4 28-1 0,0 0-10 0,0 0 4 16,0 0-4-16,0 0 1 0,-1-27-8 16,1 27 15-16,0 0-6 0,0 0 0 15,0 0 0-15,0 0 5 0,0 0-7 16,0 0 1-16,1-37-17 0,-1 37 18 0,0 0-9 15,0 0-4-15,0 0 5 0,12-34 10 16,-12 34-4-16,0 0-4 0,7-18 0 16,-7 18 3-16,0 0 3 0,11-22 3 0,-11 22-6 15,0 0 9-15,0 0-2 0,9-25-2 16,-9 25-5-16,0 0 9 0,0 0 7 16,10-22-4-16,-10 22-3 0,0 0 4 0,0 0-1 15,11-20-3-15,-11 20 3 0,0 0-6 16,0 0 7-16,21-27 1 0,-21 27-5 0,10-22 7 15,-10 22 4-15,13-20 3 0,-13 20 7 16,10-18-1-16,-10 18 3 0,15-21-11 0,-15 21-2 16,8-23-2-16,-8 23 1 0,14-21 0 15,-14 21-7-15,18-21 3 0,-18 21 3 0,14-23 3 16,-14 23-8-16,13-19 1 0,-13 19-5 16,15-15 4-16,-15 15 5 0,0 0-12 15,13-20 6-15,-13 20 1 0,0 0-6 0,15-15 4 16,-15 15-4-16,0 0 5 0,0 0-6 15,0 0 4-15,12-22-1 0,-12 22-2 16,0 0-2-16,0 0 2 0,0 0 0 16,14-17 5-16,-14 17-5 0,0 0 0 0,0 0 0 15,20-21 6-15,-20 21-4 0,0 0 12 16,15-21-2-16,-15 21 6 0,0 0-8 0,13-15 4 16,-13 15-2-16,0 0-6 0,13-18 2 15,-13 18 3-15,0 0-6 0,0 0 5 16,15-19-8-16,-15 19 3 0,0 0-5 0,14-20 3 15,-14 20-1-15,0 0-2 0,18-23 0 16,-18 23 4-16,0 0-4 0,14-22-1 0,-14 22 1 16,0 0 4-16,0 0-6 0,16-22 0 15,-16 22-2-15,0 0 1 0,17-22 2 0,-17 22 0 16,17-12-2-16,-17 12 4 0,0 0 5 16,18-15-6-16,-18 15-8 0,0 0 9 15,17-15 2-15,-17 15 1 0,0 0-10 0,0 0 9 16,0 0-6-16,18-17-2 0,-18 17 1 15,0 0 6-15,20-8-6 0,-20 8 5 0,0 0-5 16,32-10 1-16,-32 10-1 0,25-6 6 16,-25 6-8-16,0 0 1 0,34-6-1 15,-34 6 2-15,0 0-6 0,28-2 2 0,-28 2 8 16,0 0-2-16,0 0 4 0,0 0-3 16,37 8-3-16,-37-8 0 0,0 0 1 15,23 12 1-15,-23-12-4 0,0 0 6 0,22 12-8 16,-22-12 11-16,0 0-4 0,0 0 2 15,12 17 2-15,-12-17 2 0,0 0 6 16,0 0 1-16,0 0-2 0,20 12 2 0,-20-12-3 16,0 0 2-16,0 0 2 0,0 0-4 15,0 0-2-15,0 0-1 0,0 0-1 0,0 0 4 16,5 25-1-16,-5-25 12 0,0 0-7 16,0 0 7-16,0 0-2 0,0 0 2 15,-5 37-2-15,5-37-2 0,0 0 2 0,-8 26-3 16,8-26 7-16,0 0-6 0,-5 28-3 15,5-28 1-15,0 0-2 0,0 0 0 0,-14 28-1 16,14-28 3-16,0 0-1 0,-10 21-2 16,10-21-4-16,0 0 6 0,-7 26-2 15,7-26 2-15,0 0 1 0,-13 26 1 0,13-26-1 16,-5 16 1-16,5-16-1 0,0 0 6 16,-15 29-7-16,15-29 2 0,-5 18-2 0,5-18 0 15,0 0-3-15,-20 31-2 0,20-31-3 16,-8 18 1-16,8-18 3 0,-12 18-4 15,12-18 1-15,0 0-2 0,-14 29 2 16,14-29-1-16,-8 18-1 0,8-18 1 0,-12 22 0 16,12-22-1-16,-15 22-2 0,15-22 1 15,-13 27 1-15,13-27 1 0,-12 28 0 0,2-13 1 16,10-15 0-16,-17 33 2 0,17-33 1 16,-16 29 0-16,11-14 9 0,5-15 2 15,-14 23 6-15,14-23 7 0,-11 21 4 0,11-21 8 16,0 0 3-16,-17 24 0 0,17-24 1 15,0 0-1-15,-13 18-6 0,13-18-4 0,-19 19-3 16,19-19-5-16,-33 21-5 0,14-9-2 16,-4 5-3-16,-1-5-2 0,-2 0-2 15,2 3-5-15,-4-2-10 0,-4 4-25 0,-5 0-44 16,-8 4-60-16,-7 3-65 0,-5-5-136 16,-8-4-224-16,0-4-396 0,10-11-817 15</inkml:trace>
  <inkml:trace contextRef="#ctx0" brushRef="#br0" timeOffset="20117.7028">27314 8043 559 0,'0'0'-7'16,"0"0"-102"-16,-18 12 15 0,18-12-20 16,0 0 33-16</inkml:trace>
  <inkml:trace contextRef="#ctx0" brushRef="#br0" timeOffset="20344.5851">27120 8164 304 0,'-26'4'8'16,"26"-4"-8"-16,0 0 52 0,0 0 5 0,0 0 54 15,-27 9 32-15,27-9 20 0,0 0 5 16,0 0-42-16,0 0-11 0,0 0-11 15,0 0-17-15,0 0-2 0,0 0-25 0,0 0-10 16,53-66-8-16,-32 54-14 0,7 3-32 16,4 2-20-16,0-3-30 0,-2 1-53 15,3 1-65-15,2 4-202 0,-5-4 94 16</inkml:trace>
  <inkml:trace contextRef="#ctx0" brushRef="#br0" timeOffset="23696.1313">27778 7972 1333 0,'28'-7'37'0,"-28"7"13"0,0 0 0 15,37-8-6-15,-37 8-14 0,32-13-17 16,-32 13-21-16,38-12-5 0,-19 5 13 0,6 2 4 16,-25 5-13-16,43-20 9 0,-14 11 0 15,-6-3 0-15,2 1 9 0,4 7 12 0,-8-5 1 16,10-3 12-16,-10 5-9 0,4-5 32 16,2 1 3-16,-2 0 15 0,0 2-3 15,0-3 6-15,4 0-6 0,-4-1-12 0,10-3 5 16,0 0-8-16,0 2-11 0,-1-3 6 15,-1 0-13-15,1-3 5 0,4 7-4 16,1-4 9-16,-8 2-16 0,-2 3 6 0,-1-1-4 16,1 1 5-16,-7 2 6 0,4-2 5 15,-7 4 1-15,-19 8 13 0,36-20-9 16,-17 16 1-16,-19 4-4 0,25-9-8 0,-25 9-7 16,22-11-7-16,-22 11-14 0,0 0-12 15,28-15-14-15,-28 15-13 0,0 0-5 0,0 0-16 16,20-9-2-16,-20 9-1 0,0 0-3 15,0 0 15-15,0 0-12 0,0 0 14 0,0 0-15 16,0 0 16-16,0 0-2 0,0 0-10 16,-107 12 14-16,75-9 0 0,-1 3-9 15,-7-3 11-15,0 4 3 0,-6-2-3 16,1-2 2-16,3 2 4 0,-6-2-1 0,-1 1 6 16,3 4-3-16,-3-4 13 0,-4 1 0 15,7 0-10-15,-2 2 9 0,3-1 7 0,8-4 0 16,-3 2 10-16,6-1-4 0,3 0 10 15,0 1-16-15,0 1 6 0,6 5 4 16,-6-2-1-16,1 5-6 0,4-2 4 0,-1 2-7 16,2 1 6-16,3 1-12 0,-5-2 12 15,5 6-9-15,2-3-7 0,-1 1 7 0,2 0-6 16,3 0 9-16,-1-2-6 0,3 0-7 16,-4 2 13-16,18-17-6 0,-25 23-1 15,25-23 4-15,-17 19-3 0,17-19-1 16,-20 18 1-16,20-18 3 0,-17 12 0 0,17-12-7 15,-11 15 13-15,11-15-3 0,0 0-22 16,-22 20 25-16,22-20 3 0,0 0 1 0,-13 15 2 16,13-15-9-16,0 0 7 0,0 0 9 15,0 0 15-15,0 0-2 0,0 0 11 16,0 0-9-16,0 0-1 0,0 0 0 0,0 0 0 16,0 0-16-16,0 0 1 0,0 0 2 15,75-37-5-15,-50 20 5 0,0 3-2 0,3-2-4 16,4-3 9-16,2 1-3 15,-1 0 5-15,11-1-8 0,-3-2 3 0,11-3-6 16,2 0 6-16,3 4-9 0,3-4-3 0,12-2-2 16,5 6-6-16,0-2 9 0,-4 0 4 15,3 4 1-15,-3-3 0 0,-8-2-6 16,-6 3 30-16,1 1-14 0,-3-4 8 16,0 3 13-16,-3 1-9 0,-4-1-8 0,3 4 3 15,-1-8-3-15,-5 9-5 0,-4-2-6 16,-1 6 6-16,3-6-10 0,-8 0-3 0,8 5 5 15,-4 0-12-15,-1 0 5 0,-2-1-10 16,1 2 0-16,-9-3 3 0,-2 5-1 16,1 1 11-16,-4 1 1 0,0-2-2 0,-25 9 15 15,33-12-1-15,-33 12-6 0,35-8 1 16,-35 8-7-16,29-14 3 0,-29 14-12 0,33-12-5 16,-13 4-9-16,5-2 5 0,-4 0-5 15,2 2 9-15,-23 8-4 0,43-19-3 16,-16 9 0-16,-5-2 5 0,-22 12-10 0,47-14 17 15,-25 3 0-15,4 4 0 0,4-2-10 16,1 5 15-16,4-7-15 0,-5 6 6 16,7-3 1-16,-4 5-7 0,11-5 15 15,-6 1-10-15,-3 5-2 0,2-5 10 0,3 1-11 16,-6 4 11-16,6-8-3 0,-2 7 0 16,-4-3-5-16,2 3 0 0,0 0-5 0,-6-3 3 15,-2 3-1-15,4 0 8 0,-32 3-5 16,40-6 5-16,-40 6 8 0,38-6 4 0,-38 6 8 15,36-5-6-15,-36 5-4 0,25-1 2 16,-25 1-2-16,0 0-1 0,37-7 8 16,-37 7-12-16,28-4-8 0,-28 4 1 0,35-6-3 15,-35 6-12-15,39-6 8 0,-39 6-6 16,40-3-2-16,-19 0 8 0,-21 3-9 16,39-6-4-16,-39 6 10 0,40-3-3 15,-40 3 5-15,34-5 5 0,-34 5-5 0,36-6 0 16,-36 6 0-16,34-2-3 0,-34 2 8 15,32-3 0-15,-32 3-5 0,0 0 10 0,36-7 5 16,-36 7-5-16,0 0 0 0,29-1 15 16,-29 1-10-16,0 0 15 0,28-4-17 15,-28 4 7-15,0 0-5 0,27-7 0 0,-27 7-3 16,0 0-12-16,30-1 0 0,-30 1 5 16,0 0 5-16,30-4-10 0,-30 4 5 0,0 0 0 15,30-7 5-15,-30 7-5 0,0 0 10 16,0 0-2-16,0 0-1 0,32-1 26 15,-32 1-23-15,0 0 5 0,0 0 2 16,30-12-2-16,-30 12-7 0,0 0-3 0,0 0 2 16,0 0 3-16,30-1-7 0,-30 1 2 15,0 0-5-15,0 0-8 0,40 5-7 0,-40-5-10 16,26 5 10-16,-26-5-13 0,0 0 7 16,28 4 5-16,-28-4 2 0,0 0 9 15,28 7-1-15,-28-7 11 0,0 0-5 0,0 0 18 16,26 5-10-16,-26-5 2 0,0 0 0 15,0 0 6-15,0 0-1 0,0 0 11 0,0 0-3 16,31 3-2-16,-31-3-8 0,0 0-6 16,0 0 11-16,0 0-3 0,25 4-5 15,-25-4 8-15,0 0-3 0,0 0 10 0,29 5-15 16,-29-5 10-16,0 0-18 0,23 7 6 16,-23-7-1-16,0 0 6 0,27 13 2 15,-27-13 0-15,23 12 2 0,-23-12 3 0,29 18-1 16,-16-7 1-16,-13-11 1 0,39 21-6 15,-23-12 2-15,1 1 7 0,-17-10-14 16,27 17 4-16,-27-17 5 0,27 13-7 0,-27-13-7 16,16 17-2-16,-16-17 0 0,22 15 6 15,-22-15 10-15,22 20 21 0,-9-8 2 0,1 4-1 16,-1 3-7-16,2 0-2 0,0 1-5 16,-1 2 8-16,2-1-6 0,1 3-11 0,-9-6-5 15,7 4 1-15,-1-2 6 0,1 2 4 16,-7-3 6-16,-8-19-23 0,22 30 4 15,-17-13-2-15,-5-17 1 0,18 27 7 16,-9-14-10-16,-9-13 6 0,17 28 3 0,-9-13-9 16,-8-15 2-16,17 35-4 0,-6-17 8 15,4-2-2-15,-6 3-2 0,1-1 0 16,1 0-2-16,1 2-6 0,0-3 4 0,0 2 8 16,-4 3-10-16,2-4 6 0,2 1 5 15,-4 3-11-15,2-1-11 0,4-1 13 0,-9 2 0 16,-5-22 6-16,16 44-12 0,-12-26 12 15,4 6-8-15,-8-24-6 0,5 35 8 0,-5-35 12 16,3 32-12-16,-3-32-6 0,5 35 8 16,-5-35-2-16,-5 34 7 0,5-34-7 15,-6 38 0-15,4-17 4 0,2-21-6 16,-17 43 8-16,9-21-6 0,0 0-8 0,-8-2 3 16,1 2 5-16,5 2 0 0,-6-1-6 15,-1-2 6-15,-3 5 11 0,0-3-16 16,-5 2 5-16,5-1 0 0,-5 3 9 0,1-4-16 15,-1 2 3-15,0-3 0 0,0-2 0 16,-2 0 2-16,2 1 4 0,0-3 2 0,-2-3-4 16,0 2 4-16,4-5-2 0,-6 0 0 15,8-3-2-15,-9 0 9 0,6-1-5 0,-4 3-10 16,-1 0 2-16,-2-1-1 0,-1-1 1 16,2 2 2-16,-5 3 6 0,4-1-6 15,6-1 8-15,-6 1 1 0,0-1-16 0,1 1 14 16,9-1-10-16,-6 3 3 0,-3-3 0 15,3 3-4-15,0-3 6 0,2 3 0 16,0-2-8-16,-5-1 10 0,6 2-8 16,1-2 0-16,-5-1 2 0,6-1 2 0,-3 2-11 15,1-2 3-15,-1 3 6 0,2-4-6 16,3-1 5-16,-5 4-13 0,3-2 1 0,-2 2 0 16,1-2-9-16,23-10 5 0,-45 18 4 15,25-4-7-15,1-7 15 0,19-7 0 0,-46 16 0 16,22-8-6-16,-3 0 17 0,2 1-4 15,0-3-7-15,-7 0 5 0,4 0 1 16,-2 2-5-16,-5-4-8 0,1 4 9 16,1-4 3-16,-4 1-10 0,0-1 12 0,4-1 11 15,-2 2-9-15,1-2 7 0,-1-1 2 16,5 2 4-16,-2-1 7 0,2-3-2 16,-2 3-1-16,32-3 7 0,-50 0-6 0,27 2-3 15,23-2 2-15,-45 0-2 0,45 0-7 16,-46 0-1-16,25 4-1 0,21-4-10 0,-49 3 8 15,24 0-2-15,25-3 0 0,-55 9-2 16,28-6 9-16,27-3-11 0,-45 6 0 16,21-2 0-16,24-4 8 0,-45 5-6 0,24-2-2 15,-10 1 10-15,31-4-16 0,-46 6 6 16,46-6 2-16,-41 2-5 0,16 5 10 0,25-7-14 16,-36 5 7-16,36-5 4 0,-32 3-12 15,32-3-5-15,-32 4 6 0,32-4-6 16,-27 11 7-16,27-11-3 0,-23 9-4 0,23-9 4 15,-29 4 2-15,29-4 5 0,0 0 4 16,-33 12-14-16,33-12 8 0,-24 7 4 16,24-7-7-16,-30 7 2 0,30-7 3 0,-35 9-7 15,14-1 2-15,21-8-9 0,-47 7 0 16,20-1-7-16,2 1 6 0,25-7-1 16,-49 8 6-16,28 0 0 0,-6-4 2 0,5 4 10 15,22-8-10-15,-48 9 7 0,22-6 0 16,26-3 10-16,-40 9 5 0,40-9 1 0,-37 5 17 15,16-1-23-15,21-4 4 0,-40 7-9 16,40-7-4-16,-42 2-6 0,20 1 1 0,22-3-10 16,-35 7 3-16,35-7 6 0,-32 5-8 15,32-5 13-15,-30 13-2 0,30-13 7 16,-28 2-12-16,28-2 2 0,-24 10 5 16,24-10 8-16,0 0-8 0,-33 5 5 15,33-5-19-15,0 0 11 0,-29 9-4 0,29-9 5 16,0 0-3-16,-25 8 0 0,25-8 5 15,0 0-7-15,0 0-1 0,-23 13 6 0,23-13 2 16,0 0-3-16,0 0-2 0,-25 7 3 16,25-7 7-16,0 0-3 0,0 0-7 15,-24 10 5-15,24-10-5 0,0 0-3 0,-27 7-7 16,27-7 2-16,-26 6-6 0,26-6 4 0,-30 7-9 16,30-7-3-16,-41 5 7 0,41-5-10 15,-36 4 19-15,12-1-1 0,24-3 6 16,-43 4 11-16,43-4 3 0,-49 0 8 15,24 0 5-15,25 0 12 0,-57 0-18 16,25 0 4-16,32 0 2 0,-58-4-8 0,26 1 3 16,32 3-3-16,-55-4 8 0,28 1-3 15,27 3-2-15,-52-2-1 0,52 2 3 0,-43-4-3 16,43 4 11-16,-39-6 12 0,39 6-5 16,-33-3 0-16,33 3 14 0,-29-3-12 0,29 3-11 15,0 0-9-15,-36-4-3 0,36 4-17 16,0 0 1-16,-32-2-3 0,32 2-3 15,0 0-10-15,0 0 0 0,-34 0 3 0,34 0-3 16,0 0 2-16,0 0 10 0,-48 2-7 16,48-2 1-16,-30-2 6 0,30 2 3 0,-40 0 13 15,40 0-11-15,-47-3 13 0,47 3 18 16,-49-5-10-16,24 4 11 0,25 1 1 16,-43-4-7-16,43 4-3 0,-45-7 7 15,23 6-4-15,22 1 4 0,-42-7 5 0,42 7-3 16,-32-8-4-16,12-1-6 0,20 9 17 15,-37-11 11-15,37 11-5 0,-33-11-4 16,14 2 12-16,19 9-14 0,-25-19-4 0,25 19 12 16,-30-20-6-16,15 12-14 0,15 8 13 15,-28-26-11-15,14 14 4 0,14 12-19 0,-31-24-1 16,19 12 1-16,12 12-2 0,-29-24-4 16,16 7 6-16,13 17-6 0,-32-27 13 15,24 14 9-15,8 13-2 0,-25-25 1 0,25 25 21 16,-19-24-18-16,19 24-13 0,-13-31-13 15,13 31 4-15,-3-33 16 0,3 33-20 16,6-36 0-16,-6 36-2 0,15-47-4 0,-6 22 10 16,-1 4 8-16,2-4-10 0,5 0-2 15,-6 0 10-15,9-6-10 0,-5 3 2 0,4-2 8 16,-3 6 11-16,-1-1 8 0,5-6-2 16,7 4-12-16,-3-2 2 0,8 0-9 15,9 3-8-15,1-4 8 0,-3 4-27 0,-4 5-11 16,1 3-7-16,4-2-2 0,1 2-4 15,1 0-3-15,-2-1 9 0,11 1-25 0,3-6-32 16,1 2-80-16,1-3-200 0,11-7-306 16,0 2 118-16</inkml:trace>
  <inkml:trace contextRef="#ctx0" brushRef="#br0" timeOffset="72887.4599">13964 12063 2431 0,'-42'6'95'0,"2"0"-98"0,10-1-9 16,0-1 3-16,3-1-28 0,27-3 3 16,-37 3 15-16,37-3 1 0,-28 3-24 0,28-3-3 15,0 0 3-15,-37 3-5 0,37-3-4 16,-19 4-14-16,19-4 5 0,0 0-16 16,-16 8 16-16,16-8-55 0,0 0-72 15,0 0-244-15,3 21 96 0</inkml:trace>
</inkml:ink>
</file>

<file path=ppt/ink/ink2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43:37.896"/>
    </inkml:context>
    <inkml:brush xml:id="br0">
      <inkml:brushProperty name="width" value="0.05292" units="cm"/>
      <inkml:brushProperty name="height" value="0.05292" units="cm"/>
      <inkml:brushProperty name="color" value="#FF0000"/>
    </inkml:brush>
  </inkml:definitions>
  <inkml:trace contextRef="#ctx0" brushRef="#br0">3745 9964 1038 0,'3'-32'129'0,"-3"32"-20"0,0 0-43 16,0 0-43-16,0 0-4 0,0 0 8 15,0 0-9-15,0 0-18 0,0 0 9 0,0 0 18 16,0 0 17-16,0 0-13 0,0 0-5 16,0 0 12-16,0 0-30 0,0 0 17 0,0 0 13 15,0 0-2-15,0 0-16 0,0 0 0 16,0 0 8-16,0 0 3 0,0 0-7 0,0 0-17 16,-30-18 13-16,30 18 10 0,0 0 0 15,0 0 0-15,0 0-30 0,0 0 7 16,-57 11-3-16,57-11-4 0,0 0 18 15,-52 9 0-15,52-9-18 0,-38 10 11 0,14-7 4 16,24-3 3-16,-36 9-8 0,36-9 26 16,-36 3-1-16,36-3-1 0,-35 9-10 0,35-9 3 15,-35 3 3-15,35-3-13 0,-38 6-1 16,38-6 4-16,-35 11-13 0,35-11-4 16,-34 1 3-16,34-1 10 0,-32 6-16 0,32-6 4 15,-33 6 2-15,33-6-6 0,-32 7 7 16,32-7-7-16,-33 8-7 0,33-8 10 15,-36 11-3-15,36-11 0 0,-35 9-13 16,14-6 10-16,21-3 10 0,-44 9-11 0,22-3 14 16,-1 0-3-16,23-6-14 0,-42 10 14 15,22-5-7-15,20-5-7 0,-37 14 10 16,17-13-6-16,20-1 22 0,-37 11 0 0,37-11-9 16,-33 9-7-16,33-9-3 0,-32 8 10 15,32-8-10-15,-28 11 9 0,28-11 0 0,-25 8-2 16,25-8-10-16,-24 10 12 15,24-10-6-15,-27 9 9 0,27-9-12 0,-25 12 0 16,25-12 7-16,-21 15-1 0,21-15-9 16,-22 21 24-16,8-7-21 0,14-14 3 0,-30 28 7 15,17-13-1-15,0 1-12 0,13-16 6 16,-20 28 3-16,4-15 6 0,16-13-12 0,-16 29-3 16,16-29 0-16,-14 21 3 0,14-21 0 15,-11 27 3-15,11-27-3 0,-12 26-6 16,12-26-6-16,-5 25 27 0,5-25-21 0,-5 27 9 15,5-27 0-15,0 0 0 0,0 40-12 16,0-40 21-16,0 0-6 0,5 37-6 16,-5-37 12-16,3 28-12 0,-3-28-9 0,9 25 18 15,-9-25-3-15,10 24-3 0,-10-24-9 16,11 25 15-16,-11-25-6 0,17 25 0 16,-17-25 3-16,15 24-12 0,-6-11 6 0,-9-13 9 15,20 27-6-15,-10-14 9 0,-10-13-9 16,23 25-3-16,-11-10 0 0,-12-15 12 0,25 24-15 15,-13-9 6-15,6 0 5 0,0-3-5 16,-1 5 3-16,-17-17 0 0,34 27-12 16,-16-11 15-16,-3-4 0 0,2 3-4 15,3-3 10-15,-2 0-12 0,-18-12-6 0,39 23 12 16,-23-14-4-16,3 3-5 0,-19-12-2 16,35 18 16-16,-12-7-6 0,2-7-2 0,-1 4 17 15,3-3-29-15,3 2 15 0,-5-3-4 16,7-3-10-16,-6 3 5 0,3 2 3 15,-2-2 5-15,-1-1-8 0,-26-3-6 0,52 5 15 16,-30-5-6-16,-22 0-9 0,40 4 12 16,-40-4-6-16,42 3-6 0,-42-3 6 15,37 0 6-15,-37 0-18 0,37 0 12 0,-14 3 6 16,-23-3 0-16,38 0-1 0,-38 0-5 16,47 0 6-16,-22 0-6 0,-25 0 17 15,57-3-9-15,-25 3-22 0,-2 0 22 0,0-3-10 16,5-1-4-16,-35 4 20 0,57-5-9 15,-30 2-13-15,5-1 8 0,-4 1 8 0,-28 3-13 16,52-7-1-16,-30 6 15 0,-22 1-12 16,45-4 8-16,-25-1-16 0,-20 5 9 15,42-2-4-15,-42 2 6 0,37-1-11 16,-37 1 33-16,33-4-22 0,-33 4-3 0,35 4 1 16,-35-4 2-16,39 0-3 0,-39 0 28 15,43 0-25-15,-43 0 0 0,45 0 0 0,-20 0 3 16,-25 0-3-16,49-4 5 0,-49 4-2 15,42-4 0-15,-15 4-3 0,-27 0-3 16,38-4 0-16,-38 4 3 0,44-3 3 0,-44 3 2 16,38 0-2-16,-38 0 3 0,40 0-1 15,-40 0 0-15,35 0-10 0,-35 0 10 16,39 0-10-16,-39 0 10 0,40 0 1 16,-40 0 16-16,33 0-4 0,-33 0 28 0,30 0-25 15,-30 0 13-15,0 0-1 0,41 0-2 16,-41 0-1-16,28-1-2 0,-28 1 2 0,0 0-3 15,37-4 0-15,-37 4-8 0,28-4 10 16,-28 4-10-16,34-3-5 0,-34 3 19 0,37-3-15 16,-37 3-2-16,40-2-4 0,-40 2-5 15,42-3-5-15,-42 3-2 0,51-4 14 16,-19 4-10-16,-2 0-1 0,5-3 4 16,1 3-7-16,-3-3 13 0,2 3-13 0,0 0-7 15,-3-2 16-15,1 2-2 0,-33 0-9 16,64-4 0-16,-32 4 2 0,-2 0 6 15,2 0-8-15,-32 0 13 0,58 0-6 0,-29 0-10 16,1 0-6-16,-30 0 9 0,55 0 13 16,-25 0-13-16,2-3-12 0,-32 3 17 0,52 3-3 15,-27-3-5-15,-25 0 12 0,48-3-9 16,-48 3-3-16,39 0 5 0,-12 3-2 16,-27-3 0-16,41-3 11 0,-41 3 13 15,42 3-13-15,-18-3 0 0,-24 0 11 0,53 0-7 16,-28 0 11-16,7 0 28 0,2-3-13 15,1 3 1-15,3-3-9 0,-1 0 6 0,8 0 4 16,-8 0-3-16,-4-3 1 0,2 3-15 16,-4 0 1-16,0-5 8 0,3 8-12 15,-6-5-12-15,-28 5 12 0,54-7-11 0,-26 4 5 16,1 3-8-16,-29 0 17 0,52-5-22 16,-31 2 17-16,-21 3-18 0,42-4 10 15,-42 4-3-15,40-6 6 0,-40 6-1 0,40-6 1 16,-21 3-17-16,-19 3 8 0,43-3 9 15,-43 3-17-15,42-7-13 0,-18 5 28 16,-24 2-12-16,50-3 0 0,-30 0 4 0,12 0-6 16,-32 3 4-16,56-7 9 0,-29 7-4 15,3-2-11-15,-30 2 1 0,49-3 4 0,-19 3 1 16,-30 0 5-16,42-4-10 0,-42 4 12 16,45-3-15-16,-17 0 22 0,1-1-28 15,-29 4 8-15,53-8 8 0,-24 3-1 16,-1 1 3-16,9-4-4 0,-9 5-8 0,4-2 13 15,-2 1-3-15,0 0-6 0,1 0-3 16,-1-3 17-16,-30 7-14 0,53-6 4 16,-33 0 0-16,-20 6 1 0,42-6-13 0,-42 6 10 15,37-5 7-15,-37 5-18 0,32-4 24 16,-32 4-6-16,30-3-13 0,-30 3-6 0,0 0 12 16,38-6 2-16,-38 6-7 0,30-3-10 15,-30 3 6-15,32-3 0 0,-32 3 4 16,34-3-15-16,-34 3 6 0,40 0 1 15,-40 0 0-15,35-5-14 0,-35 5 1 0,38-1 0 16,-38 1 5-16,39-8 8 0,-39 8-8 16,35-4-2-16,-13 0 7 0,-22 4-11 0,48-12 13 15,-19 5-5-15,-6 1-7 0,2-3-6 16,-3 0-1-16,5 0 7 0,-27 9 16 16,38-13-11-16,-21 8-4 0,-17 5 19 0,32-16 1 15,-32 16-5-15,25-11 8 0,-25 11-5 16,22-20-1-16,-22 20 10 0,18-22 9 15,-18 22-5-15,13-24 2 0,-13 24 5 16,15-23 2-16,-15 23 3 0,9-25-12 0,-9 25 9 16,10-27-11-16,-10 27-4 0,8-27 14 15,-8 27-12-15,7-28 2 0,-7 28 9 0,3-27-7 16,-3 27-8-16,9-28 8 0,-9 28-4 16,0 0-6-16,5-38 2 0,-5 38-9 0,3-24 5 15,-3 24 6-15,3-24-4 0,-3 24 4 16,0 0 4-16,0-39 7 0,0 39-3 15,0 0-4-15,0-30 16 0,0 30 2 16,0 0 11-16,0-27-1 0,0 27-7 0,0 0-13 16,0 0 5-16,-3-37-2 0,3 37-15 15,0 0 6-15,-3-28-19 0,3 28-16 0,0 0 17 16,-5-27-7-16,5 27-15 0,0 0 17 16,-14-34 11-16,14 34 10 0,-10-21-6 15,10 21-2-15,-8-23 22 0,8 23-9 0,-14-24 13 16,14 24-8-16,-16-26 1 0,16 26 6 15,-17-21-9-15,17 21-10 0,-24-24 11 16,24 24-9-16,-20-19-4 0,20 19 19 16,-25-18-13-16,25 18 1 0,-31-17 5 0,14 10-20 15,17 7 2-15,-45-12 12 0,16 4 13 16,-1 3-25-16,-2-2 14 0,-4 4-5 0,-1 0-12 16,-7-2 26-16,6 1-26 0,-11 1 7 15,2 0-11-15,-4 3 1 0,-3 0-3 0,2 3-2 16,-3 0 2-16,-5-3-2 0,6 4 1 15,-3-1 20-15,2-1-4 0,3 1 0 16,-8 0 4-16,7 1-4 0,-4 1-8 16,3-2 0-16,1 5 12 0,-8-4-8 0,8 4 4 15,-4-3 12-15,5 2-20 0,-5 0-3 16,5-4 14-16,4 6-8 0,1-3 3 16,4-4 0-16,-3 8-6 0,5-7 0 0,2 3 16 15,6 0-12-15,-1-3 8 0,1 3 0 16,3-1-26-16,-6-1 16 0,6 3 8 0,-5-2-17 15,5-1 7-15,-2-1-12 0,1 2-2 16,-1 3 6-16,-2-4-3 0,4 1-7 0,-5 1 1 16,5 0 11-16,-2 0-16 0,-1-6 3 15,-2 3-3-15,35-3-2 0,-67 4 2 16,28-4-3-16,-1 0 2 0,-5 0 6 16,-4 2-2-16,-4-2-3 0,-7-2 5 0,-9 2 4 15,7 0 0-15,-8-4 0 0,-9 1 0 16,2 3 9-16,4-3 10 0,-1 0-13 15,1 0 15-15,-1 3-14 0,-1-3-1 0,1 6 1 16,-6 0-20-16,4 3-21 0,-6 3-55 16,-3 6-50-16,0-1-101 0,-2 0-350 0,10 1 115 15</inkml:trace>
  <inkml:trace contextRef="#ctx0" brushRef="#br0" timeOffset="5310.2284">17017 9867 2412 0,'0'0'75'0,"0"0"-3"0,-29-16 4 16,29 16-18-16,0 0-30 0,0 0-14 15,0 0-3-15,0 0 0 0,0 0-5 0,0 0 24 16,-32-6-19-16,32 6 0 0,0 0 11 15,0 0-20-15,0 0 9 0,-21-17 5 16,21 17-13-16,0 0 10 0,-22-7-18 16,22 7 5-16,0 0 3 0,-25-14-3 15,25 14 0-15,0 0-3 0,0 0-8 0,-30-7-2 16,30 7-1-16,0 0 1 0,0 0 13 0,-35-8 2 16,35 8-7-16,0 0 8 0,-32-3-1 15,32 3 12-15,0 0-14 0,-37-3 3 16,37 3-1-16,-28-3 6 0,28 3-8 0,0 0 11 15,-37-3-5-15,37 3 2 0,-32 0 2 16,32 0-4-16,0 0 7 0,-45-4-3 0,45 4-18 16,-27-2 24-16,27 2-5 0,-35-3-9 15,35 3 11-15,-37-3-15 0,37 3-1 16,-32-4 0-16,32 4-4 0,-45 0 4 0,45 0-10 16,-43 4 8-16,43-4-11 0,-44-4 26 15,44 4-15-15,-45 0 5 0,45 0-5 16,-45 0 26-16,45 0-21 0,-45-3 0 15,45 3 5-15,-45 0 11 0,16 0-3 0,29 0-3 16,-47-2 8-16,47 2 13 0,-50 0-13 16,25 0-16-16,25 0 21 0,-47-3-16 0,47 3 1 15,-43-3-3-15,43 3 7 0,-44-4 8 16,44 4 5-16,-38-3-15 0,38 3 9 16,-45-2 5-16,45 2-7 0,-42-7 2 15,18 4 2-15,24 3-4 0,-45-3-6 0,45 3 15 16,-40-9-8-16,18 5-20 0,22 4 7 0,-55-6-10 15,25 4 19-15,-2-2-5 0,2-3 9 16,-2 5 7-16,-1-1-16 0,-2-1 2 16,1 1-24-16,1 0 29 0,-1 3-10 0,34 0 3 15,-65-2 0-15,30-1 4 0,7 3-4 16,28 0-4-16,-62 0 3 0,40 0-5 0,22 0 5 16,-47-4-8-16,47 4 3 0,-40 4-1 15,40-4-7-15,-39 0 5 0,39 0 0 16,-33 0 0-16,33 0-4 0,-37 3 4 15,37-3-4-15,-33 5 8 0,33-5-8 0,-40 7 4 16,40-7 13-16,-37 5-11 0,37-5 4 16,-37 7-10-16,37-7 4 0,-33 6 13 15,33-6-11-15,-32 2-6 0,32-2 6 0,-29 4-6 16,29-4 6-16,0 0 13 0,-36 4 0 16,36-4 0-16,0 0 4 0,-29 4 5 0,29-4-5 15,0 0-17-15,-33 1 8 0,33-1-4 16,-29 7-8-16,29-7 0 0,-30 10 8 0,30-10-8 15,-23 9 0-15,23-9-6 0,-30 8 0 16,30-8 3-16,-31 10-3 0,31-10 2 0,-20 9 14 16,20-9-6-16,0 0-2 0,-31 15-10 15,31-15 1-15,-19 9 11 0,19-9-2 16,0 0 5-16,-28 17-3 0,28-17-2 0,-14 12-11 16,14-12 9-16,0 0-11 0,-21 15 13 15,21-15-13-15,-19 15 11 0,19-15 2 16,-13 19-4-16,13-19-5 0,0 0-3 15,-15 32-8-15,15-32 3 0,-5 23 4 0,5-23-3 16,-5 31-1-16,5-31 8 0,0 27-16 16,0-27 18-16,0 32-17 0,0-32-4 0,0 0 3 15,0 39 7-15,0-39-1 0,5 24-4 16,-5-24 4-16,0 0 5 0,3 39 4 16,-3-39 3-16,2 27-8 0,-2-27 6 0,6 31 9 15,-6-31-3-15,9 31-9 0,-9-31 8 16,8 30-6-16,1-15 3 0,-9-15-3 0,8 30 17 15,-8-30-9-15,12 32-8 0,-12-32-2 16,11 28 4-16,-11-28-7 0,5 21 5 0,-5-21 3 16,4 21-3-16,-4-21 0 0,0 0 0 15,8 29-3-15,-8-29 13 0,0 0-10 16,2 27 15-16,-2-27-10 0,0 0 3 0,3 30 4 16,-3-30-7-16,0 0 5 0,8 30-5 15,-8-30 0-15,0 0 10 0,4 20-10 16,-4-20 5-16,0 0 0 0,1 28 5 15,-1-28-13-15,0 0 21 0,4 24-26 0,-4-24 16 16,0 0 2-16,8 32-2 0,-8-32-1 16,7 22 3-16,-7-22 10 0,13 24-15 15,-13-24 3-15,20 24-1 0,-6-8 3 0,2-1-10 16,6-2 10-16,0-1 3 0,-4 1-11 0,7 3 11 16,-1-7 2-16,-1 3-10 0,1-3 0 15,-3 1 12-15,8 1 8 0,-6-5-3 16,7 4 3-16,-1-3 7 0,4-3-6 0,1 5 18 15,1-9-28-15,2 3 4 0,3 1-1 16,5 4 0-16,-7-8 0 0,8 1-3 0,-6 3-11 16,-3-4 7-16,-1 0 2 0,1 3 0 15,-3-3-4-15,-3 0 6 0,3 4-17 16,1-8 17-16,-2 8 3 0,4-8-8 16,-3 1 1-16,3 3 7 0,-1-5 4 0,9 1-3 15,-8 0 1-15,5 0-1 0,-8 1-13 16,4 3 3-16,-1-5 8 0,-9 5-9 15,-28 0-8-15,57-7 8 0,-35 6-2 0,-22 1 0 16,45 0 5-16,-45 0-16 0,40 0 9 16,-40 0-4-16,40 0 8 0,-40 0 3 0,35 0-3 15,-35 0-6-15,39 4 4 0,-39-4-2 16,40 4 0-16,-13 1 4 0,-27-5-12 0,42 7 10 16,-16-3 9-16,0 0-11 15,0-3-5-15,4 6 16 0,-1-3-11 0,-1-3 0 16,-1 3 5-16,5-1-1 0,-4 0-4 0,-3 1-9 15,4-1 5-15,-1-1 13 0,-28-2-12 16,52 3 10-16,-30-3-5 0,-22 0-8 0,45 4 1 16,-25-1 3-16,-20-3-2 0,42 0 4 15,-42 0-7-15,38 3 5 0,-38-3 9 16,39 3-14-16,-39-3 14 0,38 0-5 16,-16 2 4-16,-22-2-1 0,47 0-16 15,-20 0 13-15,-27 0-4 0,57 0 8 0,-31-2-10 16,9 2 8-16,-4 0-8 0,4-3 2 15,-5 0-5-15,5 0 12 0,-2 3-14 0,-1-4 2 16,-32 4-6-16,62-3 13 0,-32 3-11 16,4-2 22-16,-34 2-6 0,62-3-10 0,-31 3-1 15,-6 3 1-15,7-3 3 0,-2 0 0 16,-30 0 2-16,61 2-4 0,-26 1-1 16,-5-3-4-16,2 4 9 0,-2-1 5 0,1 3-10 15,-2-4 10-15,8 2 6 0,-9-1-16 16,4 0 8-16,-2 0-8 0,2 0 18 0,-2 0-19 15,2 0-1-15,-2 0 1 0,0 1 17 16,2-1-11-16,1 1-9 0,-1-3 13 16,1 2-8-16,4 2 4 0,-5-5 0 0,6 2 15 15,-4 0-8-15,4 1-14 0,-1 2 7 16,0-2 13-16,5 0-17 0,-4-3 0 16,-1 3 8-16,2-3 0 0,-3 3-10 0,-2-3 6 15,3 3 2-15,-6-3 7 0,3 0-5 16,-2 3 5-16,-32-3 2 0,62 0-1 0,-32 0-10 15,0 0 20-15,0 3-20 0,2-3 0 16,-4 0-2-16,4 3 6 0,1-3-2 16,-33 0-11-16,59 0 5 0,-27 0 13 0,-2 3 8 15,0-3-13-15,-30 0 2 0,50 0-10 16,-27 0 8-16,-23 0-8 0,52 3 13 0,-32-3-1 16,-20 0-8-16,56 4 7 0,-35-2-12 15,-21-2 3-15,54 3 6 0,-22 0-4 16,-7 1 15-16,7-1-13 0,-2-1-4 15,1 4 4-15,3-2-2 0,-2 0 4 0,1 0 3 16,-1 0-7-16,-2 0-4 0,3 1 8 16,-1-3-6-16,3 7 2 0,-5-8 10 0,4 3-20 15,-2-1 12-15,-6 0 2 0,8 1 0 16,-34-4-4-16,50 5 2 0,-30-2-4 16,-20-3 2-16,40 7-8 0,-16-4 1 0,-24-3 3 15,35 5 17-15,-35-5-15 0,45 7 2 16,-25-4-4-16,-20-3 10 0,47 6-4 0,-19-3-6 15,-1-3 10-15,-27 0-8 0,57 6 12 16,-34-3 1-16,4-3 1 0,-27 0-6 16,47 3 31-16,-47-3-6 0,35 0 7 0,-35 0-5 15,37 5 7-15,-37-5 16 0,28 0-7 16,-28 0-1-16,34 0-9 0,-34 0-5 16,32 1-1-16,-32-1 4 0,36-1-11 0,-36 1-5 15,54-5 0-15,-31 5-2 0,8-3 3 16,-31 3-3-16,61-3-14 0,-25 2 13 15,-3-4-6-15,2 5-4 0,2-3 1 0,-9 3-3 16,6-3 3-16,-34 3-8 0,60-3 7 16,-35 0-1-16,-25 3 1 0,45-3-3 0,-45 3-3 15,44 0-5-15,-22-4 14 0,-22 4-11 16,46 0-7-16,-19-2 9 0,-27 2-10 16,54 0 8-16,-21 0 5 0,-3 0 1 0,5 0-9 15,-5 2 8-15,9-2 1 0,-6-2 3 16,8 2-14-16,-8 2 5 0,2-2 0 15,0 0-10-15,-1 0-1 0,-2 0 4 0,1 4 9 16,-1-4-1-16,-2 0-6 0,2 0 5 16,-2 3-5-16,2-3-1 0,-1 0-4 0,3 3 10 15,-1-3-10-15,-1 3 2 0,1-3-9 16,1 0 0-16,1 0 7 0,0 3-9 0,-3-3 13 16,5 0-13-16,-9 3 9 0,4-3-4 15,-32 0 5-15,54 0-5 0,-31 0 9 16,-23 0-4-16,50 0 0 0,-25 5 8 15,-25-5-10-15,47 0 13 0,-18 0-9 0,-29 0 2 16,50 0-4-16,-19 1 5 0,0-1 8 16,0 0-1-16,-1 0-6 0,1 0-3 15,4 0-4-15,-5 0 3 0,5 0 10 0,-2 0-8 16,3 0 5-16,-6 0-4 0,5 0 2 16,-8 3 2-16,-27-3 11 0,63 0-16 0,-33 0-4 15,2 0 9-15,-4 0-9 0,9 3 9 16,-5-3-7-16,5 5 7 0,-2-5-9 0,3 1-4 15,1-1-9-15,-2 0-4 0,5 3 2 16,-6-3-5-16,1 5-4 0,3-3 3 16,-3 2 11-16,-3-4-4 0,-1 1 11 15,2 4-8-15,-1-5 8 0,1 3-9 0,-5-3 5 16,5 0 8-16,-5 3 4 0,2-3-4 16,1 1 6-16,-1-1-4 0,7 0 0 0,-4 5-4 15,-2-5-1-15,-3 0 1 0,5 0 6 16,-5 0-10-16,2 3 12 0,-3 0 2 15,2-3 0-15,-31 0 0 0,52 0 8 0,-28-3-12 16,-24 3 4-16,47 0 8 0,-17-3-8 16,-30 3 8-16,47-5-8 0,-21 4 4 15,-26 1 2-15,54-3-6 0,-32 3 2 0,-22 0 5 16,51-8-1-16,-25 7 22 0,-26 1-20 16,43-6 0-16,-21 1 16 0,-22 5-3 15,52-4-1-15,-34-1-7 0,10-1-7 0,-28 6 0 16,51-9 0-16,-28 3 0 0,6 3 11 0,-29 3-13 15,46-9 0-15,-16 3-6 0,-30 6-8 16,39-10 6-16,-39 10 6 0,40-9 21 16,-40 9-21-16,34-6-6 0,-34 6 6 0,31-5-8 15,-31 5-1-15,34-11 11 0,-34 11-12 16,35-5 6-16,-35 5 8 0,38-11-8 0,-14 10-4 16,-24 1 6-16,47-8-11 0,-21 5-7 15,1 0-5-15,-27 3 13 0,55-5 6 16,-25 1-2-16,-1-2-2 0,-29 6-1 15,50-6 15-15,-28 3-16 0,3-3 10 0,-25 6 8 16,37-9 3-16,-21 0 1 0,-16 9-2 16,31-15 7-16,-31 15-7 0,26-20 7 15,-17 5 5-15,-9 15-9 0,13-28 0 0,-13 28 17 16,7-31-17-16,-7 31 15 0,5-33-4 16,-5 33-9-16,0-34 21 0,0 34-20 0,-5-36-1 15,5 36 8-15,-4-35-13 0,4 35 3 16,-5-36 8-16,5 36-9 0,-11-35 9 15,7 16 8-15,4 19-5 0,-11-33-4 0,11 33-1 16,-14-37 11-16,14 37-29 0,-8-34 6 16,0 19 4-16,8 15-9 0,-17-42-4 15,8 24 7-15,-2-2 9 0,-4 1-26 0,1-2 5 16,14 21 1-16,-33-41 1 0,11 16 0 16,-5 1 0-16,4 1 2 0,-2-1 16 0,0 1-8 15,-4 1-7-15,1 1-1 0,3-2 13 16,-5 5-10-16,3-4-3 0,5 7 1 15,0 0 10-15,1-2 0 0,4 6-3 0,17 11-3 16,-37-24 11-16,20 11-7 0,-3 4-1 16,20 9 0-16,-36-21-6 0,19 10 2 15,17 11 2-15,-37-21 2 0,37 21 7 0,-32-15-4 16,19 6 3-16,13 9-14 0,-32-15 0 16,32 15 7-16,-28-12 0 0,28 12-3 0,-30-17 6 15,30 17-11-15,-32-14 4 0,32 14 2 16,-29-14-7-16,29 14 12 0,-35-15-14 15,18 10 2-15,17 5 1 0,-35-16 13 0,9 7-2 16,26 9-12-16,-47-15 3 0,18 4-1 16,4 6 1-16,-7-2 9 0,-1-5-15 15,-7 3 13-15,3-3 1 0,0 2-9 0,-5 5 3 16,4-7 13-16,-2 2-15 0,1 2 2 16,-1-4 0-16,2 4-2 0,1-4 17 0,0 2 4 15,-3-2-8-15,3 3 0 0,0-3 4 16,-1 3 5-16,-1-5-17 0,4 2 13 0,-8 3-12 15,4-3-7-15,-6 3 11 0,-5-4 1 16,3 5 2-16,-1-1-2 0,-3-1-14 16,-1 2 13-16,2 1 6 0,-3-2 7 0,-2 1-3 15,6 0 8-15,-3 1-7 0,-1 2 0 16,1-2-3-16,5 1 0 0,-2 0-9 16,1 0 11-16,3 3-11 0,-7-3 1 0,10 0-1 15,-3-1 3-15,0 2-7 0,-4 0 3 16,7 0-1-16,-6 2 1 0,3-1 1 15,-4 1-7-15,1 3 3 0,-1-2-5 0,2-2 7 16,-4 4 0-16,2-3-5 0,2 0 4 16,-1 0 1-16,4 3-8 0,-4 0-1 0,-4-3 5 15,-2 3-8-15,4 0 6 0,-10 0-6 16,5-4 5-16,-7 4-1 0,-3-2-1 0,-7-1 1 16,6-2 8-16,1 4-10 0,3-5 7 15,2 1-1-15,-5 0-2 0,3-2-9 16,-3 6 9-16,3-6-4 0,5 0 8 0,0 2-6 15,7-3 8-15,-2 5-7 0,0-1 4 16,5-1-1-16,0 2 5 0,4-2-2 0,6 2-14 16,0 3 7-16,4-4 5 0,-9 1-4 15,42 3 2-15,-57 0-7 0,25-2 6 0,32 2 1 16,-56-3 2-16,32 3-4 0,24 0 3 16,-47 0-12-16,22-4 2 0,25 4-8 15,-50 4 6-15,50-4-2 0,-47 0 4 16,20 0 5-16,27 0-5 0,-56 0 0 0,35 0 2 15,-10 0-2-15,31 0 0 0,-61 0-1 16,28 3-8-16,-4-1 3 0,-1-2-4 16,-2 3 1-16,-6 1 4 0,5-1 3 0,-10 1 2 15,6-3 14-15,-2 7-14 0,2-4 5 16,-5-3-12-16,3 5 6 0,5-2 10 16,-6 1-1-16,1-3-4 0,-3 7-3 0,3-6-1 15,0-2 25-15,0 6-21 0,-3-3 6 16,7 2-11-16,-6 0-5 0,2-5 6 0,2 7 6 15,-7 1 4-15,5-3-7 0,4-3-5 16,-6 3 3-16,9-3 8 0,0 4-5 16,5-3 4-16,0-3-5 0,1 4-6 0,-2-2 16 15,6-1-12-15,-1 5 1 0,5-4 4 16,-8 0-15-16,7 3-13 0,27-6 0 0,-55 9 10 16,25-3-8-16,3-3 1 0,1 0 7 15,-5 1 14-15,0-1-10 0,-1-1 2 0,0 1-3 16,-1 1 4-16,-1-1 7 0,-3 1-3 15,-1-3 3-15,1-1 12 0,-1 3-5 16,-9 1-14-16,2 0 19 0,-4-4-8 16,1 4-1-16,-3 1 4 0,0-2 0 0,0-3-8 15,-5 4 0-15,4 1 5 0,-7-2 19 16,-3 7-20-16,-3-5 1 0,-2 5-15 16,-20 5 13-16,-32 12-24 0,-8 8-39 0,-17 1-33 15,-6 6-33-15,-14-4-89 0,-8-1-551 16,-7 1 321-16</inkml:trace>
  <inkml:trace contextRef="#ctx0" brushRef="#br0" timeOffset="11134.8372">1588 10840 598 0,'0'0'121'0,"0"0"-73"0,0 0-48 15,0 0-6-15,0 0 0 0,0 0 24 0,0 0 6 16,0 0 52-16,0 0 35 0,-25-15 11 16,25 15 33-16,0 0-9 0,0 0 8 15,0 0-20-15,0 0 1 0,0 0-25 0,0 0 2 16,0 0-14-16,0 0-13 0,0 0-6 16,0 0-3-16,0 0-16 0,0 0-2 15,0 0-13-15,0 0-1 0,0 0-15 0,0 0 12 16,0 0-7-16,0 0-6 0,0 0-3 15,0 0 9-15,-20-13 1 0,20 13-19 16,0 0 14-16,0 0-19 0,0 0-6 0,0 0-29 16,0 0 24-16,-35-6 3 0,35 6-1 15,0 0 4-15,0 0-6 0,-45-3 8 0,45 3-14 16,0 0-7-16,-32 7-20 0,32-7-2 16,-33 2 2-16,33-2-1 0,-29 6 12 15,29-6-1-15,-35 7 17 0,35-7 9 0,-30 5 14 16,30-5 0-16,-33 3-8 0,33-3 10 15,-27 4 12-15,27-4-28 0,-27 3 5 16,27-3-8-16,0 0 6 0,-48 4 13 0,48-4-3 16,-25 0 16-16,25 0-13 0,0 0 10 15,-41 0-21-15,41 0 8 0,-28 0 0 16,28 0-3-16,-35 0 8 0,35 0 22 16,-45 0-15-16,45 0-8 0,-42-4 37 0,42 4 18 15,-49-3-20-15,23 3 23 0,26 0-19 16,-47-4-18-16,47 4-4 0,-47 0 9 0,23 0-12 15,24 0-9-15,-45 0 7 0,45 0-1 16,-40-3-14-16,40 3-3 0,-43 3-2 0,43-3-20 16,-41 0 12-16,41 0-12 0,-35 4-13 15,35-4 5-15,-38 3-7 0,38-3-2 16,-40 4 1-16,40-4 1 0,-34 4 8 16,34-4 4-16,-35 9 3 0,35-9-8 0,-33 0 1 15,33 0 9-15,-32 7-3 0,32-7-7 16,-37 4 3-16,37-4 24 0,-32 5-6 0,32-5 1 15,-26 4-4-15,26-4 12 0,0 0-6 16,-31 3-3-16,31-3-1 0,0 0 0 0,-26 5-12 16,26-5 10-16,0 0 7 0,0 0-7 15,0 0 2-15,0 0-4 0,-34 4 4 16,34-4 12-16,0 0-16 0,0 0 2 16,0 0 26-16,0 0-28 0,0 0 6 15,0 0 0-15,-32 0-8 0,32 0 2 0,0 0 17 16,0 0-10-16,0 0-1 0,0 0 9 15,0 0-11-15,0 0 6 0,0 0 1 0,0 0-16 16,0 0 1-16,-33 3 8 0,33-3 5 16,0 0-1-16,0 0 4 0,0 0-12 0,0 0 3 15,0 0 3-15,0 0-6 0,-43-3 0 16,43 3 16-16,0 0 4 0,0 0-26 16,0 0 8-16,0 0-8 0,0 0 6 15,-36 0 6-15,36 0-8 0,0 0-2 0,0 0 0 16,0 0 4-16,0 0-4 0,0 0-10 15,0 0 8-15,-41 0-1 0,41 0-1 0,0 0-4 16,0 0-26-16,0 0-30 0,0 0-28 16,0 0-28-16,0 0-14 0,0 0-28 0,0 0-71 15,0 0-414-15,0 0 118 0</inkml:trace>
  <inkml:trace contextRef="#ctx0" brushRef="#br0" timeOffset="12486.3534">1247 10526 2484 0,'0'0'-97'0,"0"0"4"16,0 0 27-16,0 0-8 0,0 0 29 0,0 0-1 15,0 0 3-15,0 0 3 0,0 0 15 16,0 0 6-16,0 0 0 0,0 0-3 16,0 0 18-16,0 0 0 0,0 0-19 0,-47-15-7 15,47 15-5-15,0 0 3 0,0 0 16 16,0 0-16-16,0 0 20 0,0 0-8 16,-33-3 24-16,33 3-20 0,0 0 32 15,0 0-12-15,0 0 4 0,0 0 12 0,0 0 24 16,0 0 11-16,0 0 29 0,0 0-17 15,0 0-5-15,0 0-2 0,0 0-1 0,0 0-18 16,0 0 15-16,0 0-9 0,0 0-18 16,0 0 12-16,0 0-9 0,0 0-20 15,0 0 10-15,0 0-9 0,0 0 8 0,0 0-5 16,0 0-10-16,0 0 3 0,0 0 6 16,0 0 0-16,0 0-3 0,0 0-12 15,0 0 18-15,0 0-15 0,0 0 9 0,0 0-6 16,0 0 2-16,0 0 7 0,0 0 0 15,72 27 17-15,-72-27-7 0,27 12 1 0,-27-12-9 16,35 12 3-16,-15-4 16 0,-20-8-14 16,37 11 10-16,-17-9-13 0,-20-2 0 15,33 14 18-15,-33-14 11 0,34 9-4 16,-18-6 6-16,-16-3-15 0,32 9 15 16,-32-9-18-16,32 9-6 0,-32-9 3 0,30 6-10 15,-30-6 0-15,23 7-3 0,-23-7 5 0,0 0-5 16,31 8 0-16,-31-8-7 0,0 0 5 15,28 9 7-15,-28-9-12 0,0 0 0 16,20 7 0-16,-20-7-5 0,0 0-2 0,25 11 10 16,-25-11-8-16,20 8 3 0,-20-8 8 15,0 0-17-15,32 12 2 0,-32-12 2 16,22 9 3-16,-22-9-3 0,32 10 13 16,-32-10-21-16,28 8-3 0,-28-8 15 0,30 7 1 15,-30-7-3-15,27 9 7 0,-27-9-11 16,27 6 0-16,-27-6 5 0,20 6-5 0,-20-6 6 15,0 0 18-15,28 9-11 0,-28-9-15 16,0 0 19-16,24 7-30 0,-24-7 9 16,0 0 12-16,0 0-12 0,25 7 0 0,-25-7 10 15,0 0-10-15,0 0 0 0,0 0 17 16,0 0-20-16,0 0 1 0,23 9 1 16,-23-9-3-16,0 0 1 0,0 0 9 15,0 0-4-15,0 0 11 0,25 4-7 0,-25-4-13 16,0 0 18-16,0 0-1 0,27 8-10 15,-27-8 0-15,0 0 12 0,0 0-8 0,27 3-4 16,-27-3 13-16,0 0-7 0,0 0 2 16,0 0-8-16,0 0-3 0,30 6 7 0,-30-6 0 15,0 0 17-15,0 0-21 0,0 0 8 16,32 3-8-16,-32-3 2 0,0 0 0 16,0 0 6-16,0 0-8 0,25 7 8 15,-25-7-8-15,0 0 23 0,0 0-12 0,0 0-3 16,0 0-6-16,0 0 14 0,0 0 1 15,0 0 0-15,0 0-3 0,0 0 3 0,0 0 12 16,0 0-13-16,0 0 21 0,0 0-10 16,0 0 25-16,0 0-20 0,0 0 9 15,0 0 17-15,0 0-14 0,0 0 0 0,0 0 0 16,0 0-17-16,0 0 9 0,-66 42-1 16,28-26 1-16,-11 1-6 0,-7 5 11 15,-21 3-20-15,-4 2 6 0,1 2 2 0,-30 8-13 16,3-2 2-16,-4 4-1 0,21-9-11 15,-24 11-14-15,24-8-17 0,-9 12-39 16,19-13-51-16,18-4-81 0,13-1-315 0,16-7-227 16,13-14 455-16</inkml:trace>
</inkml:ink>
</file>

<file path=ppt/ink/ink2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44:17.239"/>
    </inkml:context>
    <inkml:brush xml:id="br0">
      <inkml:brushProperty name="width" value="0.05292" units="cm"/>
      <inkml:brushProperty name="height" value="0.05292" units="cm"/>
      <inkml:brushProperty name="color" value="#FF0000"/>
    </inkml:brush>
  </inkml:definitions>
  <inkml:trace contextRef="#ctx0" brushRef="#br0">9849 7081 1101 0,'30'-2'72'16,"-30"2"50"-16,0 0-122 0,32-11-24 15,-32 11-30-15,0 0-67 0,38-6-196 0,-38 6 84 16</inkml:trace>
  <inkml:trace contextRef="#ctx0" brushRef="#br0" timeOffset="77568.2676">22851 11209 1222 0,'0'0'20'15,"-35"0"181"-15,35 0-108 0,0 0-50 0,0 0-5 16,-48-3 3-16,48 3-24 0,0 0-9 15,-35-3-4-15,35 3 0 0,0 0-4 16,-30-2 20-16,30 2-12 0,0 0-8 0,-34-7-4 16,34 7 20-16,0 0-16 0,-40-6-8 15,40 6 8-15,0 0-4 0,-28-6-32 0,28 6-14 16,0 0-26-16,0 0-38 0,-46 6-20 16,46-6-229-16,-26 3 86 0</inkml:trace>
  <inkml:trace contextRef="#ctx0" brushRef="#br0" timeOffset="82320.9636">2381 10387 1127 0,'-48'-7'257'0,"48"7"-171"0,0 0 5 16,0 0-48-16,0 0-1 0,0 0-13 16,-22-12 11-16,22 12 8 0,0 0-8 0,0 0-2 15,0 0-18-15,0 0-9 0,-23-9-11 16,23 9 8-16,0 0-12 0,0 0 15 15,0 0 4-15,0 0 12 0,0 0 13 0,0 0 26 16,0 0-6-16,0 0 12 0,0 0 6 16,-17-21-22-16,17 21 2 0,0 0-5 15,0 0-9-15,0 0 17 0,0 0-22 0,0 0 5 16,0 0 3-16,0 0 1 0,0 0-3 16,0 0 5-16,0 0-12 0,0 0 0 0,-25-10-11 15,25 10 15-15,0 0-11 0,0 0-2 16,0 0-9-16,0 0-5 0,0 0 3 15,-25-10-3-15,25 10-10 0,0 0 2 0,0 0 11 16,0 0-13-16,-35-5 2 0,35 5-7 16,0 0 8-16,0 0-6 0,-39-3 18 15,39 3 2-15,0 0 2 0,0 0-5 0,-45 0 7 16,45 0-7-16,-25 3 2 0,25-3-7 16,0 0 5-16,-40 0 2 0,40 0-8 15,0 0 1-15,-40 3-2 0,40-3-3 16,-32 0 2-16,32 0 5 0,-27 2-7 0,27-2 4 15,-32 5-2-15,32-5 0 0,-28 2 5 0,28-2-14 16,-32 7 2-16,32-7 1 0,-30 3-16 16,30-3 17-16,-32 5 3 0,32-5-11 15,-32 10 2-15,32-10 2 0,-30 6 0 0,30-6 13 16,-35 9-17-16,35-9 7 0,-30 9 16 16,30-9-6-16,-32 9 0 0,32-9 9 15,-33 9-5-15,33-9 14 0,-32 11 19 0,32-11-3 16,-30 9-13-16,30-9 11 0,-30 9-12 15,30-9-4-15,-27 6 11 0,27-6 3 16,-28 9-10-16,28-9-7 0,0 0 8 0,-32 6 0 16,32-6-9-16,0 0-3 0,-22 7-10 15,22-7 13-15,0 0 4 0,-25 8-14 0,25-8-7 16,0 0 0-16,0 0-3 0,-37 4 1 16,37-4 6-16,-28 3-3 0,28-3 27 15,0 0 2-15,-45 5 8 0,45-5-14 16,-25 8 5-16,25-8 0 0,-32 0-9 0,32 0-5 15,-32 4 0-15,32-4-1 0,-34 0 7 16,34 0 7-16,-38 3 0 0,38-3-8 0,-38 5-3 16,38-5 13-16,-44 0-7 0,44 0-3 15,-43 4 3-15,17-3-3 0,26-1 1 16,-53 4-6-16,24-4-1 0,-2 0 3 0,1 3-4 16,30-3-1-16,-57 3-1 0,28-3 4 15,29 0 9-15,-48 0-6 0,24 0 2 0,24 0-2 16,-43 4-1-16,43-4-3 0,-42 0-1 15,42 0-4-15,-27 0-2 0,27 0-4 16,0 0-4-16,-43 0 0 0,43 0-9 0,0 0-5 16,-35 0-14-16,35 0-18 0,0 0-18 15,0 0-30-15,-30 3-30 0,30-3-18 16,0 0-24-16,0 0-17 0,0 0-38 16,-22 12-72-16,22-12-570 0,-14 5-132 0</inkml:trace>
  <inkml:trace contextRef="#ctx0" brushRef="#br0" timeOffset="83980.7316">1525 9839 3732 0,'0'0'-191'15,"0"0"18"-15,0 0 5 0,0 0 8 0,0 0 5 16,-20 12 16-16,20-12 17 0,0 0 15 0,0 0 21 16,0 0 42-16,0 0 16 0,0 0 18 15,0 0 20-15,0 0 12 0,0 0 6 0,0 0 3 16,0 0 16-16,0 0 7 0,0 0 11 16,0 0 10-16,0 0-10 0,0 0 23 15,0 0-16-15,0 0-1 0,0 0 5 16,0 0 1-16,0 0-7 0,0 0-4 0,0 0 1 15,0 0-12-15,0 0 7 0,0 0 21 16,0 0-7-16,0 0 6 0,0 0-1 16,0 0-13-16,0 0-3 0,0 0-3 0,0 0-23 15,0 0-3-15,0 0-7 0,0 0-9 16,0 0 5-16,0 0-8 0,0 0-1 0,0 0 5 16,0 0 12-16,0 0-11 0,0 0-8 15,0 0-11-15,0 0 12 0,45 12-3 16,-45-12 2-16,0 0-3 0,42 4 13 0,-42-4-10 15,37 0 0-15,-37 0-3 0,35-4-11 16,-35 4 23-16,0 0-12 0,43-3-14 0,-43 3 9 16,27-3-9-16,-27 3 18 0,0 0-14 15,35 0 10-15,-35 0-7 0,0 0-1 16,0 0 9-16,35 0-12 0,-35 0-3 0,0 0 14 16,0 0-11-16,30 3 0 0,-30-3-3 15,0 0 8-15,0 0-7 0,0 0 26 16,36 3-32-16,-36-3 8 0,0 0-8 0,0 0 7 15,25 7-2-15,-25-7-4 0,0 0-1 16,0 0 7-16,25 5-4 0,-25-5-8 16,0 0-6-16,0 0 1 0,28 10 12 0,-28-10-14 15,0 0 15-15,24 9-16 0,-24-9 8 16,0 0-1-16,25 8 14 0,-25-8-13 0,0 0 1 16,28 12 9-16,-28-12-4 0,20 8 11 15,-20-8-11-15,0 0-2 0,34 10 6 0,-34-10 10 16,20 5-22-16,-20-5 8 0,21 10 10 15,-21-10-8-15,0 0 5 0,36 9-12 16,-36-9 5-16,20 6 12 0,-20-6-6 16,21 9 1-16,-21-9-11 0,29 6 15 0,-29-6-6 15,25 6-8-15,-25-6 13 0,25 9-8 16,-25-9 9-16,0 0-8 0,40 9 4 16,-40-9 4-16,20 7-15 0,-20-7 8 0,24 7 6 15,-24-7-3-15,0 0 2 0,30 9 5 16,-30-9-12-16,0 0 1 0,28 4 9 0,-28-4-10 15,0 0 3-15,32 8 1 0,-32-8-8 16,0 0 13-16,25 6-15 0,-25-6 15 16,0 0-3-16,0 0-1 0,25 3 16 0,-25-3-2 15,0 0-4-15,0 0 4 0,0 0 3 16,0 0-17-16,0 0 3 0,24 9-6 16,-24-9 8-16,0 0-4 0,0 0 1 15,0 0-7-15,0 0 2 0,0 0 6 0,0 0-6 16,0 0 13-16,0 0-10 0,0 0 1 15,30 0-9-15,-30 0-2 0,0 0-4 0,0 0 6 16,28 9-9-16,-28-9 11 0,0 0-11 16,29 7 14-16,-29-7 13 0,26 5-13 0,-26-5-1 15,25 10-6-15,-25-10 1 0,27 8-3 16,-27-8 19-16,24 8-16 0,-24-8-10 16,20 9-10-16,-20-9 10 0,0 0 4 0,30 7-12 15,-30-7 9-15,0 0 14 0,28 8-10 16,-28-8 6-16,0 0 6 0,0 0-5 0,20 10 16 15,-20-10-5-15,0 0 7 0,0 0 13 16,0 0-15-16,0 0 0 0,0 0 9 16,0 0-13-16,0 0 2 0,0 0 1 15,0 0-3-15,0 0 4 0,0 0 10 0,0 0-17 16,0 0-5-16,0 0 8 0,0 0-2 16,-53 36 1-16,53-36-8 0,-25 12 11 0,25-12 0 15,-32 16-7-15,20-8 11 0,12-8-6 16,-35 23-5-16,18-11 18 0,-1 0-3 0,-2 0-8 15,20-12 0-15,-34 23 3 0,19-11-1 16,15-12 6-16,-26 17-5 0,26-17-6 16,-24 20 11-16,9-5-12 0,-2 3 1 15,4-2 2-15,-4 0 1 0,17-16 1 0,-28 31-9 16,16-14-4-16,-1 1 5 0,-4 6 0 16,2-4 3-16,0 2 5 0,-2-1-4 15,7 3 16-15,-2-1-1 0,-6 1 2 0,8 1 4 16,-5-5-4-16,2 7-7 0,-1-7 15 15,1 2-12-15,3 0-4 0,-5 3 8 0,5-3 0 16,-4 1-15-16,6 1 0 0,-7-1 11 16,0 1-11-16,1 1 6 0,6 0 0 0,-5-5-7 15,1 6 13-15,-1-1 7 0,-2-2 12 16,6 1 5-16,-8-4 9 0,2 2-1 16,2-1-5-16,-5 1-11 0,1 0 0 0,0 0-2 15,0-5-41-15,-3 13-70 0,-1-10-73 16,-3-2-173-16,7 1-559 0,-13-7-319 15</inkml:trace>
</inkml:ink>
</file>

<file path=ppt/ink/ink2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49:00.584"/>
    </inkml:context>
    <inkml:brush xml:id="br0">
      <inkml:brushProperty name="width" value="0.05292" units="cm"/>
      <inkml:brushProperty name="height" value="0.05292" units="cm"/>
      <inkml:brushProperty name="color" value="#FF0000"/>
    </inkml:brush>
  </inkml:definitions>
  <inkml:trace contextRef="#ctx0" brushRef="#br0">1926 8917 803 0,'0'0'64'0,"0"0"-13"15,0 0-7-15,0 0-22 0,0 0 5 0,0 0-32 16,0 0 10-16,0 0 12 0,0 0 35 16,0 0 35-16,0 0 36 0,0 0 12 15,-92 10-7-15,92-10-23 0,0 0 8 0,-38-3-27 16,38 3-22-16,-32 0 3 0,32 0-13 16,0 0-8-16,-43-4-4 0,43 4-11 15,-35 7-8-15,35-7-6 0,-56 8 7 0,33-1-4 16,-6-2 13-16,-6 2-7 0,5-1 22 15,2 0 6-15,-1 0-16 0,29-6 2 16,-60 10 29-16,33-3-31 0,-6-7 0 0,6 5-3 16,-8-5-6-16,8 4-4 0,-13-1 3 15,2-3 8-15,2 0-14 0,-5-3 11 0,-10 3-6 16,1-4 5-16,3 0 33 0,-1 3-1 16,-1-2-16-16,-1-5-13 0,0 2 6 15,15 5 20-15,-12-6-33 0,2 3 3 16,13-2 20-16,-3 3-24 0,-2-3 3 0,7 0-3 15,30 6-7-15,-58-9-7 0,31 3 11 16,-2 2-17-16,29 4 10 0,-48-8 3 0,29 4-22 16,19 4 12-16,-41-9-3 0,41 9-22 15,-32-6 6-15,32 6 13 0,-35-3-12 16,35 3 3-16,-25-7 3 0,25 7-9 16,0 0-15-16,-37-5-41 0,37 5-38 15,0 0-9-15,0 0-25 0,0 0-58 0,0 0-465 16,0 0 119-16</inkml:trace>
  <inkml:trace contextRef="#ctx0" brushRef="#br0" timeOffset="1054.3885">1165 8571 2499 0,'0'0'-147'0,"0"0"10"0,0 0 6 16,0 0 2-16,0 0 4 0,0 0 6 16,0 0 25-16,0 0 4 0,0 0 1 15,0 0 26-15,0 0 11 0,0 0 14 0,0 0 19 16,0 0 5-16,0 0 28 0,0 0 10 15,0 0 5-15,-32-5-6 0,32 5 28 0,0 0 3 16,0 0 13-16,0 0 19 0,0 0-20 16,0 0-9-16,0 0-1 0,0 0 3 15,0 0-25-15,0 0-7 0,0 0-5 0,0 0 0 16,0 0-10-16,0 0-1 0,0 0 7 16,0 0 4-16,0 0-8 0,0 0-14 15,0 0 15-15,0 0-15 0,49 59 14 16,-49-59-14-16,18 21 7 0,-1-12-7 0,-17-9 7 15,22 26-18-15,-9-12 11 0,4 0 4 16,1 1-8-16,-1 0 22 0,5 0 0 0,0 0-15 16,8 5 8-16,-7-3 3 0,11-2-18 15,-6 4 18-15,5-2-14 0,1-4 7 16,-7 0-10-16,4 3-4 0,3-1 7 16,-4-5 10-16,-8 1-10 0,6 1 0 0,-4 0 4 15,1 0-4-15,-4-5 0 0,6 4 3 16,-8-2 0-16,1 0-3 0,6 3 0 0,-4-3 0 15,-22-9 7-15,45 17-3 0,-21-13-8 16,-2 5-3-16,1-1 7 0,2-3 18 0,-3 2-22 16,-22-7 8-16,38 9-4 0,-16-3 0 15,-22-6-14-15,32 9 10 0,-32-9-2 16,33 6 9-16,-33-6-3 0,34 7 3 16,-14-4 8-16,-20-3-4 0,33 5-18 0,-33-5 4 15,44 7 4-15,-22-7 3 0,-22 0 14 16,45 3-14-16,-45-3 10 0,40 6-17 15,-40-6-10-15,32 0 10 0,-32 0-3 0,30 0-15 16,-30 0 15-16,0 0-8 0,35 3 22 16,-35-3-22-16,0 0 29 0,30 5-22 15,-30-5 18-15,0 0 4 0,0 0-22 0,0 0 7 16,35 0 8-16,-35 0-4 0,0 0-4 16,0 0 8-16,0 0-4 0,0 0 11 15,27 1-1-15,-27-1-3 0,0 0-7 0,0 0 7 16,0 0 11-16,0 0 3 0,0 0 13 15,0 0 6-15,0 0-13 0,0 0 6 0,0 0 13 16,0 0 5-16,0 0-7 0,0 0-16 16,0 0 3-16,0 0-6 0,0 0-4 15,-62 41 15-15,62-41 14 0,-25 8-24 16,25-8-2-16,-37 10-2 0,17-4 4 0,20-6-23 16,-49 12 11-16,24-5 8 0,-6 2-8 15,-8-1 6-15,1 4 5 0,-6 2 2 0,1 1 24 16,-1-2-1-16,1 2-16 0,-2-2 5 15,4-2-11-15,5 0-1 0,5 1-37 16,0 0-43-16,-3 1-73 0,2 10-39 0,-1 1-229 16,0-1-178-16,-11-2 113 0</inkml:trace>
  <inkml:trace contextRef="#ctx0" brushRef="#br0" timeOffset="7135.4885">13949 9283 2161 0,'0'0'-59'0,"0"0"2"0,0 0 7 16,0 0 6-16,0 0 14 0,0 0 4 0,-10-35 26 15,10 35-4-15,0 0 8 0,0 0-4 16,0 0 7-16,0 0 20 0,-20-16-1 15,20 16 10-15,0 0-7 0,0 0-4 0,0 0 0 16,0 0-7-16,0 0-4 0,0 0 10 16,0 0-10-16,0 0-7 0,0 0 0 15,0 0 3-15,-17-16 0 0,17 16-17 0,0 0 7 16,0 0 0-16,0 0-3 0,0 0 0 16,0 0 9-16,0 0-6 0,0 0 0 0,0 0 4 15,0 0 6-15,0 0-7 0,0 0 1 16,72 5-4-16,-72-5 3 0,0 0-6 15,52 0 6-15,-29 0 1 0,-23 0-4 0,45-5 6 16,-16 5 1-16,-29 0-7 0,45 0-3 16,-13 0 6-16,-2 0 4 0,-30 0 0 0,57 0-7 15,-32 0-4-15,7-3 4 0,-32 3-10 16,50-3 20-16,-22 3-13 0,2 0 3 16,-30 0 0-16,49-3 17 0,-26 0-14 15,2 3-6-15,-1 0 19 0,-2-3-19 0,-22 3 3 16,35-4 13-16,-35 4 7 0,0 0 0 15,46-2-4-15,-46 2 19 0,32-5-3 0,-32 5-16 16,29-1 9-16,-29 1-7 0,0 0 1 16,45-3 12-16,-45 3-4 0,30-4-3 15,-30 4 9-15,38-5 2 0,-38 5-23 0,39-3 25 16,-39 3-8-16,37-4-6 0,-37 4-7 16,33-5 23-16,-33 5-27 0,44-5-1 0,-26 3 8 15,-18 2-3-15,44-4-8 0,-44 4-8 16,38-4-3-16,-38 4 20 0,35-2-12 15,-35 2 9-15,30-1 7 0,-30 1 0 0,0 0 18 16,39 0 16-16,-39 0 8 0,0 0-11 16,27-5-1-16,-27 5-3 0,0 0-12 15,0 0-15-15,0 0 2 0,38-3 10 0,-38 3-20 16,0 0 10-16,0 0 6 0,0 0-24 16,38 0 6-16,-38 0 5 0,0 0-21 15,37 3-15-15,-37-3-41 0,34 6-22 0,-13-4-74 16,-21-2-246-16,39 8-236 0,-22-6 119 15</inkml:trace>
  <inkml:trace contextRef="#ctx0" brushRef="#br0" timeOffset="7651.7205">17863 9454 2425 0,'0'0'-127'0,"0"0"17"15,0 0-4-15,0 0-35 0,0-29-347 0,0 29 105 16</inkml:trace>
  <inkml:trace contextRef="#ctx0" brushRef="#br0" timeOffset="7719.6781">17821 9370 1650 0</inkml:trace>
  <inkml:trace contextRef="#ctx0" brushRef="#br0" timeOffset="7731.6715">17803 9353 1411 0,'0'0'-389'0</inkml:trace>
  <inkml:trace contextRef="#ctx0" brushRef="#br0" timeOffset="7740.6663">17803 9353 1212 0,'-15'-15'-85'0,"15"15"-14"0,0 0-198 0,0 0 78 15</inkml:trace>
  <inkml:trace contextRef="#ctx0" brushRef="#br0" timeOffset="10583.5867">17766 9323 890 0,'0'0'-35'0,"0"0"30"0,0 0-13 16,0 0 12-16,0 0-5 0,-20-12 22 0,20 12-16 16,0 0 5-16,0 0 11 0,0 0-5 15,0 0 6-15,-30-8-18 0,30 8 23 16,0 0 40-16,0 0 20 0,0 0 39 0,-28-8-15 16,28 8 1-16,0 0 4 0,0 0-21 15,-34-5-11-15,34 5-7 0,0 0 2 16,-28-7-1-16,28 7-2 0,0 0-1 0,-30-8-6 15,30 8-1-15,0 0-26 0,-31-6 3 16,31 6-3-16,0 0-1 0,-26-8-4 16,26 8-7-16,0 0 4 0,0 0-1 0,-34-4 6 15,34 4 20-15,0 0-14 0,0 0 13 16,0 0 4-16,-30-8 9 0,30 8-4 0,0 0 4 16,0 0-21-16,0 0 19 0,0 0-17 15,0 0 4-15,-23-8-8 0,23 8-12 16,0 0 1-16,0 0-4 0,0 0-7 0,0 0-9 15,0 0-1-15,0 0 9 0,0 0 3 16,0 0-21-16,0 0 6 0,0 0-3 16,0 0 5-16,0 0 0 0,0 0 0 15,0 0 0-15,0 0 15 0,0 0-2 0,0 0-8 16,0 0 17-16,0 0-2 0,0 0 2 0,0 0-8 16,0 0 5-16,87-4-5 0,-87 4 2 15,0 0 1-15,38-3-4 0,-38 3-1 16,42-2-13-16,-42 2 15 0,45-7-3 0,-18 4-5 15,5 2 5-15,-6-4 7 0,6 2-10 16,-7-3 9-16,7 3-2 0,-32 3-2 0,57-9 4 16,-32 9-3-16,3-6 1 0,-28 6 1 15,51-7-12-15,-28 3 10 0,-23 4-6 16,47-1 3-16,-27-6-1 0,-20 7 10 16,40-4-21-16,-40 4 15 0,39 0 1 0,-39 0-1 15,41-6 13-15,-41 6-10 0,34 0-8 16,-34 0 33-16,33-2-18 0,-33 2 15 15,37 0 0-15,-37 0-22 0,29-4 4 0,-29 4-4 16,31-4-7-16,-31 4 5 0,34-2 9 16,-34 2-6-16,32-1 18 0,-32 1-24 0,0 0 8 15,38 0 9-15,-38 0 2 0,0 0 6 16,0 0 5-16,34-8-10 0,-34 8 10 0,0 0-10 16,0 0-7-16,35 0-1 0,-35 0 7 15,0 0-14-15,31-6 0 0,-31 6-6 16,32-3 8-16,-32 3 3 0,34-3-17 0,-34 3-1 15,40-4 3-15,-40 4-5 0,37-3 2 16,-37 3-5-16,36-2 10 0,-36 2-8 16,39-3 1-16,-39 3-5 0,33 0-2 0,-33 0 5 15,39-4-13-15,-39 4 15 0,50-3 2 16,-30 3-4-16,-20 0-2 0,50 0-6 16,-20 0 8-16,-30 0 3 0,54 0-12 0,-29 0 4 15,-25 0 0-15,50 3 4 0,-30-3-4 16,-20 0 0-16,50-3-11 0,-50 3 12 0,42 3 3 15,-18-3 4-15,-24 0-10 0,43 4 1 16,-14-4 4-16,-29 0-2 0,51 3-1 16,-29-3 6-16,-22 0-6 0,49 2-2 15,-26 1-5-15,-23-3 7 0,45 0 0 0,-20 4 3 16,-25-4-6-16,52 3 7 0,-28 0-6 0,-24-3-3 16,55 2 4-16,-27 2 8 0,-1-1-17 15,2-3 7-15,-1 5 3 0,4-4 4 16,-32-1-8-16,57 2 1 0,-29 2 3 0,1 0-5 15,-29-4 6-15,48 2 6 0,-23-2-12 16,-25 0 9-16,44 5-3 0,-18-4-2 0,-26-1 5 16,39 4-3-16,-39-4-2 0,47 4-2 15,-27-1-2-15,-20-3 2 0,40 1-3 16,-40-1 6-16,38 8 0 0,-38-8 1 0,42 3 7 16,-42-3-6-16,34 1 3 0,-34-1 3 15,35 5-15-15,-35-5 8 0,33 2 1 16,-33-2-2-16,32 7-3 0,-32-7 0 0,30 3 0 15,-30-3 6-15,32 3-3 0,-32-3 2 16,33 3-9-16,-33-3 5 0,34 3 8 16,-34-3-15-16,32 5 11 0,-32-5 6 0,35 4-5 15,-35-4-7-15,40 3 5 0,-20 1-5 16,-20-4 8-16,38 2-5 0,-38-2-5 0,46 7 15 16,-26-4-11-16,6 1 4 0,-2 2-4 15,-24-6 1-15,52 6 5 0,-24 0-4 16,2-3 0-16,0 0 7 0,2 0-7 0,-2 3 0 15,0 1-4-15,2-5 11 0,5 1-3 16,-5 3-4-16,6-2-4 0,-4 1 4 16,-3-2-3-16,6 4 6 0,2-2-3 0,-4-2-3 15,-5 2 6-15,5 0-3 0,-5-3-1 16,2 2-1-16,-7 0-1 0,4 1 8 0,-3-3-3 16,1 3 3-16,1-1-10 0,1-1 11 15,-6-2-7-15,7 3 1 0,-3-1-3 0,0 2 3 16,5 0 0-16,-32-5 4 0,58 2-8 15,-29 2 4-15,3-3 0 0,-7-1 1 16,-25 0-2-16,60 5 6 0,-38-5-7 16,-22 0 6-16,48 3-14 0,-24-3 11 0,-24 0 4 15,45 0-3-15,-22 0 0 0,-23 0-1 16,50 0-1-16,-28 0 0 0,-22 0-4 16,49 0 3-16,-49 0-5 0,51-3 6 0,-20 6-1 15,-31-3 1-15,46-3-5 0,-19 3 17 16,-27 0-15-16,49 0 4 0,-49 0-1 0,38 0 2 15,-38 0-5-15,44 3 6 0,-44-3-1 16,35 0-2-16,-35 0 6 0,37 0-7 0,-37 0-6 16,40 0-8-16,-40 0-5 0,35 0 3 15,-35 0-15-15,32 0 12 0,-32 0-23 16,35 0 22-16,-35 0-1 0,26 2-1 0,-26-2 0 16,34 0 5-16,-34 0 2 0,25 4 1 15,-25-4 4-15,0 0-7 0,37 0 1 0,-37 0 9 16,0 0-16-16,25 3 10 0,-25-3 4 15,0 0-3-15,0 0-6 0,37 0-13 16,-37 0 9-16,0 0-7 0,33 0 7 0,-33 0 2 16,0 0 6-16,44 0-9 0,-44 0 1 15,30 0 4-15,-30 0 7 0,30 0 0 16,-30 0-8-16,0 0 8 0,47 0 5 0,-47 0-4 16,28-3 0-16,-28 3 11 0,32 0-3 15,-32 0-6-15,38-4-8 0,-38 4 17 16,37-2-3-16,-37 2-5 0,34 0 5 15,-34 0 3-15,31-3-8 0,-31 3 8 0,31-5-3 16,-31 5 1-16,0 0 7 0,43-5-6 16,-43 5-1-16,22-2 4 0,-22 2-15 0,0 0 11 15,33-5 7-15,-33 5-10 0,0 0 5 16,39 0-6-16,-39 0 6 0,0 0-3 0,40-5-3 16,-40 5 6-16,28 0 7 0,-28 0-7 15,34-3-7-15,-34 3 11 0,33-4 14 0,-33 4-10 16,35-1-3-16,-35 1-9 0,39-3 1 15,-39 3 1-15,40-4 2 0,-40 4 4 16,33-5-10-16,-33 5 1 0,36-2 6 16,-36 2-6-16,30-5-1 0,-30 5-8 15,0 0 17-15,40-4-5 0,-40 4-1 0,27-4-1 16,-27 4 8-16,31 0-8 0,-31 0 6 0,34-2 7 16,-34 2-27-16,43 0 6 0,-43 0-20 15,39-1 4-15,-16 2-8 0,-23-1-5 16,45 2 10-16,-45-2 3 0,41-2-12 0,-41 2 5 15,38 2-4-15,-38-2 12 0,38 0-2 16,-38 0-1-16,36 4-2 0,-36-4 13 0,35 4-12 16,-35-4 14-16,33 2 6 0,-33-2 6 15,37 5-3-15,-17 0 1 0,-20-5-9 16,39 7 1-16,-39-7-3 0,40 1 6 0,-40-1 8 16,45 0-5-16,-22 0 4 0,-23 0 1 15,45 0-6-15,-19 0 6 0,-26 0 2 16,48 0-5-16,-48 0 4 0,42-1-1 0,-15 1 4 15,-27 0-5-15,43-3 5 0,-43 3 0 16,49 0-4-16,-28 0 1 0,-21 0-4 16,49 0 5-16,-49 0 4 0,48 0 3 0,-24 0-10 15,-24 0 5-15,45 0-2 0,-45 0 2 16,45 3 5-16,-26-3-3 0,-19 0-9 0,43 0 7 16,-43 0 2-16,40 0-6 15,-40 0 6-15,37-3-4 0,-37 3 4 0,40 0 0 16,-40 0 3-16,39-4-10 0,-39 4 10 0,45 0-12 15,-20-5 9-15,-25 5-6 0,52-2 18 16,-22-1-17-16,2 3 1 0,-4-2 7 16,4-2-5-16,-32 4-5 0,58-4 5 0,-24 4 11 15,-6-2-11-15,4 1-2 0,-3-3 2 16,2-1 0-16,-31 5 14 0,62-3-23 16,-32 2 9-16,0-3 2 0,6 1-2 0,-3-1 7 15,2 1 2-15,-1 1-2 0,2-1-7 16,-2-1-5-16,3 0 5 0,-4 4 3 0,2-2 13 15,2 2-19-15,0 0 10 0,-4-3-11 16,2 3-1-16,1-2 10 0,2 2-1 16,0 0-4-16,-1 0 5 0,5 0 2 0,2 0-7 15,1 2 0-15,2-2 27 0,4 0-23 16,-2 3-6-16,-2-1 13 0,1 2-11 16,-1-4 2-16,-3 4 9 0,-1-1-8 0,6-1 6 15,-11 1-5-15,6 1-13 0,-6-1 14 16,6 2-8-16,1 3 6 0,0-4 1 0,0-3 14 15,-3 1-3-15,3 2-4 0,0 0 8 16,0-2-10-16,-1 1 2 0,1-1-9 16,-3-2 13-16,-2 0 2 0,2 0-4 0,-5 0 6 15,4 5 8-15,0-5-6 0,-5 0-7 16,5 0 7-16,-8 0-5 0,4 0-6 16,6 0-1-16,-8 0-1 0,4-5 14 0,-1 5-16 15,-1 0-2-15,0 0 16 0,3 0-20 16,-3-2 6-16,3 2-12 0,-1 0 12 15,-3-3 0-15,8 3-8 0,-9-2 6 0,3-2 2 16,1 4-3-16,-4-4-3 0,0 4-1 16,0-2-1-16,-5 2 2 0,6-1-12 0,-6-3 14 15,3 4 0-15,-33 0-4 0,65-5 2 16,-33 2 0-16,2 3-2 0,-3-1-2 16,3 1 12-16,-34 0-4 0,62-4-6 0,-27 4-2 15,-2 0 6-15,1 0 6 0,1-3-6 16,-2 3-1-16,4 0-2 0,-3 0-3 15,2-4 6-15,-2 4 5 0,1 0-9 0,-2 0 8 16,4 0-6-16,-3 0-8 0,1 0 5 16,-2 0-3-16,1 0 6 0,-2 0 2 15,1 4-8-15,0-4 2 0,3 0 10 0,0 0-8 16,1 0 0-16,0 0 4 0,3 0 11 16,4 0-5-16,4 3-16 0,4 1 10 0,7-4 0 15,6 1-6-15,7 2 8 0,3 2 0 16,7-5-6-16,12 4-4 0,4-8 8 15,-1 4 0-15,2-8 6 0,0 7-14 0,-1-3 6 16,1-3 10-16,2 4-8 0,-6-2 4 16,-3 1 2-16,-12 4-8 0,-5 0 6 0,-3 4-18 15,5 1-41-15,-8 9-46 0,-6-1-158 16,-6 0-497-16,-5-8 408 0</inkml:trace>
  <inkml:trace contextRef="#ctx0" brushRef="#br0" timeOffset="14336.9783">3589 10113 304 0,'34'4'125'0,"-34"-4"5"0,35 1 17 0,-35-1 14 15,38 4-60-15,-38-4-41 0,40-4 29 16,-40 4-4-16,44-1-2 0,-44 1 7 0,38-4 5 15,-38 4 5-15,45-8-24 0,-21 8-11 16,-24 0 15-16,57-7-10 0,-32 2 5 16,7 1-9-16,1 0-5 0,4-3-8 0,-4 2-2 15,8-5-10-15,-8 7-11 0,-1-3 16 16,1 0-3-16,-6 3 5 0,5-3-17 16,-4 0 16-16,-28 6-26 0,52-6 25 0,-30 6-7 15,-22 0-4-15,48-3 6 0,-19 3-3 16,-29 0-10-16,62 3-8 0,-27-3 2 0,-5 0 17 15,5 0-3-15,-2 1-20 0,4-1-8 16,2 0 0-16,4-1 14 0,-9 1 9 16,6-3-17-16,-5 0-4 0,3-2 14 0,-4 4-14 15,-2-3 8-15,-2 1 8 0,2-1-13 16,1 1 4-16,-5-3 11 0,4 3-13 16,-32 3 10-16,62-3-3 0,-37-3 2 0,4 6 3 15,1-3-3-15,-30 3 9 0,60-6-9 16,-32 3-1-16,4 0 7 0,-2 3 14 15,2-4-6-15,2 2-2 0,-34 2 2 0,65-3 9 16,-35-4-12-16,2 7 11 0,-2-3-23 16,3 1 6-16,-33 2-2 0,62-3 0 0,-28 0-15 15,-4-1 14-15,2 4-14 0,1-3 2 16,-1 1 6-16,1-1 3 0,2 3-7 16,-1-7-12-16,-2 7 1 0,1-5-1 0,1 5 8 15,-3-2-4-15,-31 2-8 0,62-1 11 16,-40 1-9-16,-22 0 10 0,48-9-5 15,-22 9 5-15,-26 0-12 0,48-3 9 0,-48 3-7 16,40-1 9-16,-40 1 1 0,42-3-3 16,-42 3 10-16,43 0-8 0,-21-4 0 15,-22 4-4-15,44-4 1 0,-44 4 8 0,42-3-5 16,-42 3 0-16,45-2 4 0,-25-1-15 16,-20 3 21-16,40-4-8 0,-40 4 6 0,35-3-5 15,-35 3 11-15,39-3-9 0,-39 3-9 16,31-2 17-16,-31 2-15 0,30-3 4 15,-30 3 16-15,0 0-19 0,36-4 19 0,-36 4 6 16,0 0 3-16,31-3-17 0,-31 3-3 16,0 0 4-16,0 0-6 0,37 0 8 15,-37 0-8-15,0 0-5 0,32-3-2 16,-32 3 0-16,0 0 5 0,33 0-8 0,-33 0 2 16,0 0 1-16,34-3 1 0,-34 3-6 15,0 0 1-15,45-3 4 0,-45 3-1 0,32-3-7 16,-32 3 1-16,33 0 14 0,-33 0-5 15,39 0-16-15,-39 0 14 0,40 3-12 16,-40-3 11-16,42 0-8 0,-19 0-6 0,-23 0 4 16,39 3 8-16,-14 0-10 0,-25-3 8 15,38 6-10-15,-11-6 15 0,-27 0-10 16,42 7 11-16,-17-5-11 0,-2 4 2 0,-23-6 13 16,54 4-7-16,-29 1-11 0,7-2 7 15,-2 1-1-15,2 3 1 0,1-6-6 0,0 2 8 16,-1 2-8-16,2-1-9 0,1-3 17 15,-5 1-4-15,2 3-8 0,-2-2 7 16,2 1 11-16,-1-1-8 0,0-1-8 0,-5 1 7 16,4 1 4-16,2-1-10 0,-2 0 5 15,0-1 7-15,1 1-7 0,-1 4 2 16,-4-4-6-16,4-1 9 0,1 5-9 0,-1-4 0 16,-5 0 9-16,7 0-3 0,-32-3-3 15,56 0 0-15,-25 3-3 0,-6 2 6 16,-25-5 2-16,48 1-5 0,-19-1 0 0,-1 3 5 15,-28-3 4-15,57 3-6 0,-29-3-3 0,4 4-6 16,-32-4 19-16,55 0 5 0,-28 0-18 16,-27 0-6-16,44 0-44 0,-44 0-5 15,40 2-46-15,-15 1-39 0,-25-3-76 0,52 4-315 16,-34-4-254-16,-18 0 261 0</inkml:trace>
  <inkml:trace contextRef="#ctx0" brushRef="#br0" timeOffset="25764.3625">22199 10938 3299 0,'0'0'-152'0,"-20"-24"-8"16,20 24-9-16,0 0-75 0,0 0-375 0,0 0 116 15</inkml:trace>
  <inkml:trace contextRef="#ctx0" brushRef="#br0" timeOffset="47121.1609">3306 13122 2291 0,'-16'-15'-117'0,"16"15"6"0,0 0 6 0,-24-15 15 15,24 15 17-15,0 0 29 0,-21-10-20 16,21 10 2-16,0 0 24 0,-29-12 21 0,29 12 4 16,0 0 5-16,-28-10 38 0,28 10 20 15,0 0 36-15,-30-9-18 0,30 9 13 16,0 0 13-16,0 0-10 0,-26-9 4 0,26 9 7 15,0 0-6-15,0 0-9 0,0 0-9 16,0 0-4-16,-18-12-11 0,18 12-9 0,0 0-12 16,0 0 13-16,0 0-14 0,0 0-4 15,0 0-3-15,0 0-5 0,0 0 8 16,0 0-25-16,0 0 11 0,0 0 5 16,0 0-10-16,0 0 10 0,0 0 0 0,0 0-11 15,0 0 1-15,0 0 1 0,0 0 14 16,0 0-6-16,0 0-2 0,0 0-11 0,0 0 11 15,0 0-3-15,74-3-5 0,-74 3 5 16,0 0-11-16,48 6 9 0,-48-6-8 16,45 6 4-16,-45-6 1 0,47 6-7 0,-17-3 1 15,0 0-1-15,-1 0 9 0,3 2-7 16,-2-4 4-16,2 6 13 0,-4-4-22 16,5-1 14-16,-4 1 5 0,1-3 23 0,0 5 2 15,-30-5-6-15,65 0 16 0,-30 0 10 16,1 0-10-16,-1-5-12 0,0 2 0 15,2 3-15-15,4 0 13 0,-4-2 5 0,12-1-19 16,-4-1-12-16,-8 1 3 0,6 3-3 16,-4-1 9-16,1 1-3 0,-5 0 8 0,8 0-28 15,-7 0 18-15,-1-5-7 0,0 10 0 16,-2-5 8-16,1 0-8 0,-2 1 10 16,1-1 14-16,-1 0 1 0,-2 0-7 0,5 0 24 15,4 3-7-15,-1-3-7 0,5 0 12 16,6 0-16-16,0 4-5 0,4-8-2 15,4 4 1-15,1 0 0 0,3 0 0 0,-4 0-9 16,4-3 10-16,-2 3-13 0,-2 0-1 16,3-1 19-16,-3 1-35 0,0 0 9 15,-5 0-1-15,0 0-5 0,-1 0 13 0,-2 0-4 16,-2 0-13-16,-5-5 11 0,8 5-13 16,-3 5 9-16,1-5-6 0,1-5 0 0,-3 5 0 15,3 0 2-15,-1-3 1 0,3 3 1 16,1 3-14-16,-4-3-2 0,-1 0 3 15,1 0-2-15,-7 0-2 0,-3 0 0 0,2 5 9 16,-6-5 1-16,1 1-6 0,-5-1-4 16,-30 0 13-16,60 3 14 0,-38-3-18 0,6 0 2 15,-28 0-3-15,47 0-13 0,-17 4 27 16,-5-1-20-16,-25-3-3 0,59 2 14 16,-27-2-10-16,-4 3-3 0,-3 2 4 15,-25-5-1-15,52 2-4 0,-22-2 8 0,-1 4-1 16,-29-4-5-16,48 3 15 0,-25-3-8 15,-23 0 0-15,51-3-8 0,-26 3 2 0,5 3 6 16,3-3-3-16,-3 0 5 0,1 0-20 16,4 0 0-16,-2 0-3 0,4 0-11 15,-4 0 5-15,8 0 1 0,-5 0 0 0,1 0-6 16,3-3 7-16,-3 3 9 0,-3-4-1 16,-1 2 1-16,5-3 4 0,-2 2-5 15,-3 1 11-15,2-5 11 0,-1 4-16 0,-3-3 16 16,3 0-8-16,-1 0 5 0,1-1-12 15,-2 2 15-15,-1-2-8 0,1-1-5 0,-7 1 7 16,5 2-9-16,-3-5 6 0,-27 10-1 16,44-8 6-16,-23 1-1 0,-21 7 14 15,32-9-18-15,-32 9 11 0,35-12 1 16,-35 12-12-16,30-11 18 0,-30 11-12 0,29-8 3 16,-29 8-12-16,23-7 16 0,-23 7 6 15,0 0 16-15,29-9-1 0,-29 9 3 0,0 0 9 16,23-12-4-16,-23 12-6 0,17-18-15 15,-17 18 6-15,13-17-2 0,-13 17 14 16,14-18 9-16,-14 18 19 0,0 0-1 0,16-21-9 16,-16 21-10-16,0 0-1 0,15-21-2 15,-15 21-5-15,0 0-4 0,12-18-2 0,-12 18-3 16,0 0 5-16,0 0-8 0,12-19 0 16,-12 19 9-16,0 0 6 0,0 0-4 15,0 0 14-15,0 0 7 0,13-23 11 0,-13 23 0 16,0 0-6-16,0 0-5 0,0 0-17 15,9-30-18-15,-9 30 4 0,0 0-13 0,3-34 11 16,-3 34-5-16,5-23 1 0,-5 23-8 16,3-29 1-16,-3 29 4 0,0 0 2 15,0-44 4-15,0 44-3 0,-6-31-7 16,6 31-12-16,-10-36 3 0,1 15 0 0,-6-5 9 16,2 5 2-16,-2 0 13 0,6-1-2 15,-4 2 0-15,-2 1 0 0,15 19-8 0,-27-38-5 16,12 20-5-16,15 18 3 0,-23-35-4 15,13 20 2-15,10 15-4 0,-20-27 0 16,4 8 5-16,3 4 1 0,13 15-4 0,-23-32-3 16,9 17 6-16,14 15 0 0,-23-24-6 15,23 24-2-15,-22-23 3 0,22 23 4 0,-17-17-2 16,17 17-9-16,-16-20-7 0,16 20-1 16,-15-15-6-16,15 15 0 0,0 0-1 15,-20-17-3-15,20 17 1 0,0 0 3 0,-19-22-11 16,19 22 4-16,0 0 2 0,-22-23 5 15,22 23 5-15,0 0-18 0,-18-20 8 16,18 20-1-16,-17-19-11 0,17 19 13 0,-20-15-3 16,20 15 0-16,-23-15 6 0,23 15-6 15,-29-20 10-15,29 20-2 0,-21-13 5 0,21 13 1 16,-32-17 1-16,15 10 8 0,17 7-11 16,-30-17-7-16,30 17 18 0,-35-16-15 15,13 10 9-15,22 6 8 0,-43-15-10 0,21 7-7 16,22 8 3-16,-49-8 2 0,28 1-2 15,21 7 11-15,-51-3-13 0,28-3-5 16,23 6 13-16,-57-3-8 0,25 0-7 0,-1 0 21 16,-1 1-18-16,-1 2 12 0,2 0-3 15,-7 0 6-15,3 0-3 0,0-4 13 0,-11 4-7 16,6 0 0-16,-7 0-3 0,-3 0 6 16,4-3 4-16,-9 3 5 0,5 0-11 15,-1 0 2-15,-6 0 6 0,2 0 0 0,-3 0-6 16,6-3 6-16,-6 3-14 0,5-3-4 15,-5 0 6-15,-5 0-10 0,3 3 5 0,5 0-5 16,-5-3 15-16,-2 3-15 0,-6 0 13 16,-4 0-4-16,4 3 4 0,-7-6-9 15,7 3 18-15,-4 3-4 0,6-3 4 0,-2 3 10 16,-4-3 6-16,19 0 7 0,-2 3-3 16,0-3-53-16,-5 6 1 0,-1 1-3 15,9-2 17-15,-1 1-6 0,-7 3 0 0,10-2 3 16,-1-1 8-16,-1 4 1 0,0-5 10 15,3 2 6-15,2-2 7 0,2 2-5 16,4-4-5-16,-1 4 7 0,1-2-3 0,4-2-3 16,4 1 3-16,3 2 0 0,-1-4-1 15,3-2-4-15,-2 4-4 0,32-4 6 16,-60 6-6-16,35-6-4 0,25 0 3 0,-45 6-10 16,19-3-13-16,26-3 5 0,-43 5 8 15,18-5 7-15,25 0-13 0,-40 4-2 0,40-4-8 16,-42 3 8-16,24 1-11 0,-6-2-1 15,4 6 13-15,20-8 0 0,-37 2-9 0,20 2 13 16,17-4-11-16,-36 1 13 0,36-1 7 16,-32 5 20-16,32-5-5 0,-34 0 0 15,34 0 3-15,-36 0 5 0,36 0-4 0,-37-6 1 16,37 6 21-16,-37-4-10 0,37 4-10 16,-33-7 5-16,33 7 15 0,-32-5-11 15,32 5-15-15,-29-7 15 0,29 7-10 0,0 0-19 16,-35-4 14-16,35 4-16 0,0 0-7 15,-30-11-12-15,30 11 15 0,-27-3 1 16,27 3-11-16,0 0 8 0,-38-10 7 0,38 10-9 16,-30-2-16-16,30 2 12 0,-29-10 8 15,29 10-9-15,0 0 15 0,-41-3-12 16,41 3 9-16,-31-2-3 0,31 2 12 0,-30-3-10 16,30 3-3-16,-28-7 0 0,28 7-1 15,0 0-10-15,-45 0 3 0,45 0 2 0,-29 4 10 16,29-4-19-16,0 0 11 0,-45 0-1 15,45 0 16-15,-35 0-3 0,35 0 1 0,-33-4 0 16,33 4 26-16,-34 0 2 0,34 0-18 16,-30-3 1-16,30 3 19 0,0 0 4 0,-47-3-9 15,47 3-6-15,0 0-3 0,-38 0 13 16,38 0-8-16,0 0-2 0,0 0-7 16,-32 0-14-16,32 0 12 0,0 0-6 15,0 0-19-15,0 0 7 0,-34 0-9 0,34 0 2 16,0 0 4-16,0 0-4 0,0 0 13 15,0 0-3-15,0 0-10 0,-31-6 13 16,31 6-5-16,0 0 11 0,0 0-9 0,0 0 3 16,0 0-3-16,0 0 0 0,0 0 16 15,0 0-12-15,0 0-1 0,-34 6-18 0,34-6 10 16,0 0-1-16,0 0 8 0,-28 13 9 16,28-13 12-16,0 0 17 0,0 0-5 15,-32 5 4-15,32-5-6 0,0 0-1 0,0 0-8 16,-30 7-19-16,30-7-5 0,0 0-10 15,-24 6 2-15,24-6 4 0,0 0-2 16,-25 12 6-16,25-12-1 0,0 0-15 0,-16 14-6 16,16-14 14-16,0 0 3 0,0 0 5 0,-14 23 16 15,14-23-9-15,-10 22-7 0,10-22-3 16,-8 27-1-16,8-27 10 0,3 38 1 16,-3-38 0-16,10 46-5 0,-5-25 7 15,4 1 2-15,-4 3-4 0,3-4 0 0,-3 4-5 16,10-5-2-16,-7 3 11 0,2 1-14 15,4-2 8-15,-6-1 2 0,6 3 4 16,-1-1-11-16,2-2 6 0,-2 0-1 0,6 3-3 16,-3-1 14-16,1-1-17 0,-3-1-1 15,4 0 4-15,-5 1-15 0,-1-3 6 16,1 2-3-16,-1-2-5 0,3 0 12 0,-6-3-32 16,4 4-3-16,0-1-6 0,4-1-21 0,1 0-68 15,-1 1-251-15,8-6-197 0,2-4 115 16</inkml:trace>
  <inkml:trace contextRef="#ctx0" brushRef="#br0" timeOffset="52107.5508">9489 13122 2294 0,'0'0'33'0,"0"0"-11"0,0 0-12 0,0 0-55 16,0 0-27-16,17 12-20 0,-17-12 16 16,0 0-10-16,0 0 23 0,0 0 2 0,0 0 42 15,0 0 19-15,0 0 38 0,30 3 8 16,-30-3 13-16,0 0-27 0,0 0 18 15,0 0-11-15,0 0-18 0,0 0 3 0,0 0-11 16,0 0 8-16,0 0 6 0,0 0-10 16,40-3-11-16,-40 3 7 0,0 0-6 0,0 0 13 15,29 0 9-15,-29 0-29 0,0 0 10 16,0 0 0-16,45 0-4 0,-45 0 1 16,30 0 5-16,-30 0-12 0,35-3 13 15,-35 3-10-15,42-3 13 0,-42 3 0 0,48-2 3 16,-29-2-4-16,-19 4 4 0,60-3 2 15,-33 0 4-15,3 3-4 0,-30 0 3 0,62 0-3 16,-29-3 8-16,2 3-8 0,-1-3 25 16,1 3 14-16,7 0-21 0,-6 0 0 15,6 0 12-15,-2-3-13 0,4 3-15 0,-6 0 24 16,3 0-18-16,-3 0 9 0,6 0-5 16,1 3 2-16,-7 0-6 0,6-3-2 0,-6 0-5 15,6 3 2-15,-3 0 12 0,5-3-17 16,2 3 2-16,-1-3-7 0,1 0 0 0,1 4-7 15,-1-4 2-15,1 0 5 0,-4 0 4 16,-6 0-6-16,9 2 6 0,-4-4-5 16,-3 4 10-16,5-4 8 0,-10 4-29 15,13-2 9-15,-1 3-2 0,3-3-3 0,2 0 1 16,-4 0 6-16,4 3-5 0,1-3-5 16,6 0 3-16,-3 0-2 0,1 0-1 15,3 0 1-15,-3 0-4 0,1-3 0 0,4 3 2 16,-6-3 0-16,13 1-4 0,-4-2 2 15,-9 1-6-15,-2 0 6 0,-2 0 6 0,7 0-2 16,-8 0-12-16,0 3 10 0,3-3 15 16,2 0-19-16,-3-1 0 0,-2 2 6 0,5 2-13 15,-2-3 14-15,2 3-7 0,-4-3-3 16,6 3 3-16,-2-3 19 0,-1-1-17 16,-2 4-2-16,6-2 0 0,-10 2 6 0,4 0 1 15,3-5-10-15,-4 2 10 0,-3 3-10 16,2-2 5-16,-3 2 11 0,3-3-17 0,-5 3 6 15,9-4 10-15,-7 4-6 0,1-3-8 16,-1 3 11-16,-1 0-5 0,-1-1-11 16,1 1 9-16,1 0 4 0,-4-5-6 15,-3 5 9-15,5 0-7 0,-9 0-2 16,11 0 2-16,-7 0 2 0,-6-3-13 0,8 3 13 16,-6 0 2-16,3 0 1 0,-3 0-5 15,0 0 17-15,1-3-9 0,1 6 7 0,2-6-3 16,-2 3-8-16,5 0 9 0,2 3-9 15,2-3 0-15,2 0-2 0,0 0 17 0,0-3-21 16,3 3 10-16,-2 0-6 0,-4 0-4 16,4 0-2-16,0 0 10 0,-5-3-8 0,1 3-2 15,1 0-2-15,-4 0 8 0,-5-3 0 16,9 3 10-16,-11 0-12 0,6 0 6 16,-6 0-10-16,6-3 4 0,1 3-2 0,2 0 8 15,0 0-4-15,-1-4-4 0,3 4 8 16,-1 0-8-16,1 0 4 0,-2-2-10 15,-4-1 16-15,6 3-18 0,-9 0 0 16,-2 0 0-16,4-3 6 0,-5 3-7 0,1 0 5 16,-2-4 2-16,-8 4-2 0,9-3 1 15,-37 3 5-15,50 0-6 0,-30-2 8 0,-20 2-14 16,45 0 10-16,-45 0 0 0,35 0-1 16,-35 0 1-16,34 0 0 0,-34 0 0 0,33 0 4 15,-33 0-19-15,39-3 11 0,-39 3 8 16,38 0 0-16,-38 0 3 0,35 3 1 15,-35-3 9-15,39 0-26 0,-39 0 9 0,42 0 2 16,-19 0-2-16,-23 0 2 0,42 2 0 16,-42-2 0-16,45 0-2 0,-23 0 8 0,-22 0 2 15,47 0-12-15,-24 0 0 0,-23 0 0 16,47 0 0-16,-22 3 8 0,-25-3 0 16,49 0-4-16,-28 0 0 0,-21 0-8 0,52 0 14 15,-25 0-8-15,-27 0 0 0,55-3 6 16,-21 3-10-16,-9-2 6 0,-25 2 0 15,52-3-9-15,-27 3 9 0,-25 0 7 16,48-3-16-16,-48 3 7 0,39-4 4 0,-39 4-4 16,35 0 6-16,-35 0-4 0,30-3 7 15,-30 3-7-15,0 0-5 0,45 0 3 16,-45 0 11-16,27 0-22 0,-27 0-28 0,0 0-32 16,42-2-69-16,-42 2-187 0,28-5-357 15,-13 3 115-15</inkml:trace>
  <inkml:trace contextRef="#ctx0" brushRef="#br0" timeOffset="53907.995">17535 12817 2746 0,'0'0'-88'0,"35"0"7"0,-35 0 18 15,32-2-4-15,-32 2 14 0,34 0-5 0,-34 0 23 16,33-3-1-16,-33 3 32 0,39 0-12 16,-39 0 29-16,33-4 7 0,-33 4 29 0,47-3-11 15,-20 0-3-15,-27 3-4 0,53-5-6 16,-21 1-4-16,-4 1 13 0,6 3-16 0,-1-5-6 15,-3 3-12-15,6 0 3 0,-3-1-15 16,2-2-3-16,-5 2 0 0,5 2-3 16,-5-3 5-16,7 1 4 0,-37 3 3 15,57-4-3-15,-25 1-4 0,-4 0 16 16,-28 3-3-16,54-6 3 0,-27 0 10 0,-1 3-1 16,-26 3-9-16,44-9-15 0,-22 6 15 15,-22 3 3-15,45-12 0 0,-23 5 4 0,1-3 8 16,-23 10-6-16,47-13 3 0,-27 5 6 15,7 1-6-15,-27 7 14 0,42-20 6 0,-19 8 20 16,-1 0 4-16,-2 0 2 0,5 2 12 16,-2-7-4-16,4 6-15 0,-9-1 4 15,6-3-5-15,4 2-14 0,-4 1-5 0,4-3-8 16,-3 4-16-16,5-4-5 0,0 3-5 16,-3 3-10-16,0-3-4 0,-2 3-6 15,-5-4 13-15,-20 13 2 0,42-20-4 0,-29 8 11 16,-13 12-2-16,27-24 7 0,-20 13 1 15,-7 11 8-15,13-31-8 0,-13 31 11 16,5-35-10-16,-5 35 5 0,0-33 1 0,0 33 1 16,-6-37-2-16,6 37 2 0,-9-33-9 15,2 14 9-15,7 19-7 0,-15-37-2 0,5 19 2 16,0-2-18-16,10 20 18 0,-23-36-9 16,8 21 3-16,3-4 1 0,0-1 8 15,12 20-17-15,-26-33 21 0,11 15-7 0,3-3 0 16,-3 1-2-16,0 2-5 0,0-3 16 15,-4 0-9-15,-4-5-3 0,1 1 34 0,-3-2-10 16,3 6 7-16,2-5-6 0,-7 5 11 16,7 0-15-16,2 3-4 0,-9 0-3 15,7-2 1-15,2 1 5 0,-9 4-4 16,7-3-8-16,-5 0 15 0,1 3-1 0,-2-1-13 16,2 0-11-16,-8-2 4 0,4 3 11 15,0 0-13-15,-9 0 1 0,3 0 5 0,-2-2-12 16,-3 2 7-16,2 0-1 0,0 5 1 15,-6 1 5-15,6-3 7 0,0-1-16 16,4 6 8-16,-6-2 10 0,4 3-25 16,0-3 8-16,-7 6 16 0,9-3-14 0,-6-1-8 15,-1 2 7-15,3-2 4 0,1 4-12 0,-8-2 12 16,2 2-4-16,1-1 4 0,2 4-21 16,-6-3-10-16,1 3-2 0,-7 0-11 15,0 0-28-15,-9 0 21 0,3 0 3 0,-5 0 0 16,-6 0-9-16,-4 0 5 0,0 0 27 15,-2-3 24-15,2 3-12 0,-1-6 4 0,-2-2 4 16,1 6 2-16,0 1 0 0,2-3-14 16,0 0 16-16,-1-3 11 0,1 5-15 0,5-5 4 15,-5 1 8-15,-3 4 4 0,1 2-26 16,1 0 12-16,-4 0 4 0,-2 2-20 16,-3 1 4-16,-12 0 6 0,4 4-12 15,11-5 10-15,-1 1 0 0,2 5 8 16,2-3-8-16,3 2 2 0,-1 2-20 0,0-3-1 15,-6 3 15-15,-5 1-20 0,-2-2 7 16,2 2 5-16,9-1 5 0,3-3 5 0,-4 4-17 16,1-5 15-16,8 2-5 0,-2-3 3 15,-4-3-1-15,5 7 5 0,1-5-11 0,1-2 6 16,-2 4 5-16,9-2 2 0,-12-3 13 16,4 3-7-16,-3-3-8 0,3 3-5 0,-9 0 5 15,1-3 0-15,3 3-16 0,-6 0 7 16,-1 1 4-16,-2 1-13 0,2 1 14 15,-12 0 1-15,3 0-11 0,0 1 5 0,16 1-7 16,-19 1-1-16,18-1 3 0,-3 0 0 16,-6 6 4-16,9-6-16 0,5 2 7 0,-1-4-3 15,0 3 19-15,5 0-22 0,-1-3 15 16,1 0-13-16,0 4 8 0,-4-2-18 16,14 2 17-16,-7-3-28 0,-1 2-5 0,-3 0-7 15,5-3-4-15,-1 7 10 0,1-8-10 16,6 2 8-16,-7 1 10 0,2-1-6 15,3-1 16-15,4 0 3 0,-6-2 12 0,4-4 2 16,-4 0 4-16,4 4-7 16,2-4 1-16,-3 1-8 0,5-1 14 0,0 0 2 15,3 0 10-15,6 0-4 0,2 0-12 0,3 0 19 16,0 0-26-16,4 0-3 0,33 0 16 16,-55 0-1-16,31-1 8 0,24 1 12 0,-42 0-6 15,42 0-3-15,-35 0 0 0,35 0-7 16,-36 5-3-16,36-5-45 0,-24 0-22 15,24 0-13-15,-18 3-26 0,18-3-30 0,0 0-308 16,-32 4 103-16</inkml:trace>
  <inkml:trace contextRef="#ctx0" brushRef="#br0" timeOffset="55235.4796">10100 11666 1540 0,'-17'3'-84'0,"17"-3"16"16,-20 9 3-16,20-9 32 0,-24 6-20 16,24-6 48-16,-21 5 10 0,21-5 5 0,0 0 19 15,-44 10 74-15,44-10-3 0,-25 3-48 16,25-3-52-16,-35 3 39 0,35-3-14 15,-30 8 17-15,30-8 4 0,-30 0-2 0,30 0-12 16,-32 1-8-16,32-1-12 0,-33 3-20 16,33-3-4-16,-36 4-16 0,36-4-16 15,-38 4-9-15,38-4-10 0,-37 1 33 0,37-1-9 16,-37 8 17-16,37-8 18 0,-40 2 56 16,40-2 8-16,-37 4 7 0,37-4 29 0,-36 0 1 15,36 0-14-15,-39 0 29 0,39 0 0 16,-35-4-32-16,35 4-8 0,-33-2-43 15,33 2 3-15,0 0-22 0,-49-5-14 0,49 5 20 16,-27 0-13-16,27 0-18 0,0 0-11 16,-38-3-9-16,38 3 13 0,-27 0 5 0,27 0-19 15,-22-1 3-15,22 1 3 0,-26-4 19 16,26 4 5-16,0 0 2 0,-37-8 18 16,37 8-4-16,-29-11 30 0,29 11 10 0,-23-9 11 15,23 9-16-15,0 0-8 0,-32-9 16 16,32 9 4-16,0 0-12 0,-27-10-10 15,27 10 5-15,0 0-11 0,-25-5 7 0,25 5-19 16,0 0 0-16,0 0 8 0,0 0-9 16,-32-10 11-16,32 10 11 0,0 0-3 15,0 0-6-15,0 0 12 0,-25-8 16 0,25 8-7 16,0 0 7-16,0 0 3 0,0 0-3 16,0 0-1-16,-26-11-10 0,26 11-14 0,0 0-8 15,0 0 1-15,0 0-19 0,0 0-6 16,0 0 7-16,0 0-25 0,0 0 21 15,0 0-6-15,0 0-3 0,0 0-1 0,0 0 9 16,0 0 3-16,0 0-1 0,0 0-15 16,0 0 2-16,-29-9 7 0,29 9 11 15,0 0-11-15,0 0 10 0,0 0-5 0,0 0-1 16,0 0-2-16,0 0-2 0,0 0 4 16,0 0-2-16,0 0 2 0,0 0 3 0,0 0 1 15,0 0 10-15,0 0-10 0,0 0-8 16,0 0 0-16,0 0 0 0,0 0 4 0,0 0-2 15,0 0-11-15,0 0 2 0,0 0 0 16,0 0 0-16,0 0-6 0,0 0-3 16,0 0 4-16,0 0 3 0,-45 8-17 0,45-8 10 15,0 0-3-15,0 0-7 0,-30 5-9 16,30-5-6-16,-20 8-6 0,20-8-10 16,-20 10-9-16,5-3 19 0,1 2-9 0,14-9 16 15,-21 9-12-15,7 0 10 0,-4 0-7 16,18-9 14-16,-30 16 3 0,15-8-4 15,0 3 3-15,1-2 14 0,-3 0-6 0,1 0 0 16,-1 4 5-16,-1-2-9 0,-1 1 3 16,-6 0-16-16,3 8-1 0,4-5-7 0,-7 0 9 15,-7 4-18-15,12-7 17 0,-2 4 30 16,-1-4-7-16,3 4 52 0,0-7-3 16,5 3 16-16,-2-5 7 0,17-7-12 0,-27 17 0 15,19-11-3-15,8-6-11 0,-17 12 6 16,17-12-3-16,-18 12 3 0,18-12-12 0,-14 8-4 15,14-8 9-15,-13 8-9 0,13-8-6 16,0 0-3-16,-15 11 3 0,15-11 3 16,0 0-4-16,0 0 10 0,-14 15-24 0,14-15 9 15,0 0 0-15,-10 12 0 0,10-12 0 16,0 0 6-16,-5 21-15 0,5-21 0 16,0 0 9-16,0 27-6 0,0-27 15 0,0 20-7 15,0-20-7-15,0 0 7 0,-3 36-5 16,6-23-3-16,-3-13 6 0,5 25 3 15,-5-25 3-15,5 25 17 0,0-10-9 0,4 0 8 16,-9-15-8-16,11 27 6 0,-2-15 18 16,-1 5-6-16,-1-5-2 0,-7-12 2 15,15 25 12-15,-5-14-3 0,-2-2-1 0,1 5-15 16,-9-14 9-16,18 21 10 0,-13-11-23 16,-5-10 27-16,20 20-16 0,-20-20-2 0,29 25 22 15,-13-13-14-15,4 3 4 0,4-3-1 16,-2 5 6-16,9-2-24 0,-2 3-1 0,-1-2-2 15,4 4 4-15,2-5-2 0,-3 3-6 16,-4-6 3-16,2 0-7 0,-3 5-5 16,1-6-4-16,-2-3-4 0,-1 6-2 0,1-7 0 15,-5 4 8-15,-20-11-10 0,33 18 4 16,-18-12-6-16,-15-6 22 0,22 12-16 0,-22-12-4 16,23 15 0-16,-23-15 4 0,25 15 10 15,-25-15-8-15,26 20-10 0,-6-8 20 16,0 3 11-16,0 4-29 0,12 1-9 15,-2-4 5-15,1 4-12 0,0-2-6 0,7 0 20 16,-4-3-13-16,-4 0 9 0,5 2-6 16,-8-4-5-16,3-1 5 0,-4-4 12 15,1 4-11-15,0-2 17 0,-4 4 9 0,9-6-18 16,-2 0 7-16,5 6 2 0,4-2-14 16,-2-3-49-16,3-3-119 0,2 4-420 0,-6-10-52 15,-4-4 119-15</inkml:trace>
  <inkml:trace contextRef="#ctx0" brushRef="#br0" timeOffset="57060.0642">20093 13193 2544 0,'0'0'-79'0,"0"0"33"15,0 0-30-15,0 0 17 0,0 0 3 0,-33-12 16 16,33 12 6-16,0 0 41 0,0 0-1 16,-36-8 28-16,36 8 43 0,0 0-15 0,-20-13 4 15,20 13-7-15,0 0-7 0,0 0-22 16,-26-11 9-16,26 11 1 0,0 0-13 0,0 0-5 16,0 0 10-16,-26-8-10 0,26 8-16 15,0 0 16-15,0 0-2 0,0 0-12 16,0 0 6-16,0 0-12 0,0 0 15 0,0 0 2 15,0 0 5-15,0 0 21 0,0 0 2 16,0 0 5-16,0 0 6 0,0 0-33 16,0 0 7-16,76-13 7 0,-76 13 0 15,50-6-15-15,-12 0 6 0,-4 3 12 0,4 0-9 16,9 0 3-16,3 0-9 0,2 0 2 16,-2-1-13-16,9 2 6 0,5 2-9 0,-8-3 4 15,6 3-8-15,4 0 8 0,2 3-2 16,2-1-8-16,1 2-1 0,-1-4 13 0,3 3-12 15,8 0-5-15,-4 0 15 0,15-3-17 16,0 6 2-16,0-3 0 0,-14 0-2 16,13 3 2-16,-13 0 15 0,-1 1-17 0,-3-4-4 15,-1-1-5-15,-4 1 14 0,0 1-10 16,1 0 7-16,-12-1 1 0,-4-2 5 16,6-1-12-16,-8 3 4 0,3 2 2 0,-3-1-4 15,-2-3 2-15,-1-1 8 0,-1 4-12 16,1-1 4-16,-2-3-11 0,1 3 7 15,1 1-2-15,-2-1 4 0,1-1-4 16,-4 1 1-16,2 1 5 0,0-1 5 0,2-3-16 16,-3 3 7-16,-5-3 4 0,2 0-11 0,5 0-10 15,-5 0 4-15,5 0-5 0,1-3-4 16,1 3 4-16,-2-3-3 0,4-1-1 16,-5-1 3-16,5 2-9 0,-4-4 0 0,2 4-17 15,-1-2 7-15,-1-4-4 0,0 5-3 16,-5 1 2-16,3-5 7 0,-2 3-6 15,-7-5 8-15,-1 4-2 0,-2 0-5 0,2-6-12 16,-1 3 0-16,3 0-25 0,-1-8-20 16,-2 5-41-16,3-6-87 0,-2 3-319 15,0-3 110-15</inkml:trace>
  <inkml:trace contextRef="#ctx0" brushRef="#br0" timeOffset="58005.4435">25421 12349 2191 0,'0'0'10'0,"-8"-41"4"0,-1 20-4 16,9 21-3-16,-13-49 9 0,6 25 20 0,-5 0-6 15,6-2-1-15,-4 2-4 0,1-8-3 0,1 4-6 16,-5-2 6-16,4-5-3 0,-3-1-1 16,-3-2 16-16,-1 5 11 0,-1 0 5 15,0-4 9-15,-6-1 17 0,-6-1-1 16,-2 3 24-16,0-5 16 0,-2 4-13 0,1 1 16 16,-5-2 0-16,4 2-24 0,-6 0-16 15,1 3-12-15,5 1-30 0,-4 0 7 16,3 1-14-16,-9 0 7 0,16 3-12 0,-5 0-2 15,4 3-3-15,-9 0-11 0,9-2-6 16,-16 0 4-16,9 0 2 0,-9 1-8 0,1-1-6 16,-9-2 16-16,0 4-9 0,-6 2 3 15,-14-2 4-15,-3 4-10 0,-11-4 10 16,1 3 0-16,-34-6-1 0,15 8 24 0,19 0 7 16,0 4 14-16,6-2 14 0,2 3-9 15,9 3-15-15,6 0-18 0,-4 3 1 16,5-2-7-16,2 3-4 0,-3-1-4 0,-3 2 5 15,1 1 2-15,2-3-3 0,-3 3 7 16,3-4-6-16,0 5 16 0,-4-5-6 16,-6 5-17-16,-7 1 6 0,2-3-10 0,-15 4-3 15,12 3 14-15,1-2 16 0,-1-1 7 16,10-2 13-16,-4 2-1 0,15 3 0 0,4 0-8 16,2 0-7-16,-3 0-3 0,5 0-14 15,-3 8 5-15,7-5 1 0,0-1-10 16,-4 1-1-16,4 1 4 0,0-1-28 0,10-3 1 15,-3 7 3-15,0-5 7 0,6 1-5 16,-3 1-4-16,-1-1 0 0,1 0 2 0,4-1 0 16,1 1 2-16,-1 1-6 0,-1-1 1 15,1-3 2-15,-3 3 5 0,6 0-3 0,-5 0-3 16,5 0 14-16,-2 3-1 0,-1 0-14 16,1 0 0-16,2 1 3 0,0 0 0 15,3 2-2-15,-5 0 7 0,7 0 4 0,0 4 1 16,0-2-10-16,-5 1-8 0,5 0 16 15,3 0-12-15,-1 4-2 0,1-4-10 16,-1 2 9-16,-1 1 3 0,11-3-11 16,-9 0 4-16,0 4-2 0,4-1-2 0,-4 1 24 15,0-4-14-15,2 4 1 0,2-1 12 16,-7-3-7-16,1 8-5 0,1-7-7 0,0 4 14 16,-4 3-10-16,-2-1 14 0,4 2-1 15,-7 2-7-15,11-2 6 0,-8 3-4 0,4 2 0 16,2-5-2-16,-1 7 0 0,3 2 5 15,-3-3-1-15,4 2 1 0,2 4 3 16,-1 6-3-16,4 0 16 0,2 1-7 0,-1 0 10 16,-1 1 0-16,4 0-2 0,6 0-11 15,-2 0 10-15,4 1-4 0,3 0 14 0,3 2-12 16,-1-1 4-16,11 4 3 16,5 3 1-16,9-2-13 0,3-2-12 0,12 7-52 15,13-4-50-15,2-6-75 0,42 16-280 16,8-13-344-16,15-6 142 0</inkml:trace>
</inkml:ink>
</file>

<file path=ppt/ink/ink3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50:05.949"/>
    </inkml:context>
    <inkml:brush xml:id="br0">
      <inkml:brushProperty name="width" value="0.05292" units="cm"/>
      <inkml:brushProperty name="height" value="0.05292" units="cm"/>
      <inkml:brushProperty name="color" value="#FF0000"/>
    </inkml:brush>
  </inkml:definitions>
  <inkml:trace contextRef="#ctx0" brushRef="#br0">2003 4179 4619 0,'0'0'-231'0,"0"0"10"0,0 0-3 16,0 0 9-16,0 0 15 0,0 0 1 15,0 0 15-15,0 0 0 0,0 0 5 16,0 0 12-16,42 38 11 0,-42-38-2 16,14 13 18-16,-14-13-1 0,20 20 16 0,-20-20-3 15,20 15 19-15,-20-15 12 0,16 22 23 16,-2-14 39-16,-14-8 21 0,27 20-4 0,-27-20 18 16,20 17 0-16,-20-17 9 0,30 20 45 15,-15-11-14-15,-15-9 16 0,25 18 7 16,-3-6-14-16,-4 2 11 0,0-2-4 15,3-3 9-15,-1 6-1 0,5-6-12 0,3 6 12 16,-6-2 7-16,13-1-3 0,5 5 16 16,-3-6-23-16,3 1 0 0,15 3 1 0,-6-2 2 15,8-1-34-15,5 0 26 0,3 0-18 16,3 2 5-16,6-1-9 0,-4-5 2 16,4 4-3-16,-4-2 8 0,4-2-20 0,-4 2-2 15,-1-1 8-15,-4-1 2 0,-3 1-3 16,-9-2 7-16,4 1 13 0,-5-7 2 15,0 6-1-15,13-2 4 0,0 3-6 16,9-6 0-16,-4 0-8 0,26 6 11 0,-1-5-25 16,44 3 17-16,8 0-13 0,0 3 6 15,5 1-16-15,-8-2 15 0,-2 3-25 0,-1-2 6 16,-7 3 16-16,-24-3-12 0,-11-3-13 16,-7 3 5-16,3-6-5 0,-21 4-6 0,4-4 6 15,-4 0-2-15,0 3 4 0,-1-3 7 16,-3 0-1-16,7 0-1 0,-3-1-3 15,8 2-10-15,-3 0 8 0,14-2-6 16,1 1 14-16,1 4-6 0,-4-3 7 0,6-3-11 16,-4 2 2-16,-11 1-12 0,-3-1 4 15,0-3 6-15,4 0 4 0,-9 0 10 16,1 0 8-16,-3-3 9 0,3 3 18 0,2-7-24 16,-7 6 26-16,9-7 0 0,1 5-7 15,-1-2-25-15,-2 1-1 0,2-2 1 0,-1 3 2 16,16 0-8-16,-14 0-1 0,2-1 1 15,0 4-3-15,2 0 5 0,13 4-5 16,-15-4-8-16,13 3 8 0,2-6-7 0,-15 3 3 16,-2 0 2-16,-1 0-6 0,-9 0 19 15,4 0-25-15,-9-4 14 0,-8 2-6 16,-3-1 10-16,-1 0-20 0,1-1-3 0,-3 1 13 16,8-2-4-16,3 1 9 0,3-2-10 15,5-3 7-15,-1 1 1 0,5 6-11 16,-4-3-6-16,3-3 6 0,-4 7-9 0,1-7-4 15,7 2 5-15,-7 1 3 0,-1-2-8 16,6 1 5-16,-1 0-5 0,-4 0 6 0,2 0 7 16,2-5 4-16,-1 4-6 0,3-3 27 15,7-2-15-15,4 1 9 0,-17 0-3 16,16-2 4-16,-1 1-11 0,-3-3 6 16,7 0-9-16,-2 3 2 0,3-4-6 0,0 0-1 15,7 1 1-15,-1 0-13 0,2 3-8 16,-1-3 6-16,2 2-7 0,-7 0-11 15,4 1 4-15,-13 0 7 0,2-1-2 0,-6 1-10 16,-5 0 12-16,-14 0 8 0,5 3 0 16,-3-10-4-16,0 6 20 0,-2-5-15 0,-8 0 13 15,8-2 7-15,-6 7 1 0,1-11-22 16,4 6 17-16,-6 1 0 0,7-2-10 0,-3-4 5 16,2 3-7-16,-4 1 11 0,0-4 4 15,-6 6 9-15,-4-5 14 0,-3 1 14 16,-2-1 3-16,-3 1-12 0,-6-7 1 0,3 3 1 15,-2-2-13-15,-7-5-7 0,1 5 10 16,5-3-10-16,-5 0 5 0,-2-2-9 16,1 1-8-16,-3 3-3 0,-1-3-8 0,1-3 10 15,-2 2-2-15,-3 5 4 0,0-3-2 16,-1 3-2-16,-1-5 3 0,-1 7 1 16,2-5 2-16,-5 6 10 0,-1-1 12 0,1 0-4 15,-2 1 6-15,2-1-3 0,-2 2-6 16,1-4-9-16,3 3-1 0,-5 1-3 0,3-4 0 15,0 7 9-15,-2-2-18 0,2-3 4 16,-2 0-3-16,6 1-6 0,-5-1 0 16,5 1 7-16,-7 0-2 0,-1-5-2 0,5 2-2 15,-7-2 4-15,0-1 3 0,3 2-3 16,-8-4 6-16,0 0-3 0,0 1 1 0,-5-1 2 16,2 1-2-16,-2 1-4 0,3-2 1 15,-1 2 3-15,-6 0-7 0,-1-1 5 16,2-4-8-16,-4 5-7 0,4-2-5 15,-7 0 4-15,1 1 9 0,-2-4-8 0,-5 2-4 16,-2-1 4-16,1-1 7 0,-11-1-2 16,1 0 12-16,-1 1-13 0,-2-2-6 15,-4 3 13-15,1-3-11 0,4 7 4 0,-3-5 10 16,2 5-7-16,-3-4-2 0,3-1 0 16,-6 5 1-16,1 3-2 0,3-5 14 0,-1 5-14 15,-2-3 9-15,5 5 4 0,-7-4-12 16,5 6 2-16,0-2 1 0,0 6-1 15,1-4-6-15,-1 3-1 0,-2-1 1 0,-4 0 0 16,1 2-3-16,-6-2 4 0,-4 2-7 16,-2-3 4-16,-4 2-2 0,-13-1 8 0,-7-3-3 15,-6 3-6-15,-3 0 9 0,-33-10-1 16,-1-1 5-16,-3 8 5 0,-4-2-7 0,1 2-1 16,6 3-5-16,12-1 10 0,22 7 21 15,0-4-20-15,5 2-2 0,-1 1 2 16,1 1-2-16,0 2-4 0,3 1-2 15,-6-3 4-15,10 4 3 0,-11-4 1 0,-2 6 5 16,-3-3-6-16,-1 0-6 0,-5 3 3 16,-1-4 9-16,4 1-9 0,-11 4 3 15,6-4-1-15,-33 0-5 0,18 4 7 0,17 1 1 16,0 4-4-16,2 0 4 0,13 1-5 16,0-2 0-16,3 4-5 0,5 0 5 0,-1 0-7 15,-2 0 13-15,4 0 9 0,-4 4-21 16,1-2 3-16,3 1-2 0,-6 4-1 0,-8 0 6 15,4-3-14-15,-3 4 2 0,-4-4-4 16,-4 8 13-16,1-4-7 0,6 1 2 16,-5 1 0-16,16-2 0 0,3-1 10 0,-8 1-9 15,11 2-1-15,0-4-6 0,-2 3 4 16,5 3-2-16,2-2 1 0,-6 0-14 0,10 2 2 16,-1 0-4-16,-2 3-4 0,2-3 2 15,0 2-4-15,0 2 3 0,2-3-4 16,0 4 4-16,0-2 4 0,3-3 2 15,-3 0-2-15,8-3-1 0,5 0 11 0,-3 1-5 16,1 0 13-16,-3-3-1 0,6 1-1 16,-1-2-2-16,0 0 15 0,-2 1-10 15,1-2-3-15,-1 1 3 0,-1 0 2 0,-2 0 4 16,-6 6 3-16,8 0 2 0,-2-9-1 16,2 5-15-16,-7 1 17 0,3-2-10 0,2-1 6 15,-1-1-2-15,-1 2 6 0,4-2-2 16,-2-1 4-16,4-1-8 0,-6 3 8 0,7-4-6 15,-1 2 2-15,-4-4 2 0,5 5-2 16,-5-4-8-16,-1 2-6 0,6 0 12 16,-5 1 8-16,4 1-2 0,-6-2-14 15,4 1 14-15,-2 0 0 0,-2-3-2 0,9 7-12 16,-8-6 14-16,1 5-8 0,3-4 8 16,-1 0 4-16,2 0-12 0,-2 0 2 15,4-3 0-15,-2 3 2 0,3 0 4 0,5-6-8 16,-2 3 4-16,2 0 12 0,-2 0-8 15,3 0 0-15,-4 0-2 0,3 0-4 0,-7-3 10 16,3 3-8-16,-4 0 0 0,9 0 0 16,-9-3 0-16,-2 3-4 0,-2 0 8 0,3-3-4 15,-4 0 6-15,6 0-2 0,-5-2-8 16,0 3 8-16,5 2-4 0,-5-2-4 16,2-1 8-16,-7-2-1 0,7 5-3 0,-5 0-1 15,-4 0-7-15,-2 5-4 0,-8-2 12 16,0-1 14-16,-6 0-18 0,2 3-2 15,-4 1-2-15,-2 0 4 0,-6 3 4 16,-2-3-6-16,6 0 4 0,4 0 6 0,2 0 6 16,-10 5 0-16,10-7-6 0,-14 8-14 15,5 5 8-15,-4 1-6 0,-31 13 24 0,3 5-18 16,6 8-14-16,0 6-13 0,11 4-35 16,7 6-62-16,2 9-84 0,6 3-191 0,10 2-286 15,19-15 122-15</inkml:trace>
  <inkml:trace contextRef="#ctx0" brushRef="#br0" timeOffset="1465.5004">16657 3083 3040 0,'35'4'95'0,"-35"-4"-18"16,25 8-13-16,-25-8-25 0,45 4-23 0,-3-4-9 15,10 0-12-15,18 1 5 0,11-1-9 16,12-1 14-16,16 1-14 0,38-4 2 0,1 1 9 16,5-2 3-16,5 1 11 0,6-7 0 15,1 6 18-15,4-2 6 0,0-1-5 0,3-2 13 16,-4 1 3-16,2 3 6 0,-1-6 26 16,0 3 1-16,-12-4-22 0,-4 6 3 15,-3-2-5-15,-8 0-10 0,1 3-5 16,-21 3-2-16,-19 0-3 0,4 3 12 0,-3 0-24 15,3 3-8-15,-5 3-1 0,-1 0-3 16,-6 4-1-16,0-2-8 0,-3 1-27 0,-1 8-5 16,-6-5-28-16,-6 3-30 15,-11 2-29-15,-6-1-49 0,-17 1-111 0,-8 1-509 16,-8 1 286-16</inkml:trace>
  <inkml:trace contextRef="#ctx0" brushRef="#br0" timeOffset="2457.8886">18064 2362 3395 0,'0'0'-57'0,"0"0"4"16,0 0 8-16,-85 0 5 0,85 0-3 0,0 0 1 16,-36 5 15-16,36-5-8 0,-28 7 7 15,28-7 0-15,-38 8-3 0,16-4 5 0,22-4 11 16,-52 12 7-16,29-9-3 0,-16 3 16 15,6 1 6-15,-6-2 18 0,-4 3-6 16,-6-2 8-16,2 0-8 0,-5 0 2 0,2 0 5 16,-5 0 9-16,7 3 1 0,-14-2-4 15,-2 1 2-15,12-1 4 0,-5-2-5 16,0 6 4-16,-4-4-9 0,10 2-1 0,-12-1 9 16,9-1-5-16,4 1 14 0,-3 2 4 15,-4-1-15-15,-2-1-3 0,-3 5 8 0,5-2-11 16,-6 0-2-16,4-1-9 0,9-4 1 15,0 3 1-15,3 0 10 0,-1 0-14 16,6 0-2-16,-2 3-7 0,-1-2-9 0,7 3 18 16,-1-1-13-16,1-5 1 0,1 8-1 15,5-7-4-15,4 1 9 0,3 1-9 16,-1-1-8-16,3 0 16 0,1 1-1 0,22-10-13 16,-40 17 10-16,20-5-10 0,7 2 6 15,13-14-2-15,-25 30 0 0,20-13-4 16,5-17-3-16,10 41-1 0,6-19 8 0,4 6 10 15,9 3-12-15,8 0 16 0,-1 0-12 16,10-3 0-16,-1 3 2 0,-3-4-6 0,3 6 15 16,7-4-2-16,-6-2-4 0,3 3-3 15,3-2 23-15,10 6 27 0,3 0-4 16,9-2 33-16,2-2-39 0,38 15 0 0,8-10-4 16,11 5-11-16,2-3 7 0,2-3 2 15,10-1-5-15,-9-1 3 0,2-1-1 0,4-7 11 16,-10 0-3-16,-4 2 4 0,1-8-6 15,1-3-5-15,-5 3-8 0,0 6 2 16,-16-11-4-16,19 6-19 0,-3 3-34 16,-1 2-40-16,-28-1-51 0,-12-2-51 0,-6 0-57 15,-6 0-206-15,-13-6-384 0,-14-3 92 16</inkml:trace>
  <inkml:trace contextRef="#ctx0" brushRef="#br0" timeOffset="3537.012">1088 5418 3766 0,'7'-22'-8'0,"1"2"0"0,-8 20 0 15,14-30 0-15,-14 30 0 0,8-18-10 0,-8 18-9 16,10-18-1-16,-10 18 5 0,17-21 21 15,-17 21 18-15,0 0 33 0,13-26 16 16,-13 26 6-16,0 0 3 0,14-25-17 0,-14 25-5 16,0 0-20-16,8-18-8 0,-8 18 1 15,0 0 5-15,0 0 5 0,0 0-30 16,0 0-1-16,0 0-11 0,0 0-9 0,0 0 12 16,0 0 1-16,0 0-9 0,0 0 12 15,0 0 1-15,0 0-4 0,0 0-1 0,-54 77 1 16,24-34 6-16,-1 6-4 0,-6 7 2 15,-7 6 5-15,1 3-5 0,-12 17-2 16,6-11 9-16,16-9 6 0,-9 4-21 16,-12 19 6-16,6-14 16 0,4-11-11 0,4 5 1 15,5-6-1-15,-7 0-1 0,5-1-1 16,9-11-7-16,0-1 17 0,2 1-9 0,-2-5 1 16,-2 0 3-16,8 0-6 0,-3 1-6 15,5-7-17-15,3-1-19 0,-1-3-32 16,1 0-18-16,5-7-40 0,6-1-33 0,-3-3-35 15,1 2-33-15,8-23-496 0,-3 21 524 16</inkml:trace>
  <inkml:trace contextRef="#ctx0" brushRef="#br0" timeOffset="4549.1063">888 5119 3007 0,'0'0'-30'0,"0"0"4"0,-17-42 2 15,17 42 0-15,0 0-7 0,0 0-2 0,0 0-13 16,0 0-7-16,0 0 25 0,0 0-9 15,0 0 23-15,-20-15 6 0,20 15-4 16,0 0-3-16,0 0 4 0,0 0-1 0,0 0-8 16,0 0 2-16,0 0 0 0,0 0-6 15,-29-2 12-15,29 2 3 0,0 0 24 0,0 0 33 16,0 0-7-16,0 0-12 0,-33 0-3 16,33 0 8-16,0 0-11 0,0 0 11 15,0 0-21-15,0 0 1 0,0 0-5 16,0 0-4-16,0 0 6 0,0 0-6 0,0 0 6 15,0 0-3-15,0 0 14 0,0 0-11 16,0 0-8-16,0 0-6 0,0 0-3 0,0 0 17 16,0 0 24-16,0 0 4 0,0 0-5 15,0 0 2-15,94-25 7 0,-53 13-13 16,5 1 17-16,10-5-25 0,6 0-3 0,2 1-2 16,-2-4 14-16,-5 1-14 0,6-1-3 15,-3 4 0-15,-6-5-9 0,3 5 4 16,-15 3-7-16,-1 0 17 0,0 3-19 0,-10 0 11 15,0 0-17-15,-1-2 6 0,-9 6 4 16,-21 5-8-16,46-10 10 0,-30 5 1 16,-16 5-4-16,29-7-15 0,-29 7 8 0,28-9-10 15,-28 9 4-15,0 0-8 0,29-3 4 16,-29 3-12-16,0 0-1 0,0 0 8 0,36-9-5 16,-36 9 9-16,0 0-9 0,20-6 14 15,-20 6-5-15,0 0-5 0,0 0 12 16,0 0 6-16,0 0-3 0,0 0-3 15,0 0-2-15,34-3 10 0,-34 3-5 0,0 0 5 16,0 0-12-16,0 0 4 0,0 0-15 16,0 0-13-16,0 0 2 0,0 0 7 0,0 0 3 15,0 0-3-15,30-5 6 0,-30 5 2 16,0 0 5-16,0 0 0 0,0 0 3 16,0 0 3-16,0 0-9 0,0 0 8 0,0 0-5 15,0 0 6-15,35 0 5 0,-35 0-8 16,0 0-1-16,0 0-8 0,0 0-3 15,0 0 14-15,0 0-14 0,0 0 0 16,0 0 5-16,0 0-9 0,0 0 21 0,2 38-3 16,-2-38 3-16,-10 37 0 0,10-37 9 15,-20 62-6-15,11-25 9 0,-12 9-9 16,2-1 21-16,-3 9-15 0,2 1 9 0,-6-3-6 16,7 2 3-16,-9-4-9 0,4 4 21 15,-1-1-7-15,5-2 18 0,-8 11-17 16,3 4 5-16,1 1 20 0,4 7-23 0,2 3 5 15,1 7 3-15,9 5-8 0,4-1-61 16,11-2-171-16,3-2-394 0,7-27 115 0</inkml:trace>
  <inkml:trace contextRef="#ctx0" brushRef="#br0" timeOffset="17084.7558">14176 6298 2081 0,'0'0'223'0,"0"0"-133"16,0 0-16-16,15-27-37 0,-15 27-61 0,0 0-23 16,0 0 19-16,0 0-3 0,0 0 2 15,0 0 0-15,0 0 29 0,0 0-10 0,0 0 4 16,0 0-24-16,0 0 10 0,0 0 1 16,0 0-5-16,0 0-3 0,0 0 3 15,0 0 7-15,0 0-7 0,0 0 13 0,0 0-13 16,0 0 17-16,0 0 7 0,0 0-11 15,0 0 7-15,0 0 15 0,0 0-22 0,0 0 26 16,0 0-1-16,0 0 17 0,0 0 4 16,0 0-1-16,0 0 6 0,0 0 3 15,0 0 0-15,0 0-11 0,0 0 3 0,0 0-4 16,0 0-15-16,0 0 12 0,0 0 6 16,0 0-13-16,-3-38 6 0,3 38-18 0,0 0-3 15,25-15 9-15,-25 15 11 0,29-10-17 16,-29 10 6-16,28-11-7 0,-28 11 1 15,28-9-15-15,-28 9 12 0,37-7-3 0,-37 7 0 16,34-6-6-16,-34 6 9 0,36-5 0 16,-36 5 2-16,34-7-2 0,-34 7-12 15,32-5 1-15,-32 5 22 0,0 0-12 16,33-1 15-16,-33 1-5 0,0 0-4 0,0 0 0 16,35-3 0-16,-35 3-2 0,0 0-1 15,0 0-8-15,27 9 5 0,-27-9-2 0,0 0-3 16,20 23 3-16,-20-23 5 0,14 17-5 15,-14-17-3-15,13 17 0 0,-13-17 0 0,13 24 0 16,-13-24 0-16,5 18-11 0,-5-18 8 16,0 0 0-16,15 24-2 0,-15-24 2 15,0 0 9-15,9 21-20 0,-9-21 19 0,0 0-10 16,8 27 16-16,-8-27-11 0,2 23 5 16,-2-23-2-16,0 0 3 0,0 34-12 15,0-34 3-15,0 0 3 0,0 40 6 16,0-40-6-16,-2 31 8 0,2-31-2 0,-3 33-9 15,3-33 3-15,-9 35 3 0,4-18 0 16,5-17-3-16,-8 32 2 0,8-32 4 0,-7 33-9 16,7-33 11-16,-5 31-5 0,5-31-3 15,-8 31 8-15,8-31-5 0,-12 29 2 0,12-29 3 16,-6 27 1-16,6-27-4 0,-5 30 6 16,5-30 8-16,-9 26-11 0,9-26-8 15,-8 26 8-15,8-26 0 0,-12 30 2 0,12-30-5 16,-10 24 6-16,10-24 2 0,-7 20-3 15,7-20 6-15,-10 23-3 0,10-23 0 16,0 0 7-16,-10 31-9 0,10-31 1 0,-11 24 3 16,11-24-12-16,-10 23 7 0,10-23 0 15,-9 23-5-15,9-23-3 0,-8 25-7 16,8-25 13-16,-7 27 2 0,7-27-10 0,-7 29-5 16,7-29 7-16,-6 30 16 0,6-30-23 15,0 27 17-15,0-27-12 0,3 30 5 16,-3-30-12-16,10 29 7 0,-10-29 2 0,12 28-2 15,-12-28-2-15,8 26 16 0,-8-26-11 16,17 24-8-16,-4-12 7 0,-13-12 1 16,27 22-3-16,-10-13 5 0,-17-9 2 0,37 19-14 15,-17-10-13-15,0-1-2 0,5-1-8 16,-25-7 0-16,37 12-1 0,-21-5 5 0,-16-7 6 16,29 12 9-16,-29-12 19 0,23 6 26 15,-23-6-6-15,0 0 2 0,30 5-7 16,-30-5-1-16,0 0-24 0,29 2-26 0,-29-2-15 15,0 0-8-15,0 0-14 0,28 8 8 16,-28-8-8-16,0 0-8 0,24 7-4 16,-24-7 0-16,0 0-11 0,0 0-3 0,25 12 14 15,-25-12-3-15,0 0 12 0,0 0 2 16,0 0 6-16,16 15 23 0,-16-15 15 0,0 0 7 16,0 0 4-16,0 0 8 0,0 0-1 15,0 0-7-15,0 0-8 0,0 0 15 16,-3 31-15-16,3-31 8 0,0 0 7 0,-27 32 4 15,27-32 7-15,-26 29 1 0,12-14 0 16,-3 4 14-16,1-1-14 0,1 6 18 0,3-4-19 16,-5 3 16-16,4 2 2 0,-2 6-3 15,0 1-8-15,5-1 4 0,3-4-7 16,5 3 0-16,-6 5 3 0,5-2-7 16,6 2 3-16,-3-1 11 0,0-1-10 0,5 5 2 15,0 0 5-15,2-3-12 0,1 4 15 16,4-7-1-16,-4 4 0 0,4 3-3 0,-4-5 6 15,6 2 20-15,-3-5-14 0,3 5-1 16,-4-1-2-16,6-1-11 0,-2 0 10 16,-1-1 0-16,1 1 6 0,4 1-4 0,-1-2-9 15,-1 2-3-15,1 1-3 0,2-2 6 16,-3 4-1-16,1-2 1 0,0-3-9 0,6 4-7 16,-9 0 7-16,2-3 6 0,-4 1-21 15,1-2 6-15,2 4 0 0,-1-3 3 0,-2 0 11 16,-4 4 0-16,0-11-5 0,-3 10-3 15,-1 0 11-15,-1-4 0 0,-3 4-12 16,0-2 4-16,-3-5-1 0,-2 4 3 16,-7 3 0-16,-5 1-2 0,-8 5-46 0,-15-4-106 15,-12 11-324-15,-10-2-72 0,-23 9 110 16</inkml:trace>
</inkml:ink>
</file>

<file path=ppt/ink/ink3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3:50:51.202"/>
    </inkml:context>
    <inkml:brush xml:id="br0">
      <inkml:brushProperty name="width" value="0.05292" units="cm"/>
      <inkml:brushProperty name="height" value="0.05292" units="cm"/>
      <inkml:brushProperty name="color" value="#FF0000"/>
    </inkml:brush>
  </inkml:definitions>
  <inkml:trace contextRef="#ctx0" brushRef="#br0">14794 7054 1122 0,'0'0'405'16,"0"0"-149"-16,0 0-62 0,0 0-80 0,0 0-51 15,0 0-12-15,0 0-14 0,0 0-1 16,0 0-7-16,0 0-9 0,0 0-4 16,0 0 6-16,0 0 7 0,0 0 8 0,0 0-6 15,0 0-3-15,0 0-7 0,0 0-3 16,0 0 3-16,0 0 0 0,0 0-12 16,0 0 2-16,0 0-2 0,0 0 12 0,0 0-16 15,0 0 27-15,0 0-23 0,0 0 22 16,0 0 9-16,0 0-4 0,0 0-1 15,0 0-5-15,0 0-3 0,0 0-16 0,87-10 13 16,-87 10-6-16,53 0-2 0,-24 3-3 16,7 0-5-16,1 1-3 0,12 1-15 15,-4-2-14-15,5 3 3 0,2 0-16 0,1 1 2 16,9 3-6-16,2-1-12 0,-2-3 11 16,-10 1-9-16,11 1 7 0,-1-1 12 0,-10 1-10 15,10 0 3-15,3-1 11 0,-1 2-6 16,4-6-4-16,-3 5 16 0,2-3 6 15,2 2-9-15,-2-2-11 0,0-2-4 0,3 4-10 16,0-2-11-16,-1-1 2 0,4 3-9 16,-6-1-16-16,5-3 27 0,-1 4-8 0,-1-2 25 15,-2-2 0-15,3-3 8 0,1 4 3 16,-4 1 9-16,-1-5 3 0,-2 7 0 16,-6-7 30-16,9 2-17 0,-9-2 4 15,-2 5 0-15,0-10 12 0,-4 10 13 16,-3-5 16-16,7 1-9 0,-5-1 4 0,-3 5-12 15,-2-5 15-15,1 2 3 0,-1 1 15 0,-9-3-6 16,-1 0-4-16,5 2 7 0,-2-2 2 16,-6 0 2-16,9 0-2 0,-6 0 0 15,-4-2-4-15,7 2 11 0,-4 0 8 0,5-3 10 16,-4 1-17-16,2-3-1 0,-1 4 1 16,1-4-17-16,-4-1 2 0,7 3-1 15,-11 0-6-15,8-3-6 0,-6 3-3 0,1 0 2 16,1 1-7-16,-2-3 2 0,1 3-8 15,3 2-5-15,-1 0 7 0,3-3-5 16,3 3 5-16,-7 0 2 0,10 0-9 0,5 3-10 16,-3-3 0-16,3 0 2 0,-1 2 5 15,3-2-3-15,-4 0-6 0,-1-2 0 0,3 2 8 16,-3 0-13-16,0 0 5 0,3-3 4 16,-3 3 0-16,1 0-4 0,-6 0 4 15,0-5-7-15,1 5-2 0,-4 0 0 16,4 0 5-16,-6-1-10 0,2 1 5 15,4-4 9-15,-6 4-13 0,5 0-3 0,-4-3 0 16,4 3-11-16,-7 0-3 0,4 0 12 16,-6 0 2-16,6 0-18 0,-4 0 15 0,0 0 10 15,2 0-7-15,1 0-4 0,-3 0 1 16,0 3 5-16,2-3-2 0,2 4 3 0,3-4-15 16,-11 0 9-16,11 1-16 0,-8-1 9 15,-1-1 5-15,-1 1-8 0,1 0 3 0,-33 0 2 16,61 0 5-16,-36-4 15 0,3 1-8 15,-28 3-2-15,54-4 3 0,-34 1-8 16,-20 3 10-16,45-2-3 0,-45 2 1 16,52-3-1-16,-27-4-2 0,5 6 3 0,0-3-3 15,2-1-20-15,1 5 14 0,1-2-6 16,1 1-14-16,0-3 7 0,2 4 1 16,1-8 4-16,-6 7-5 0,1-1 3 0,3-3 7 15,-11 1 20-15,-25 4 15 0,52-4 24 16,-29 1-3-16,-23 3-3 0,37-8-3 0,-37 8-16 15,42-5 17-15,-22-2-17 0,-20 7-10 16,41-4-15-16,-12-3 5 0,-29 7-5 16,40-10-15-16,-17 7-2 0,-23 3-3 15,49-9-8-15,-24 3 5 0,-3 2 2 0,-22 4-6 16,40-8 6-16,-40 8-1 0,37-7 0 16,-17 3 11-16,-20 4-3 0,33-8 8 0,-33 8 0 15,32-7 0-15,-32 7 3 0,27-5-3 16,-27 5 5-16,25-10 0 0,-25 10-10 15,25-10-1-15,-25 10 11 0,0 0 3 0,32-12 12 16,-32 12-4-16,0 0-7 0,23-11-4 16,-23 11 6-16,24-11 3 0,-24 11-12 15,18-13 1-15,-18 13-1 0,23-8 1 16,-23 8-10-16,32-10 4 0,-32 10-18 0,37-9 3 16,-37 9-10-16,35-12-3 0,-16 6 8 15,-19 6-3-15,40-12 3 0,-15 3-1 0,-25 9 16 16,37-12-1-16,-17 6 7 0,-20 6 4 15,36-13-8-15,-36 13 14 0,34-10-10 0,-17 1 6 16,-17 9 14-16,35-12-14 0,-35 12-3 16,32-16 10-16,-16 9-10 0,-16 7 4 15,32-13 6-15,-19 2-4 0,-13 11 1 0,34-16 13 16,-34 16 16-16,22-17 24 0,-22 17 17 16,20-15 2-16,-20 15-5 0,23-13-7 15,-23 13-10-15,17-12-12 0,-17 12-24 16,0 0-5-16,22-12-15 0,-22 12-5 0,0 0-18 15,26-9-3-15,-26 9-1 0,0 0-12 16,34-11 8-16,-34 11-4 0,0 0 10 0,22-12 11 16,-22 12 20-16,0 0 22 0,28-9-6 15,-28 9 18-15,0 0 25 0,17-12 14 16,-17 12 16-16,0 0 0 0,0 0-14 0,17-16 7 16,-17 16-13-16,0 0-14 0,0 0-3 15,0 0-9-15,20-11-10 0,-20 11-10 16,0 0-8-16,0 0-2 0,0 0-3 0,0 0-12 15,0 0 10-15,0 0-7 16,0 0 2-16,23-12 2 0,-23 12 5 0,0 0 8 16,0 0-8-16,0 0-12 0,0 0 5 0,0 0 7 15,12-25 10-15,-12 25 19 0,0 0 9 16,13-17-4-16,-13 17 14 0,0 0 1 0,0 0-18 16,10-20-1-16,-10 20-5 0,0 0-9 15,0 0-16-15,0 0-3 0,0 0 0 16,15-19-4-16,-15 19 0 0,0 0 11 15,0 0-9-15,0 0-6 0,0 0 8 0,24-15 6 16,-24 15-20-16,0 0 6 0,0 0 8 16,16-12-4-16,-16 12 8 0,0 0-8 0,0 0 0 15,17-20-8-15,-17 20 25 0,0 0 1 16,15-17 3-16,-15 17 6 0,0 0 4 16,0 0-21-16,14-19 14 0,-14 19-14 0,0 0-20 15,0 0-12-15,15-26-19 0,-15 26-2 16,0 0-3-16,15-18-16 0,-15 18-8 15,15-15-6-15,-15 15-8 0,0 0-1 0,18-24 5 16,-18 24 10-16,13-17 10 0,-13 17 21 16,0 0 26-16,14-20 10 0,-14 20 6 15,0 0-1-15,0 0-7 0,12-20 0 0,-12 20-3 16,0 0-5-16,0 0 0 0,13-15-6 16,-13 15-2-16,0 0 10 0,0 0-11 0,0 0 6 15,27-12-3-15,-27 12 19 0,0 0-8 16,0 0-9-16,21-9 6 0,-21 9 0 15,0 0 8-15,0 0 25 0,26-12 17 0,-26 12 18 16,0 0 17-16,0 0 3 0,20-14 4 16,-20 14-3-16,0 0-4 0,0 0-20 15,0 0 3-15,0 0-14 0,0 0-5 16,0 0-1-16,20-12 9 0,-20 12-3 0,0 0-3 16,0 0 1-16,0 0 19 0,0 0 0 15,0 0-9-15,0 0 1 0,0 0 0 0,0 0-4 16,0 0 9-16,0 0 10 0,0 0-11 15,20-12-3-15,-20 12-4 0,0 0-5 16,0 0 0-16,0 0-3 0,0 0-1 0,0 0 0 16,0 0-4-16,0 0 0 0,0 0-4 0,0 0-12 15,0 0 1-15,0 0-2 0,16-15-8 16,-16 15-14-16,0 0-21 0,0 0-28 16,0 0-20-16,0 0-37 0,0 0-51 0,0 0-108 15,0 0-562-15,0 0 19 0</inkml:trace>
  <inkml:trace contextRef="#ctx0" brushRef="#br0" timeOffset="1256.5832">23268 6103 3704 0,'0'0'-89'0,"-12"-26"28"0,12 26 3 16,0 0 17-16,-13-21-6 0,13 21 16 0,0 0-3 15,-12-24 6-15,12 24 3 0,0 0-3 16,0 0 9-16,-12-17 12 0,12 17-12 15,0 0 0-15,0 0 7 0,0 0 2 16,0 0 15-16,0 0-5 0,0 0 9 0,0 0-4 16,-11-25 5-16,11 25-8 0,0 0 17 15,0 0-14-15,0 0 0 0,0 0-5 0,0 0 0 16,0 0 9-16,0 0-9 0,0 0 0 16,0 0 12-16,0 0-14 0,0 0 13 0,0 0 10 15,0 0 7-15,0 0-5 0,0 0 7 16,47-8 6-16,-47 8 1 0,0 0-15 15,0 0 24-15,38-4-5 0,-38 4-14 0,27-3 13 16,-27 3 0-16,0 0-18 0,35-3 5 16,-35 3-11-16,30-3 12 0,-30 3 0 15,0 0-19-15,35-6 9 0,-35 6-4 16,0 0 3-16,32-5-3 0,-32 5 5 0,0 0-15 16,28-4 4-16,-28 4 13 0,0 0-20 15,0 0 9-15,34-3-10 0,-34 3 7 16,0 0-7-16,0 0 16 0,32-5-20 0,-32 5 0 15,0 0 6-15,0 0 4 0,30 0 10 16,-30 0-14-16,0 0 4 0,0 0-10 0,0 0 4 16,35 0 9-16,-35 0-14 0,0 0 1 15,0 0 10-15,0 0-10 0,0 0-3 0,35 0-1 16,-35 0-7-16,0 0 0 0,0 0 11 16,0 0-5-16,0 0 5 0,0 0-9 15,0 0 3-15,27 8-2 0,-27-8-3 16,0 0 7-16,0 0 1 0,0 0-9 0,0 0 12 15,0 0 0-15,0 0-12 0,0 0 3 16,0 0 15-16,0 0-10 0,0 0 14 0,0 0-26 16,0 0 8-16,0 0 4 0,0 0 4 15,0 0-2-15,0 0 2 0,0 0-6 16,0 0 8-16,0 0-10 0,0 0 16 0,17 15-13 16,-17-15-1-16,0 0 10 0,0 0-2 15,0 0-4-15,0 0 4 0,0 0 4 0,0 33-2 16,0-33 0-16,0 0 2 0,0 0-6 15,-6 34 10-15,6-34-14 0,0 0 16 0,-3 33-8 16,3-33-10-16,0 0 12 0,0 41-2 16,0-41 4-16,0 29-4 0,0-29-4 15,3 27 20-15,-3-27-10 0,6 31-4 16,-6-31 3-16,0 31-10 0,0-31 1 0,3 29 0 16,-3-29 6-16,5 35 7 0,-2-17-12 15,-3-18 8-15,9 35-7 0,-9-35 4 16,5 33 4-16,-5-33-8 0,11 32 8 0,-11-32 6 15,5 26-20-15,-5-26 20 0,7 26-12 16,-7-26 2-16,5 28-4 0,-5-28 6 0,12 25-4 16,-12-25 14-16,3 27-14 0,-3-27-8 15,5 27-2-15,-5-27 14 0,8 27 0 0,-8-27-12 16,4 23 6-16,-4-23 8 0,0 0 0 16,5 27 2-16,-5-27-6 0,0 0 2 15,0 0 20-15,3 28-7 0,-3-28 1 16,0 0 9-16,0 0-11 0,0 0 14 0,0 0 10 15,0 0-12-15,-17 24 0 0,17-24 9 16,0 0-10-16,0 0-3 0,0 0-6 16,0 0 8-16,0 0-8 0,0 0-8 0,0 0 3 15,-11 20 2-15,11-20-1 0,0 0-3 16,0 0 1-16,0 0-9 0,0 0-1 0,0 0-4 16,0 0-12-16,-17 19-27 0,17-19-35 15,-23 20-69-15,6-8-233 0,-3 5-397 16,20-17 300-16</inkml:trace>
  <inkml:trace contextRef="#ctx0" brushRef="#br0" timeOffset="14622.0093">4738 7789 1853 0,'0'0'301'16,"-16"-18"-128"-16,16 18-75 0,0 0-52 0,0 0-40 15,0 0-30-15,0 0-10 0,-17-15 9 16,17 15 6-16,0 0 12 0,0 0 33 16,0 0 17-16,0 0 13 0,0 0 10 0,0 0-4 15,0 0-5-15,0 0-11 0,-18-16 4 0,18 16-6 16,0 0-12-16,0 0-2 0,0 0-9 15,0 0 5-15,0 0-2 0,0 0-6 16,0 0-10-16,0 0 4 0,0 0 14 0,0 0-11 16,0 0 0-16,0 0-5 0,0 0-2 15,0 0 12-15,0 0 7 0,0 0-15 16,-26-17-91-16,26 17 7 0,-18-13 23 0,18 13 33 16,-23-17-2-16,23 17 15 0,-29-17 11 15,7 2 5-15,1 2-5 0,21 13 5 16,-35-22-18-16,8 10-3 0,7 3 5 0,20 9-10 15,-44-22-5-15,21 13-15 0,3-1 6 16,-5 2 3-16,25 8-1 0,-46-12 19 16,25 3-13-16,21 9-3 0,-47-12-7 0,28 9 9 15,19 3-8-15,-43-9 2 0,43 9-9 16,-42 0-7-16,14-4-6 0,28 4-8 0,-45 4-3 16,45-4-2-16,-52 1-8 0,27 2 9 15,25-3 2-15,-51 5 6 0,28-2-2 16,-5 1 7-16,2 4 3 0,26-8-5 0,-56 12 11 15,34-7-4-15,-8 2 2 0,3-2 16 16,4 2-8-16,23-7 20 0,-46 10 0 16,28-5 8-16,18-5-8 0,-40 10 7 0,40-10-19 15,-44 12 3-15,19-6-17 0,5 5-5 16,0-4-32-16,-5 6-2 0,5-3 3 0,2 2-8 16,-6 0-13-16,4-3 12 0,0 3-14 15,5-2-185-15,-2-5 78 0</inkml:trace>
  <inkml:trace contextRef="#ctx0" brushRef="#br0" timeOffset="14692.9636">3293 7737 855 0,'-23'10'-17'0,"11"-3"0"15,-5 1 17-15,-1 1-6 0,1 1 17 0,-1-2-16 16,-2 5 22-16,1-1-34 0,1 5-37 16,-4-4 12-16,5 4-27 0,-3-2-130 15,2 0 54-15</inkml:trace>
  <inkml:trace contextRef="#ctx0" brushRef="#br0" timeOffset="22563.4163">2733 8205 592 0,'0'0'-27'0,"-9"14"14"0,9-14-7 15,-8 13 0-15,8-13 13 0,0 0-7 0,-15 20 14 16,15-20 14-16,-8 19-21 0,8-19 0 0,-12 11 35 16,12-11-28-16,-5 20 13 0,5-20 7 15,-14 18-13-15,14-18-7 0,-11 21 13 16,7-9-6-16,4-12-1 0,-15 19-12 0,10-8 19 15,5-11 0-15,-11 24 38 0,11-24-32 16,-10 18 12-16,10-18-6 0,-12 21 17 16,12-21-18-16,-9 20 11 0,9-20-23 0,-5 13 22 15,5-13-17-15,0 0 28 0,-8 20-1 16,8-20 5-16,0 0-12 0,-3 18 30 16,3-18 8-16,0 0 17 0,11 21-12 0,-11-21-8 15,0 0-5-15,31 26 1 0,-31-26-9 16,31 14-6-16,-11-2-21 0,-5-1 0 15,6-4 8-15,-3 3-6 0,4 3-14 0,-2-4 6 16,3 0-11-16,-6 0 12 0,5 2-5 16,-2-5 18-16,-4 1 0 0,5 1-1 0,-5 1 3 15,4-3 7-15,0 0-9 0,0 0 4 16,-3 1-24-16,2-2 16 0,2 2-4 16,-4-1-9-16,5-1-1 0,-4-1 19 0,-18-4 5 15,30 8-18-15,-30-8 20 0,30 7-6 16,-30-7-10-16,39 10 31 0,-39-10-23 0,32 7 19 15,-11-6-21-15,-21-1-3 0,47 5 5 16,-20-5-11-16,-27 0 0 0,47 0-6 16,-24 0 6-16,-23 0-4 0,47 1-10 15,-47-1 13-15,47 0-1 0,-29 0 3 0,-18 0-6 16,39 0-7-16,-39 0-7 0,42 0 2 16,-42 0 2-16,36 0-4 0,-36 0 2 0,34 0 4 15,-34 0-11-15,40 0 9 0,-40 0-11 16,35 0 15-16,-35 0 6 0,39-1-13 15,-39 1 7-15,33-5 17 0,-33 5-4 0,32-1-4 16,-32 1-12-16,33-5 10 0,-33 5-6 16,37-6-12-16,-37 6 1 0,34-6 20 0,-34 6-10 15,40-7-10-15,-15 2 9 0,-25 5 0 16,48-7-11-16,-22 4 5 0,2-2-5 16,4-2 13-16,-32 7 1 0,57-12-3 0,-31 6-1 15,6 1-2-15,-3-2 13 0,2-2-7 16,-6 3-2-16,6 0-10 0,-3 3-2 15,-28 3 4-15,49-13-9 0,-21 6-1 0,-6 4 6 16,-22 3-4-16,47-9 4 0,-29 6 2 16,-18 3-2-16,43-6 11 0,-43 6-5 15,39-3-16-15,-17 0 8 0,-22 3-4 0,38-3-2 16,-38 3 4-16,49-3 6 0,-49 3-12 16,41 0 8-16,-15-3 0 0,-26 3 0 0,48 0 5 15,-19-4 1-15,-29 4-10 0,56 0 5 16,-27 0-6-16,-4-3 2 0,-25 3-4 15,53 0-3-15,-27 0 12 0,5 0 5 0,-31 0-19 16,49 0 3-16,-21 0 1 0,-28 0 2 16,54 3 6-16,-27-3-6 0,1 4 10 0,4-4-1 15,-7 3-16-15,-25-3 9 0,57 6 7 16,-32-3-3-16,2 0-4 0,-2 0 8 16,0 3-8-16,-25-6-4 0,45 3-2 15,-23 1 0-15,-22-4 5 0,47 5 2 0,-29-1-8 16,-18-4 5-16,38 7 15 0,-38-7-17 15,41 1 16-15,-20 4-20 0,-21-5 4 16,42 6 12-16,-42-6-8 0,40 1 15 0,-18 4-22 16,-22-5 3-16,44 3 8 0,-23 0-10 15,-21-3 8-15,44 2 4 0,-23 2-8 0,-21-4-2 16,44 6-2-16,-19-6 4 0,-25 0 4 16,45 4 0-16,-45-4-6 0,45 2 10 0,-21-2-14 15,-24 0 8-15,47 3 4 0,-47-3-4 16,36 3-2-16,-36-3 17 0,37 3-16 15,-37-3 6-15,35 4-9 0,-35-4-5 0,36 2 13 16,-36-2-8-16,36 6 2 0,-36-6 19 16,34 7-11-16,-34-7-14 0,38 5 18 15,-38-5-12-15,34 7 0 0,-34-7 6 0,37 3 3 16,-37-3-7-16,28 5 4 0,-28-5-12 16,32 5 16-16,-32-5-4 0,27 2-4 15,-27-2-2-15,28 6-2 0,-28-6 4 0,27 4-9 16,-27-4 3-16,26 7-15 0,-26-7 29 15,0 0-10-15,36 6 11 0,-36-6-14 0,26 5 5 16,-26-5-6-16,32 7 10 0,-32-7-12 16,27 5 6-16,-27-5 4 0,30 7 0 15,-30-7-4-15,28 6 15 0,-28-6-11 0,29 9-2 16,-29-9 2-16,25 6-6 0,-25-6 4 16,32 6-7-16,-32-6 7 0,27 6-4 0,-27-6 4 15,31 11-8-15,-31-11 3 0,37 9 7 16,-37-9-14-16,40 4-1 0,-18 4-3 15,-2-3 3-15,-20-5 11 0,40 10-14 16,-20-4-4-16,-20-6 5 0,37 9-9 0,-17-5 16 16,-20-4 2-16,40 12-4 0,-21-6 12 15,-19-6-10-15,42 12 0 0,-24-9-4 0,4 6-7 16,-22-9 7-16,45 17 4 0,-22-11 0 16,-1-1 3-16,1 3 3 0,3 0 15 15,-5-4-19-15,6 7 1 0,-5-5-1 0,1 0 6 16,-23-6-10-16,45 9 12 0,-16-3-2 15,-1-1-4-15,-28-5 10 0,50 4-2 0,-26 1-8 16,3-3 6-16,1 0-2 0,-1 1 0 16,3-3 4-16,-30 0-2 0,57 5-8 15,-25-5 16-15,-4 0-10 0,2 3-8 0,2-3 25 16,-2 0-17-16,5 0 2 0,-5 0-11 16,2 0 7-16,-32 0 0 0,50 0-12 0,-18 2 16 15,-32-2 4-15,55 0 2 0,-28 0-18 16,1 4 12-16,4-1 0 0,-7 0-10 15,7-1 2-15,-32-2-1 0,55 7-3 16,-28-4 4-16,0-1-7 0,-4 3 9 0,6-3-7 16,-29-2 7-16,47 3 8 0,-26-3 1 15,-21 0-1-15,44 3-13 0,-44-3 9 0,45 0 7 16,-22 0-14-16,-23 0 12 0,46 0 3 16,-21 0-12-16,-25 0 6 0,40 0 2 15,-40 0-4-15,42 0 6 0,-42 0-1 0,40 0-7 16,-40 0-1-16,40 0-1 0,-40 0 8 15,38 0-8-15,-38 0 4 0,44 0 21 0,-44 0-15 16,38-3-6-16,-38 3 0 0,39 0 5 16,-39 0-3-16,38 0 4 0,-38 0-6 15,35 0 8-15,-35 0-12 0,39 0-4 16,-39 0 18-16,40 0 3 0,-40 0-18 0,43 0 3 16,-16 3 13-16,2-3-9 0,-29 0 8 15,53 3-14-15,-21-3 4 0,-2 0 2 0,2 4-2 16,0-4 2-16,-32 0 8 0,62 3-12 15,-34-3 0-15,-1 2 4 0,8-2-2 16,-8 3 4-16,-27-3-8 0,63 0 6 0,-36 4 4 16,3-4-12-16,-3 3 10 0,5 0-6 15,-32-3-10-15,63 2 8 0,-33-2 10 0,2 4-2 16,-3-4-6-16,1 3 2 0,5-3-4 16,-8 5 8-16,8-5 0 0,-9 1 0 15,-26-1-4-15,61 2 8 0,-36 2-8 0,-25-4 6 16,52 4-4-16,-26-4-10 0,5 0 8 15,-31 0 0-15,53 7-4 0,-23-6-4 16,-1 3 12-16,2 0 6 0,-6-4-6 0,7 3-12 16,-32-3 6-16,50 5-6 0,-26-5 6 15,-24 0 4-15,42 7 0 0,-19-6 2 16,-23-1-6-16,35 5 2 0,-35-5-6 0,39 2 4 16,-39-2 0-16,42 4 12 0,-22-4-2 15,-20 0-4-15,50 3 11 0,-22 0-3 0,4-3-6 16,0 3-4-16,-2 0-2 0,3 0 10 15,-1-3 0-15,3 5-12 0,0-5 8 16,-5 0-2-16,9 1 0 0,-1-1 8 0,-2 3-12 16,-1 0 17-16,3 1-11 0,4-4-2 15,-5 0-8-15,6 2-2 0,-1-2 12 0,7 3 6 16,-1 1-12-16,-4-4-6 0,2 7 12 16,1-6 2-16,2 4-16 0,-1 1 8 15,1 0 0-15,-2-3 6 0,1 3-10 16,1 0 8-16,-4 1-4 0,0-5 4 0,-1 3-2 15,2 3 6-15,3-3 3 0,-11 2-1 16,8 0-10-16,-13-6-10 0,5 7 4 16,1-4 6-16,-4-1-3 0,5 5 6 0,-6-3-3 15,6-3 8-15,-5 10-4 0,0-11-2 16,4 6 6-16,1 3-14 0,-4-4 2 0,6 3 4 16,-8-3-4-16,1 0 12 0,-5 4-16 15,5-5 16-15,-5 2 0 0,-1-2-1 0,2 5-9 16,-5-8-5-16,2 3 9 0,0 1-2 15,-28-6-8-15,41 6 4 0,-16 0 0 16,-25-6 16-16,40 6 1 0,-40-6-13 0,43 3 8 16,-13 0-4-16,-8 0-4 0,8 1 0 15,0-1 0-15,-5-1 7 0,-25-2-14 16,49 7 5-16,-19-4 10 0,-1 1-7 0,-1-4 5 16,0 1 0-16,4 2-6 0,-32-3-8 15,62 8 4-15,-32-6 6 0,2 0 4 16,1 3-2-16,-2-5 7 0,7 3-11 0,2 1-4 15,-5-3 20-15,0 3-20 0,2-1 8 16,0 2-3-16,-4 0-2 0,4-3 6 0,-5 1-10 16,0 1 5-16,6-3 1 0,-4 4-4 15,6-5-1-15,-7 2 6 0,4 2-4 16,3-3 8-16,-3 4-5 0,8 0-4 0,-3-1 1 16,2-1 4-16,1 3-2 0,-3-3 19 15,3 0-19-15,2 2-6 0,-4-4 15 0,4 6-14 16,-4-3 8-16,3-3 3 0,2 7-12 15,-3-6 1-15,-1 2-7 0,1 2 9 16,2 3 1-16,1-3 2 0,-3 3-6 0,4-3 2 16,-6 3-5-16,1 1-6 0,4-2 7 15,1 2-5-15,-4-4 1 0,4 3-11 16,-4 1 1-16,3-3 10 0,-6 2-9 0,3-3 15 16,0-1-6-16,-1 2 2 0,-1-4-2 15,1 3 8-15,-4 3-2 0,-1-6 0 0,-3 0 10 16,3 3-6-16,3-3 2 0,-1 4-8 15,3-5 8-15,1 6-8 0,-1-1 8 16,-1 1-7-16,1-2-3 0,2 0 12 16,0 0-2-16,-1 0 4 0,2 1-20 0,-4-4 14 15,6 5 0-15,-4-4-4 0,-2 1 4 16,-3-2 4-16,7 5 0 0,-8-4-10 0,1-1-1 16,-2 6 3-16,9-6 2 0,-7 5-25 15,-1-1 2-15,4 2-5 0,-1-3-13 16,3 3-19-16,-1 3-5 0,3-3-16 0,1 2-12 15,1-4-23-15,-1-1-20 0,-1 4-8 16,2-5 4-16,-3 6 2 0,5-5 27 0,-6 0 28 16,-3 0 21-16,3-3 39 0,-3 3 41 15,-6-2 3-15,6-4-1 0,-5 2 4 0,-2 4 13 16,2-6-1-16,8 4 3 0,4-1-16 16,-3 2 0-16,5-1-9 0,-6-1-7 0,5 1-6 15,0-3-1-15,2 2-8 0,-5 5 6 16,5-6-7-16,3 0-3 0,-8 3-3 15,5-2 6-15,-6 1 20 0,0-3-7 16,2-1 16-16,7 4 9 0,-5-1-3 16,4 1 9-16,3-4-3 0,-5 3 0 0,3-3-1 15,0 0 3-15,2 3 9 0,5-3-4 16,-2-3 2-16,9 3 9 0,-7 0-7 0,-1 0 3 16,0 0-1-16,4-3 13 0,5-1-9 15,-5 1 19-15,-8-1 12 0,10 3-9 16,-2-6 13-16,1 2 2 0,-4-2-4 0,3 2 11 15,3 1-15-15,3-3 4 0,-6 0-10 16,2-2 11-16,0 3-12 0,1 0-13 0,4 0 1 16,-1 0-2-16,-3 0-14 0,6 3-10 15,-7 3 0-15,3-5-6 0,0 5 17 0,2 0-15 16,-12 0-1-16,0 5-7 0,11-2 2 16,-6 0-6-16,0 3-1 0,-13-3-7 15,3 3 2-15,2-2-10 0,-5 1 9 0,0 2 8 16,-4-4 1-16,3 2-15 0,-8 2-4 15,7-3 14-15,-3 0-6 0,-5 4-1 0,3-6 0 16,0 5 12-16,-8-4 5 0,-2 1-7 16,4 1-8-16,-3-2 1 0,1 1 2 15,3-1 7-15,-6-3-9 0,3 5-12 16,-1-5 2-16,1 3 1 0,0 1 15 0,0-4-12 16,0 3 6-16,-1-3-11 0,0 3 13 15,2-3-14-15,1 2 9 0,-4-2 7 16,0 4-1-16,3-1-7 0,2 0-1 0,-4 0-5 15,2-3 8-15,4 3-12 0,-7 0 13 16,10 0 9-16,2 0-17 0,-4 3-5 0,4-2 2 16,2 0-13-16,4-3 1 0,-2 2-6 15,0 1 4-15,0 0-3 0,4-3-7 0,0-1 4 16,-3 3 5-16,1-3-6 0,-1 5 0 16,0-5-1-16,0 0 7 0,-2 0 3 15,-1 3 8-15,-1-3-4 0,1 0-2 0,-3 0 3 16,3 0-1-16,0 0 1 0,-8 3 6 15,8-3 0-15,4 0-6 0,-7 3 6 16,2 0 7-16,6 0-11 0,-3-3 5 0,1 0 2 16,3 3 8-16,2 0 0 0,0-3-28 15,0 0 24-15,3 3 3 0,6 0-3 0,-10-3 4 16,6 0-4-16,-1 0 2 0,-5-3-9 16,3 3 14-16,-5-3 0 0,6 0 6 15,-3 3 0-15,-1-3 2 0,-4 0 5 0,9 0-11 16,-8 0 7-16,7 0-6 0,6 0-8 15,2-2 12-15,-1 5-15 0,0 0-1 16,7-3-2-16,-6 3-10 0,2-1 2 0,1 1-3 16,-1 0-1-16,-7 0 9 0,4 0-15 15,-6 0 22-15,-1 0-11 0,-3 0-6 0,-5 0 2 16,3 0 32-16,-2-4-26 0,-1 4 5 16,-3 0-11-16,3 0 10 0,-4 0 6 15,-1 0-10-15,5-4 9 0,0 4-4 0,1 4-1 16,-3-4 7-16,4 0-29 0,-2 0-3 15,0 4-3-15,3-4-2 0,-5 4-6 0,2 1-1 16,0-2-9-16,-2 0 14 0,3 0 6 16,-4 3 2-16,-2-3-1 0,5-3-2 15,-4 3 6-15,-1 0 4 0,1-3-2 0,-4 3 8 16,-2-3 3-16,-2 0 0 0,2 0-5 16,6 0 0-16,-3 0 2 0,-3 0 11 15,0 0-13-15,-5 0-3 0,6 0 17 0,-6-3-6 16,0 3 1-16,0 0-5 0,-4-3 12 15,-4 3 6-15,2-3 1 0,0 0 2 16,4 0 0-16,-5-3-2 0,-2 3-1 0,4-5-1 16,-2 4 1-16,4 0-4 0,-3-3-4 15,3 6 1-15,-2-7-8 0,1 5-1 0,-1 0-4 16,0 0 4-16,1-3-7 0,-1 3 2 16,-7 0-4-16,5 0 11 0,-30 3-2 15,60-3-7-15,-31-1 7 0,-1 2 2 0,-28 2 5 16,59-3 0-16,-29 0-5 0,3-1 5 15,-1 1-5-15,0 3 3 0,1-2 2 0,2-1 7 16,2 0 6-16,0-1-6 0,-4 1 8 16,-4-2 0-16,3 5-3 0,-2-4-7 15,2 1 27-15,-2-4 5 0,5 2-3 0,-2-3-6 16,7 3 6-16,-4-5 3 0,2 5-4 16,4-7-7-16,-5 2 1 0,4 1-10 15,-4-3-6-15,2 1 26 0,-1 3-10 16,-1-8-15-16,-4 4 4 0,3 0 0 0,-6 3-3 15,-2-3-3-15,4-1 1 0,-10 4 1 16,6-2-3-16,1-5-2 0,-8 3 0 0,6 0 1 16,-5 1 3-16,-2 0-2 0,7-3-6 15,-9-2-4-15,5 2-5 0,3 0-9 0,-3 0-4 16,-1 0 7-16,-1 3-3 0,1-5-5 16,3 4-2-16,-3 1 13 0,1-3 0 15,-1 3-2-15,-2 0 19 0,-1 0-8 0,2-4 19 16,-21 16 18-16,31-22-12 0,-20 10 3 15,-11 12-3-15,29-24 15 0,-16 12-11 0,-13 12 4 16,23-22-8-16,-7 5-1 0,0 5-15 16,-16 12 7-16,30-27-11 0,-13 12-5 15,-2 3-7-15,2-3 1 0,3-1-13 0,-3 0 1 16,3 3-1-16,-3-2-5 0,3 3 16 16,-7-8-10-16,5 5 8 0,-1 3 3 15,-17 12 6-15,30-31 6 0,-15 17 6 0,-3-1-3 16,1-3 1-16,-13 18-4 0,25-32 0 15,-11 13 5-15,-1 0 6 0,-3 1-13 16,2 0-3-16,1-1-8 0,-4 1 8 0,4-4-6 16,-5 0 13-16,2 1 0 0,2-3-11 15,-7-2 9-15,4 0 12 0,-4 1-3 0,1-2 9 16,-1-2 31-16,-1 3-19 0,-3-6-4 16,3 5 7-16,-4-2-1 0,0 29 1 15,0-58 7-15,0 29 1 0,0 2-10 16,0 27-3-16,-5-54-2 0,1 24-12 0,-4 0 13 15,5 3-3-15,-2-5-13 0,-4 5-5 16,1 0 11-16,-1-5-9 0,-1 4-6 0,0-4-10 16,-1 1 27-16,2-1 2 0,-4 1-7 15,0 1-1-15,-2-2 22 0,-4 1-14 0,4 5 8 16,0-3 6-16,-2 3 16 0,6 7 16 16,-3-4 12-16,2 5-14 0,12 18-1 15,-28-36-64-15,11 13-19 0,-8 6-3 16,2-3 9-16,-2 3 15 0,0-2-5 0,-4-2 7 15,-3-2 5-15,-1 5 10 0,-2-3-14 16,0-1-5-16,-5 5 2 0,3-5-4 0,-3 2 2 16,1 1 3-16,-1 5 4 0,-4-4-5 15,6 2-6-15,-2 1 4 0,3-1 4 16,4 3-3-16,-4-2-2 0,-7 7-11 0,9-6 12 16,-5 2-1-16,7-1 9 0,-6 6-10 15,4-2 0-15,-5-3 2 0,6 5-9 0,-2-5 15 16,7 5 9-16,-3-2-10 0,7 1 3 15,-12 4-11-15,4-3 3 0,-2 5 3 0,5-3 3 16,-4-1-6-16,-1 0 5 0,5 5-7 16,30 1 1-16,-57-7 11 0,27 7-9 15,3-7 12-15,-3-1-11 0,30 8 6 0,-55-4 1 16,27-4-7-16,-3 7 6 0,3-6 6 16,-4 2-2-16,-1-2 13 0,-7-1-9 15,1 1-4-15,-4-2 7 0,2-2-10 0,-2 7 3 16,-4-4 6-16,4 4-12 0,-1-4-4 15,-4 3 1-15,1 5 0 0,-5-7 4 16,3 4-4-16,-4 2 6 0,3-7-6 0,-2 5 3 16,0-2-7-16,4 4 2 0,-1-5 7 15,1 2 5-15,-4 2-7 0,6-5 0 16,-2 4-11-16,1-4 5 0,-1 6-1 0,-1-6-1 16,6 3 5-16,-1 4 6 0,1-6-6 15,-1 4 3-15,6-5-5 0,-6 4-1 16,6 1 2-16,-4-5-1 0,5 4 7 0,0-2-7 15,-5 0-2-15,4 2 12 0,3-1-11 16,-9 1-1-16,6-2 1 0,-6 1 6 0,3 0 7 16,0 0-9-16,5-3-10 0,-3 6 16 15,-1-7-10-15,-5 4 3 0,-4 3-4 0,1 1-1 16,1-2 10-16,-5-3-4 0,-1 1-1 16,-8 1-8-16,3 2 3 0,-9 1 7 0,-5-7-8 15,0 3 5-15,3-1 2 0,-1 2-8 16,2-1 5-16,-3 0-2 0,3-1 1 15,-1 3 3-15,2-2-2 0,-3 1 1 0,1 3-8 16,8 0 7-16,-8-3 2 0,0 3-1 16,7 3-5-16,-6-3 4 0,9 0-5 15,4 0 5-15,-8-3-5 0,4 3 20 0,2-3-19 16,-3 3 4-16,-5-3-2 0,9-3 12 16,-9 1-6-16,-5 4-3 0,5-5-6 15,0 0 4-15,-4-1-5 0,7 0 5 0,7 2 2 16,1 1-2-16,4 1 0 0,-3-2 0 15,1 5-8-15,2-4 9 0,1 1-8 0,-1 0 4 16,-2 1-5-16,2-2 6 0,-4 0 1 16,6 1 2-16,3-1-4 0,-4 1 10 15,1 1-12-15,-4-1 2 0,3-1 1 0,-3 4-1 16,1-3-1-16,-1 2-5 0,-5 1-5 16,0 0-2-16,0 0-21 0,3 1 10 0,1-1 0 15,-4 0 4-15,5 0-16 0,5 3-7 16,-4-3-4-16,0 4 7 0,3-1 7 15,3-3-7-15,-4 0 6 0,11 0 10 0,-6 0-2 16,9-3 5-16,-8 3-2 0,2-4 10 16,3 4 2-16,-1 0 2 0,4-3-6 0,0 3 15 15,-5 0-10-15,3 0 3 0,2-1 1 16,-5 1 3-16,7 0-3 0,-6 1 0 16,4-1-3-16,-9 3 6 0,9 1-1 0,-5-4-4 15,7 3 4-15,-6-1-3 0,6 1 5 16,-1 1 8-16,3-1-10 0,-5-3-8 15,1 8 6-15,-2-6-6 0,-1 1 0 16,0 4 4-16,-1-5 5 0,4 1-5 0,0 4-8 16,-2-5 22-16,9 1-14 0,-6 4 7 15,2-5-2-15,-1 3 4 0,3-4-7 0,-4 4 5 16,6-3-2-16,-9 3 12 0,9 0-14 16,-2-3 12-16,-6 5-8 0,11-1 2 0,-6-3 0 15,0 3-7-15,0 0 9 0,2 1-2 16,-3-4-4-16,6 6-4 0,1-2 6 15,-9-6-2-15,34-1 2 0,-57 12-4 0,30-10 20 16,-3 3-8-16,-1-1-8 0,2 0 0 16,-3-3 6-16,2 1-6 0,-2 3 4 0,-4-5-6 15,2 4 6-15,-1-3 10 0,5 2-12 16,-5-3-6-16,3 4 8 0,-3-4-7 16,1 0 16-16,3 3-18 0,-8-1 3 0,6 1 8 15,1-3-6-15,4 4-2 0,-9-1-2 16,3 1 0-16,-4-3 18 0,3 4-16 15,-5-2 2-15,4-1 0 0,-2 3 8 0,-4-5-4 16,0 5 0-16,-1-2-6 0,-2 1-12 16,-4 1-4-16,-1 4 3 0,0-3-3 15,0 4 3-15,-1-1-20 0,-6 2-10 0,11 0-11 16,-5 5 8-16,10-3-15 0,-5-1 0 16,1 3-7-16,3 1 2 0,-1-5-9 0,6 1 13 15,-3 1-2-15,3-1 10 0,7-3 3 16,2 1 11-16,1-3 10 0,4 1 5 15,23-8-3-15,-52 11 0 0,32-6 8 0,20-5 5 16,-47 6-2-16,23 0 23 0,24-6 6 16,-40 3 14-16,40-3-14 0,-43 3 17 0,43-3 3 15,-42 0-6-15,42 0-8 0,-47 0 8 16,19 0 5-16,28 0-8 0,-61 1-9 16,33-1-3-16,-4 0 9 0,-1 0-3 0,-6 5-5 15,2-5 2-15,-6 7 6 0,4-7-6 16,-4 0 0-16,-1 0 0 0,-7 0 0 0,5 3 8 15,-2-3-10-15,-4 0 10 0,2 4-1 16,-2-4-1-16,2 0-6 0,0 0 7 16,-1 0-7-16,-4 0-8 0,0 0-3 0,7 0 9 15,-4 0 4-15,-5-4 3 0,7 4-5 16,-6-3 5-16,3-1-3 0,-2 4 5 16,0 0-10-16,6-3 5 0,-10 3 5 0,6-5-7 15,-4 4 2-15,12 1-10 0,-4-3 5 16,3 3 5-16,0-3-5 0,0-2-3 15,10 4 1-15,-4-2 2 0,3 3-5 0,4-3 10 16,-2-2-8-16,1 4-2 0,34 1-5 16,-65-3 18-16,35-1-1 0,-3-1-7 0,4 0 5 15,-3 4-10-15,1-4 0 0,31 5-8 16,-57-2 6-16,27-2 9 0,-6 4 0 16,6-1-11-16,30 1 4 0,-63 0-3 0,29 0-2 15,3 0 10-15,-3 1-17 0,2-1 7 16,-1 0 5-16,33 0 5 0,-62 0-5 15,27 0-5-15,5 4 10 0,30-4 0 0,-62-4-8 16,32 4 1-16,-5-1 4 0,35 1 6 16,-62-5-3-16,28 3-5 0,2-2 9 0,-1 1-11 15,1-5 2-15,-1 6-3 0,-1 2-1 16,-1-2 11-16,35 2 0 0,-68-8-2 16,32 7 2-16,-4 1-2 0,2-4-3 0,-2 4 6 15,-2 0-4-15,-2 0 1 0,-4-3-5 16,8 3 5-16,1-4 7 0,-1 8-14 15,-2-4-3-15,2 0 0 0,-5 0 0 0,5 0 10 16,-5 3-10-16,0-3 0 0,3 0 1 16,2 0 11-16,-2 0-14 0,2 4 14 0,-2-4-5 15,2-4-4-15,3 8-1 0,-7-4 3 16,9-4-2-16,-8 4 7 0,8 0-12 16,-9 0 11-16,4 0-4 0,-7-3 10 0,-1 3-12 15,-4 0 4-15,-3 0 5 0,3 0 0 16,-2 3-11-16,-3-3 4 0,0 4-10 0,-1-4 5 15,4 1 5-15,-6 4 0 0,7 0-2 16,-6-3 2-16,7 3-3 0,0 1 3 16,2 0 3-16,2-1-8 0,2 0 10 0,1-3-8 15,3 4-1-15,2-1 8 0,3-3 1 16,1-2-5-16,2 7-7 0,-6-4 12 0,7-3 0 16,-3 1-8-16,6 4 8 0,30-5-5 15,-65 0-7-15,33 3 14 0,7 0-7 16,25-3-5-16,-60 1 3 0,30-1-10 0,2 5 9 15,-3-2 1-15,3 0-5 0,-4 3-5 16,4-3 4-16,28-3 6 0,-54 7 2 16,29-3-7-16,25-4 2 0,-40 4-3 0,40-4 6 15,-44 5 4-15,44-5-14 0,-30 4 2 16,30-4-7-16,-40 3-3 0,18 2 10 16,22-5-3-16,-38 7 8 0,16-2-5 0,22-5-2 15,-43 5 4-15,43-5 3 0,-47 10 2 16,29-7-12-16,18-3 5 0,-49 9 2 15,24-2-3-15,-2-2 9 0,27-5-3 0,-45 10-8 16,17-4 10-16,6-4-10 0,-7 5 0 0,29-7 10 16,-48 10 3-16,26-8-10 0,-5 4 4 15,27-6-12-15,-50 6-1 0,22 0-6 16,28-6-2-16,-47 10 0 0,20-3 7 0,-1-6-5 16,28-1 14-16,-51 11-20 0,23-5 14 15,0-3-12-15,3 6 9 0,-7-1-7 0,0-1 4 16,2 1-19-16,1-1-3 0,-4 2 1 15,1 2 10-15,4-2 3 0,-4-4-4 16,-3 5 2-16,6 0 10 0,-2-5 4 0,-3 2-11 16,-6-1 23-16,7 0 1 0,-4 2-15 15,-5-5 25-15,3 1 9 0,-2 2 1 16,-1 0-11-16,-5-2 0 0,3 3 10 16,4-6-3-16,-8 7 0 0,3-4 0 0,-1 3-7 15,-2-2 4-15,6 3 0 0,-3-4 2 16,-2 4 4-16,4-3 13 0,-6-1-16 0,7 2 2 15,-5 1 14-15,2-2 2 0,2 0 3 16,-1-1-7-16,-4-1 4 0,3 2-4 16,-1-2-12-16,10-3 0 0,-9 5-12 0,-4-1 18 15,11-4-9-15,-9 3 8 0,12-1 4 16,-9-2-4-16,4 5-17 0,-2-5 9 0,0 0 5 16,2 0 3-16,3 0 9 0,-4 0-9 15,0 0 0-15,-2-5-3 0,8 5 0 16,-9 0 5-16,6-2-13 0,-6 2 10 0,6 0-2 15,-2 0-6-15,0 0-14 0,-2 2 9 16,-3 3 2-16,4-5-7 0,5 2 7 0,-6-2-10 16,5 0 10-16,-2 3 11 0,1-3 3 15,5-3-3-15,-3 3 3 0,6 0 2 16,-1-2-3-16,-3 2 8 0,6 0-18 0,-2-5-21 16,-2 5 10-16,3 0-15 0,-4-2-3 15,1 2 8-15,2-3 3 0,-2 3-1 16,-1 0 8-16,1-4 6 0,-2 1 0 0,-1 3 15 15,0-2 6-15,-3-1 12 0,3-2 0 16,-9 2-3-16,2-1 17 0,2-1 10 0,7 2-19 16,-4-2 16-16,0-2 1 0,-6 0-14 15,6 5-19-15,3-1 9 0,-6-5-23 16,7 7 9-16,-4-5-22 0,4 1-16 0,-11 0 7 16,11-2-7-16,-4 6-5 0,-2-2 0 15,4-1 5-15,5 0 2 0,-5 3-5 16,1 1 7-16,34 0-12 0,-65 0 7 0,35 0-2 15,-5 0-3-15,8 0-17 0,-3 1 16 16,5 3-12-16,-5 0-8 0,1-1 7 0,9-2 7 16,-1-1-3-16,-3 5-11 0,24-5 5 15,-45 2-4-15,18 2 8 0,6-3 3 16,-8-1 8-16,1 8 13 0,3-8-13 0,-4 0 2 16,1 3 5-16,1-3 4 0,-3 0 5 15,5 0 12-15,-4-3-3 0,4 0 12 0,-5 3-1 16,0-5-2-16,0 5 3 0,1-1 2 15,4-3-6-15,-3 2 12 0,-1-4-20 16,4 3 12-16,-3-1-7 0,-4 0 7 0,7-2 2 16,-7 4-6-16,2-2 6 0,-2-2-3 15,-1 5-5-15,-2-8 2 0,0 7 0 16,0-4 3-16,1-1-14 0,-3 2-5 0,4 2 16 16,-7-4 0-16,6 4-10 0,-6 1 13 15,7-5-11-15,-8 4 8 0,5-2-11 16,1 0-8-16,-1 5 14 0,1-5 10 0,0-2-7 15,-3 5 2-15,3-6 0 0,-9 4 11 16,2-4 8-16,-1 3-4 0,-2-2 11 0,-6 3 0 16,0-7-11-16,0 3 7 0,1 4 5 15,-3-5-17-15,4 3 16 0,-3 0-21 0,5-4 1 16,-4 3-2-16,-1 1-7 0,8 0 10 16,-8-2-15-16,7 1 0 0,-5 1-12 15,7 0 2-15,-6 3 12 0,6 0-16 0,-6-4 4 16,1 2-12-16,-1 2 7 0,4-1 8 15,-7 1 12-15,2 0-5 0,0-3 7 0,1 3-2 16,-8-4-2-16,7 4-1 0,-2 1 13 16,2-1-3-16,1-2 7 0,-1 1 20 15,2 4-11-15,-1-8 3 0,-4 4-15 0,-4-4 10 16,0 0-8-16,-10-2 7 0,2 1-2 16,-4 1-9-16,1 1 4 0,-3-2 11 15,1 0-12-15,-2-2 1 0,2 9-5 0,-4-8 0 16,-1 4-15-16,3 3-3 0,-6 0-12 15,4 3-18-15,-3 0-3 0,-2 3-10 16,4 4-11-16,-14 1-7 0,-4 4-26 0,-28 14-35 16,-4 2-90-16,-7 4-438 0,1 6 117 15</inkml:trace>
  <inkml:trace contextRef="#ctx0" brushRef="#br0" timeOffset="40132.3018">22142 8538 1304 0,'0'0'116'16,"0"0"-13"-16,0 0-47 0,0 0-48 0,4-27-64 15,-4 27-50-15,0 0-157 0,0 0-67 16,0 0 83-16</inkml:trace>
  <inkml:trace contextRef="#ctx0" brushRef="#br0" timeOffset="58913.9129">4603 10392 1038 0,'0'0'-32'0,"0"0"-6"0,0 0 21 0,0 0 17 0,0 0 44 16,0 0-11-16,0 0 45 0,0 0-17 16,0 0 33-16,0 0 10 0,0 0 18 15,0 0-1-15,0 0-30 0,-34-27-7 0,34 27-3 16,0 0 21-16,0 0-5 0,0 0 21 16,0 0-1-16,0 0-37 0,0 0-8 15,0 0 13-15,0 0-29 0,0 0-6 0,0 0 10 16,0 0-26-16,0 0 16 0,0 0-1 15,0 0-17-15,0 0-5 0,0 0-3 0,0 0-6 16,0 0 18-16,0 0 3 0,0 0-14 16,0 0 3-16,0 0 19 0,0 0-12 15,0 0 8-15,0 0 2 0,0 0-14 16,0 0 11-16,0 0-21 0,0 0 11 0,0 0-19 16,0 0 12-16,0 0-7 0,0 0-9 15,0 0 2-15,0 0-9 0,0 0 11 16,0 0 3-16,0 0-16 0,0 0-7 15,0 0 9-15,0 0 0 0,0 0 3 0,66-22 6 16,-66 22-9-16,33-8 0 0,-33 8-6 16,42-17 4-16,-19 12 4 0,1-2-8 0,6 2 8 15,0 2-21-15,-5-4 10 0,4 1-6 16,-29 6 2-16,55-7-3 0,-29 2 1 16,3 1 11-16,-29 4-9 0,43-6 2 0,-21 4 13 15,-22 2 1-15,35-3-17 0,-35 3 3 16,34-7-2-16,-34 7 13 0,0 0-4 0,33-5 2 15,-33 5-7-15,0 0 14 0,30-7-9 16,-30 7 9-16,0 0-7 0,34-3 4 16,-34 3-11-16,0 0 5 0,30-3 2 0,-30 3 0 15,0 0 5-15,30-6-1 0,-30 6-13 16,27-3 9-16,-27 3-2 0,0 0-5 16,43-3 5-16,-43 3 6 0,35-3-8 0,-35 3-3 15,34-3 11-15,-34 3-4 0,35-3 0 16,-35 3 7-16,30-5-16 0,-30 5 14 15,32-3-5-15,-32 3-5 0,30-1 21 16,-30 1-16-16,32 0-14 0,-32 0 21 0,37 1-14 16,-37-1 1-16,31 0 10 0,-31 0-8 15,37 3 1-15,-37-3 6 0,37 5-8 0,-37-5-2 16,38 6 9-16,-16-6-2 0,-22 0 5 16,40 6-5-16,-40-6 7 0,44 3-14 15,-24-3 7-15,-20 0 0 0,40 6-5 0,-40-6 10 16,38 3-7-16,-17 0 9 0,-21-3-7 15,33 3 0-15,-33-3 4 0,33 6-13 16,-33-6 11-16,36 3-2 0,-36-3 3 0,36 7 6 16,-36-7-25-16,37 3 13 0,-20 2-3 15,-17-5 3-15,37 7-4 0,-37-7 17 0,33 5-6 16,-33-5-4-16,30 11 18 0,-30-11-29 16,32 2 16-16,-32-2 4 0,29 7-5 15,-29-7 1-15,0 0 8 0,36 7-19 16,-36-7 10-16,24 1-4 0,-24-1 2 15,0 0-8-15,32 7 26 0,-32-7-25 0,0 0 3 16,30 3 2-16,-30-3-7 0,0 0 10 16,30 2-6-16,-30-2 6 0,0 0-3 0,32 7 6 15,-32-7-6-15,0 0-4 0,33 3 6 16,-33-3 7-16,0 0-9 0,32 4 5 0,-32-4-10 16,0 0-4-16,32 3 14 0,-32-3-5 15,0 0-3-15,28 3 12 0,-28-3-6 16,0 0 1-16,28 0-4 0,-28 0 5 15,0 0-5-15,0 0 11 0,41 5-11 0,-41-5 0 16,0 0 4-16,25 4-8 0,-25-4 6 16,23 6 0-16,-23-6-8 0,0 0 1 0,35 3 3 15,-35-3 0-15,0 0 6 0,30 3 1 16,-30-3 3-16,0 0-10 0,32 3 2 16,-32-3 0-16,0 0-2 0,29 3 0 0,-29-3 6 15,0 0-6-15,0 0-2 0,21 6 8 16,-21-6-2-16,0 0 0 0,0 0-4 15,0 0 2-15,0 0-4 0,0 0 6 16,0 0 9-16,0 0-6 0,35 3-5 0,-35-3 0 16,0 0 8-16,0 0-3 0,0 0-3 15,0 0-9-15,0 0 7 0,0 0 0 0,0 0-13 16,0 0 13-16,0 0 2 0,0 0 1 16,0 0-8-16,0 0 10 0,0 0 1 0,29 5 1 15,-29-5-7-15,0 0 2 0,0 0 22 16,0 0-26-16,32 0 15 0,-32 0-6 15,0 0 1-15,0 0-14 0,35 1 25 16,-35-1-14-16,0 0-5 0,32 0 4 0,-32 0-4 16,0 0 8-16,33 0-12 0,-33 0 4 15,0 0 2-15,35 3-6 0,-35-3 6 0,0 0 2 16,0 0 9-16,37 0-4 0,-37 0-5 16,0 0-4-16,32 4 2 0,-32-4 5 15,0 0-5-15,38 0-9 0,-38 0 9 0,32 0-2 16,-32 0 5-16,0 0-3 0,38 0 4 15,-38 0-2-15,29 0-6 0,-29 0-10 16,32 3 5-16,-32-3 11 0,25 2 3 16,-25-2-9-16,0 0-3 0,40 3-3 0,-40-3 4 15,0 0 16-15,35 5-12 0,-35-5 5 16,0 0-10-16,35 3 18 0,-35-3-9 0,25 3 1 16,-25-3-3-16,0 0 2 0,35 1-2 15,-35-1-6-15,25 5 4 0,-25-5-6 0,0 0-1 16,37 0 3-16,-37 0 10 0,25 3 1 15,-25-3-3-15,0 0-8 0,34 3 8 16,-34-3 0-16,0 0-4 0,35 0 15 16,-35 0-17-16,30 0 8 0,-30 0-8 0,44-3 4 15,-44 3 2-15,53-8 4 0,-23 7-8 16,5-2-8-16,4 0 12 0,-4-2 3 0,0 0-5 16,4 2-2-16,-1 3 16 0,-3-4-16 15,-5 1 11-15,5 3-14 0,-4-1 3 16,-1-7 9-16,-30 8-7 0,56-3-17 0,-34 0 24 15,-22 3-9-15,40-3-2 0,-40 3-1 16,44-3 10-16,-44 3-5 0,28-3-2 16,-28 3-2-16,27-3 0 0,-27 3 12 15,0 0-10-15,32-3 14 0,-32 3 2 0,0 0-16 16,28-3 5-16,-28 3 7 0,0 0-12 16,0 0 4-16,32-4 12 0,-32 4-10 0,0 0 14 15,0 0-8-15,29-8-12 0,-29 8 0 16,0 0 14-16,31-10-5 0,-31 10-15 0,22-9 10 15,-22 9-11-15,0 0 3 0,34-11 15 16,-34 11-20-16,0 0 7 0,26-14 0 16,-26 14-6-16,22-10 6 0,-22 10 12 15,22-8-8-15,-22 8-4 0,22-12 6 0,-22 12 1 16,0 0 1-16,30-13 8 0,-30 13 4 16,0 0-18-16,21-12 2 0,-21 12-10 15,0 0 8-15,24-12-8 0,-24 12 8 0,0 0 0 16,20-17 4-16,-20 17-8 0,0 0 0 15,22-16 4-15,-22 16-4 0,0 0 0 0,20-14-4 16,-20 14 3-16,15-15 6 0,-15 15 1 16,0 0 8-16,18-18-6 0,-18 18-6 15,0 0-4-15,17-22 8 0,-17 22-4 16,15-12-7-16,-15 12 7 0,0 0 7 0,17-25-12 16,-17 25 5-16,15-19 0 0,-15 19-10 15,13-18 8-15,-13 18 16 0,0 0-10 0,12-27 9 16,-12 27 17-16,8-20-20 0,-8 20 11 15,12-21 10-15,-12 21-16 0,5-24-1 16,-5 24-6-16,7-24 12 0,-7 24-4 0,10-27-3 16,-10 27-2-16,6-23 17 0,-6 23-13 15,0 0-4-15,9-37 19 0,-9 37-8 16,5-24 1-16,-5 24-3 0,8-21-4 16,-8 21 8-16,5-26-17 0,-5 26-5 0,0 0 12 15,3-30-5-15,-3 30-7 0,0 0 11 16,4-32-4-16,-4 32-11 0,0 0 8 0,8-28 6 15,-8 28-6-15,0 0-3 0,3-24-6 16,-3 24-5-16,0 0 3 0,0 0 1 0,0-35-4 16,0 35 15-16,0 0 0 0,9-27-8 15,-9 27 5-15,0 0-6 0,5-32 2 16,-5 32-5-16,0 0 7 0,7-28 0 0,-7 28-7 16,0 0 0-16,8-28 11 0,-8 28-11 15,0 0-7-15,2-29 0 0,-2 29-4 16,0 0 7-16,6-24-3 0,-6 24 1 0,0 0 7 15,9-28 10-15,-9 28-6 0,0 0 11 16,0 0-7-16,5-39 0 0,-5 39-2 16,0 0-2-16,3-24 0 0,-3 24 2 0,0 0 2 15,0-28-6-15,0 28 8 0,0 0 2 16,0 0 1-16,-3-32-2 0,3 32 1 0,0 0-15 16,-9-23 23-16,9 23-21 0,0 0 7 15,0 0-13-15,-16-26 15 0,16 26 3 16,-22-16-14-16,22 16 11 0,-24-13-5 0,24 13-7 15,-33-12 5-15,33 12 9 0,-35-9-8 16,35 9-1-16,-39-10-6 0,16 3 5 0,23 7 4 16,-45-8-3-16,23 4-4 0,22 4 9 15,-49-4-4-15,49 4 6 0,-48-8 3 16,48 8-12-16,-45-1 5 0,25-4 6 16,20 5-2-16,-60-2 1 0,33 4-3 0,27-2-3 15,-65 0-1-15,31 0-7 0,2 0 2 16,-1 5-2-16,-6-5 3 0,6 1-9 0,-1 3-2 15,-4 0-5-15,3-1-3 0,-2 2 6 16,0-1-2-16,-5 0-11 0,-3 1 9 16,5 4 3-16,-5-3 2 0,5-3 0 0,-2 5 11 15,-3-4-5-15,5 3 10 0,3-2 2 16,-3-1-14-16,1 3-1 0,-4-1 5 16,9 0 6-16,-8 3-20 0,14-3 22 0,-9-3-13 15,9 2-14-15,-4 0-8 0,4 0 11 16,28-5-3-16,-54 10 2 0,26-7 5 15,-1-3 1-15,29 0 10 0,-47 2-1 0,21-2 9 16,26 0 5-16,-52 0-2 0,27 0-7 16,25 0 11-16,-52-2 0 0,20 2 3 0,32 0-3 15,-60-3 1-15,33 3 1 0,27 0 12 16,-60 0-20-16,31 3-6 0,-2-3 8 16,31 0 2-16,-52 0 0 0,22 2-7 0,-1-2 5 15,31 0-7-15,-53 7 7 0,24-7-1 16,1 3 3-16,28-3-4 0,-52 5 4 0,30-5-7 15,22 0-2-15,-48 12-1 0,48-12 1 16,-42 1 4-16,22 1 5 0,20-2-7 16,-37 4-11-16,37-4 6 0,-33 4 5 0,33-4 0 15,-37 2-10-15,37-2 5 0,-33 3-5 16,33-3 5-16,-27 7-2 0,27-7-3 16,0 0 4-16,-42 4 6 0,42-4 5 15,-32 3-1-15,32-3-9 0,-30 1 2 0,30-1 5 16,-35 0 7-16,35 0-4 0,-30 4 2 15,30-4 2-15,-35 0-4 0,35 0-1 0,0 0-9 16,-50-4 12-16,50 4 7 0,-29 4-9 16,29-4-1-16,-33 0-7 0,33 0 3 15,0 0-3-15,-49-4 2 0,49 4-2 0,-33-1 0 16,33 1-3-16,-37 0 1 0,37 0 1 16,-37-3-4-16,37 3 4 0,-43 0 4 0,43 0-4 15,-49-4 3-15,49 4-7 0,-47 0 4 16,24 0 3-16,23 0 6 0,-62 0-9 15,37 0 6-15,25 0-9 0,-49 4-2 16,28-4 3-16,21 0-6 0,-47 3-3 0,47-3-6 16,-47 1 6-16,47-1 2 0,-40 4-2 15,15-4 2-15,25 0 11 0,-46 3-8 16,46-3 9-16,-36 0-1 0,36 0 0 0,-35 0-2 16,35 0 11-16,-34 4-18 0,34-4 6 15,-32 1 7-15,32-1-16 0,-32 5 6 0,32-5-6 16,-35 0 21-16,35 0-15 0,-30 2 9 15,30-2-12-15,-35 0 2 0,35 0 13 0,-33 4 3 16,33-4 3-16,0 0-18 0,-49 0 15 16,49 0 6-16,-28 1-6 0,28-1-6 15,0 0 0-15,-34 5 6 0,34-5 0 0,0 0 3 16,-32 3 0-16,32-3 3 0,0 0-18 16,0 0 12-16,-33 2-6 0,33-2 15 15,0 0-9-15,-32 4-3 0,32-4 6 0,0 0 0 16,0 0-9-16,-33 0 12 0,33 0-9 15,0 0 0-15,-34 0 9 0,34 0-6 16,0 0-3-16,0 0-3 0,-41 0 9 0,41 0 3 16,0 0-3-16,-32 0-3 0,32 0-3 15,0 0 28-15,0 0-4 0,-42-4 0 0,42 4-6 16,0 0 6-16,-32-2 3 0,32 2-4 16,0 0-5-16,-30-8-1 0,30 8 12 15,0 0-3-15,-30-7-12 0,30 7 1 0,0 0-9 16,-27-6 11-16,27 6-3 0,0 0-11 15,0 0 11-15,-27-11 0 0,27 11-8 16,0 0 5-16,0 0 6 0,0 0-8 0,-30-4-9 16,30 4 6-16,0 0-6 0,-15-9 8 15,15 9-13-15,0 0 8 0,0 0-3 16,-18-5 1-16,18 5-4 0,0 0 12 0,-19-6-12 16,19 6 6-16,0 0-6 0,0 0 6 15,0 0-5-15,-25-6 10 0,25 6-7 0,0 0 7 16,0 0-5-16,0 0-3 0,-16-10 3 15,16 10 6-15,0 0-12 0,0 0 9 16,0 0 0-16,-17-8 0 0,17 8 5 0,0 0-13 16,0 0-1-16,0 0 6 0,0 0-6 15,0 0 6-15,0 0-8 0,-19-10 5 16,19 10 3-16,0 0-8 0,0 0-6 0,0 0-3 16,0 0-8-16,0 0-7 0,-13-13-8 15,13 13-10-15,0 0 5 0,0 0-1 16,0 0 0-16,0 0 15 0,0 0-4 0,0 0 3 15,-13-14 6-15,13 14 3 0,0 0 4 16,0 0-14-16,0 0-1 0,0 0-10 0,0 0-8 16,0 0-8-16,0 0 13 0,-9-15-31 15,9 15 2-15,0 0 10 0,0 0 10 16,0 0-1-16,0 0 41 0,-8-18-5 0,8 18 17 16,0 0-13-16,0 0 8 0,0 0 31 15,0 0-27-15,0-27 10 0,0 27-1 16,0 0 8-16,0 0-8 0,0-26 5 0,0 26 3 15,0 0-12-15,0 0-4 0,0 0 16 16,0-25-20-16,0 25 16 0,0 0 17 16,-7-20-9-16,7 20 4 0,0 0 4 0,-11-15-4 15,11 15 8-15,0 0-24 0,-14-17 27 16,14 17-8-16,0 0-23 0,-17-16 7 16,17 16 9-16,-16-9-9 0,16 9-7 0,-19-10 8 15,19 10-8-15,0 0 0 0,-16-8-8 16,16 8-22-16,0 0 3 0,0 0-28 0,-31 3-17 15,31-3-48-15,0 0-79 0,0 0-184 16,-20 22 94-16</inkml:trace>
  <inkml:trace contextRef="#ctx0" brushRef="#br0" timeOffset="60219.3018">9380 10191 1388 0,'0'0'50'0,"0"0"-27"15,0 0 3-15,0 0-21 0,0 0-27 0,0 0-14 16,0 0 9-16,0 0-5 16,0 0 8-16,0 0 1 0,0 0 14 0,0 0 13 15,0 0 10-15,0 0 24 0,0 0 34 0,0 0-1 16,0 0-2-16,0 0 19 0,0 0 12 16,0 0-3-16,0 0-7 0,0 0-3 15,0 0-34-15,0 0 6 0,0 0-12 0,54-4-10 16,-54 4 2-16,0 0-9 0,0 0 5 15,23 8-9-15,-23-8-7 0,24 9 12 16,-24-9-12-16,25 8 2 0,-25-8 1 0,30 3-7 16,-30-3 12-16,35 6 27 0,-35-6 21 15,34 3-4-15,-34-3 1 0,40 0 12 0,-40 0-3 16,47-3-27-16,-21 3 9 0,9-3-9 16,1 0-15-16,-1 0 7 0,12-2-20 15,1 2 11-15,-1 2-2 0,1-3 6 0,4 0-19 16,-2 0-6-16,-1 0 4 0,1 0-2 15,2 1 0-15,-5-3-7 0,1 3 15 16,1 0-7-16,-4-3-6 0,0 3-2 16,-3-4 8-16,-2 7-4 0,4-5-7 0,-6 5-3 15,11-7 5-15,-8 7 1 0,8 0 3 16,3-3-14-16,-4 3 0 0,-1 3 15 16,7-3-17-16,-2 0 2 0,-6 0 4 0,-2 0-4 15,4 4 8-15,-9-4-4 0,-2 0-8 16,-1 3 2-16,0-3 10 0,2 0-3 0,-1-3-5 15,-4 3 0-15,7 0 6 0,-6 0 0 16,3-4-4-16,0 1 8 0,8 1-2 0,2-1 11 16,-6-4-9-16,13 4 8 0,-6-2-24 15,3 5-10-15,-3-4-52 0,1 8-54 16,-11-3-155-16,2-1-452 0,-15 0 519 0</inkml:trace>
  <inkml:trace contextRef="#ctx0" brushRef="#br0" timeOffset="92719.9459">10414 12090 968 0,'0'0'210'0,"-35"-6"23"0,35 6-57 16,0 0-56-16,0 0-28 0,0 0-8 15,0 0-31-15,-30-4 13 0,30 4-19 0,0 0-22 16,0 0-25-16,0 0 14 16,0 0-14-16,0 0 21 0,0 0-18 0,0 0-13 15,0 0 3-15,0 0 24 0,0 0-20 16,0 0-1-16,0 0 1 0,0 0-11 0,0 0 7 16,0 0 0-16,0 0-18 0,0 0 18 15,0 0 3-15,0 0 1 0,0 0-19 0,0 0 15 16,0 0-1-16,0 0 5 0,0 0-1 15,0 0-3-15,0 0 3 0,74 36 4 16,-56-27 8-16,5 3 2 0,6-6 12 0,-1 6 0 16,6-3 10-16,6 0 3 0,2-3-1 15,6 5 4-15,6-10-4 0,8 6 2 16,6-3-3-16,6-4 0 0,-4 2-4 16,4-4 12-16,-6 2-22 0,2 0 3 0,-1-4 3 15,3 0-1-15,5 1 1 0,-8 2 20 16,-4-3-12-16,0 1-4 0,-8-4 9 0,13 4 13 15,-5-3-9-15,2 0 6 0,-1 0-8 16,0 3-13-16,6-3-2 0,-1 3-9 0,-1-3 5 16,3-2 10-16,-2 4-18 0,1 1 8 15,-2-3-3-15,-5-2-6 0,0 2 1 16,1 0 5-16,-13 3 17 0,2-3 2 0,-3-1 26 16,-3 2-24-16,3 2 1 0,-6-4 11 15,-2-1-12-15,1 1 13 0,2 5-14 16,0-8-5-16,1 3-7 0,1 2 11 0,3-5-20 15,0 5 6-15,9-4 5 0,-10 2-8 16,14-3 1-16,-3 4-2 0,3-3-9 16,-1 3 14-16,-3-3-15 0,5 3 1 0,-6-2 8 15,3 4-8-15,8-4 2 0,-3 3 4 16,3-5 0-16,-3 8-11 0,2-5-1 0,1 3 4 16,-3 4 4-16,3-5-12 0,-18 2-2 15,7 3 20-15,-6 0-11 0,3 0-3 16,1 0 15-16,2 0 4 0,2 3-11 0,-5-3 7 15,12 0-6-15,1 5 0 0,-13-5 6 16,1 1-12-16,-1-1-3 0,0 3 11 16,-3 0-10-16,-4-3-1 0,2 4 2 15,-4-2-1-15,6 1-7 0,-12 2 11 0,6-3-9 16,-1 2 4-16,0 2 0 0,3-3-4 16,-3 1 11-16,5 1-2 0,0-2-6 0,4 3-3 15,6 3-3-15,-3-3 6 0,-2 0 5 16,3 1-12-16,2-2 8 0,-4 2-8 0,-7 0-2 15,5 2 5-15,0-4-1 0,9 2 9 16,0 0-1-16,-1-6-6 0,3 6 1 16,3 0-2-16,4-4-1 0,-8 2-4 0,6 5 17 15,4-8-9-15,-4 5-4 0,-2-1 2 16,-5 0-13-16,-8-3 4 0,-2 3-2 16,-1-3 8-16,6 1-14 0,0 1 19 0,-1-2 4 15,6 1 1-15,-3 0 11 0,3-3-9 16,4 4-14-16,1-2 23 0,3-1-13 15,-6 0-5-15,10 6 6 0,-1-8-4 0,-3 3 3 16,4 0-18-16,-2 0 19 0,2 0-15 16,4-3-9-16,-9 0 18 0,1 3-11 0,4-3 2 15,-5 3 1-15,5-3-1 0,-2 3 9 16,-3-3-7-16,2 3 3 0,1-3-9 16,0 6-2-16,-4-2-5 0,-3 1 3 0,4-2-15 15,-2 1 9-15,6-1 6 0,-6 2-5 16,-1 2 3-16,-3-3-7 0,5 5 7 15,-3-2-3-15,1-6 0 0,-1 6 8 0,-2-3 4 16,-1 2-3-16,-8-4-1 0,1 1 0 16,-1 1 12-16,0-1-2 0,13 0-3 15,-13-1-3-15,5 2-4 0,-3-4 11 0,-6 3 3 16,2-3-10-16,2 3 4 0,-5-3 14 16,0 0-16-16,-2 0 12 0,4 0 0 0,-6 0-4 15,1-3-2-15,-1 3 12 16,-6-3-3-16,-2 3 7 0,-3-6 11 0,-4 3 5 15,-1 0 27-15,0-4-12 0,-2-1 4 16,0-3-9-16,-3 3 0 0,0-1 1 0,3-3 3 16,-5 1-13-16,2-1-4 0,0 0-2 15,-2 0 2-15,3-2-20 0,-3 2 12 0,7-3-8 16,-7 0-1-16,8 0-3 0,-9 3 9 16,1-3 8-16,-2 1-11 0,1-1 3 15,1 1 9-15,0 0 5 0,-3-1 0 0,1 3 2 16,-1 0 7-16,-5-3 4 0,4-5-27 15,1 7-5-15,-3-11 2 0,-1 4-12 0,0-2-2 16,6-2-10-16,-7-2 9 0,-6 2 1 16,3 3 5-16,-3-5 3 0,1 5-3 15,-4-3-1-15,2 2-3 0,-3-2-6 0,-7 24 12 16,13-44-1-16,-7 20-8 0,2 2 3 16,-8 22 5-16,5-43-10 0,-2 21 3 15,-3 22 1-15,0-44-5 0,0 20 6 0,0 24-4 16,-6-50 4-16,1 26 0 0,-6-4-6 15,-2-2 1-15,0-2 5 0,1-1 7 0,-5 3-3 16,-3-5 21-16,3 5 2 0,1-5-1 16,-3 6-8-16,-1-6 2 0,4 8-2 15,-1-4-2-15,0 9 0 0,2-3 12 16,2 1 2-16,-4 1 1 0,5-4-5 0,-3 7-7 16,-3-8 6-16,1 2-10 0,0 2 1 15,-4-4-8-15,-6 1 3 0,5-1 3 0,-8 1-5 16,0-1 1-16,-2 1 0 0,2-2-4 15,-5 4 1-15,5 1 0 0,-5-1 0 16,1 0-2-16,1 4-1 0,1-5-3 0,-2 8 2 16,-1-3-4-16,0 0 2 0,0-1-1 15,-3 3-1-15,-1 1-2 0,-3-1 6 0,-5-2-11 16,-4 0 12-16,-3 1-4 0,1 5-3 16,-8-3 8-16,3 3-30 0,1 0 8 0,2-1 0 15,6 6-5-15,6-3 11 0,1 5-10 16,-3-1 8-16,3-1 2 0,-2 5-2 15,-1-2-1-15,8 1 6 0,-3 0-1 16,2 3 8-16,-4-5-8 0,-3 4 3 0,1-4-10 16,-1 7 11-16,-5-3-8 0,-2 1 10 15,0-1 7-15,-1 4-11 0,-4 0 0 16,3-3 4-16,-1 3-2 0,3 0 2 0,5 0 0 16,-3 3-2-16,2-3-4 0,9 0-3 15,-3 0-12-15,1 4 11 0,-5-4-10 0,8 0 13 16,-4 0 5-16,5 0 2 0,-4 0-3 15,2-4-8-15,1 4 10 0,1-3-4 0,-2 3 0 16,-8-2 7-16,2-5-2 0,-2 7-2 16,-3-3 0-16,2 2-5 0,1-4 10 15,-5 5 4-15,2 0 1 0,-2-3-11 0,3 0 3 16,-6 0-4-16,8 3 18 0,-4-3-14 16,-1 0-5-16,-2-1 10 0,6 2-5 0,-1-4 3 15,-4 2-8-15,-4 1 0 0,3 1 3 16,-1-4 5-16,-5-1-3 0,-5 2 10 15,-1 1-1-15,-6-4-27 0,2 5 21 0,-12-6 0 16,-8 5-6-16,-5-3 0 0,3-2 6 16,-4 2 3-16,-1 1-12 0,0-3 5 15,-7 0 3-15,1 3 2 0,-1 0-4 0,-6 3 2 16,-36 0-15-16,19 3 3 0,-19 0 7 16,-8 0-9-16,-1 0 9 0,-6 3-4 0,-1 0 2 15,1 0 4-15,9-6-7 0,2 6 8 16,23-3-2-16,14-3-5 0,5 0 7 15,7 0 6-15,3-5 7 0,-1 7 3 0,0-5-11 16,17 1-1-16,2 2-1 0,1 3 16 16,11 0-17-16,6 0-4 0,-7 0 2 15,2 3-12-15,7-3 4 0,10 7 4 0,0-2-1 16,-7 3-4-16,5-5 7 0,5 3 2 16,-1 0-4-16,-1 0-6 0,11 0 6 0,-9 1-8 15,8-2 0-15,3 2-4 0,-1-4 1 16,2 10-12-16,-4-9-3 0,-1 8 2 15,0-1 4-15,-2-2 0 0,2 1 4 16,-2-2-6-16,2 2-1 0,-2-1 0 0,-3-3 14 16,-3 5-7-16,6-7 15 0,-7 5-11 15,1-2 6-15,1 1-4 0,-5 3 13 0,3-2-19 16,-11 3-3-16,8 0 1 0,-8 1 3 16,2-1-6-16,1 1 4 0,-3-1-9 0,9-4 4 15,6 6 2-15,-3-6 4 0,8 2-2 16,-6-1 14-16,8-3 1 0,-2 3-8 0,3-6 10 15,5 3-5-15,-1 2 13 0,1-7-11 16,2 6 2-16,1-3 20 0,1 0-17 16,-2 1-1-16,-2 1 5 0,0-3-9 15,0 3 13-15,6 3-13 0,-9-3-4 0,4 3 4 16,-4 3 7-16,5-2-21 0,-3 2 7 16,-2 4 0-16,1-4-5 0,2 3 14 15,2-3-7-15,2 1 5 0,3-4-5 0,-4 3 16 16,1-3-14-16,4 0-3 0,-1 2 6 15,2-2 13-15,1 0-4 0,-6 0-10 0,3 0 5 16,0 1 9-16,-2 2-9 0,0 0-5 16,-1-1 7-16,-1 3-4 0,1-1 2 15,-4 2 2-15,2 3-2 0,-2-3-8 0,-1 1-9 16,-1 0-1-16,-1-4 11 0,5 3-1 16,-5-3 2-16,5 0 6 0,3-2-3 0,-2-1 15 15,3-1-8-15,-3-5 8 0,6 2-2 16,-1 0 9-16,-1-2-4 0,7 1-3 0,-2-1 2 15,-4 1 8-15,4-1-20 0,20-3 5 16,-33 2 10-16,16 1 2 0,17-3-17 16,-33 4 10-16,16-4-5 0,17 0 27 0,-40 6-29 15,20-4-1-15,0 1 6 0,-9-3-3 16,8 7-5-16,-10-4 12 0,13 0-12 16,-10 0 5-16,4 3-2 0,2-3 9 15,2 0-9-15,0 4 4 0,20-7-9 0,-38 9 7 16,18-6 2-16,0 2-9 0,20-5 12 15,-32 11 2-15,15-10-19 0,0 7 22 16,17-8-15-16,-33 12 7 0,18-3-12 0,-2-3 18 16,17-6-8-16,-28 15 5 0,14-8 4 0,-2 1-9 15,16-8-5-15,-24 16 10 0,13-7-5 16,11-9-5-16,-21 12 10 0,11-2-2 16,10-10-11-16,-16 16 23 0,16-16-20 0,-19 18 12 15,14-6-9-15,5-12 11 0,-15 21-18 16,15-21-1-16,-10 26 20 0,7-14-5 0,3-12-3 15,-10 25-9-15,6-10 12 0,4-15-3 16,-8 28 3-16,8-13-10 0,0-15 15 16,-10 31-6-16,10-31 8 0,-8 32 3 0,8-32 6 15,-12 28-2-15,5-8 4 0,7-20-11 16,-11 37-8-16,6-17 31 0,5-20-19 0,-7 45 2 16,5-21 9-16,-1 1 10 0,3-25 3 15,-5 49-18-15,5-27 8 0,5 6 14 16,-5-28-18-16,3 52 3 0,-1-28 8 15,10 4-11-15,-1 0-9 0,8 7 5 0,-1-2-2 16,12 7-4-16,4 1 5 0,6-2 1 16,12 10-1-16,26 15 1 0,8-1-1 0,4 0-21 15,-1-3-4-15,-1 2-72 0,-19-11-120 16,-12-4-462-16,-21-7-24 0,-10-16 120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08-Jul-21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customXml" Target="../ink/ink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customXml" Target="../ink/ink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9.jpg"/><Relationship Id="rId1" Type="http://schemas.openxmlformats.org/officeDocument/2006/relationships/slideLayout" Target="../slideLayouts/slideLayout18.xml"/><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customXml" Target="../ink/ink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customXml" Target="../ink/ink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customXml" Target="../ink/ink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customXml" Target="../ink/ink1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ustomXml" Target="../ink/ink1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ustomXml" Target="../ink/ink1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customXml" Target="../ink/ink1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customXml" Target="../ink/ink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customXml" Target="../ink/ink1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customXml" Target="../ink/ink18.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customXml" Target="../ink/ink19.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customXml" Target="../ink/ink20.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customXml" Target="../ink/ink21.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customXml" Target="../ink/ink22.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customXml" Target="../ink/ink2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customXml" Target="../ink/ink24.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customXml" Target="../ink/ink2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customXml" Target="../ink/ink2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customXml" Target="../ink/ink27.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customXml" Target="../ink/ink28.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customXml" Target="../ink/ink29.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customXml" Target="../ink/ink30.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customXml" Target="../ink/ink3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10: </a:t>
            </a:r>
            <a:r>
              <a:rPr lang="en-US" sz="4900" b="1" dirty="0" smtClean="0">
                <a:solidFill>
                  <a:srgbClr val="FF0000"/>
                </a:solidFill>
                <a:latin typeface="+mn-lt"/>
              </a:rPr>
              <a:t>ACP</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smtClean="0">
                <a:ln>
                  <a:noFill/>
                </a:ln>
                <a:solidFill>
                  <a:prstClr val="white"/>
                </a:solidFill>
                <a:effectLst/>
                <a:uLnTx/>
                <a:uFillTx/>
                <a:latin typeface="Calibri" panose="020F0502020204030204"/>
                <a:ea typeface="+mn-ea"/>
                <a:cs typeface="+mn-cs"/>
              </a:rPr>
              <a:t>Forum Topic: </a:t>
            </a:r>
          </a:p>
          <a:p>
            <a:pPr lvl="0" algn="ctr" rtl="1">
              <a:defRPr/>
            </a:pPr>
            <a:r>
              <a:rPr lang="ar-EG" sz="2400" dirty="0" smtClean="0">
                <a:solidFill>
                  <a:prstClr val="white"/>
                </a:solidFill>
              </a:rPr>
              <a:t>المنتدى </a:t>
            </a:r>
            <a:r>
              <a:rPr lang="ar-EG" sz="2400" dirty="0">
                <a:solidFill>
                  <a:prstClr val="white"/>
                </a:solidFill>
              </a:rPr>
              <a:t>المفتوح </a:t>
            </a:r>
            <a:endParaRPr lang="en-US" sz="2400" dirty="0" smtClean="0">
              <a:solidFill>
                <a:prstClr val="white"/>
              </a:solidFill>
            </a:endParaRPr>
          </a:p>
          <a:p>
            <a:pPr lvl="0" algn="ctr" rtl="1">
              <a:defRPr/>
            </a:pPr>
            <a:r>
              <a:rPr lang="ar-EG" sz="2400" dirty="0" smtClean="0">
                <a:solidFill>
                  <a:prstClr val="white"/>
                </a:solidFill>
              </a:rPr>
              <a:t>-</a:t>
            </a:r>
            <a:r>
              <a:rPr lang="en-US" sz="2400" dirty="0">
                <a:solidFill>
                  <a:prstClr val="white"/>
                </a:solidFill>
              </a:rPr>
              <a:t>The Open </a:t>
            </a:r>
            <a:r>
              <a:rPr lang="en-US" sz="2400" dirty="0" smtClean="0">
                <a:solidFill>
                  <a:prstClr val="white"/>
                </a:solidFill>
              </a:rPr>
              <a:t>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ACP</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pic>
        <p:nvPicPr>
          <p:cNvPr id="7" name="Picture 6"/>
          <p:cNvPicPr>
            <a:picLocks noChangeAspect="1"/>
          </p:cNvPicPr>
          <p:nvPr/>
        </p:nvPicPr>
        <p:blipFill>
          <a:blip r:embed="rId2"/>
          <a:stretch>
            <a:fillRect/>
          </a:stretch>
        </p:blipFill>
        <p:spPr>
          <a:xfrm>
            <a:off x="5848396" y="2103067"/>
            <a:ext cx="4133804" cy="4119933"/>
          </a:xfrm>
          <a:prstGeom prst="rect">
            <a:avLst/>
          </a:prstGeom>
        </p:spPr>
      </p:pic>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3176280" y="158040"/>
              <a:ext cx="6699600" cy="5837400"/>
            </p14:xfrm>
          </p:contentPart>
        </mc:Choice>
        <mc:Fallback>
          <p:pic>
            <p:nvPicPr>
              <p:cNvPr id="8" name="Ink 7"/>
              <p:cNvPicPr/>
              <p:nvPr/>
            </p:nvPicPr>
            <p:blipFill>
              <a:blip r:embed="rId4"/>
              <a:stretch>
                <a:fillRect/>
              </a:stretch>
            </p:blipFill>
            <p:spPr>
              <a:xfrm>
                <a:off x="3166200" y="149400"/>
                <a:ext cx="6717240" cy="5856840"/>
              </a:xfrm>
              <a:prstGeom prst="rect">
                <a:avLst/>
              </a:prstGeom>
            </p:spPr>
          </p:pic>
        </mc:Fallback>
      </mc:AlternateContent>
    </p:spTree>
    <p:extLst>
      <p:ext uri="{BB962C8B-B14F-4D97-AF65-F5344CB8AC3E}">
        <p14:creationId xmlns:p14="http://schemas.microsoft.com/office/powerpoint/2010/main" val="40967373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PMI-ACP</a:t>
            </a:r>
            <a:r>
              <a:rPr lang="en-US" dirty="0" smtClean="0"/>
              <a:t>?</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PMI-ACP® exam is situationally-based, thus also testing </a:t>
            </a:r>
            <a:r>
              <a:rPr lang="en-US" dirty="0" smtClean="0"/>
              <a:t>the test-taker’s </a:t>
            </a:r>
            <a:r>
              <a:rPr lang="en-US" dirty="0"/>
              <a:t>command of applying the doctrine</a:t>
            </a:r>
          </a:p>
          <a:p>
            <a:endParaRPr lang="en-US" dirty="0"/>
          </a:p>
          <a:p>
            <a:r>
              <a:rPr lang="en-US" dirty="0" smtClean="0"/>
              <a:t>Passing </a:t>
            </a:r>
            <a:r>
              <a:rPr lang="en-US" dirty="0"/>
              <a:t>the exam results in the globally recognized Project Management Institute – Agile Certified Practitioner credential (PMI-ACP)®</a:t>
            </a:r>
          </a:p>
          <a:p>
            <a:endParaRPr lang="en-US" dirty="0"/>
          </a:p>
          <a:p>
            <a:r>
              <a:rPr lang="en-US" dirty="0" smtClean="0"/>
              <a:t>In </a:t>
            </a:r>
            <a:r>
              <a:rPr lang="en-US" dirty="0"/>
              <a:t>the mind </a:t>
            </a:r>
            <a:r>
              <a:rPr lang="en-US" dirty="0" smtClean="0"/>
              <a:t>of </a:t>
            </a:r>
            <a:r>
              <a:rPr lang="en-US" dirty="0"/>
              <a:t>hiring mangers, the PMI-ACP® ‘validates’ the </a:t>
            </a:r>
            <a:r>
              <a:rPr lang="en-US" dirty="0" smtClean="0"/>
              <a:t>Agile </a:t>
            </a:r>
            <a:r>
              <a:rPr lang="en-US" dirty="0"/>
              <a:t>knowledge and experience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97640" y="1718280"/>
              <a:ext cx="11160360" cy="4880520"/>
            </p14:xfrm>
          </p:contentPart>
        </mc:Choice>
        <mc:Fallback>
          <p:pic>
            <p:nvPicPr>
              <p:cNvPr id="7" name="Ink 6"/>
              <p:cNvPicPr/>
              <p:nvPr/>
            </p:nvPicPr>
            <p:blipFill>
              <a:blip r:embed="rId3"/>
              <a:stretch>
                <a:fillRect/>
              </a:stretch>
            </p:blipFill>
            <p:spPr>
              <a:xfrm>
                <a:off x="1089360" y="1708200"/>
                <a:ext cx="11175120" cy="4898160"/>
              </a:xfrm>
              <a:prstGeom prst="rect">
                <a:avLst/>
              </a:prstGeom>
            </p:spPr>
          </p:pic>
        </mc:Fallback>
      </mc:AlternateContent>
    </p:spTree>
    <p:extLst>
      <p:ext uri="{BB962C8B-B14F-4D97-AF65-F5344CB8AC3E}">
        <p14:creationId xmlns:p14="http://schemas.microsoft.com/office/powerpoint/2010/main" val="3357474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PMI Agile Certified </a:t>
            </a:r>
            <a:r>
              <a:rPr lang="en-US" dirty="0" smtClean="0"/>
              <a:t>Practitioner</a:t>
            </a:r>
            <a:endParaRPr lang="en-US" dirty="0"/>
          </a:p>
        </p:txBody>
      </p:sp>
      <p:sp>
        <p:nvSpPr>
          <p:cNvPr id="3" name="Content Placeholder 2"/>
          <p:cNvSpPr>
            <a:spLocks noGrp="1"/>
          </p:cNvSpPr>
          <p:nvPr>
            <p:ph idx="1"/>
          </p:nvPr>
        </p:nvSpPr>
        <p:spPr/>
        <p:txBody>
          <a:bodyPr>
            <a:normAutofit/>
          </a:bodyPr>
          <a:lstStyle/>
          <a:p>
            <a:r>
              <a:rPr lang="en-US" dirty="0" smtClean="0"/>
              <a:t>Scrum</a:t>
            </a:r>
            <a:endParaRPr lang="en-US" dirty="0"/>
          </a:p>
          <a:p>
            <a:r>
              <a:rPr lang="en-US" dirty="0" smtClean="0"/>
              <a:t>XP</a:t>
            </a:r>
            <a:endParaRPr lang="en-US" dirty="0"/>
          </a:p>
          <a:p>
            <a:r>
              <a:rPr lang="en-US" dirty="0" smtClean="0"/>
              <a:t>Kanban</a:t>
            </a:r>
            <a:endParaRPr lang="en-US" dirty="0"/>
          </a:p>
          <a:p>
            <a:r>
              <a:rPr lang="en-US" dirty="0" smtClean="0"/>
              <a:t>Test </a:t>
            </a:r>
            <a:r>
              <a:rPr lang="en-US" dirty="0"/>
              <a:t>Driven Development (TDD)</a:t>
            </a:r>
          </a:p>
          <a:p>
            <a:r>
              <a:rPr lang="en-US" dirty="0" smtClean="0"/>
              <a:t>Feature </a:t>
            </a:r>
            <a:r>
              <a:rPr lang="en-US" dirty="0"/>
              <a:t>Driven Development (FDD)</a:t>
            </a:r>
          </a:p>
          <a:p>
            <a:r>
              <a:rPr lang="en-US" dirty="0" smtClean="0"/>
              <a:t>Crystal</a:t>
            </a:r>
            <a:endParaRPr lang="en-US" dirty="0"/>
          </a:p>
          <a:p>
            <a:r>
              <a:rPr lang="en-US" dirty="0" smtClean="0"/>
              <a:t>Dynamic </a:t>
            </a:r>
            <a:r>
              <a:rPr lang="en-US" dirty="0"/>
              <a:t>Software Development Method (DSDM)</a:t>
            </a:r>
          </a:p>
          <a:p>
            <a:r>
              <a:rPr lang="en-US" dirty="0" smtClean="0"/>
              <a:t>Lean</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737000" y="1973880"/>
              <a:ext cx="7125840" cy="3796560"/>
            </p14:xfrm>
          </p:contentPart>
        </mc:Choice>
        <mc:Fallback>
          <p:pic>
            <p:nvPicPr>
              <p:cNvPr id="7" name="Ink 6"/>
              <p:cNvPicPr/>
              <p:nvPr/>
            </p:nvPicPr>
            <p:blipFill>
              <a:blip r:embed="rId3"/>
              <a:stretch>
                <a:fillRect/>
              </a:stretch>
            </p:blipFill>
            <p:spPr>
              <a:xfrm>
                <a:off x="1730880" y="1971000"/>
                <a:ext cx="7138440" cy="3805560"/>
              </a:xfrm>
              <a:prstGeom prst="rect">
                <a:avLst/>
              </a:prstGeom>
            </p:spPr>
          </p:pic>
        </mc:Fallback>
      </mc:AlternateContent>
    </p:spTree>
    <p:extLst>
      <p:ext uri="{BB962C8B-B14F-4D97-AF65-F5344CB8AC3E}">
        <p14:creationId xmlns:p14="http://schemas.microsoft.com/office/powerpoint/2010/main" val="19094870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PMI-ACP Exam</a:t>
            </a:r>
          </a:p>
        </p:txBody>
      </p:sp>
      <p:sp>
        <p:nvSpPr>
          <p:cNvPr id="3" name="Content Placeholder 2"/>
          <p:cNvSpPr>
            <a:spLocks noGrp="1"/>
          </p:cNvSpPr>
          <p:nvPr>
            <p:ph idx="1"/>
          </p:nvPr>
        </p:nvSpPr>
        <p:spPr/>
        <p:txBody>
          <a:bodyPr/>
          <a:lstStyle/>
          <a:p>
            <a:r>
              <a:rPr lang="en-US" dirty="0" smtClean="0"/>
              <a:t>3-Hours </a:t>
            </a:r>
            <a:r>
              <a:rPr lang="en-US" dirty="0"/>
              <a:t>Long</a:t>
            </a:r>
          </a:p>
          <a:p>
            <a:r>
              <a:rPr lang="en-US" dirty="0" smtClean="0"/>
              <a:t>120 </a:t>
            </a:r>
            <a:r>
              <a:rPr lang="en-US" dirty="0"/>
              <a:t>Questions</a:t>
            </a:r>
          </a:p>
          <a:p>
            <a:r>
              <a:rPr lang="en-US" dirty="0" smtClean="0"/>
              <a:t>100 </a:t>
            </a:r>
            <a:r>
              <a:rPr lang="en-US" dirty="0"/>
              <a:t>Scored</a:t>
            </a:r>
          </a:p>
          <a:p>
            <a:r>
              <a:rPr lang="en-US" dirty="0" smtClean="0"/>
              <a:t>20 </a:t>
            </a:r>
            <a:r>
              <a:rPr lang="en-US" dirty="0"/>
              <a:t>Test Questions</a:t>
            </a:r>
          </a:p>
          <a:p>
            <a:r>
              <a:rPr lang="en-US" dirty="0" smtClean="0"/>
              <a:t>“</a:t>
            </a:r>
            <a:r>
              <a:rPr lang="en-US" dirty="0"/>
              <a:t>Pass” or “Fail”</a:t>
            </a:r>
          </a:p>
          <a:p>
            <a:r>
              <a:rPr lang="en-US" dirty="0" smtClean="0"/>
              <a:t>Most </a:t>
            </a:r>
            <a:r>
              <a:rPr lang="en-US" dirty="0"/>
              <a:t>Questions </a:t>
            </a:r>
            <a:r>
              <a:rPr lang="en-US" dirty="0" smtClean="0"/>
              <a:t>are Situational </a:t>
            </a:r>
            <a:r>
              <a:rPr lang="en-US" dirty="0"/>
              <a:t>in Nature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608280" y="2845080"/>
              <a:ext cx="3879000" cy="2204280"/>
            </p14:xfrm>
          </p:contentPart>
        </mc:Choice>
        <mc:Fallback>
          <p:pic>
            <p:nvPicPr>
              <p:cNvPr id="7" name="Ink 6"/>
              <p:cNvPicPr/>
              <p:nvPr/>
            </p:nvPicPr>
            <p:blipFill>
              <a:blip r:embed="rId3"/>
              <a:stretch>
                <a:fillRect/>
              </a:stretch>
            </p:blipFill>
            <p:spPr>
              <a:xfrm>
                <a:off x="3604680" y="2838240"/>
                <a:ext cx="3891960" cy="2217600"/>
              </a:xfrm>
              <a:prstGeom prst="rect">
                <a:avLst/>
              </a:prstGeom>
            </p:spPr>
          </p:pic>
        </mc:Fallback>
      </mc:AlternateContent>
    </p:spTree>
    <p:extLst>
      <p:ext uri="{BB962C8B-B14F-4D97-AF65-F5344CB8AC3E}">
        <p14:creationId xmlns:p14="http://schemas.microsoft.com/office/powerpoint/2010/main" val="2833625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296" y="93323"/>
            <a:ext cx="10515600" cy="1325563"/>
          </a:xfrm>
        </p:spPr>
        <p:txBody>
          <a:bodyPr/>
          <a:lstStyle/>
          <a:p>
            <a:r>
              <a:rPr lang="en-US" dirty="0"/>
              <a:t>The PMI-ACP </a:t>
            </a:r>
            <a:r>
              <a:rPr lang="en-US" dirty="0" smtClean="0"/>
              <a:t>Exam 7 Agile Domains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62507614"/>
              </p:ext>
            </p:extLst>
          </p:nvPr>
        </p:nvGraphicFramePr>
        <p:xfrm>
          <a:off x="3190449" y="1255596"/>
          <a:ext cx="5713294" cy="5100754"/>
        </p:xfrm>
        <a:graphic>
          <a:graphicData uri="http://schemas.openxmlformats.org/drawingml/2006/table">
            <a:tbl>
              <a:tblPr firstRow="1" firstCol="1" lastRow="1" lastCol="1" bandRow="1" bandCol="1">
                <a:tableStyleId>{5C22544A-7EE6-4342-B048-85BDC9FD1C3A}</a:tableStyleId>
              </a:tblPr>
              <a:tblGrid>
                <a:gridCol w="5713294">
                  <a:extLst>
                    <a:ext uri="{9D8B030D-6E8A-4147-A177-3AD203B41FA5}">
                      <a16:colId xmlns:a16="http://schemas.microsoft.com/office/drawing/2014/main" val="3385022403"/>
                    </a:ext>
                  </a:extLst>
                </a:gridCol>
              </a:tblGrid>
              <a:tr h="722326">
                <a:tc>
                  <a:txBody>
                    <a:bodyPr/>
                    <a:lstStyle/>
                    <a:p>
                      <a:pPr marL="354965" marR="341630" algn="ctr">
                        <a:spcBef>
                          <a:spcPts val="455"/>
                        </a:spcBef>
                        <a:spcAft>
                          <a:spcPts val="0"/>
                        </a:spcAft>
                      </a:pPr>
                      <a:r>
                        <a:rPr lang="en-US" sz="2000" dirty="0">
                          <a:solidFill>
                            <a:schemeClr val="tx1"/>
                          </a:solidFill>
                          <a:effectLst/>
                        </a:rPr>
                        <a:t>Agile</a:t>
                      </a:r>
                      <a:r>
                        <a:rPr lang="en-US" sz="2000" spc="10" dirty="0">
                          <a:solidFill>
                            <a:schemeClr val="tx1"/>
                          </a:solidFill>
                          <a:effectLst/>
                        </a:rPr>
                        <a:t> </a:t>
                      </a:r>
                      <a:r>
                        <a:rPr lang="en-US" sz="2000" dirty="0">
                          <a:solidFill>
                            <a:schemeClr val="tx1"/>
                          </a:solidFill>
                          <a:effectLst/>
                        </a:rPr>
                        <a:t>Principles</a:t>
                      </a:r>
                      <a:r>
                        <a:rPr lang="en-US" sz="2000" spc="15" dirty="0">
                          <a:solidFill>
                            <a:schemeClr val="tx1"/>
                          </a:solidFill>
                          <a:effectLst/>
                        </a:rPr>
                        <a:t> </a:t>
                      </a:r>
                      <a:r>
                        <a:rPr lang="en-US" sz="2000" dirty="0">
                          <a:solidFill>
                            <a:schemeClr val="tx1"/>
                          </a:solidFill>
                          <a:effectLst/>
                        </a:rPr>
                        <a:t>&amp;</a:t>
                      </a:r>
                      <a:r>
                        <a:rPr lang="en-US" sz="2000" spc="-5" dirty="0">
                          <a:solidFill>
                            <a:schemeClr val="tx1"/>
                          </a:solidFill>
                          <a:effectLst/>
                        </a:rPr>
                        <a:t> </a:t>
                      </a:r>
                      <a:r>
                        <a:rPr lang="en-US" sz="2000" dirty="0" smtClean="0">
                          <a:solidFill>
                            <a:schemeClr val="tx1"/>
                          </a:solidFill>
                          <a:effectLst/>
                        </a:rPr>
                        <a:t>Mindset</a:t>
                      </a:r>
                    </a:p>
                    <a:p>
                      <a:pPr marL="354965" marR="341630" algn="ctr">
                        <a:spcBef>
                          <a:spcPts val="455"/>
                        </a:spcBef>
                        <a:spcAft>
                          <a:spcPts val="0"/>
                        </a:spcAft>
                      </a:pPr>
                      <a:r>
                        <a:rPr lang="en-US" sz="2000" spc="-5"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505149044"/>
                  </a:ext>
                </a:extLst>
              </a:tr>
              <a:tr h="722326">
                <a:tc>
                  <a:txBody>
                    <a:bodyPr/>
                    <a:lstStyle/>
                    <a:p>
                      <a:pPr marL="352425" marR="341630" algn="ctr">
                        <a:spcBef>
                          <a:spcPts val="455"/>
                        </a:spcBef>
                        <a:spcAft>
                          <a:spcPts val="0"/>
                        </a:spcAft>
                      </a:pPr>
                      <a:r>
                        <a:rPr lang="en-US" sz="2000" dirty="0">
                          <a:solidFill>
                            <a:schemeClr val="tx1"/>
                          </a:solidFill>
                          <a:effectLst/>
                        </a:rPr>
                        <a:t>Value-Driven</a:t>
                      </a:r>
                      <a:r>
                        <a:rPr lang="en-US" sz="2000" spc="-25" dirty="0">
                          <a:solidFill>
                            <a:schemeClr val="tx1"/>
                          </a:solidFill>
                          <a:effectLst/>
                        </a:rPr>
                        <a:t> </a:t>
                      </a:r>
                      <a:r>
                        <a:rPr lang="en-US" sz="2000" dirty="0">
                          <a:solidFill>
                            <a:schemeClr val="tx1"/>
                          </a:solidFill>
                          <a:effectLst/>
                        </a:rPr>
                        <a:t>Delivery</a:t>
                      </a:r>
                      <a:r>
                        <a:rPr lang="en-US" sz="2000" spc="-35" dirty="0">
                          <a:solidFill>
                            <a:schemeClr val="tx1"/>
                          </a:solidFill>
                          <a:effectLst/>
                        </a:rPr>
                        <a:t> </a:t>
                      </a:r>
                      <a:endParaRPr lang="en-US" sz="2000" spc="-35" dirty="0" smtClean="0">
                        <a:solidFill>
                          <a:schemeClr val="tx1"/>
                        </a:solidFill>
                        <a:effectLst/>
                      </a:endParaRPr>
                    </a:p>
                    <a:p>
                      <a:pPr marL="35242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20%)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540641622"/>
                  </a:ext>
                </a:extLst>
              </a:tr>
              <a:tr h="722326">
                <a:tc>
                  <a:txBody>
                    <a:bodyPr/>
                    <a:lstStyle/>
                    <a:p>
                      <a:pPr marL="354330" marR="341630" algn="ctr">
                        <a:spcBef>
                          <a:spcPts val="455"/>
                        </a:spcBef>
                        <a:spcAft>
                          <a:spcPts val="0"/>
                        </a:spcAft>
                      </a:pPr>
                      <a:r>
                        <a:rPr lang="en-US" sz="2000" dirty="0">
                          <a:solidFill>
                            <a:schemeClr val="tx1"/>
                          </a:solidFill>
                          <a:effectLst/>
                        </a:rPr>
                        <a:t>Stakeholder</a:t>
                      </a:r>
                      <a:r>
                        <a:rPr lang="en-US" sz="2000" spc="-40" dirty="0">
                          <a:solidFill>
                            <a:schemeClr val="tx1"/>
                          </a:solidFill>
                          <a:effectLst/>
                        </a:rPr>
                        <a:t> </a:t>
                      </a:r>
                      <a:r>
                        <a:rPr lang="en-US" sz="2000" dirty="0" smtClean="0">
                          <a:solidFill>
                            <a:schemeClr val="tx1"/>
                          </a:solidFill>
                          <a:effectLst/>
                        </a:rPr>
                        <a:t>Engagement</a:t>
                      </a:r>
                    </a:p>
                    <a:p>
                      <a:pPr marL="354330" marR="341630" algn="ctr">
                        <a:spcBef>
                          <a:spcPts val="455"/>
                        </a:spcBef>
                        <a:spcAft>
                          <a:spcPts val="0"/>
                        </a:spcAft>
                      </a:pPr>
                      <a:r>
                        <a:rPr lang="en-US" sz="2000" spc="-75" dirty="0" smtClean="0">
                          <a:solidFill>
                            <a:schemeClr val="tx1"/>
                          </a:solidFill>
                          <a:effectLst/>
                        </a:rPr>
                        <a:t> </a:t>
                      </a:r>
                      <a:r>
                        <a:rPr lang="en-US" sz="2000" dirty="0">
                          <a:solidFill>
                            <a:schemeClr val="tx1"/>
                          </a:solidFill>
                          <a:effectLst/>
                        </a:rPr>
                        <a:t>(17%)</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681889763"/>
                  </a:ext>
                </a:extLst>
              </a:tr>
              <a:tr h="722326">
                <a:tc>
                  <a:txBody>
                    <a:bodyPr/>
                    <a:lstStyle/>
                    <a:p>
                      <a:pPr marL="354965" marR="341630" algn="ctr">
                        <a:spcBef>
                          <a:spcPts val="455"/>
                        </a:spcBef>
                        <a:spcAft>
                          <a:spcPts val="0"/>
                        </a:spcAft>
                      </a:pPr>
                      <a:r>
                        <a:rPr lang="en-US" sz="2000" dirty="0">
                          <a:solidFill>
                            <a:schemeClr val="tx1"/>
                          </a:solidFill>
                          <a:effectLst/>
                        </a:rPr>
                        <a:t>Team</a:t>
                      </a:r>
                      <a:r>
                        <a:rPr lang="en-US" sz="2000" spc="-35" dirty="0">
                          <a:solidFill>
                            <a:schemeClr val="tx1"/>
                          </a:solidFill>
                          <a:effectLst/>
                        </a:rPr>
                        <a:t> </a:t>
                      </a:r>
                      <a:r>
                        <a:rPr lang="en-US" sz="2000" dirty="0" smtClean="0">
                          <a:solidFill>
                            <a:schemeClr val="tx1"/>
                          </a:solidFill>
                          <a:effectLst/>
                        </a:rPr>
                        <a:t>Performance</a:t>
                      </a:r>
                    </a:p>
                    <a:p>
                      <a:pPr marL="354965" marR="341630" algn="ctr">
                        <a:spcBef>
                          <a:spcPts val="455"/>
                        </a:spcBef>
                        <a:spcAft>
                          <a:spcPts val="0"/>
                        </a:spcAft>
                      </a:pPr>
                      <a:r>
                        <a:rPr lang="en-US" sz="2000" spc="-50"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1616896964"/>
                  </a:ext>
                </a:extLst>
              </a:tr>
              <a:tr h="722326">
                <a:tc>
                  <a:txBody>
                    <a:bodyPr/>
                    <a:lstStyle/>
                    <a:p>
                      <a:pPr marL="354965" marR="341630" algn="ctr">
                        <a:spcBef>
                          <a:spcPts val="455"/>
                        </a:spcBef>
                        <a:spcAft>
                          <a:spcPts val="0"/>
                        </a:spcAft>
                      </a:pPr>
                      <a:r>
                        <a:rPr lang="en-US" sz="2000" dirty="0">
                          <a:solidFill>
                            <a:schemeClr val="tx1"/>
                          </a:solidFill>
                          <a:effectLst/>
                        </a:rPr>
                        <a:t>Adaptive</a:t>
                      </a:r>
                      <a:r>
                        <a:rPr lang="en-US" sz="2000" spc="-20" dirty="0">
                          <a:solidFill>
                            <a:schemeClr val="tx1"/>
                          </a:solidFill>
                          <a:effectLst/>
                        </a:rPr>
                        <a:t> </a:t>
                      </a:r>
                      <a:r>
                        <a:rPr lang="en-US" sz="2000" dirty="0">
                          <a:solidFill>
                            <a:schemeClr val="tx1"/>
                          </a:solidFill>
                          <a:effectLst/>
                        </a:rPr>
                        <a:t>Planning</a:t>
                      </a:r>
                      <a:r>
                        <a:rPr lang="en-US" sz="2000" spc="-10" dirty="0">
                          <a:solidFill>
                            <a:schemeClr val="tx1"/>
                          </a:solidFill>
                          <a:effectLst/>
                        </a:rPr>
                        <a:t> </a:t>
                      </a:r>
                      <a:endParaRPr lang="en-US" sz="2000" spc="-10" dirty="0" smtClean="0">
                        <a:solidFill>
                          <a:schemeClr val="tx1"/>
                        </a:solidFill>
                        <a:effectLst/>
                      </a:endParaRPr>
                    </a:p>
                    <a:p>
                      <a:pPr marL="35496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12%)</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435208881"/>
                  </a:ext>
                </a:extLst>
              </a:tr>
              <a:tr h="766798">
                <a:tc>
                  <a:txBody>
                    <a:bodyPr/>
                    <a:lstStyle/>
                    <a:p>
                      <a:pPr marL="353695" marR="341630" algn="ctr">
                        <a:spcBef>
                          <a:spcPts val="455"/>
                        </a:spcBef>
                        <a:spcAft>
                          <a:spcPts val="0"/>
                        </a:spcAft>
                      </a:pPr>
                      <a:r>
                        <a:rPr lang="en-US" sz="2000" dirty="0">
                          <a:solidFill>
                            <a:schemeClr val="tx1"/>
                          </a:solidFill>
                          <a:effectLst/>
                        </a:rPr>
                        <a:t>Problem</a:t>
                      </a:r>
                      <a:r>
                        <a:rPr lang="en-US" sz="2000" spc="-30" dirty="0">
                          <a:solidFill>
                            <a:schemeClr val="tx1"/>
                          </a:solidFill>
                          <a:effectLst/>
                        </a:rPr>
                        <a:t> </a:t>
                      </a:r>
                      <a:r>
                        <a:rPr lang="en-US" sz="2000" dirty="0">
                          <a:solidFill>
                            <a:schemeClr val="tx1"/>
                          </a:solidFill>
                          <a:effectLst/>
                        </a:rPr>
                        <a:t>Detection</a:t>
                      </a:r>
                      <a:r>
                        <a:rPr lang="en-US" sz="2000" spc="-50" dirty="0">
                          <a:solidFill>
                            <a:schemeClr val="tx1"/>
                          </a:solidFill>
                          <a:effectLst/>
                        </a:rPr>
                        <a:t> </a:t>
                      </a:r>
                      <a:r>
                        <a:rPr lang="en-US" sz="2000" dirty="0">
                          <a:solidFill>
                            <a:schemeClr val="tx1"/>
                          </a:solidFill>
                          <a:effectLst/>
                        </a:rPr>
                        <a:t>&amp;</a:t>
                      </a:r>
                      <a:r>
                        <a:rPr lang="en-US" sz="2000" spc="-30" dirty="0">
                          <a:solidFill>
                            <a:schemeClr val="tx1"/>
                          </a:solidFill>
                          <a:effectLst/>
                        </a:rPr>
                        <a:t> </a:t>
                      </a:r>
                      <a:r>
                        <a:rPr lang="en-US" sz="2000" dirty="0" smtClean="0">
                          <a:solidFill>
                            <a:schemeClr val="tx1"/>
                          </a:solidFill>
                          <a:effectLst/>
                        </a:rPr>
                        <a:t>Resolution </a:t>
                      </a:r>
                      <a:endParaRPr lang="en-US" sz="1100" dirty="0" smtClean="0">
                        <a:solidFill>
                          <a:schemeClr val="tx1"/>
                        </a:solidFill>
                        <a:effectLst/>
                      </a:endParaRPr>
                    </a:p>
                    <a:p>
                      <a:pPr marL="354965" marR="340360" algn="ctr">
                        <a:spcBef>
                          <a:spcPts val="90"/>
                        </a:spcBef>
                        <a:spcAft>
                          <a:spcPts val="0"/>
                        </a:spcAft>
                      </a:pPr>
                      <a:r>
                        <a:rPr lang="en-US" sz="2000" dirty="0" smtClean="0">
                          <a:solidFill>
                            <a:schemeClr val="tx1"/>
                          </a:solidFill>
                          <a:effectLst/>
                        </a:rPr>
                        <a:t>(10%)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971794638"/>
                  </a:ext>
                </a:extLst>
              </a:tr>
              <a:tr h="722326">
                <a:tc>
                  <a:txBody>
                    <a:bodyPr/>
                    <a:lstStyle/>
                    <a:p>
                      <a:pPr marL="354965" marR="341630" algn="ctr">
                        <a:spcBef>
                          <a:spcPts val="460"/>
                        </a:spcBef>
                        <a:spcAft>
                          <a:spcPts val="0"/>
                        </a:spcAft>
                      </a:pPr>
                      <a:r>
                        <a:rPr lang="en-US" sz="2000" dirty="0">
                          <a:solidFill>
                            <a:schemeClr val="tx1"/>
                          </a:solidFill>
                          <a:effectLst/>
                        </a:rPr>
                        <a:t>Continuous</a:t>
                      </a:r>
                      <a:r>
                        <a:rPr lang="en-US" sz="2000" spc="-70" dirty="0">
                          <a:solidFill>
                            <a:schemeClr val="tx1"/>
                          </a:solidFill>
                          <a:effectLst/>
                        </a:rPr>
                        <a:t> </a:t>
                      </a:r>
                      <a:r>
                        <a:rPr lang="en-US" sz="2000" dirty="0">
                          <a:solidFill>
                            <a:schemeClr val="tx1"/>
                          </a:solidFill>
                          <a:effectLst/>
                        </a:rPr>
                        <a:t>Improvement</a:t>
                      </a:r>
                      <a:r>
                        <a:rPr lang="en-US" sz="2000" spc="-40" dirty="0">
                          <a:solidFill>
                            <a:schemeClr val="tx1"/>
                          </a:solidFill>
                          <a:effectLst/>
                        </a:rPr>
                        <a:t> </a:t>
                      </a:r>
                      <a:endParaRPr lang="en-US" sz="2000" spc="-40" dirty="0" smtClean="0">
                        <a:solidFill>
                          <a:schemeClr val="tx1"/>
                        </a:solidFill>
                        <a:effectLst/>
                      </a:endParaRPr>
                    </a:p>
                    <a:p>
                      <a:pPr marL="354965" marR="341630" algn="ctr">
                        <a:spcBef>
                          <a:spcPts val="460"/>
                        </a:spcBef>
                        <a:spcAft>
                          <a:spcPts val="0"/>
                        </a:spcAft>
                      </a:pPr>
                      <a:r>
                        <a:rPr lang="en-US" sz="2000" dirty="0" smtClean="0">
                          <a:solidFill>
                            <a:schemeClr val="tx1"/>
                          </a:solidFill>
                          <a:effectLst/>
                        </a:rPr>
                        <a:t>(</a:t>
                      </a:r>
                      <a:r>
                        <a:rPr lang="en-US" sz="2000" dirty="0">
                          <a:solidFill>
                            <a:schemeClr val="tx1"/>
                          </a:solidFill>
                          <a:effectLst/>
                        </a:rPr>
                        <a:t>9%)</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3705544731"/>
                  </a:ext>
                </a:extLst>
              </a:tr>
            </a:tbl>
          </a:graphicData>
        </a:graphic>
      </p:graphicFrame>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7758000" y="1635480"/>
              <a:ext cx="1522080" cy="4376160"/>
            </p14:xfrm>
          </p:contentPart>
        </mc:Choice>
        <mc:Fallback>
          <p:pic>
            <p:nvPicPr>
              <p:cNvPr id="3" name="Ink 2"/>
              <p:cNvPicPr/>
              <p:nvPr/>
            </p:nvPicPr>
            <p:blipFill>
              <a:blip r:embed="rId3"/>
              <a:stretch>
                <a:fillRect/>
              </a:stretch>
            </p:blipFill>
            <p:spPr>
              <a:xfrm>
                <a:off x="7748280" y="1628640"/>
                <a:ext cx="1536120" cy="4390560"/>
              </a:xfrm>
              <a:prstGeom prst="rect">
                <a:avLst/>
              </a:prstGeom>
            </p:spPr>
          </p:pic>
        </mc:Fallback>
      </mc:AlternateContent>
    </p:spTree>
    <p:extLst>
      <p:ext uri="{BB962C8B-B14F-4D97-AF65-F5344CB8AC3E}">
        <p14:creationId xmlns:p14="http://schemas.microsoft.com/office/powerpoint/2010/main" val="42259720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5069" y="0"/>
            <a:ext cx="5336931" cy="6793695"/>
          </a:xfrm>
          <a:prstGeom prst="rect">
            <a:avLst/>
          </a:prstGeom>
        </p:spPr>
      </p:pic>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3339720" y="440640"/>
              <a:ext cx="4236120" cy="2993400"/>
            </p14:xfrm>
          </p:contentPart>
        </mc:Choice>
        <mc:Fallback>
          <p:pic>
            <p:nvPicPr>
              <p:cNvPr id="8" name="Ink 7"/>
              <p:cNvPicPr/>
              <p:nvPr/>
            </p:nvPicPr>
            <p:blipFill>
              <a:blip r:embed="rId4"/>
              <a:stretch>
                <a:fillRect/>
              </a:stretch>
            </p:blipFill>
            <p:spPr>
              <a:xfrm>
                <a:off x="3331800" y="431640"/>
                <a:ext cx="4255920" cy="3014280"/>
              </a:xfrm>
              <a:prstGeom prst="rect">
                <a:avLst/>
              </a:prstGeom>
            </p:spPr>
          </p:pic>
        </mc:Fallback>
      </mc:AlternateContent>
    </p:spTree>
    <p:extLst>
      <p:ext uri="{BB962C8B-B14F-4D97-AF65-F5344CB8AC3E}">
        <p14:creationId xmlns:p14="http://schemas.microsoft.com/office/powerpoint/2010/main" val="1019455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PMI Think About Agile</a:t>
            </a:r>
            <a:r>
              <a:rPr lang="en-US" dirty="0" smtClean="0"/>
              <a:t>? [1/3]</a:t>
            </a:r>
            <a:endParaRPr lang="en-US" dirty="0"/>
          </a:p>
        </p:txBody>
      </p:sp>
      <p:sp>
        <p:nvSpPr>
          <p:cNvPr id="3" name="Content Placeholder 2"/>
          <p:cNvSpPr>
            <a:spLocks noGrp="1"/>
          </p:cNvSpPr>
          <p:nvPr>
            <p:ph idx="1"/>
          </p:nvPr>
        </p:nvSpPr>
        <p:spPr/>
        <p:txBody>
          <a:bodyPr>
            <a:normAutofit lnSpcReduction="10000"/>
          </a:bodyPr>
          <a:lstStyle/>
          <a:p>
            <a:r>
              <a:rPr lang="en-US" dirty="0" smtClean="0"/>
              <a:t>The </a:t>
            </a:r>
            <a:r>
              <a:rPr lang="en-US" dirty="0"/>
              <a:t>Agile Coach focuses on clarifying project objectives, coordinating with organizational stakeholders, and assisting the self-managing team</a:t>
            </a:r>
          </a:p>
          <a:p>
            <a:endParaRPr lang="en-US" dirty="0"/>
          </a:p>
          <a:p>
            <a:r>
              <a:rPr lang="en-US" dirty="0" smtClean="0"/>
              <a:t>You </a:t>
            </a:r>
            <a:r>
              <a:rPr lang="en-US" dirty="0"/>
              <a:t>[the Coach] are supporting an Agile project team</a:t>
            </a:r>
          </a:p>
          <a:p>
            <a:pPr lvl="1"/>
            <a:r>
              <a:rPr lang="en-US" dirty="0" smtClean="0"/>
              <a:t>Multi-release </a:t>
            </a:r>
            <a:r>
              <a:rPr lang="en-US" dirty="0"/>
              <a:t>schedule</a:t>
            </a:r>
          </a:p>
          <a:p>
            <a:pPr lvl="1"/>
            <a:r>
              <a:rPr lang="en-US" dirty="0" smtClean="0"/>
              <a:t>Numerous </a:t>
            </a:r>
            <a:r>
              <a:rPr lang="en-US" dirty="0"/>
              <a:t>Stakeholders</a:t>
            </a:r>
          </a:p>
          <a:p>
            <a:pPr lvl="1"/>
            <a:r>
              <a:rPr lang="en-US" dirty="0" smtClean="0"/>
              <a:t>Software </a:t>
            </a:r>
            <a:r>
              <a:rPr lang="en-US" dirty="0"/>
              <a:t>project for large organization</a:t>
            </a:r>
          </a:p>
          <a:p>
            <a:endParaRPr lang="en-US" dirty="0"/>
          </a:p>
          <a:p>
            <a:r>
              <a:rPr lang="en-US" dirty="0" smtClean="0"/>
              <a:t>Planning </a:t>
            </a:r>
            <a:r>
              <a:rPr lang="en-US" dirty="0"/>
              <a:t>is important, but less important than adapting </a:t>
            </a:r>
            <a:r>
              <a:rPr lang="en-US" dirty="0" smtClean="0"/>
              <a:t>to change</a:t>
            </a:r>
            <a:r>
              <a:rPr lang="en-US" dirty="0"/>
              <a:t>!</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36880" y="1761840"/>
              <a:ext cx="10292400" cy="3548160"/>
            </p14:xfrm>
          </p:contentPart>
        </mc:Choice>
        <mc:Fallback>
          <p:pic>
            <p:nvPicPr>
              <p:cNvPr id="7" name="Ink 6"/>
              <p:cNvPicPr/>
              <p:nvPr/>
            </p:nvPicPr>
            <p:blipFill>
              <a:blip r:embed="rId3"/>
              <a:stretch>
                <a:fillRect/>
              </a:stretch>
            </p:blipFill>
            <p:spPr>
              <a:xfrm>
                <a:off x="1130400" y="1752840"/>
                <a:ext cx="10308960" cy="3568680"/>
              </a:xfrm>
              <a:prstGeom prst="rect">
                <a:avLst/>
              </a:prstGeom>
            </p:spPr>
          </p:pic>
        </mc:Fallback>
      </mc:AlternateContent>
    </p:spTree>
    <p:extLst>
      <p:ext uri="{BB962C8B-B14F-4D97-AF65-F5344CB8AC3E}">
        <p14:creationId xmlns:p14="http://schemas.microsoft.com/office/powerpoint/2010/main" val="3224294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You </a:t>
            </a:r>
            <a:r>
              <a:rPr lang="en-US" dirty="0"/>
              <a:t>support the Agile team throughout the project, key Stakeholders are engaged effectively, roles and responsibilities are defined</a:t>
            </a:r>
          </a:p>
          <a:p>
            <a:endParaRPr lang="en-US" dirty="0"/>
          </a:p>
          <a:p>
            <a:r>
              <a:rPr lang="en-US" dirty="0" smtClean="0"/>
              <a:t>Self-organizing </a:t>
            </a:r>
            <a:r>
              <a:rPr lang="en-US" dirty="0"/>
              <a:t>teams own implementation of project processes</a:t>
            </a:r>
          </a:p>
          <a:p>
            <a:endParaRPr lang="en-US" dirty="0"/>
          </a:p>
          <a:p>
            <a:r>
              <a:rPr lang="en-US" dirty="0" smtClean="0"/>
              <a:t>Agile </a:t>
            </a:r>
            <a:r>
              <a:rPr lang="en-US" dirty="0"/>
              <a:t>Coaches influence stakeholders, enable change, help to resolve problems, and help teams focus on, and communicate outcomes</a:t>
            </a:r>
          </a:p>
          <a:p>
            <a:endParaRPr lang="en-US" dirty="0"/>
          </a:p>
          <a:p>
            <a:r>
              <a:rPr lang="en-US" dirty="0" smtClean="0"/>
              <a:t>We </a:t>
            </a:r>
            <a:r>
              <a:rPr lang="en-US" dirty="0"/>
              <a:t>are always looking for small, incremental improvements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[2/3]</a:t>
            </a:r>
            <a:endParaRPr lang="en-US" dirty="0"/>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1870200" y="2107080"/>
              <a:ext cx="10041120" cy="4215600"/>
            </p14:xfrm>
          </p:contentPart>
        </mc:Choice>
        <mc:Fallback>
          <p:pic>
            <p:nvPicPr>
              <p:cNvPr id="2" name="Ink 1"/>
              <p:cNvPicPr/>
              <p:nvPr/>
            </p:nvPicPr>
            <p:blipFill>
              <a:blip r:embed="rId3"/>
              <a:stretch>
                <a:fillRect/>
              </a:stretch>
            </p:blipFill>
            <p:spPr>
              <a:xfrm>
                <a:off x="1864440" y="2099880"/>
                <a:ext cx="10055880" cy="4229280"/>
              </a:xfrm>
              <a:prstGeom prst="rect">
                <a:avLst/>
              </a:prstGeom>
            </p:spPr>
          </p:pic>
        </mc:Fallback>
      </mc:AlternateContent>
    </p:spTree>
    <p:extLst>
      <p:ext uri="{BB962C8B-B14F-4D97-AF65-F5344CB8AC3E}">
        <p14:creationId xmlns:p14="http://schemas.microsoft.com/office/powerpoint/2010/main" val="1651800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Agile </a:t>
            </a:r>
            <a:r>
              <a:rPr lang="en-US" dirty="0"/>
              <a:t>Coaches spend their time:</a:t>
            </a:r>
          </a:p>
          <a:p>
            <a:pPr lvl="1"/>
            <a:r>
              <a:rPr lang="en-US" dirty="0" smtClean="0"/>
              <a:t>Helping </a:t>
            </a:r>
            <a:r>
              <a:rPr lang="en-US" dirty="0"/>
              <a:t>the team self-organize and self-manage</a:t>
            </a:r>
          </a:p>
          <a:p>
            <a:pPr lvl="1"/>
            <a:r>
              <a:rPr lang="en-US" dirty="0" smtClean="0"/>
              <a:t>Helping </a:t>
            </a:r>
            <a:r>
              <a:rPr lang="en-US" dirty="0"/>
              <a:t>the team resolve problems and impediments</a:t>
            </a:r>
          </a:p>
          <a:p>
            <a:pPr lvl="1"/>
            <a:r>
              <a:rPr lang="en-US" dirty="0" smtClean="0"/>
              <a:t>Help </a:t>
            </a:r>
            <a:r>
              <a:rPr lang="en-US" dirty="0"/>
              <a:t>engage stakeholders</a:t>
            </a:r>
          </a:p>
          <a:p>
            <a:pPr lvl="1"/>
            <a:r>
              <a:rPr lang="en-US" dirty="0" smtClean="0"/>
              <a:t>Coach </a:t>
            </a:r>
            <a:r>
              <a:rPr lang="en-US" dirty="0"/>
              <a:t>team members and members of the organization on Agile principles</a:t>
            </a:r>
          </a:p>
          <a:p>
            <a:endParaRPr lang="en-US" dirty="0"/>
          </a:p>
          <a:p>
            <a:r>
              <a:rPr lang="en-US" dirty="0" smtClean="0"/>
              <a:t>The </a:t>
            </a:r>
            <a:r>
              <a:rPr lang="en-US" dirty="0"/>
              <a:t>Agile approach stipulates:</a:t>
            </a:r>
          </a:p>
          <a:p>
            <a:pPr lvl="1"/>
            <a:r>
              <a:rPr lang="en-US" dirty="0" smtClean="0"/>
              <a:t>Plan </a:t>
            </a:r>
            <a:r>
              <a:rPr lang="en-US" dirty="0"/>
              <a:t>at the high level up-front, and execute releases and iterations, help the team manage work, communicate with stakeholders</a:t>
            </a:r>
          </a:p>
          <a:p>
            <a:pPr lvl="1"/>
            <a:r>
              <a:rPr lang="en-US" dirty="0" smtClean="0"/>
              <a:t>Planning </a:t>
            </a:r>
            <a:r>
              <a:rPr lang="en-US" dirty="0"/>
              <a:t>actions are done by Product Owner working with the team; decisions are made by the team</a:t>
            </a:r>
          </a:p>
          <a:p>
            <a:pPr lvl="1"/>
            <a:r>
              <a:rPr lang="en-US" dirty="0" smtClean="0"/>
              <a:t>Changes </a:t>
            </a:r>
            <a:r>
              <a:rPr lang="en-US" dirty="0"/>
              <a:t>to the plan are sought after, and embraced</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[3/3]</a:t>
            </a:r>
            <a:endParaRPr lang="en-US" dirty="0"/>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1338480" y="1887120"/>
              <a:ext cx="9711000" cy="4347720"/>
            </p14:xfrm>
          </p:contentPart>
        </mc:Choice>
        <mc:Fallback>
          <p:pic>
            <p:nvPicPr>
              <p:cNvPr id="2" name="Ink 1"/>
              <p:cNvPicPr/>
              <p:nvPr/>
            </p:nvPicPr>
            <p:blipFill>
              <a:blip r:embed="rId3"/>
              <a:stretch>
                <a:fillRect/>
              </a:stretch>
            </p:blipFill>
            <p:spPr>
              <a:xfrm>
                <a:off x="1327680" y="1880640"/>
                <a:ext cx="9730080" cy="4364640"/>
              </a:xfrm>
              <a:prstGeom prst="rect">
                <a:avLst/>
              </a:prstGeom>
            </p:spPr>
          </p:pic>
        </mc:Fallback>
      </mc:AlternateContent>
    </p:spTree>
    <p:extLst>
      <p:ext uri="{BB962C8B-B14F-4D97-AF65-F5344CB8AC3E}">
        <p14:creationId xmlns:p14="http://schemas.microsoft.com/office/powerpoint/2010/main" val="411368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Seven Agile Domains</a:t>
            </a:r>
          </a:p>
        </p:txBody>
      </p:sp>
      <p:sp>
        <p:nvSpPr>
          <p:cNvPr id="7" name="Text Placeholder 6"/>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mc:AlternateContent xmlns:mc="http://schemas.openxmlformats.org/markup-compatibility/2006">
        <mc:Choice xmlns:p14="http://schemas.microsoft.com/office/powerpoint/2010/main" Requires="p14">
          <p:contentPart p14:bwMode="auto" r:id="rId2">
            <p14:nvContentPartPr>
              <p14:cNvPr id="3" name="Ink 2"/>
              <p14:cNvContentPartPr/>
              <p14:nvPr/>
            </p14:nvContentPartPr>
            <p14:xfrm>
              <a:off x="7317360" y="6302880"/>
              <a:ext cx="1800" cy="40320"/>
            </p14:xfrm>
          </p:contentPart>
        </mc:Choice>
        <mc:Fallback>
          <p:pic>
            <p:nvPicPr>
              <p:cNvPr id="3" name="Ink 2"/>
              <p:cNvPicPr/>
              <p:nvPr/>
            </p:nvPicPr>
            <p:blipFill>
              <a:blip r:embed="rId3"/>
              <a:stretch>
                <a:fillRect/>
              </a:stretch>
            </p:blipFill>
            <p:spPr>
              <a:xfrm>
                <a:off x="7313400" y="6298920"/>
                <a:ext cx="9000" cy="47520"/>
              </a:xfrm>
              <a:prstGeom prst="rect">
                <a:avLst/>
              </a:prstGeom>
            </p:spPr>
          </p:pic>
        </mc:Fallback>
      </mc:AlternateContent>
    </p:spTree>
    <p:extLst>
      <p:ext uri="{BB962C8B-B14F-4D97-AF65-F5344CB8AC3E}">
        <p14:creationId xmlns:p14="http://schemas.microsoft.com/office/powerpoint/2010/main" val="39462102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The Seven Agile Domains</a:t>
            </a:r>
          </a:p>
        </p:txBody>
      </p:sp>
      <p:sp>
        <p:nvSpPr>
          <p:cNvPr id="8" name="Content Placeholder 7"/>
          <p:cNvSpPr>
            <a:spLocks noGrp="1"/>
          </p:cNvSpPr>
          <p:nvPr>
            <p:ph idx="1"/>
          </p:nvPr>
        </p:nvSpPr>
        <p:spPr/>
        <p:txBody>
          <a:bodyPr>
            <a:normAutofit/>
          </a:bodyPr>
          <a:lstStyle/>
          <a:p>
            <a:r>
              <a:rPr lang="en-US" dirty="0" smtClean="0"/>
              <a:t>Domain </a:t>
            </a:r>
            <a:r>
              <a:rPr lang="en-US" dirty="0"/>
              <a:t>1: Agile Principles &amp; Mindset</a:t>
            </a:r>
          </a:p>
          <a:p>
            <a:r>
              <a:rPr lang="en-US" dirty="0" smtClean="0"/>
              <a:t>Domain </a:t>
            </a:r>
            <a:r>
              <a:rPr lang="en-US" dirty="0"/>
              <a:t>2: Value Driven Delivery</a:t>
            </a:r>
          </a:p>
          <a:p>
            <a:r>
              <a:rPr lang="en-US" dirty="0" smtClean="0"/>
              <a:t>Domain </a:t>
            </a:r>
            <a:r>
              <a:rPr lang="en-US" dirty="0"/>
              <a:t>3: Stakeholder Engagement</a:t>
            </a:r>
          </a:p>
          <a:p>
            <a:r>
              <a:rPr lang="en-US" dirty="0" smtClean="0"/>
              <a:t>Domain </a:t>
            </a:r>
            <a:r>
              <a:rPr lang="en-US" dirty="0"/>
              <a:t>4: Team Performance</a:t>
            </a:r>
          </a:p>
          <a:p>
            <a:r>
              <a:rPr lang="en-US" dirty="0" smtClean="0"/>
              <a:t>Domain </a:t>
            </a:r>
            <a:r>
              <a:rPr lang="en-US" dirty="0"/>
              <a:t>5: Adaptive Planning</a:t>
            </a:r>
          </a:p>
          <a:p>
            <a:r>
              <a:rPr lang="en-US" dirty="0" smtClean="0"/>
              <a:t>Domain </a:t>
            </a:r>
            <a:r>
              <a:rPr lang="en-US" dirty="0"/>
              <a:t>6: Problem Detection / Resolution</a:t>
            </a:r>
          </a:p>
          <a:p>
            <a:r>
              <a:rPr lang="en-US" dirty="0" smtClean="0"/>
              <a:t>Domain </a:t>
            </a:r>
            <a:r>
              <a:rPr lang="en-US" dirty="0"/>
              <a:t>7: Continuous Improvement</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5203741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Advocate for agile principles by modeling those principles, and discussing agile values. This will help develop a shared mindset across the team, as well as between the customer and the team.</a:t>
            </a:r>
          </a:p>
          <a:p>
            <a:r>
              <a:rPr lang="en-US" b="1" dirty="0" smtClean="0"/>
              <a:t>TASK </a:t>
            </a:r>
            <a:r>
              <a:rPr lang="en-US" b="1" dirty="0"/>
              <a:t>2: </a:t>
            </a:r>
            <a:r>
              <a:rPr lang="en-US" dirty="0"/>
              <a:t>Help ensure that everyone has a common understanding of the values and principles of agile, and a common knowledge around the agile practices and terminology being used.</a:t>
            </a:r>
          </a:p>
          <a:p>
            <a:r>
              <a:rPr lang="en-US" b="1" dirty="0" smtClean="0"/>
              <a:t>TASK </a:t>
            </a:r>
            <a:r>
              <a:rPr lang="en-US" b="1" dirty="0"/>
              <a:t>3: </a:t>
            </a:r>
            <a:r>
              <a:rPr lang="en-US" dirty="0"/>
              <a:t>Support the change related to embracing agile approaches at the system and organization level by educating individuals, and influencing processes and people.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57040" y="1607400"/>
              <a:ext cx="9593640" cy="2793240"/>
            </p14:xfrm>
          </p:contentPart>
        </mc:Choice>
        <mc:Fallback>
          <p:pic>
            <p:nvPicPr>
              <p:cNvPr id="7" name="Ink 6"/>
              <p:cNvPicPr/>
              <p:nvPr/>
            </p:nvPicPr>
            <p:blipFill>
              <a:blip r:embed="rId3"/>
              <a:stretch>
                <a:fillRect/>
              </a:stretch>
            </p:blipFill>
            <p:spPr>
              <a:xfrm>
                <a:off x="1150560" y="1602720"/>
                <a:ext cx="9609840" cy="2801160"/>
              </a:xfrm>
              <a:prstGeom prst="rect">
                <a:avLst/>
              </a:prstGeom>
            </p:spPr>
          </p:pic>
        </mc:Fallback>
      </mc:AlternateContent>
    </p:spTree>
    <p:extLst>
      <p:ext uri="{BB962C8B-B14F-4D97-AF65-F5344CB8AC3E}">
        <p14:creationId xmlns:p14="http://schemas.microsoft.com/office/powerpoint/2010/main" val="19129033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highly visible information radiators, accurately showing progress on the project, and team performance. Use these to enhance transparency and trust.</a:t>
            </a:r>
          </a:p>
          <a:p>
            <a:r>
              <a:rPr lang="en-US" b="1" dirty="0" smtClean="0"/>
              <a:t>TASK </a:t>
            </a:r>
            <a:r>
              <a:rPr lang="en-US" b="1" dirty="0"/>
              <a:t>5: </a:t>
            </a:r>
            <a:r>
              <a:rPr lang="en-US" dirty="0"/>
              <a:t>Contribute to a safe and trusting team environment by allowing everyone to experiment and make mistakes. This enhances learning, and continuous improvement of processes.</a:t>
            </a:r>
          </a:p>
          <a:p>
            <a:r>
              <a:rPr lang="en-US" b="1" dirty="0" smtClean="0"/>
              <a:t>TASK </a:t>
            </a:r>
            <a:r>
              <a:rPr lang="en-US" b="1" dirty="0"/>
              <a:t>6: </a:t>
            </a:r>
            <a:r>
              <a:rPr lang="en-US" dirty="0"/>
              <a:t>Enhance creativity by experimenting with new techniques and process ideas. This will allow the discovery of more effective and efficient ways of working.</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120560" y="3123000"/>
              <a:ext cx="6139800" cy="2145960"/>
            </p14:xfrm>
          </p:contentPart>
        </mc:Choice>
        <mc:Fallback>
          <p:pic>
            <p:nvPicPr>
              <p:cNvPr id="7" name="Ink 6"/>
              <p:cNvPicPr/>
              <p:nvPr/>
            </p:nvPicPr>
            <p:blipFill>
              <a:blip r:embed="rId3"/>
              <a:stretch>
                <a:fillRect/>
              </a:stretch>
            </p:blipFill>
            <p:spPr>
              <a:xfrm>
                <a:off x="4110480" y="3113640"/>
                <a:ext cx="6154920" cy="2158920"/>
              </a:xfrm>
              <a:prstGeom prst="rect">
                <a:avLst/>
              </a:prstGeom>
            </p:spPr>
          </p:pic>
        </mc:Fallback>
      </mc:AlternateContent>
    </p:spTree>
    <p:extLst>
      <p:ext uri="{BB962C8B-B14F-4D97-AF65-F5344CB8AC3E}">
        <p14:creationId xmlns:p14="http://schemas.microsoft.com/office/powerpoint/2010/main" val="38321295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a:t>
            </a:r>
            <a:r>
              <a:rPr lang="en-US" dirty="0"/>
              <a:t> Encourage team members to share knowledge by collaborating and working together. This will help to eliminate knowledge silos, and will reduce bottlenecks in workflows.</a:t>
            </a:r>
          </a:p>
          <a:p>
            <a:r>
              <a:rPr lang="en-US" b="1" dirty="0" smtClean="0"/>
              <a:t>TASK </a:t>
            </a:r>
            <a:r>
              <a:rPr lang="en-US" b="1" dirty="0"/>
              <a:t>8:</a:t>
            </a:r>
            <a:r>
              <a:rPr lang="en-US" dirty="0"/>
              <a:t> Encourage emergent leadership within the team by establishing a safe and respectful environment in which new approaches can be tried. This will foster self-organization, and empower emergent leaders.</a:t>
            </a:r>
          </a:p>
          <a:p>
            <a:r>
              <a:rPr lang="en-US" b="1" dirty="0" smtClean="0"/>
              <a:t>TASK </a:t>
            </a:r>
            <a:r>
              <a:rPr lang="en-US" b="1" dirty="0"/>
              <a:t>9:</a:t>
            </a:r>
            <a:r>
              <a:rPr lang="en-US" dirty="0"/>
              <a:t> Practice servant leadership by supporting and encouraging others. This will help them to perform at their highest level, and continue to improve.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3979053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[1/5]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Define deliverables by identifying Features that can be produced incrementally. This will maximize value to the customer, and minimize work that does not add value.</a:t>
            </a:r>
          </a:p>
          <a:p>
            <a:r>
              <a:rPr lang="en-US" b="1" dirty="0" smtClean="0"/>
              <a:t>TASK </a:t>
            </a:r>
            <a:r>
              <a:rPr lang="en-US" b="1" dirty="0"/>
              <a:t>2: </a:t>
            </a:r>
            <a:r>
              <a:rPr lang="en-US" dirty="0"/>
              <a:t>Refine requirements by gaining consensus on acceptance criteria for Features. These should be focused on value to the customer, and determined in the planning for an Iteration, and before development begins.</a:t>
            </a:r>
          </a:p>
          <a:p>
            <a:r>
              <a:rPr lang="en-US" b="1" dirty="0" smtClean="0"/>
              <a:t>TASK </a:t>
            </a:r>
            <a:r>
              <a:rPr lang="en-US" b="1" dirty="0"/>
              <a:t>3: </a:t>
            </a:r>
            <a:r>
              <a:rPr lang="en-US" dirty="0"/>
              <a:t>Select the processes to be used based on characteristics of the project, and the organization. Tailor the processes based on those same considerations, in whatever way optimizes delivery of value.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241640" y="1632600"/>
              <a:ext cx="9756720" cy="4373640"/>
            </p14:xfrm>
          </p:contentPart>
        </mc:Choice>
        <mc:Fallback>
          <p:pic>
            <p:nvPicPr>
              <p:cNvPr id="7" name="Ink 6"/>
              <p:cNvPicPr/>
              <p:nvPr/>
            </p:nvPicPr>
            <p:blipFill>
              <a:blip r:embed="rId3"/>
              <a:stretch>
                <a:fillRect/>
              </a:stretch>
            </p:blipFill>
            <p:spPr>
              <a:xfrm>
                <a:off x="1234080" y="1622880"/>
                <a:ext cx="9770760" cy="4388400"/>
              </a:xfrm>
              <a:prstGeom prst="rect">
                <a:avLst/>
              </a:prstGeom>
            </p:spPr>
          </p:pic>
        </mc:Fallback>
      </mc:AlternateContent>
    </p:spTree>
    <p:extLst>
      <p:ext uri="{BB962C8B-B14F-4D97-AF65-F5344CB8AC3E}">
        <p14:creationId xmlns:p14="http://schemas.microsoft.com/office/powerpoint/2010/main" val="19337941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[2/5]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Plan for small releasable increments, focusing on minimally marketable features and minimally viable products. This will allow for early delivery [and recognition] of value.</a:t>
            </a:r>
          </a:p>
          <a:p>
            <a:r>
              <a:rPr lang="en-US" b="1" dirty="0" smtClean="0"/>
              <a:t>TASK </a:t>
            </a:r>
            <a:r>
              <a:rPr lang="en-US" b="1" dirty="0"/>
              <a:t>5: </a:t>
            </a:r>
            <a:r>
              <a:rPr lang="en-US" dirty="0"/>
              <a:t>Limit increment size, and conduct frequent product reviews with stakeholders. This will allow for the early identification of, and response to, variances and risks.</a:t>
            </a:r>
          </a:p>
          <a:p>
            <a:r>
              <a:rPr lang="en-US" b="1" dirty="0" smtClean="0"/>
              <a:t>TASK </a:t>
            </a:r>
            <a:r>
              <a:rPr lang="en-US" b="1" dirty="0"/>
              <a:t>6: </a:t>
            </a:r>
            <a:r>
              <a:rPr lang="en-US" dirty="0"/>
              <a:t>Solicit feedback from the customer and end-users frequently, by reviewing the produced features often. This will help to confirm that the product being delivered is providing real value.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82600" y="1443600"/>
              <a:ext cx="9913680" cy="4315320"/>
            </p14:xfrm>
          </p:contentPart>
        </mc:Choice>
        <mc:Fallback>
          <p:pic>
            <p:nvPicPr>
              <p:cNvPr id="7" name="Ink 6"/>
              <p:cNvPicPr/>
              <p:nvPr/>
            </p:nvPicPr>
            <p:blipFill>
              <a:blip r:embed="rId3"/>
              <a:stretch>
                <a:fillRect/>
              </a:stretch>
            </p:blipFill>
            <p:spPr>
              <a:xfrm>
                <a:off x="1176840" y="1435320"/>
                <a:ext cx="9925560" cy="4329000"/>
              </a:xfrm>
              <a:prstGeom prst="rect">
                <a:avLst/>
              </a:prstGeom>
            </p:spPr>
          </p:pic>
        </mc:Fallback>
      </mc:AlternateContent>
    </p:spTree>
    <p:extLst>
      <p:ext uri="{BB962C8B-B14F-4D97-AF65-F5344CB8AC3E}">
        <p14:creationId xmlns:p14="http://schemas.microsoft.com/office/powerpoint/2010/main" val="12836955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[3/5]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Collaborate with stakeholders to determine their prioritization of features to be developed, based on value to the customer.</a:t>
            </a:r>
          </a:p>
          <a:p>
            <a:r>
              <a:rPr lang="en-US" b="1" dirty="0" smtClean="0"/>
              <a:t>TASK </a:t>
            </a:r>
            <a:r>
              <a:rPr lang="en-US" b="1" dirty="0"/>
              <a:t>8: </a:t>
            </a:r>
            <a:r>
              <a:rPr lang="en-US" dirty="0"/>
              <a:t>Perform frequent quality checks on the product being developed, and take the necessary actions to maintain the quality of the deliverables. This will reduce the overall cost of the development, and ensure delivery of value.</a:t>
            </a:r>
          </a:p>
          <a:p>
            <a:r>
              <a:rPr lang="en-US" b="1" dirty="0" smtClean="0"/>
              <a:t>TASK </a:t>
            </a:r>
            <a:r>
              <a:rPr lang="en-US" b="1" dirty="0"/>
              <a:t>9: </a:t>
            </a:r>
            <a:r>
              <a:rPr lang="en-US" dirty="0"/>
              <a:t>Continuously identify, and respond to, environmental, operational, and infrastructure factors, to effectively and efficiently produce valuable deliverables.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862160" y="2470320"/>
              <a:ext cx="7000920" cy="3776400"/>
            </p14:xfrm>
          </p:contentPart>
        </mc:Choice>
        <mc:Fallback>
          <p:pic>
            <p:nvPicPr>
              <p:cNvPr id="7" name="Ink 6"/>
              <p:cNvPicPr/>
              <p:nvPr/>
            </p:nvPicPr>
            <p:blipFill>
              <a:blip r:embed="rId3"/>
              <a:stretch>
                <a:fillRect/>
              </a:stretch>
            </p:blipFill>
            <p:spPr>
              <a:xfrm>
                <a:off x="4853520" y="2459880"/>
                <a:ext cx="7021440" cy="3795480"/>
              </a:xfrm>
              <a:prstGeom prst="rect">
                <a:avLst/>
              </a:prstGeom>
            </p:spPr>
          </p:pic>
        </mc:Fallback>
      </mc:AlternateContent>
    </p:spTree>
    <p:extLst>
      <p:ext uri="{BB962C8B-B14F-4D97-AF65-F5344CB8AC3E}">
        <p14:creationId xmlns:p14="http://schemas.microsoft.com/office/powerpoint/2010/main" val="26383522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[4/5]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10: </a:t>
            </a:r>
            <a:r>
              <a:rPr lang="en-US" dirty="0"/>
              <a:t>Conduct frequent reviews and planning sessions with stakeholders to solicit feedback, and use that feedback to adjust the work to be accomplished next.</a:t>
            </a:r>
          </a:p>
          <a:p>
            <a:r>
              <a:rPr lang="en-US" b="1" dirty="0" smtClean="0"/>
              <a:t>TASK </a:t>
            </a:r>
            <a:r>
              <a:rPr lang="en-US" b="1" dirty="0"/>
              <a:t>11: </a:t>
            </a:r>
            <a:r>
              <a:rPr lang="en-US" dirty="0"/>
              <a:t>Balance actual development / production efforts and risk reduction efforts by including risk reduction work in the Product Backlog. This will optimize the value of the product actually delivered, and overall project success.</a:t>
            </a:r>
          </a:p>
          <a:p>
            <a:r>
              <a:rPr lang="en-US" b="1" dirty="0" smtClean="0"/>
              <a:t>TASK </a:t>
            </a:r>
            <a:r>
              <a:rPr lang="en-US" b="1" dirty="0"/>
              <a:t>12: </a:t>
            </a:r>
            <a:r>
              <a:rPr lang="en-US" dirty="0"/>
              <a:t>Continuously collaborate with the customer and stakeholders to re-prioritize requirements, based on changes to the environment and stakeholder needs.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378600" y="1707480"/>
              <a:ext cx="8746200" cy="5045040"/>
            </p14:xfrm>
          </p:contentPart>
        </mc:Choice>
        <mc:Fallback>
          <p:pic>
            <p:nvPicPr>
              <p:cNvPr id="7" name="Ink 6"/>
              <p:cNvPicPr/>
              <p:nvPr/>
            </p:nvPicPr>
            <p:blipFill>
              <a:blip r:embed="rId3"/>
              <a:stretch>
                <a:fillRect/>
              </a:stretch>
            </p:blipFill>
            <p:spPr>
              <a:xfrm>
                <a:off x="3372120" y="1700640"/>
                <a:ext cx="8759160" cy="5062680"/>
              </a:xfrm>
              <a:prstGeom prst="rect">
                <a:avLst/>
              </a:prstGeom>
            </p:spPr>
          </p:pic>
        </mc:Fallback>
      </mc:AlternateContent>
    </p:spTree>
    <p:extLst>
      <p:ext uri="{BB962C8B-B14F-4D97-AF65-F5344CB8AC3E}">
        <p14:creationId xmlns:p14="http://schemas.microsoft.com/office/powerpoint/2010/main" val="32736490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[5/5]</a:t>
            </a:r>
            <a:endParaRPr lang="en-US" dirty="0"/>
          </a:p>
        </p:txBody>
      </p:sp>
      <p:sp>
        <p:nvSpPr>
          <p:cNvPr id="3" name="Content Placeholder 2"/>
          <p:cNvSpPr>
            <a:spLocks noGrp="1"/>
          </p:cNvSpPr>
          <p:nvPr>
            <p:ph idx="1"/>
          </p:nvPr>
        </p:nvSpPr>
        <p:spPr/>
        <p:txBody>
          <a:bodyPr/>
          <a:lstStyle/>
          <a:p>
            <a:r>
              <a:rPr lang="en-US" b="1" dirty="0" smtClean="0"/>
              <a:t>TASK </a:t>
            </a:r>
            <a:r>
              <a:rPr lang="en-US" b="1" dirty="0"/>
              <a:t>13: </a:t>
            </a:r>
            <a:r>
              <a:rPr lang="en-US" dirty="0"/>
              <a:t>Elicit and prioritize relevant non-functional requirements [on-going operations, security, etc.], considering the environment in which the final product will be used. This will help ensure long-term value to the customer.</a:t>
            </a:r>
          </a:p>
          <a:p>
            <a:r>
              <a:rPr lang="en-US" b="1" dirty="0" smtClean="0"/>
              <a:t>TASK </a:t>
            </a:r>
            <a:r>
              <a:rPr lang="en-US" b="1" dirty="0"/>
              <a:t>14: </a:t>
            </a:r>
            <a:r>
              <a:rPr lang="en-US" dirty="0"/>
              <a:t>Conduct frequent inspections, reviews, and testing of the work products. This will help to identify opportunities to improve both the product, and the processes used to produce it.</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432440" y="1942560"/>
              <a:ext cx="9089280" cy="830880"/>
            </p14:xfrm>
          </p:contentPart>
        </mc:Choice>
        <mc:Fallback>
          <p:pic>
            <p:nvPicPr>
              <p:cNvPr id="7" name="Ink 6"/>
              <p:cNvPicPr/>
              <p:nvPr/>
            </p:nvPicPr>
            <p:blipFill>
              <a:blip r:embed="rId3"/>
              <a:stretch>
                <a:fillRect/>
              </a:stretch>
            </p:blipFill>
            <p:spPr>
              <a:xfrm>
                <a:off x="1429560" y="1935360"/>
                <a:ext cx="9098280" cy="844560"/>
              </a:xfrm>
              <a:prstGeom prst="rect">
                <a:avLst/>
              </a:prstGeom>
            </p:spPr>
          </p:pic>
        </mc:Fallback>
      </mc:AlternateContent>
    </p:spTree>
    <p:extLst>
      <p:ext uri="{BB962C8B-B14F-4D97-AF65-F5344CB8AC3E}">
        <p14:creationId xmlns:p14="http://schemas.microsoft.com/office/powerpoint/2010/main" val="12796540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Continuously identify key business stakeholders throughout the project. Engage the stakeholders to determine and refine their interests, needs, and expectations.</a:t>
            </a:r>
          </a:p>
          <a:p>
            <a:r>
              <a:rPr lang="en-US" b="1" dirty="0" smtClean="0"/>
              <a:t>TASK </a:t>
            </a:r>
            <a:r>
              <a:rPr lang="en-US" b="1" dirty="0"/>
              <a:t>2: </a:t>
            </a:r>
            <a:r>
              <a:rPr lang="en-US" dirty="0"/>
              <a:t>Engage all key stakeholders in knowledge sharing early in the project, and throughout the project. This will ensure the continuous delivery of value to the customer.</a:t>
            </a:r>
          </a:p>
          <a:p>
            <a:r>
              <a:rPr lang="en-US" b="1" dirty="0" smtClean="0"/>
              <a:t>TASK </a:t>
            </a:r>
            <a:r>
              <a:rPr lang="en-US" b="1" dirty="0"/>
              <a:t>3: </a:t>
            </a:r>
            <a:r>
              <a:rPr lang="en-US" dirty="0"/>
              <a:t>Establish relationships with stakeholders by forming working agreements. This will promote effective participation and collaboration.</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212120" y="5159520"/>
              <a:ext cx="7016040" cy="538200"/>
            </p14:xfrm>
          </p:contentPart>
        </mc:Choice>
        <mc:Fallback>
          <p:pic>
            <p:nvPicPr>
              <p:cNvPr id="7" name="Ink 6"/>
              <p:cNvPicPr/>
              <p:nvPr/>
            </p:nvPicPr>
            <p:blipFill>
              <a:blip r:embed="rId3"/>
              <a:stretch>
                <a:fillRect/>
              </a:stretch>
            </p:blipFill>
            <p:spPr>
              <a:xfrm>
                <a:off x="1204560" y="5149800"/>
                <a:ext cx="7030080" cy="555840"/>
              </a:xfrm>
              <a:prstGeom prst="rect">
                <a:avLst/>
              </a:prstGeom>
            </p:spPr>
          </p:pic>
        </mc:Fallback>
      </mc:AlternateContent>
    </p:spTree>
    <p:extLst>
      <p:ext uri="{BB962C8B-B14F-4D97-AF65-F5344CB8AC3E}">
        <p14:creationId xmlns:p14="http://schemas.microsoft.com/office/powerpoint/2010/main" val="28617503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Continuously assess changes in the project and organization to ensure that new stakeholders are identified and appropriately engaged.</a:t>
            </a:r>
          </a:p>
          <a:p>
            <a:r>
              <a:rPr lang="en-US" b="1" dirty="0" smtClean="0"/>
              <a:t>TASK </a:t>
            </a:r>
            <a:r>
              <a:rPr lang="en-US" b="1" dirty="0"/>
              <a:t>5: </a:t>
            </a:r>
            <a:r>
              <a:rPr lang="en-US" dirty="0"/>
              <a:t>Establish collaborative behaviors among members of the organization to foster group decision-making and group conflict resolution. This will improve the quality and timeliness of decisions.</a:t>
            </a:r>
          </a:p>
          <a:p>
            <a:r>
              <a:rPr lang="en-US" b="1" dirty="0" smtClean="0"/>
              <a:t>TASK </a:t>
            </a:r>
            <a:r>
              <a:rPr lang="en-US" b="1" dirty="0"/>
              <a:t>6: </a:t>
            </a:r>
            <a:r>
              <a:rPr lang="en-US" dirty="0"/>
              <a:t>Collaboratively develop a high-level vision and supporting objectives. This will establish a shared understanding of the products and deliverables, and the schedule [releases and iterations], to align expectations.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5760842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Establish and maintain a shared understanding of the desired deliverables, success criteria, and acceptable trade-offs with key stakeholders. This will help to align expectations.</a:t>
            </a:r>
          </a:p>
          <a:p>
            <a:r>
              <a:rPr lang="en-US" b="1" dirty="0" smtClean="0"/>
              <a:t>TASK </a:t>
            </a:r>
            <a:r>
              <a:rPr lang="en-US" b="1" dirty="0"/>
              <a:t>8: </a:t>
            </a:r>
            <a:r>
              <a:rPr lang="en-US" dirty="0"/>
              <a:t>Provide transparent and accurate information to stakeholders regarding work progress, product quality, impediments, and risks. This will help stakeholders to make informed decisions about requirements and priorities.</a:t>
            </a:r>
          </a:p>
          <a:p>
            <a:r>
              <a:rPr lang="en-US" b="1" dirty="0" smtClean="0"/>
              <a:t>TASK </a:t>
            </a:r>
            <a:r>
              <a:rPr lang="en-US" b="1" dirty="0"/>
              <a:t>9: </a:t>
            </a:r>
            <a:r>
              <a:rPr lang="en-US" dirty="0"/>
              <a:t>Provide forecasts at a level of detail that balances the need for certainty and the benefits of adaptability. This will support informed prioritization and decision-making by key stakeholders.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725780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Cooperate with other Team Members to establish ground rules and internal Team processes and procedures. This will foster Team cohesion, and strengthen members’ commitment to shared outcomes.</a:t>
            </a:r>
          </a:p>
          <a:p>
            <a:r>
              <a:rPr lang="en-US" b="1" dirty="0" smtClean="0"/>
              <a:t>TASK </a:t>
            </a:r>
            <a:r>
              <a:rPr lang="en-US" b="1" dirty="0"/>
              <a:t>2: </a:t>
            </a:r>
            <a:r>
              <a:rPr lang="en-US" dirty="0"/>
              <a:t>Help develop a Team that has the technical and interpersonal skills to achieve all of the project objectives. This will allow for the rapid creation and delivery of business value to the customer.</a:t>
            </a:r>
          </a:p>
          <a:p>
            <a:r>
              <a:rPr lang="en-US" b="1" dirty="0" smtClean="0"/>
              <a:t>TASK </a:t>
            </a:r>
            <a:r>
              <a:rPr lang="en-US" b="1" dirty="0"/>
              <a:t>3: </a:t>
            </a:r>
            <a:r>
              <a:rPr lang="en-US" dirty="0"/>
              <a:t>Encourage Team Members to become generalizing specialists, in order to create a high-performing cross-functional team. This allows for a smaller team, and reduces bottlenecks in the work-flow.</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30320" y="2977560"/>
              <a:ext cx="11274480" cy="1438560"/>
            </p14:xfrm>
          </p:contentPart>
        </mc:Choice>
        <mc:Fallback>
          <p:pic>
            <p:nvPicPr>
              <p:cNvPr id="7" name="Ink 6"/>
              <p:cNvPicPr/>
              <p:nvPr/>
            </p:nvPicPr>
            <p:blipFill>
              <a:blip r:embed="rId3"/>
              <a:stretch>
                <a:fillRect/>
              </a:stretch>
            </p:blipFill>
            <p:spPr>
              <a:xfrm>
                <a:off x="124920" y="2970360"/>
                <a:ext cx="11288880" cy="1453320"/>
              </a:xfrm>
              <a:prstGeom prst="rect">
                <a:avLst/>
              </a:prstGeom>
            </p:spPr>
          </p:pic>
        </mc:Fallback>
      </mc:AlternateContent>
    </p:spTree>
    <p:extLst>
      <p:ext uri="{BB962C8B-B14F-4D97-AF65-F5344CB8AC3E}">
        <p14:creationId xmlns:p14="http://schemas.microsoft.com/office/powerpoint/2010/main" val="35311239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Contribute to self-organizing and self-managing by the Team Members, by empowering them, and encouraging emerging leadership. This enhances agility and speed.</a:t>
            </a:r>
          </a:p>
          <a:p>
            <a:r>
              <a:rPr lang="en-US" b="1" dirty="0" smtClean="0"/>
              <a:t>TASK </a:t>
            </a:r>
            <a:r>
              <a:rPr lang="en-US" b="1" dirty="0"/>
              <a:t>5: </a:t>
            </a:r>
            <a:r>
              <a:rPr lang="en-US" dirty="0"/>
              <a:t>Continuously discover Team and individual motivators and de-motivators, and use them to help maintain Team high morale and productivity.</a:t>
            </a:r>
          </a:p>
          <a:p>
            <a:r>
              <a:rPr lang="en-US" b="1" dirty="0" smtClean="0"/>
              <a:t>TASK </a:t>
            </a:r>
            <a:r>
              <a:rPr lang="en-US" b="1" dirty="0"/>
              <a:t>6: </a:t>
            </a:r>
            <a:r>
              <a:rPr lang="en-US" dirty="0"/>
              <a:t>Facilitate close communication within the Team, and with key stakeholders, through co-location and the use of collaboration tools.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19520" y="3053520"/>
              <a:ext cx="11283480" cy="2484000"/>
            </p14:xfrm>
          </p:contentPart>
        </mc:Choice>
        <mc:Fallback>
          <p:pic>
            <p:nvPicPr>
              <p:cNvPr id="7" name="Ink 6"/>
              <p:cNvPicPr/>
              <p:nvPr/>
            </p:nvPicPr>
            <p:blipFill>
              <a:blip r:embed="rId3"/>
              <a:stretch>
                <a:fillRect/>
              </a:stretch>
            </p:blipFill>
            <p:spPr>
              <a:xfrm>
                <a:off x="112320" y="3047760"/>
                <a:ext cx="11298600" cy="2499480"/>
              </a:xfrm>
              <a:prstGeom prst="rect">
                <a:avLst/>
              </a:prstGeom>
            </p:spPr>
          </p:pic>
        </mc:Fallback>
      </mc:AlternateContent>
    </p:spTree>
    <p:extLst>
      <p:ext uri="{BB962C8B-B14F-4D97-AF65-F5344CB8AC3E}">
        <p14:creationId xmlns:p14="http://schemas.microsoft.com/office/powerpoint/2010/main" val="35161826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Reduce distractions in order to facilitate effective and efficient work accomplishment.</a:t>
            </a:r>
          </a:p>
          <a:p>
            <a:r>
              <a:rPr lang="en-US" b="1" dirty="0" smtClean="0"/>
              <a:t>TASK </a:t>
            </a:r>
            <a:r>
              <a:rPr lang="en-US" b="1" dirty="0"/>
              <a:t>8: </a:t>
            </a:r>
            <a:r>
              <a:rPr lang="en-US" dirty="0"/>
              <a:t>Participate in the process of aligning the goals and objectives of the Team with the overall goals of the project. Initially and continuously share the project vision.</a:t>
            </a:r>
          </a:p>
          <a:p>
            <a:r>
              <a:rPr lang="en-US" b="1" dirty="0" smtClean="0"/>
              <a:t>TASK </a:t>
            </a:r>
            <a:r>
              <a:rPr lang="en-US" b="1" dirty="0"/>
              <a:t>9: </a:t>
            </a:r>
            <a:r>
              <a:rPr lang="en-US" dirty="0"/>
              <a:t>Assist the Team in measuring their velocity, based on performance in previous iterations and releases. Help them use their velocity to understand their capacity, and create accurate forecasts.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36518617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[1/4]</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Plan at multiple levels [project, release, iteration, daily] in the appropriate level of detail. Use rolling wave planning and progressive elaboration to balance predictability with flexibility.</a:t>
            </a:r>
          </a:p>
          <a:p>
            <a:r>
              <a:rPr lang="en-US" b="1" dirty="0" smtClean="0"/>
              <a:t>TASK </a:t>
            </a:r>
            <a:r>
              <a:rPr lang="en-US" b="1" dirty="0"/>
              <a:t>2: </a:t>
            </a:r>
            <a:r>
              <a:rPr lang="en-US" dirty="0"/>
              <a:t>Make planning activities transparent and visible by encouraging participation of key stakeholders, and publishing the results of the planning.</a:t>
            </a:r>
          </a:p>
          <a:p>
            <a:r>
              <a:rPr lang="en-US" b="1" dirty="0" smtClean="0"/>
              <a:t>TASK </a:t>
            </a:r>
            <a:r>
              <a:rPr lang="en-US" b="1" dirty="0"/>
              <a:t>3: </a:t>
            </a:r>
            <a:r>
              <a:rPr lang="en-US" dirty="0"/>
              <a:t>As the project progresses, make increasingly specific commitments, to set and manage stakeholder expectations.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367560" y="1381680"/>
              <a:ext cx="10973880" cy="4244040"/>
            </p14:xfrm>
          </p:contentPart>
        </mc:Choice>
        <mc:Fallback>
          <p:pic>
            <p:nvPicPr>
              <p:cNvPr id="7" name="Ink 6"/>
              <p:cNvPicPr/>
              <p:nvPr/>
            </p:nvPicPr>
            <p:blipFill>
              <a:blip r:embed="rId3"/>
              <a:stretch>
                <a:fillRect/>
              </a:stretch>
            </p:blipFill>
            <p:spPr>
              <a:xfrm>
                <a:off x="360360" y="1372680"/>
                <a:ext cx="10990080" cy="4260600"/>
              </a:xfrm>
              <a:prstGeom prst="rect">
                <a:avLst/>
              </a:prstGeom>
            </p:spPr>
          </p:pic>
        </mc:Fallback>
      </mc:AlternateContent>
    </p:spTree>
    <p:extLst>
      <p:ext uri="{BB962C8B-B14F-4D97-AF65-F5344CB8AC3E}">
        <p14:creationId xmlns:p14="http://schemas.microsoft.com/office/powerpoint/2010/main" val="12963872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[2/4]</a:t>
            </a:r>
            <a:endParaRPr lang="en-US" dirty="0"/>
          </a:p>
        </p:txBody>
      </p:sp>
      <p:sp>
        <p:nvSpPr>
          <p:cNvPr id="3" name="Content Placeholder 2"/>
          <p:cNvSpPr>
            <a:spLocks noGrp="1"/>
          </p:cNvSpPr>
          <p:nvPr>
            <p:ph idx="1"/>
          </p:nvPr>
        </p:nvSpPr>
        <p:spPr/>
        <p:txBody>
          <a:bodyPr>
            <a:normAutofit/>
          </a:bodyPr>
          <a:lstStyle/>
          <a:p>
            <a:r>
              <a:rPr lang="en-US" dirty="0" smtClean="0"/>
              <a:t>TASK </a:t>
            </a:r>
            <a:r>
              <a:rPr lang="en-US" dirty="0"/>
              <a:t>4: Adapt the planning cadence, and planning processes used, based on the results of retrospectives, and the characteristics of the features to be produced.</a:t>
            </a:r>
          </a:p>
          <a:p>
            <a:r>
              <a:rPr lang="en-US" b="1" dirty="0" smtClean="0"/>
              <a:t>TASK </a:t>
            </a:r>
            <a:r>
              <a:rPr lang="en-US" b="1" dirty="0"/>
              <a:t>5: </a:t>
            </a:r>
            <a:r>
              <a:rPr lang="en-US" dirty="0"/>
              <a:t>Throughout the project, inspect and adapt the project planning artifacts to reflect changes in requirements, shifting priorities, scheduling considerations, and budget.</a:t>
            </a:r>
          </a:p>
          <a:p>
            <a:r>
              <a:rPr lang="en-US" b="1" dirty="0" smtClean="0"/>
              <a:t>TASK </a:t>
            </a:r>
            <a:r>
              <a:rPr lang="en-US" b="1" dirty="0"/>
              <a:t>6: </a:t>
            </a:r>
            <a:r>
              <a:rPr lang="en-US" dirty="0"/>
              <a:t>Begin the features / work estimating process with the sizing of features / deliverables based on difficulty and the likely amount of effort required. Do this estimating initially independent of team velocity measures and external variables.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47600" y="1504440"/>
              <a:ext cx="11073240" cy="5331240"/>
            </p14:xfrm>
          </p:contentPart>
        </mc:Choice>
        <mc:Fallback>
          <p:pic>
            <p:nvPicPr>
              <p:cNvPr id="7" name="Ink 6"/>
              <p:cNvPicPr/>
              <p:nvPr/>
            </p:nvPicPr>
            <p:blipFill>
              <a:blip r:embed="rId3"/>
              <a:stretch>
                <a:fillRect/>
              </a:stretch>
            </p:blipFill>
            <p:spPr>
              <a:xfrm>
                <a:off x="1040760" y="1495800"/>
                <a:ext cx="11086560" cy="5353560"/>
              </a:xfrm>
              <a:prstGeom prst="rect">
                <a:avLst/>
              </a:prstGeom>
            </p:spPr>
          </p:pic>
        </mc:Fallback>
      </mc:AlternateContent>
    </p:spTree>
    <p:extLst>
      <p:ext uri="{BB962C8B-B14F-4D97-AF65-F5344CB8AC3E}">
        <p14:creationId xmlns:p14="http://schemas.microsoft.com/office/powerpoint/2010/main" val="5136845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[3/4]</a:t>
            </a:r>
            <a:endParaRPr lang="en-US" dirty="0"/>
          </a:p>
        </p:txBody>
      </p:sp>
      <p:sp>
        <p:nvSpPr>
          <p:cNvPr id="3" name="Content Placeholder 2"/>
          <p:cNvSpPr>
            <a:spLocks noGrp="1"/>
          </p:cNvSpPr>
          <p:nvPr>
            <p:ph idx="1"/>
          </p:nvPr>
        </p:nvSpPr>
        <p:spPr/>
        <p:txBody>
          <a:bodyPr>
            <a:normAutofit lnSpcReduction="10000"/>
          </a:bodyPr>
          <a:lstStyle/>
          <a:p>
            <a:r>
              <a:rPr lang="en-US" b="1" dirty="0" smtClean="0"/>
              <a:t>TASK </a:t>
            </a:r>
            <a:r>
              <a:rPr lang="en-US" b="1" dirty="0"/>
              <a:t>7: </a:t>
            </a:r>
            <a:r>
              <a:rPr lang="en-US" dirty="0"/>
              <a:t>Adjust Team capacity and velocity measurements to reflect maintenance, administrative, and operational demands. This will allow for more realistic estimating and forecasting related to productivity.</a:t>
            </a:r>
          </a:p>
          <a:p>
            <a:r>
              <a:rPr lang="en-US" b="1" dirty="0" smtClean="0"/>
              <a:t>TASK </a:t>
            </a:r>
            <a:r>
              <a:rPr lang="en-US" b="1" dirty="0"/>
              <a:t>8: </a:t>
            </a:r>
            <a:r>
              <a:rPr lang="en-US" dirty="0"/>
              <a:t>Create initial, rough estimates for the amount of work required for the project, and the time and cost that might be involved. Use these to establish a starting point for project planning.</a:t>
            </a:r>
          </a:p>
          <a:p>
            <a:r>
              <a:rPr lang="en-US" b="1" dirty="0" smtClean="0"/>
              <a:t>TASK </a:t>
            </a:r>
            <a:r>
              <a:rPr lang="en-US" b="1" dirty="0"/>
              <a:t>9: </a:t>
            </a:r>
            <a:r>
              <a:rPr lang="en-US" dirty="0"/>
              <a:t>Refine the initial, rough estimates for the work, time and cost that might be required, based on new information gained over time. Use this progressive elaboration to advance project planning, and refine forecasts shared with stakeholders.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054080" y="2092320"/>
              <a:ext cx="11212560" cy="3866400"/>
            </p14:xfrm>
          </p:contentPart>
        </mc:Choice>
        <mc:Fallback>
          <p:pic>
            <p:nvPicPr>
              <p:cNvPr id="7" name="Ink 6"/>
              <p:cNvPicPr/>
              <p:nvPr/>
            </p:nvPicPr>
            <p:blipFill>
              <a:blip r:embed="rId3"/>
              <a:stretch>
                <a:fillRect/>
              </a:stretch>
            </p:blipFill>
            <p:spPr>
              <a:xfrm>
                <a:off x="1050480" y="2085480"/>
                <a:ext cx="11223720" cy="3877560"/>
              </a:xfrm>
              <a:prstGeom prst="rect">
                <a:avLst/>
              </a:prstGeom>
            </p:spPr>
          </p:pic>
        </mc:Fallback>
      </mc:AlternateContent>
    </p:spTree>
    <p:extLst>
      <p:ext uri="{BB962C8B-B14F-4D97-AF65-F5344CB8AC3E}">
        <p14:creationId xmlns:p14="http://schemas.microsoft.com/office/powerpoint/2010/main" val="14815178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[4/4]</a:t>
            </a:r>
            <a:endParaRPr lang="en-US" dirty="0"/>
          </a:p>
        </p:txBody>
      </p:sp>
      <p:sp>
        <p:nvSpPr>
          <p:cNvPr id="3" name="Content Placeholder 2"/>
          <p:cNvSpPr>
            <a:spLocks noGrp="1"/>
          </p:cNvSpPr>
          <p:nvPr>
            <p:ph idx="1"/>
          </p:nvPr>
        </p:nvSpPr>
        <p:spPr/>
        <p:txBody>
          <a:bodyPr/>
          <a:lstStyle/>
          <a:p>
            <a:r>
              <a:rPr lang="en-US" b="1" dirty="0" smtClean="0"/>
              <a:t>TASK </a:t>
            </a:r>
            <a:r>
              <a:rPr lang="en-US" b="1" dirty="0"/>
              <a:t>10: </a:t>
            </a:r>
            <a:r>
              <a:rPr lang="en-US" dirty="0"/>
              <a:t>Using new, updated information regarding project requirements, resource capabilities, and Team velocity, continuously revise the estimates of remaining time [schedule] and remaining cost [budget] needed to complete the project.</a:t>
            </a:r>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256400" y="2255400"/>
              <a:ext cx="8746920" cy="1026360"/>
            </p14:xfrm>
          </p:contentPart>
        </mc:Choice>
        <mc:Fallback>
          <p:pic>
            <p:nvPicPr>
              <p:cNvPr id="7" name="Ink 6"/>
              <p:cNvPicPr/>
              <p:nvPr/>
            </p:nvPicPr>
            <p:blipFill>
              <a:blip r:embed="rId3"/>
              <a:stretch>
                <a:fillRect/>
              </a:stretch>
            </p:blipFill>
            <p:spPr>
              <a:xfrm>
                <a:off x="1248120" y="2248200"/>
                <a:ext cx="8759880" cy="1037880"/>
              </a:xfrm>
              <a:prstGeom prst="rect">
                <a:avLst/>
              </a:prstGeom>
            </p:spPr>
          </p:pic>
        </mc:Fallback>
      </mc:AlternateContent>
    </p:spTree>
    <p:extLst>
      <p:ext uri="{BB962C8B-B14F-4D97-AF65-F5344CB8AC3E}">
        <p14:creationId xmlns:p14="http://schemas.microsoft.com/office/powerpoint/2010/main" val="2947260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[1/2]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Create an open and safe environment in which problems and impediments can be surfaced. Do this by encouraging conversation and experimentation.</a:t>
            </a:r>
          </a:p>
          <a:p>
            <a:r>
              <a:rPr lang="en-US" b="1" dirty="0" smtClean="0"/>
              <a:t>TASK </a:t>
            </a:r>
            <a:r>
              <a:rPr lang="en-US" b="1" dirty="0"/>
              <a:t>2: </a:t>
            </a:r>
            <a:r>
              <a:rPr lang="en-US" dirty="0"/>
              <a:t>Identify problems and issues, so they can be resolved at the appropriate time, and the processes that caused the issues can be improved. Do this by educating and engaging the Team.</a:t>
            </a:r>
          </a:p>
          <a:p>
            <a:r>
              <a:rPr lang="en-US" b="1" dirty="0" smtClean="0"/>
              <a:t>TASK </a:t>
            </a:r>
            <a:r>
              <a:rPr lang="en-US" b="1" dirty="0"/>
              <a:t>3: </a:t>
            </a:r>
            <a:r>
              <a:rPr lang="en-US" dirty="0"/>
              <a:t>Ensure issues are resolved by the appropriate Team members, when that is possible. When problems arise that cannot be resolved, reset expectations with stakeholders and Team members.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2489760" y="794520"/>
              <a:ext cx="9641880" cy="5376960"/>
            </p14:xfrm>
          </p:contentPart>
        </mc:Choice>
        <mc:Fallback>
          <p:pic>
            <p:nvPicPr>
              <p:cNvPr id="7" name="Ink 6"/>
              <p:cNvPicPr/>
              <p:nvPr/>
            </p:nvPicPr>
            <p:blipFill>
              <a:blip r:embed="rId3"/>
              <a:stretch>
                <a:fillRect/>
              </a:stretch>
            </p:blipFill>
            <p:spPr>
              <a:xfrm>
                <a:off x="2478600" y="784080"/>
                <a:ext cx="9664560" cy="5393880"/>
              </a:xfrm>
              <a:prstGeom prst="rect">
                <a:avLst/>
              </a:prstGeom>
            </p:spPr>
          </p:pic>
        </mc:Fallback>
      </mc:AlternateContent>
    </p:spTree>
    <p:extLst>
      <p:ext uri="{BB962C8B-B14F-4D97-AF65-F5344CB8AC3E}">
        <p14:creationId xmlns:p14="http://schemas.microsoft.com/office/powerpoint/2010/main" val="10862845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a visible, monitored, prioritized list of problems and issues that stakeholders and Team members can easily see. This will help to encourage action, maintain accountability, and track ownership and resolution status.</a:t>
            </a:r>
          </a:p>
          <a:p>
            <a:r>
              <a:rPr lang="en-US" b="1" dirty="0" smtClean="0"/>
              <a:t>TASK </a:t>
            </a:r>
            <a:r>
              <a:rPr lang="en-US" b="1" dirty="0"/>
              <a:t>5: </a:t>
            </a:r>
            <a:r>
              <a:rPr lang="en-US" dirty="0"/>
              <a:t>Communicate the status of problems and issues by posting and maintaining the list of problems in the information radiators. List the problem resolution activities planned in the Product Backlog / Iteration Backlog, along with the product development activities. This will provide transparency, and help to ensure that time and resources are devoted to problem resolution.</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916880" y="2442960"/>
              <a:ext cx="6803280" cy="1923840"/>
            </p14:xfrm>
          </p:contentPart>
        </mc:Choice>
        <mc:Fallback>
          <p:pic>
            <p:nvPicPr>
              <p:cNvPr id="7" name="Ink 6"/>
              <p:cNvPicPr/>
              <p:nvPr/>
            </p:nvPicPr>
            <p:blipFill>
              <a:blip r:embed="rId3"/>
              <a:stretch>
                <a:fillRect/>
              </a:stretch>
            </p:blipFill>
            <p:spPr>
              <a:xfrm>
                <a:off x="4911120" y="2435040"/>
                <a:ext cx="6818040" cy="1935720"/>
              </a:xfrm>
              <a:prstGeom prst="rect">
                <a:avLst/>
              </a:prstGeom>
            </p:spPr>
          </p:pic>
        </mc:Fallback>
      </mc:AlternateContent>
    </p:spTree>
    <p:extLst>
      <p:ext uri="{BB962C8B-B14F-4D97-AF65-F5344CB8AC3E}">
        <p14:creationId xmlns:p14="http://schemas.microsoft.com/office/powerpoint/2010/main" val="7078619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[1/2]</a:t>
            </a:r>
            <a:endParaRPr lang="en-US" dirty="0"/>
          </a:p>
        </p:txBody>
      </p:sp>
      <p:sp>
        <p:nvSpPr>
          <p:cNvPr id="3" name="Content Placeholder 2"/>
          <p:cNvSpPr>
            <a:spLocks noGrp="1"/>
          </p:cNvSpPr>
          <p:nvPr>
            <p:ph idx="1"/>
          </p:nvPr>
        </p:nvSpPr>
        <p:spPr/>
        <p:txBody>
          <a:bodyPr/>
          <a:lstStyle/>
          <a:p>
            <a:r>
              <a:rPr lang="en-US" b="1" dirty="0" smtClean="0"/>
              <a:t>TASK </a:t>
            </a:r>
            <a:r>
              <a:rPr lang="en-US" b="1" dirty="0"/>
              <a:t>1: </a:t>
            </a:r>
            <a:r>
              <a:rPr lang="en-US" dirty="0"/>
              <a:t>Tailor and adapt the processes utilized, by periodically reviewing Team practices, delivery goals, and organizational factors. This will ensure on-going Team effectiveness and efficiency.</a:t>
            </a:r>
          </a:p>
          <a:p>
            <a:r>
              <a:rPr lang="en-US" b="1" dirty="0" smtClean="0"/>
              <a:t>TASK </a:t>
            </a:r>
            <a:r>
              <a:rPr lang="en-US" b="1" dirty="0"/>
              <a:t>2: </a:t>
            </a:r>
            <a:r>
              <a:rPr lang="en-US" dirty="0"/>
              <a:t>Improve Team processes by incorporating inputs from retrospective meetings and improvement experiments. This will help to continuously improve Team effectiveness and performance</a:t>
            </a:r>
            <a:r>
              <a:rPr lang="en-US" dirty="0" smtClean="0"/>
              <a:t>.</a:t>
            </a:r>
          </a:p>
          <a:p>
            <a:r>
              <a:rPr lang="en-US" b="1" dirty="0" smtClean="0"/>
              <a:t>TASK </a:t>
            </a:r>
            <a:r>
              <a:rPr lang="en-US" b="1" dirty="0"/>
              <a:t>3: </a:t>
            </a:r>
            <a:r>
              <a:rPr lang="en-US" dirty="0"/>
              <a:t>Seek feedback on the quality and suitability of the product by incremental delivery, and frequent product reviews and demonstrations.</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9720" y="3347640"/>
              <a:ext cx="9286920" cy="742680"/>
            </p14:xfrm>
          </p:contentPart>
        </mc:Choice>
        <mc:Fallback>
          <p:pic>
            <p:nvPicPr>
              <p:cNvPr id="7" name="Ink 6"/>
              <p:cNvPicPr/>
              <p:nvPr/>
            </p:nvPicPr>
            <p:blipFill>
              <a:blip r:embed="rId3"/>
              <a:stretch>
                <a:fillRect/>
              </a:stretch>
            </p:blipFill>
            <p:spPr>
              <a:xfrm>
                <a:off x="-18360" y="3336840"/>
                <a:ext cx="9304920" cy="759960"/>
              </a:xfrm>
              <a:prstGeom prst="rect">
                <a:avLst/>
              </a:prstGeom>
            </p:spPr>
          </p:pic>
        </mc:Fallback>
      </mc:AlternateContent>
    </p:spTree>
    <p:extLst>
      <p:ext uri="{BB962C8B-B14F-4D97-AF65-F5344CB8AC3E}">
        <p14:creationId xmlns:p14="http://schemas.microsoft.com/office/powerpoint/2010/main" val="51916254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Create an environment of continued learning, and provide opportunities for people to develop their skills. This will develop a more productive team of generalizing specialists.</a:t>
            </a:r>
          </a:p>
          <a:p>
            <a:r>
              <a:rPr lang="en-US" b="1" dirty="0" smtClean="0"/>
              <a:t>TASK </a:t>
            </a:r>
            <a:r>
              <a:rPr lang="en-US" b="1" dirty="0"/>
              <a:t>5: </a:t>
            </a:r>
            <a:r>
              <a:rPr lang="en-US" dirty="0"/>
              <a:t>Challenge existing process elements with tools such as value stream analysis, and continuously seek to remove waste. This will increase Team effectiveness and efficiency.</a:t>
            </a:r>
          </a:p>
          <a:p>
            <a:r>
              <a:rPr lang="en-US" b="1" dirty="0" smtClean="0"/>
              <a:t>TASK </a:t>
            </a:r>
            <a:r>
              <a:rPr lang="en-US" b="1" dirty="0"/>
              <a:t>6: </a:t>
            </a:r>
            <a:r>
              <a:rPr lang="en-US" dirty="0"/>
              <a:t>Contribute to systemic improvements by sharing knowledge and practices across projects and organizational boundaries. This will improve effectiveness and efficiency throughout the organization as a whole, and the community in general.</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39320" y="2542320"/>
              <a:ext cx="8087400" cy="1532160"/>
            </p14:xfrm>
          </p:contentPart>
        </mc:Choice>
        <mc:Fallback>
          <p:pic>
            <p:nvPicPr>
              <p:cNvPr id="7" name="Ink 6"/>
              <p:cNvPicPr/>
              <p:nvPr/>
            </p:nvPicPr>
            <p:blipFill>
              <a:blip r:embed="rId3"/>
              <a:stretch>
                <a:fillRect/>
              </a:stretch>
            </p:blipFill>
            <p:spPr>
              <a:xfrm>
                <a:off x="132840" y="2538360"/>
                <a:ext cx="8098560" cy="1542600"/>
              </a:xfrm>
              <a:prstGeom prst="rect">
                <a:avLst/>
              </a:prstGeom>
            </p:spPr>
          </p:pic>
        </mc:Fallback>
      </mc:AlternateContent>
    </p:spTree>
    <p:extLst>
      <p:ext uri="{BB962C8B-B14F-4D97-AF65-F5344CB8AC3E}">
        <p14:creationId xmlns:p14="http://schemas.microsoft.com/office/powerpoint/2010/main" val="17420227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VALUE-DRIVEN DELIVERY</a:t>
            </a:r>
          </a:p>
        </p:txBody>
      </p:sp>
      <p:sp>
        <p:nvSpPr>
          <p:cNvPr id="8" name="Text Placeholder 7"/>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37138910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r>
              <a:rPr lang="en-US" dirty="0" smtClean="0"/>
              <a:t>Delivering </a:t>
            </a:r>
            <a:r>
              <a:rPr lang="en-US" dirty="0"/>
              <a:t>Value is a cornerstone of Agile methods.</a:t>
            </a:r>
          </a:p>
          <a:p>
            <a:r>
              <a:rPr lang="en-US" dirty="0" smtClean="0"/>
              <a:t>Projects </a:t>
            </a:r>
            <a:r>
              <a:rPr lang="en-US" dirty="0"/>
              <a:t>are undertaken to provide businesses </a:t>
            </a:r>
            <a:r>
              <a:rPr lang="en-US" dirty="0" smtClean="0"/>
              <a:t>with additional </a:t>
            </a:r>
            <a:r>
              <a:rPr lang="en-US" dirty="0"/>
              <a:t>value.</a:t>
            </a:r>
          </a:p>
          <a:p>
            <a:r>
              <a:rPr lang="en-US" dirty="0" smtClean="0"/>
              <a:t>Value </a:t>
            </a:r>
            <a:r>
              <a:rPr lang="en-US" dirty="0"/>
              <a:t>Driven Delivery is the aim to </a:t>
            </a:r>
            <a:r>
              <a:rPr lang="en-US" dirty="0" smtClean="0"/>
              <a:t>maximize </a:t>
            </a:r>
            <a:r>
              <a:rPr lang="en-US" dirty="0"/>
              <a:t>value throughout the life of the project</a:t>
            </a:r>
          </a:p>
          <a:p>
            <a:pPr marL="457200" lvl="1" indent="0">
              <a:buNone/>
            </a:pPr>
            <a:r>
              <a:rPr lang="en-US" dirty="0"/>
              <a:t>- “Will it make the boat go faster?”</a:t>
            </a:r>
          </a:p>
          <a:p>
            <a:r>
              <a:rPr lang="en-US" dirty="0" smtClean="0"/>
              <a:t>Negative </a:t>
            </a:r>
            <a:r>
              <a:rPr lang="en-US" dirty="0"/>
              <a:t>risk reduces or removes value = “Anti-Value”</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8600" y="3083760"/>
              <a:ext cx="11460240" cy="1670760"/>
            </p14:xfrm>
          </p:contentPart>
        </mc:Choice>
        <mc:Fallback>
          <p:pic>
            <p:nvPicPr>
              <p:cNvPr id="7" name="Ink 6"/>
              <p:cNvPicPr/>
              <p:nvPr/>
            </p:nvPicPr>
            <p:blipFill>
              <a:blip r:embed="rId3"/>
              <a:stretch>
                <a:fillRect/>
              </a:stretch>
            </p:blipFill>
            <p:spPr>
              <a:xfrm>
                <a:off x="40320" y="3078000"/>
                <a:ext cx="11475000" cy="1685160"/>
              </a:xfrm>
              <a:prstGeom prst="rect">
                <a:avLst/>
              </a:prstGeom>
            </p:spPr>
          </p:pic>
        </mc:Fallback>
      </mc:AlternateContent>
    </p:spTree>
    <p:extLst>
      <p:ext uri="{BB962C8B-B14F-4D97-AF65-F5344CB8AC3E}">
        <p14:creationId xmlns:p14="http://schemas.microsoft.com/office/powerpoint/2010/main" val="1243134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Assessing Value</a:t>
            </a:r>
          </a:p>
        </p:txBody>
      </p:sp>
      <p:sp>
        <p:nvSpPr>
          <p:cNvPr id="3" name="Content Placeholder 2"/>
          <p:cNvSpPr>
            <a:spLocks noGrp="1"/>
          </p:cNvSpPr>
          <p:nvPr>
            <p:ph idx="1"/>
          </p:nvPr>
        </p:nvSpPr>
        <p:spPr/>
        <p:txBody>
          <a:bodyPr/>
          <a:lstStyle/>
          <a:p>
            <a:r>
              <a:rPr lang="en-US" dirty="0" smtClean="0"/>
              <a:t>There </a:t>
            </a:r>
            <a:r>
              <a:rPr lang="en-US" dirty="0"/>
              <a:t>are several mathematical ways to assess value</a:t>
            </a:r>
          </a:p>
          <a:p>
            <a:pPr lvl="1"/>
            <a:r>
              <a:rPr lang="en-US" dirty="0" smtClean="0"/>
              <a:t>Return </a:t>
            </a:r>
            <a:r>
              <a:rPr lang="en-US" dirty="0"/>
              <a:t>on investment (ROI)</a:t>
            </a:r>
          </a:p>
          <a:p>
            <a:pPr lvl="1"/>
            <a:r>
              <a:rPr lang="en-US" dirty="0" smtClean="0"/>
              <a:t>Net </a:t>
            </a:r>
            <a:r>
              <a:rPr lang="en-US" dirty="0"/>
              <a:t>present value (NPV)</a:t>
            </a:r>
          </a:p>
          <a:p>
            <a:pPr lvl="1"/>
            <a:r>
              <a:rPr lang="en-US" dirty="0" smtClean="0"/>
              <a:t>Internal </a:t>
            </a:r>
            <a:r>
              <a:rPr lang="en-US" dirty="0"/>
              <a:t>rate of return (IRR)</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1920" y="336600"/>
              <a:ext cx="7714080" cy="3177000"/>
            </p14:xfrm>
          </p:contentPart>
        </mc:Choice>
        <mc:Fallback>
          <p:pic>
            <p:nvPicPr>
              <p:cNvPr id="7" name="Ink 6"/>
              <p:cNvPicPr/>
              <p:nvPr/>
            </p:nvPicPr>
            <p:blipFill>
              <a:blip r:embed="rId3"/>
              <a:stretch>
                <a:fillRect/>
              </a:stretch>
            </p:blipFill>
            <p:spPr>
              <a:xfrm>
                <a:off x="55080" y="326160"/>
                <a:ext cx="7727400" cy="3191760"/>
              </a:xfrm>
              <a:prstGeom prst="rect">
                <a:avLst/>
              </a:prstGeom>
            </p:spPr>
          </p:pic>
        </mc:Fallback>
      </mc:AlternateContent>
    </p:spTree>
    <p:extLst>
      <p:ext uri="{BB962C8B-B14F-4D97-AF65-F5344CB8AC3E}">
        <p14:creationId xmlns:p14="http://schemas.microsoft.com/office/powerpoint/2010/main" val="37455449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Customer-Valued Prioritization</a:t>
            </a:r>
          </a:p>
        </p:txBody>
      </p:sp>
      <p:sp>
        <p:nvSpPr>
          <p:cNvPr id="3" name="Content Placeholder 2"/>
          <p:cNvSpPr>
            <a:spLocks noGrp="1"/>
          </p:cNvSpPr>
          <p:nvPr>
            <p:ph idx="1"/>
          </p:nvPr>
        </p:nvSpPr>
        <p:spPr/>
        <p:txBody>
          <a:bodyPr/>
          <a:lstStyle/>
          <a:p>
            <a:r>
              <a:rPr lang="en-US" dirty="0" smtClean="0"/>
              <a:t>Determining </a:t>
            </a:r>
            <a:r>
              <a:rPr lang="en-US" dirty="0"/>
              <a:t>what holds the greatest value for our customers.</a:t>
            </a:r>
          </a:p>
          <a:p>
            <a:r>
              <a:rPr lang="en-US" dirty="0" smtClean="0"/>
              <a:t>MUST </a:t>
            </a:r>
            <a:r>
              <a:rPr lang="en-US" dirty="0"/>
              <a:t>involve the customer</a:t>
            </a:r>
          </a:p>
          <a:p>
            <a:r>
              <a:rPr lang="en-US" dirty="0" smtClean="0"/>
              <a:t>Prioritized </a:t>
            </a:r>
            <a:r>
              <a:rPr lang="en-US" dirty="0"/>
              <a:t>work packages are arranged in a Product Backlog (SCRUM) or Feature List (FDD).</a:t>
            </a:r>
          </a:p>
          <a:p>
            <a:r>
              <a:rPr lang="en-US" dirty="0" smtClean="0"/>
              <a:t>This </a:t>
            </a:r>
            <a:r>
              <a:rPr lang="en-US" dirty="0"/>
              <a:t>is an ongoing process (and relationship!)</a:t>
            </a:r>
          </a:p>
          <a:p>
            <a:endParaRPr lang="en-US" dirty="0"/>
          </a:p>
        </p:txBody>
      </p:sp>
      <p:sp>
        <p:nvSpPr>
          <p:cNvPr id="4" name="Date Placeholder 3"/>
          <p:cNvSpPr>
            <a:spLocks noGrp="1"/>
          </p:cNvSpPr>
          <p:nvPr>
            <p:ph type="dt" sz="half" idx="10"/>
          </p:nvPr>
        </p:nvSpPr>
        <p:spPr/>
        <p:txBody>
          <a:bodyPr/>
          <a:lstStyle/>
          <a:p>
            <a:r>
              <a:rPr lang="en-US" smtClean="0"/>
              <a:t>Summer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840960" y="2140560"/>
              <a:ext cx="10549440" cy="2283120"/>
            </p14:xfrm>
          </p:contentPart>
        </mc:Choice>
        <mc:Fallback>
          <p:pic>
            <p:nvPicPr>
              <p:cNvPr id="7" name="Ink 6"/>
              <p:cNvPicPr/>
              <p:nvPr/>
            </p:nvPicPr>
            <p:blipFill>
              <a:blip r:embed="rId3"/>
              <a:stretch>
                <a:fillRect/>
              </a:stretch>
            </p:blipFill>
            <p:spPr>
              <a:xfrm>
                <a:off x="835920" y="2131200"/>
                <a:ext cx="10563480" cy="2297880"/>
              </a:xfrm>
              <a:prstGeom prst="rect">
                <a:avLst/>
              </a:prstGeom>
            </p:spPr>
          </p:pic>
        </mc:Fallback>
      </mc:AlternateContent>
    </p:spTree>
    <p:extLst>
      <p:ext uri="{BB962C8B-B14F-4D97-AF65-F5344CB8AC3E}">
        <p14:creationId xmlns:p14="http://schemas.microsoft.com/office/powerpoint/2010/main" val="2592379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7000</TotalTime>
  <Words>3180</Words>
  <Application>Microsoft Office PowerPoint</Application>
  <PresentationFormat>Widescreen</PresentationFormat>
  <Paragraphs>314</Paragraphs>
  <Slides>39</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Arial</vt:lpstr>
      <vt:lpstr>Arial Rounded MT Bold</vt:lpstr>
      <vt:lpstr>Calibri</vt:lpstr>
      <vt:lpstr>Calibri Light</vt:lpstr>
      <vt:lpstr>Times New Roman</vt:lpstr>
      <vt:lpstr>Wingdings</vt:lpstr>
      <vt:lpstr>1_Office Theme</vt:lpstr>
      <vt:lpstr>Office Theme</vt:lpstr>
      <vt:lpstr> PMG 622 Agile Project Management LECTURE 10: ACP</vt:lpstr>
      <vt:lpstr>المنتدى المفتوح -The Open Forum</vt:lpstr>
      <vt:lpstr>ACP</vt:lpstr>
      <vt:lpstr>What is the PMI-ACP?</vt:lpstr>
      <vt:lpstr>PMI Agile Certified Practitioner</vt:lpstr>
      <vt:lpstr>The PMI-ACP Exam</vt:lpstr>
      <vt:lpstr>The PMI-ACP Exam 7 Agile Domains</vt:lpstr>
      <vt:lpstr>PowerPoint Presentation</vt:lpstr>
      <vt:lpstr>How Does PMI Think About Agile? [1/3]</vt:lpstr>
      <vt:lpstr>How Does PMI Think About Agile? [2/3]</vt:lpstr>
      <vt:lpstr>How Does PMI Think About Agile? [3/3]</vt:lpstr>
      <vt:lpstr>The Seven Agile Domains</vt:lpstr>
      <vt:lpstr>The Seven Agile Domains</vt:lpstr>
      <vt:lpstr>Domain 1: Agile Principles &amp; Mindset [1/3]</vt:lpstr>
      <vt:lpstr>Domain 1: Agile Principles &amp; Mindset [2/3]</vt:lpstr>
      <vt:lpstr>Domain 1: Agile Principles &amp; Mindset [3/3]</vt:lpstr>
      <vt:lpstr>Domain 2: Value Driven Delivery [1/5]</vt:lpstr>
      <vt:lpstr>Domain 2: Value Driven Delivery [2/5]</vt:lpstr>
      <vt:lpstr>Domain 2: Value Driven Delivery [3/5]</vt:lpstr>
      <vt:lpstr>Domain 2: Value Driven Delivery [4/5]</vt:lpstr>
      <vt:lpstr>Domain 2: Value Driven Delivery [5/5]</vt:lpstr>
      <vt:lpstr>Domain 3: Stakeholder Engagement [1/3]</vt:lpstr>
      <vt:lpstr>Domain 3: Stakeholder Engagement [2/3]</vt:lpstr>
      <vt:lpstr>Domain 3: Stakeholder Engagement [3/3]</vt:lpstr>
      <vt:lpstr>Domain 4: Team Performance [1/3]</vt:lpstr>
      <vt:lpstr>Domain 4: Team Performance [2/3]</vt:lpstr>
      <vt:lpstr>Domain 4: Team Performance [3/3]</vt:lpstr>
      <vt:lpstr>Domain 5: Adaptive Planning [1/4]</vt:lpstr>
      <vt:lpstr>Domain 5: Adaptive Planning [2/4]</vt:lpstr>
      <vt:lpstr>Domain 5: Adaptive Planning [3/4]</vt:lpstr>
      <vt:lpstr>Domain 5: Adaptive Planning [4/4]</vt:lpstr>
      <vt:lpstr>Domain 6: Problem Detection / Resolution [1/2]</vt:lpstr>
      <vt:lpstr>Domain 6: Problem Detection / Resolution [2/2]</vt:lpstr>
      <vt:lpstr>Domain 7: Continuous Improvement [1/2]</vt:lpstr>
      <vt:lpstr>Domain 7: Continuous Improvement [2/2]</vt:lpstr>
      <vt:lpstr>VALUE-DRIVEN DELIVERY</vt:lpstr>
      <vt:lpstr>Introduction</vt:lpstr>
      <vt:lpstr>Assessing Value</vt:lpstr>
      <vt:lpstr>Customer-Valued Prioritization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820</cp:revision>
  <dcterms:created xsi:type="dcterms:W3CDTF">2020-10-15T07:04:09Z</dcterms:created>
  <dcterms:modified xsi:type="dcterms:W3CDTF">2021-07-09T00:06:31Z</dcterms:modified>
</cp:coreProperties>
</file>