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ink/ink1.xml" ContentType="application/inkml+xml"/>
  <Override PartName="/ppt/ink/ink2.xml" ContentType="application/inkml+xml"/>
  <Override PartName="/ppt/notesSlides/notesSlide1.xml" ContentType="application/vnd.openxmlformats-officedocument.presentationml.notesSlide+xml"/>
  <Override PartName="/ppt/ink/ink3.xml" ContentType="application/inkml+xml"/>
  <Override PartName="/ppt/ink/ink4.xml" ContentType="application/inkml+xml"/>
  <Override PartName="/ppt/notesSlides/notesSlide2.xml" ContentType="application/vnd.openxmlformats-officedocument.presentationml.notesSlide+xml"/>
  <Override PartName="/ppt/ink/ink5.xml" ContentType="application/inkml+xml"/>
  <Override PartName="/ppt/ink/ink6.xml" ContentType="application/inkml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ink/ink7.xml" ContentType="application/inkml+xml"/>
  <Override PartName="/ppt/notesSlides/notesSlide5.xml" ContentType="application/vnd.openxmlformats-officedocument.presentationml.notesSlide+xml"/>
  <Override PartName="/ppt/ink/ink8.xml" ContentType="application/inkml+xml"/>
  <Override PartName="/ppt/ink/ink9.xml" ContentType="application/inkml+xml"/>
  <Override PartName="/ppt/notesSlides/notesSlide6.xml" ContentType="application/vnd.openxmlformats-officedocument.presentationml.notesSlide+xml"/>
  <Override PartName="/ppt/ink/ink10.xml" ContentType="application/inkml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ink/ink11.xml" ContentType="application/inkml+xml"/>
  <Override PartName="/ppt/ink/ink12.xml" ContentType="application/inkml+xml"/>
  <Override PartName="/ppt/ink/ink13.xml" ContentType="application/inkml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ink/ink14.xml" ContentType="application/inkml+xml"/>
  <Override PartName="/ppt/ink/ink15.xml" ContentType="application/inkml+xml"/>
  <Override PartName="/ppt/ink/ink16.xml" ContentType="application/inkml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notesSlides/notesSlide14.xml" ContentType="application/vnd.openxmlformats-officedocument.presentationml.notesSlide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20" r:id="rId2"/>
  </p:sldMasterIdLst>
  <p:notesMasterIdLst>
    <p:notesMasterId r:id="rId71"/>
  </p:notesMasterIdLst>
  <p:handoutMasterIdLst>
    <p:handoutMasterId r:id="rId72"/>
  </p:handoutMasterIdLst>
  <p:sldIdLst>
    <p:sldId id="511" r:id="rId3"/>
    <p:sldId id="530" r:id="rId4"/>
    <p:sldId id="264" r:id="rId5"/>
    <p:sldId id="482" r:id="rId6"/>
    <p:sldId id="485" r:id="rId7"/>
    <p:sldId id="504" r:id="rId8"/>
    <p:sldId id="489" r:id="rId9"/>
    <p:sldId id="492" r:id="rId10"/>
    <p:sldId id="509" r:id="rId11"/>
    <p:sldId id="512" r:id="rId12"/>
    <p:sldId id="514" r:id="rId13"/>
    <p:sldId id="515" r:id="rId14"/>
    <p:sldId id="516" r:id="rId15"/>
    <p:sldId id="519" r:id="rId16"/>
    <p:sldId id="520" r:id="rId17"/>
    <p:sldId id="521" r:id="rId18"/>
    <p:sldId id="522" r:id="rId19"/>
    <p:sldId id="523" r:id="rId20"/>
    <p:sldId id="524" r:id="rId21"/>
    <p:sldId id="525" r:id="rId22"/>
    <p:sldId id="526" r:id="rId23"/>
    <p:sldId id="527" r:id="rId24"/>
    <p:sldId id="528" r:id="rId25"/>
    <p:sldId id="529" r:id="rId26"/>
    <p:sldId id="531" r:id="rId27"/>
    <p:sldId id="533" r:id="rId28"/>
    <p:sldId id="534" r:id="rId29"/>
    <p:sldId id="536" r:id="rId30"/>
    <p:sldId id="537" r:id="rId31"/>
    <p:sldId id="538" r:id="rId32"/>
    <p:sldId id="539" r:id="rId33"/>
    <p:sldId id="540" r:id="rId34"/>
    <p:sldId id="541" r:id="rId35"/>
    <p:sldId id="542" r:id="rId36"/>
    <p:sldId id="543" r:id="rId37"/>
    <p:sldId id="544" r:id="rId38"/>
    <p:sldId id="545" r:id="rId39"/>
    <p:sldId id="546" r:id="rId40"/>
    <p:sldId id="547" r:id="rId41"/>
    <p:sldId id="548" r:id="rId42"/>
    <p:sldId id="549" r:id="rId43"/>
    <p:sldId id="550" r:id="rId44"/>
    <p:sldId id="551" r:id="rId45"/>
    <p:sldId id="552" r:id="rId46"/>
    <p:sldId id="553" r:id="rId47"/>
    <p:sldId id="554" r:id="rId48"/>
    <p:sldId id="555" r:id="rId49"/>
    <p:sldId id="556" r:id="rId50"/>
    <p:sldId id="558" r:id="rId51"/>
    <p:sldId id="559" r:id="rId52"/>
    <p:sldId id="560" r:id="rId53"/>
    <p:sldId id="561" r:id="rId54"/>
    <p:sldId id="567" r:id="rId55"/>
    <p:sldId id="568" r:id="rId56"/>
    <p:sldId id="569" r:id="rId57"/>
    <p:sldId id="570" r:id="rId58"/>
    <p:sldId id="579" r:id="rId59"/>
    <p:sldId id="580" r:id="rId60"/>
    <p:sldId id="581" r:id="rId61"/>
    <p:sldId id="582" r:id="rId62"/>
    <p:sldId id="590" r:id="rId63"/>
    <p:sldId id="591" r:id="rId64"/>
    <p:sldId id="592" r:id="rId65"/>
    <p:sldId id="617" r:id="rId66"/>
    <p:sldId id="618" r:id="rId67"/>
    <p:sldId id="619" r:id="rId68"/>
    <p:sldId id="620" r:id="rId69"/>
    <p:sldId id="621" r:id="rId7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9BDD"/>
    <a:srgbClr val="FFFF00"/>
    <a:srgbClr val="53728A"/>
    <a:srgbClr val="00B0F0"/>
    <a:srgbClr val="24A9E1"/>
    <a:srgbClr val="1C3746"/>
    <a:srgbClr val="838383"/>
    <a:srgbClr val="B98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97" autoAdjust="0"/>
    <p:restoredTop sz="89097" autoAdjust="0"/>
  </p:normalViewPr>
  <p:slideViewPr>
    <p:cSldViewPr snapToGrid="0">
      <p:cViewPr varScale="1">
        <p:scale>
          <a:sx n="70" d="100"/>
          <a:sy n="70" d="100"/>
        </p:scale>
        <p:origin x="58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1B6D45-6D22-405F-AD68-5503824D5A48}" type="datetimeFigureOut">
              <a:rPr lang="en-US" smtClean="0"/>
              <a:t>18-Apr-22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C7372-1E09-41C5-AEC5-5CB4E0B26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361953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18T15:20:55.63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26597 15175 4100 0,'-54'-57'-101'0,"-1"-3"4"15,-11 0-2-15,3-2-4 0,-2-6 12 16,2 4 6-16,-2-3 7 0,4 2 15 15,3 1 13-15,-1-3-5 0,5-6 3 0,3 1 12 16,0-2-6-16,5-3-11 0,-1-2-21 16,5-1-39-16,-1-5-118 0,3 0-398 15,4-1 118-15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18T16:39:47.94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27963 10360 3535 0,'-37'-8'-136'0,"5"-2"3"0,3 0-40 15,6 4-46-15,3-1-450 0,0-1 118 0</inkml:trace>
  <inkml:trace contextRef="#ctx0" brushRef="#br0" timeOffset="84.0022">27535 10229 2653 0,'-11'-5'-103'15,"11"5"6"-15,-21-8-36 0,21 8-26 0,-23-8-385 16,23 8 110-16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18T20:05:51.07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26660 13826 2184 0,'0'0'41'0,"-6"-32"-21"0,6 32 0 16,0 0 6-16,0 0-10 0,-4-34 7 0,4 34-1 15,0 0 20-15,0 0-11 0,-1-28 21 0,1 28-12 16,0 0 14-16,0 0 7 0,0 0 11 16,-4-31 6-16,4 31 20 0,0 0-20 0,0 0 14 15,0 0-24-15,0 0 0 16,0 0-21-16,0 0-2 0,0 0-10 0,0 0-12 15,0 0-10-15,0 0-1 0,0 0-10 16,0 0 3-16,0 0-17 0,0 0 12 16,0 0-11-16,0 0 25 0,0 0-8 0,0 0 6 15,-28 96 1-15,18-56-4 0,2 6 20 0,-4 10 2 16,-3 2 0-16,1 7-1 0,3 12 0 16,-6 2-15-16,-3 6 12 0,0-3-4 0,3 1-4 15,4 1-23-15,-6-4-19 0,6-6-19 16,1 0-25-16,-1-13-10 0,1-4-40 15,10-9-25-15,-6-1-51 0,5-14-141 0,-1-1-295 16,4-4 115-16</inkml:trace>
  <inkml:trace contextRef="#ctx0" brushRef="#br0" timeOffset="555.0529">27226 14413 2381 0,'0'0'-80'16,"0"0"-6"-16,0 0 14 0,0 0 3 0,-25-7 19 16,25 7 24-16,0 0 26 0,0 0 33 15,0 0 17-15,0 0-15 0,-64 26 23 0,64-26-17 16,-27 21 5-16,11-6 16 15,1 0-4-15,3 5-5 0,-5-3-10 0,5 5 3 16,-1 0-4-16,3 2-10 0,2 2 12 16,3 1-21-16,-4-3 8 0,9 6-11 0,0-30 5 15,4 50-8-15,4-28 11 0,7-1-20 16,2-4 6-16,1-2 2 0,6-3-13 0,4-6-1 16,2-3 15-16,9 0-15 0,-6-6 1 15,12-3-14-15,-1-6-10 0,3-2 7 16,-11 1 14-16,1-3-5 0,-5-4 5 0,-5 0 8 15,-4-2 0-15,1-1 5 0,-11-1 9 16,-5 1 13-16,1-4 36 0,-6 3-7 16,-3 24 1-16,-3-48-1 0,-6 23-6 15,9 25-6-15,-20-44-17 0,5 26 9 0,-3 6-8 16,-7 0-4-16,3 0-14 16,-8 6-5-16,30 6-4 0,-44-11-14 0,44 11-35 0,-38-3-32 15,38 3-7-15,0 0-36 0,-45 10-31 16,45-10-28-16,0 0-38 0,-22 10-411 0,22-10 117 15</inkml:trace>
  <inkml:trace contextRef="#ctx0" brushRef="#br0" timeOffset="952.0507">28231 14148 2638 0,'0'0'32'16,"0"0"-7"-16,0 0 1 0,-55 49-1 16,42-37-3-16,-6 0 3 0,19-12 10 15,-35 26-8-15,18-11 11 0,-1-3-14 16,5 6 4-16,-3 1-2 0,3 2-8 0,3 5 11 16,0-2-14-16,2 0 2 0,4 5 8 15,1-2-15-15,3-27 8 0,7 56-6 16,1-29-2-16,2 1-5 0,0-7 5 0,7 2-3 15,0-2 0-15,1-3 8 0,7 1-6 16,-7-8 3-16,6-2 3 0,1 2-3 0,-25-11-3 16,48 0 8-16,-48 0 6 0,49-11-18 15,-27-1 16-15,-4 4-5 0,-18 8-16 0,30-34 19 16,-18 14-8-16,-2 0-2 0,-10 20 12 16,10-47 19-16,-10 27 0 0,0 20-14 15,-10-47 0-15,2 22-13 0,-2 4-15 16,-2 1 0-16,12 20-11 0,-29-33-26 0,14 21-32 15,15 12-35-15,-33-18-54 0,33 18-43 16,-34-7-476-16,34 7 124 0</inkml:trace>
  <inkml:trace contextRef="#ctx0" brushRef="#br0" timeOffset="1366.0578">29543 13692 2765 0,'0'0'6'15,"0"0"16"-15,0 0 3 0,-22-12-4 16,22 12 12-16,0 0 1 0,0 0 16 16,0 0-4-16,0 0-8 0,0 0-3 0,-32-6-7 15,32 6-16-15,0 0 8 0,0 0 2 16,-25 46-3-16,12-18-5 0,-1 9 3 16,-7 12-2-16,-1 6-4 0,-8 14-4 15,-5 26 17-15,-12 10-8 0,0 9 3 0,-5-1-8 16,-2 0 8-16,-6 3-10 0,3-8 5 15,6-1-3-15,-1-6 18 0,17-17-20 0,3-16 3 16,12-10-12-16,-2-2 8 0,4-5-12 16,9-9-25-16,1-7-21 0,4-4-38 0,4-10-69 15,0-21-190-15,7 26-301 0,-7-26 116 16</inkml:trace>
  <inkml:trace contextRef="#ctx0" brushRef="#br0" timeOffset="1870.0334">28882 13994 2658 0,'0'0'43'0,"0"0"10"16,0 0-3-16,-19-19 18 0,19 19 5 0,0 0 7 16,0 0-7-16,-16-17-9 0,16 17-16 15,0 0-1-15,0 0-7 0,0 0-4 0,-20-17-4 16,20 17-7-16,0 0 2 0,0 0-7 16,-30-2-9-16,30 2 0 0,0 0-2 15,0 0 2-15,-41 24-9 0,41-24 11 0,-25 25-2 16,10-11 4-16,15-14-22 0,-16 28 12 15,7-8-10-15,9-20 1 0,-8 34-9 16,8-34-4-16,-4 35-7 16,4-35-3-16,12 35-6 0,-3-16 1 0,-9-19-2 0,28 32-5 15,-11-20 6-15,3-4-5 0,-20-8 2 16,43 10 0-16,-24-7-28 0,-19-3-9 0,47-3 1 16,-47 3 6-16,46-10 6 0,-32 2 16 15,4-4-3-15,-18 12 4 0,22-29 12 0,-19 11 10 16,-3 18 7-16,0-39 14 0,0 39 14 15,-13-45 7-15,1 27-1 0,-3-3 0 16,-2 4-12-16,-4 5 4 0,1 0-1 16,20 12-17-16,-46-12-19 0,23 12-30 0,23 0-39 15,-50 12-54-15,25 0-207 0,3 0-162 16,0 5 105-16</inkml:trace>
  <inkml:trace contextRef="#ctx0" brushRef="#br0" timeOffset="2368.8744">29416 14515 1826 0,'0'0'-51'15,"0"0"35"-15,-6 27 20 0,6-27 24 16,0 0-5-16,0 0 12 0,2 40 18 15,-2-40 29-15,9 27-14 0,-9-27 23 0,0 35-2 16,0-35-7-16,3 38-2 0,-1-17 3 16,-2-21 14-16,6 42-18 0,4-20 0 0,-5-4-7 15,-5-18 1-15,20 38 3 0,-10-23 6 16,7-2-2-16,2-2-14 0,-19-11-14 16,33 8 5-16,-33-8-11 0,45-4-5 15,-45 4 8-15,50-19-14 0,-23 7 0 0,-8-6 0 16,1-2-8-16,-2-1-5 0,-1-10-8 15,-4 1-3-15,-1-3-7 0,-4 1 2 16,1 3-8-16,-4 2 10 0,-5 0-8 0,0 27-8 16,0-47-28-16,0 47-30 0,-9-25-50 15,9 25-69-15,-28-8-159 0,28 8-324 0,-45 7 120 16</inkml:trace>
  <inkml:trace contextRef="#ctx0" brushRef="#br0" timeOffset="4365.1867">27233 11607 2624 0,'0'0'-101'16,"0"0"12"-16,-24-22 14 0,24 22 7 15,0 0 15-15,0 0 3 0,-12-9-8 0,12 9-13 16,0 0 3-16,0 0 6 0,-21-6-10 15,21 6 14-15,0 0-6 0,0 0 12 16,0 0-2-16,0 0 25 0,0 0-10 0,0 0 9 16,0 0 30-16,0 0 18 0,-41 30-18 15,41-30 30-15,-16 31 12 0,4-10-5 16,7 8 8-16,-7-2-1 0,1 14 0 0,2-2 3 16,1 3-9-16,1 5 3 0,6 0 0 15,1-1 3-15,1 0-8 0,6-2 10 16,3-2-18-16,5-1 7 0,2-5-4 0,3-1 6 15,5-4-4-15,2-8-16 0,3 1 12 16,5-8-6-16,-2-2 0 0,7-8-11 0,-4-3-31 16,2-3-26-16,2-6-59 0,-1-6-31 15,-1-1-50-15,-6-6-300 0,-7 1 107 16</inkml:trace>
  <inkml:trace contextRef="#ctx0" brushRef="#br0" timeOffset="4544.8694">27445 11890 1707 0,'-35'-18'4'0,"5"3"4"0,3 2 4 15,7-1 0-15,20 14-8 0,-30-15 8 16,30 15 4-16,-20-15-8 0,20 15-16 16,-20-12-8-16,20 12-52 0,0 0-66 0,-29-6-286 15,29 6 98-15</inkml:trace>
  <inkml:trace contextRef="#ctx0" brushRef="#br0" timeOffset="5787.9122">28666 11373 1679 0,'0'0'147'0,"0"0"-15"0,0 0-31 0,0 0-13 16,0 0-7-16,0 0-5 0,0 0-2 0,0 0 13 15,0 0-14-15,30-40 4 0,-30 40 6 16,0 0-4-16,0 0-11 0,0 0-2 16,12-25-3-16,-12 25 3 0,0 0-13 0,0 0-14 15,0 0-2-15,0 0-6 0,0 0-9 16,0 0-4-16,0 0 4 0,0 0-8 16,0 0 0-16,0 0 0 0,0 0-8 15,0 0 1-15,-47 92 5 0,24-56 2 0,3 12 4 16,-2 5 13-16,-10 14 3 0,0 7 23 15,-10 21-22-15,4 4-3 0,-2-1 8 0,6-15-9 16,3-9-8-16,6 1 6 0,-6-2-2 16,5-5-9-16,2-4 4 0,7-8 4 15,1-6-10-15,1-8-5 0,1-3 3 0,6-6-6 16,-4-6 6-16,4 2 5 0,1-8 0 16,7-21-38-16,-13 30-45 0,13-30-67 0,-5 9-76 15,5-9-184-15,0 0-308 0,0 0 647 16</inkml:trace>
  <inkml:trace contextRef="#ctx0" brushRef="#br0" timeOffset="6246.1052">28301 11615 2779 0,'0'0'-92'0,"4"-27"23"0,-4 27 48 16,0 0 10-16,0 0 25 0,0 0 12 0,0 0-5 15,0 0-1-15,-15-30-9 0,15 30-8 16,0 0-9-16,0 0 6 0,0 0-2 0,-49 12-4 16,49-12 3-16,0 0 3 0,-42 24-3 15,26-11-3-15,4 5 1 0,-8-3-1 16,8 4 3-16,-1 3-3 0,1-4-3 0,4 4 9 15,8-22 0-15,-12 40 0 0,12-40 6 16,3 36 3-16,-3-36-9 0,12 33 3 16,1-16 3-16,-1-2-3 0,12-5 11 0,-24-10-6 15,38 9-13-15,-38-9-7 0,49-4-8 16,-49 4-27-16,45-20-27 0,-29 1-12 0,1 4-5 16,-5-8-7-16,-4 3 20 0,-8 20-9 15,4-54-2-15,-8 27 41 0,4 27 59 16,-13-55 47-16,-4 23 31 0,5 8 24 0,-8 0 9 15,9 1-2-15,-6 5-20 0,-5 3-15 16,4 3 1-16,-4 2-14 0,22 10-18 16,-47 0-22-16,47 0-29 0,-65 25-54 15,35-3-54-15,0 0-50 0,-2 2-154 16,12 8-253-16,3-16 111 0</inkml:trace>
  <inkml:trace contextRef="#ctx0" brushRef="#br0" timeOffset="6720.9824">29183 12084 2184 0,'0'0'4'0,"0"0"19"0,0 0 21 15,-33-4 5-15,33 4 28 0,0 0 10 0,0 0-2 16,0 0 6-16,0 0 0 0,0 0-14 16,0 0-9-16,0 0-13 0,0 0-13 15,0 0-7-15,-37 4 6 0,37-4-16 0,-12 18 0 16,12-18-8-16,-10 32 3 0,10-32 2 15,-7 37-6-15,7-17-4 0,0-20 8 16,0 47-6-16,4-22 2 0,4-1-11 0,-3 2 9 16,7-5-7-16,-4 0 5 0,9-2-3 15,-17-19 1-15,35 23-3 0,-13-14 2 0,-22-9-18 16,53-9 4-16,-19-2-9 0,4-8 7 16,2-5-5-16,-1-6 5 0,-6-5 3 15,-1-5-1-15,-5 4-7 0,-9-2 10 16,-3 1 28-16,-5-3-10 0,-6 6 0 0,-8-4-2 15,-4-1 7-15,-9 4-19 0,-3 6-9 16,-5 4-20-16,-2 7-58 0,-3 9-74 0,-3-1-199 16,1 10-281-16,-7 0 119 0</inkml:trace>
  <inkml:trace contextRef="#ctx0" brushRef="#br0" timeOffset="7507.9772">26312 12830 2477 0,'0'0'-6'0,"-36"6"25"15,36-6 26-15,-29 6-15 0,29-6-4 16,0 0-8-16,-23 5-1 0,23-5 4 0,0 0-4 16,0 0-8-16,0 0 19 0,0 0 11 15,0 0 9-15,0 0 3 0,0 0 11 16,0 0 3-16,52 37 14 0,-24-29-4 0,9 1 0 15,8 0 1-15,2 0 0 0,13 3 5 16,10 3-13-16,16 0-8 0,7 5 1 16,36 2-7-16,20 2-9 0,7 0 34 0,13 5-11 15,5-5-12-15,11 3-6 0,-1 2 3 16,-10-1-18-16,-8-5-6 0,-11 1 3 16,-16-1-13-16,-13-1 7 0,-29-4 7 0,-15-3-4 15,-14 1-15-15,-6-1-6 0,2 3 2 16,-12-1-1-16,-1 0 1 0,-9-2-7 0,-2 0 4 15,1-2-9-15,-11-1 4 0,-4-1 5 16,0-2 6-16,-8 0-1 0,4 0 7 16,-22-9-10-16,25 6-5 0,-25-6-8 15,0 0-26-15,0 0-22 0,0 0-23 0,0 0-28 16,0 0-49-16,0 0-87 0,0 0-558 16,0 0 203-16</inkml:trace>
  <inkml:trace contextRef="#ctx0" brushRef="#br0" timeOffset="9359.577">26147 12910 3365 0,'7'-23'-125'0,"-7"23"22"0,0 0 14 15,0 0 25-15,0 0 7 0,0 0 28 0,0 0 24 16,0 0 15-16,0 0 17 0,0 0 7 16,0 0-1-16,0 0-10 0,0 0 15 0,0 0-16 15,0 0-2-15,0 0-2 0,0 0-1 16,8-24-3-16,-8 24 20 0,0 0-17 15,0 0 0-15,0 0-3 0,0 0-14 16,0 0 5-16,0 0 7 0,0 0-5 0,0 0 2 16,0 0 7-16,0 0-11 0,0 0 4 15,-17 86 5-15,14-63-12 0,3-23 8 16,-12 48-1-16,10-20-5 0,-6-1-1 0,1 2 4 16,2 1-10-16,0-3 10 0,-1 0-9 15,1-4 9-15,5-23-3 0,-10 51 1 0,8-33-7 16,2-18-1-16,0 36 10 0,0-36 7 15,2 33-5-15,-2-33 0 0,10 27 0 16,-10-27 6-16,8 23-1 0,-8-23-3 16,13 25 4-16,-13-25 0 0,17 22-6 0,-17-22 4 15,15 17 4-15,-15-17-6 0,20 23 11 16,-20-23 9-16,25 18-7 0,-13-9 7 0,-12-9 10 16,37 23-14-16,-12-11 13 0,0 0 0 15,10-3-5-15,-3 4 10 0,6-1 8 0,4-4-4 16,3 2 6-16,4-1-6 0,1-3 1 15,4-3 4-15,6 1-14 0,8 0-8 16,-1-3 5-16,5 2-3 0,0-6-6 0,0 3-6 16,2 0-33-16,-4 0 6 0,-1 0 8 15,1 3-12-15,-13 4 5 0,-2-5 6 16,2 6 19-16,-5-2 0 0,5 0 4 16,-7 3-6-16,0 0 5 0,10 3-6 0,-8 3 3 15,-4-6-6-15,13 6-1 0,-8 2 5 16,2-2-4-16,2 0-10 0,-5 0 8 0,-5-2 0 15,-2-1-1-15,-6 2-9 0,4-6 3 16,-6 5-3-16,-4-4 1 0,-2 0-1 0,2-3-3 16,-3 4 0-16,-5-5 8 0,4 5-8 15,1-2 3-15,0 1-2 0,-5-1 10 16,5 4-10-16,-2-5 2 0,4 1 0 0,0 2 3 16,-2-5-2-16,2 2-2 0,-7-2-1 15,5 2 11-15,0-1-12 0,-3-3 2 0,-4 4-1 16,-23-7 12-16,47 5-7 0,-27-2-3 15,-20-3-6-15,44 8 9 0,-44-8-6 16,37 1-7-16,-37-1 7 0,33 7 5 0,-33-7-9 16,44 3 4-16,-26-1-6 0,-18-2 3 15,52 8 3-15,-27-5-1 0,0 0-1 0,7-3 14 16,-32 0-13-16,52 3 1 0,-22 0 7 16,-30-3-9-16,48 0-1 0,-23 0 5 15,-25 0-4-15,44 0 1 0,-44 0-9 16,40-3-5-16,-40 3-7 0,35-3-11 15,-35 3-6-15,0 0 15 0,37 0-3 0,-37 0 3 16,0 0 8-16,32-3-3 0,-32 3 8 16,0 0-8-16,0 0-19 0,27-18 2 0,-27 18-5 15,6-22 9-15,-6 22 22 0,0-28-13 16,0 28-11-16,0-37 1 0,0 37 2 0,-6-44-4 16,4 20 6-16,2 24 2 0,-12-50 11 15,9 29 0-15,-2-3-12 0,5 24 15 0,-12-45-1 16,4 25 1-16,4-5-2 0,4 25 5 15,-8-41 1-15,8 41-8 0,-8-40 13 16,3 23-5-16,5 17-1 0,-12-33-3 0,12 33-22 16,-5-28-43-16,2 16-111 0,3 12-264 15,-12-26-258-15,12 26 606 0</inkml:trace>
  <inkml:trace contextRef="#ctx0" brushRef="#br0" timeOffset="10265.7603">26898 13005 2935 0,'0'0'-42'0,"0"0"15"16,0 0 14-16,-3-32 10 0,3 32-5 15,0 0 0-15,0 0 8 0,0 0 0 0,0 0-6 16,-29-20-2-16,29 20 6 0,0 0-7 16,0 0 4-16,-50 12 2 0,50-12 3 15,-37 16-2-15,12-4-4 0,2 0 9 16,-9 6 0-16,2 1-1 0,-5 2 12 0,0-2-1 15,-1 3 14-15,3 0-5 0,-4-2 2 16,-5 7 10-16,-1 0-13 0,-2-4-6 0,6 5 6 16,-9 1-8-16,2 1-3 0,1-6-10 15,5 4-5-15,3-6-18 0,6-3-42 16,2 2-34-16,7-6-23 0,2 0-23 0,20-15-36 16,-20 17-403-16,20-17 116 0</inkml:trace>
  <inkml:trace contextRef="#ctx0" brushRef="#br0" timeOffset="10557.8922">26813 12949 2301 0,'0'0'35'0,"0"0"10"16,0 0-1-16,0 0-13 0,0 0-3 15,0 0-4-15,0 0-3 0,0 0-9 16,0 0 15-16,-54 49-4 0,54-49 1 0,-25 29-4 16,7-11 3-16,1 0 20 0,0 5 8 15,0 1 12-15,1-3-31 0,-1 5 17 16,5-5-13-16,4 1-7 0,-4-1-1 0,12-21-2 16,-13 37-16-16,13-37-7 0,-4 31 2 0,4-31-18 15,12 27-30-15,-12-27-25 0,22 18-32 16,-22-18-48-16,37 10-57 0,-11-6-394 15,5-4 117-15</inkml:trace>
  <inkml:trace contextRef="#ctx0" brushRef="#br0" timeOffset="10757.7403">27432 13238 2343 0,'26'9'6'0,"-26"-9"-3"16,0 0 20-16,0 0 42 0,0 0 0 0,0 0 30 15,0 0 6-15,-57 42-1 0,36-30 13 16,-6 0-4-16,2 4-27 0,0-5-6 0,1 9-17 16,-1-8-9-16,9 3-13 0,-3 1-37 15,19-16-12-15,-13 23-39 0,13-23-47 16,0 0-53-16,0 0-87 0,0 0-416 0,40 28 118 16</inkml:trace>
  <inkml:trace contextRef="#ctx0" brushRef="#br0" timeOffset="11009.9381">28357 13248 2609 0,'0'0'-15'0,"0"0"12"0,0 0 15 16,0 0 6-16,0 0 25 0,0 0 11 16,-47 56 16-16,28-44 3 0,-2 1 22 15,-4-2-16-15,-7 9-4 0,2-4 5 16,-2 2 6-16,-2 3-15 0,1 0-10 0,1 1-3 15,2 0-13-15,0-7 9 0,8 0-21 16,5 0-3-16,-4 0-24 0,7 2-21 0,14-17-27 16,-18 22 6-16,18-22-15 0,-15 20 0 0,15-20-11 15,0 0-18-15,0 0-24 0,0 0-29 16,47 10-26-16,-17-13-38 0,0-4-444 16,-30 7 118-16</inkml:trace>
  <inkml:trace contextRef="#ctx0" brushRef="#br0" timeOffset="11192.62">28613 13513 2490 0,'18'-3'-6'0,"-18"3"33"0,0 0-3 16,0 0 35-16,0 0-3 0,0 0 23 0,0 0 12 16,-10 47 19-16,10-47-7 0,-49 45-9 15,21-20 5-15,-16 9-26 0,9 0 2 16,-5-4-8-16,10-4-3 0,3 5-21 0,6-7-5 16,1 4-13-16,6-3-6 0,7-4-5 15,7-21-24-15,4 35-9 0,13-23-21 16,11-3-35-16,5-6-30 0,14-1-52 0,8-2-33 15,11-10-79-15,-1 3-384 0,14-13 118 0</inkml:trace>
  <inkml:trace contextRef="#ctx0" brushRef="#br0" timeOffset="11336.9712">29636 13668 2450 0,'40'-9'-136'16,"-1"-1"20"-16,-19 3 61 0,-20 7 86 0,28-3 63 16,-28 3 44-16,0 0 3 0,0 0 30 15,0 0-9-15,0 0-17 0,0 0 8 16,-70 56-30-16,47-41-23 0,-2 0-11 0,5-1-10 15,0 0-29-15,1 3-48 0,4-2-46 16,0 0-114-16,5 0-379 0,-2 4-134 0,-6 0 118 16</inkml:trace>
  <inkml:trace contextRef="#ctx0" brushRef="#br0" timeOffset="146360.4229">17018 14903 2591 0,'0'0'-80'0,"0"0"0"0,-1-32 17 15,1 32 9-15,0 0 15 0,0 0 12 0,0 0 24 16,-10-27 3-16,10 27 13 0,0 0 7 16,0 0-10-16,0 0 6 0,0 0-9 15,-10-21-1-15,10 21-16 0,0 0 20 0,0 0-7 16,0 0 4-16,0 0-7 0,0 0 6 16,0 0 13-16,0 0 0 0,0 0 16 0,0 0-10 15,-10-26 28-15,10 26-8 0,0 0-21 16,0 0 3-16,0 0-7 0,0 0 1 15,0 0 5-15,0 0 8 0,0 0-25 0,0 0 2 16,0 0-2-16,0 0-4 0,0 0 4 16,5 94-4-16,6-70 6 0,-4 4-5 15,1-4-6-15,11 8 3 0,1-2-6 0,5-1 9 16,3-1 7-16,1-5-13 0,11-1 6 16,2-7-12-16,6-6 23 0,9-4-17 15,13-16 3-15,46-17 8 0,8-19 13 0,13-13-16 16,18-17-8-16,11-13 6 0,13-5-1 15,33-22 1-15,-2-8-4 0,-6 0-7 16,-39 20-9-16,-6-2-5 0,-2-4-13 16,-3 4-41-16,-8 5-63 0,-6 2-96 0,-1 12-345 15,-10 5 113-15</inkml:trace>
  <inkml:trace contextRef="#ctx0" brushRef="#br0" timeOffset="147098.2104">18459 15337 2074 0,'0'0'-86'0,"18"18"8"0,-18-18 2 16,15 26 17-16,-7-14-1 0,-8-12 11 15,19 27 12-15,-4-17-5 0,-2 5 8 0,-13-15 17 16,34 20 4-16,-12-12 13 0,6-3 17 16,2-6 30-16,12-6 24 0,8-13 2 15,19-4 10-15,31-16-6 0,10-12 9 0,6-9-36 16,18-14 7-16,3-5-11 0,3-6-2 15,1-6-7-15,8-7-3 0,11 3-14 16,13-1 9-16,-1-2-22 0,12 3-47 0,37-11-67 16,-36 14-160-16,-2 3-222 0,-6 4 102 15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18T20:07:01.50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17490 10147 2615 0,'19'9'35'0,"2"-3"-47"0,3-3 15 15,-8 6-9-15,6 0-26 0,2 0-75 16,-4 6-111-16,8-1-349 0,-1-2 117 15</inkml:trace>
  <inkml:trace contextRef="#ctx0" brushRef="#br0" timeOffset="2632.7059">21975 13248 3450 0,'0'0'264'0,"0"0"-86"0,0 0-46 16,0 0-37-16,-20-27 21 0,20 27-10 15,0 0 8-15,0 0-12 0,0 0-4 0,0 0-5 16,0 0-18-16,0 0-11 0,0 0-7 16,0 0-9-16,0 0-4 0,0 0-12 15,0 0-3-15,0 0-6 0,0 0 1 0,0 0-8 16,0 0-2-16,0 0-2 0,-20-13 6 16,20 13-6-16,0 0-4 0,0 0-10 15,0 0-1-15,0 0-6 0,0 0 4 0,0 0 1 16,0 0-4-16,0 0 6 0,0 0-1 15,-9 81 3-15,9-48 0 0,-3 9-2 16,0 9 2-16,3 7 2 0,0 5-2 0,0 0 4 16,0-1-2-16,0 2 5 0,0 1-4 15,3-1 2-15,-3-2-5 0,3-5 5 16,1 0 0-16,-4-3 0 0,5-7-3 0,-2 3 4 16,-3-6-6-16,2-4-11 0,4-1-20 15,-1-7-33-15,2-2-18 0,2-2-22 16,-1-6-34-16,-3 3-24 0,7-6-41 0,-1-4-57 15,-11-15-600-15,24 19-153 0</inkml:trace>
  <inkml:trace contextRef="#ctx0" brushRef="#br0" timeOffset="3319.6499">22564 13591 3766 0,'0'0'-174'0,"0"0"23"16,-20-16 18-16,20 16 15 0,0 0 13 0,-29-6 25 15,29 6 2-15,0 0 23 0,0 0 17 16,-33-4 13-16,33 4 23 0,0 0-1 16,0 0 8-16,0 0-10 0,-44 4 5 0,44-4-3 15,0 0 3-15,-37 10-2 0,37-10 12 16,-23 5-4-16,23-5 16 0,-22 10 13 16,22-10 20-16,-26 12-5 0,26-12 6 0,-31 15-1 15,15-2-1-15,-3-1-3 0,3 1-8 16,16-13-3-16,-37 24-1 0,17-12 2 15,8 1 2-15,12-13-14 0,-33 28 11 0,17-13-8 16,3 1 9-16,-2-1-13 0,15-15 8 16,-28 33 5-16,14-18-12 0,-1 4-2 0,5 0-7 15,-5-1 8-15,15-18-6 0,-17 29-1 16,17-29-15-16,-11 26-6 0,11-26 4 16,-12 22 4-16,12-22-10 0,-5 22-4 0,5-22 35 15,0 0-34-15,-5 30 14 0,5-30-1 16,0 0-8-16,-3 25 4 0,3-25 4 15,0 0 1-15,-9 28-1 0,9-28 0 0,0 0-6 16,-7 31-6-16,7-31 6 0,0 0-6 16,-5 25 2-16,5-25-2 0,0 0 17 15,0 0 3-15,31 15 6 0,-31-15 38 0,28 4-10 16,-28-4 4-16,37-4 4 0,-37 4 10 16,42-8-16-16,-42 8 10 0,41-7-5 0,-20 2-6 15,-21 5 6-15,50-8-4 0,-29 1 6 16,6 6-1-16,-27 1 0 0,42-4 3 15,-42 4 4-15,45-7-10 0,-20 7-4 0,-25 0-8 16,42-3-5-16,-42 3-1 0,45 0-3 16,-18 0-12-16,-27 0-32 0,45-5-22 0,-13 1-37 15,-5 1-37-15,3 0-51 0,-30 3-109 16,35-6-631-16,-18 6-387 0</inkml:trace>
  <inkml:trace contextRef="#ctx0" brushRef="#br0" timeOffset="4551.0807">23255 13674 4089 0,'0'0'-165'0,"-27"12"11"16,27-12 8-16,-20 9 27 0,20-9 9 0,0 0 21 15,-34 15 23-15,34-15 28 0,-20 15 12 16,20-15 7-16,-22 15 19 0,22-15 19 0,-20 20 5 15,20-20 7-15,-20 22-12 0,20-22 4 16,-16 20-13-16,16-20 8 0,-24 24 3 16,24-24-12-16,-13 27 5 0,13-27-3 0,-14 27-4 15,4-9 4-15,10-18-8 0,-13 33 1 16,6-9 1-16,7-24-1 0,-10 39 5 16,7-20-4-16,3-19 8 0,-5 40 3 0,5-40-12 15,-3 36 3-15,-2-18-1 0,5-18-12 16,0 0 10-16,8 44-6 0,-3-29 11 0,-5-15-1 15,17 19 3-15,-17-19-2 0,31 6-11 16,-31-6 13-16,37 0-5 0,-37 0-6 16,47-10 7-16,-18 2-1 0,-3-2 5 0,-4-2-2 15,1 4 6-15,-1-4 23 0,-2-4 8 16,-3 0 3-16,0-3 14 0,-4 1-2 16,-13 18-12-16,25-41-1 0,-16 23-7 0,-9 18-4 15,1-37 7-15,-1 37-14 0,0-35 5 16,0 35-8-16,-5-30-1 0,5 30 4 15,-13-27-9-15,13 27 5 0,-19-21-9 0,19 21 1 16,-28-19-6-16,28 19-3 0,-18-13-4 16,18 13 8-16,0 0-10 0,-36-7 6 0,36 7-6 15,0 0-5-15,-30 0-1 0,30 0 6 16,0 0-1-16,0 0 1 0,-35 20-4 0,35-20-4 16,-11 20 8-16,11-20 2 0,-6 26-3 15,6-26-6-15,0 35 1 0,0-35 16 16,4 36-5-16,-4-36-4 0,15 37-1 0,-2-19-3 15,-1 1 0-15,5-2 2 0,4 0-1 16,-2-2 4-16,3 0 3 0,4-5-4 16,-4-2 1-16,3 1-9 0,-3-1 6 0,-22-8 1 15,48 7-1-15,-48-7 11 0,49-12-7 16,-24 0 4-16,-5 1 0 0,2-5-2 0,1-2 6 16,-6-4 13-16,0 0 17 0,-6-2-8 15,10 3 2-15,-10-4-12 0,-1 4-1 16,0-2-7-16,0 5 4 0,-10 18-9 0,24-33 2 15,-19 17-6-15,-5 16-5 0,15-22-11 16,-15 22 4-16,0 0-6 0,17-25 12 16,-17 25-3-16,0 0-1 0,0 0 2 0,31 4 2 15,-31-4-4-15,0 0 5 0,0 0-1 16,36 33 3-16,-36-33-6 0,16 22 6 0,-16-22-12 16,19 22 9-16,-19-22-6 0,13 15 9 15,-13-15 8-15,15 15 18 0,-15-15 14 16,0 0 18-16,13 15 11 0,-13-15-1 0,0 0-13 15,0 0-11-15,0 0-1 0,0 0-12 16,27-54-12-16,-18 26-9 0,-4 0-9 0,5 1-2 16,-4-1 2-16,4 2-5 0,-3 2-1 15,3 0-4-15,-3 1 3 0,4 3-5 16,-11 20 3-16,17-35-4 0,-5 23 1 0,-12 12 0 16,18-18 0-16,-18 18 4 0,32-9-2 15,-32 9 1-15,32 0 8 0,-32 0 6 0,37 15 9 16,-17-3 5-16,-3 0 6 0,4 7-1 15,-1 1-3-15,0-4-4 0,0 13-1 16,1-7-1-16,-5 5-4 0,-4 4-2 0,1-7-53 16,1 10-61-16,-1-13-83 0,-5 5-224 15,1-8-522-15,-4 0-613 0</inkml:trace>
  <inkml:trace contextRef="#ctx0" brushRef="#br0" timeOffset="5365.039">24852 12574 4525 0,'0'0'-88'0,"-20"-16"5"0,20 16 5 16,0 0-2-16,0 0 9 0,0 0 5 0,-18-9-4 15,18 9 20-15,0 0 24 0,0 0 7 16,0 0 8-16,0 0 14 0,0 0 26 15,0 0 23-15,35 72 7 0,-22-49 8 16,-1 2 10-16,1 10-1 0,1 4-8 0,-4 1-2 16,5 4-2-16,-7 1-12 0,2 14 3 15,4-4-9-15,-1 4-10 0,-5-3 3 0,4 3-5 16,-4-4-8-16,2 0 4 0,-3-9-17 16,5 0-23-16,-4-5-43 0,0-5-37 15,1-4-35-15,-6-8-31 0,-3-24-64 16,5 30-141-16,-5-30-443 0,0 0 152 0</inkml:trace>
  <inkml:trace contextRef="#ctx0" brushRef="#br0" timeOffset="6058.904">24737 12668 3459 0,'0'0'-121'16,"-12"-24"14"-16,12 24 13 0,0 0 20 0,-8-23 26 0,8 23 20 16,0 0 18-16,-9-26 12 15,9 26-4-15,0 0 14 0,-8-28 27 0,8 28 11 16,0 0 26-16,0 0-8 0,-8-27 7 15,8 27-9-15,0 0-14 0,0 0-10 0,0 0-1 16,0 0-2-16,0 0 1 0,13-39 9 16,-13 39-8-16,32-21 4 0,-12 10 5 0,5-2-5 15,3 5-12-15,-3-4-8 0,2 2 4 16,7 3-6-16,-4-1-1 0,-4 3 3 16,1 1-7-16,-27 4 6 0,57-8-2 0,-37 7-6 15,-20 1 2-15,40 0-3 0,-40 0-1 16,30 4 0-16,-30-4 7 0,17 22-7 15,-17-22 4-15,4 41 5 0,-8-14-11 0,4-27 1 16,-22 62 6-16,7-29 27 0,-1 2 9 16,-1 2-5-16,0-4 2 0,0-1-5 15,1-1-15-15,1-8 3 0,6 1-12 0,1-4-2 16,8-20 3-16,-8 34 2 0,8-34 0 16,5 32 5-16,-5-32-8 0,11 27 2 0,-11-27-3 15,25 21-6-15,-13-12 1 0,-12-9 1 16,29 21-1-16,-16-10-3 0,-13-11-9 15,32 14 8-15,-12-2-9 0,-3-2 4 16,6 2 4-16,-23-12-5 0,42 22-1 0,-19-5 0 16,-1-6-2-16,3 5 5 0,-7 2 0 15,4 0-1-15,3 1-3 0,-8 1 2 0,3 0 4 16,-3 5-1-16,0-4-4 0,-6 3 3 16,-2-5 1-16,6 3 7 0,-15-22-9 0,8 40-14 15,-13-15 8-15,5-25 7 0,-18 46 0 16,6-19 3-16,-10 5-3 0,2-8-6 15,-3 7 7-15,-4-3-4 0,-7-1-3 0,3-2-6 16,-1-4-18-16,0-1-17 0,2-4-25 16,2-2-43-16,4-5-10 0,6-6-37 15,-6-3-45-15,24 0-69 0,0 0-585 0,-37-31-103 16</inkml:trace>
  <inkml:trace contextRef="#ctx0" brushRef="#br0" timeOffset="6968.9382">26055 12815 3881 0,'0'0'-37'0,"0"0"20"16,0 0 13-16,0 0 25 0,-52-37 8 15,52 37 24-15,-33 0 16 0,33 0-5 16,-36-5 5-16,36 5-18 0,0 0-8 0,-43 0-1 16,43 0-2-16,0 0 0 0,-45 5 1 15,45-5-17-15,-40 12-5 0,15-4 3 16,1 2 0-16,2 2-6 0,-4 4 1 0,-1-1 2 16,3 1-7-16,-1 4 3 0,2 6-3 15,-2-1 5-15,8 2 6 0,-3 4-10 16,7 0-1-16,1-4-3 0,0 1-4 0,4-3 8 15,4 2-16-15,1 0 7 0,3-27 10 16,3 50-12-16,6-25 7 0,-4-3-6 0,10-6 3 16,2-1 0-16,3 0 0 0,0-6-5 15,5 0 8-15,-25-9-6 0,45 3 0 16,-45-3 2-16,44-9-6 0,-19 0-3 0,-2-3 2 16,-1-8 1-16,-2 3-4 0,-3-5 1 15,-6-3 1-15,1 2 13 0,-4-4-4 0,-3 3-7 16,-5 24 11-16,4-45-9 0,-4 23 13 15,0 22 15-15,-7-35 17 0,7 35-5 16,0-30 4-16,0 30-10 0,0 0-2 0,-5-36-8 16,5 36 0-16,0 0-10 0,0 0 5 15,0 0-8-15,0 0-3 0,0 0-5 0,0 0 4 16,0 0-1-16,0 0 0 0,0 0 0 16,17 90-5-16,-9-69 6 15,7 0 0-15,-1 4-6 0,6-7 1 0,5 7 8 16,-2-6 2-16,7-1-2 0,2-3-1 0,-4-1 3 15,3-7 2-15,0-1-6 0,-2-3 10 16,3-3-7-16,-32 0 0 0,65-24-5 0,-35 5 3 16,0-1-2-16,2-8 2 0,-9-6-2 15,6-6-3-15,-1-4 2 0,-6 0-2 16,-4 4-1-16,-1 4-4 0,-4 6 3 0,1-2 0 16,-1 8-2-16,-1 3-4 0,-2-1-4 15,-10 22-2-15,17-35 3 0,-7 27 3 0,-10 8 0 16,20-16 3-16,-20 16-4 0,32-3 3 15,-32 3-1-15,0 0 3 0,45 12 3 16,-45-12-4-16,37 15-3 0,-17-3 4 0,-4-1 3 16,8 1-5-16,-24-12 2 0,30 15 0 15,-18-6-2-15,-12-9 3 0,28 13-1 16,-28-13 1-16,25 9 3 0,-25-9 0 16,0 0-1-16,37-7 0 0,-37 7 2 15,33-27-4-15,-16 7 2 0,10-3-2 0,-5-5 2 16,3 0-2-16,-2 1-1 0,2-1-1 15,-3 4 3-15,5-1 4 0,-7 5-3 0,-2 2 2 16,4 3 5-16,3 3 16 0,0 3 1 16,0 3 3-16,-25 6 2 0,49 0-5 0,-49 0 4 15,50 15-3-15,-25 0-4 0,-2 7-3 16,1 1-1-16,-2 7-3 0,-4-3-40 0,-1 6-70 16,-7-1-89-16,-5 1-253 0,-2-2-508 15,-3 1-751-15</inkml:trace>
  <inkml:trace contextRef="#ctx0" brushRef="#br0" timeOffset="8033.7503">22908 15359 4530 0,'39'-7'-147'0,"-39"7"15"0,32-9 30 0,-9 0 8 16,-23 9 25-16,50-18 19 0,-10 6 19 15,5-3 10-15,12-9 16 0,17-3 10 0,1 0 18 16,42-11 7-16,0-1 34 0,7-4 24 16,0-1 23-16,-5 8 3 0,3-3 3 15,-7-3-1-15,4 3-17 0,-5 1-6 16,5-6-14-16,1 5-11 0,6-4-1 0,6 2-6 16,10-4-9-16,10-2-4 0,7-2-4 15,5 7-9-15,0-8-4 0,3 3-2 0,-5 5-8 16,-4-3-19-16,-4 6-18 0,-17 3-23 15,-8 1-22-15,-34 14-45 0,-18 3-25 16,-15 2-36-16,-5 8-44 0,-11-2-70 0,-10 5-588 16,-11-7-222-16</inkml:trace>
  <inkml:trace contextRef="#ctx0" brushRef="#br0" timeOffset="8615.9288">25789 15077 3945 0,'37'-54'-116'0,"-37"54"15"0,25-21 11 0,-7 7 23 15,4-1 12-15,5-3 24 0,8-4 25 16,-2-2 14-16,16-2 12 0,-2-1-1 16,18-6 15-16,0 2 9 0,7-1 19 15,3-1 11-15,2 1 0 0,29-10 8 0,-19 10 0 16,-17 8-4-16,-7 3-13 0,-6 2-15 16,-10 4-2-16,-5 7-8 0,-4-2 11 0,-7 1-15 15,-3 4 3-15,-28 5-3 0,0 0-17 16,37 17 10-16,-37-17 1 0,-4 30-1 15,4-30-2-15,-28 40-3 0,15-16-17 0,-7-1 11 16,3-2-7-16,-2 0 1 0,3 3-4 16,-1-7-1-16,4-2-7 0,-1 3-2 0,14-18 6 15,-22 32-2-15,16-17 7 0,6-15-4 16,0 0 1-16,-4 37-2 0,4-37 4 16,0 0 8-16,27 22-2 0,-27-22-3 15,32 4-41-15,-32-4-72 0,47-8-105 0,-29 5-299 16,-18 3-307-16,32-15 100 0</inkml:trace>
  <inkml:trace contextRef="#ctx0" brushRef="#br0" timeOffset="10608.8994">26147 15441 3567 0,'0'0'-75'16,"0"0"9"-16,-10-21 17 0,10 21 8 15,0 0 6-15,0 0 12 0,0 0 9 0,0 0 7 16,0 0 14-16,0 0 7 0,-12-24-9 16,12 24 6-16,0 0 5 0,0 0-4 15,0 0 11-15,0 0 4 0,0 0-9 16,0 0-2-16,0 0 11 0,0 0-19 0,0 0-3 16,0 0 15-16,0 0-18 0,0 0 4 15,0 0-6-15,0 0 0 0,0 0 7 0,0 0-5 16,0 0 2-16,0 0 20 0,0 0-9 15,0 0 9-15,0 0 12 0,0 0-5 16,0 0 13-16,25 101 7 0,-16-64-3 0,1 7-5 16,3-4-2-16,-1 7 18 0,4-2-19 15,4 5-5-15,1 1 2 0,0-4-10 16,-1 2 2-16,4-2 2 0,-2-5-8 0,-6-6-8 16,1 6 6-16,1-10-10 0,1 3 20 15,1-1 0-15,-2-4 8 0,4 2 1 16,-4-7-9-16,3-1 3 0,2-4 6 0,-1-4-5 15,1-4-2-15,2 2 0 0,7-8-7 16,-4 0-5-16,1-3 8 0,4 0-11 0,-4 0 5 16,4-6-4-16,-1 3 6 0,1-3-8 15,-1 0 24-15,2-3-1 0,1 0-14 16,3-3 15-16,2-4-21 0,-1-4 6 0,4 2-4 16,11 0-6-16,-4-5 2 0,7-7-4 15,3 3 2-15,5 0-4 0,2-3 1 16,-1 0-1-16,-13 1-4 0,4 1 1 15,-3 4-3-15,-3-5-3 0,-4 10 3 0,-7-4 0 16,-5 5 0-16,1 3-2 0,-8-2 1 16,-5 2-4-16,3 3-1 0,-8 2 0 15,-18 7-6-15,43-20-8 0,-22 14-19 0,-21 6-17 16,31-13-15-16,-31 13-12 0,34-12-24 16,-34 12-11-16,22-8-7 0,-22 8-17 15,0 0-32-15,23-7-41 0,-23 7-53 0,0 0-537 16,0 0 186-16</inkml:trace>
  <inkml:trace contextRef="#ctx0" brushRef="#br0" timeOffset="11206.7125">27935 15775 3483 0,'-27'-13'-11'0,"27"13"22"0,-25-12 22 15,25 12 37-15,-30-7 33 0,30 7-5 0,0 0 13 16,-30-9 3-16,30 9 0 0,0 0-8 15,-28-6-19-15,28 6-12 0,0 0-14 0,0 0-9 16,0 0-3-16,0 0-13 0,0 0-6 16,0 0 4-16,0 0-4 0,0 0-4 0,0 0-3 15,0 0-2-15,0 0-5 0,58-43-2 16,-31 34 2-16,-2-1-4 0,5 2-5 16,2-1 6-16,1-3-9 0,11 1 8 0,-4 3-12 15,-2-2 6-15,3 1 1 0,4 0-3 16,-5 3-4-16,-2 3-2 0,-1-4-22 0,-3 5 4 15,4-6-21-15,-3 6 6 0,0 2 8 16,-5-3-10-16,-30 3 8 0,57-4 2 16,-32 4-10-16,-25 0 9 0,41-4-1 15,-41 4 23-15,40 0-17 0,-40 0 14 0,25 0-9 16,-25 0 6-16,0 0-4 0,37 0 3 16,-37 0-1-16,0 0 3 0,25 4-1 0,-25-4 8 15,0 0-6-15,16 17 15 0,-16-17-10 16,0 0 2-16,7 30 11 0,-7-30-10 15,0 24-4-15,0-24 1 0,0 27 5 0,0-27 6 16,0 32-4-16,0-32-4 0,-8 30 4 16,8-30 3-16,-9 40-2 0,3-18 0 15,-4-3-6-15,10-19 1 0,-22 37 7 0,12-16 2 16,-2-5 10-16,-1 5-7 0,-4-2 12 16,-1-1 6-16,1-3 10 0,-5 5 0 0,2-5-4 15,0 3-3-15,-5-3-1 0,0 2-2 16,-2-3 1-16,0 0-3 0,1 4-7 0,-3-3-1 15,2 0-5-15,4-3 9 0,-2 2-15 16,1-3 6-16,4 5-6 0,20-16 8 16,-38 18-29-16,21-6-14 0,17-12-14 0,-32 18-14 15,21-7-6-15,11-11-22 0,-22 21-18 16,14-13-30-16,8-8-40 0,-15 17-96 16,15-17-555-16,-12 15 64 0</inkml:trace>
  <inkml:trace contextRef="#ctx0" brushRef="#br0" timeOffset="12175.1916">29026 14163 3505 0,'0'0'-165'0,"-27"-12"20"15,27 12 18-15,-22-8-1 0,22 8 27 16,0 0 22-16,-33-12 20 0,33 12 16 16,-24-12 26-16,24 12 17 0,-28-8 3 0,28 8 28 15,-22-15 9-15,22 15 5 0,-27-12 4 16,27 12 6-16,-26-19-2 0,26 19 7 16,-20-15 11-16,20 15-9 0,-24-13 4 0,24 13-2 15,0 0-7-15,-28-19 14 0,28 19-2 16,-14-12-1-16,14 12 4 0,0 0 1 15,0 0-17-15,-23-18 0 0,23 18 7 0,0 0-15 16,0 0 15-16,-13-18-8 0,13 18 6 16,0 0 6-16,0 0-12 0,0 0-12 15,0 0 8-15,0 0-28 0,0 0-3 0,0 0-5 16,0 0-7-16,0 0 5 0,0 0-3 16,0 0 5-16,0 0-4 0,0 0 3 15,50 59 4-15,-35-38 4 0,3 9-1 0,1 5 3 16,-3 1-6-16,1 7 15 0,0 7-18 15,-4 1 5-15,6 3-2 0,-8-9-7 0,-2 2 2 16,-1-1-7-16,2-3 6 0,-2 0-3 16,1 1-2-16,1-8-1 0,1-3-3 15,-5-1 3-15,2-5 3 0,-3 1-7 0,3-4-2 16,-3-1 0-16,-5-23 7 0,12 36-6 16,-7-21 1-16,-5-15 2 0,13 28-4 0,-13-28 15 15,9 26-15-15,-9-26 10 0,16 21-3 16,-16-21 2-16,26 12 5 0,-26-12 3 15,28 6 2-15,-28-6-4 0,0 0 5 0,57-12 4 16,-37 6-1-16,-20 6 9 0,47-16-5 16,-24 4-2-16,-1 3 3 0,-2-1 3 15,7-3-1-15,-9 1-3 0,6-3-2 0,-1 3-1 16,-1 0 6-16,0-3-8 0,-1 2-3 16,1-2-4-16,0 3 0 0,1-4-7 15,2 4 2-15,0 0-3 0,-3-3 0 0,0 1-1 16,-4 6 0-16,-18 8 3 0,32-17-2 15,-32 17-5-15,23-15-8 0,-23 15-13 0,22-12-7 16,-22 12-31-16,20-9-24 0,-20 9-30 16,0 0-38-16,24-9-62 0,-24 9-171 15,10-9-484-15,-10 9-191 0</inkml:trace>
  <inkml:trace contextRef="#ctx0" brushRef="#br0" timeOffset="13128.5753">29834 14280 3902 0,'0'0'-132'0,"-27"-8"21"0,27 8 23 16,0 0 15-16,0 0 30 0,0 0 3 0,0 0 15 15,0 0-6-15,0 0 15 0,0 0 2 16,62-28 9-16,-62 28 19 0,28-9 0 0,-28 9 15 16,27-14-4-16,-27 14 8 0,27-12 5 15,-27 12-4-15,25-8 5 0,-25 8 3 16,18-13-6-16,-18 13 5 0,19-15-15 0,-19 15 3 16,0 0-7-16,20-22 0 0,-20 22-3 15,0 0 23-15,13-20-8 0,-13 20 6 0,0 0-2 16,9-24-10-16,-9 24 11 0,0 0-3 15,0 0-9-15,0 0-9 0,0 0-2 16,0 0 0-16,-27-36-7 0,27 36 1 16,0 0-4-16,-34-3-3 0,34 3 8 0,0 0 1 15,-40 6-3-15,40-6-1 0,0 0 3 16,-43 15-5-16,43-15 1 0,-30 15-2 16,11-8 6-16,19-7-11 0,-30 20 3 15,15-3 6-15,-2-4-9 0,17-13 5 0,-28 30-2 16,14-12-1-16,6 1 3 0,-7 3 8 0,5 0 11 15,0-2-4-15,2 7-6 0,-1-4 6 16,1 1 14-16,3 4 2 0,5-28-1 0,-12 50 2 16,9-26-9-16,1-1-6 0,2-23-5 15,-3 43 9-15,3-23-4 0,0-20 5 16,8 40-5-16,0-20 6 0,-8-20 1 16,26 30-7-16,-3-18 8 0,-3-3-3 15,5-3 5-15,7-2-3 0,1-8 3 0,8 4-1 16,-8-6-1-16,7 0-8 0,0-3-1 0,-1-3-1 15,-1 3-3-15,-1-1 1 0,-3-1-5 16,1-3 4-16,-2 1-3 0,-6-1-4 16,3-4-2-16,-3 3-1 0,-2-4-9 0,-3 2-3 15,-2-1-4-15,0 0-3 0,0-3 7 16,-3 1-10-16,-4 0 1 0,2-2 1 0,-7 1 4 16,-8 21-2-16,14-39-2 0,-8 19 4 15,-6 20 5-15,5-34-1 0,-5 34 7 16,2-30-5-16,-2 30 1 0,0 0 10 0,-2-34 5 15,2 34-2-15,0 0-4 0,0 0 5 16,-5-35-9-16,5 35 2 0,0 0 1 16,0 0-4-16,0 0-4 0,0 0 1 15,0 0-2-15,0 0-2 0,0 0 4 0,0 0 4 16,0 0 2-16,0 0-3 0,0 0 0 16,10 99 7-16,4-90-4 0,-14-9 2 0,32 18-1 15,-16-11 0-15,-16-7-2 0,44 8 2 16,-44-8 4-16,38 4-3 0,-11-8 0 15,-27 4 1-15,39-4 2 0,-39 4-5 16,35-12 2-16,-22 1 2 0,-13 11-4 0,17-24 2 16,-17 24 1-16,6-31-7 0,-6 31 5 0,0 0-1 15,-20-40 2-15,20 40 2 0,-31-27-1 16,11 20-4-16,20 7-3 0,-39-8 0 16,39 8-3-16,-45 3-9 0,45-3-4 15,-57 12-17-15,32-4-29 0,-5 4-23 0,6 4-18 16,-4 3-36-16,1-4-36 0,0 1-66 15,4-1-640-15,-2-2-293 0</inkml:trace>
  <inkml:trace contextRef="#ctx0" brushRef="#br0" timeOffset="13797.9642">30602 14178 4123 0,'0'0'-14'0,"0"0"16"0,0 0 6 16,0 0-4-16,0 0 13 0,0 0-8 16,0 0 0-16,0 0-16 0,0 0 7 0,0 0 7 15,0 0-9-15,0 0 2 0,48 7 11 0,-48-7-15 16,30 16 8-16,-10-8-8 0,4 1 8 16,-3 1-4-16,4 0 3 0,-1-1-5 15,4-3 1-15,-6 0 1 0,5 0-4 16,-5 1 6-16,-22-7 14 0,48 5-13 0,-28-5 6 15,-20 0-4-15,54-5-7 0,-29-5-1 16,2 1-8-16,-1 0 1 0,-1-5 5 0,1 1-9 16,-3-7-6-16,-3-1 6 0,2-1 11 15,-2-5-11-15,-3 3 8 0,-2-5 1 16,1-3-11-16,-2-1 7 0,1 2 2 0,-7 4 5 16,4 3 0-16,-4-2 8 0,1 5 8 15,-9 21 4-15,13-38 21 0,-6 23 1 16,-7 15 3-16,11-27-2 0,-11 27-14 0,9-18 11 15,-9 18-5-15,0 0 4 16,0 0-3-16,0 0-14 0,25-12 7 0,-25 12 1 16,0 0-6-16,0 0-5 0,0 0 3 0,0 0-5 15,0 0 0-15,0 0-3 0,0 0 5 16,0 0-5-16,0 0-6 0,0 0 4 0,0 0-1 16,0 0-2-16,48 12 15 0,-48-12-22 15,0 0 6-15,22-19 7 0,-9 1-4 16,3 1-3-16,4-3 2 0,1-5 4 0,1 1 9 15,5-1-5-15,-2 3 5 0,0 1 4 16,-5-5-4-16,0 12 9 0,5-5 0 16,-6 4-12-16,-3 2-2 0,-16 13 0 0,25-18 3 15,-25 18 2-15,29-13 10 0,-29 13 5 16,28-2 0-16,-28 2 3 0,0 0-6 16,0 0 9-16,49 15 3 0,-49-15 5 0,18 18 2 15,-3-9-1-15,-15-9 4 0,15 24 3 16,-15-24 0-16,19 27 2 0,-19-27-9 15,15 27-4-15,-7-16-6 0,-8-11-4 0,10 28-5 16,-10-28-8-16,12 29-31 0,-12-29-52 16,8 24-75-16,-8-24-118 0,10 12-332 0,-10-12-348 15,0 0-666-15</inkml:trace>
  <inkml:trace contextRef="#ctx0" brushRef="#br0" timeOffset="14705.4944">29897 15629 4582 0,'-25'9'-82'0,"25"-9"19"16,0 0-2-16,0 0 37 0,0 0 21 15,0 0 20-15,0 0 28 0,70-48 10 16,-18 22 10-16,17-11 2 0,40-13 11 16,18-7 12-16,2-4 13 0,4 3 15 0,-2 1-12 15,-4 6-10-15,-8 1-15 0,-7 4-11 16,-24 11-8-16,-12 12-16 0,-16 1-21 0,-6 4-12 16,-11 3-8-16,-5 3 1 0,-6 1-20 15,-3 5-3-15,-11-1-26 0,-18 7-29 0,0 0-13 16,34 7-28-16,-34-7-14 0,0 0-20 15,-9 30-19-15,9-30-15 0,-30 38-13 16,5-11 4-16,-3 0 22 0,-9 9 40 0,3-3 37 16,-8 4 28-16,2 0 30 0,-1 1 18 15,2-2 6-15,9-6 19 0,1-2 5 0,9 1 2 16,4-8 2-16,7 3 13 0,-1-1 20 16,10-23 0-16,-3 33 3 0,3-33 14 15,8 30 2-15,-8-30 17 0,27 28 25 16,-4-21 16-16,3 1 7 0,-3-1 3 0,4 0 4 15,3-2 7-15,-30-5-3 0,47 4-4 16,-27-1 0-16,-20-3-10 0,40 6-6 0,-40-6-7 16,40 3-15-16,-23 3-11 0,-17-6-10 15,32 6-11-15,-32-6-14 0,25 9-50 16,-25-9-77-16,21 15-113 0,-12-4-316 16,-9-11-459-16,0 0-906 0</inkml:trace>
  <inkml:trace contextRef="#ctx0" brushRef="#br0" timeOffset="20570.4319">5016 5181 1086 0,'0'0'190'0,"0"0"-55"0,0 0 20 16,0 0-71-16,0 0-19 0,0 0-13 16,0 0-5-16,-3-38 19 0,3 38 12 0,0 0-5 15,0 0 33-15,0 0-11 0,-29-12-13 16,29 12-15-16,0 0 11 0,-20-12-14 0,20 12 1 15,0 0 5-15,0 0 18 0,-28-12-27 16,28 12-7-16,0 0 2 0,0 0-12 16,0 0 0-16,-20-10-14 0,20 10-5 15,0 0 8-15,0 0 4 0,0 0-8 0,0 0 5 16,0 0 9-16,0 0-20 0,-29-10 5 16,29 10 9-16,0 0-21 0,0 0 25 15,0 0-7-15,-33-5-3 0,33 5-3 0,0 0 9 16,0 0-20-16,0 0 15 0,-29-7 6 15,29 7 8-15,0 0-7 0,0 0-8 16,-21-9-7-16,21 9 12 0,0 0-17 0,0 0 1 16,-29-9-1-16,29 9-7 0,0 0 2 15,0 0 1-15,-32-10 4 0,32 10-15 16,0 0 2-16,0 0 3 0,-21-8-7 0,21 8 2 16,0 0-1-16,0 0-3 0,0 0 4 15,-30-12 6-15,30 12-16 0,0 0 10 0,0 0-8 16,-19-14 4-16,19 14 6 0,0 0-1 15,-25-13-3-15,25 13 4 0,0 0-10 16,0 0 6-16,-32-15 17 0,32 15-14 0,0 0-18 16,-21-12 24-16,21 12-14 0,0 0-5 15,-26-6 27-15,26 6-17 0,0 0 5 16,-26-9 0-16,26 9-7 0,0 0-9 16,-30-9 26-16,30 9-14 0,0 0-10 0,-31-6 0 15,31 6 7-15,0 0-6 0,-21-9 12 16,21 9-14-16,0 0-1 0,0 0 20 0,0 0-9 15,-34-9-4-15,34 9 21 16,0 0-18-16,0 0-8 0,-32-9 18 0,32 9-18 0,0 0-8 16,-28-7 15-16,28 7-2 15,0 0-3-15,0 0 3 0,-37-7 0 0,37 7 6 16,0 0-10-16,-30-3 10 0,30 3-10 16,0 0 1-16,-30-5 1 0,30 5 11 0,0 0-3 15,0 0-4-15,-35-7-15 0,35 7 15 16,0 0-9-16,-40-3 11 0,40 3 0 0,0 0-6 15,-37-2 13-15,37 2-5 0,0 0-2 16,-35-4-13-16,35 4 7 0,0 0 0 16,-32-4 4-16,32 4-2 0,0 0 2 0,-32 0-2 15,32 0-3-15,0 0 5 0,-33-2 2 16,33 2-2-16,0 0-4 0,0 0 15 16,-47 2-11-16,47-2 0 0,0 0-9 15,-30-2 11-15,30 2-2 0,0 0 0 0,0 0 7 16,-35 0-9-16,35 0-2 0,0 0 10 15,0 0-6-15,0 0 2 0,-35 0-8 16,35 0 1-16,0 0 3 0,0 0-2 0,-36 2 0 16,36-2 8-16,0 0-12 0,-30 0 7 15,30 0 8-15,0 0 1 0,0 0-3 0,-40 0-1 16,40 0-8-16,0 0 2 0,0 0 1 16,-28 0-5-16,28 0 8 0,0 0 2 15,0 0-4-15,-35 0-4 0,35 0 2 16,0 0-4-16,-31 4 6 0,31-4 0 0,0 0 4 15,-38 4-6-15,38-4 2 0,-32 2-13 16,32-2 9-16,-30 6 8 0,30-6-12 0,-32 8 6 16,32-8 4-16,-33 4 2 0,33-4 0 15,-35 9 2-15,35-9 1 0,-34 10-13 0,34-10-3 16,-35 10 15-16,35-10-3 0,-33 9-6 16,14-3 3-16,19-6-4 0,-35 6-4 15,35-6 12-15,-33 9 0 0,33-9-4 16,-27 6-8-16,27-6 12 0,-22 6-13 0,22-6 11 15,0 0-8-15,-27 11 10 0,27-11 9 16,0 0-6-16,0 0-18 0,-33 4 9 0,33-4-2 16,0 0 10-16,0 0-12 0,0 0 3 15,-23 8-5-15,23-8 18 0,0 0-12 16,0 0 0-16,0 0 0 0,0 0 2 0,-27 12 0 16,27-12-6-16,0 0 6 0,-17 15-2 15,17-15 6-15,-22 16-2 0,22-16-13 16,-16 15 16-16,16-15-9 0,-24 15 8 15,24-15-2-15,-20 18-4 0,20-18-2 0,-17 12 4 16,17-12-3-16,0 0 5 0,-16 20 7 16,16-20-5-16,0 0-16 0,-20 15 20 0,20-15-14 15,0 0 1-15,0 0 5 0,-17 12 3 16,17-12-12-16,0 0 11 0,0 0-12 0,0 0 8 16,-17 18 12-16,17-18-14 0,0 0 14 15,-8 20-7-15,8-20-1 0,0 0-7 16,-12 24 5-16,12-24 3 0,0 0-10 0,0 0 9 15,-7 25-4-15,7-25-6 0,0 0 10 16,0 0-8-16,0 0-3 0,-5 29 7 16,5-29 4-16,0 0-10 0,0 0 4 0,0 0 10 15,0 0-10-15,0 0 2 0,0 0-2 16,0 0 2-16,0 0-5 0,9 33 5 16,-9-33-24-16,0 0 22 0,0 0 10 0,0 0-10 15,0 27 10-15,0-27 6 0,0 0-36 16,3 27 24-16,-3-27 8 0,0 0-8 15,3 27 2-15,-3-27 4 0,0 0-6 16,5 32 10-16,-5-32-6 0,0 0 2 0,-8 28-1 16,8-28-3-16,0 0-11 0,0 0 9 15,-3 33 13-15,3-33-5 0,0 0 7 16,-4 26-19-16,4-26 6 0,0 0 0 0,-8 33 6 16,8-33-8-16,-3 24-6 0,3-24 12 15,-5 26-14-15,5-26 4 0,0 0 16 0,-9 33 3 16,9-33-19-16,-5 25 8 0,5-25-8 15,0 0-3-15,-8 25 16 0,8-25-11 16,0 0-1-16,-7 25 14 0,7-25-22 0,0 0-5 16,0 0 9-16,0 0 5 0,-1 27-4 15,1-27 14-15,0 0-12 0,0 0 2 16,0 0-2-16,5 37-4 0,-5-37 14 0,0 0-8 16,8 28-2-16,-8-28 0 0,5 21 0 15,-5-21 8-15,7 25-9 0,-7-25 1 0,10 24 2 16,-10-24 6-16,11 26-18 0,-11-26 14 15,10 24 4-15,-10-24-6 0,17 24-6 16,-17-24 2-16,17 23 0 0,-7-11-4 0,-10-12 1 16,17 18 1-16,-17-18 6 0,21 18 0 15,-21-18 12-15,25 19-54 0,-11-11-58 16,-14-8-127-16,20 20-525 0,-20-20 411 0</inkml:trace>
  <inkml:trace contextRef="#ctx0" brushRef="#br0" timeOffset="22984.8724">3780 14324 3023 0,'-15'-21'-168'0,"15"21"20"0,0 0 27 0,0 0 12 16,0 0 26-16,0 0-10 0,0 0 17 15,0 0-12-15,-25-19 25 0,25 19-9 16,0 0 25-16,0 0 13 0,0 0 15 16,0 0 19-16,0 0 12 0,-20-12 10 0,20 12 0 15,0 0-7-15,0 0 10 0,0 0 8 16,0 0 6-16,0 0-7 0,0 0 3 0,0 0 9 16,0 0-7-16,0 0 3 15,0 0-4-15,0 0-10 0,0 0-6 0,0 0-8 16,0 0 11-16,0 0-17 0,0 0-3 15,0 0 19-15,0 0-6 0,-24 47-7 0,24-20 4 16,-8 3-7-16,5 3 9 0,1 2-3 16,-2 1-5-16,-4 4-1 0,8 4 3 15,-5-4 9-15,0 6-18 0,2-1 12 0,-1 0-6 16,-1-1 3-16,0-2-6 0,5-2 3 16,-3-7 0-16,0 1-9 0,1-3 6 0,2 0-75 15,-5-3-56-15,5-28-94 0,-5 43-315 16,5-43 110-16</inkml:trace>
  <inkml:trace contextRef="#ctx0" brushRef="#br0" timeOffset="23383.9481">3425 14567 1955 0,'0'0'-45'0,"0"0"-16"0,-15-22 11 15,15 22-6-15,0 0 32 0,0 0 4 0,0-38 4 16,0 38 8-16,0 0 16 0,0 0 16 16,4-30 20-16,-4 30 12 0,0 0 28 0,0 0-9 15,0 0 1-15,0 0 1 0,10-30-15 16,-10 30 8-16,0 0-30 0,0 0-4 0,0 0 5 15,8-27 16-15,-8 27-5 0,22-27 12 16,-11 10-5-16,6-1-4 0,3-1-9 16,-3-1-12-16,0 0 13 0,3-2-1 15,-4 4-13-15,4-3 4 0,1 0-10 0,2-8-14 16,-1 4 0-16,3 1 13 0,-2 0-11 16,2-2-20-16,-3 2 13 0,5-1 9 15,-5 0-9-15,-2 4-18 0,-4 2-13 0,4 4-13 16,-8 0-9-16,-12 15-14 0,22-21-64 15,-22 21-111-15,12-13-369 0,-12 13 114 16</inkml:trace>
  <inkml:trace contextRef="#ctx0" brushRef="#br0" timeOffset="24303.8256">4243 14629 2248 0,'0'0'-50'0,"0"0"53"0,0 0 24 16,-6-28 59-16,6 28 6 0,0 0 25 15,0 0-28-15,0 0-14 0,0 0 12 16,0 0-14-16,0 0-6 0,-14-20 1 0,14 20-10 16,0 0 2-16,0 0-18 0,0 0 16 15,0 0-10-15,0 0-6 0,0 0-3 0,-32-5-21 16,32 5 16-16,0 0-9 0,0 0-12 15,0 0 5-15,0 0-7 0,-33 41 2 16,33-41 3-16,-13 27-1 0,8-8-17 16,5-19 10-16,-17 32-10 0,17-32 17 0,-2 42-10 15,-3-24-10-15,5-18 5 0,0 37-4 16,0-37-3-16,5 34 7 0,-5-34-8 0,8 27-3 16,-8-27 0-16,24 18-2 0,-24-18 2 15,22 3 15-15,-22-3-4 0,0 0-24 0,0 0 4 16,55-27 2-16,-37 15-2 15,-6-3-5-15,-12 15 2 0,23-35 2 0,-14 17 9 16,-9 18 1-16,16-30-3 0,-16 30 16 16,10-31 5-16,-10 31-2 15,7-31-12-15,-7 31 23 0,5-25 9 0,-5 25-2 0,0 0-9 16,0-33 11-16,0 33-14 0,0 0 5 16,0 0 4-16,-5-36-11 0,5 36 7 0,0 0-10 15,0 0-4-15,-7-27-2 0,7 27-4 16,0 0 4-16,0 0-7 0,0 0-6 15,0 0 9-15,0 0-12 0,0 0 12 16,17-24-1-16,-17 24-4 0,0 0 2 0,0 0 7 16,0 0-2-16,0 0 11 0,0 0-9 0,39 4 0 15,-39-4 25-15,0 0 6 0,0 0 15 16,0 0-14-16,33 30-2 0,-33-30-2 16,20 24-12-16,-11-4 16 0,2-2 3 15,-11-18-5-15,22 37-3 0,-10-22-7 0,-1 2 37 16,-11-17-45-16,21 27-12 0,-13-16 0 15,-8-11-2-15,22 25 2 0,-22-25 2 16,16 18 6-16,-16-18-32 0,20 12-31 0,-20-12-30 16,24 4-24-16,-24-4-56 0,0 0-84 15,48-25-464-15,-34 10 598 0</inkml:trace>
  <inkml:trace contextRef="#ctx0" brushRef="#br0" timeOffset="24828.7402">4952 14280 2850 0,'0'0'-98'0,"0"0"4"15,0 0 16-15,0 0 21 0,-30-8 39 16,30 8 24-16,0 0 21 0,0 0 21 0,0 0-2 15,0 0-5-15,0 0-13 0,-31-4 11 0,31 4 0 16,0 0-28-16,0 0 17 0,0 0-12 16,-34 23 0-16,34-23 6 0,-15 20-9 0,15-20 5 15,-17 31-2-15,12-12-8 0,5-19 0 16,-15 45 13-16,10-16 12 0,0-2-4 16,2 5 6-16,0 1-13 0,3 1 21 15,0-1-9-15,0 8-10 0,0-8-5 0,3 5 8 16,0-4-13-16,6 2-12 0,-1-5 10 15,0-3 0-15,9-1-8 0,-2-3 8 16,2-4 4-16,1-5-6 0,11-3-4 0,-3-5 6 16,1-7-7-16,-27 0 20 0,65-10-39 15,-33 1-16-15,5-6-12 0,-5 0-34 16,-2-6-36-16,0-2-47 0,0-1-87 0,-5-3-389 16,7 1 115-16</inkml:trace>
  <inkml:trace contextRef="#ctx0" brushRef="#br0" timeOffset="25298.0153">5764 13221 2419 0,'0'0'-54'0,"-14"-21"16"16,14 21 18-16,-8-19-9 0,8 19 2 0,0 0 1 15,-8-24-4-15,8 24-4 0,0 0 13 16,0 0-10-16,0 0 17 0,0 0-4 16,0 0-3-16,13-38 0 0,-13 38 10 0,0 0 0 15,0 0-4-15,0 0 1 0,0 0 21 16,0 0 8-16,0 0 17 0,0 0 11 16,0 0 26-16,0 0 9 0,17 74-5 15,-17-74 1-15,-5 54 7 0,0-27 13 16,5 6-23-16,-4 9 3 0,1 5 30 0,1-1-37 15,2 7 5-15,0 3 10 0,0-1 6 0,0 7-18 16,2 2 25-16,1 1 0 0,-3 3-22 16,9-2 2-16,-9 5-9 0,3-8-18 15,-1 3 5-15,6 4 2 0,-3-6-4 0,0 3-25 16,-1-2 1-16,4-2 12 0,-3 1-11 16,-2-6-3-16,2-5-7 0,-1-5-6 15,-3 2 6-15,3-3 12 0,-1-4-16 16,-3 0 10-16,5 0-10 0,-2-4 8 0,-1-2-28 15,1-2 19-15,6-5-10 0,-4-3-13 16,-4 2-28-16,8-4-30 0,-9-25-24 0,3 36-28 16,-3-36-68-16,5 20-93 0,-5-20-456 15,0 0 479-15</inkml:trace>
  <inkml:trace contextRef="#ctx0" brushRef="#br0" timeOffset="25588.8297">5541 14025 2977 0,'-50'-10'-95'16,"30"8"36"-16,20 2 26 0,-32-7 39 0,32 7 26 15,0 0 12-15,-28-9 1 0,28 9-19 16,0 0-13-16,0 0 2 0,-20-15 1 15,20 15 27-15,0 0 5 0,0 0 6 16,0 0 24-16,43-37-8 0,-43 37 11 0,25-17-3 16,-8 8 7-16,-17 9-4 0,44-18-21 15,-23 9-15-15,8 0 1 0,-1 0 9 16,2 0-30-16,9-2-75 0,1-1-49 0,3-3-64 16,6-3-156-16,-1-4-405 0,3 2 547 15</inkml:trace>
  <inkml:trace contextRef="#ctx0" brushRef="#br0" timeOffset="26032.3196">7059 13507 3038 0,'3'-24'-51'0,"-3"24"-1"0,0 0 2 0,0 0 2 16,0 0-1-16,0 0-7 0,0 0 11 16,0 0 11-16,0 0-7 0,0 0 23 15,0 0 12-15,0 0 24 0,33 65 23 0,-28-26 36 16,-1 8 8-16,4 11-4 0,-6 7-5 16,1 4-4-16,0 3-12 0,2 15-11 0,-5 2 4 15,4 3-3-15,-1-2-20 0,-3-4 7 16,3 1-2-16,3-13-6 0,-3-7-2 15,-3-2 11-15,0-5-27 0,2-10-29 16,-2-3-47-16,0-4-59 0,3-12-129 0,-3-3-437 16,0-28 687-16</inkml:trace>
  <inkml:trace contextRef="#ctx0" brushRef="#br0" timeOffset="26352.5453">6868 14361 2695 0,'0'0'-148'16,"0"0"7"-16,-10-31 0 0,10 31 19 15,0 0 14-15,0 0 16 0,22-53 6 16,-14 35 4-16,-8 18 14 0,27-31-2 15,-19 20 24-15,5-9 12 0,-13 20 8 16,29-27 44-16,-16 11 7 0,6 1 1 0,-19 15 11 16,35-28 21-16,-8 13-10 0,-7-1 4 15,5-2 17-15,3-2 14 0,1 8-24 0,1-5-2 16,1 1-11-16,-5 1-1 0,2 3-8 16,0 2 10-16,3 1-53 0,0-1-52 15,-6 5-110-15,4-4-346 0,3 1 108 0</inkml:trace>
  <inkml:trace contextRef="#ctx0" brushRef="#br0" timeOffset="26603.7226">8020 13985 2067 0,'0'0'165'0,"-16"28"-16"16,4-6-31-16,4 2 12 0,-7 3 31 15,1 3 10-15,2 8 3 0,-1-1-22 16,5 7-20-16,-1-2-18 0,4 8-11 16,0-1-27-16,5 4-2 0,0 1-20 0,4 5 4 15,-3-7-2-15,4 2-9 0,4-7-15 16,-1 0 8-16,0-4-10 0,1 1-38 0,1-7-35 16,2-4-36-16,-7-4-42 15,5-5-44-15,-5-4-70 0,-5-20-524 0,6 21 370 16</inkml:trace>
  <inkml:trace contextRef="#ctx0" brushRef="#br0" timeOffset="26811.7407">8091 13421 3413 0,'-22'-18'-5'16,"-2"2"16"-16,4 1 36 0,4 3 28 0,16 12 41 15,-25-23-15-15,25 23-1 0,-27-15-21 16,27 15-17-16,-19-15-19 0,19 15-24 0,0 0-21 16,-20-15-7-16,20 15-31 0,0 0-33 15,0 0-45-15,0 0-111 0,0 0-552 0,0 0 276 16</inkml:trace>
  <inkml:trace contextRef="#ctx0" brushRef="#br0" timeOffset="27634.746">8671 14291 3287 0,'0'0'-121'16,"-8"-38"25"-16,8 38 31 0,0 0 26 15,-9-28 0-15,9 28 18 0,0 0 0 0,0 0-3 16,0 0-9-16,-8-28 4 0,8 28 1 16,0 0 0-16,0 0 9 0,0 0 2 15,0 0-3-15,0 0 14 0,0 0 0 0,17 102-8 16,-12-74 0-16,-2 3 8 0,-1 4 3 16,1-2 0-16,6 1 3 0,-6-3 0 15,-1 2-3-15,3-5-5 0,0 1 10 16,0-2 10-16,-2-6-18 0,-3-21 18 0,3 36-6 15,-3-36-6-15,9 30 8 0,-9-30-2 16,5 20 17-16,-5-20-15 0,0 0-22 0,0 0 3 16,0 0-9-16,30-62 5 0,-17 35-2 15,1-5 2-15,-3-5-2 0,3 0 2 16,-1 0 9-16,0 1-18 0,4 2 3 16,-7 6 12-16,-1 4-3 0,-1-1 9 0,-3 4 0 15,-5 21 0-15,15-28 9 0,-15 28 0 16,0 0 6-16,0 0 9 0,0 0 6 0,0 0 8 15,0 0 9-15,0 0-15 0,17 62 2 16,-17-62 3-16,3 39-9 0,-3-18-3 0,0-21-11 16,0 38 22-16,0-38-9 0,0 30-2 15,0-30 28-15,3 30-24 0,-3-30 13 16,0 0 2-16,5 27-6 0,-5-27-8 16,0 0 8-16,0 0-15 0,0 0 1 0,42-69 3 15,-23 30-14-15,2-5 7 0,1 1-1 16,5-4-16-16,-10 11 12 0,3 1-2 15,-4 5-3-15,-7 5-3 0,6 5-4 0,-5 1 0 16,5 3 0-16,-15 16 14 0,17-19-14 16,-17 19 3-16,0 0 4 0,0 0 0 15,0 0 4-15,0 0 1 0,40 35 11 16,-40-35-14-16,8 34 0 0,-6-14 7 0,-2-20 11 16,7 44-25-16,-2-19 7 0,-2 2-9 15,-3-1 6-15,0-26 6 0,2 51-10 0,1-29-4 16,-3-22-39-16,5 40-47 0,0-24-59 15,-5-16-85-15,17 18-448 0,-17-18 122 0</inkml:trace>
  <inkml:trace contextRef="#ctx0" brushRef="#br0" timeOffset="28022.7083">9610 14009 2746 0,'0'0'-71'0,"0"0"8"0,15-19-2 16,-15 19 5-16,0 0 44 0,21-15 22 16,-21 15 40-16,32-12-16 0,-12 7-9 0,5-8 14 15,-3-1 9-15,8 7-13 0,0-6 6 16,-5 0-6-16,4 1 7 0,-1 0-13 16,-4-3 5-16,1 3-1 0,-9-5-5 0,1 1-3 15,-2-4-2-15,-1 1-4 0,-6-3-15 16,-8 22 11-16,17-37 4 0,-9 16 3 0,-8 21-8 15,5-27 18-15,-5 27 10 0,0 0-18 16,-2-38 17-16,2 38-15 0,0 0 2 16,-36-6-7-16,36 6 7 0,-57 37-19 15,20-3 18-15,4 3 8 0,-14 10 13 0,3 1 15 16,7-4 6-16,1 9 7 0,7-4-19 16,1-1-3-16,6-1 2 0,4 0-7 0,4-8-11 15,6-2 3-15,4-3 1 0,8-3-23 16,6-3 14-16,10-1 4 0,7-6-9 15,6 1-11-15,12-7-54 0,12-5-73 16,0-4-144-16,-2-9-514 0,14-3 322 0</inkml:trace>
  <inkml:trace contextRef="#ctx0" brushRef="#br0" timeOffset="53030.5197">11933 14303 393 0,'0'0'91'0,"0"0"-125"0,0 0 109 16,0 0 43-16,0 0-6 0,0 0 0 15,0 0-6-15,0 0-25 0,0 0 38 0,0 0 17 16,-40-29-11-16,40 29 24 0,0 0 11 16,0 0-12-16,-30-2-19 0,30 2-12 0,0 0-19 15,0 0-10-15,-44 5-11 0,44-5-15 16,0 0-7-16,-41 15-4 0,41-15-13 16,-29 15-9-16,17-3 6 0,12-12-10 15,-30 13-8-15,30-13 11 0,-27 19-16 16,14-9 1-16,13-10-1 0,-17 21-10 0,17-21 9 15,-23 24-2-15,13-9-4 0,10-15 9 16,-22 39-6-16,12-24-6 0,10-15 1 0,-17 32 3 16,11-12 2-16,-4-2 8 0,10-18-5 15,-15 40 2-15,8-17-5 0,7-23 16 0,-10 42-6 16,10-17-8-16,-3-2-4 0,3-23 12 16,-4 47 2-16,4-19 1 0,0-28-11 15,4 50 3-15,-1-26 7 0,5 3-10 16,-3-2 2-16,7 1-4 0,0-5-3 0,-1 5 2 15,6-5 13-15,0-3-20 0,6 3 5 16,-4-6 12-16,4 0-9 0,6-3-1 0,1 0 7 16,-2-4-18-16,4-5 13 0,-2-1 6 15,0 2-8-15,-30-4 2 0,65-6-6 16,-35 0-1-16,6 1 13 0,2-8-15 0,2-2 2 16,-1-2 0-16,-4 2 1 0,-2-3 13 15,4-5-16-15,-7 2 5 0,2 0-7 16,-4-4 9-16,-3 5-5 0,4-7 3 0,-6 3 2 15,-1 0-5-15,-4-2-11 0,-2 5 9 16,-1-3 4-16,-7 2-1 0,5-2 18 16,-1 1 22-16,-5 3-20 0,1-5 0 0,-3 1-7 15,3-2-5-15,-8 26 9 0,6-51-5 16,-3 24-1-16,-3 0 5 0,0 27-3 0,0-42-1 16,0 42 17-16,-5-47-9 0,1 22 3 15,-7 5 22-15,11 20-9 0,-17-45 2 16,5 25 9-16,4 1-15 0,-5 1 6 0,13 18-12 15,-31-34 5-15,10 22 0 0,2-4-9 16,-1 4-1-16,-7 0 7 0,2 2-7 16,-1 2-13-16,26 8 1 0,-49-12 2 15,21 8 4-15,28 4-12 0,-61 0 4 0,30 0-13 16,1 0 3-16,-2 4 2 0,32-4-4 16,-55 5 4-16,24 2 6 0,5-2-11 0,-1 5-13 15,-1-2 16-15,4 2-25 0,24-10-17 16,-40 18-9-16,23-6-7 0,2 0-20 0,-3 5-4 15,3 1-17-15,3 1-14 0,-1 1-31 16,13-20-33-16,-17 38-31 0,10-22-488 16,7-16 673-16</inkml:trace>
  <inkml:trace contextRef="#ctx0" brushRef="#br0" timeOffset="53570.469">11893 14601 2695 0,'0'0'-133'16,"0"0"2"-16,0 0 4 0,0 0 14 0,0 0 34 16,0 0 9-16,0 0 41 0,0 0 7 0,0 0 29 15,0 0 30-15,0 0 19 0,0 0 7 16,53 55 8-16,-41-33-15 0,7-2 9 15,-6 7-8-15,4 3-16 0,-1-1-1 16,1-4 5-16,7 4-27 0,-3-1 26 0,8-3-9 16,-6-1-6-16,4 1-6 0,3-7-40 15,-8-3-41-15,3 0-13 0,2-4-74 0,-2-2-133 16,-4-3-257-16,6-6 113 0</inkml:trace>
  <inkml:trace contextRef="#ctx0" brushRef="#br0" timeOffset="54318.3387">12833 14617 1838 0,'0'0'-111'0,"0"0"17"16,0 0 31-16,0 0 24 0,0 0 22 16,0 0 26-16,-22-13 8 0,22 13 22 15,0 0 28-15,0 0 18 0,0 0-29 16,0 0-2-16,0 0 4 0,0 0-21 16,0 0 0-16,0 0-4 0,0 0-15 0,0 0 14 15,0 0-7-15,0 0 34 0,0 0 16 16,0 0 14-16,0 0-12 0,0 0 1 0,7 61-8 15,-7-61-16-15,12 45 4 0,-9-25-18 16,5 2-3-16,-3-1 33 0,-5-21-46 16,17 41 3-16,-8-26 0 0,-9-15-8 0,16 27-8 15,-16-27-1-15,19 18 3 0,-19-18 3 16,18 8 2-16,-18-8-10 0,0 0-3 16,0 0 0-16,40-44 6 0,-25 23-4 0,2-8-4 15,-4-1-3-15,4-3 8 0,1-1-3 16,-4 2-8-16,-1 2 1 0,2 2 2 0,-6 3 2 15,1 1 1-15,0-1-1 0,-2 5 1 16,-8 20 12-16,12-42 13 0,-11 24 7 16,-1 18 39-16,12-34-14 0,-12 34 22 0,4-25 9 15,-4 25 6-15,0 0-14 16,8-27 7-16,-8 27-21 0,0 0-16 0,0 0 8 16,0 0-13-16,0 0-8 0,0 0 6 15,0 0-18-15,0 0 3 0,0 0-2 0,0 0 3 16,22 68-4-16,-22-68-5 0,3 48-4 15,0-22-5-15,-3 1 3 0,9 0 0 16,-4-2-5-16,1 1 2 0,3-2-14 0,-1-3-21 16,2 1-15-16,5-2-2 0,0-4-22 15,-15-16-21-15,22 16-41 0,-22-16-52 0,30 0-107 16,-3-9-477-16,-15-3 387 0</inkml:trace>
  <inkml:trace contextRef="#ctx0" brushRef="#br0" timeOffset="55448.6881">13860 14274 3157 0,'0'0'-64'0,"0"0"9"0,0 0-1 15,0 0 9-15,-33 3 8 0,33-3-4 16,0 0 8-16,0 0 5 0,0 0 10 16,0 0-13-16,-32 0 24 0,32 0 1 0,0 0 19 15,0 0 28-15,0 0 2 0,0 0 43 16,0 0-6-16,-34 0-14 0,34 0 14 0,0 0-3 16,0 0 6-16,0 0-3 0,-26 7-12 15,26-7-22-15,0 0 6 0,-25 19-14 16,25-19 1-16,-20 29-2 0,8-7-8 15,3 3-12-15,-2 1 7 0,1 1-1 0,1 3-7 16,1-1-2-16,1-2-2 0,2 0-2 16,0 1 10-16,0 0-16 0,5-28-10 0,0 40-4 15,0-40-10-15,0 37 12 16,0-37-15-16,0 28 7 0,0-28 8 0,0 0-3 16,14 21-3-16,-14-21 5 0,0 0 3 0,0 0 8 15,0 0-8-15,0 0-1 0,33-62 1 16,-33 62 4-16,8-46 4 0,2 21-17 15,-3-2 8-15,2-1-10 0,2 4 10 16,-6 0-3-16,2 1 7 0,-7 23-1 0,10-36 1 16,-10 36-3-16,12-31-1 0,-12 31 0 15,5-25 5-15,-5 25-9 0,0 0 2 0,6-27-2 16,-6 27-5-16,0 0 0 0,0 0 11 16,15-17-2-16,-15 17-4 0,0 0 19 0,0 0-6 15,0 0-2-15,0 0-2 0,34 41-1 16,-34-41 1-16,17 15 1 0,-17-15-1 15,25 18 1-15,-25-18-1 0,28 10 6 16,-28-10-20-16,30 4 11 0,-30-4-11 0,37-11-8 16,-17-1-21-16,7-3-3 0,-2-6-4 15,2-8 0-15,5 1-1 0,-1-8 14 16,6-7 4-16,-3-1 3 0,11-10 0 16,-5-8 12-16,-3 0-2 0,-2 0 2 0,0 1 11 15,-7-4-11-15,-1 3 16 0,-10 7 6 0,1-1 17 16,-9 5 24-16,-6 0 34 0,-6 9 9 15,-2-5 17-15,-10 7 11 0,-9-2 8 16,-1 2 15-16,-2 3 16 0,6 7 47 16,-10-2-4-16,5 8-10 0,-6 2-12 0,8-1 9 15,3 6-20-15,4-1-24 0,-6 5-14 16,6 1-26-16,17 12-16 0,-30-21-11 0,30 21-12 16,-24-5-3-16,24 5-4 0,0 0-7 15,-31 32 2-15,21-11-14 0,1 4-2 16,-6 0-4-16,3 3-1 0,7 2-2 0,-6 9-1 15,2 2-6-15,1 0 3 0,3 1-6 16,0 5-1-16,2-1 0 0,-2-1-1 16,5 5-8-16,0 1 8 0,5-6-9 0,-2 0 3 15,2 2-1-15,3-4-4 0,2 1-3 16,10-2-5-16,-3-5-10 0,10-5-9 16,-5-2-6-16,3-3-8 0,1-1-4 0,5-5 1 15,-3-2-12-15,5-8-11 0,-1-2-10 16,0-1 1-16,-7-5 12 0,7-6-15 0,-32 3 5 15,62-17 0-15,-32 2 17 0,2 0 1 16,-7 0-3-16,-5 0 13 0,-2-3 3 16,4-2 8-16,-5 5 8 0,-1-4 2 0,1 4 9 15,-2-4 3-15,-15 19-1 0,25-26-4 16,-11 15 8-16,-14 11-1 0,20-18-1 0,-20 18-2 16,20-18 9-16,-20 18-3 0,20-15 4 15,-20 15-11-15,25-16 15 0,-25 16-8 16,28-11 2-16,-28 11-3 0,29-8-7 15,-29 8 12-15,32-4 1 0,-32 4-5 0,0 0 6 16,43 1 4-16,-43-1-5 0,30 3-7 16,-30-3 7-16,22 9 1 0,-22-9-21 15,25 7-14-15,-25-7-44 0,24 7-42 0,-24-7-90 16,0 0-176-16,25 1-380 0,-25-1 335 16</inkml:trace>
  <inkml:trace contextRef="#ctx0" brushRef="#br0" timeOffset="55628.1927">15228 13097 3535 0,'0'0'93'15,"0"0"-9"-15,-13-38 5 0,13 38 19 0,0 0 0 16,-15-20 1-16,15 20-10 0,0 0-16 16,0 0-26-16,0 0-29 0,-13-19-46 0,13 19-16 15,0 0-16-15,0 0-35 0,0 0-25 16,0 0-66-16,0 0-135 0,0 0-472 15,0 0 261-15</inkml:trace>
  <inkml:trace contextRef="#ctx0" brushRef="#br0" timeOffset="55990.0724">15814 12518 3356 0,'0'0'-76'0,"-8"-27"1"0,8 27 19 16,0 0 15-16,0 0-7 0,-9-25 6 0,9 25-5 16,0 0 11-16,0 0 18 0,0 0-3 15,0 0 7-15,0 0 4 0,0 0 23 16,0 0-8-16,-16 83 32 0,16-54-8 15,0-29 20-15,0 54 9 0,0-23 1 0,0 2 9 16,0 5-6-16,0 1 3 0,0 5 17 16,0 2-20-16,0-2 1 0,-5 6-3 15,1-4-20-15,1 2-7 0,3-2 20 0,0 3-23 16,0 1 2-16,0 1-5 0,3 0-3 16,1-5-18-16,1 4-20 0,-2-5-35 0,-1-1-30 15,-2-2-24-15,3-7-40 0,-3-4-67 16,0-4-516-16,-3 1 525 0</inkml:trace>
  <inkml:trace contextRef="#ctx0" brushRef="#br0" timeOffset="56227.3904">15568 13369 3020 0,'0'0'-59'0,"0"0"-1"15,0 0 9-15,0 0-14 0,-17-20 12 0,17 20 5 16,0 0 17-16,0 0 4 0,0 0 22 16,0 0 16-16,0 0 10 0,0 0-10 0,54-27 29 15,-37 18-18-15,4 0-2 0,3 0-1 16,-1-6 20-16,7-2-20 0,2 1-11 0,0-4-19 16,-2 1-44-16,2-1-49 0,1 1-67 15,-6-4-81-15,-2 5-303 0,-3 3 109 16</inkml:trace>
  <inkml:trace contextRef="#ctx0" brushRef="#br0" timeOffset="56990.3818">16157 12969 2208 0,'0'0'60'15,"0"0"2"-15,0 0-11 0,33 34 24 0,-33-34-5 16,-5 27 1-16,5-27-4 0,0 33 4 0,0-33-16 16,-5 34 16-16,5-34-26 0,5 29-6 15,-5-29-18-15,5 27 8 0,-5-27-1 0,7 21-11 16,-7-21 16-16,17 14-6 0,-17-14-7 15,0 0 0-15,40 0-11 0,-40 0 18 0,0 0-8 16,42-19-12-16,-26 10 5 0,-16 9 0 16,37-29 5-16,-17 14-10 0,-5-4-2 0,4 4 4 15,-1-4-7-15,-6 4 5 0,5 0 3 16,-17 15-13-16,21-28 3 0,-21 28 17 16,22-19-10-16,-22 19 4 0,17-17-2 15,-17 17 0-15,13-12 12 0,-13 12-1 0,0 0-8 16,17-17-1-16,-17 17-2 0,0 0-7 15,0 0 3-15,0 0 26 0,0 0 12 0,0 0 1 16,0 0 7-16,55 32-14 0,-38-14 1 16,-5 4-12-16,4 5 33 0,4 4-6 15,0 0 12-15,12 9-18 0,-2 3 11 0,7 0-15 16,7 5-10-16,-3 9 4 0,30 17 1 16,-18-9-12-16,-4-11 2 0,14 23-9 15,-11-14 7-15,-5-12-11 0,-2 5-3 16,-6-2-22-16,4-3-12 0,-9-9 5 0,-4 2-6 15,2-4 2-15,-2-1 2 0,-9-4 1 16,1-1-1-16,3-2 15 0,-5-2-12 0,-3 2 5 16,0-7 2-16,-4-2 2 15,2 4-2-15,-1-4 9 0,-4 1 0 0,0-2-9 0,-4-2-7 16,6 5 1-16,-2-3 15 0,-5 0 0 16,10 0-6-16,-11-2-1 0,-4-20 1 15,11 35-7-15,-11-35 2 0,2 37-24 16,-2-37 8-16,-10 33-5 0,3-10 18 15,-8-2-3-15,0 0-1 0,-5-3-2 0,-3-3 3 16,-6 5 1-16,1-1 38 0,-9-8 17 16,10-2-6-16,-6-2-8 0,8-4 1 0,25-3-3 15,-59-7 0-15,34-8-5 0,3-5-3 16,2-8-4-16,8-13 4 0,4-3-13 0,5-4 9 16,6-10 0-16,5-7-13 0,11-15 2 15,3-1 0-15,16-26-6 0,2 2 4 16,4 7 13-16,4 5-11 0,2 1-7 15,-4 17 22-15,-11 10-32 0,10 4 17 0,-7-4 13 16,4 3-17-16,-3 1-5 0,-1 2 29 16,-8-1 9-16,-1 9 10 0,-6-3-7 15,-1 1 32-15,-5 3 12 0,-9 4-10 16,-3-1-1-16,-5 5-3 0,-13-2-6 0,-4 5-7 16,-10 0-1-16,-8 0-10 0,-14 9-13 15,-18 6-40-15,-13 7-57 0,-12 9-71 0,-53 12-124 16,-11 9-596-16,-20 7-166 0</inkml:trace>
  <inkml:trace contextRef="#ctx0" brushRef="#br0" timeOffset="61315.9127">5652 4958 3782 0,'0'0'-171'0,"0"0"21"0,-19-18 9 0,19 18 11 16,0 0 13-16,-26-21 0 0,26 21 16 15,-14-17 6-15,14 17-1 0,-20-20 18 0,20 20 3 16,-23-23 11-16,6 11-2 15,-5 0 5-15,2-3 39 0,-3 0 2 0,-7-2 13 16,-6-1-9-16,-2 3 6 0,0-5 10 16,-9 1-7-16,12-1 4 0,-6 2 13 15,1-1-4-15,-3 1 8 0,6-1-8 0,4 2 37 16,-4-3-17-16,0 5 2 0,3 0-6 16,-1 0 19-16,5-2-19 0,2 2 2 0,-4 3 4 15,4-1-19-15,-1 1 6 0,2 1 3 16,-1-3 9-16,-1 6-10 0,1-1 1 0,-4 0-3 15,2 2 2-15,3 0-11 0,-3 2 0 16,2-2-1-16,-4 1 10 0,2 0-1 16,-2 3-6-16,32 3 4 0,-57-9-1 15,25 6-8-15,6 0 2 0,26 3-2 0,-57-6 8 16,28 3-5-16,1 0-6 0,3-3 6 16,25 6-9-16,-62-6 14 0,30-2-14 0,0 7 6 15,6-3-3-15,-6 0 0 0,-2 1 3 16,-1 3-6-16,35 0 0 0,-65-5-5 15,28 5 5-15,0-4 6 0,-1 1-9 16,0 3-2-16,2 0 8 0,-4-3 0 16,3 3 3-16,1 0-6 0,-3-3 8 0,-1 3-2 15,7 0 0-15,-8 3 0 0,1-3-3 0,3 0-6 16,1 0 6-16,-1 3-8 0,0-3 2 16,-1 3 12-16,2 5 5 0,0-7-5 15,2 2-6-15,1 5-6 0,-2-4 0 16,4 7 4-16,0-5-7 0,-1 3 18 0,5-3-18 15,0 0 6-15,2 3 3 0,25-9 3 16,-48 15 6-16,28-7-7 0,20-8-7 16,-37 12 5-16,20-8-6 0,17-4 12 0,-30 13-12 15,13-3 6-15,17-10-5 0,-31 16 2 16,31-16-3-16,-31 21 15 0,13-6-15 0,1-3 6 16,-8 3-8-16,9 2 2 15,-5-2 3-15,5 4 0 0,-4-2-5 0,3 1 16 16,-7 2-5-16,4 4-9 0,2 1 9 15,-5-1 6-15,3 2-15 0,-1-2 12 0,-2 1-9 16,5-2-6-16,1 1 1 0,0-7 11 16,0 5 8-16,2-3-5 0,-6 1-1 15,9 3 1-15,-5-5-6 0,-1 4 6 0,1-2-1 16,0 7 6-16,4-10 1 0,-5 4-7 16,4-2-2-16,1 2 2 0,1-2-5 15,0 0 3-15,2 2-3 0,10-21 11 0,-21 38-2 16,11-20-15-16,3 5 12 0,7-23-9 15,-14 29 0-15,9-11 3 0,5-18 0 16,-15 37 0-16,10-18 0 0,5-19 0 0,-10 33 8 16,10-33 1-16,-10 41-1 0,7-23 3 15,3-18-9-15,-5 40-4 0,5-40 7 16,-3 44-2-16,-2-23-3 0,5-21 8 16,-4 36-14-16,4-36 12 0,-3 38-1 0,3-38 6 15,-2 31-6-15,2-31 22 0,0 33 2 16,0-33-10-16,-3 29 4 0,3-29-5 0,0 0-5 15,-5 39 3-15,5-39 4 0,0 25-15 16,0-25-5-16,5 28 10 0,-5-28-7 16,3 25-1-16,-3-25-2 0,2 29 5 0,-2-29-2 15,12 27 7-15,-12-27-5 0,5 30-5 16,-5-30 10-16,11 30-10 0,-7-12 2 16,-4-18 11-16,5 32-11 0,-5-32 1 0,11 34 2 15,-4-16 7-15,-7-18-7 0,10 34 5 16,-10-34-10-16,12 34 0 0,-7-18 5 0,-5-16-15 15,12 31 12-15,-12-31 1 0,8 28-3 16,-8-28-3-16,15 30 1 0,-7-18-3 16,-8-12 5-16,12 29 3 0,-12-29 4 15,13 23-12-15,-13-23 5 0,21 25 12 16,-6-10-14-16,-2 0-3 0,4-3 2 0,4 0 13 16,1 1-7-16,0-3 2 0,3-1 0 15,2 4 12-15,0-1-3 0,-2-3-9 0,6 3 7 16,-5-3-12-16,2 5 2 0,4-6 1 15,-7 5-1-15,7-3 10 0,-6 2 0 16,6-4-7-16,0 1-8 0,1 2-6 16,-1-2 11-16,0 3 5 0,3-6 10 0,-1 3-8 15,-3-2-6-15,3-2-6 0,-2 5 10 0,1-7 7 16,7 4-16-16,-6-5 2 0,2 1 2 16,1-3 5-16,3 5-14 0,-1-5 7 15,9 0-4-15,-9 0 1 0,1 0-11 16,7 0 17-16,-9 0-3 0,2 0 2 0,-1 2 0 15,-1-2 1-15,3 0-1 0,-6 1 0 16,0 3 1-16,-2-4-10 0,-3 5-10 0,2-5 27 16,-2 3-1-16,0-2-11 0,-30-1-5 15,52 7 14-15,-20-7-12 0,-4 4 3 16,4-3 9-16,-3 3-10 0,7-1-1 16,1-3 1-16,0 0 1 0,8-3 7 0,4 3 6 15,-1-4-6-15,4-1-21 16,0-2 27-16,0 3 6 0,1-5-15 0,-2 6 3 15,-3-2-1-15,1 0-13 0,-3 0 9 0,-2 3-5 16,1-1 10-16,0 1 2 0,0-3-12 16,-6 2 17-16,-1 3-5 0,1 0-12 0,1 0 8 15,0 0-10-15,-5 0 11 0,0 3-11 16,2-3 3-16,3 5-1 0,-6-3 5 16,3-2 7-16,-4 3-9 0,2-1 4 15,4-2 7-15,-8 5-11 0,3-5 11 0,1 2 3 16,-5-2-8-16,0 0-6 0,-3 3 0 15,-27-3-8-15,47 0 15 0,-20 0 11 0,-27 0-27 16,38 0 13-16,-38 0 7 0,44 5-9 16,-44-5-9-16,33 0 9 0,-33 0-12 15,33 0 10-15,-33 0 2 0,37 0 0 16,-37 0 2-16,40 0-8 0,-40 0 6 0,41-5-5 16,-16 2 12-16,-25 3-3 15,52-7 1-15,-26 2-5 0,-1-2 5 0,4 2-10 16,-29 5 5-16,50-13 5 0,-20 4-8 15,-8 6-1-15,6-3 11 0,-28 6 0 0,45-12-10 16,-21 9 1-16,-24 3 7 0,37-11-10 16,-37 11 3-16,40-9 11 0,-40 9-18 0,33-8 11 15,-33 8 0-15,27-7-2 0,-27 7 7 16,30-5-9-16,-30 5 0 0,35-10 6 16,-35 10 3-16,30-13-7 0,-8 8-5 0,-22 5 3 15,37-17-2-15,-17 12-3 0,-20 5 7 16,45-16 2-16,-20 10-4 0,-3-2-3 0,-22 8 7 15,49-17-2-15,-26 12-2 0,2-2 7 16,-25 7-3-16,49-12-2 0,-26 1 7 16,2 7-12-16,-25 4 1 0,45-12 6 15,-25 1 0-15,-20 11-11 0,35-15 18 0,-13 6-13 16,0 0-1-16,-22 9 5 0,35-19 0 16,-13 9 0-16,-22 10 9 0,33-17 14 0,-19 9 11 15,-14 8 4-15,28-24 11 0,-28 24-1 16,24-20-14-16,-14 7 29 0,-10 13-5 15,18-24-21-15,-6 4-17 0,-4 3 8 16,-8 17 0-16,13-37 28 0,-1 16-12 0,-10-5-8 16,1 1-7-16,0-2 4 0,2 0 9 15,-5 27-11-15,-8-62 12 0,3 27-39 0,-10-2 3 16,5 1 5-16,-7-5 2 0,-6 2-7 16,-2-1-2-16,0-3 9 0,-7 0-12 15,0 2 3-15,-1 5 11 0,-1-5-11 0,-6 2-8 16,3 2 6-16,4-4-3 0,-4 8 11 15,-6-5-3-15,7 4-10 0,-7 0-3 16,-2 2 10-16,3 0-15 0,-7 2 3 16,1 5 2-16,-7-3-9 0,-14 3-33 0,-10 9-43 15,-18 3-40-15,-56 12-51 0,-5 7-102 16,-9 2-475-16,-14 14 381 0</inkml:trace>
  <inkml:trace contextRef="#ctx0" brushRef="#br0" timeOffset="63363.768">4136 7316 3073 0,'0'0'-159'0,"0"0"8"0,-65-31 23 15,65 31 16-15,0 0 5 0,0 0 14 0,-20-16 28 16,20 16 32-16,0 0 9 0,-24-15-10 15,24 15 0-15,-21-10 20 0,21 10 21 16,-32-6-28-16,32 6 18 0,-39-3-8 16,39 3 18-16,-40-5-3 0,40 5 10 0,-48 0 17 15,48 0-11-15,-49-5 14 0,24 5 7 16,25 0 18-16,-55 0 15 0,22-2-33 16,1 2 17-16,32 0-12 0,-66 0 8 15,31 0-19-15,2-3-9 0,-4 3 3 0,0 3 11 16,0-3-18-16,-8 2 1 0,0 3 5 15,-3-3-9-15,6 4-11 0,-12 0 3 0,7 0 2 16,-4 0-2-16,7 0 11 0,-1 1-17 16,-4-4 9-16,13-1-12 0,-6 9 12 0,5-8-9 15,4 1 3-15,-3 1 2 0,6-2-4 16,-1 0 1-16,0 2 1 0,-2-1-13 16,3 0 2-16,3 1 9 0,27-5-4 15,-55 11 6-15,26-8-5 0,4 6-9 0,-3-5 6 16,-1 7-2-16,8 1 10 0,-8-4-8 15,6 4 2-15,-2 0-4 0,3-2-1 16,-1 3-5-16,3-1 3 0,20-12-3 0,-41 26-2 16,25-14 10-16,-3 4-8 0,-1-1 5 15,5 2 3-15,3-2 5 0,12-15-7 0,-25 29-4 16,12-14 14-16,13-15-2 16,-18 28-17-16,18-28 1 0,-14 27-1 0,9-10 6 15,5-17-3-15,-12 30 16 0,12-30-8 16,-8 35-14-16,3-18 9 0,5-17-1 0,-3 37-2 15,3-37 14-15,0 40-12 0,0-40 9 16,0 42-8-16,3-19-1 0,2 1 12 0,-5-24-17 16,8 50 3-16,-4-26 8 0,6 4-6 15,-3-1 9-15,-1-3 0 0,6 3-6 16,-2 1 11-16,2-4-11 0,1 1 9 16,0-1 5-16,-4 0-11 0,13 5-3 0,-6-2 8 15,6 0 3-15,1 5 6 0,3-7 5 16,-5 3-1-16,6-4-2 0,-2 4 2 0,2-2-13 15,3-3 14-15,-8-1-4 0,6 2-5 16,1-3 24-16,-8-1 1 0,9 0-5 16,-4-2 0-16,4 2-3 0,-2-2 11 15,6 0-2-15,-3 2-15 0,3-3 19 16,4 2-7-16,2-1-3 0,9 4 8 0,-1 0-15 16,6-4 1-16,3 1 9 0,3 2-17 15,2-2 5-15,3-2 7 0,0 0-13 0,6-2 4 16,-6-3-6-16,4 1 12 0,-6-1-6 15,2 0-12-15,-4-3 17 0,5 2-13 16,-5-5 11-16,4-1-20 0,-7-1 10 0,3-4 1 16,-3 3 3-16,8-6-10 0,2-5 6 15,2 2 6-15,-3 0-4 0,2-1-18 0,-1-5 12 16,8 4 0-16,6-4-7 0,-10 2 1 16,0 1-4-16,-4 0 8 0,-3 3 4 15,1 0-2-15,-5 0-4 0,0 3-8 0,-8-5-4 16,-3 6 22-16,2 0 0 0,5-3-11 15,-5 2-1-15,-3 2-9 0,2-3-5 16,6 1 24-16,-7-1-9 0,4 1 1 16,-2-3 6-16,5 0-12 0,-10 3-2 15,4-4 0-15,0 5 4 0,-1-4 2 0,-7-1-4 16,1 4 16-16,-1 1-10 0,4-5 2 0,-7 3-8 16,-1-2-6-16,-2 5 14 15,-1 1 3-15,-1-7-9 0,4 3-7 0,-4 1 5 16,-3-2 6-16,6 0-8 0,-4 3 17 15,-2-1-13-15,1 0 2 0,-1-4 4 0,1 5-12 16,-3-1 0-16,2 0 1 0,-3-1 6 16,-29 4-6-16,50-6 12 0,-27 4-5 0,-23 2-6 15,45-7 8-15,-20 4-4 0,-25 3 2 16,49-5-6-16,-24-2 10 0,-25 7-8 16,54-9 4-16,-29 6 2 0,3 0 2 15,-4-3-18-15,-24 6-5 0,45-11 23 0,-25 10 3 16,-20 1-1-16,40-11-2 0,-40 11 3 15,33-5-9-15,-33 5 0 0,34-7 10 0,-34 7-8 16,32-6-4-16,-32 6 4 0,30-6 1 16,-30 6-10-16,35-12 3 0,-13 5-4 15,4-1 16-15,-26 8 0 0,44-17-12 16,-17 8-2-16,-2 4 8 0,0-5-6 0,0 4 4 16,-2-5 0-16,2 3 8 0,-25 8-4 15,49-15 1-15,-27 10-7 0,4-2 4 16,-26 7-4-16,39-15 10 0,-16 9 0 0,-23 6-1 15,34-16-1-15,-18 6-21 0,-16 10 18 16,36-13-1-16,-20 2-4 0,-16 11 2 0,30-18 4 16,-30 18 6-16,27-18 5 0,-27 18-4 15,24-24 13-15,-13 13-4 0,-11 11-3 16,22-24 8-16,-22 24-12 0,15-28 8 16,-15 28-12-16,15-29 5 0,-10 16 2 0,-5 13-3 15,14-34-5-15,-14 34-2 0,11-32 8 16,-11 32 3-16,4-34 4 0,-4 34 3 0,-4-41-7 15,-4 17 5-15,8 24 0 0,-22-46-16 16,5 22 8-16,-6-5-4 0,-2 4 3 16,-3-5-38-16,-8-1-3 0,1 1 7 15,-5-4-1-15,-8 1 2 0,1 3 13 0,-8-9-3 16,-7 1-2-16,-9 2 3 0,-24-7-7 16,-14-3-1-16,-6 3-10 0,-7 2-33 0,-14 2 1 15,-11 0-55-15,-5 0-57 0,-27 4-113 16,-13 4-473-16,-14 11 394 0</inkml:trace>
  <inkml:trace contextRef="#ctx0" brushRef="#br0" timeOffset="65965.7914">3429 9177 3063 0,'0'0'-144'16,"0"0"24"-16,-24-19 14 0,24 19 28 16,0 0 19-16,-22-16 8 0,22 16-4 15,0 0 14-15,-23-15 10 0,23 15 24 0,0 0 4 16,-20-12 10-16,20 12 15 0,0 0 6 16,-25-13-3-16,25 13 15 0,0 0-7 0,0 0-12 15,-30-12 6-15,30 12-1 0,-24-7 3 16,24 7-2-16,0 0-10 0,-33-8 8 15,33 8-8-15,-30-6-5 0,30 6-4 16,-30-3 17-16,30 3-8 0,-36-10-3 0,36 10-3 16,-35-7 24-16,10 4-19 0,25 3 6 15,-52-6 23-15,26 0-14 0,26 6 8 16,-56-6-1-16,31 3 0 0,0-3 9 0,25 6-25 16,-48-6 5-16,23 2-12 0,25 4-3 15,-40-7 12-15,40 7 2 0,-42-4-17 16,42 4 10-16,-35-4-3 0,35 4-2 15,-31-4 5-15,31 4 8 0,-25-4 1 0,25 4-8 16,0 0 2-16,-40-4-4 0,40 4 0 16,0 0-7-16,-33-4-2 0,33 4-7 0,0 0 9 15,-35 0-9-15,35 0 4 0,0 0-12 16,-34 11 6-16,34-11 11 0,-28 12-16 0,28-12 10 16,-25 15-1-16,8-6-13 0,17-9 1 15,-32 20 3-15,19-7 12 0,13-13-1 16,-35 25-10-16,21-8 0 0,14-17 2 15,-28 27-3-15,14-7 1 0,1-9 4 0,13-11 2 16,-25 31-9-16,12-16 14 0,13-15-7 16,-17 30 4-16,12-15-8 0,5-15-11 0,-15 32 17 15,15-32-9-15,-12 34 9 0,12-34-2 16,-5 33-11-16,5-33 11 0,-3 35 3 16,3-35-1-16,-5 37 0 0,0-20 11 15,5-17-8-15,0 41-5 0,0-41 8 0,-2 36-12 16,2-36 13-16,2 37-11 0,-2-37 10 15,0 37 5-15,0-37 0 0,10 36 4 16,-5-15-4-16,6 0 2 0,-1-3 2 0,2 4-6 16,2-2 1-16,-1-2 5 0,4 2-4 15,1-1 3-15,0-1-1 0,6 4-7 16,1-6 0-16,3 5-4 0,-6 1 10 16,8-3-10-16,-8-5-2 0,6 8 13 0,1-3-19 15,-1-1 0-15,4 0 16 0,2 1-4 16,2-2-2-16,-1 3-4 0,4-8 2 0,3 3 6 15,6-5-2-15,1-2-6 0,3 0 0 16,13-6 8-16,3 0-8 0,1 3 8 16,3-2-1-16,-3-3 17 0,-1 4-18 0,-9-4-6 15,1 1 13-15,-3 3-13 0,-4-1 12 16,1 1-16-16,-6 2 13 0,3-1 5 16,-6 2-16-16,-2 2 19 0,1 0-19 0,3 3 3 15,-2 2 13-15,-7-2-15 0,6 0 3 16,-6 0 9-16,1 0-14 0,-6 0 8 15,7 0-1-15,-10-2-6 0,2-2 7 0,2 2 4 16,-3 0-9-16,3-5 6 0,3-1-3 16,4 2-5-16,3-4 0 0,9-4-5 15,9-1 10-15,14-4-12 0,11-1 10 16,8-1 10-16,4-2-26 0,3-1 2 0,-4 4 17 16,4-2-6-16,-3 4-4 0,7-3 6 15,-8 3-6-15,-4 0-1 0,0 3 5 0,-4-8 5 16,-16 8-12-16,1-2 3 0,2-2 8 15,-7 6 0-15,-1-7-10 0,-1 5 12 16,-3-3-10-16,2 0-4 0,-13 0 5 0,3 6-10 16,-4-3 14-16,1 0 3 0,-2 3-6 15,-2 0-1-15,-2 0 3 0,1 0-4 0,-2 3 4 16,-4 3-2-16,-1-3 4 0,7 0-12 16,-8 3 12-16,-1 0-6 0,-3 2 8 15,2-4-4-15,-4 4 4 0,-5-4-8 16,5 4 8-16,-5-5-12 0,0 3-3 0,-3 0 15 15,-2 0-4-15,4 0 7 0,-6 0-8 16,-23-6 8-16,42 10-7 0,-42-10 0 16,37 5-7-16,-37-5 7 0,31 6 3 0,-31-6-5 15,31 9 14-15,-31-9-12 0,23 3 0 16,-23-3 4-16,28 10 1 0,-28-10-1 16,31 7 2-16,-31-7-8 0,35 7 9 0,-19-2 8 15,-16-5-19-15,49 3 8 0,-21 0-6 16,2-1 0-16,6-2 13 0,-1 0 2 15,5 5-22-15,-3-5 9 0,-1-5-4 0,5 5 19 16,-5 0-11-16,-2-2-6 0,-1-1 9 16,-1 0-8-16,-32 3 13 0,65-4 5 0,-36 3-14 15,-4-3 12-15,-25 4-8 0,48-8 6 16,-23 6 1-16,-25 2 0 0,41-6-3 16,-41 6-2-16,41-7 0 0,-20 6-1 15,-21 1-4-15,36-8 8 0,-36 8-8 0,49-6 6 16,-24 1-10-16,0 1 16 0,-25 4-2 15,54-8-7-15,-31 4-2 0,2-2-2 0,-25 6-5 16,52-6 2-16,-27 0-3 0,-25 6 6 16,42-3-4-16,-22-3 2 0,-20 6-4 15,38-3 5-15,-38 3-4 0,35-5-1 16,-35 5 6-16,31-4 12 0,-31 4-9 0,0 0-10 16,36-8 4-16,-36 8 15 0,0 0-6 15,34-4-4-15,-34 4-3 0,22-17-4 16,-22 17 4-16,25-18-1 0,-12 2 6 0,4-2 0 15,1-3-11-15,1-5 3 0,1 2 9 16,0-3-9-16,3-2 2 0,-6 2-28 0,1 0 0 16,-4 1 12-16,7 1 15 0,-7 2 0 15,1-5 10-15,-2 5 5 0,2-4-15 16,-3 2 9-16,1-2-8 0,-3 2 13 16,2-5 6-16,-3 2 12 0,-1-2 1 0,-1-2-7 15,-1 1-3-15,-6 1-2 0,0-2 5 16,0-1-7-16,-3 3-1 0,-4-8 1 0,-4 2-5 15,2-3 0-15,-3 4-1 0,-1-4-1 16,3 3 5-16,-2 1-2 0,-3-1-3 16,2 2-9-16,-4 1 5 0,0-2 8 0,-6 4-1 15,6 0-6-15,-6 4-1 0,-2-4 3 16,-4 6 0-16,-4-2-10 0,-11 2 9 16,-4 7 2-16,-2-1-6 0,-14 3 0 0,-18 2-2 15,-7 2 3-15,-1 2-8 0,-4 0 10 0,-3 5-8 16,-1-2 6-16,2 1-10 0,-4 0 8 15,5-3 0-15,4 3 4 0,-1-6 0 16,4 0-12-16,2-4-3 0,1 0-3 16,-5 1 1-16,-1-4 9 0,-37-1-7 0,-1-4-5 15,-18 7-30-15,-9 4-9 0,-21 4-35 16,-22 6-3-16,-19 6-21 0,-8 13-33 16,-13 12-48-16,-8 4-82 0,-70 13-530 0,-20 19 176 15</inkml:trace>
  <inkml:trace contextRef="#ctx0" brushRef="#br0" timeOffset="68977.8173">4579 10135 3365 0,'0'0'-122'15,"0"0"14"-15,0 0-4 0,0 0 16 16,0 0-3-16,0 0 20 0,0 0 0 0,0 0 12 16,-28-45 17-16,28 45 8 0,0 0-4 15,0 0 12-15,0 0 9 0,0 0-6 0,-25-8-1 16,25 8 12-16,0 0-2 0,0 0-1 16,0 0 23-16,-30-16 13 0,30 16 7 15,0 0-17-15,-32-6 10 0,32 6-4 16,-28-6 4-16,28 6 0 0,0 0 9 15,-49-3 10-15,49 3-8 0,-37 0 7 0,37 0 0 16,-37 0 14-16,37 0-4 0,-43 0 6 16,43 0-1-16,-35 0 8 0,35 0-21 0,-52 3 25 15,25-3-29-15,-6 4 6 0,33-4-11 16,-60 2-3-16,23-2 0 0,3 3-11 16,-6 0 6-16,2 1-1 0,3-1-2 0,-6-1-8 15,5 1 10-15,-1 1-7 0,3-4 2 16,-6 3 0-16,7 1-5 0,1-4 10 15,2 1-8-15,1 2-9 0,-7-3 7 0,7 5-3 16,-8-2 3-16,9-1 0 0,-9 5-10 16,4-4 30-16,-2 1-20 0,-2 1 5 0,0 2-8 15,-2 1-4-15,1-1-3 0,6-1 5 16,-3 0-3-16,5 0 8 0,0 0-5 16,3-3 10-16,2 3-3 0,25-6 6 15,-49 10-6-15,33-5 0 0,16-5 5 16,-40 11-10-16,40-11-4 0,-29 9 2 0,29-9 2 15,-37 12-4-15,37-12 14 0,-28 15 0 16,6-6-10-16,22-9 10 0,-38 21-7 0,21-9-7 16,-3 0-3-16,20-12 7 0,-35 23-2 15,23-14 0-15,-5 6 24 0,17-15-31 16,-31 25 12-16,17-11-5 0,14-14 4 0,-25 21 8 16,15-9-5-16,10-12-7 0,-25 22 0 15,25-22 14-15,-17 17-23 0,17-17 16 0,-20 26-5 16,8-14-4-16,12-12 4 0,-20 31 0 15,10-13 5-15,10-18-11 0,-20 33-6 16,12-16 15-16,8-17-7 0,-20 34-3 0,13-19 10 16,7-15-8-16,-13 32 8 0,8-16-10 15,5-16 5-15,-12 29-4 0,12-29 6 16,-8 30-14-16,8-30 10 0,-12 35 4 16,12-35-6-16,-8 33 13 0,4-15 0 0,4-18 1 15,-3 38 13-15,3-38-21 0,3 39 5 16,1-17 23-16,4 0-21 0,-1 1 7 15,6 0-14-15,-1 1 5 0,1-1 2 0,7 1-5 16,-3 0 16-16,3 1-11 0,5 4 0 16,-1-5-2-16,1 3 8 0,3-6-8 15,4 5 10-15,-2-5-2 0,5 0-4 0,0 1 0 16,5-4-3-16,2-2 1 0,-2 3 6 16,5-4-11-16,1 0 13 0,-3-2-13 15,1-1 1-15,2-1-5 0,0 6 27 0,-5-9-27 16,3 6 12-16,-4-6-9 0,-1 4 3 15,1 1 2-15,-2-1 9 0,2-3-15 0,2 1 10 16,-5-2-12-16,3 2 8 0,2 0-4 16,5-4 4-16,-9 3-6 0,2-6 2 15,2 3 3-15,-2-3 3 0,2 0-6 0,-2 1-2 16,-3-4-2-16,-3 0 2 0,6 0 0 16,-3 0-2-16,-1-4-2 0,1 4 0 15,0-3 6-15,0 0-2 0,0 0 0 16,4 0 0-16,-1 0-6 0,4-3 8 0,-1 0-2 15,1 0 2-15,-2 1 0 0,3 3-14 16,3-5 8-16,-2 3 22 0,-1 0-24 0,2-3 4 16,4 4-8-16,-5-3 4 0,-1 3 4 15,0 0 10-15,-8 0-12 0,0 0-2 16,-6 3 12-16,6 0-16 0,0 0 14 0,-4 0-6 16,4 0 6-16,-3 3-28 0,4-3 34 15,1 0-14-15,-4 0-2 0,0 3 16 16,3-3-10-16,1 3-4 0,1 0 12 0,-2-3-4 15,-1 3 6-15,3 0 11 0,2 0-11 16,2-3 0-16,-2 4 11 0,6-1-11 16,-9 1 9-16,9-3-17 0,-4-1 7 0,-1 3 1 15,4 2-1-15,-7-5-3 0,2 2 1 16,3-2 8-16,-7 0-19 0,6 2 8 16,-6-2-3-16,1 0 9 0,3 0-12 0,-5 5 7 15,6-5-1-15,-8 3 1 0,9-6 0 16,-6 6-16-16,6-3 22 0,-9 0-17 15,8-3 4-15,-6 3 10 0,0 0-14 0,3-5 6 16,-7 5 11-16,3-2-10 0,-6 2-1 16,-30 0-2-16,57-2-9 0,-31 2 7 15,4-5 4-15,-30 5 7 0,42 0-5 0,-17-3 7 16,-25 3-8-16,46-1-17 0,-46 1 17 16,40-4-6-16,-40 4 12 0,45 4-6 0,-25-4-6 15,-20 0 3-15,45 0-8 0,-22 1 10 16,-23-1-5-16,44 0 3 0,-17 0 3 15,-27 0 5-15,42 3-16 0,-42-3 8 0,45 0-12 16,-25 0 19-16,-20 0-4 0,42 0-10 16,-42 0 5-16,36 5 10 0,-36-5-7 15,44 0 7-15,-26 2-5 0,-18-2 1 0,49 0 5 16,-21 2-5-16,-28-2 3 0,54 5-5 16,-22-5 0-16,1 0-8 0,0-5 13 15,3 5-1-15,-3 0-4 0,2 0 3 16,4 0-7-16,-6 0 0 0,-1 0 13 0,1-2-9 15,-33 2-8-15,61 0 17 0,-36-2-5 16,-25 2-5-16,42 0 6 0,-42 0-7 0,36-5-8 16,-36 5 9-16,32 0-1 0,-32 0-3 15,0 0 10-15,37-3-9 0,-37 3 0 16,0 0 11-16,38 3-9 0,-38-3 0 0,0 0-2 16,36-3 8-16,-36 3-15 0,25-1 12 15,-25 1-3-15,0 0 9 0,48 0-10 16,-48 0 2-16,35-4-6 0,-35 4-2 0,35 0 10 15,-35 0-1-15,29-3-4 0,-29 3 11 16,0 0-12-16,48 0 3 0,-48 0-2 0,27 3-2 16,-27-3 6-16,0 0 2 0,44-3-2 15,-44 3-4-15,0 0 16 0,35 0-18 16,-35 0 1-16,0 0 13 0,0 0-10 0,35 0-1 16,-35 0 2-16,0 0-1 0,0 0 7 15,32 0-7-15,-32 0 0 0,0 0-3 16,0 0 8-16,31-7-7 0,-31 7 2 0,0 0 2 15,0 0-11-15,25-3 13 0,-25 3-6 16,0 0-3-16,0 0-2 0,0 0 5 16,0 0-3-16,37 0 5 0,-37 0 2 0,0 0-10 15,0 0 5-15,0 0 12 0,0 0 5 16,34-3-16-16,-34 3 4 0,0 0-7 0,0 0-1 16,32-3 8-16,-32 3-2 0,0 0 2 15,0 0-4-15,0 0 2 0,38-3-11 16,-38 3 11-16,0 0 11 0,30-3-9 15,-30 3 3-15,0 0-3 0,0 0-2 0,32-3 9 16,-32 3-8-16,0 0-1 0,0 0 0 16,0 0 11-16,32-4-11 0,-32 4 9 0,0 0 5 15,0 0-11-15,0 0-3 0,0 0-3 16,0 0 3-16,28-5 7 0,-28 5-11 16,0 0 11-16,0 0-2 0,0 0-6 0,0 0 6 15,0 0 9-15,0 0-20 0,25-10 13 16,-25 10-5-16,0 0-5 0,0 0 1 15,27-12 2-15,-27 12-4 0,17-11 3 16,-17 11 4-16,18-12 4 0,-18 12-7 0,22-14 10 16,-22 14-10-16,22-13 0 0,-22 13 4 15,21-12-8-15,-21 12 4 0,24-15-3 0,-24 15-1 16,25-15-6-16,-25 15 15 0,28-12-5 16,-28 12-1-16,19-12-3 0,-19 12-3 0,21-13 7 15,-21 13 11-15,17-12-11 0,-17 12 5 16,0 0 10-16,25-13-5 0,-25 13 6 15,0 0 6-15,19-12-6 0,-19 12 8 16,0 0-19-16,16-15 1 0,-16 15 4 0,0 0-5 16,22-15 3-16,-22 15-9 0,0 0 22 15,22-17-23-15,-22 17-1 0,0 0 9 16,27-13-9-16,-27 13 2 0,16-12 4 0,-16 12-5 16,0 0 10-16,22-12-6 0,-22 12-9 15,0 0 12-15,0 0-1 0,27-15-8 0,-27 15-1 16,0 0 12-16,22-8-12 0,-22 8 7 15,0 0 12-15,0 0-15 0,28-16 2 16,-28 16-7-16,23-6 4 0,-23 6 1 16,22-9 7-16,-22 9-9 0,20-13-7 0,-20 13 31 15,24-11-19-15,-24 11 16 0,0 0-9 16,25-20 7-16,-25 20 11 0,17-16-7 0,-17 16-4 16,20-18 1-16,-20 18-3 0,11-24-11 15,-11 24 13-15,10-28 6 0,-10 28 22 16,4-37 11-16,-4 37 5 0,-9-45-6 0,-2 16 2 15,-6-5-6-15,-8-4-10 0,-4-4-5 16,-14-7-3-16,-6-1-4 0,-21-17-3 16,-9 1-4-16,-14-1-4 0,-8-3 0 0,-21 3-7 15,-15-7-1-15,-17-1-5 0,-25 1-6 16,-10 0-27-16,-18 8 0 0,-51-9-17 16,-24 9-32-16,-26 18-36 0,-35 10-47 0,-22 13-70 15,0 14-138-15,-9 7-476 0,-13 19-70 16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18T20:08:59.30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25039 7512 2333 0,'22'-1'-145'16,"-22"1"6"-16,45-4 0 0,-45 4 24 0,51-3-1 15,-21 3 7-15,3-4 18 0,1 4 5 16,2 0 12-16,8 0-3 0,-6 0 8 0,16 0 7 15,-1-3 10-15,3 3-1 0,2 0 9 16,-1 0 11-16,5-5-18 0,0 10 17 16,6-10-7-16,6 10 5 0,-17-5 6 0,5 0-1 15,0 0 13-15,0 0-14 0,-6 3 7 16,5-3 18-16,-4 4-32 0,1-4 19 0,2 3 1 16,-4 1 5-16,4-4 1 0,-3 0-15 15,-1 1 1-15,1 2-1 0,-1-3 6 16,-5 5 15-16,3-5 0 0,-2 3-7 0,-5-3 14 15,-6 0-8-15,8 1 1 0,-9-1 14 16,0 3-14-16,-1-3 22 0,1 5-8 16,-3-5-7-16,-4 3 7 0,4-2-7 0,3 2 0 15,-5 2 0-15,4-5 14 0,-1 3-14 16,-1-1 0-16,0 1 15 0,3 1-15 16,3-1 7-16,4 0-14 0,-2-1-1 0,2 5 1 15,0-4 7-15,5 4 0 0,-2-5 7 16,4 1-14-16,4 0-7 0,-3 1 14 0,11 2 14 15,-8-6 1-15,2 2-23 0,-4-2-6 16,4 4 21-16,5 2-21 0,-11-3 14 16,2 1 14-16,-2-2-14 0,0-2-14 15,2 5 28-15,-4-5 1 0,-3 0-30 0,1 1 15 16,-2-1 0-16,-1 0 0 0,-2 4 0 16,-8-2 0-16,0-2 0 0,3 4-14 15,-3-4 14-15,-3 0 0 0,-3 0 0 0,-1 0-7 16,6 0 14-16,-36 0-7 0,61-4-14 15,-27 8-1-15,-2-4 8 0,1 0-1 0,2-4 23 16,0 2 14-16,0-2-15 0,4 4-14 16,-2 0 15-16,3-1 6 0,0 1 0 15,9-5-21-15,-8 3 7 0,8-2-1 16,-1 4 15-16,4-3-21 0,0 0 14 0,2 3 6 16,-4-3-7-16,7-1-19 15,-4 2 12-15,2-1 1 0,2 3-7 0,-6-3 6 16,-1-4 1-16,2 7-20 0,3-3 13 15,-7 1-7-15,1-5 1 0,3 4 32 0,-11 0-26 16,8 3 26-16,-6-6 7 0,1 3-14 0,-7 0-19 16,5-1 0-16,-4 1 6 0,-3 1 0 15,0-6 13-15,4 5 0 0,-2 2-13 16,-1-7-6-16,5 5 13 0,-5 2 5 0,1-2 6 16,0-2 12-16,0 2-7 0,-2 2-11 15,0 1-7-15,2-7 1 0,-2 7 11 16,0-4-12-16,0 4 23 0,0-3-23 0,4-2 5 15,-6 5 6-15,9-1-11 0,2-2-11 16,-8 3 11-16,5 0 5 0,0 0-5 0,-1 0-49 16,-1 3-148-16,-4-6-58 0,-5 3 65 15</inkml:trace>
  <inkml:trace contextRef="#ctx0" brushRef="#br0" timeOffset="3568.1492">11806 9066 694 0,'0'0'-57'0,"0"0"25"15,-32 3 6-15,32-3 6 0,0 0 0 0,-33 6-21 16,33-6 14-16,0 0 13 0,-29 6 0 16,29-6-8-16,0 0 58 0,-28 6-9 0,28-6 8 15,0 0-2-15,0 0 7 0,-25 8 24 16,25-8-20-16,0 0 23 0,0 0-13 16,0 0 26-16,-34 7-13 0,34-7-13 15,0 0-22-15,-26 6 0 0,26-6 9 0,0 0 5 16,-26 10 3-16,26-10 24 0,-21 9-3 15,21-9-24-15,0 0 13 0,-24 8-24 0,24-8 9 16,0 0-19-16,0 0-8 0,-28 12 13 16,28-12-22-16,0 0 9 0,0 0-5 15,0 0-4-15,0 0 9 0,-20 11-1 0,20-11-20 16,0 0 16-16,0 0-12 0,0 0 8 16,0 0-8-16,0 0 28 0,0 0-28 15,0 0 0-15,0 0-12 0,0 0 16 0,0 0 0 16,0 0 0-16,37 32-8 0,-37-32 8 15,31 11-4-15,-31-11 0 0,34 9 0 16,-9-3-4-16,2-1 8 0,3-1-4 0,-2 3 8 16,4-2 0-16,-7-1-8 0,12 3 8 15,-4-1 0-15,-1 0-4 0,2-5-4 16,1 7 12-16,-5-5-28 0,3 3 20 0,1-3 0 16,-2-1-4-16,-1 3 0 0,-1-3 16 15,-3 1-24-15,0-1 8 0,-27-2 12 16,47 8-8-16,-47-8-1 0,38 3 1 0,-14-1 8 15,-24-2 0-15,38 3-12 0,-16 1 3 16,-22-4 9-16,40 7 7 0,-20-6-27 16,-20-1 12-16,45 12-4 0,-21-12 12 0,-24 0-1 15,48 7-7-15,-23-3-4 0,-1-2 7 16,2 3 20-16,-26-5-27 0,47 9 3 16,-28-6 8-16,4 2-7 0,-23-5-8 15,49 8 19-15,-23-8 4 0,5 7-8 0,-6-3 7 16,6-3 3-16,-4 4 1 0,3-2 3 0,-30-3 6 15,64 2-13-15,-32-2 13 0,-2 0-7 16,2 0-4-16,-7 4-10 0,-25-4 14 16,65-4 2-16,-35 8 7 0,5-4-17 15,-1 0-6-15,6 0-7 0,-5 0 10 0,3 0-3 16,4 0-1-16,7 0-5 0,1 3-1 16,5-6 13-16,4 3-16 0,11 0 12 0,3 0 1 15,-6-4-7-15,5 2 0 0,-7 2 1 16,-6-3-10-16,1-2-7 0,-8 5 20 15,-5-1-1-15,-7 1-3 0,-3 0-6 16,0-4 9-16,-4 4-2 0,-1 0-1 0,-32 0-12 16,52 0 9-16,-30 0-3 0,-22 0 3 15,45-2-6-15,-45 2 9 0,42 0-3 16,-42 0-3-16,40 0 6 0,-40 0 0 16,42-5-6-16,-42 5 0 0,40 0 3 0,-40 0 13 15,41 0-4-15,-41 0-9 0,37 0 6 0,-37 0 0 16,37 5-6-16,-37-5 12 0,40 0-9 15,-40 0 3-15,37 0-6 0,-37 0-12 16,40 0 12-16,-18 2 12 0,-22-2-15 0,48 0 3 16,-26 0 0-16,10 4 6 0,-2-4-4 15,2 0 1-15,0 1-3 0,1-1 3 16,1 0-9-16,1 0-3 0,-5 5 6 0,2-5 9 16,-1 0-3-16,-6 3 6 0,-25-3-15 15,54 0 6-15,-54 0-9 0,43 0 12 16,-17 0-1-16,-26 0 4 0,48 2-6 0,-26-2-3 15,8 0-3-15,-30 0 3 0,48 0 6 16,-17 0-3-16,0-2 0 0,1 4-3 16,3-2 3-16,-3-2 0 0,12 2-1 0,-6 0 4 15,9-3-6-15,6-2 0 16,4 4-3-16,8-3-2 0,2 2 10 0,0-3-5 16,12 4-3-16,0 1 6 0,-3-4-3 0,16 1 0 15,4 3 0-15,4 0 15 0,-1-4-24 16,8 8 3-16,-7-4 3 0,-3 3 6 0,2 1-3 15,0-3 12-15,-4 4-21 0,2 2 1 16,-5-7-1-16,-2 8 9 0,4-2-3 16,0 0 9-16,-6 0-6 0,4 3 6 15,-3 2-4-15,1-2 10 0,-1 3-4 0,1-3-8 16,-6 3 0-16,1-3 6 0,-3 3 0 16,7-1-3-16,-5 3-3 0,-21-4 5 15,21 2-7-15,-9-2 2 0,-5-1 2 0,1-1-2 16,2-3-5-16,-1 3 10 0,2-6-5 15,-6 5 12-15,1-4-12 0,5-3-9 16,-2 0 6-16,1-3-5 0,-3 3 8 0,1-7 0 16,6 7 0-16,0-2-6 0,-1-6-5 15,16 7 22-15,-11-3-17 0,17 4 6 0,1-2-5 16,3-3 2-16,0 4 6 0,-5 1 2 16,5-4 4-16,4 1 11 0,-1 1-37 15,4-3 14-15,35 0 3 0,-24-2 0 0,-9 6-6 16,34-6 3-16,-11-6-2 0,-17 5 8 15,22-3-6-15,-24 3 14 0,-13-2-11 16,37 1-3-16,0 0 0 0,-17 3 9 16,-18-2 8-16,36 1-14 0,-23 2 0 0,-10 0 3 15,-1 2 9-15,-2 3-15 0,-1-4 8 16,-2 4-2-16,-3 0 3 0,3 0-12 0,-6 0 3 16,2 4 15-16,-5-1-24 0,-7-3 12 15,-3 0-2-15,5 0-1 0,10 0-6 16,-3-3 6-16,1-1-5 0,11 1 5 0,-6-3 12 15,4 3-15-15,-5 0 0 0,-2-3-2 16,-2 0 2-16,-3-2 6 0,-12 7-3 16,-1-5-6-16,-6 1 7 0,4 0 2 15,-6 2-6-15,6-2 6 0,0 2-12 16,-4-1 12-16,2-3-6 0,6 2 1 0,-11 1 5 16,7-2 2-16,-3 5-4 0,1-8-4 0,2 6 12 15,-4-2-4-15,3-2-7 0,-4 2-1 16,1-2 3-16,-3 1 0 0,4 1 0 0,-4-2 6 15,4 4-6-15,-4-3 0 0,10 0-3 16,14 1 15-16,-7-2-15 0,8 2 12 16,2 0-6-16,2-2 12 0,0 2-15 15,5 1 0-15,-1-2 0 0,-4 0 0 0,3 3 0 16,-7 0-9-16,2 3 7 0,-15-3-1 16,-3 0-6-16,1 3 6 0,-9 0 3 15,2-3-3-15,-4 3 0 0,-2 0 9 0,-7 0-9 16,-3 0-3-16,1 0 9 0,-1 0-6 15,0 0-6-15,-3 3 18 0,2-3-12 16,0 0 0-16,4 0 9 0,-3 0-6 0,16 0 3 16,1 0 0-16,5 0-3 0,-1-3 0 15,6-1 0-15,-6 2 0 0,4-3-3 16,0 4 18-16,-3-2-21 0,1-1 3 16,-9 0 6-16,2 4 0 0,-16-1-13 0,0 1-36 15,-4-3-4-15,-2 3-51 0,-3 0-55 0,-4-4-374 16,-3-1 106-16</inkml:trace>
  <inkml:trace contextRef="#ctx0" brushRef="#br0" timeOffset="4761.3316">11048 10797 1838 0,'17'-9'-111'15,"-17"9"21"-15,27-14 27 0,-27 14 7 0,35-15 25 16,-15 10 23-16,2-5-1 0,-22 10 0 15,43-15 4-15,-18 9-4 0,-1 2 14 16,-24 4 4-16,51-5 9 0,-15 2-10 16,-6 0 23-16,8 3-5 0,1 0 0 0,14 0 4 15,1 0 7-15,6 0-16 0,9 0 12 16,12 0-1-16,1 0 12 0,14 0-16 16,6 0 7-16,8-7-1 0,29 2 1 0,-20-6-13 15,-12 6 8-15,-2-3 3 0,-1 5-11 16,1-5 14-16,-1 1 10 0,7 5-15 15,-6-5 14-15,47 1-8 0,-3 0-10 0,8 3 0 16,-5 6-4-16,-1-3 6 0,1 4-22 16,-5 4-30-16,2-1-50 0,-1-5-61 15,-28 1-175-15,-21 4-157 0,-21-2 103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18T20:09:17.74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15789 2445 973 0,'0'0'293'0,"0"0"-80"15,0 0-80-15,0 0-18 0,0 0-16 16,0 0-11-16,0 0-18 0,0 0-23 15,0 0-8-15,0 0 3 0,0 0-14 16,0 0-4-16,0 0-7 0,0 0-3 0,0 0-4 16,0 0-7-16,0 0-3 0,0 0-10 15,0 0 0-15,0 0 3 0,62 12-10 0,-62-12 7 16,0 0-7-16,0 0 3 0,0 0-4 16,0 0 1-16,22 24-8 0,-22-24 21 0,0 0-13 15,8 39 10-15,-8-39-11 0,7 33 7 16,-7-12-15-16,5 3 19 0,-5-24-8 15,5 44 0-15,-4-26 1 0,-1-18-1 16,7 36 0-16,-2-16 11 0,-5-20-4 16,5 30 8-16,-5-30-7 0,3 25-12 0,-3-25 7 15,4 26 8-15,-4-26-3 0,0 0 3 16,15 27 4-16,-15-27 23 0,11 15-23 0,-11-15 0 16,22 9-12-16,-22-9 16 0,29 6 4 15,-29-6 3-15,31-2-7 0,-31 2 4 16,36-4 26-16,-36 4-16 0,40-12 8 15,-20 6 25-15,-20 6-18 0,35-21 6 0,-12 5-11 16,-1 0 0-16,7-5-4 0,-3-1-11 16,6-1 1-16,-2-4-7 0,2 3-1 0,-4-3 15 15,11-4-8-15,1-1 3 0,-5 0-9 16,7-2-4-16,-2-1 1 0,7-1 9 0,-5 4-16 16,5-2-1-16,-4 0-29 0,6 6-34 15,-4 1-16-15,-2 3-54 0,2 1-83 16,-8 2-235-16,-2 5 97 0</inkml:trace>
  <inkml:trace contextRef="#ctx0" brushRef="#br0" timeOffset="631.3033">16644 2949 1527 0,'0'0'-57'0,"0"0"25"15,0 0 23-15,0 0 9 0,0 0 23 16,0 0-28-16,0 0 14 0,0 0-4 15,0 75-1-15,0-75 1 0,0 0 4 0,0 35-1 16,0-35-8-16,8 20 14 0,-8-20 8 16,17 20-5-16,-17-20 13 0,28 8 0 0,-28-8-1 15,42 3 37-15,-42-3-10 16,57-11 0-16,-15-1 24 0,-5-4-20 0,18-10-1 16,15-7-13-16,25-23 14 0,9-5-29 15,8-19 0-15,10-9 3 0,10-15-54 0,16-2-87 16,11-4-121-16,11-3-255 0,39-16 103 15</inkml:trace>
  <inkml:trace contextRef="#ctx0" brushRef="#br0" timeOffset="3872.3296">6060 4878 304 0,'0'0'139'0,"0"0"-10"0,0 0-45 15,0 0-59-15,-24-9 13 0,24 9-26 16,0 0-18-16,0 0 0 0,0 0 6 16,0 0-19-16,0 0 7 0,0 0-1 0,0 0 32 15,0 0-44-15,0 0 31 0,0 0 0 16,0 0-6-16,0 0 0 0,0 0-12 15,36 74 5-15,-36-74-5 0,8 18 5 16,-8-18 1-16,13 15-7 0,-13-15 26 0,17 12-13 16,-17-12 0-16,23 11-13 0,-23-11 26 15,29 1-7-15,-29-1 26 0,62-16 30 0,-19-7-20 16,9-7 17-16,13-11-19 0,17-20 0 16,0-4 26-16,2 0-33 0,-9 2 4 15,-6 6-16-15,-14 12-42 0,5-6-76 0,-3 6-185 16,0-2 78-16</inkml:trace>
  <inkml:trace contextRef="#ctx0" brushRef="#br0" timeOffset="4534.8723">9012 5087 901 0,'0'0'11'16,"32"-10"39"-16,-32 10 5 0,45-20 19 16,-10 5-3-16,-4-7-1 0,12-2-17 15,4-5 4-15,15-4-24 0,0-3 17 0,31-18-28 16,-4 2 1-16,5-7-6 0,1 1 27 15,2 0-44-15,3-4-4 0,6-6-62 0,1-2-100 16,0-5-194-16,2-2 87 0</inkml:trace>
  <inkml:trace contextRef="#ctx0" brushRef="#br0" timeOffset="5694.5218">15297 5008 1193 0,'0'0'4'0,"0"0"41"16,0 0-2-16,0 0 14 0,0 0 8 15,0 0-25-15,0 0 9 0,0 0-18 16,0 0 8-16,0 0-18 0,0 0 0 0,0 0 0 16,0 0-4-16,0 0 3 0,-28 49-7 15,28-49 7-15,0 0-12 0,0 0-8 16,25 42 12-16,-25-42-8 0,32 20 4 15,-12-15-12-15,-20-5 20 0,53-2-8 0,-11-11 0 16,8-6 4-16,19-14 0 0,21-19-12 16,15-13 0-16,6-9 8 0,16-7-12 0,0-9-76 15,9-14-140-15,6-4-181 0,-3-8 88 16</inkml:trace>
  <inkml:trace contextRef="#ctx0" brushRef="#br0" timeOffset="8502.2864">28661 6327 1304 0,'0'0'-52'0,"0"0"27"0,-23-17 15 16,23 17 45-16,0 0 50 0,-20-15-34 16,20 15 8-16,0 0-19 0,0 0-13 15,-17-15 3-15,17 15-8 0,0 0-9 0,0 0-5 16,0 0 9-16,0 0-17 0,0 0 0 16,0 0 4-16,0 0-8 0,0 0-30 0,68-15-22 15,-34 17-29-15,6 2 3 16,10-4-33-16,-1 0-233 0,4 0 88 0</inkml:trace>
  <inkml:trace contextRef="#ctx0" brushRef="#br0" timeOffset="9008.4359">29412 6718 1127 0,'52'-23'-31'0,"-3"6"-11"0,-6 1 21 0,1 4-17 16,-3-2 16-16,5 2 11 0,0 0-27 15,-4-1 4-15,7 2 28 0,-1-1-5 16,7 0-1-16,-6-1-5 0,-1 4 11 16,-6-3-11-16,3 3 11 0,-8-2 6 0,-5 5 0 15,-2-3 0-15,-3 4 23 0,-27 5-6 16,38-10-46-16,-38 10-154 0,24-6-17 0,-24 6 53 15</inkml:trace>
  <inkml:trace contextRef="#ctx0" brushRef="#br0" timeOffset="9460.5403">28634 6267 559 0,'49'4'-27'0,"3"-1"20"0,-5-3-13 16,1 0 40-16,-3-3-20 0,5-1-13 15,7 2 73-15,8-8 24 0,4 0-21 16,1-3-15-16,9-1 0 0,3-1-8 0,0 2-5 16,-14 4 4-16,6-2-11 0,-9 4-12 15,1-2 22-15,-1 1-6 0,-12 4-26 0,-1 1-38 16,-5-5-56-16,2 7-185 0,-11 1 74 16</inkml:trace>
  <inkml:trace contextRef="#ctx0" brushRef="#br0" timeOffset="10205.9717">29407 6967 850 0,'0'0'-18'0,"0"0"-5"0,0 0 11 0,0 0-6 15,49-27 0-15,-49 27 0 0,16-22 6 16,-16 22 6-16,19-20 0 0,-19 20-1 16,22-20-5-16,-9 10 6 0,-13 10 0 0,20-21 6 15,-20 21 6-15,27-23-19 0,-14 11 26 16,-13 12-26-16,22-16 7 0,-22 16-13 15,17-12 19-15,-17 12 0 0,16-17-13 0,-16 17 39 16,0 0-14-16,19-15 38 0,-19 15 22 16,0 0 32-16,0 0-16 0,10-22 13 0,-10 22 10 15,0 0 29-15,0 0 5 0,0 0-33 16,0 0-13-16,0 0-27 0,0-32-6 16,0 32-16-16,0 0-12 0,0 0 13 15,20-15 0-15,-20 15-26 0,25-12 3 0,-25 12 0 16,40-15 3-16,-10 5-7 0,9-1 4 15,6-1-5-15,10-3-9 0,-1-2-1 16,9 2-7-16,2-4-2 0,9 1 2 16,5 0 8-16,-1-1-11 0,-1 0-3 0,-12 4 6 15,1 2-39-15,-4 1-30 0,-14 2-44 16,-6 5-64-16,1-3-323 0,-9 0 106 0</inkml:trace>
  <inkml:trace contextRef="#ctx0" brushRef="#br0" timeOffset="10776.6909">30222 7147 1876 0,'0'0'-19'0,"0"0"3"0,0 0-7 16,-4-32 12-16,4 32-9 0,0 0 8 15,0 0-4-15,41-41 8 0,-21 26-8 0,3 3 12 16,-1-3-4-16,11-2 8 0,2 5-4 16,4-4 0-16,-4 3-4 0,4-4 4 15,1 5-8-15,-4 3 8 0,-5 0 0 0,0 0 4 16,1 0-21-16,-7 3 17 0,0 0-4 16,-1 0 8-16,-8 1-4 0,-16 5 8 15,37-6 8-15,-37 6 33 0,0 0-13 0,0 0-4 16,0 0-8-16,0 0-4 0,0 0-5 15,0 0 5-15,0 0-5 0,0 0 12 16,-93 41-7-16,64-29-1 0,4-3 11 0,-3 4-4 16,3-1 23-16,1-4 5 0,-1 4-21 15,25-12-1-15,-33 12-7 0,14-4-4 16,19-8 4-16,-20 15-4 0,20-15-7 16,0 0 10-16,0 0 11 0,0 0-18 0,60 20 0 15,-26-20 7-15,6-7-10 0,8 4 9 16,-1-7-6-16,0 0-6 0,2 1-1 0,-3-3-35 15,6-4-80-15,2 1-150 0,3-5-239 16,-7 1 103-16</inkml:trace>
  <inkml:trace contextRef="#ctx0" brushRef="#br0" timeOffset="23508.5484">18074 7450 1711 0,'0'0'-82'0,"0"0"14"0,0 0 8 15,0 0 6-15,0 0 18 0,0 0 13 16,0 0 0-16,0 0 14 0,0 0-5 16,0 0 14-16,0 0 0 0,0 0 5 0,-18-37-15 15,18 37 6-15,0 0-1 0,0 0-9 16,0 0 14-16,0 0 0 0,0 0-14 0,0 0 23 15,0 0 24-15,0 0-10 0,0 0 68 16,0 0-16-16,0 0-2 0,0 0-2 0,-16-15 29 16,16 15 5-16,0 0-19 0,0 0 0 15,0 0-8-15,-26-15-13 0,26 15-9 16,0 0 10-16,0 0-18 0,-22-8 6 16,22 8-8-16,0 0 6 0,-17-16-1 0,17 16-16 15,0 0 26-15,-38-15-7 0,38 15-7 16,-27-16-3-16,4 4-3 0,-1 4-1 15,-4-3-5-15,-1-1 1 0,4 1-2 0,-10-2-4 16,8 2-20-16,-8-1 15 0,-2-1 8 16,6 2-13-16,-11 0-1 0,7-1 11 0,0 4-11 15,1-4 10-15,-4 1-3 0,-1-2 4 16,2 2 3-16,-3-1-3 0,7 1-10 16,-4-2 8-16,0 4-1 0,-1-1 10 15,4 2 9-15,-3-6-13 0,6 9-10 0,-5-5-1 16,3 1-7-16,3 4 10 0,-4-3-9 15,8 1-3-15,-4 4 6 0,30 3-11 0,-49-9-8 16,27 5 10-16,22 4-6 0,-35-8 6 16,35 8-6-16,-30-4 2 0,30 4 3 15,-27-8-1-15,27 8-8 0,0 0 8 0,0 0-6 16,-37-5 4-16,37 5-6 0,0 0 4 16,-35-2-8-16,35 2 10 0,0 0-2 15,-33 0-4-15,33 0 12 0,0 0-16 16,-45 2 8-16,45-2 2 0,-30 1-12 0,30-1 8 15,-32 4-4-15,32-4 2 0,0 0-2 16,-37 4 0-16,37-4 6 0,-23 8-6 0,23-8 20 16,0 0-26-16,-39 12 4 0,39-12 16 15,-23 12-24-15,23-12 12 0,-22 15-12 0,22-15 0 16,-20 14 12-16,20-14 8 0,-17 18-10 16,17-18-2-16,-18 19 0 0,18-19 6 15,-17 22 6-15,17-22-8 0,-17 21-6 16,17-21 0-16,-13 27 4 0,13-27-6 0,-15 24 6 15,15-24-4-15,-10 23-5 0,10-23-1 16,-12 25-2-16,12-25 4 0,-12 24 2 16,12-24 3-16,-5 25-9 0,5-25 6 0,0 0 14 15,-11 36-21-15,11-36 13 0,-9 24-4 16,9-24-15-16,-15 31 17 0,7-11 4 0,-5 0-2 16,4 3 0-16,-3 0-1 0,-1 1-3 15,5-6 4-15,-6 3 10 0,14-21-14 16,-18 40 6-16,6-18-2 0,7 0-7 15,-7 0 14-15,2-2-1 0,10-20-17 0,-13 38 11 16,5-22-6-16,8-16 8 0,-14 32-3 16,8-16 8-16,6-16-12 0,-10 29-1 0,10-29 10 15,-5 27 0-15,5-27-15 16,-9 28 20-16,9-28-20 0,-8 27 6 0,8-27 7 16,-2 28-6-16,2-28-3 0,0 0-2 0,-8 36 5 15,8-36 6-15,-4 32-2 0,4-32-5 16,-5 37 7-16,5-37 0 0,0 40-13 0,0-20 2 15,0-20 13-15,0 46-13 0,0-46 9 16,2 42-5-16,-2-21-4 0,0-21 9 16,0 40-3-16,0-19 3 0,0-21-7 15,3 35 14-15,-3-35-14 0,4 33-5 0,-4-33 14 16,5 36-4-16,-5-36-3 0,0 31 2 16,0-31 1-16,3 29-8 0,-3-29 26 0,0 29-21 15,0-29 7-15,-3 30 0 0,3-30-9 16,-5 30 0-16,5-30 9 0,-4 35-5 15,4-35-4-15,-5 36 9 0,2-18 0 0,3-18-2 16,-8 42 9-16,3-18-16 0,5-24 4 16,-9 47 10-16,4-23-15 0,2-3 8 15,3-21 14-15,-5 50-17 0,2-30 3 0,3-20 2 16,0 44-9-16,0-44-1 0,3 40-4 16,-3-21-11-16,0-19 10 0,8 43 11 15,-3-26-8-15,4 7-5 0,-9-24 5 0,13 38-5 16,-8-14-4-16,7-8-6 0,-2 4 5 15,-10-20-21-15,25 36 11 0,-8-18-12 16,-1 1-2-16,4-3-9 0,6 0 6 0,-5-4-2 16,13-1 9-16,1 2-11 0,5-2 10 15,-1-7-7-15,4-1 12 0,1 3 5 16,-1-3 6-16,4 1-10 0,1-1 16 0,-1 1-4 16,2-3-7-16,1 4 1 0,-2-2 8 15,4 0 4-15,2 3-1 0,-1 0 10 16,1-3 7-16,-4 3-7 0,5 1-3 0,0-5 0 15,-4 3 3-15,2-1 0 0,-3 3 7 16,4-2-14-16,-9-1 10 0,9 3-3 16,-4-6 0-16,3 2-1 0,4-3 15 0,0 0-8 15,8-3-2-15,4 2 2 0,1-3-10 16,-1-3 8-16,-2 4 6 0,8-2 3 0,-5 1-10 16,0 0-3-16,6-1 6 0,-3 3 1 15,3-3-11-15,-6 3 14 0,3-4-4 16,-6 3 8-16,4 0-11 0,-1 0 7 0,-5-2 0 15,4 4-7-15,-16 1 0 0,7-3 7 16,2 3-7-16,4-3 3 0,0-2 1 16,-2 5-1-16,-2 0 4 0,3-1 0 0,4 1 11 15,-7 0-4-15,3-4-4 0,-5 4 18 16,-3 0 4-16,-3 0-15 0,-4 0-3 16,3 4 10-16,-11-4 0 0,0 0-3 0,-5 0-1 15,-1 0-10-15,6 1 4 0,-7 4 0 16,2-2 0-16,3-3 6 0,-5 3-3 15,14 3-4-15,-2-3-6 0,1 0 10 0,3 0 0 16,2 0 0-16,7 0 13 0,7 4-14 16,5-5-5-16,0 1 15 0,-5 3-6 0,8-2-10 15,-4-1 10-15,-3 2-20 0,6 2 10 16,-7-2 10-16,0-2-7 0,3 7-9 16,-5-4 10-16,9 0-1 0,-7-1-9 15,1 0 9-15,-3 2-3 0,2-2-9 0,-1-2 9 16,-1 2-6-16,-7 0-10 0,-3-5 10 15,1 2 6-15,1 2 0 0,1-4 7 0,-8 0-16 16,7 0-1-16,-3-4 7 0,-2 4 10 16,-4 0-23-16,1-2 23 0,2-3-14 15,-7 4-2-15,6 1 9 0,-15-4-3 0,14 4-3 16,-2-3 16-16,-9 3-16 0,7-5 3 16,4 5 6-16,-2-3-9 0,4 3 6 15,6-4-6-15,-5-3 0 0,0 4 9 16,3 1 0-16,2-6-12 0,-7 6 3 0,0-3 6 15,2-3-3-15,-3 7 16 0,-6-3-16 16,4-3-4-16,-7 4 4 0,-1 1 4 16,-2-1-14-16,-4-1 16 0,2 0 1 0,-1 2-17 15,1-3 7-15,-2 0 3 0,7 3 0 16,-6-1-6-16,3 0 12 0,1 0-18 0,1 0 12 16,-8 0 0-16,8-2 0 0,-6 4 6 15,7 1 6-15,-6-3-12 0,-1 0 7 16,-1 3-7-16,-32 0 6 0,62-5-6 0,-34 5 0 15,9-1 6-15,-8 1-6 0,2-4 0 16,5 4 9-16,2-3-12 0,-3 3 3 16,5-4 13-16,-1 4-19 0,8-3 6 0,1 1 6 15,-1-2 3-15,-3 1-18 0,4-1 12 16,-1-1-3-16,1-1 6 0,-2 3-6 16,0-3 0-16,1 2 12 0,2-3-18 15,-2 3 0-15,6-4 9 0,2 4-6 0,7-4 3 16,7 7 0-16,1-10-3 0,0 5 3 15,4 0 3-15,-4-1-6 0,7 2 9 0,-3-2-15 16,-1 2 9-16,1-2 0 0,0 1 3 16,-8 1-3-16,0-2-3 0,-9 4 9 0,-1-4 12 15,-2 5-27-15,-2-1 18 0,0-4-15 16,-4 5 6-16,4-1-12 0,-5-5 12 16,5 6 0-16,-4-5 0 0,6 3-3 15,-4-4 0-15,7 4 3 0,3-7-9 0,2 5 9 16,0-3 15-16,-12 3-12 0,7-5-9 15,-5 7 6-15,-7-4 0 0,0 2-3 16,-3 0 3-16,-5 0-6 0,-2 5 6 0,-5-7-7 16,5 4 1-16,-8 2 3 0,8-4-3 15,-8 2 6-15,5 1 0 0,-32 3 0 0,53-5-3 16,-25 2-7-16,1-1 4 0,-4 1 0 16,-25 3 12-16,57-3-12 0,-30 3 9 15,-1-2-6-15,6-2 3 0,-32 4 0 16,62-3 6-16,-27 0-12 0,-3 3 12 0,3-3-12 15,-1 3 9-15,4-4-12 0,-3 4 15 16,2-2-6-16,-4 2 0 0,6 0-6 16,-1-3 6-16,-1 3 0 0,0 0 0 0,3 0-4 15,-6 0 1-15,2 0-3 0,-2-3 6 16,4 3 0-16,-3 0 0 0,2 0-6 0,-3 0 6 16,4-4-13-16,-4 4 19 0,6 0-6 15,-5 0 0-15,0 0 3 0,2 0-9 16,3 0 3-16,-5-2 9 0,4 2-6 0,-1 0 3 15,-1 0-12-15,-4-3 9 0,7 3-3 16,-6-3 3-16,3-2-3 0,-2 5 3 16,2-2 0-16,-1 2-4 0,-2-2 14 0,3-3-10 15,-4 2-3-15,6 2 6 0,-6-3-13 16,2 4 10-16,-5-7 0 0,0 7 7 0,-30 0-7 16,57-6 22-16,-35 3-25 0,-22 3 0 15,45-6 9-15,-25 3-6 0,-20 3-10 16,44-9 20-16,-26 6-10 0,-18 3-6 15,47-10 12-15,-25 7-6 0,-22 3 0 0,52-9 6 16,-27 4-3-16,-25 5 4 0,45-11-7 16,-23 9 3-16,4-5 3 0,-26 7-6 0,39-10-3 15,-19 5 3-15,-20 5-3 0,42-10 3 16,-22 5 0-16,8-5 3 0,-4 5-6 16,3-5 9-16,3 1 0 0,-5-1 1 0,0 2-10 15,-2-1 12-15,2 0 13 0,-25 9 21 16,40-20 14-16,-23 8-10 0,0 0 43 15,-4-5 8-15,-13 17-19 0,24-37 16 16,-19 15 2-16,-2-1-8 0,-3 23-9 0,0-47-10 16,-5 22-8-16,5 25-10 0,-12-54 5 15,7 26-9-15,-8 4-3 0,3-1-15 0,3 1 5 16,-3-2-3-16,-2 2-4 0,1 0-3 16,-4-8-5-16,-4 4 8 0,4 0-2 0,-1 2 13 15,-5-2-12-15,0 0-4 0,-3-3-4 16,6 3 8-16,-12 1 1 0,3 0-11 15,-5-3-8-15,-1-3 8 0,-7 3-12 16,1 1 5-16,-4-2-1 0,1 4-6 0,2 2 5 16,0 3-5-16,3 0 10 0,3 2-9 15,1 2 8-15,-7 1-6 0,11-1-4 16,-6 3 10-16,5-1-7 0,-5 5 8 0,8-3-9 16,-3 2-10-16,-5-1 13 0,-4 1-3 15,4 0 1-15,-3 4-8 0,-6-7 10 0,2 3-2 16,-11 5-1-16,-4-6 6 0,-12 3-12 15,-4 2 1-15,-2-2 6 0,-14 1-7 16,-5-1 4-16,4 5 1 0,0-5 1 0,3 3-8 16,6 2 8-16,4-2-2 0,10 3-1 15,2-3-1-15,0 3 0 0,0-1 4 16,1-6 5-16,-1 7-9 0,1-4-2 0,2 4 12 16,1-4-10-16,-5 3 9 0,8-5-5 15,-7 9-4-15,-6-7 19 0,6-1-14 0,-7 3-14 16,2 0 7-16,-7-1-4 0,-8 2-12 15,-9-1 4-15,2-5 2 0,-3 5 1 16,3-3 6-16,-4-1 3 0,-1 0-6 0,0 5 2 16,0-7 4-16,0 2 2 0,0 0-3 15,5 3 3-15,2-2 0 0,-2-2 0 16,8 4 9-16,7-1-7 0,4 0 6 16,-4 0-11-16,1 1 3 0,6-3 0 0,-3 0-7 15,1 3 1-15,1 0 6 0,-2-4-7 16,-1 2-3-16,-3 0 13 0,2 3-5 0,-9-6 6 15,1 2 7-15,2 3-15 0,6 2-7 16,1-2 11-16,-6 3-5 0,5-4 3 16,1 5 8-16,-4 2-12 0,1-3 1 0,-2 0 1 15,-5 4 8-15,6 0 3 0,-1 0-2 16,6 0-12-16,-4 4 2 0,3 0 10 16,0-3 1-16,4 2-8 0,-3 5 13 0,4-7-15 15,2 2-1-15,-2 4 8 0,-1-5-12 16,2 5 7-16,-4-4 13 0,5 5-7 0,-3-6-1 15,1 1 1-15,2 0-4 0,-2 1 3 16,-1-2-3-16,12-2 0 0,-6 0 8 16,2 3-3-16,0-6-5 0,-6 3 5 15,-3 0 4-15,1-2-9 0,5 2-2 0,-4-4 0 16,7 4-1-16,-8-3 12 0,8 3-18 16,9 0 16-16,-6-3-5 0,2 3-1 15,-1-2-4-15,1 2 3 0,3 0-9 0,4-4 11 16,-2 8-6-16,2-4 6 0,0 0-7 15,0 0 1-15,5 0-5 0,-2 0 4 0,7-4 10 16,-4 4-5-16,9 0-10 0,-7 4 10 16,0-4-2-16,1 0 9 0,5 0-5 15,-9 0 0-15,10 0-2 0,-7 2 1 0,2-2-1 16,3 0 8-16,-4 0-3 0,-3 0 0 16,4 0-7-16,1 3 9 0,-12-3-3 0,9 3-13 15,-5-3 14-15,12 0-3 0,-9 0-2 16,6 0 5-16,-4 0-8 0,4 0-1 15,-8 0 8-15,11 0-1 0,-12 4 3 16,6-8-15-16,0 8 4 0,-7-4 6 16,3 0 1-16,-4 0 5 0,2 0-9 0,-3 2-3 15,2-2 9-15,-2 0-3 0,3 0-11 16,-5 0 6-16,2 3 13 0,-4-3-14 0,2 3-4 16,-3-3 14-16,0 0-1 0,1 0-1 15,1 4-3-15,1-4-10 0,2-4 10 0,0 4 5 16,3 0-10-16,-3 0 8 0,1-3-1 15,2 3 2-15,0 0-1 0,-3-3 1 16,3 3-10-16,-3 0-4 0,-3-2 1 0,1-2-14 16,-3 4 1-16,1 0 4 0,-4-3-9 15,-11 3 9-15,0 0 7 0,-8 0 7 16,0 0-15-16,-3-3 5 0,0 3 2 0,-17-2 1 16,2 2-4-16,-8-4-2 0,0 4-19 15,-4 0-33-15,0 0-20 0,-39 6-29 16,26 0-47-16,18 0-61 0,-5 4-496 0,-24 4 555 15</inkml:trace>
  <inkml:trace contextRef="#ctx0" brushRef="#br0" timeOffset="43693.8948">16306 6955 2845 0,'0'0'-152'16,"0"0"3"-16,87-25 24 0,-87 25 13 16,25-15 6-16,-25 15 7 0,32-18 24 0,-14 6 17 15,-1 1 10-15,3-1 7 0,3 0 2 16,-4-2 1-16,-19 14 22 0,38-24 4 15,-23 12 8-15,9-2 16 0,-4 2-4 16,-4-2 0-16,-16 14 0 0,37-21-1 0,-22 12-11 16,-15 9-3-16,32-20 18 0,-14 8-11 15,3 4 12-15,-21 8-16 0,40-22 16 16,-20 10-8-16,1 2 7 0,3-1-11 0,1 0 4 16,-2 2-4-16,1 2 0 0,3-3-4 15,-1 0 19-15,-2 1-18 0,4 4 10 0,-6-5-3 16,-22 10-4-16,45-13 0 0,-28 7 4 15,-17 6-12-15,35-12 16 0,-35 12-4 0,30-11 22 16,-30 11 23-16,27-4 27 0,-27 4-2 16,0 0 9-16,25-11-6 0,-25 11 1 15,0 0-2-15,0 0-18 0,28-5 3 16,-28 5-13-16,0 0-8 0,0 0-8 0,0 0-3 16,31-7 5-16,-31 7-9 0,0 0 0 15,0 0 5-15,0 0-8 0,0 0 8 16,0 0-19-16,0 0 2 0,0 0 11 0,0 0-14 15,0 0 9-15,23-5-4 0,-23 5-9 16,0 0 4-16,0 0 8 0,0 0-8 16,0 0-4-16,0 0-6 0,0 0 7 0,0 0-9 15,0 0 2-15,0 0-18 0,0 0 13 16,0 0-1-16,0 0-9 0,0 0-3 16,0 0 5-16,0 0-6 0,0 0 3 0,0 0-2 15,33-10 7-15,-33 10-5 0,24-12-1 16,-4 3 15-16,7 0 2 0,9-10-8 0,-2 0 5 15,14-5-3-15,4-1 6 0,-2 1-16 16,7-1 11-16,-5 2-12 0,-2-1 6 16,-4 2-23-16,-6 9-8 0,0-4-48 15,-7 5-27-15,-6-1-46 0,0 9-408 0,-7-4 113 16</inkml:trace>
  <inkml:trace contextRef="#ctx0" brushRef="#br0" timeOffset="44640.2419">17985 7044 2027 0,'0'0'-113'15,"0"0"21"-15,0 0 25 0,71-34 7 0,-71 34 2 16,33-22 8-16,-13 8 16 0,7-3 12 0,-4 0 9 16,6-5 0-16,4-3 4 0,7-2-8 15,0-3 12-15,1 5-13 0,2-2 0 16,4-3 9-16,-2 6 0 0,-6 0 0 0,2 1 5 15,-9 6 8-15,7-3-13 16,-8 2 18-16,1 2-27 0,-3 2 18 0,7-3 0 16,-15 5 14-16,4 0-14 0,-2 2-5 0,0 2 1 15,-4-4 8-15,-19 12-4 0,35-12 0 16,-35 12-9-16,30-13 4 0,-30 13-8 16,27-12-6-16,-27 12 5 0,25-10 5 15,-25 10-1-15,22-6 10 0,-22 6 0 0,0 0-28 16,30-7 9-16,-30 7-60 0,0 0-38 15,0 0-196-15,28-5 78 0</inkml:trace>
  <inkml:trace contextRef="#ctx0" brushRef="#br0" timeOffset="45224.4064">19330 6874 962 0,'0'0'-33'15,"0"0"11"-15,0 0 27 0,80-32 1 0,-56 21 5 16,-6-1 22-16,9-4 16 0,5 0 15 15,6-2-12-15,-3-2-1 0,14-2-17 16,-2-2 10-16,1-1-15 0,3 2 5 0,0-8-2 16,-2 6-4-16,9 2 0 0,3-8 8 15,-4 7-9-15,-7-2-5 0,3 5 0 0,-1 0-22 16,0 1 13-16,-10 2-35 0,0 3-58 16,-4 3-89-16,-1 0-180 0,-5-1 79 15</inkml:trace>
  <inkml:trace contextRef="#ctx0" brushRef="#br0" timeOffset="45828.3971">20948 6906 1142 0,'0'0'-25'0,"0"0"19"0,72 0 22 16,-72 0-1-16,53-15 16 0,-11-2 3 0,3-3-14 15,4-3 5-15,11 3 8 0,9-12-18 16,-1 5-6-16,1-3 1 0,4 3 8 0,-6 0-18 16,0 2 10-16,-5 5-10 0,-13-4 4 15,2 11-22-15,-4 1-30 0,-3-1-64 16,-4-1-223-16,2 6 82 0</inkml:trace>
  <inkml:trace contextRef="#ctx0" brushRef="#br0" timeOffset="47455.3911">22703 7131 1043 0,'-32'2'0'15,"32"-2"63"-15,0 0 14 0,-32 0 30 16,32 0 23-16,0 0-6 0,0 0-6 0,0 0-21 16,-35-2-7-16,35 2-10 0,0 0-3 15,0 0-9-15,0 0-12 0,0 0-22 16,0 0 0-16,0 0 0 0,0 0-11 16,0 0 6-16,0 0-6 0,0 0 3 0,47-57-3 15,-16 33-1-15,11-4 0 0,3-6-10 16,19-2 7-16,-2-6 3 0,3 3-10 0,0-1 7 15,-6 5-4-15,3 3-3 0,-14 5-12 16,-4-1 6-16,-2 9 6 0,-2 0-6 0,-8 3 0 16,9-3-6-16,0 6 12 15,5 1-3-15,6-3-45 0,3 0-87 0,7 0-171 16,-1-4-241-16,0-1 113 0</inkml:trace>
  <inkml:trace contextRef="#ctx0" brushRef="#br0" timeOffset="47972.2679">24034 7038 2035 0,'0'0'14'0,"0"0"-4"16,0 0 1-16,0 0 7 0,0 0-4 0,0 0-11 15,0 0 8-15,0 0-4 0,45-3 10 16,-45 3-3-16,37-20-7 0,-8 8 10 0,6 0-14 15,0-5 0-15,8-2 8 0,4 0-11 16,-3-2 3-16,1-1 0 0,2 0 4 16,-1-2-7-16,0 1 0 0,-1 2 0 15,3 2-7-15,-3-5 7 0,-3 3 0 0,-5 4 4 16,0 4-21-16,3-1-31 0,-7 2-47 16,4 0-78-16,-7 3-311 0,1 3 102 0</inkml:trace>
  <inkml:trace contextRef="#ctx0" brushRef="#br0" timeOffset="48390.1477">25305 7026 1783 0,'0'0'8'0,"0"0"19"0,0 0 16 16,0 0 6-16,0 0 7 0,0 0 2 16,0 0 2-16,0 0-28 0,0 0 13 0,0 0-15 15,0 0 4-15,0 0-4 0,91-62-7 16,-56 40-10-16,12-2 10 0,3-3-7 16,3-2 6-16,16-2 1 0,1-1-17 15,-1-3 0-15,6-2-6 0,26-7 13 0,-1-4-7 16,0 1-44-16,-1 1-59 0,-14 8-93 15,-13 8-338-15,-3-1 107 0</inkml:trace>
  <inkml:trace contextRef="#ctx0" brushRef="#br0" timeOffset="48903.7144">26612 7131 1936 0,'0'0'-34'0,"0"0"4"16,38-50 19-16,-38 50-9 0,0 0-7 0,0 0 20 16,15-19-5-16,-15 19 8 0,0 0 4 15,17-18 4-15,-17 18-16 0,24-14 20 16,-8-1-4-16,-16 15-8 0,45-24 0 0,-16 12 0 16,3-3 4-16,-1-1 0 0,8 1-4 15,-1 0-8-15,-1 0 8 0,5-2-8 16,-3-1 8-16,1 6 8 0,-2-2-4 0,2-4 12 15,2 6-56-15,-2-1-105 0,9-7-274 16,-2 1 97-16</inkml:trace>
  <inkml:trace contextRef="#ctx0" brushRef="#br0" timeOffset="49440.3772">28183 7187 1456 0,'0'0'-18'0,"0"0"-4"16,0 0 17-16,0 0-4 0,0 0 9 15,0 0-4-15,0 0-1 0,0 0 5 0,0 0 9 16,0 0 9-16,0 0 27 0,0 0 30 16,0 0 14-16,0 0 17 0,0 0 27 15,0 0-21-15,0 0-11 0,0 0-18 0,0 0-19 16,0 0-8-16,0 0 3 0,0 0-8 15,0 0-14-15,30-40 22 0,10 29-29 16,2-1-3-16,18-6 0 0,2-2-15 16,0 2-21-16,11-3-39 0,1-4-28 0,3 2-106 15,-3-4-382-15,-4-3 113 0</inkml:trace>
  <inkml:trace contextRef="#ctx0" brushRef="#br0" timeOffset="49870.1112">29156 7611 2009 0,'0'0'-88'16,"17"-22"8"-16,-17 22 18 0,0 0-2 15,17-25-1-15,-4 13 15 0,0-5 3 16,9-3-1-16,8-4 4 0,10-3 8 0,2-5 4 16,3-2-19-16,16-1 28 0,-11 4-11 15,3 2-29-15,-4 5-42 0,-4-1-215 16,-8 6 82-16</inkml:trace>
  <inkml:trace contextRef="#ctx0" brushRef="#br0" timeOffset="50286.7629">30011 7888 1304 0,'0'0'152'16,"0"0"17"-16,0 0 13 0,0 0 9 0,0 0-1 15,0 0-32-15,2-75-20 0,-2 75 4 16,0 0-33-16,0 0-29 0,0 0-18 15,6-44-49-15,-6 44-66 0,31-22-91 16,-6 12-181-16,-5-3-256 0,8 4 113 0</inkml:trace>
  <inkml:trace contextRef="#ctx0" brushRef="#br0" timeOffset="52424.2048">18136 6098 2105 0,'0'0'-121'15,"42"-3"17"-15,-16 3 23 0,3 3 9 16,-29-3 7-16,65-3 7 0,-26 3 7 0,2 0 3 16,5 0 8-16,2 3-14 0,-1-3 27 15,6 5-6-15,1-4 15 0,-1 2-15 0,3 0-1 16,9 3 0-16,2-3 24 0,-2 4 5 16,2-3 35-16,5 0-6 0,3 4 0 15,-5-4 4-15,2 1 0 0,-1 1-4 16,7 0 3-16,-7 1-13 0,0-2 8 0,3 1-8 15,1 3 13-15,-1-2-10 0,1 1-4 16,11 2-8-16,6 3 4 0,-7-1-53 16,10-2-169-16,7-5-141 0,34 11 85 0</inkml:trace>
  <inkml:trace contextRef="#ctx0" brushRef="#br0" timeOffset="69329.939">30120 13059 611 0,'0'0'120'15,"0"0"-36"-15,0 0-26 0,0 0-19 16,0 0-11-16,0 0-6 0,0 0-11 0,0 0 6 16,0 0 10-16,0 0-16 0,0 0 4 15,0 0 7-15,0-41-1 0,0 41-6 16,0 0 26-16,0 0 10 0,0 0 22 0,0 0-2 15,0 0-6-15,0 0-11 0,0 0-14 16,0 0 0-16,0 0-6 0,0 0 8 16,0 0-8-16,0 0-5 0,0 0-5 15,0 0 4-15,0 0-4 0,0 0-16 0,0 0 0 16,0 0-8-16,0 0 4 0,0 0-4 16,0 0 4-16,0 0-4 0,0 0-12 0,0 0 16 15,0 0-4-15,0 0 0 0,28-3 8 16,-28 3 0-16,0 0-8 0,0 0 4 15,0 0 0-15,0 0-4 0,0 0 16 0,42 3-16 16,-42-3 7-16,0 0-3 0,0 0-12 16,0 0 8-16,0 0-3 0,0 0 10 15,0 0 1-15,0 0-16 0,0 0 16 0,0 0-16 16,35 5 20-16,-35-5-4 0,0 0 7 16,0 0 19-16,0 0 15 0,0 0 3 15,0 0 6-15,0 0-2 0,0 0 0 0,0 0-9 16,0 0-6-16,0 0-5 0,0 0-3 15,0 0-4-15,0 0-10 0,0 0-3 16,0 0 9-16,0 0-9 0,0 0-1 16,0 0-6-16,0 0 4 0,0 0-1 0,0 0 4 15,0 0-1-15,0 0-6 16,0 0 9-16,0 0-3 0,0 0-12 0,0 0 15 0,0 0 3 16,0 0 2-16,0 0 6 0,0 0-3 15,0 0 0-15,0 0 2 0,0 0 9 16,0 0-1-16,0 0-17 0,0 0 19 15,0 0-16-15,0 0-4 0,0 0-2 0,0 0 0 16,0 0-5-16,0 0 15 0,0 0-13 16,0 0-6-16,0 0-7 0,0 0 6 0,0 0-4 15,0 0 6-15,0 0-11 0,0 0 11 16,0 0-8-16,0 0 10 0,0 0-12 16,0 0 2-16,0 0-3 0,0 0 6 0,0 0-6 15,0 0 6-15,0 0-6 0,0 0 6 16,29-8-1-16,-29 8-2 0,0 0-5 15,0 0 8-15,0 0-6 0,0 0 1 0,0 0 7 16,0 0-10-16,0 0-1 0,18-12 4 16,-18 12 2-16,0 0 0 0,30-10 2 15,-30 10-4-15,0 0 2 0,30-12 2 0,-30 12-4 16,20-8-3-16,-20 8 5 0,0 0-8 16,0 0 5-16,32-8-7 0,-32 8 20 15,0 0-15-15,0 0-5 0,30-4-1 16,-30 4-2-16,0 0 11 0,0 0-3 0,0 0 2 15,0 0 3-15,0 0 0 0,0 0 5 0,0 0 8 16,37 4 13-16,-37-4-15 0,0 0 1 16,0 0-6-16,0 0-1 0,0 0 15 15,0 0-15-15,0 0 10 0,0 0-7 0,0 0 2 16,0 0 0-16,0 0 5 0,0 0-3 16,0 0 3-16,-82 25 5 0,82-25-5 15,0 0 2-15,0 0-10 0,-32 3 0 16,32-3 3-16,0 0 2 0,0 0-3 0,0 0 1 15,0 0-3-15,-30 0-5 0,30 0 8 16,0 0-6-16,0 0 1 0,0 0 0 16,0 0 7-16,0 0-10 0,0 0-2 0,0 0-2 15,0 0 4-15,0 0 0 0,0 0 1 16,0 0-6-16,0 0 1 0,-35-12-5 16,35 12-5-16,0 0 3 0,0 0 2 15,0 0-3-15,0 0 1 0,0 0 1 0,0 0 4 16,0 0 1-16,55-41-4 0,-55 41 0 0,22-12 2 15,-22 12-5-15,0 0 10 0,23-15 0 16,-23 15-9-16,0 0 9 0,20-9-8 16,-20 9 11-16,0 0-10 0,0 0-6 15,0 0 1-15,26-10-5 0,-26 10 17 0,0 0-5 16,0 0-10-16,0 0-5 0,0 0 15 16,0 0-13-16,0 0 18 0,0 0-5 15,0 0 0-15,0 0 0 0,0 0 0 0,0 0 0 16,0 0 2-16,0 0-2 0,0 0 3 15,0 0 4-15,0 0-4 0,0 0-3 0,0 0 7 16,-61 46-2-16,61-46 0 0,-25 13 3 16,25-13-6-16,-30 12-4 0,30-12 4 15,-30 8-2-15,30-8-3 0,-27 8 13 16,27-8-12-16,0 0-14 0,-27 5-3 0,27-5-10 16,0 0 5-16,0 0 5 0,0 0 2 15,0 0 3-15,0 0 5 0,0 0 1 16,0 0-15-16,0 0 14 0,0 0 3 0,0 0-6 15,0 0 20-15,0 0-12 0,0 0-8 16,0 0 3-16,0 0-1 0,0 0-2 16,0 0 20-16,0 0-20 0,0 0 8 0,0 0-3 15,0 0-8-15,0 0 2 0,49-52-6 16,-49 52 6-16,0 0 0 0,0 0 3 16,0 0-1-16,0 0 1 0,0 0 9 0,0 0-3 15,0 0-7-15,0 0 10 0,0 0 0 16,0 0-10-16,0 0 28 0,0 0-15 0,0 0 3 15,-49 69-6-15,36-60 3 0,13-9 3 16,-20 11 0-16,20-11 3 0,0 0 0 16,-25 16-9-16,25-16 9 0,0 0 0 15,-24 12-3-15,24-12-12 0,0 0-1 0,0 0-16 16,0 0-12-16,0 0 1 0,0 0 7 16,0 0-7-16,0 0 3 0,0 0-1 0,0 0-1 15,0 0 4-15,0 0 17 0,52-58-7 16,-52 58-8-16,22-15 18 0,-22 15-3 15,27-13-8-15,-27 13 7 0,22-12 4 16,-22 12-1-16,0 0 1 0,25-15-4 0,-25 15 7 16,0 0 16-16,0 0-4 0,0 0 12 15,0 0-5-15,0 0 5 0,0 0-1 0,0 0 5 16,0 0-1-16,0 0 7 0,0 0-10 16,-56 60 10-16,56-60-7 0,-31 17 7 15,19-9-1-15,12-8-3 0,-25 16 0 16,25-16-7-16,-29 15 0 0,29-15-29 0,-16 9-36 15,16-9-16-15,0 0-41 0,-20 12 12 16,20-12 1-16,0 0 21 0,0 0 2 16,0 0-6-16,0 0 11 0,0 0 8 0,0 0 3 15,0 0 3-15,0 0 10 0,0 0 9 16,0 0-6-16,0 0 16 0,0 0 5 0,68-30-11 16,-68 30 5-16,0 0 5 0,0 0 0 15,0 0 6-15,25-10 5 0,-25 10 7 16,0 0-7-16,0 0 35 0,0 0 35 15,0 0 47-15,0 0 17 0,0 0 27 0,0 0 5 16,0 0-8-16,0 0-17 0,0 0-10 16,0 0-19-16,0 0-16 0,0 0-5 0,0 0-13 15,0 0-8-15,0 0-8 0,0 0 3 16,0 0-17-16,0 0 5 0,0 0-10 16,0 0-3-16,-68 35-3 0,68-35 0 15,-25 16-1-15,25-16-9 0,-32 18 3 0,19-9-6 16,13-9 3-16,-34 21-12 0,12-9 11 15,4 2 4-15,1-1-15 0,17-13 0 16,-40 20 8-16,20-7-2 0,2-4 3 0,-6 3 2 16,24-12 0-16,-37 24-2 0,17-13-4 15,4 1 1-15,-5-3 5 0,0 3 6 16,-1 0-18-16,22-12 4 0,-39 22-3 16,18-11 2-16,-1-2 6 0,4 4 12 0,-2 1 4 15,20-14-5-15,-41 18-1 0,25-9-7 16,-3 3 7-16,19-12-5 0,-35 19-8 0,18-7-3 15,17-12 8-15,-30 16-8 0,30-16 11 16,-30 15-1-16,30-15-4 0,-27 15-9 0,27-15 9 16,-26 15 6-16,26-15-14 0,-22 13-3 15,22-13 0-15,-20 12-20 0,20-12-14 16,0 0-31-16,-20 8-5 0,20-8 4 0,0 0 16 16,0 0-13-16,0 0 4 0,-20 17 6 15,20-17 2-15,0 0 7 0,0 0 16 16,0 0-3-16,-22 12 28 0,22-12 6 0,0 0 13 15,0 0-13-15,0 0 16 0,-20 13-22 16,20-13 12-16,0 0-9 0,-20 15 3 16,20-15-6-16,0 0 18 0,-29 9-8 0,29-9-7 15,0 0 3-15,-21 12 3 16,21-12-6-16,0 0 3 0,-31 12-18 0,31-12 27 16,0 0-9-16,-18 12-3 0,18-12 3 0,0 0 3 15,0 0-9-15,-28 9 3 0,28-9-6 16,0 0 6-16,0 0 0 0,-20 10-6 15,20-10 9-15,0 0 3 0,0 0-6 16,0 0-3-16,0 0 3 0,0 0-6 0,0 0-7 16,0 0 10-16,0 0-3 0,0 0 6 15,0 0-9-15,0 0 9 0,0 0 0 0,0 0 3 16,0 0-12-16,0 0 5 0,0 0 1 16,0 0 10-16,0 0-11 0,0 0 4 15,0 0-3-15,0 0 0 0,0 0 3 0,-37-2-6 16,37 2 3-16,0 0 0 0,0 0-4 15,0 0 10-15,0 0-3 0,0 0 0 16,0 0 4-16,0 0-11 0,0 0 14 0,0 0 11 16,0 0-21-16,0 0 13 0,0 0 2 15,0 0-3-15,0 0-9 0,0 0 7 16,0 0-10-16,0 0 6 0,0 0-10 16,0 0 7-16,0 0 13 0,0 0-13 0,0 0 3 15,0 0 0-15,0 0 6 0,0 0 0 16,0 0-5-16,0 0 5 0,0 0 3 0,0 0-9 15,0 0-3-15,0 0 3 0,0 0-3 16,0 0 3-16,-10 24-3 0,10-24 6 16,0 0 0-16,0 0-6 0,0 30 18 0,0-30-12 15,0 0 0-15,-14 35 9 0,14-35-15 16,-16 34 6-16,2-14 0 0,6 4 0 16,-9-3-1-16,-6 6-2 0,3 0 0 15,-7 3-3-15,-5 5 0 0,-1 1 0 0,-2-8 6 16,1 7 3-16,-3-4-12 0,0 4 9 15,-6-5 0-15,-1 0-1 0,1 0 10 0,-2 2-9 16,0-5-3-16,3 0 14 0,2-7-14 16,6-1-3-16,2-1 17 0,4-6-11 15,6 0-9-15,2-3 0 0,20-9-9 16,-37 19-5-16,37-19 3 0,0 0 2 0,0 0-8 16,0 0 11-16,-33-22-6 0,33 22 7 15,0 0-4-15,0-30 0 0,0 30 6 0,0 0-3 16,5-37 3-16,-5 37-6 0,0 0 15 15,0 0 15-15,3-47-21 0,-3 47 3 0,0 0-6 16,5-33 3-16,-5 33 0 0,4-22-12 16,-4 22 9-16,0 0 0 0,10-34-6 15,-10 34 12-15,11-18-13 0,-11 18 10 16,12-19-6-16,-12 19 9 0,0 0 0 16,15-23-3-16,-15 23-3 0,0 0-3 0,17-16 2 15,-17 16-2-15,0 0 12 0,17-16-6 16,-17 16-9-16,0 0 5 0,25-13-5 0,-25 13 21 15,0 0-12-15,28-6 3 0,-28 6 0 16,0 0 0-16,0 0-6 0,37 4 12 0,-37-4-12 16,0 0 0-16,0 0-4 15,0 0 10-15,32 12-3 0,-32-12 34 0,0 0-18 16,5 35 33-16,-5-35-6 0,-5 30 8 16,5-30 14-16,-22 48-13 0,4-13 10 0,6-5-6 15,-10 3 2-15,0 2-12 0,6 2-6 16,-6 5 2-16,-7 5 0 0,-2 0-4 0,1-1-12 15,-2 1 19-15,-7 4-15 0,-4 1-4 16,3 1 1-16,-2 0-7 0,-3-4 2 16,3 0-5-16,-3 0 0 0,-4 4-25 15,4-4-40-15,-3 3-32 0,2-6-47 0,6-5-60 16,3-4-462-16,-1-2 119 0</inkml:trace>
  <inkml:trace contextRef="#ctx0" brushRef="#br0" timeOffset="70284.7073">28514 13489 2477 0,'0'0'-102'0,"0"0"5"0,0 0 20 16,0 0 23-16,3-27 23 0,-3 27 6 15,0 0 43-15,0 0 10 0,0 0 2 16,0 0 4-16,0 0-3 0,0 0-12 0,0 0 1 16,0 0 3-16,0 0-10 0,-30-28 16 15,30 28 3-15,0 0-19 0,0 0 3 16,0 0-1-16,-30-8-2 0,30 8 2 0,0 0-2 16,0 0-10-16,-38 0 0 0,38 0 9 15,0 0-6-15,0 0 1 0,-54 13 5 0,54-13-6 16,-27 11 6-16,27-11 3 0,-28 8-15 15,28-8 3-15,-24 10 0 0,24-10-3 16,-21 12-3-16,21-12 0 0,-17 12 6 16,17-12-9-16,0 0 3 0,-20 21-9 0,20-21 15 15,-12 15-9-15,12-15 9 0,0 0-12 16,-7 29-3-16,7-29 6 0,0 0 9 0,0 0-6 16,15 34 3-16,-15-34 3 0,0 0 0 15,21 21-9-15,-21-21 6 0,20 12-7 16,-20-12 7-16,21 10 0 0,-21-10-3 15,0 0 6-15,27 12 4 0,-27-12-4 0,0 0 15 16,22 8 18-16,-22-8 6 0,0 0 16 16,0 0 2-16,20 14 27 0,-20-14-9 0,0 0-4 15,0 0 1-15,0 0-7 0,17 12-9 16,-17-12-1-16,0 0-8 0,0 0 6 16,0 0-1-16,0 0 3 0,0 0-9 15,0 0-1-15,0 0-6 0,0 0-10 0,-29 56 4 16,16-41-12-16,-4 4-1 0,-1-2 8 15,-2 10-31-15,1-4-51 0,3-1-69 16,-8-4-149-16,4-3-463 0,7 4 504 0</inkml:trace>
  <inkml:trace contextRef="#ctx0" brushRef="#br0" timeOffset="71650.0063">27427 13492 2922 0,'0'0'-123'0,"-9"-29"39"16,9 29 27-16,-8-24 14 0,8 24 19 15,-12-21 21-15,12 21 6 0,0 0 3 0,-13-31 18 16,13 31 10-16,0 0 12 0,-9-25-7 15,9 25 9-15,0 0 3 0,0 0 11 16,-13-25-12-16,13 25-4 0,0 0 5 0,0 0 1 16,0 0 0-16,0 0-11 0,-10-21 6 15,10 21 7-15,0 0-15 0,0 0-7 0,0 0-7 16,0 0-2-16,0 0-8 0,0 0 3 16,0 0-9-16,0 0 10 0,0 0-6 15,0 0 16-15,0 0-17 0,0 0-3 16,-8-21 8-16,8 21 6 0,0 0-6 0,0 0 2 15,0 0 0-15,0 0-11 0,0 0-6 16,0 0-2-16,0 0 21 0,0 0-21 16,0 0 8-16,0 0-4 0,0 0 0 0,0 0-6 15,0 0 12-15,48 62-4 0,-40-43 5 16,2 1-3-16,-3 2-8 0,2 6 12 16,-8-1-2-16,3 4 4 0,-1 1 12 0,-3 4-11 15,-3 4-1-15,-1 2 19 0,-1-1-9 16,-3 3-3-16,3-4 15 0,-7 2-17 15,2-1 7-15,2-2-10 0,-9 1 5 0,7-3-8 16,2 0 8-16,-4-2-13 0,2 1 1 16,-2-6 16-16,-1 2-22 0,3-4 19 0,1 1-13 15,-2-4-6-15,1 1-1 0,-2 2 2 16,-1-5 1-16,-1 2 7 0,4-3-10 16,2 0 0-16,-4-1 5 0,4-2-7 15,8-19 7-15,-22 34-11 0,15-19 8 0,7-15-3 16,-17 22 8-16,17-22 2 0,-15 20 4 15,15-20-4-15,-16 17-5 0,16-17 3 0,0 0 8 16,-20 13-7-16,20-13-3 0,0 0-9 16,0 0-4-16,0 0 7 0,0 0 1 15,0 0 3-15,-51-19 3 0,51 19-4 16,0 0-6-16,0 0 0 0,-26-15 13 0,26 15 2 16,0 0 14-16,0 0-12 0,0 0 6 15,-27-8-21-15,27 8 10 0,0 0-1 0,-30 29-9 16,16-11 2-16,-2 4 5 0,2-1-4 15,-2 2 3-15,-3 4-9 0,1 1 6 0,1 0-6 16,0-1 6-16,1-3 2 0,1-6 3 16,3 6-13-16,-2-6 5 0,-1 0 4 15,15-18 4-15,-25 24 3 0,25-24 0 16,-20 18-9-16,20-18 15 0,-20 16-23 0,20-16 6 16,0 0-2-16,0 0 2 0,0 0-9 15,-45-37 7-15,40 16-9 0,-3-3 0 16,8 24 11-16,-12-54 0 0,0 30-4 0,7 1 4 15,5 23 4-15,-15-45 4 0,3 24-5 16,2 1-3-16,-1 3 0 0,11 17 11 16,-32-31-6-16,15 22-2 0,-5-4-6 0,22 13 3 15,-40-9-3-15,12 6 6 0,28 3-3 16,-52 7 2-16,22-4 5 0,-2 5-14 16,-1-1 3-16,-4 5 0 0,-8 5 10 0,-4 3-14 15,-1 0 3-15,-12 12 5 0,4 1-6 16,-8 3 3-16,6 0 11 0,0 3-4 0,6 2 0 15,9-8-8-15,3-1-12 0,6-2 13 16,0-2 3-16,15-5-14 0,-6 1 9 16,8-3 1-16,4-3 0 0,2 1-5 0,3 1-2 15,10-20 5-15,-3 30-4 0,3-30 3 16,0 0-1-16,26 27 0 0,-6-21 6 16,-20-6-3-16,57 6-3 0,-20-12 4 15,3-3 1-15,5 0-4 0,6-9 17 0,6 2-11 16,-6-7-30-16,0 3-35 0,-1-2-57 15,2-5-81-15,-4 6-169 0,-1-8-394 0,-2 2 342 16</inkml:trace>
  <inkml:trace contextRef="#ctx0" brushRef="#br0" timeOffset="72045.9987">26555 15504 3448 0,'0'0'65'0,"0"0"10"16,0 0 14-16,0 0 29 0,0 0 4 16,0 0 5-16,0 0-27 0,0 0-9 0,0 0-17 15,0 0-21-15,0 0-1 0,0 0-2 16,35-26-1-16,-13 13-11 0,-2-2 2 0,12-5-4 15,1-2-14-15,12-5-37 0,1-5-40 16,2 2-72-16,11-7-90 0,-4-3-242 16,2 3-348-16,-10 5 142 0</inkml:trace>
  <inkml:trace contextRef="#ctx0" brushRef="#br0" timeOffset="73577.9951">31204 11681 3372 0,'0'0'-184'0,"0"0"8"0,0 0 14 0,-9-25 7 15,9 25 13-15,0 0 11 0,0 0 13 16,0 0 22-16,0 0 31 0,0 0 34 15,0 0 14-15,0 0 3 0,0-31 21 16,0 31 35-16,0 0 9 0,0 0 26 0,0 0 5 16,0 0-3-16,0 0 4 0,0 0 18 0,0 0 17 15,0 0 8-15,0 0-20 0,0 0-19 16,0 0-22-16,0 0 4 0,0 0-5 16,-63 89-15-16,36-36-9 0,2 8 1 15,-10 4-10-15,5 3 3 0,-5 1 1 0,-4-3-11 16,4 2 0-16,0-2 6 0,-5-3-7 15,3-1-10-15,5-3-5 0,2-13 13 16,7-3-15-16,-3-6 7 0,10-3-26 0,-1-6-22 16,2-3-23-16,3-1-29 0,-1-6-37 15,13-18-8-15,-15 27-26 0,15-27-47 16,0 0-456-16,0 0 121 0</inkml:trace>
  <inkml:trace contextRef="#ctx0" brushRef="#br0" timeOffset="73939.6719">30635 12140 2574 0,'0'0'-78'16,"0"0"41"-16,-7-32 37 0,7 32 3 15,0 0 19-15,-1-24-1 0,1 24-9 0,0 0-9 16,0 0-9-16,0 0 6 0,0 0-6 16,0 0 3-16,5-34 6 0,-5 34-6 15,0 0-6-15,0 0 9 0,28-8 9 0,-28 8 3 16,0 0 9-16,0 0 18 0,0 0 19 16,57 21 19-16,-37-12-1 0,0 3-14 15,-2 4 2-15,4 0-7 0,3-3 2 16,0 7-1-16,4 2-21 0,4-3 2 0,-1 2-3 15,7-6-12-15,-1 4-3 0,-3-7 10 16,5 3-3-16,-1-6-8 0,-1 3-29 16,-4-5-40-16,-2-2-46 0,-2 5-71 0,-5-6-129 15,-5-1-348-15,-20-3 120 0</inkml:trace>
  <inkml:trace contextRef="#ctx0" brushRef="#br0" timeOffset="74671.6734">31214 12116 2481 0,'0'0'-59'0,"0"0"21"0,-17-16 10 16,17 16 5-16,0 0-3 0,0 0 0 0,0 0-4 15,-13-20 11-15,13 20-8 0,0 0 3 16,0 0 4-16,0 0 2 0,0 0 5 16,0 0-1-16,0 0-7 0,0 0 7 0,0 0-4 15,0 0-3-15,0 0 6 16,0 0-14-16,0 0-18 0,0 0-9 0,13-42-5 15,-13 42 2-15,0 0 7 0,0 0 16 0,0 0-5 16,0 0 3-16,0 0 13 0,0 0 8 16,0 0 34-16,0 0 21 0,0 0 24 15,0 0 22-15,0 0 6 0,0 0 33 16,0 0 9-16,0 0 1 0,0 0-19 0,0 0-2 16,0 0-24-16,0 0-12 0,0 0-16 15,0 0-6-15,-18-20 1 0,18 20-9 0,0 0 5 16,-41 0-7-16,41 0-20 0,0 0 17 15,-58 13 7-15,26-2-8 0,4-3 2 16,-4 2 1-16,-3 2 14 0,0 3-17 16,-4 0-12-16,4 0 11 0,-2 2-18 0,4-5 10 15,-1 3-9-15,3 0 1 0,2-1 3 16,4-2-11-16,-3-3 7 0,3 3-13 0,1 1-7 16,4-1 17-16,-5 0-15 15,3 0 11-15,-1 0-6 0,3 0-9 0,20-12 6 16,-40 23 0-16,21-14-1 0,19-9-18 15,-25 18-23-15,25-18-20 0,-23 18-31 0,23-18-20 16,-17 18-29-16,17-18-37 0,0 0-47 16,-7 25-429-16,7-25 118 0</inkml:trace>
  <inkml:trace contextRef="#ctx0" brushRef="#br0" timeOffset="75105.9772">31010 11949 2465 0,'0'0'-78'16,"0"0"37"-16,0 0 35 0,0 0 6 0,0 0 25 15,16-15 16-15,-16 15 15 0,0 0 17 0,0 0-11 16,0 0 5-16,0 0-2 0,0 0 5 15,0 0-19-15,0 0 0 0,0 0-1 16,0 0 4-16,0 0 9 0,0 0-6 0,0 0-18 16,0 0 7-16,0 0-4 0,0 0-9 15,-20 96 2-15,10-57-8 0,-1 4 3 16,1 6-8-16,5 1 7 0,1-1-11 0,4 4-54 16,4-2-80-16,1-1-186 0,3-8-389 15,0-2 121-15</inkml:trace>
  <inkml:trace contextRef="#ctx0" brushRef="#br0" timeOffset="78493.6929">32616 12781 2712 0,'0'0'-71'0,"0"0"4"16,0 0 16-16,-26-12 21 0,26 12 11 15,0 0 7-15,0 0 3 0,-26-14 3 16,26 14 3-16,0 0 6 0,0 0 15 0,-22-9-12 16,22 9 0-16,0 0 1 0,0 0 8 15,-22-12-15-15,22 12 6 0,0 0 12 0,0 0 6 16,0 0 9-16,0 0-7 0,0 0 3 16,0 0 0-16,0 0-15 0,0 0-2 15,-25-15 5-15,25 15 5 0,0 0-11 0,0 0 1 16,0 0 1-16,0 0-10 0,0 0 17 15,0 0-1-15,0 0 8 0,0 0 13 16,0 0 13-16,0 0 17 0,0 0 1 0,0 0 6 16,0 0 16-16,0 0 2 0,0 0 18 15,0 0-5-15,0 0-20 0,0 0-10 16,0 0-3-16,0 0 3 0,-18-13-19 16,18 13-18-16,0 0 7 0,0 0-17 0,0 0 1 15,0 0-4-15,0 0-5 0,0 0 2 16,0 0-4-16,0 0 1 0,0 0-1 15,0 0-10-15,0 0 6 0,0 0-1 0,0 0-3 16,0 0 0-16,0 0-6 0,0 0-2 16,0 0 5-16,0 0-17 0,0 0 1 0,0 0 2 15,0 0 3-15,0 0 1 0,0 0-4 16,0 0 1-16,0 0-4 0,0 0 2 16,-14 49 14-16,14-49-18 0,-15 38 9 0,2-14-1 15,-2 6-1-15,-5 2-3 0,1 5 15 16,-4 0 10-16,-2 6-18 0,-4-4-4 15,1 6-6-15,0-3 6 0,-1-3 5 0,4 3 1 16,0-3 6-16,8-6-17 0,-1 2 0 16,1-8-3-16,4-2 7 0,1 0 5 15,-1-3-28-15,3-5-13 0,10-17 2 16,-14 37-21-16,14-37-4 0,-15 26-4 0,15-26-9 16,-7 21-16-16,7-21-10 0,0 0-29 15,0 0-44-15,0 0-88 0,0 0-456 0,27 7 578 16</inkml:trace>
  <inkml:trace contextRef="#ctx0" brushRef="#br0" timeOffset="79135.2965">32069 13072 2788 0,'-26'-12'-144'16,"26"12"44"-16,0 0 30 0,0 0 36 15,-18-18 13-15,18 18 14 0,0 0-2 0,-17-12 15 16,17 12 1-16,0 0 17 0,0 0 13 15,-21-15-18-15,21 15 8 0,0 0-9 16,0 0-3-16,0 0-3 0,-22-17 3 0,22 17-4 16,0 0-2-16,0 0-3 0,0 0 0 15,0 0 5-15,0 0 18 0,0 0 26 16,-20-13 14-16,20 13 7 0,0 0 25 16,0 0-17-16,0 0-21 0,0 0 0 0,0 0-7 15,0 0-7-15,0 0-5 0,0 0-12 16,0 0 7-16,0 0-17 0,0 0 5 0,0 0-12 15,0 0 5-15,0 0-9 0,0 0 0 16,0 0-11-16,0 0 2 0,0 0-4 16,0 0 8-16,0 0-8 0,0 0 4 15,0 0-4-15,0 0 13 0,0 0-13 0,0 0 13 16,0 0-7-16,0 0 2 0,45 69-1 16,-40-53 3-16,10 0-10 0,-3 2 4 0,-1 0-4 15,11-3 11-15,-2 5-9 0,5-4 8 16,0-1-8-16,2-3-6 0,-2-4 4 15,0 5 6-15,-5-4 2 0,6-1 3 16,-26-8-1-16,33 13-1 0,-33-13-10 16,27 12 10-16,-27-12-1 0,25 12-2 0,-25-12-4 15,18 8 2-15,-18-8 7 0,0 0-5 16,27 12 6-16,-27-12-12 0,0 0-2 16,22 9-2-16,-22-9-11 0,0 0-27 0,0 0-15 15,28 6-11-15,-28-6-30 0,0 0-19 16,27 3-39-16,-27-3-43 0,0 0-464 0,0 0 120 15</inkml:trace>
  <inkml:trace contextRef="#ctx0" brushRef="#br0" timeOffset="79788.3628">32482 13128 2508 0,'0'0'-140'0,"0"0"40"15,-27-6 27-15,27 6 32 0,0 0 3 16,0 0 10-16,0 0 21 0,-38-3 31 16,38 3 11-16,0 0-1 0,0 0 14 15,0 0-9-15,-34 0-9 0,34 0 2 0,0 0-3 16,0 0 19-16,0 0 2 0,-37 0 2 16,37 0 2-16,0 0-10 0,0 0 3 15,0 0-7-15,-38 3-1 0,38-3 0 0,0 0 3 16,-27 4-2-16,27-4-2 0,0 0-6 15,-42 5 7-15,42-5 2 0,-35 10 0 16,13-5 9-16,-3 2-6 0,25-7-10 0,-48 16 12 16,26-11-20-16,-5 5 7 0,5-1-12 15,-3 1-5-15,25-10 0 0,-40 18 12 16,18-4-15-16,1-7-1 0,21-7 6 0,-44 21 4 16,24-9-13-16,-3 2-2 0,-2 1 10 15,-7 3-12-15,2 0 10 0,1-1-11 16,-2 2 3-16,5-8 4 0,3 1-7 15,1-2-21-15,22-10-63 0,-28 21-32 0,28-21-18 16,-19 9-87-16,19-9-465 0,0 0 123 16</inkml:trace>
  <inkml:trace contextRef="#ctx0" brushRef="#br0" timeOffset="80307.5673">32211 12879 2612 0,'0'0'-141'0,"-25"-12"16"16,25 12 24-16,0 0 17 0,0 0 25 15,0 0 6-15,-25-7 21 0,25 7 10 16,0 0 0-16,0 0 7 0,0 0 8 15,0 0-1-15,-19-15 8 0,19 15 8 16,0 0-1-16,0 0-10 0,0 0 14 0,0 0 7 16,-20-18 40-16,20 18 5 0,0 0-14 0,0 0-8 15,0 0 2-15,-17-12-16 0,17 12-8 16,0 0 4-16,0 0 3 0,0 0-7 16,0 0 0-16,0 0-3 0,0 0-3 15,0 0-7-15,0 0 7 0,0 0-1 16,0 0 13-16,0 0 15 0,47 64 5 0,-47-64 0 15,0 40-5-15,-3-13-2 0,3-27-1 16,-10 62 0-16,8-31-12 0,-1 2 0 0,-2-1-50 16,5 1-60-16,0-1-100 0,0-1-421 15,8-4 117-15</inkml:trace>
  <inkml:trace contextRef="#ctx0" brushRef="#br0" timeOffset="81971.1196">31164 13931 2248 0,'0'0'-101'16,"0"0"13"-16,0 0 6 0,0 0 7 0,0 0 3 15,0 0 5-15,0 0-1 0,11-23 2 16,-11 23 3-16,0 0 11 0,0 0-1 15,0 0 12-15,22-16-4 0,-22 16 3 0,0 0 4 16,27-9 9-16,-27 9-5 0,0 0 14 16,22-12-9-16,-22 12 13 0,0 0-14 0,23-6 4 15,-23 6 6-15,0 0 4 0,0 0-5 16,0 0 16-16,42 0-16 0,-42 0 15 16,0 0 6-16,0 0 11 0,0 0 21 15,0 0 50-15,28 15 13 0,-28-15 5 0,0 0-17 16,4 28 10-16,-4-28 18 0,0 0-13 15,0 0-22-15,-15 43 1 0,15-43-6 16,0 0-5-16,-19 31-9 0,19-31-12 0,-18 21-7 16,18-21 0-16,-29 18-1 0,16-9-14 15,13-9 0-15,-35 17 0 0,35-17-7 16,-30 12 0-16,30-12 0 0,-25 9-13 0,25-9 4 16,-24 9-17-16,24-9-9 0,0 0 0 15,0 0-11-15,0 0 7 0,0 0-10 16,0 0 3-16,0 0-4 0,0 0-4 0,0 0 10 15,-8-42 3-15,8 42 4 0,0 0-1 16,0 0 8-16,0 0-1 0,0 0 26 0,0 0-25 16,23-45 28-16,-23 45 19 15,0 0 13-15,0 0 9 0,0 0 10 0,0 0 5 16,0 0-12-16,0 0-7 0,0 0-7 16,0 0-1-16,0 0-6 0,0 0 5 0,0 0-7 15,0 0 3-15,0 0-9 0,-70 50 6 16,52-34 4-16,1-4 0 0,-2 4-3 15,19-16 10-15,-38 23 0 0,20-6 1 0,1-5-6 16,-10 3-5-16,7 0 4 0,-7 0 3 16,0 1-9-16,-3 4-9 0,-1 1-6 15,-6-3 12-15,-8 10-3 0,-1-1 1 0,-5 1 8 16,0-1 9-16,5 1 8 0,-3-2-1 16,-3 1-7-16,-1 3-3 0,2 0-3 15,-4 8 2-15,-3 2 1 0,1-4-4 0,2 2 19 16,-1 1-9-16,3 3-16 0,1-2-4 15,-3 0 3-15,10-4-8 0,1-1 17 16,-1-1-17-16,8-4-13 0,-5 0 9 0,11-4 0 16,0-2 9-16,0 0-13 0,7-1-9 15,1-8 11-15,4 4-22 0,-1-7 1 16,20-12-22-16,-26 21-7 0,12-9-5 16,14-12-7-16,-21 15-2 0,21-15 2 0,-21 17 2 15,21-17 5-15,0 0 12 0,-18 12-9 16,18-12 4-16,0 0 1 0,0 0-1 0,0 0 9 15,0 0 9-15,0 0 5 16,0 0-7-16,0 0 1 0,0 0 1 0,0 0 1 16,0 0 13-16,0 0 21 0,0 0-6 0,-35-34 0 15,35 34 10-15,0 0-23 0,0 0 8 16,0 0 12-16,0 0-19 0,0 0 5 0,0 0 4 16,0 0-10-16,-30 25-2 0,30-25 4 15,-19 33 2-15,8-12 4 0,-3 4-4 16,-2 6 4-16,-4 2-10 0,-6 3-2 15,-2 3 17-15,-9 0-11 0,4 0-6 0,-2 0-6 16,-2-6 16-16,5-1-14 0,5-5 8 16,2 2 0-16,-2-8-4 0,9-2 0 15,1-4-2-15,1 0-4 0,-3 2 18 0,19-17-12 16,-25 16-4-16,25-16-8 0,0 0-3 16,0 0 1-16,0 0-2 0,0 0-4 15,0 0 2-15,3-63-3 0,-3 63 3 0,22-43-2 16,-7 20 3-16,-6 2 7 15,4 3-3-15,-13 18-1 0,20-36 1 0,-12 22-2 16,-8 14-2-16,14-25 9 0,-14 25-7 0,10-20 0 16,-10 20 2-16,0 0 0 0,17-22 2 15,-17 22 2-15,0 0-4 0,16-9 7 0,-16 9 10 16,0 0-17-16,0 0 13 0,0 0-5 16,0 0 5-16,40 39 0 0,-40-39 0 15,9 27 16-15,-4-7 10 0,-5-20 15 16,3 49 8-16,-6-19 8 0,-2 2-8 0,0 8 10 15,-12 1-8-15,4 7 6 0,-7 2 0 16,-4 1-8-16,-1 3-4 0,-2 6-9 0,-8 2 6 16,2 0-8-16,3-1-8 0,-6-3 4 15,0 4-13-15,2-6-6 0,4-11-36 16,-2 2-40-16,1-5-37 0,-1-5-65 16,5-5-107-16,5-10-501 0,0-3 294 0</inkml:trace>
  <inkml:trace contextRef="#ctx0" brushRef="#br0" timeOffset="82677.8901">29412 14758 3159 0,'0'0'-175'0,"-17"-16"6"0,17 16 32 0,0 0 24 16,0 0 25-16,0 0 42 0,0 0 27 15,0 0 13-15,0 0 16 0,-21-9 2 16,21 9-9-16,0 0 19 0,0 0 15 0,0 0 8 16,0 0 6-16,0 0 13 0,-44 7 15 15,44-7 15-15,0 0 5 0,-30 12 12 16,30-12-7-16,-28 8-15 0,28-8 5 0,-24 16-13 16,24-16-5-16,-22 16-12 0,22-16-7 15,-26 17 0-15,26-17-15 0,-17 17-5 16,17-17-17-16,-13 21 0 0,13-21-1 0,-9 23 1 15,9-23 3-15,0 0-11 0,5 36 0 16,-5-36 12-16,12 24-14 0,-12-24-4 16,12 22-1-16,-12-22-8 0,21 21 6 0,-21-21 18 15,24 15-8-15,-11-4-1 0,-13-11-11 16,24 12-2-16,-24-12 2 0,25 12 9 16,-25-12-3-16,20 12-1 0,-20-12 3 0,17 9 8 15,-17-9 14-15,0 0 17 0,0 0 18 16,20 15-7-16,-20-15-3 0,0 0-11 15,0 0 6-15,0 0-14 0,0 0-3 0,-29 54-53 16,16-43-46-16,-6 5-55 16,3-1-71-16,-1 6-118 0,-8 1-490 0,1 0 178 15</inkml:trace>
  <inkml:trace contextRef="#ctx0" brushRef="#br0" timeOffset="83805.7777">28221 15698 3329 0,'0'-33'-167'0,"0"33"20"15,0-27 17-15,0 27 10 0,0 0 10 16,0-36 8-16,0 36 2 0,0 0 18 0,-8-30-5 16,8 30 8-16,0 0-3 0,0 0 8 15,0-35 9-15,0 35 2 0,0 0-1 0,0 0-2 16,0 0 10-16,8-30 4 16,-8 30 6-16,0 0 4 0,0 0 4 0,15-15 12 15,-15 15 35-15,0 0 12 0,0 0 5 16,22-10 33-16,-22 10 42 0,0 0 5 15,0 0-1-15,0 0 11 0,0 0 15 0,0 0 10 16,47 25-22-16,-47-25-1 0,8 33-20 16,-3-1-8-16,-1-2-6 0,-4 5-9 0,-4 6-5 15,4 3-10-15,-8 6-2 0,3-5-10 16,-9 11-14-16,4-2 6 0,-1 0 5 16,-6-3-10-16,-5 3 13 0,4-6-1 15,-2-4 1-15,-2 3-2 0,2-10 1 0,0-5 4 16,0 0-3-16,-2-4 9 0,-1-4-23 15,6-2-2-15,-3-3-3 0,0-7-13 0,-2 0 9 16,22-12-8-16,-34 4-1 0,34-4-1 16,0 0 2-16,-45-19-10 0,45 19 7 0,-23-16-3 15,23 16 0-15,-24-16-3 0,24 16-3 16,-21-9 8-16,21 9-4 0,0 0 13 16,0 0-2-16,-34-3-14 0,34 3 3 15,-23 28 9-15,9-7-13 0,-1 1-1 0,2 3-2 16,0-4-9-16,3 5 3 0,-2-2 2 15,2-3 6-15,2 2-6 0,-4-7 9 16,12-16-12-16,-14 29-1 0,14-29 3 0,-10 25-3 16,10-25-1-16,-8 20 2 0,8-20-4 15,0 0 5-15,0 0-3 0,0 0 7 16,0 0 9-16,0 0-17 0,0 0 7 0,0 0 2 16,0 0-8-16,-38-64 14 0,34 47 1 15,4 17-10-15,-20-38 9 0,13 23-18 16,7 15 24-16,-18-30-9 0,18 30-12 0,-25-24 7 15,25 24 2-15,-39 0 7 0,39 0-16 16,-43 13 1-16,20 4-4 0,-8 0 6 0,1 5 3 16,4 0-2-16,0-2-5 0,0 7 0 15,4-4-4-15,2-4 7 0,0 2-5 16,3-2-4-16,5 3 6 0,1-4-10 16,11-18 6-16,-14 27-3 0,14-27 9 0,0 0-1 15,0 0 6-15,25 27-2 0,-25-27 6 16,0 0-9-16,82-35 5 0,-42 7 2 15,12-5-8-15,-5 3 2 0,7 0-9 0,-7 3-21 16,-1 3-35-16,-5 1-21 0,-6 5-36 16,0 3-52-16,-5-4-112 0,-3 7-403 15,-7 5 666-15</inkml:trace>
  <inkml:trace contextRef="#ctx0" brushRef="#br0" timeOffset="84102.8739">27788 17175 2777 0,'0'0'-104'0,"-14"17"5"15,14-17 21-15,0 0 22 0,0 0 63 16,0 0 17-16,0 0 16 0,0 0 17 0,0 0 7 16,0 0 16-16,0 0 1 0,0 0-13 15,87-41-4-15,-51 17-2 0,-1-7 4 16,12-4-21-16,1 3-13 0,-9-6-44 16,12-5-63-16,-10 5-118 0,-11 1-473 0,-9 5 119 15</inkml:trace>
  <inkml:trace contextRef="#ctx0" brushRef="#br0" timeOffset="84444.8608">26844 16450 3147 0,'0'0'205'0,"-48"-13"27"0,23 7-1 15,25 6-33-15,-34-12-30 0,34 12-26 16,-15-32-20-16,15 32-14 0,29-61-14 16,13 9-15-16,31-23-42 0,21-2-71 15,16-5-127-15,9 5-270 0,20-6-423 0,-17 5-125 16</inkml:trace>
  <inkml:trace contextRef="#ctx0" brushRef="#br0" timeOffset="127981.3788">17569 7900 737 0,'0'0'95'0,"0"0"-20"15,0 0 46-15,0 0-43 0,-25-12-22 0,25 12-11 16,0 0 0-16,0 0-26 0,-24-9 14 16,24 9-23-16,0 0-15 0,0 0 0 0,0 0-4 15,0 0-15-15,-25-12 24 0,25 12-34 16,0 0 19-16,0 0-5 0,0 0 1 15,0 0 33-15,0 0-14 0,0 0-4 0,0 0-6 16,0 0 0-16,0 0 4 0,-20-16 1 16,20 16 5-16,0 0 5 0,0 0 11 15,0 0-6-15,0 0 4 0,0 0-9 0,0 0 5 16,0 0-5-16,-18-19 10 0,18 19 28 16,0 0 14-16,0 0-1 0,0 0-7 15,-24-12-4-15,24 12-14 0,0 0-10 0,-23-12 5 16,23 12 4-16,0 0-9 0,-29-15-13 15,29 15 17-15,-18-16-4 0,18 16-21 16,-23-15 0-16,23 15 12 0,-27-15-8 16,27 15 8-16,-22-20 4 0,22 20 12 0,-28-17 20 15,28 17 21-15,-32-18-12 0,15 6-1 16,17 12-9-16,-27-16-8 0,6 7-11 0,21 9 4 16,-29-19-12-16,29 19 18 0,-32-16-11 15,17 7-7-15,15 9-10 0,-33-18 10 0,13 8 0 16,20 10 35-16,-34-15-4 0,14 6-4 15,20 9-1-15,-35-10 0 0,35 10-10 16,-35-13-12-16,35 13 2 0,-28-9-6 16,28 9-2-16,-27-7 8 0,27 7-15 0,0 0 3 15,-30-9 3-15,30 9-3 0,0 0-8 16,-24-14 2-16,24 14 6 0,0 0-3 0,0 0 9 16,-33-9-9-16,33 9-11 0,0 0 5 15,-32-8-5-15,32 8 5 0,0 0 4 16,-42-7-7-16,42 7-2 0,-35 0-2 0,35 0-4 15,-30-5 17-15,30 5-19 0,-35-1 11 16,35 1 2-16,-35 0-10 0,35 0 2 16,-39 1 0-16,39-1 9 0,-38 0-1 0,38 0 0 15,-35 8-5-15,35-8 0 0,-29 3-2 16,29-3-1-16,-28 1 6 0,28-1-1 16,-32 8-12-16,32-8 12 0,-25 9-4 0,25-9 2 15,-30 7-6-15,30-7 9 0,-27 11-6 16,27-11 3-16,-25 9 0 0,25-9-5 15,-30 12 26-15,30-12-15 0,-30 20-6 16,16-12 3-16,14-8 13 0,-31 19-30 0,31-19 14 16,-26 16-11-16,26-16 6 0,-26 15 10 15,26-15-2-15,-22 16-6 0,22-16 1 0,-20 13-4 16,20-13 6-16,-24 13-2 0,24-13 10 16,0 0-6-16,-21 17-10 0,21-17 14 0,-15 15-9 15,15-15-2-15,0 0 5 0,-19 20-3 16,19-20 0-16,-15 15 0 0,15-15-2 15,0 0 5-15,-17 24-5 0,17-24 5 16,-13 24 5-16,13-24-8 0,-8 22 1 0,8-22 4 16,-9 27-7-16,9-27-1 0,-11 29 25 15,11-29-19-15,-10 27 9 0,10-27-7 16,-9 27-7-16,9-27 2 0,-10 25 6 0,10-25-6 16,-6 31 0-16,6-31 3 0,-6 30-2 15,6-30-1-15,-8 31-5 0,8-31 2 16,-3 35-2-16,3-35-6 0,0 35 20 0,0-35-15 15,0 35 9-15,0-35 0 0,3 39-2 16,-3-39-7-16,3 36 15 0,-3-36-6 16,5 32 5-16,-5-32-10 0,0 32 5 0,0-32-3 15,4 30 6-15,-4-30-11 0,0 31 8 16,0-31-6-16,0 35-2 0,0-35 5 0,-4 33 3 16,4-33 0-16,0 32 5 0,0-32-10 15,0 29-1-15,0-29 1 0,4 25 5 16,-4-25 2-16,0 29 1 0,0-29-3 0,2 24 0 15,-2-24-5-15,0 0-7 0,5 37 24 16,-5-37-18-16,1 26 9 0,-1-26 5 16,7 20-13-16,-7-20 10 0,7 25-22 15,-7-25 17-15,10 22 0 0,-10-22-2 0,8 20-7 16,-8-20 15-16,8 23-3 0,-8-23-6 16,0 0 6-16,9 31-1 0,-9-31 1 15,8 18-11-15,-8-18 22 0,0 0-14 0,7 30 3 16,-7-30 11-16,0 0-12 0,3 26 1 15,-3-26-11-15,0 0-1 0,5 24 7 0,-5-24 2 16,0 0-3-16,7 24 3 0,-7-24-3 16,0 0 0-16,0 0 0 0,8 29 1 15,-8-29-10-15,0 0 12 0,0 0-3 0,10 27 3 16,-10-27-2-16,0 0 4 0,9 21-2 16,-9-21-5-16,0 0 5 0,13 25-3 15,-13-25 9-15,7 18-6 0,-7-18-6 0,11 23-11 16,-11-23 14-16,15 21 17 0,-15-21-14 15,17 23 3-15,-2-12-9 0,-15-11 9 16,17 22 17-16,-17-22-23 0,18 22-2 0,-18-22-4 16,19 18 20-16,-19-18-8 0,16 17-6 15,-16-17 9-15,17 15-6 0,-17-15-6 16,14 20-8-16,-14-20 17 0,21 16 0 16,-21-16 8-16,22 15-8 0,-22-15-9 0,22 15 6 15,-7-6 0-15,-15-9-5 0,32 12 5 16,-32-12-3-16,25 12 0 0,-25-12-3 0,32 11 9 15,-32-11-3-15,25 12 3 0,-25-12-3 16,25 6 9-16,-25-6-15 0,25 5 6 0,-25-5 0 16,23 7 0-16,-23-7 6 0,0 0-6 15,27 9-6-15,-27-9 0 0,0 0 6 16,30 7-11-16,-30-7 16 0,0 0-5 16,0 0-2-16,32 2 4 0,-32-2-2 0,0 0-11 15,32 7 11-15,-32-7 3 0,0 0 5 16,28 3-10-16,-28-3 4 0,22 5 4 15,-22-5-9-15,0 0 0 0,47 8 3 16,-47-8 6-16,30 0 3 0,-30 0-4 0,38 4-10 16,-38-4 16-16,37 1-5 0,-37-1-3 15,44 0-3-15,-18 0-3 0,-26 0 3 0,56-1 14 16,-26-3-11-16,-5-1-1 0,-25 5-4 16,57-4 2-16,-31 0-6 0,-2-3 9 15,-24 7 0-15,53-5-9 0,-24-2 6 0,-1 1 6 16,1 1-1-16,-1-2 1 0,4 1-6 15,-2-3 5-15,5 3-5 0,-5 0 12 0,2-4-12 16,-2 0-6-16,-1 4 0 0,1-1 6 16,-4-1 12-16,1-1-10 0,-2 2-2 15,-25 7 20-15,47-11-29 0,-28 3 9 16,-19 8-5-16,38-8 24 0,-38 8-24 0,30-10 8 16,-30 10-9-16,32-10-2 0,-32 10 13 15,32-3-13-15,-32 3 5 0,28-8 0 0,-28 8-5 16,32-9 8-16,-32 9 0 0,27-7 0 15,-27 7-6-15,35-5 4 0,-35 5 7 16,27-10-8-16,-27 10-2 0,33-6 8 16,-33 6-6-16,27-7 11 0,-27 7-5 0,30-5-9 15,-30 5 6-15,25-7 6 0,-25 7-6 16,32-8 3-16,-32 8 0 0,27-6 2 16,-27 6-16-16,28-11 14 0,-28 11 0 0,23-9-6 15,-23 9-6-15,0 0 15 0,37-9-6 16,-37 9-11-16,0 0 8 0,29-7 0 0,-29 7 12 15,0 0 13-15,23-11-25 0,-23 11 6 16,0 0-9-16,30-6 12 0,-30 6-1 16,27-7-7-16,-27 7 4 0,0 0-7 15,37-7-1-15,-37 7 1 0,31-4 5 0,-31 4 3 16,34-8-3-16,-34 8 0 0,32-4 0 16,-32 4 8-16,35-8-11 0,-35 8 0 0,42-6 1 15,-42 6 7-15,38-6-2 0,-19 4 0 16,-19 2-17-16,46-5 17 0,-19 0 16 15,-3-2-25-15,-24 7 6 0,48-5 6 0,-18 5-6 16,-30 0 6-16,50-7-9 0,-20 4 6 16,-1 1 2-16,-1 2-16 0,-28 0 14 15,57-3 0-15,-25 0-3 0,-32 3 2 0,52-4 4 16,-24 1-12-16,-28 3 6 0,50-3 3 16,-29 3 11-16,-21 0-17 0,56-6 0 15,-29 3 1-15,0 0-1 0,-27 3 0 0,54-3 11 16,-26-3-10-16,0 3 21 0,-1 0-19 15,-27 3-6-15,57-6 4 0,-34 3-9 16,4 0 5-16,-27 3 12 0,50-7-6 0,-20 5-6 16,-30 2 6-16,57-5-3 0,-28 2 1 15,4 3 2-15,-1-1 13 0,5-3-10 16,1 1-6-16,4-4 3 0,-2 4 0 0,5 0 6 16,-6-3-6-16,6 3-3 0,2 0 9 15,-9-3-1-15,-1 3-5 0,3 0 0 0,-6 0-11 16,-2-1 11-16,-7 1 3 0,-25 3-6 15,55-2 0-15,-55 2 6 0,38 0 3 16,-38 0-12-16,34-3 12 0,-34 3-12 16,0 0 6-16,42-4 11 0,-42 4-6 0,0 0-5 15,35 0-5-15,-35 0-6 0,0 0 22 16,30 4-11-16,-30-4-5 0,0 0 10 0,27 3-8 16,-27-3 1-16,0 0-4 0,38 2 12 15,-38-2-4-15,32 10-2 0,-32-10 3 16,40 6 5-16,-12-4-2 0,9 2-6 15,7-1 10-15,4 0-10 0,4-3 9 16,10 3-7-16,-7-3 6 0,2 0 17 0,2 0-17 16,-2 0-19-16,-4 0 8 0,-6 0 1 15,5 0-1-15,-12-3 6 0,-2 3-6 0,-4 0-3 16,1 3 12-16,-2-3-20 0,-1 0 12 16,-32 0 2-16,59 3-3 0,-31 0 6 0,-1 0-1 15,3 4 1-15,-1-4 0 0,1 2-6 16,3 3 3-16,1-4 0 0,-3 4 0 15,4 1 11-15,2-1 5 0,3-1-16 16,-4 3 11-16,4-2-9 0,0-1 11 0,-3 1-10 16,3 2 2-16,-3-1-5 15,-4 1 3-15,0-2 5 0,-1 2-8 0,2-2-11 0,-4 3 9 16,3-3-1-16,-3 2 32 0,2 4-42 16,-2-7 16-16,0 2-1 0,1 3-2 15,-3 2-5-15,2-6 10 0,2 2 3 16,1-1-8-16,4 0 0 0,-2-2-3 0,-1-2 9 15,-3 5-1-15,11-1 8 0,-10-3-16 16,3-4-2-16,-1 6 10 0,6-1-10 0,3-6 5 16,-1 7 3-16,0-4-9 0,10 0 14 15,-14 3-10-15,9-6 2 0,-12 4-6 16,9-3 12-16,-9 2-12 0,3-1 9 0,-3 0-3 16,-3 0 0-16,7-3 8 0,-6 3-8 15,-3 0 2-15,5 2 1 0,-4-1-6 16,4-4 14-16,-5 0-14 0,5 3 6 15,-2 1 2-15,1-4-18 0,-1 2 26 0,2-2-10 16,-1 0-9-16,1 0 6 0,0 3 8 16,-5-3-10-16,0 0 14 0,0 0-12 15,-30 0-10-15,49 0 8 0,-24 0 2 0,-25 0 0 16,40 4 15-16,-40-4-15 0,44 3-3 16,-44-3-4-16,33-3 17 0,-33 3-2 15,34 3-3-15,-34-3-13 0,33 0 11 0,-33 0-3 16,34 0 2-16,-34 0-7 0,38 0 5 15,-38 0-2-15,42 0 2 0,-42 0 10 0,42-3-8 16,-42 3-2-16,46-4 18 0,-19 1-15 16,2 1-1-16,2-2-2 0,3 1 0 15,-2-1 3-15,1-1-6 0,1-1-2 0,-1 3 5 16,6 0 0-16,-6-4-2 0,7 5-1 16,-8-4-7-16,6-1 10 0,6 2 5 15,-6 2-10-15,8-5-3 0,-5 2 11 0,8 0-6 16,-1 2-2-16,3 1 13 0,0-5-3 15,3 2-5-15,3 3 2 0,-5-4 1 16,8 4 2-16,-7-2-5 0,8 1-2 0,-8 1-6 16,4 0-2-16,0 0 10 0,-4 1 0 15,4 2 2-15,-5-5-9 0,3 3 7 16,4 2 0-16,1-3-3 0,-6 3-2 16,3-3 13-16,1-3-8 0,2 3 0 0,1 0 5 15,-3-3-8-15,-3-2 3 0,0 3 0 16,-4-2 3-16,1 3-3 0,-6-1 2 0,3-1-9 15,-2 0 9-15,-9 0-2 0,-3 0-2 16,-1 3 2-16,-2-3 7 0,-2 1-14 16,1 1 7-16,0 0 5 0,-1 0-18 15,0 0 8-15,0 0 0 0,2 0 5 0,-7-2 2 16,10 0-4-16,-5 4 7 0,0-3-8 16,2-3 6-16,1 2-6 0,-1 3-5 0,2-4 8 15,-3 2-2-15,-1 2-1 0,4-4 16 16,-2 4-13-16,0-2-2 0,-1 1 2 15,-31 4 0-15,50-6 0 0,-26 3 2 0,-24 3-10 16,38-6 8-16,-38 6 0 0,37-3 0 16,-37 3-5-16,34-7 3 0,-34 7 15 15,31-2-8-15,-31 2-16 0,32-3 11 16,-32 3 6-16,32-8-12 0,-32 8 6 0,30-2 3 16,-30 2 0-16,35-2-3 0,-35 2 5 15,30-5-16-15,-30 5 11 0,25-4 0 0,-25 4-5 16,0 0 10-16,37-4-10 0,-37 4 5 15,0 0-2-15,29-3 2 0,-29 3-3 16,0 0 3-16,40-4 5 0,-40 4-10 0,30-3 8 16,-30 3-1-16,37 0 1 0,-37 0-1 15,37 0-4-15,-37 0-1 0,43 0 3 16,-43 0-5-16,37-3 8 0,-37 3-3 0,30 0 5 16,-30 0-8-16,0 0 3 0,43-3-10 15,-43 3 10-15,0 0 0 0,29 0 2 0,-29 0 6 16,0 0-10-16,0 0-1 0,30 0 3 15,-30 0-3-15,0 0-2 0,0 0 8 16,0 0 2-16,40-3-8 0,-40 3 6 16,0 0-3-16,0 0 0 0,35 0 8 15,-35 0-6-15,0 0-7 0,32-3 5 0,-32 3 0 16,0 0 0-16,33-3 0 0,-33 3 5 16,0 0-2-16,44 0 10 0,-44 0-11 0,28-3-2 15,-28 3-2-15,37 0-3 0,-37 0 10 16,29-4-5-16,-29 4-3 0,31-2 6 15,-31 2-3-15,31-3-3 0,-31 3 11 0,0 0-13 16,43-6 7-16,-43 6-4 0,30-4 2 16,-30 4 0-16,32-5-10 0,-32 5 15 15,33-7-13-15,-33 7-2 0,37-10 7 0,-17 9 3 16,7-6-10-16,-27 7 20 0,52-12-10 16,-24 5 3-16,1-3-3 0,-1 2-8 15,1 1-3-15,1-5 17 0,2 3-12 16,-4 0 6-16,-3 0 0 0,4-2 0 0,-6 4-5 15,2 1 21-15,-25 6-14 0,40-20-2 16,-18 14-7-16,-22 6 1 0,32-12 4 16,-32 12 12-16,25-9-5 0,-25 9 16 0,25-9 28 15,-25 9 11-15,20-11 14 0,-20 11 4 16,0 0 11-16,23-12-19 0,-23 12 10 0,0 0-9 16,0 0-2-16,27-9-7 0,-27 9-13 15,0 0-1-15,0 0 5 0,22-15-17 16,-22 15-1-16,0 0-3 0,0 0-8 0,13-18-7 15,-13 18 1-15,0 0 10 0,0 0-5 16,0 0-12-16,17-16 0 0,-17 16-6 0,0 0 2 16,0 0-5-16,0 0 2 0,0 0-4 15,0 0 5-15,13-18 1 0,-13 18-12 16,0 0 3-16,0 0 1 0,0 0 4 16,0 0-4-16,0 0 5 0,0 0-1 0,0 0-5 15,0 0 10-15,17-20 2 0,-17 20-11 16,0 0-3-16,0 0 12 0,24-17-9 0,-24 17 2 15,0 0 0-15,21-19 0 16,-21 19 0-16,15-12 3 0,-15 12-4 0,17-16 2 16,-17 16-1-16,17-16-1 0,-17 16 8 15,17-14-13-15,-17 14 8 0,16-17-2 0,-16 17-7 16,22-15 14-16,-22 15 0 0,17-19-3 16,-17 19-1-16,0 0-3 0,21-16 7 15,-21 16-3-15,12-15 8 0,-12 15-12 0,14-19 4 16,-14 19-10-16,15-20 6 0,-15 20 4 15,13-21-8-15,-13 21-3 0,17-18 7 0,-17 18 11 16,0 0-15-16,15-21 11 0,-15 21-5 16,0 0 3-16,13-19-1 0,-13 19-6 15,0 0 13-15,15-20 1 0,-15 20-5 16,0 0 1-16,9-27 10 0,-9 27-3 0,0 0-1 16,8-28 2-16,-8 28 16 0,0 0-8 15,5-26 7-15,-5 26 3 0,0 0-21 0,0-35 8 16,0 35-15-16,0 0 13 0,-5-33 2 15,5 33 3-15,0 0-17 0,-8-35 4 16,8 35 3-16,-9-24 0 0,9 24-5 16,0 0-1-16,-13-30 4 0,13 30-7 0,-10-22 1 15,10 22-6-15,-9-22 1 0,9 22 3 16,0 0 2-16,-13-31-3 0,13 31-9 0,-12-18 15 16,12 18-8-16,0 0 5 0,-13-29-4 15,13 29 2-15,-8-18-7 0,8 18 6 16,0 0-1-16,-19-21-2 0,19 21 0 0,0 0 3 15,-17-25 3-15,17 25-5 0,0 0-5 16,-21-19 11-16,21 19-4 0,0 0 3 16,-24-14-9-16,24 14 6 0,0 0-10 0,-25-15 16 15,25 15-21-15,0 0 16 0,-23-16-8 16,23 16 7-16,-20-12-2 0,20 12 2 16,0 0 3-16,-30-13-6 0,30 13-6 0,-20-11 3 15,20 11 0-15,-29-8-1 0,29 8 1 16,-32-5 1-16,32 5 4 0,-33-7-8 15,33 7 6-15,-34-10 0 0,34 10 3 0,-30-6 4 16,30 6-7-16,-32-2 3 0,32 2-1 16,-31-7-1-16,31 7 11 0,-32-3-9 15,32 3 5-15,-34-7 0 0,34 7-11 0,-33-5 8 16,33 5 1-16,-33-7-2 0,33 7-8 16,-47-6 2-16,25 1-1 0,22 5 3 0,-57-7 0 15,27 7 5-15,-5-3 2 0,5-1-2 16,30 4-2-16,-71-2 2 0,33-1-5 15,0 3 5-15,1-7-2 0,-5 4 1 0,2 3-1 16,-4-5 9-16,-3 0-12 0,4 2 14 16,-2-1-10-16,-4-1-2 0,1 1 2 15,-1-4 1-15,1 4 3 0,-4-3-9 0,-2 0 2 16,9 1 23-16,0 0-4 0,-3 1-4 16,2 1 6-16,1-4-1 0,5 4-13 15,3-3 10-15,7 5-4 0,-7-3 4 0,9-1-9 16,-4 4-1-16,32 2-2 0,-60-10 2 15,38 8 2-15,-6-2-4 0,-1-2-4 0,29 6 6 16,-53-7-6-16,21 7 3 0,5-5 2 16,27 5-3-16,-60 0-2 0,23-5 2 15,9 5-4-15,28 0 5 0,-67-1-5 16,38 1 0-16,-7 0 6 0,36 0-4 0,-61 0 4 16,31-4 0-16,-2 4-3 0,32 0 1 15,-58-3-3-15,26 3-1 0,4 0 4 0,28 0-5 16,-61-4 1-16,30 4 5 0,1 0-4 15,-6-1 2-15,3 1-3 0,-4 0 1 0,-1-4 2 16,-2 4 4-16,-7-3-9 0,-2 3 3 16,1-4 0-16,-2 1 4 0,-7 2-2 15,1-6 2-15,3 3-3 0,-2-1 0 16,-11-3-2-16,1 4 8 0,0-4-8 0,-4 4 4 16,4-7-3-16,-2 6 1 0,2-5-3 15,-5 1 1-15,5 0 5 0,4-1 2 16,-4 1-7-16,3-2 0 0,0-3 1 0,-3 5 1 15,3-6 6-15,-3-1-4 0,0 4-2 16,-1-7 1-16,-2 5-3 0,-14-1 3 0,0-4-1 16,-2 0 3-16,-11 3-5 0,3-3 3 15,-3 4-1-15,-2 0-1 0,3 1-2 16,-1-1 4-16,1 0-6 0,0 2 9 16,9 0-6-16,-2-4 3 0,3 5-1 0,12 0 6 15,7 4-7-15,3-7 3 0,0 8 10 16,5-5 0-16,9 1 5 0,-1-1-1 0,4 6-1 15,7-2 1-15,-6-2-2 0,9 2 2 16,5 3-2-16,0-3-4 0,1 0-1 0,29 8-2 16,-51-8 0-16,31 1 2 0,20 7-5 15,-39-9 3-15,39 9-1 0,-43-7-2 16,43 7-4-16,-34-8 0 0,14 1 5 0,20 7-4 16,-38-5 0-16,38 5 0 0,-39-7-2 15,39 7 6-15,-35-3-8 0,35 3 3 16,-44-5 5-16,44 5-7 0,-45-4 1 15,45 4 1-15,-42-3 4 0,42 3-5 0,-45 0 4 16,45 0-7-16,-45-3 3 0,45 3 1 16,-48 0-1-16,26 0 3 0,22 0-3 0,-49 0-1 15,49 0 1-15,-50-2-1 0,27 2-2 16,23 0 2-16,-52 0 2 0,52 0-2 16,-52-4 4-16,30 4-3 0,22 0-4 0,-57-3 3 15,34 3 2-15,23 0 2 0,-47 0-2 16,47 0-4-16,-57 0 3 0,27 0 2 15,30 0-3-15,-58 3-3 0,26-3 2 0,0 0 0 16,-3 4 1-16,-4-2-4 0,3 1 4 16,-10 0-1-16,-2 4-6 0,-2-2-2 15,-12 7-1-15,2-2 4 0,-2-3-4 0,-3 6 3 16,-4-5 2-16,4-3 1 0,1 6 1 16,4-3-1-16,5-3 3 0,3 3 0 15,0-2 0-15,5 0-5 0,-1 0 4 0,6-2 2 16,-5 1-2-16,10-2 0 0,-3 1-1 15,3-2 1-15,2 3-3 0,0-4 5 16,-3-1-2-16,1 5 2 0,2-3 0 0,1-2 0 16,-3 4-3-16,1-3 2 0,-1-1-5 15,3 5 9-15,-3-2-2 0,-1 0-2 0,3-2 3 16,0 4-6-16,1-2 2 0,-3-3 2 16,1 3-2-16,-1 1-3 0,3-2 7 15,1-2 1-15,0 3-3 0,1 0 2 0,-2 0-5 16,3 1-2-16,-3-2 4 0,34-2 1 15,-65 3-5-15,35 0 4 0,-9 1 0 0,1-1-2 16,1-3 3-16,-2 2 3 0,1 1-1 16,-9 1-1-16,0-1 3 0,5 2-4 15,1-5-1-15,2 2 2 0,2-2-1 16,-8 1 2-16,2 3-4 0,6-4-1 0,0 4 3 16,4-4-2-16,-6-4 4 0,4 8 0 15,2-4-4-15,1 0 6 0,32 0-3 0,-59 0-1 16,26 0 0-16,1-4-1 0,32 4 0 15,-57 0 3-15,25 0-2 0,1-4-2 16,31 4-1-16,-51 0-1 0,25 0 4 16,26 0 0-16,-51 4-3 0,51-4 1 0,-46-4 4 15,22 8-5-15,24-4 3 0,-43 0-1 16,43 0-3-16,-47 0 8 0,28 4-1 16,19-4-3-16,-41 4-7 0,41-4 6 0,-42 0-2 15,42 0 4-15,-37 4-2 0,37-4 1 16,-42 4 0-16,22 0-3 0,20-4 3 0,-37 4-2 15,37-4 1-15,-41 4 4 0,41-4-6 16,-39 5 4-16,16 2-4 0,23-7 3 0,-39 7 0 16,39-7-4-16,-45 9 4 0,27-6 1 15,18-3 0-15,-47 12-1 0,25-3-3 16,-6-2 1-16,1 1 0 0,0 3 2 16,-1-3-4-16,-6 8 6 0,-3-5-4 0,-4 0-1 15,2 5 4-15,-3-3-1 0,2 2-1 16,-3-3 2-16,-1 1 1 0,6 2-6 15,-8 2-1-15,5-2 3 0,-11 5 2 0,0-2-14 16,2 5-6-16,-7 1 9 0,-8 3-8 16,-6 5 23-16,-1 0-2 0,-5 0 1 15,-21 13-1-15,18-6 0 0,8-7-4 0,6 2 4 16,11-9-14-16,2 0-40 0,9-1-57 16,9 0-46-16,5 0-40 0,5 5-108 0,-2-1-582 15,5 2-314-15</inkml:trace>
  <inkml:trace contextRef="#ctx0" brushRef="#br0" timeOffset="184824.3701">16923 14557 694 0,'0'0'184'0,"0"0"44"16,-18-18-39-16,18 18-59 0,0 0-11 16,-25-9-1-16,25 9-13 0,0 0 8 15,-24-15-9-15,24 15 0 0,0 0 9 16,-25-8-10-16,25 8-20 0,0 0-17 0,0 0-8 15,-27-13 5-15,27 13-11 0,0 0-5 16,0 0-10-16,0 0-9 0,0 0-6 0,-26-11 3 16,26 11-14-16,0 0-8 0,0 0-12 15,0 0-7-15,0 0-6 0,0 0 8 16,0 0 2-16,0 0-4 0,0 0 7 0,0 0-5 16,0 0 2-16,0 0 12 0,0 0-5 15,0 0-1-15,13 62 9 0,-13-62 0 16,0 0-9-16,17 36 0 0,-17-36 9 0,11 28 6 15,-6-11-18-15,-5-17 6 0,15 33-8 16,-10-14 17 0,7-2-12-16,-12-17-6 0,19 42 12 0,-6-24 0 0,2-3 0 0,-5 3 0 15,3 1 0-15,2-3-9 0,-3 2 4 16,-12-18-1-16,25 33 6 0,-11-13-6 16,-3-5 6-16,3 4 0 0,-1-4-6 0,-13-15 12 15,27 30-6-15,-10-15-9 0,-4-1 0 16,-13-14 6-16,40 18-5 0,-23-12 2 15,-17-6 18-15,50 3-7 0,-27-9-10 16,9-3 16-16,2-3-14 0,-1-6 12 0,11-8-9 16,-4-4 3-16,0 0 6 0,8-2-12 15,-9-5 3-15,11-7-3 0,-1 1 9 0,6-1-3 16,-3-4-12-16,0 2 9 0,1-1-6 16,4-3 9-16,-4 3 0 0,6 0-3 15,-5-2 0-15,2 4 0 0,1 0-6 16,-7 6 9-16,2-2-15 0,-1 10 18 0,-5-1-12 15,-2 4 9-15,3-1-9 0,-4 2 1 16,-8 5 2-16,-1 3 3 0,-1 1 0 0,-1 0-36 16,1 3-18-16,-4-1-20 0,-6 4-28 15,7 0-44-15,-9 1-78 0,4-1-276 16,1 3 107-16</inkml:trace>
  <inkml:trace contextRef="#ctx0" brushRef="#br0" timeOffset="185357.5402">18469 14829 1715 0,'0'0'-111'0,"0"0"12"0,0 0 19 16,28 53-8-16,-28-53 17 0,7 33 7 15,-7-33-6-15,7 33 24 0,-2-17 3 16,-5-16-16-16,11 31 32 0,-1-15 5 0,-10-16 5 15,29 21 45-15,-6-18 48 0,-23-3 19 16,72-12 15-16,-10-18 14 0,28-26 34 16,19-15-17-16,8-11-4 0,7-7-29 15,6-14-19-15,1-6-6 0,-1 2-24 0,-4-4 10 16,-7 9-16-16,-2 7 0 16,-15 9-53-16,0 2-59 0,-12 12-74 0,-1-1-115 0,-9 12-234 15,-18 11 104-15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18T20:12:37.09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24767 4003 2167 0,'0'0'-83'16,"0"0"-3"-16,0 0 24 0,0 0 13 15,-17-21-4-15,17 21 14 0,0 0-9 0,0 0 16 16,0 0 8-16,-10-18 8 0,10 18-1 16,0 0 1-16,0 0 3 0,0 0 1 15,0 0 3-15,0 0 5 0,0 0-9 0,0 0 17 16,-10-23-4-16,10 23 26 0,0 0 3 16,0 0 48-16,0 0 6 0,0 0 13 15,0 0 11-15,0 0-18 0,-13-24-17 0,13 24-8 16,0 0-4-16,0 0-9 0,0 0-6 15,0 0-5-15,0 0-18 0,0 0 3 16,0 0-22-16,0 0 9 0,0 0 0 16,0 0 3-16,0 0 3 0,-20 59 9 0,20-59-18 15,-5 49-6-15,5-24 11 0,0-25-11 16,0 46 0-16,5-19 6 0,-2-6-3 16,-3-21-3-16,13 44-3 0,-1-26 8 0,3-6 4 15,7 0-12-15,-22-12 9 0,52-1-1 16,-14-15-5-16,16-12 12 0,11-13-7 15,34-16 6-15,6-12-5 0,5-5-1 0,1 1-8 16,4 2 0-16,-4 3 6 0,-8 2-3 16,1 0-3-16,-4 4 8 0,-8 2-8 0,0 6 9 15,-11 12-7-15,-16 4-4 0,0 4 4 16,0-1-2-16,1 5-28 0,-18 6-37 16,7 3-71-16,2-2-133 0,-7-1-290 15,1 5 113-15</inkml:trace>
  <inkml:trace contextRef="#ctx0" brushRef="#br0" timeOffset="570.7088">25526 4332 1951 0,'-18'54'-113'0,"4"-11"2"16,11-7 9-16,-5-3 17 0,8-3 1 16,0-30 16-16,13 42 3 0,2-21 18 0,5-4 3 15,10-8 44-15,9-5 20 16,16-13 32-16,25-12 19 0,31-25 10 0,13-12-1 0,3-20-16 15,10-11-2-15,0-10-9 0,7-6-1 16,6-11-12-16,-2 0-80 0,11-1-102 16,1 4-290-16,-1 7 94 0</inkml:trace>
  <inkml:trace contextRef="#ctx0" brushRef="#br0" timeOffset="20550.8118">3798 7989 53 0,'0'0'60'0,"0"0"14"0,0 0 35 0,0 0-34 16,0 0 25-16,0 0-25 0,0 0 16 16,0 0 3-16,0 0-4 0,0 0-33 0,0 0 11 15,0 0-24-15,0 0 15 16,0 0-17-16,0 0-6 0,0 0-11 0,0 0-10 15,0 0 6-15,0 0-7 0,0 0 6 0,0 0 0 16,0 0-10-16,0 0-1 0,0 0-14 16,0 0 5-16,0 0-4 0,0 0-6 15,0 0 5-15,0 0 24 0,0 0-33 16,0 0 4-16,0 0-10 0,0 0-9 0,0 0 19 16,0 0-1-16,0 0 1 0,0 0-10 15,0 0-11-15,0 0 16 0,0 0-17 0,0 0 11 16,0 0 16-16,0 0 10 0,0 0 0 15,0 0-21-15,0 0 5 0,0 0 17 16,0 0-22-16,0 0-1 0,0 0 17 16,0 0 0-16,0 0 6 0,0 0-28 0,0 0 5 15,0 0 17-15,0 0-22 0,0 0 11 16,0 0 5-16,0 0-5 0,0 0 0 16,0 0-1-16,0 0-5 0,0 0 0 15,0 0 23-15,7 60-6 0,-7-60-12 0,0 0 18 16,0 0 5-16,0 0-11 0,0 0 6 15,0 0 6-15,0 0 10 0,0 0 1 0,0 0-23 16,0 0 6-16,0 0 10 16,0 0-5-16,0 0-5 0,0 0-6 0,0 0 11 15,0 0 0-15,0 0-17 0,0 0 6 0,0 0-16 16,0 0 21-16,0 0-5 0,0 0-22 16,0 0 17-16,0 0 10 0,0 0-5 15,0 0 6-15,8 24-12 0,-8-24 6 0,0 0 6 16,0 0-6-16,-3 38 0 0,3-38 0 15,0 0-6-15,0 34 12 0,0-34-12 16,0 0 39-16,0 32-16 0,0-32-12 0,0 0-5 16,0 23-22-16,0-23 17 0,0 0 5 15,0 0-11-15,3 25 5 0,-3-25-5 16,0 0 22-16,0 0-5 0,0 0-6 16,0 0-17-16,0 0 28 0,2 27 11 0,-2-27-16 15,0 0-12-15,0 0 17 0,0 0-11 16,0 0 0-16,0 0 22 0,0 0-33 0,0 0 0 15,0 0 0-15,0 0 6 0,0 0 10 16,0 0 12-16,0 0 36 0,0 0-5 16,0 0 3-16,0 0-15 0,0 0-12 15,0 0 6-15,64-32 14 0,-64 32-20 0,0 0-1 16,21-24-4-16,-21 24 9 0,27-18-10 16,-27 18-8-16,18-18 3 0,-18 18-4 15,21-25 18-15,-10 13-4 0,4-8-6 0,-1 3 27 16,-3-2-5-16,-11 19-9 0,27-35 16 15,-12 11-26-15,0 0 5 0,2-7-1 0,1 1 0 16,-1-5-4-16,2 3-16 0,1 2 16 16,-2 0-16-16,2 0 12 0,-2 1-5 15,1 2-3-15,1-4-4 0,-2 7 4 16,6-5-1-16,-4 4-3 0,7-2 4 0,-6 2-8 16,-1 3 15-16,2-1 4 0,2-1-26 15,-4 8 18-15,-4-4-19 0,8 2 5 0,-7 3 18 16,1-1 0-16,-1 0-8 0,4 5-44 15,-21 11-64-15,31-20-99 0,-18 11-227 16,-13 9 101-16</inkml:trace>
  <inkml:trace contextRef="#ctx0" brushRef="#br0" timeOffset="22655.9228">3502 12518 1402 0,'25'-10'-32'0,"5"-5"-5"16,5-6 18-16,4-10 0 0,4-3 28 0,6-14 20 16,-6-6 26-16,21-21 13 0,-14 3-6 15,-3 10 7-15,-5 4-2 0,0-1-6 16,3 2-9-16,-5 0 3 0,4 3-13 0,-6-2-11 16,5 3 17-16,-7 2-11 0,7 0-11 15,-9 6-19-15,6-5 7 0,-7 8-61 0,12-5-84 16,-5 4-118-16,-6-1-178 0,3 5 92 15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3:51:13.14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25300 14339 2788 0,'-26'25'-76'0,"4"-4"25"0,5-5-1 16,-1-1 5-16,1 1-4 0,4-1-20 16,-2-2 6-16,0 4-3 0,1 0-4 15,1-4 11-15,4 0 3 0,1 4-9 0,8-17 6 16,-17 24 9-16,7-9 11 0,2-3 10 15,8-12 8-15,-13 33 4 0,6-16 11 0,2 4-15 16,-4-2-9-16,6-2-44 0,3-17-128 16,-13 30-200-16,9-18 96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18T20:13:33.83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21834 3597 539 0,'0'0'142'0,"0"0"15"0,0 0-22 16,0 0-59-16,0 0 27 0,0 0-43 15,0 0 13-15,0 0-16 0,0 0-15 16,0 0 8-16,0 0-10 0,0 0-9 0,0 0 4 16,0 0-5-16,0 0-5 0,0 0 22 15,101-3 14-15,-81 9-9 0,-20-6-8 16,48 12 2-16,-19-5-4 0,-1-2 0 0,-3 5-5 15,12-2-5-15,-8 1-3 0,4 2 7 16,0-2-18-16,3 3 3 0,2 1 0 0,-3-1-11 16,0 0 4-16,0 3 3 0,-1 2-7 15,-1-2 14-15,2-3 0 0,2 3-1 16,-12-2-10-16,5-5 4 0,1 4-1 16,-6 2-6-16,0-5-4 0,-3 0 4 0,4-1 25 15,-2 6 13-15,1-6-20 0,2 2-3 16,-4-5-1-16,5 5-2 0,-2-1 2 15,2 0 6-15,2 3 3 0,0-1-1 0,4 0-3 16,-1 5-1-16,1-1-2 0,1 0-6 16,-2 3 5-16,7-3 0 0,-11 2-8 15,1 1-9-15,5-2-5 0,0 4 13 16,-5-5-5-16,0-2 0 0,2 4-6 0,-5-8 6 16,1 3-3-16,-4 0 5 0,4-3-7 15,1 1-1-15,-4-5 3 0,0 6 21 0,2-7 7 16,-2 8 6-16,0-11-2 0,6 6-7 15,-4-4-1-15,5 1-2 0,-4-2-1 16,3 1-7-16,-1-3-6 0,0 3 4 0,5 1-4 16,-5-1-2-16,10-3-4 0,-6 2-1 15,2-2 10-15,6 3-5 0,-2-3-1 16,-3 0 1-16,5 0-14 0,-3 4 7 0,2-4-12 16,-4 0 10-16,2-4 4 0,-1 8 0 15,-6-4-2-15,3 0-5 0,-5-4 10 16,-30 4-15-16,65 0 6 0,-33 0-1 0,0 0-2 15,-2-3 2-15,5 3 3 0,-1 0-3 16,2-2-4-16,-2 2 6 0,6-3-2 16,-5-1-4-16,0 1 9 0,2 0 2 0,0 1-5 15,-4-2 1-15,2 4 8 0,-1-3-8 16,3 0-3-16,-4-1 4 0,7 3 1 0,-6 1-11 16,1-4 8-16,0 4-13 0,0-3 5 15,-1-2 10-15,6 5-6 0,-7-3-2 16,4 2 0-16,-4 1 2 0,-1-4 0 0,2 0-4 15,-2 1-1-15,-32 3 5 0,58-1 9 16,-26-3-9-16,-4 1-2 0,9-1 4 16,-8 1-4-16,7 3 4 0,-7-3-6 15,8 1 8-15,-4-2 0 0,4 4-1 0,0-3-1 16,3 0-2-16,-2 0 4 0,2 3-6 16,-3-3 0-16,0 0 0 0,-4 3 4 0,3-3 2 15,-6 0-13-15,-30 3 5 0,57-3 8 16,-36 3-8-16,-21 0 11 0,39 0-12 0,-39 0 5 15,35-3 5-15,-35 3 3 0,30 0-3 16,-30 0-3-16,0 0-6 0,38-3 6 16,-38 3 18-16,0 0-29 0,37 0 2 15,-37 0 3-15,0 0 4 0,42-3 0 0,-42 3 4 16,27 0-13-16,-27 0 7 0,0 0-2 16,42 0-1-16,-42 0 1 0,0 0 6 15,37-5-8-15,-37 5 6 0,30 0 2 0,-30 0-9 16,0 0 12-16,48 0-10 0,-48 0-8 15,34 0 11-15,-34 0 10 0,43 5-8 16,-43-5-2-16,37 0-9 0,-14 3 2 0,-23-3 7 16,45 0 0-16,-19 3-1 0,-26-3 1 15,50 0 2-15,-22 0 0 0,-28 0 2 16,54-6 5-16,-26 1-7 0,-1 3 0 16,3-3-4-16,-2-1 6 0,1-2-7 0,-4 0 10 15,2 1-3-15,3 3-2 0,0-7 5 0,-7 2-1 16,6 0-4-16,-29 9-4 0,52-15 4 15,-34 5 0-15,7 1-5 0,-5-2 19 16,4-1 19-16,-24 12-31 0,41-18 7 16,-24 6 4-16,-17 12 7 0,32-15 16 0,-15 9-8 15,-17 6 12-15,28-15 8 0,-28 15-5 16,22-23 0-16,-7 14-5 0,-15 9 21 0,23-24-17 16,-13 12 0-16,-10 12-12 0,20-29-2 15,-3 12 2-15,2 1-3 0,-3-3-10 16,1 1 8-16,6-3-13 0,3 1 3 0,0-1 1 15,6-1-13-15,-3 2 4 0,4-2 7 16,-5 2-8-16,1 3 4 0,-1-2 4 16,2 1-9-16,-9 6-3 0,2 2 5 0,-3-1-7 15,-20 11 2-15,30-20 0 16,-15 11 3-16,-15 9-2 0,22-15-5 0,-22 15-3 16,20-12 9-16,-20 12 3 0,17-13-4 15,-17 13-3-15,0 0 4 0,27-17-10 0,-27 17 3 16,0 0 15-16,21-15-19 0,-21 15 7 0,22-9-2 15,-22 9-1-15,0 0-2 0,30-15 12 16,-30 15 0-16,24-12-7 0,-24 12 0 16,33-11 0-16,-18 4 0 0,-15 7-4 15,37-15 11-15,-14 6-10 0,-3 0 3 0,2-2-2 16,-22 11 2-16,45-21-2 0,-21 9 11 16,-1 0-14-16,-1-1 6 0,-2 1 6 15,2 0 7-15,-4-5 28 0,-1 2 0 0,-17 15-11 16,25-30 17-16,-10 12-3 0,-5 3 16 15,-10 15 2-15,17-35-7 0,-14 16-13 16,-3 19 0-16,8-39-4 0,-4 19-5 0,-4 20-7 16,0-42 4-16,0 42-13 0,0-40 4 15,0 18-4-15,0 22-2 0,-4-42-1 16,-1 17-3-16,5 25 4 0,-3-52-3 16,0 27-6-16,-2-4 4 0,5 29-3 0,-9-48 1 15,4 24-5-15,2-3 2 0,-5 4-3 0,8 23 1 16,-15-49 0-16,10 24 0 0,-4-3-4 15,1 4 9-15,-4-1-11 0,4 0 5 16,-7-2-3-16,1-1-3 0,-6-3 3 0,-2 3 0 16,1-3 0-16,2 4-2 0,-1-1 4 15,-2 3 1-15,1 1-7 0,2 3 5 16,3-2-7-16,-1 2 7 0,-7 2-1 16,8-1 1-16,-1-2-4 0,-5-1 4 0,4 2 0 15,1 3-1-15,-8-7 0 0,2 3-2 16,-2 1 3-16,-1 0 3 0,-2-4-2 15,0 4 2-15,-1-2-5 0,1-1-4 0,-2 3 5 16,-2 4-2-16,3-4-1 0,1 6 0 0,-1-4-2 16,4 7 5-16,5-3 1 0,-5 3 2 15,5 0-5-15,0 0 0 0,20 12 3 16,-38-23 0-16,21 11 6 0,17 12-10 0,-39-21 5 16,21 7-4-16,1 2 6 0,-10 4-5 15,6-5-3-15,-9-2-1 0,0 3 5 16,-4-3 0-16,-1 0-3 0,0-1 4 0,-5 0-11 15,1 3 10-15,4 1-1 0,0 0-1 16,5 3 1-16,-4-2 0 0,3 4-2 16,2 1 4-16,-3-2-2 0,6 0-2 0,26 8 3 15,-52-10 2-15,30 4 2 0,-3 0-6 16,25 6 2-16,-44-13 0 0,23 11 7 16,21 2-11-16,-40-13 1 0,14 11 5 0,26 2 0 15,-43-13-3-15,18 10 1 0,-4-3 1 16,29 6-2-16,-50-10 8 0,22 5-10 0,28 5-4 15,-50-8 5-15,18 7-7 0,3-6 7 16,-2 3 2-16,-3 1-2 0,2 0-4 16,-6 3 4-16,3-2-2 0,1-2 0 15,-3 1 9-15,4 3-8 0,-2-3-1 0,-4 3-4 16,4-3 2-16,0 1-9 0,-5-2 1 16,0 1 2-16,-2 0 8 0,2 3-7 0,3-3 2 15,-8 0-1-15,-4 3 2 0,4-3-3 16,-3 0 4-16,1-2-3 0,2 1 5 0,1-4-1 15,6 7 6-15,-1-3-3 0,1 2-5 16,1-3 4-16,0 2-3 0,0-3 3 16,1 3 6-16,-1 0-2 0,0 2 0 15,2-7-2-15,3 5 4 0,-6 0-7 0,-4-3-1 16,5 0-2-16,4 0-7 0,-8 2 11 16,5 1-4-16,-1-2 0 0,3 2 1 15,-2-1 0-15,2 1 1 0,-4 0-1 0,8-1 4 16,-6 2-7-16,5-1 9 0,-3 0-7 15,2-1 4-15,32 4 1 0,-65-1 0 0,30-3 0 16,2 4-6-16,-4 0-4 0,-3-4-3 16,-6 4 7-16,0 4 0 0,-3-4-10 15,-3 0 2-15,-1-4 7 0,3 8-1 0,-7-4 5 16,3 0-2-16,2 0-7 0,-3 0 13 16,3 0-16-16,0 0 24 0,4-4-11 15,-4 4 7-15,0-4-7 0,4 4 4 0,1-2-10 16,-7 2 11-16,6 0-3 0,6-2 8 15,-2 2-12-15,6 0 3 0,-6 0-7 16,8 2 12-16,-1-2-4 0,-3 0-2 0,5 2-1 16,-1-2 11-16,3 4-4 0,1 0 1 15,32-4 0-15,-50 0 1 0,23 4-5 0,27-4 5 16,-38 1-4-16,38-1-13 0,-45 4-15 16,45-4 5-16,-46 6-1 0,26-4 13 15,20-2-12-15,-36 7 14 0,36-7-3 16,-44 10-7-16,26-7-3 0,18-3 13 0,-44 9-9 15,22-6 1-15,22-3 9 16,-48 12 4-16,23-9-7 0,25-3-1 0,-52 9 1 0,34-4 8 16,18-5-1-16,-49 7 5 0,27-3-9 15,22-4 4-15,-36 5 2 16,36-5-1-16,-39 7-10 0,39-7 12 0,-33 5 1 0,33-5-12 16,-34 8 10-16,34-8-4 0,-32 9 3 15,32-9 4-15,-33 9-10 0,33-9 1 16,-42 13 5-16,20-8 4 0,-3 1-7 0,25-6 5 15,-45 12 4-15,20-1-9 0,-2-2 5 16,-1 3 11-16,4-5-11 0,-4 5 4 16,3-4-5-16,-2-1-1 0,2 1 17 0,-3 2-15 15,1-1-4-15,0 3 6 0,-1-3 0 16,-4 3-1-16,5-2 1 0,-3 3-11 16,-5-1 2-16,0 0 5 0,10 0 1 0,-7 2 5 15,5-6 3-15,2 0 0 0,3 4-1 16,22-12-4-16,-43 15 3 0,23-10-11 15,0 5 27-15,20-10-15 0,-41 12-10 0,41-12 19 16,-26 12-13-16,26-12-5 0,-34 12 1 16,34-12 8-16,-23 12-17 0,23-12 8 15,-24 12 10-15,24-12 0 0,-28 14-8 0,28-14 10 16,-24 15-12-16,24-15 5 0,-26 12-6 16,26-12 1-16,-19 18 7 0,19-18-9 0,-16 15-1 15,16-15 5-15,-19 20 10 0,19-20-7 16,-27 17-7-16,27-17 10 0,-20 22 1 0,9-9-11 15,11-13 14-15,-19 18-7 0,19-18 4 16,-18 16 6-16,18-16-8 0,-17 19-2 16,17-19-4-16,0 0 1 0,-15 24-2 15,15-24 1-15,-15 18-3 0,15-18-8 0,-12 18 12 16,12-18-21-16,0 0 0 0,-5 28 11 16,5-28-3-16,0 0 3 0,-8 32-6 15,8-32 6-15,0 0 3 0,-5 24 6 0,5-24-7 16,0 0 7-16,-3 28 2 0,3-28-15 15,0 0 2-15,0 0 13 0,-2 27-8 0,2-27 2 16,0 0 4-16,0 0 8 0,0 0-13 16,-4 31 11-16,4-31-6 0,0 0-2 15,-3 25 6-15,3-25-4 0,0 0 0 16,-3 38 2-16,3-38-4 0,0 30 4 0,0-30 14 16,-4 33-10-16,4-33-4 0,-1 35 8 15,1-35-2-15,-9 40-10 0,3-20 8 0,-6 7-2 16,7-7 6-16,5-20-8 0,-18 46-6 15,8-25 8-15,5-1 0 0,5-20 4 16,-19 42-8-16,11-19 6 0,-1-2-4 0,9-21 2 16,-15 40-6-16,9-19 0 0,-1 2 8 15,7-23-4-15,-5 39 6 0,5-11-16 16,0 0-37-16,8-1-101 0,7 7-260 0,12-1-311 16,7 2 560-16</inkml:trace>
  <inkml:trace contextRef="#ctx0" brushRef="#br0" timeOffset="1944.2989">22196 3654 138 0,'0'0'89'16,"0"0"-105"-16,0 0 63 0,0 0-16 15,0 0-8-15,-17-15-8 0,17 15-1 0,0 0 1 16,0 0-15-16,0 0 30 0,0 0-16 15,0 0 0-15,0 0 15 0,-28-12-15 16,28 12 13-16,0 0-27 0,0 0 14 0,0 0 0 16,-32-6 33-16,32 6-14 0,0 0 18 15,-30-6-6-15,30 6-2 0,0 0-13 0,-32-6-6 16,32 6 17-16,0 0 0 0,-37-3 10 16,37 3 15-16,0 0-17 0,-28-9-2 15,28 9 25-15,0 0-2 0,-30-9-12 16,30 9 9-16,-24-6-16 0,24 6 7 0,-25-10 9 15,25 10-7-15,-25-8 3 0,25 8 10 16,-30-14 7-16,30 14 1 0,-27-15-3 0,27 15-5 16,-27-22-2-16,27 22-6 0,-25-18-14 15,25 18 2-15,-18-21-4 0,18 21-17 16,-22-28 3-16,12 13 6 0,10 15-1 16,-15-34 9-16,10 13-19 0,-7-5 20 0,1 5 3 15,4-6-8-15,-10 0-8 0,7 0 13 16,-3-6-1-16,-1 2-11 0,4 0 2 0,-6-3-9 15,0 2-20-15,3-3-43 0,-2 1-78 16,-3-7-119-16,-2-5-393 0,-4-1 120 16</inkml:trace>
  <inkml:trace contextRef="#ctx0" brushRef="#br0" timeOffset="17440.3402">20993 2481 195 0,'0'0'169'16,"0"0"-49"-16,0 0-45 0,0 0-42 16,0 0-7-16,0 0-33 0,0 0-6 0,0 0 26 15,0 0-19-15,0 0 19 16,5 27-33-16,-5-27 33 0,0 0-13 0,12 32 13 15,-12-32-13-15,6 30 7 0,4-14-1 16,-1 3 7-16,-9-19-7 0,18 40 7 0,-8-19-13 16,0 1-7-16,4-1 14 0,-4 4-7 15,5-3 0-15,0-1 0 0,-4 5-13 16,3-5 19-16,-1 0-25 0,2 5 13 0,-1-5 12 16,1-1-6-16,0 2 7 0,0 0-7 15,0-4 0-15,-8 4 6 0,8-3-6 0,-4-1 6 16,-11-18 26-16,17 30 23 0,-14-18 11 15,-3-12 20-15,16 25-3 0,-16-25-13 16,6 22 3-16,-6-22-7 0,9 22-7 16,-9-22 3-16,6 21 8 0,-6-21-7 0,10 19-1 15,-10-19-22-15,0 0 2 0,14 25 0 16,-14-25-9-16,8 15 0 0,-8-15-9 0,12 19-4 16,-12-19 12-16,0 0-16 0,18 23-12 15,-18-23 15-15,12 20-3 0,-12-20-1 16,15 19-3-16,-15-19 3 0,10 17 0 15,-10-17-11-15,17 22 11 0,-17-22-7 0,15 21-1 16,-15-21 1-16,13 23-1 0,-13-23-3 16,13 21-1-16,-13-21 5 0,16 24-8 0,-16-24 7 15,15 21-22-15,-15-21 15 16,13 24 0-16,-13-24 0 0,10 20 0 0,-10-20-3 16,15 22 14-16,-15-22-26 0,17 24 26 0,-17-24-15 15,18 24 4-15,-4-10 8 0,-14-14-8 16,28 27 0-16,-15-15 7 0,7 5-3 15,1-4 3-15,4 7 1 0,0-8-98 16,3-2-341-16,1-2 34 0,-29-8 93 0</inkml:trace>
  <inkml:trace contextRef="#ctx0" brushRef="#br0" timeOffset="21585.6494">24993 2149 211 0,'0'0'108'0,"0"0"23"16,0 0-22-16,-17-17-37 0,17 17-3 0,0 0-8 15,0 0 45-15,-17-16-33 0,17 16 15 16,0 0-20-16,0 0 9 0,-17-19 2 0,17 19 11 16,0 0-3-16,-16-16 11 0,16 16-21 15,0 0-19-15,0 0-13 0,-20-18 7 16,20 18-12-16,0 0 14 0,-22-20-5 15,22 20-4-15,0 0-4 0,-19-15 2 16,19 15 0-16,0 0 9 0,-21-13-7 0,21 13-8 16,0 0 0-16,-25-24-7 0,25 24-1 15,-19-12-3-15,19 12-10 0,-18-11 13 0,18 11-17 16,0 0 7-16,-34-19 0 0,34 19 0 16,-23-12-1-16,23 12-9 0,-20-12 19 15,20 12-10-15,-22-13 3 0,22 13 9 0,-27-10-12 16,27 10 2-16,-21-12-8 0,21 12-1 15,0 0 1-15,-37-15 5 0,37 15-2 0,-29-9 5 16,29 9-12-16,-28-12 9 0,28 12-3 16,-32-11-8-16,32 11-6 0,-33-8 2 15,33 8-7-15,-37-7 13 0,17 1 3 16,20 6-5-16,-39-6-6 0,39 6-3 0,-40-6 14 16,40 6-8-16,-35-9 5 0,35 9-5 15,-38-6-8-15,38 6 13 0,-30-4 0 16,30 4-16-16,-32-5 13 0,32 5-2 0,-29-3-6 15,29 3 3-15,0 0-2 0,-43-7 7 16,43 7-5-16,-30-3-3 0,30 3-5 16,-32-2 14-16,32 2-1 0,0 0 6 0,-42-5-6 15,42 5 1-15,-40 0-6 0,40 0 0 16,-40 5 8-16,40-5-5 0,-45 0-3 16,26 2 16-16,19-2 30 0,-43 3 1 0,43-3 5 15,-40 4 1-15,40-4-10 0,-36 3-6 16,36-3 0-16,-25 3-6 0,25-3-7 15,0 0 9-15,-35 5-9 0,35-5-8 0,0 0-7 16,-30 4 5-16,30-4 2 0,0 0-9 16,-32 18 0-16,32-18 18 0,-28 22-9 15,11-9-18-15,17-13 8 0,-32 24-3 0,19-9-1 16,-4-3 0-16,17-12 3 0,-31 29 8 16,14-16-13-16,-2 2-7 0,4-3 10 0,-3 3 1 15,18-15-2-15,-25 27-4 16,6-15 2-16,19-12-4 0,-25 29 4 0,12-17 0 15,13-12-7-15,-18 27 2 0,18-27-1 16,-17 27 3-16,5-12 10 0,12-15 7 0,-15 30-10 16,15-30-4-16,-17 30-4 0,12-15 4 15,5-15-3-15,-15 32-3 0,15-32 3 16,-13 30 10-16,6-11-7 0,7-19 0 0,-15 32 5 16,5-12-10-16,10-20 3 0,-17 37-3 15,12-19 12-15,5-18-11 0,-15 41 1 16,10-20 3-16,5-21-6 0,-15 39 1 0,10-19-6 15,5-20 6-15,-6 37-4 0,4-16 5 16,2-21 1-16,-4 35 1 0,4-35-7 16,-5 36 11-16,5-36-18 0,-3 31 16 0,3-31 0 15,-3 33-2-15,3-33 2 0,-2 34 2 16,2-34 3-16,-3 34-19 0,3-34 12 16,-7 38-3-16,5-20 1 0,2-18 4 15,-3 38 6-15,3-38-8 0,-2 28 0 0,2-28 0 16,-3 35 4-16,3-35 7 0,-5 28-2 15,5-28-5-15,-7 27 5 0,7-27-14 0,0 0 10 16,-8 35 1-16,8-35-2 0,-7 28 1 16,7-28-3-16,-5 20 2 0,5-20-7 15,-8 27 1-15,8-27 2 0,0 0 4 16,-3 38 2-16,3-38-6 0,-2 36 0 0,2-36 2 16,-7 33 0-16,7-33 4 0,0 37-4 15,0-37-9-15,0 40 12 0,7-18-6 0,-7-22-6 16,8 44 11-16,1-21-11 0,-1-1 5 15,4 2 6-15,1-3-4 0,4 3 8 16,3-1-6-16,7 1 0 0,-9-2 0 0,10 2-6 16,4-3 12-16,-7 2-3 0,7-4-3 15,2 0-5-15,-4 2 7 0,1-3-4 16,3-2 0-16,-2 2 0 0,-2 0 2 0,3-3 0 16,-1 4 0-16,3-3 6 0,-1-1-12 15,6 0 6-15,-7 0 4 0,4 2-8 16,3-4 4-16,2-5 2 0,5 4 0 15,5-2 3-15,0-5-3 0,1 2 0 16,1-2-4-16,-4-2-3 0,2 1 10 0,0-1-12 16,-6 0 9-16,3 0 1 0,-11 0-8 15,-1 0-4-15,-3-3 18 0,1 5-18 0,-2-1 18 16,2-1-16-16,-5 1 21 0,2-2-7 16,-2 1-5-16,5 1-6 0,-4 3 4 0,0-1 0 15,-2-1 7-15,-1 2-10 0,1-4 3 16,-3 3 3-16,3-3-6 0,-2 3 3 15,-27-6 3-15,51 6-3 0,-24-3 4 16,-27-3-2-16,45 3 8 0,-25 0 1 0,-20-3 0 16,46 4 5-16,-23-2-18 0,-23-2 6 15,49 3 3-15,-24-3-7 0,0 3 2 16,-25-3 5-16,65 0-7 0,-25 0-4 0,-8 0 4 16,6 0 2-16,6-3 0 0,4 0-4 15,1 1 13-15,-1-2-13 0,1 1 0 16,1 0 13-16,0-2-20 0,2-2 7 15,0 1-1-15,2 0-1 0,-4-4 6 0,0 5 0 16,2-5-2-16,8 0 3 0,-5 1-1 0,5-3 5 16,-9 3-5-16,0 2 11 0,-4-5-11 15,14 4-8-15,-13-5 10 0,-1 4-2 16,1-3 1-16,-4 3 1 0,3-2-6 16,-4 3 2-16,2-2-2 0,-6-2-1 0,-1 3 1 15,1 3-2-15,-4-3 8 0,-5 0-4 16,-3 2 0-16,3-1 2 0,0 0-6 0,2-1 4 15,5 0 4-15,-1-4 3 0,1 5-5 16,0-4 0-16,0-2-2 0,3 1-4 16,-3 1 4-16,0 0-4 0,4 1-3 15,1-5 9-15,2 4 0 0,-1-3-4 0,4 2 15 16,-2-2-10-16,-6 3 1 0,4-1-11 16,-6-2 7-16,0 3 18 0,0 2-16 0,-1-5 5 15,-6 6-12-15,-3-2 3 16,-2 2 4-16,-3 5 1 0,-22 4 10 0,40-17 8 15,-23 11 5-15,-17 6-2 0,37-15 12 16,-21 3-5-16,5 1-18 0,-21 11-1 0,35-17-6 16,-14 7 11-16,-4-2-17 0,-17 12 12 15,35-18-12-15,-18 6 2 0,1-1 4 0,4 4 4 16,0-3-5-16,-2 1 3 0,-20 11 0 16,37-24 0-16,-20 16 0 0,-17 8-10 15,30-15 4-15,-30 15 4 0,31-16 0 0,-31 16 8 16,29-15-10-16,-29 15-4 0,23-16 22 15,-23 16-5-15,20-13 14 0,-20 13 33 16,22-12-45-16,-22 12 0 0,17-15 3 16,-17 15 4-16,20-19-2 0,-20 19-9 0,13-18 17 15,-13 18-7-15,15-25-14 0,-15 25 16 16,14-20 10-16,-14 20-3 0,5-26 8 0,-5 26-7 16,6-30-6-16,-6 30 4 15,-3-35-9-15,3 35 11 0,-13-37-3 0,4 17-7 16,-2-4 10-16,-3 4-5 0,-1-5-1 15,-5 1-5-15,0-1-5 0,2 0 5 0,-6-2-11 16,-1 2 7-16,-3 1-3 0,-1-4-2 16,4 3-9-16,-7-4 6 0,2 5 1 15,-10-4-5-15,3 1 0 0,-3 0-7 0,-5-1 6 16,-4 0-31-16,1 2-4 0,-4 2 3 16,-5 3 7-16,0-4-1 0,-5 6-1 0,2 2 13 15,3-3-7-15,-1 2-1 0,6 6 4 16,7 0-3-16,1-1 3 0,6 2 8 15,3 0-4-15,-5 2 10 0,11 0-10 0,-3 0 3 16,-1 3-4-16,1-3 8 0,-1 3-11 16,-7-3 6-16,1 2 4 0,-8-1-10 15,-1 1-16-15,-9-1 1 0,-12 6-6 0,-9 0 0 16,-14 2-8-16,-12 0-5 0,-2 0-1 16,-6 0 12-16,-35 0-7 0,22 0 4 0,23 0 18 15,3 0-4-15,0 0-3 16,6 0 4-16,11 0 4 0,5 0 1 0,6-3 1 15,3 3-1-15,8 0 2 0,11 0 5 16,-3-5-27-16,12 5-27 0,3 0-47 0,6 0-92 16,-3-3-136-16,12 3-377 0,22 0 570 15</inkml:trace>
  <inkml:trace contextRef="#ctx0" brushRef="#br0" timeOffset="28992.6704">24161 3585 2804 0,'0'0'-175'0,"27"-3"17"0,-27 3 20 0,38-5 30 16,-38 5 6-16,52-5 21 0,-25 5 8 15,3 0 6-15,0-4 3 0,2 1 9 16,7 3-5-16,-4 0 20 0,0 0-18 15,8 0 24-15,6 0-8 0,-4 3 16 0,12 1-1 16,-4-1 10-16,4-3-15 0,-2 2 19 16,11 6-1-16,-1-5 5 0,-3-3 9 0,-2 3-4 15,-3-3-10-15,3 3 14 0,-8 0 9 16,8-3 27-16,-6 3 13 0,6-6 4 0,-3 3 19 16,10 0-9-16,-5 0-23 0,-2-3 16 15,-3 3-9-15,13-3-1 0,-16 0-15 16,6 3-5-16,-8 0-4 0,3-3 1 15,-7 3-1-15,3 0-12 0,-3 0 5 0,-6 0 3 16,-2 0 0-16,2 3-11 0,-5-3 11 16,-2 0-11-16,3 3 7 0,-4-3 0 0,-3 3-7 15,3 0-7-15,-1-3 7 0,-1 0-4 16,0 3-3-16,1-3 4 0,1 3-4 16,1 0 7-16,-2-3 6 0,8 0 25 15,-5 0-4-15,5 0 9 0,-3 0-14 16,-1 0-9-16,-4 0-1 0,-1 0-3 0,-2 0-3 15,-30 0 6-15,52-3-6 0,-52 3 2 16,45 0-5-16,-45 0 2 0,34 0-3 0,-34 0 10 16,31 0-4-16,-31 0 1 0,0 0-7 15,37 0 3-15,-37 0-12 0,0 0-55 0,29 3-97 16,-29-3-103-16,0 0-267 0,23 3 106 16</inkml:trace>
  <inkml:trace contextRef="#ctx0" brushRef="#br0" timeOffset="29596.4735">26000 3928 1868 0,'0'0'-58'0,"-30"0"43"0,30 0 19 16,0 0 11-16,0 0 9 0,0 0-1 16,0 0-12-16,-37-5 8 0,37 5-23 15,0 0 12-15,0 0-1 0,0 0-7 0,0 0 12 16,0 0-9-16,0 0 1 0,0 0-8 16,0 0 4-16,102-15 4 0,-65 15-8 15,11-4 1-15,6 1-5 0,-1 1 19 16,1-5-14-16,6 4 3 0,2 3-4 0,-2-5 8 15,-1 2-12-15,-1 3 4 0,-4-4 4 16,-2 4 4-16,-4 0-4 0,-1 0 0 0,-9 4-4 16,-4-4 8-16,-2 0 4 0,-2 3 3 15,-30-3 33-15,43 2 25 0,-43-2 2 16,32 6-6-16,-32-6-11 0,7 16 9 0,-7-16-24 16,0 0 2-16,0 0-3 0,-47 47 6 15,28-36-7-15,19-11 2 0,-23 19 6 16,23-19-33-16,-23 18-7 0,23-18 4 0,-14 15-6 15,14-15-3-15,-13 15 3 0,13-15 0 16,0 0 0-16,-12 36-3 0,12-36-6 16,0 0-3-16,7 38-53 0,-7-38-54 0,18 25-132 15,-11-14-298-15,-7-11 114 0</inkml:trace>
  <inkml:trace contextRef="#ctx0" brushRef="#br0" timeOffset="34074.6879">5357 4265 1969 0,'0'0'-44'16,"0"0"-17"-16,0 0 11 0,0 0 19 0,0 0-5 15,0 0-4-15,17-15 8 0,-17 15 15 16,0 0-20-16,0 0 11 0,0 0-3 15,0 0 16-15,0 0-17 0,0 0 3 16,23-12 14-16,-23 12-14 0,0 0 14 0,0 0 17 16,0 0 5-16,0 0 0 0,0 0 13 15,0 0 9-15,0 0-5 0,0 0 25 0,0 0 0 16,0 0-6-16,0 0-17 16,0 0 12-16,0 0 0 0,0 0-17 0,0 0 0 15,0 0-4-15,0 0-7 0,0 0 3 16,0 0 8-16,0 0-1 0,9 46-15 0,-9-46-3 15,1 36 7-15,10-10 0 0,-8-2-7 16,-3-24 21-16,8 47-17 0,2-26-5 16,2 4 8-16,0-5-4 0,4-1-3 0,4-1 10 15,1-3-10-15,0-5 17 0,11 0 21 16,2-7 0-16,6-3 2 0,10-13 0 0,12-4-8 16,15-13 19-16,36-24 12 0,10-11-14 15,2-6-4-15,-3-8 2 0,12-7-13 16,7-4 6-16,6-7-9 0,0 6 5 15,0 5-24-15,-3 5-32 0,-10 10-30 0,-10 9-24 16,-19 10-59-16,-20 17-45 0,-21 3-394 16,-12 10 111-16</inkml:trace>
  <inkml:trace contextRef="#ctx0" brushRef="#br0" timeOffset="34591.9691">6998 4379 2081 0,'0'0'-68'15,"4"-30"32"-15,-4 30 39 0,0 0 15 16,0 0-3-16,0 0 10 0,-5-38-4 16,5 38-3-16,0 0 3 0,0 0-10 0,0 0 3 15,0 0-14-15,0 0 7 0,0 0 6 16,0 0-2-16,0 0 26 0,0 0 4 0,-30 80-18 16,30-80-3-16,6 38-4 0,-6-38 10 15,12 36-10-15,0-14 10 0,1-7 21 16,9 1 49-16,8-6 23 0,8-10 25 0,23-8-6 15,26-14 2-15,56-23-36 0,18-20-8 16,25-12-10-16,45-34-20 0,13-5-24 16,20-17-91-16,41-6-144 0,19-2-422 15,-1-7-7-15,-12-6 120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21T13:57:47.28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22065 10379 895 0,'-27'39'67'15,"6"-6"30"-15,-1 5-24 0,4-4-53 16,8-2-15-16,-2 1 16 15,0 3-6-15,7 1 4 0,-3-6-9 0,1 9 0 0,7-9 0 16,-3 0-5-16,3 2 0 0,3-3-25 16,-3-3-34-16,3-4-23 0,6 2-56 15,-1-3-147-15,0-2 70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18T20:14:46.03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15888 3791 3665 0,'0'0'-122'0,"15"-28"3"0,-15 28-11 0,13-23 7 15,-6 6-8-15,-7 17 26 0,18-25-2 16,-18 25 19-16,12-27 1 0,-12 27 8 0,18-25 28 15,-18 25 9-15,14-27 8 0,-14 27 27 16,16-22 11-16,-16 22 5 0,10-20 9 16,-10 20-5-16,15-17-4 0,-15 17-6 0,0 0 6 15,10-22 3-15,-10 22-24 0,0 0 6 16,0 0-6-16,14-18 15 0,-14 18-3 16,0 0 15-16,0 0 6 0,0 0 12 0,12-22 17 15,-12 22 14-15,0 0 9 0,0 0 4 16,0 0-20-16,0 0-2 0,0 0-3 0,0 0-14 15,0 0-5-15,0 0 9 0,13-20 3 16,-13 20-31-16,0 0 10 0,0 0-7 0,0 0 2 16,0 0-12-16,0 0 7 0,0 0 5 15,0 0-16-15,0 0 6 0,0 0-4 16,0 0-8-16,0 0 20 0,0 0-8 16,0 0-4-16,0 0-1 0,0 0-4 0,-20 107 7 15,8-73-2-15,5 6-1 0,-3 2 3 16,2 1 7-16,5 4-12 0,-2-4-4 0,-4-3 6 15,8 0 1-15,1-3 4 0,0-3-9 16,-5-4-7-16,10 0 0 0,-4-1 12 16,4-4-3-16,-5-25 5 0,12 40-9 0,1-25 4 15,-13-15 16-15,41 10-4 0,-6-18 1 16,0-4 12-16,17-12-7 0,13-9-3 16,4-12-14-16,21-15 20 0,5-8 10 15,4-8-16-15,-2 1 0 0,2-2 14 0,-2 6-12 16,-10 4-4-16,3 2 3 0,-6 6-20 0,-6 12-16 15,-14 8-35-15,6 6-56 0,-1-6-95 16,4 6-267-16,-1 6-185 0,-2-2 119 16</inkml:trace>
  <inkml:trace contextRef="#ctx0" brushRef="#br0" timeOffset="912.6384">16783 4233 2740 0,'0'0'-2'16,"0"0"4"-16,0 0-2 0,48 8 0 0,-48-8-2 15,0 0 4-15,0 0 4 0,0 0 2 16,0 0-10-16,0 0 10 0,0 0-8 0,0 0 3 15,0 0 8-15,25 15 41 0,-25-15 7 16,0 0 25-16,0 0 35 0,0 0 5 16,0 0 13-16,0 0-7 0,0 0 4 0,0 0-35 15,0 0-10-15,0 0-4 0,0 0-22 16,0 0-4-16,0 0 6 0,0 0-15 16,0 0-10-16,0 0 5 0,0 0-11 0,0 0-7 15,0 0 2-15,0 0-8 0,0 0 1 16,0 0-8-16,0 0 1 0,0 0 1 0,0 0-1 15,0 0-17-15,0 0 12 0,0 0-7 16,0 0 0-16,-17 46 4 0,17-46-11 0,-31 56 8 16,14-23 4-16,-3 5-7 0,6-2 2 15,-1-3-3-15,0 3 5 0,5-3 5 16,2-6-3-16,0 1 4 0,1-2-12 16,5-3 13-16,2-23-2 0,-3 39 4 0,3-39 26 15,33 21-8-15,4-21 0 0,28-9 6 16,59-18-14-16,10-15 1 0,13-10-13 15,5-9 5-15,7-11-10 0,0 1-3 0,-7-3 6 16,-4 1 1-16,-11 2-20 16,-12 8-3-16,-8 0-3 0,-13 10-22 0,-2 4-46 0,-13 15-26 15,-21 3-71-15,-2-1-210 0,-11 8-436 16,0-3 37-16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18T20:14:53.21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26535 5836 4026 0,'-2'-49'-147'0,"2"49"-12"0,-8-37-52 16,5 19 17-16,3 18 16 0,-12-37 28 15,3 18 13-15,9 19 22 0,-16-36 6 0,4 14-3 16,-1 3-2-16,-1-2 8 0,-4 2 20 16,1-3 18-16,0 1 47 0,4 0 63 0,-5-1 19 15,4 1 5-15,3-1 11 0,-3 3-17 16,-1-3-32-16,3 5-62 0,-1-6-94 16,1 2-175-16,4 3-206 0,-5-3 105 0</inkml:trace>
  <inkml:trace contextRef="#ctx0" brushRef="#br0" timeOffset="448.953">26080 5060 2245 0,'-20'-21'202'0,"20"21"-40"0,0 0-31 16,-14-26-5-16,14 26-15 0,0 0-40 16,0 0-19-16,-15-21-3 0,15 21 2 15,0 0-6-15,0 0 0 0,0 0-2 0,-13-19-11 16,13 19-2-16,0 0 8 0,0 0-16 15,0 0-5-15,0 0-8 0,0 0 2 0,0 0 0 16,0 0-3-16,0 0-3 0,0 0 12 16,0 0 10-16,0 0-24 0,0 0 3 0,0 0-2 15,0 0-10-15,0 0 4 0,-12 66 10 16,12-66-6-16,-3 35-6 0,3-35 10 16,-3 33 1-16,3-33-7 0,0 39 2 0,0-14 10 15,0-25-5-15,0 52 1 0,0-21-10 16,3-3 4-16,0 0 2 0,6-1-8 15,-3 5 10-15,3-2-4 0,-1-1 3 0,6 0-5 16,-3-3 12-16,3 1 9 0,-6-6-9 16,4 0 2-16,3-1 17 0,-15-20 19 15,18 27 7-15,2-17 40 0,-20-10-9 0,52 0 2 16,-12-10 8-16,10-8 0 0,14-11-4 16,13-7-13-16,20-14 7 0,2-5 4 0,-1-7-9 15,8-5-8-15,1 0-7 0,-2-11-10 16,2 1-7-16,7-3-11 0,0-2-23 15,-1-4-19-15,8 2-28 0,3 7-34 0,-6-4-33 16,6 9-31-16,-7 3-53 0,-15 1-134 16,0 2-550-16,-16 4-190 0</inkml:trace>
  <inkml:trace contextRef="#ctx0" brushRef="#br0" timeOffset="1128.1037">26853 6032 3873 0,'0'0'-103'0,"5"30"16"0,-5-30 34 16,0 0 13-16,-9 36 10 0,9-36 13 0,-8 32 5 16,8-32 14-16,-12 36 6 0,11-16 18 15,1-20 1-15,-9 32 3 0,9-32-14 0,-3 34 13 16,3-34 2-16,0 28 3 0,0-28 0 15,3 27 25-15,-3-27 14 0,10 27 11 0,-10-27 19 16,24 20 15-16,-24-20 1 0,53 5 1 16,-13-10-14-16,24-7-16 0,25-11-10 15,29-5-10-15,18-19-18 0,21-4-29 0,26-11-38 16,16-2-45-16,6-3-50 0,8-8-62 16,24-21-147-16,-41 14-541 0,-10 0-165 15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18T20:15:07.82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21207 3165 3689 0,'0'0'-133'0,"0"0"5"16,0 0 4-16,0 0 10 0,0 0 44 0,0 0 3 15,0 0 9-15,0 0 16 0,0 0 29 16,47-46 0-16,-47 46 3 0,10-15 7 16,-10 15 8-16,0 0 3 0,20-17-3 0,-20 17 8 15,17-16 21-15,-17 16 10 0,22-19 1 16,-22 19-5-16,15-19 18 0,-15 19-22 0,20-18-2 16,-20 18-11-16,15-17 5 0,-15 17-7 15,18-12-21-15,-18 12 14 0,0 0-3 16,24-12-11-16,-24 12 7 0,0 0 0 15,0 0 0-15,0 0-5 0,0 0-11 0,0 0 18 16,33 32-9-16,-33-32 0 0,5 34 0 16,-2-11 9-16,-3 6-4 0,4 1-7 0,2 1 15 15,-6 4-13-15,5-5 0 0,-1-3 0 16,4-1 0-16,-3 1 5 0,5-3-5 0,0-5 9 16,4 0 15-16,4-7-6 0,5-2 32 15,9-4 0-15,5-9 3 0,13-5-5 16,12-7-5-16,17-9 14 0,28-12 0 0,5-11-20 15,5-5-4-15,5-4 21 0,5-8-30 16,0-4-3-16,0-3-5 0,6-2 6 0,-8 0-5 16,-1 3-24-16,-9 8-27 0,2 1-33 15,-3 3-33-15,-5 4-77 0,0 3-142 16,-6-2-422-16,1 7 471 0</inkml:trace>
  <inkml:trace contextRef="#ctx0" brushRef="#br0" timeOffset="647.2985">22505 3818 2997 0,'0'0'-107'0,"-7"32"24"0,7-32 14 16,-3 39 21-16,-2-11 19 0,2-1 15 0,-2 2 20 16,1 1 11-16,1 0 14 0,3-1 8 15,0 1 30-15,3-2 4 0,1-4 9 0,4 2 24 16,-3-2-5-16,4-1 11 0,2-7 22 15,9 1 1-15,2-7 13 0,10-5-2 16,8-10-15-16,22-9-12 0,16-3-5 0,35-24-23 16,15-12-4-16,11-2-14 0,15-10-10 15,12-2-8-15,1-7-16 0,12 0-17 0,-2 0-38 16,7-1-46-16,-11 9-48 0,-4-2-64 16,-4 2-170-16,-9 9-485 0,-12 1 28 15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18T20:15:30.56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19832 2809 2820 0,'0'0'-133'0,"0"0"20"0,0 0 4 0,0 0 22 16,0 0 10-16,0 0 21 0,0 0 29 0,0 0 14 16,0 0 13-16,0 0-4 0,0 0 11 15,0 0-14-15,0 0 7 0,0 0 0 16,0 0-6-16,0 0 2 0,0 0 1 0,0 0-11 16,0 0 4-16,0 0 3 0,0 0-7 15,0 0-3-15,0 0 14 0,0 0 3 0,0 0-14 16,0 0 3-16,0 0 18 0,0 0 21 15,0 0 20-15,0 0 3 0,0 0-2 16,-2 74 3-16,2-74 2 0,-1 28-19 16,1-28 8-16,0 30-12 0,0-30 5 0,3 30 6 15,-3-30 19-15,12 25-9 0,-12-25 18 16,16 25 26-16,-16-25 9 0,31 15-13 0,-11-11 0 16,-20-4 21-16,75-7-25 0,-25-2-3 15,15-6-15-15,16-8 5 0,31-10-12 16,5-4-6-16,5-4 24 0,8-7-44 0,9-8-14 15,3 1-1-15,1-4 3 0,-3-4-8 16,-1 0 0-16,-4 5-12 0,-7-1-22 0,-1 7-28 16,-8 6-39-16,1 2-73 0,-13 2-184 15,-13 10-394-15,-24 5 498 0</inkml:trace>
  <inkml:trace contextRef="#ctx0" brushRef="#br0" timeOffset="853.4139">21147 3141 3118 0,'0'0'-13'15,"0"0"6"-15,0 0-8 0,0 0 5 16,0 0 0-16,0 0 5 0,0 0 0 0,0 0-23 15,-3 71 21-15,3-71-1 0,0 0-2 16,0 0 5-16,3 36 2 0,-3-36-2 16,5 27-5-16,-5-27-1 0,0 0 6 0,8 35 13 15,-8-35-6-15,2 25 11 0,-2-25 21 16,13 18-7-16,-13-18 23 0,17 19 19 16,-17-19-11-16,22 13 24 0,3-10-12 15,5-2 24-15,7-2-16 0,15-2 2 0,21-5 6 16,14-7-24-16,9-3-7 0,34-6 8 0,4-1-12 15,-4-10-17-15,1 8-42 0,-1-3-48 16,2 0-85-16,6-9-248 0,-15 5-362 16,10-3 423-16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18T20:15:34.41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21338 2553 4560 0,'0'0'-145'0,"0"0"-24"16,0 0-40-16,0 0-37 0,0 0-563 16,-34 5 131-16</inkml:trace>
  <inkml:trace contextRef="#ctx0" brushRef="#br0" timeOffset="348.2516">21304 2558 3507 0,'0'0'-66'0,"0"0"8"16,0 0 4-16,0 0 26 0,-32 0 12 0,32 0 14 16,0 0 4-16,0 0 0 15,0 0 5-15,0 0-4 0,0 0-3 0,0 0-3 16,0 0 8-16,0 0-10 0,0 0 12 0,0 0-7 15,0 0-4-15,0 0 1 0,0 0 3 16,0 0 3-16,0 0-6 0,0 0 31 16,0 0-19-16,0 0 9 0,0 0-6 0,0 0-3 15,0 0 2-15,0 0-6 0,-30 7 10 16,30-7-6-16,0 0 5 0,-6 29-8 16,6-29 1-16,-5 27-7 0,5-27-4 0,0 0 8 15,8 36-4-15,-8-36 4 0,15 22 16 16,-15-22-2-16,33 20 3 0,-13-10 5 0,11-3 11 15,2 0-4-15,5-4 24 0,9-3-19 16,5 0 19-16,5-3 6 0,7-4 10 0,3-5-1 16,-1 0-4-16,11-8-17 0,-1-4 11 15,4-2-10-15,-5-7 5 0,24-9-12 16,-12 2 5-16,2-13-15 0,-12 6 3 16,6-10-15-16,2-1 14 0,-4-8-17 0,-1 2 5 15,-6-1-8-15,-9 11-31 0,-10 9-23 16,-5 6-42-16,-3 5-71 0,-8 3-131 15,6 3-554-15,-12 2-1 0</inkml:trace>
  <inkml:trace contextRef="#ctx0" brushRef="#br0" timeOffset="996.6958">22609 3177 3744 0,'-8'-48'-47'16,"8"48"7"-16,0 0-12 0,0 0-20 16,0 0 2-16,0 0 11 0,0 0 0 0,0 0 6 15,0 0-3-15,0 0 6 0,0 0 9 16,0 0 6-16,0 0 8 0,0 0 4 15,0 0 13-15,0 0 15 0,-16 80-7 0,16-80 14 16,0 0 13-16,11 34 15 16,-11-34 16-16,10 20 15 0,-10-20 5 0,16 25-1 15,-1-15 28-15,-15-10-9 0,45 19 1 0,-16-16 0 16,8-1-6-16,5-2-19 0,6-5 20 16,11-5-11-16,6-2-9 0,15-8 3 0,-8-7-12 15,42-12-5-15,8-9-8 0,-3-6-8 16,-1-5-6-16,5-4-5 0,-1-11-24 15,1-10-33-15,10-2-49 0,-3-1-44 0,6-2-83 16,-3 0-271-16,-10 2-312 0,7-6 244 16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18T20:16:24.74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31102 17586 2154 0,'0'0'323'16,"0"0"-65"-16,0 0-53 0,0 0-75 0,0 0-24 15,0 0-27-15,0 0-5 0,0 0-6 16,0 0-10-16,0 0 0 0,0 0 2 16,0 0-22-16,0 0-3 0,0 0-12 0,0 0 1 15,0 0 3-15,0 0-1 0,0 0 6 16,0 0 11-16,0 0-4 0,0 0 14 0,0 0 12 15,0 0 12-15,0 0 8 0,0 0 5 16,0 0-2-16,0 0-12 0,0 0-15 16,0 0-2-16,0 0-11 0,0 0-4 0,0 0-13 15,0 0-9-15,0 0 0 0,0 0-4 16,-82-15-8-16,82 15-1 0,0 0-4 16,-32-9 7-16,32 9-4 0,0 0 3 0,-35-11-7 15,35 11 4-15,-35-5 2 0,35 5-3 16,-39-7-1-16,39 7 9 0,-38-6-15 0,38 6-5 15,-34-3-8-15,34 3-11 0,-37-3-6 16,37 3-9-16,-38-3-1 0,38 3 5 16,-35 0-4-16,35 0 7 0,-39 3 12 0,39-3-11 15,-40 3 9-15,40-3 1 0,-40 3 7 16,40-3 12-16,-37 5-7 0,37-5 3 0,-40 4 6 16,40-4 12-16,-33 8-1 0,33-8 0 15,-35 12 4-15,35-12 5 0,-31 12 6 0,31-12 5 16,-26 9 0-16,26-9-4 0,-27 12 7 15,27-12 0-15,-25 15-2 0,25-15 5 16,-22 15 3-16,22-15 2 0,-27 23 4 0,27-23 2 16,-20 20 4-16,10-6 1 0,10-14 5 15,-17 27-14-15,17-27-3 0,-18 29-3 16,10-14 1-16,8-15-1 0,-14 31-5 0,6-14-5 16,8-17 1-16,-8 30-3 0,8-30 0 15,-15 32-4-15,13-13 8 0,2-19 0 16,-10 32 0-16,10-32-1 0,-9 31 1 0,9-31-2 15,-11 32 0-15,11-32-7 0,-5 32-1 16,5-32-4-16,-5 30 3 0,5-30-3 16,-4 34-3-16,4-34-2 0,-3 33 1 0,3-33-3 15,0 35 3-15,0-35-4 0,3 33-1 16,-3-33 5-16,0 35 5 0,0-35 1 0,0 37 1 16,0-37 0-16,0 33 2 0,0-33-4 15,0 35-1-15,4-17-3 0,-4-18-1 0,5 33-2 16,-5-33 0-16,3 37-1 0,2-17-1 15,-5-20-1-15,12 32 1 0,-7-19-4 16,-5-13 1-16,12 30-1 0,-12-30 1 0,15 29-1 16,-15-29 2-16,16 27-6 0,-7-15 5 15,-9-12-2-15,28 30 0 0,-11-19-2 0,0 5 2 16,-1-4-2-16,8-3 1 0,-4 3 0 16,2 0-1-16,4-2-3 0,-1-2 1 15,2 3 0-15,5-5-3 0,1 0 0 16,-1 0 3-16,2 0-1 0,-3 0 0 0,3-3 0 15,-4 0 2-15,5 1 3 0,-5-2-2 16,2 3-2-16,-4-4 1 0,4-1-1 0,-3 0 3 16,-3 0-2-16,5 0 1 0,-1 0-2 15,-7 0 1-15,7 0 0 0,-1-1-1 0,-3-4-3 16,1 3-1-16,5-2 3 0,-4-2 0 16,-6 1 1-16,-22 5 0 0,57-13-2 0,-35 7 3 15,8 0 2-15,-12-5 0 0,6 3 1 16,-24 8 3-16,42-19-3 0,-19 10 3 0,0-5-4 15,-23 14 3-15,35-21-1 0,-18 9-1 16,5 0-2-16,0-3-3 0,-6 3 0 16,-16 12 2-16,27-25-3 0,-13 13 2 0,-14 12 1 15,25-24 0-15,-17 11-1 0,-8 13 4 16,18-23-4-16,-18 23 8 0,14-27 6 16,-14 27 3-16,10-30 4 0,-10 30 0 0,7-29 6 15,-7 29 1-15,5-30-5 16,-5 30-2-16,0-34-3 0,0 34 1 0,-5-37-5 15,5 37 0-15,-4-45-4 0,1 15-1 0,-2 3-2 16,0 0 1-16,-4-13-6 0,-1 3 0 16,-3-7-2-16,1 1 1 0,-9-2 0 15,-3-8 2-15,-1 5 7 0,0 1 7 0,-5-4 4 16,3 9 0-16,2 2-9 0,-2 5-16 16,0 5-25-16,1-2-37 0,-4 8-56 0,-4 3-55 15,-26 2-119-15,-5 4-206 0,-36 3-464 16,-48-4-976-16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18T20:17:04.39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5921 1185 2024 0,'-20'-25'338'0,"20"25"-126"0,0 0-62 16,0 0-46-16,0 0-10 0,0 0-21 0,-17-16-20 16,17 16 4-16,0 0-25 0,0 0 7 15,0 0-17-15,0 0 2 0,0 0-1 0,0 0 8 16,-6-24-10-16,6 24 15 0,0 0 8 16,0 0 12-16,0 0 11 0,0 0 0 15,0 0 2-15,0 0-10 0,0 0-12 16,0 0 10-16,0 0-16 0,0 0-8 0,0 0 1 15,0 0-5-15,-14-18-5 0,14 18-9 16,0 0 3-16,0 0-22 0,0 0 6 0,0 0-4 16,0 0 2-16,0 0 10 0,0 0 1 15,0 0-13-15,-13 58 9 0,13-58-10 16,-4 31 1-16,4-31 2 0,-1 31 0 0,1-31-8 16,0 30 19-16,0-30-14 0,5 32 1 15,-5-32 4-15,10 27-11 0,-10-27 10 0,12 21-1 16,-12-21 2-16,11 17 11 0,-11-17 2 15,0 0 14-15,27 13 17 0,-27-13 5 0,0 0 16 16,38-12-11-16,-38 12 5 0,46-24 19 16,-18 3-2-16,12-8 1 0,7 1-6 15,13-16-12-15,27-16-3 0,7-3-13 16,5-9-2-16,9-5-6 0,-4-3 0 0,6-2-1 16,1-6-9-16,-6 2-4 0,4-4-9 15,-10 8-5-15,1 3-16 0,-1-2-10 16,-6 4-36-16,1 8-33 0,-7 2-54 0,-5 0-97 15,-20 18-270-15,-5 5-329 0,-19 8-19 16</inkml:trace>
  <inkml:trace contextRef="#ctx0" brushRef="#br0" timeOffset="911.9617">6962 1234 3706 0,'0'0'-129'0,"0"0"13"0,0 0 0 16,0 0 11-16,0 0 19 0,0 0 25 0,0 0 28 16,0 0 38-16,0 0 35 0,0 0 19 15,0 0 13-15,0 0-11 0,0 0 5 0,0 0-25 16,0 0 5-16,0 0-11 0,0 0 6 16,0 0-9-16,0 0-4 0,0 0 12 15,0 0-13-15,0 0-7 0,0 0 2 16,0 0-5-16,-5 83 1 0,5-83 4 0,5 41 8 15,-2-14 7-15,-3 0-2 0,2 1-10 16,1 1 28-16,5-2-33 0,-4 0 23 0,7 1 19 16,-2-2-8-16,2-3-5 0,-2 2 1 15,4-7 6-15,1 1 9 0,4-3 14 16,2-7 14-16,7-6 20 0,-27-3-3 0,72-9-9 16,-19-10-1-16,9-15-10 0,3-6-4 15,26-18-10-15,2-9-18 0,4-7-4 0,4-10-4 16,9 1-10-16,1-16-3 0,6-3-15 15,1-5-19-15,6-1-16 0,3-6-26 0,-1 9-23 16,13-1-35 0,1 5-25-16,12 6-24 0,12-3-55 0,5 8-173 0,-3 9-510 15,-2 6-317-15</inkml:trace>
  <inkml:trace contextRef="#ctx0" brushRef="#br0" timeOffset="9600.5025">4829 7535 2137 0,'0'0'121'0,"0"-23"-161"15,0 23-126-15,0 0-87 0,0 0-218 16,0 0 100-16</inkml:trace>
  <inkml:trace contextRef="#ctx0" brushRef="#br0" timeOffset="10509.4149">4871 7473 1629 0,'0'0'46'16,"0"0"54"-16,0 0 46 0,16-23 28 15,-16 23-27-15,0 0-2 0,0 0-33 0,0 0 7 16,0 0-5-16,15-20-9 0,-15 20 9 16,0 0-12-16,0 0-1 0,0 0-10 0,0 0-9 15,0 0-19-15,0 0 15 0,0 0-22 16,0 0 10-16,0 0-1 0,0 0-6 15,0 0-7-15,0 0 7 0,0 0-23 0,0 0 1 16,0 0 12-16,0 0-8 0,0 0 4 16,0 0-8-16,0 0-12 0,0 0 3 15,0 0-19-15,0 0 3 0,0 0 4 0,0 0 5 16,0 0-11-16,0 0 5 0,0 0-6 16,-20-40-7-16,20 40 16 0,0 0-9 0,0 0-2 15,0 0 1-15,0 0 14 0,0 0-22 16,-30-7-7-16,30 7 7 0,0 0-13 0,0 0 3 15,0 0 1-15,0 0 6 0,0 0-7 16,-48 8-4-16,48-8 7 0,-29 12 0 0,29-12-8 16,-28 10 6-16,28-10 6 0,-30 17 10 15,11-9-11-15,19-8-6 0,-30 17 10 16,30-17 0-16,-28 12 1 0,28-12 3 16,-27 13 1-16,27-13 4 0,-17 12-9 0,17-12-2 15,-18 20-3-15,18-20 19 0,-15 15-13 16,15-15 3-16,-15 17-9 0,15-17 5 15,0 0 0-15,-14 24 7 0,14-24-14 0,0 0 5 16,-5 25 4-16,5-25-6 0,0 0 2 16,0 0 13-16,14 33-9 0,-14-33 13 0,16 17 2 15,-16-17 7-15,27 9-2 16,-27-9-2-16,34 4-4 0,-34-4 16 0,36 8 0 0,-36-8 4 16,34 3-14-16,-34-3 11 0,35 1-2 15,-35-1-1-15,32 0-4 0,-32 0-3 16,35 0 7-16,-35 0-14 0,33-1-4 0,-33 1 1 15,35-3-1-15,-35 3 4 0,42 0 2 16,-42 0-5-16,37-3-3 0,-37 3-11 16,42-5 6-16,-42 5 1 0,37-1 0 0,-37 1-3 15,33-3-6-15,-33 3 10 0,39-4-6 16,-39 4-2-16,33 0 5 0,-33 0-2 0,37 4-1 16,-37-4-2-16,30 0-2 0,-30 0 4 15,27 4-8-15,-27-4 13 0,30 5-9 16,-30-5 9-16,30 7-12 0,-30-7 3 0,30 11-3 15,-30-11 9-15,30 13 0 0,-30-13 0 16,27 16 0-16,-14-12-7 0,-13-4 2 0,30 15-4 16,-14-5-1-16,-16-10 3 0,20 17 1 15,-20-17-1-15,0 0 1 0,25 15 3 0,-25-15-3 16,16 8 1-16,-16-8 0 16,0 0-3-16,10 27 17 0,-10-27-11 0,0 0-2 15,-3 36 1-15,3-36-3 0,0 0 6 0,-12 33-10 16,12-33 7-16,-11 18-2 0,11-18-7 15,-17 21 14-15,17-21 8 0,-28 20 7 0,12-8 6 16,16-12-4-16,-26 18 4 0,9-8-4 16,17-10 3-16,-32 17-11 0,32-17 6 15,-37 16-7-15,21-9 1 0,16-7 0 0,-32 14-5 16,15-8 2-16,17-6-3 0,-22 12-4 16,22-12 3-16,-26 11-2 0,26-11-2 15,0 0-7-15,-30 13-3 0,30-13-28 0,0 0-18 16,0 0-26-16,-21 15-13 0,21-15-27 15,0 0-33-15,0 0-50 0,-8 8-111 16,8-8-513-16,0 0 37 0</inkml:trace>
  <inkml:trace contextRef="#ctx0" brushRef="#br0" timeOffset="11641.7867">5938 7390 3565 0,'0'0'-128'0,"0"0"34"16,0 0 24-16,-45-27 4 0,45 27 13 0,0 0 9 15,0 0 4-15,0 0 15 0,0 0-15 16,-12-24 6-16,12 24 16 0,0 0 8 15,0 0 7-15,0 0 8 0,0 0 6 0,-13-20 17 16,13 20 0-16,0 0-5 0,0 0 7 16,0 0 3-16,0 0 9 0,-17-19-18 15,17 19 10-15,0 0-10 0,0 0-15 0,0 0-4 16,-32-9 2-16,32 9 7 0,0 0 0 16,0 0-12-16,-33 0 1 0,33 0-3 0,0 0 0 15,0 0-5-15,-44 9 14 0,44-9-6 16,-25 12 6-16,25-12 7 0,-23 12 23 15,23-12-21-15,-22 15 14 0,22-15-5 0,-17 24-10 16,17-24 3-16,-17 28 0 0,12-8-1 16,5-20 1-16,-15 38-1 0,12-20-2 15,3-18 0-15,-5 40-8 0,5-40 1 0,5 42 13 16,0-20 0-16,-2 3 0 0,-3-25-5 16,15 42-2-16,-6-24 15 0,-1 2 21 0,4-3-3 15,-12-17 48-15,27 31-9 0,-9-18 9 16,-1-1-20-16,4-2 3 0,6 0-23 15,-2-8-2-15,2 1-7 0,-27-3 4 0,55 0-6 16,-28-5 15-16,5 2-3 0,-32 3-2 16,60-10 4-16,-35 1-3 0,4-1-10 15,-1 5-1-15,-6-4-8 0,8 1 0 0,-30 8-9 16,38-7 1-16,-38 7-6 0,35-9 2 16,-35 9-9-16,36-14 1 0,-36 14-3 0,30-12-5 15,-30 12-1-15,26-17 0 0,-9 13 2 16,-17 4-14-16,29-16-21 0,-29 16-27 15,28-18-35-15,-16 5-27 0,-12 13-42 0,28-24-39 16,-16 5-95-16,-4-4-582 0,2 7-222 16</inkml:trace>
  <inkml:trace contextRef="#ctx0" brushRef="#br0" timeOffset="12156.6283">6433 7281 4095 0,'0'0'-18'0,"-8"-20"3"0,8 20-1 16,0 0 5-16,0 0-5 0,0 0 1 15,0 0 17-15,0 0 11 0,0 0-11 0,-12-26 7 16,12 26-13-16,0 0 6 0,0 0 12 16,0 0-17-16,0 0 16 0,0 0-1 15,0 0-17-15,0 0 1 0,0 0 1 0,0 0 6 16,0 0 1-16,-12 84 3 0,12-84-9 16,-3 28 4-16,3-28 3 0,-2 32-3 15,2-32 7-15,0 34-9 0,0-34 0 0,0 31 7 16,0-31 6-16,5 29-1 0,-5-29 7 15,24 27 9-15,-13-15-12 0,-11-12 0 0,39 15-9 16,-16-7 3-16,6-7-3 0,-4 2-9 16,-25-3 19-16,57 0-14 0,-26-3 11 15,-1 3 10-15,-30 0-40 0,52-12 15 0,-25 11-11 16,0-10-2-16,-2 6 18 0,-3-5-13 16,-22 10 25-16,40-12 31 0,-20 3-22 15,-3-3 3-15,-17 12 7 0,23-20 25 0,-23 20 1 16,17-24-2-16,-17 24-3 0,13-29-3 15,-13 29-6-15,0-28 4 0,0 28-3 0,-5-35-5 16,5 35 7-16,-15-37-14 0,5 18-1 16,2-3 3-16,8 22-9 0,-30-30 1 15,13 13-3-15,3 2-6 0,-6 2-3 16,20 13-1-16,-33-27 3 0,16 19-4 0,17 8-3 16,-40-12 3-16,40 12-6 0,-38-4 4 15,38 4-11-15,-52 9 0 0,27-2 8 0,-4 4-10 16,-4 9-4-16,1-3-3 0,4 5 1 15,-4 0-22-15,3 0-20 0,3-4-19 0,4 1-41 16,3-2-23-16,4-1-26 0,5-4-65 16,10-12-157-16,-6 15-474 0,6-15-108 15</inkml:trace>
  <inkml:trace contextRef="#ctx0" brushRef="#br0" timeOffset="13265.8889">7222 7035 3832 0,'0'0'-104'0,"-56"-40"16"16,56 40 30-16,0 0 32 0,0 0 13 0,-22-8 20 15,22 8 18-15,0 0 17 0,0 0 0 16,0 0 11-16,0 0-25 0,0 0 2 0,0 0 11 16,-30-12-8-16,30 12 21 0,0 0 19 15,0 0 22-15,0 0 16 0,0 0 5 0,0 0-13 16,0 0-2-16,0 0-18 0,0 0-8 15,0 0-11-15,0 0-7 0,0 0-8 16,0 0-6-16,0 0 2 0,0 0 2 16,0 0 3-16,-27 32-5 0,27-32-8 0,0 28 0 15,0-28-3-15,5 38-4 0,-5-38-7 16,12 47 3-16,-2-23-3 0,-4-1 0 16,6 5-9-16,5 7 6 0,0-3-3 0,3 3 10 15,3 0-3-15,-1-3-3 0,5 6-2 16,3-8 1-16,-5 6-4 0,3-7-4 0,-3 1 2 15,0-5-3-15,-1 1 0 0,-2-5-4 16,-7-2 0-16,3-1 3 0,-3 1-4 0,0-6 1 16,-1 4-2-16,-14-17-1 0,20 25 2 15,-20-25-1-15,13 17-4 0,-13-17 2 16,18 17 1-16,-18-17-7 0,0 0-14 0,0 0-10 16,14 15-6-16,-14-15-9 0,0 0 6 15,0 0-6-15,0 0 11 0,0 0 3 0,0 0-13 16,0 0-3-16,-45-79 0 0,33 60 1 15,4-4 9-15,-4-4 1 0,7 2 4 16,-7 1 9-16,0-2 20 0,4 2 3 16,-5-3 8-16,4 2 0 0,1 2-1 0,0-3 1 15,-1 1-3-15,-1-2-3 0,2 3-1 16,-1-2-2-16,4 2 4 0,2-5-1 0,3 29 1 16,-12-53-5-16,11 33 0 0,1 20-1 15,-9-47 5-15,9 47-1 0,-3-39 0 0,3 39 1 16,0-41 2-16,0 41 7 0,-3-41-9 15,3 41 2-15,3-36 1 0,0 17-4 0,-3 19-7 16,9-35 2-16,-9 35-2 0,8-34 3 16,0 17 7-16,-8 17-5 0,9-30-1 15,-9 30 3-15,13-29-4 0,-13 29-1 0,15-29-3 16,-15 29 4-16,12-26 0 0,-12 26 0 16,17-23 2-16,-17 23 0 0,8-22-4 0,-8 22 5 15,13-23-6-15,-13 23 1 0,15-18 3 16,-15 18-1-16,17-18-3 0,-17 18 0 15,20-20 4-15,-3 12-6 0,-17 8 4 16,37-16 0-16,-37 16 1 0,33-9 0 0,-33 9-4 16,35-7 1-16,-35 7-2 0,34 0 1 15,-34 0 0-15,0 0 0 0,45 3 2 0,-45-3-3 16,22 16 5-16,-9-3-8 0,-13-13 6 16,17 34 4-16,-12-13-2 0,-5-21 0 15,8 39 3-15,-4-16 1 0,-4-23-1 0,1 42 9 16,-1-18 14-16,0-24-1 0,-1 43-3 15,1-19 1-15,0-24 7 0,-9 43 0 16,6-24-2-16,3-19-8 0,-9 43 0 0,4-27-1 16,5-16 3-16,-13 36-2 0,5-21-2 15,8-15-5-15,-22 31 1 0,0-19-1 0,0 1-2 16,4 1-1-16,18-14 5 0,-52 11-3 16,24-9-5-16,28-2 0 0,-50-2 0 0,18 2-1 15,32 0 3-15,-45-10-6 0,45 10-2 16,-37-6-20-16,37 6-20 0,-29-9-17 15,29 9-17-15,0 0-26 0,4-21-36 0,-4 21-75 16,0 0-201-16,42-29-491 0,-19 17-434 16</inkml:trace>
  <inkml:trace contextRef="#ctx0" brushRef="#br0" timeOffset="13905.8497">8427 6656 4378 0,'0'0'-21'15,"0"0"5"-15,0 0 25 0,0 0 4 16,0 0 2-16,-79-25 22 0,79 25 19 16,0 0 4-16,-28-8-3 0,28 8-14 0,0 0-6 15,0 0-6-15,-22-12-7 0,22 12-5 16,0 0 2-16,0 0-9 0,0 0 3 15,0 0-1-15,0 0 0 0,0 0-4 0,0 0 5 16,0 0-5-16,0 0 11 0,0 0-19 16,0 0 11-16,0 0 2 0,0 0-7 0,0 0-1 15,-17-20 1-15,17 20 2 0,0 0-3 16,0 0 2-16,0 0-6 0,0 0 5 16,0 0 0-16,0 0-3 0,0 0-2 0,0 0 1 15,0 0 1-15,0 0-2 0,35-44-3 16,-35 44-2-16,31-17 6 0,-16 2-4 0,1 4 2 15,4-3 0-15,-20 14-3 0,36-23 1 16,-15 6-3-16,-1 3-5 0,-3-1 8 16,-17 15-2-16,32-21-1 0,-19 9 5 15,-13 12 1-15,19-22-4 0,-19 22 0 0,13-20 7 16,-13 20-2-16,0 0 3 0,3-27 1 16,-3 27 2-16,0 0-7 0,0 0 6 0,0 0 1 15,-31-33 11-15,31 33 4 0,-17-7-2 16,17 7-3-16,0 0-2 0,-42-5-3 15,42 5-2-15,-40 9-1 0,12 0 1 16,-1 1-1-16,-1 6-5 0,-5 0 2 0,1 4-3 16,-1 2 7-16,0 2 0 0,0 0 4 15,5 2-1-15,-2 2 2 0,4-2-1 0,3 3 3 16,-2-1-7-16,10 2 4 0,0-2 7 16,1 3-5-16,4-3 0 0,7-3 4 15,2 5 19-15,6-3 10 0,9 0 14 0,9 1-1 16,11-1-3-16,13 2-9 0,7-7-8 15,8-5 1-15,9 0-9 0,15-4-8 0,-6-8-14 16,18-5-43-16,6-5-68 0,43-10-99 16,-11-13-244-16,8-10-528 0,-6-10-980 15</inkml:trace>
  <inkml:trace contextRef="#ctx0" brushRef="#br0" timeOffset="17117.6299">4318 15826 4816 0,'0'0'-152'0,"0"0"38"0,0 0 13 0,-16-24 12 0,16 24 0 16,0 0 18-16,-15-12 6 0,15 12 5 15,0 0 11-15,-19-21 24 0,19 21 13 0,0 0 0 16,-15-19 30-16,15 19 9 0,0 0 22 16,0 0-1-16,-16-20 1 0,16 20-2 15,0 0 7-15,0 0-7 0,0 0-1 0,-16-17-1 16,16 17 12-16,0 0 4 0,0 0 15 16,0 0 14-16,0 0 4 0,0 0-8 15,-26-13-8-15,26 13-13 0,0 0-10 0,0 0-5 16,-25-5-10-16,25 5-7 0,0 0 0 15,0 0-2-15,-54 0-2 0,54 0-7 0,0 0 4 16,-45 8-4-16,22-4 0 0,23-4-1 16,-34 8 5-16,34-8 2 0,-37 13 3 15,21-7-3-15,-5 7-8 0,21-13 0 0,-31 13-4 16,31-13 0-16,-29 15-2 16,29-15-5-16,-27 21 0 0,17-9-5 0,10-12 6 0,-16 29-3 15,4-12-2-15,2 2-2 0,10-19 4 16,-12 37-12-16,4-16 3 0,3 2-1 15,5-23 6-15,-19 42-1 0,11-18-2 0,3-2 5 16,-3 3-3-16,4-1-4 0,-1 1 2 16,5-25 0-16,-8 47 4 0,5-20-3 0,3 0-1 15,0-27 2-15,0 57 1 0,0-30-3 16,0 6 4-16,3 2-6 0,-3 8 1 16,0 0 0-16,3 3 1 0,-3 4 5 15,5-5-5-15,-3 2-1 0,1 3 6 0,-3-4-1 16,4-1-4-16,4 5 4 0,-3 1 2 15,3-6-1-15,-3-3 2 0,9 2-7 0,-6-4 4 16,2 0 0-16,5 0 4 0,-1-2-3 16,-3-5-3-16,4 4 0 0,2-4 2 15,-3-1 0-15,-1-2-2 0,2 2 1 0,0-1 1 16,-2-8 2-16,-1 4-3 0,2-2 4 16,-3 1 4-16,4-2-4 0,2 7 1 15,0-3-1-15,-4-1 0 0,7 0 0 0,-3 5-2 16,3-4-1-16,-3-7 2 0,6 4 0 15,-3 2 0-15,2-7-2 0,3 3 3 0,-2 1 0 16,-1-8-5-16,0 6 4 0,8-3 3 16,-8-2 0-16,5-4 2 0,-2 1-2 0,0-5-2 15,7-2 5-15,-7 5-6 0,1-7 5 16,6-5-4-16,0 0-4 0,-32 0 3 16,57-5-3-16,-20-2 0 0,-1-5 3 0,1 0-7 15,5-1 4-15,-2-3 0 0,-6 1 4 16,8-4-3-16,-9 0-1 0,14-2-3 15,-12-1 0-15,-3 2 2 0,1 0 0 16,11-11-1-16,-4 1 1 0,2 0 0 0,-7 0 0 16,3-2 4-16,2-2 7 0,-6 2-3 15,-1-1 6-15,-9 1 3 0,2 7 1 0,5-7 2 16,-13 2-2-16,5-6 1 0,-3 3 1 16,-3-4 6-16,0 2-3 0,0-7-1 0,-7-2-2 15,-2-4-5-15,-3-6 1 0,7-3-2 16,-12-5-1-16,1 1-1 0,-2-1 0 15,-3-3 1-15,-7-3 6 0,1 5 3 0,-9-9 3 16,-2 3 9-16,-5 3 12 0,0 1 3 16,-8 0-1-16,-3 7-21 0,1 2-4 0,-1 3-6 15,3 8 4-15,-12-1-4 0,14 5-3 16,-8 7-4-16,11 7-8 0,-3 4-6 16,-1-1-2-16,-7 9-12 0,1-3-16 0,-4 9-19 15,3 0-34-15,-5 6-45 0,11 3-53 16,-14 3-75-16,-1-2-182 0,4-1-112 15,-2-1-398-15,-1-6-810 0</inkml:trace>
  <inkml:trace contextRef="#ctx0" brushRef="#br0" timeOffset="19284.6038">16142 16572 4618 0,'-15'-15'-118'0,"15"15"24"0,0 0 4 0,-20-15 11 15,20 15 10-15,0 0 13 0,0 0 24 16,-19-15 30-16,19 15 13 0,0 0 7 16,0 0-2-16,-21-20 1 0,21 20-10 0,0 0 13 15,0 0-5-15,-17-18 6 0,17 18 22 16,0 0 5-16,0 0 12 0,-24-15 9 15,24 15 22-15,0 0 8 0,-20-12 6 0,20 12 0 16,0 0 4-16,-25-12-9 0,25 12-6 16,0 0-10-16,-28-10-13 0,28 10-8 0,0 0-9 15,-25-12-5-15,25 12-8 0,0 0-8 16,-29-8-6-16,29 8-2 0,0 0-9 16,-33-8-2-16,33 8-2 0,-29-9 5 0,29 9-6 15,-35-7-3-15,35 7 2 0,-38-12-2 16,11 9 1-16,0-3-1 0,4-3-2 15,-9 3-1-15,2-3-4 0,-2 3-3 0,-1 0-2 16,1-2-3-16,2 3 5 0,5-2 2 16,-7 2-1-16,4-2 3 0,-1 1-3 0,29 6 10 15,-50-12 3-15,21 5 1 0,6 2-2 16,-4-1-5-16,0-1 8 0,27 7-3 0,-56-9 0 16,31 3-3-16,-6 2-3 0,0-1 0 15,-1 2-1-15,32 3 3 0,-62-5-7 16,30 5 2-16,7-1-1 0,25 1 1 0,-57 0-3 15,35-3 0-15,22 3 1 0,-48 0 2 16,48 0-1-16,-45 3 0 0,20-3 6 0,25 0-3 16,-40 1-1-16,40-1 1 0,-42 12 0 15,42-12 0-15,-40 8-4 0,14-1 2 0,3 1 0 16,-4 4 2-16,1 1-1 0,-5 1-2 16,0 2 2-16,1 3 1 0,-1 3 0 15,5-7-2-15,-3 3-1 0,1 5 1 0,3-2 1 16,0 4 2-16,-2-4-2 0,10-1-1 15,-5 3-1-15,-1-4 5 0,3 2-3 16,3-2 4-16,4 0-4 0,-2-1 1 0,15-18-1 16,-24 37 3-16,14-17 5 0,10-20 1 15,-8 38 0-15,5-16 3 0,3-22-6 0,0 42 1 16,0-19-1-16,0-23 3 0,8 49-1 16,0-24 4-16,1 2 0 0,2-2-2 15,-2-1 3-15,11 3 0 0,-3 1 1 0,-6-2-1 16,11 1 0-16,-4 1 4 0,1-3-1 15,1-7 2-15,0 3-1 0,5 0 1 0,-2 5-3 16,1-8 2-16,1 4-1 0,-2-2 1 16,7 4-3-16,-9-11-2 0,5 10 8 0,-6-2-4 15,9 0 2-15,-7 2 2 0,8-2 0 16,-5 1-3-16,0-2 1 0,-2-4-1 16,2 5 4-16,-3-4-7 0,2 1 2 0,-3-4 0 15,3-1-1-15,1 2 1 0,-5 2-3 16,10 1-1-16,2 4 2 0,1-5-5 0,6 3 1 15,-1-1-7-15,2-1 0 0,2-3 4 16,-2-6-4-16,9 4 2 0,-6-1-1 16,4-4-1-16,-2-5 1 0,0 5-8 0,4-7 7 15,-1 6-3-15,-9-7-2 0,-2 0 6 16,5 0-4-16,-2 0-3 0,-3-7 8 16,4 7-5-16,6-1 2 0,0-2-16 0,-3-5 1 15,12 0 1-15,-7 1 1 0,3-2 0 16,8 0 0-16,-10 3 4 0,-1-3-4 0,1-3 2 15,-2 0 0-15,-2 2-3 0,2 1 2 16,-4-2 3-16,-3-3-2 0,5 1 3 0,-5 1 1 16,1 0-1-16,0 0-1 0,-2 0 1 15,4-2-1-15,-6 2 3 0,6 0-2 16,-6 0 3-16,6-3-2 0,-8 2 2 0,4 1-3 16,2 1 3-16,-7 0 1 0,2-4-3 15,-2 5 12-15,-5-1 0 0,6-5 2 0,-10 8 0 16,3-5 5-16,-7-1 6 0,6 2 1 15,-3-3-3-15,2 0-2 0,0-6-2 16,1 0-3-16,-6-5 0 0,5 2 6 0,-4-3 1 16,0-4 4-16,-4-1 5 0,-7-1-1 15,-1-4 4-15,-1-6 1 0,-10 0-1 0,0-4-5 16,-10-11-1-16,-5-1-6 0,-5-12-1 16,-10 3-3-16,-17-23-5 0,-3 1 2 0,-12-4-6 15,-10 3 1-15,-17-6 4 0,-13 8 0 16,-16 4-1-16,-28 2-3 0,-21 11 0 15,-26-2-8-15,-31 11-9 0,-63 0-18 0,-25 18-24 16,-15 13-43-16,-6 20-78 0,-27 12-126 16,-15 19-127-16,-18 13-31 0,-12 10-548 0,-4 20-1455 15</inkml:trace>
  <inkml:trace contextRef="#ctx0" brushRef="#br0" timeOffset="29309.1253">19250 6831 1033 0,'0'0'541'0,"0"0"-220"0,0 0-107 0,0 0-35 15,0 0-48-15,0 0-36 0,0 0-12 16,0 0-10-16,0 0-3 0,0 0 2 0,0 0-4 16,-30 0 3-16,30 0 6 0,0 0 0 15,0 0-6-15,0 0-16 0,0 0 4 16,0 0 3-16,0 0-8 0,0 0-19 0,0 0-2 16,0 0 0-16,0 0-1 0,0 0 0 15,0 0 2-15,0 0 1 0,0 0 10 16,0 0 8-16,0 0 4 0,0 0 29 0,0 0 2 15,0 0 11-15,0 0 8 0,0 0-9 16,0 0 10-16,0 0 2 0,0 0-1 0,0 0-2 16,0 0-4-16,0 0-7 0,0 0-2 15,0 0-4-15,0 0-1 0,0 0-9 16,0 0-2-16,0 0-4 0,0 0-13 0,0 0-5 16,-12-35-7-16,12 35 0 0,0 0-8 15,0 0-4-15,-15-36-2 0,15 36-1 16,-15-21-3-16,15 21-7 0,-15-24 2 0,15 24-3 15,-20-32-1-15,6 11-4 0,-1 2-2 16,-3-1-2-16,-7-5 0 0,5 1-2 16,-2-3 0-16,-5 7-5 0,9-5 2 0,-7 3 1 15,3 4 0-15,2-1-1 0,-3 4-2 16,1-1-2-16,2-3 1 0,-4 4-1 0,1 3 1 16,-2-3 0-16,25 15-3 0,-42-24 3 15,15 15-6-15,7-5 3 0,-2 5-1 0,-6 0 0 16,28 9 1-16,-45-19-3 0,16 14 1 15,8-2-1-15,-13 4-4 0,34 3 4 16,-53-8 4-16,26 4-5 0,-5 4-1 0,32 0 1 16,-48-4 0-16,48 4 1 0,-47-3 1 15,47 3-1-15,-39-1 0 0,39 1 2 0,-50 0-3 16,50 0 0-16,-42 0 4 0,42 0 1 16,-38-4-4-16,38 4 1 0,-45-4 4 15,45 4-5-15,-40 0 0 0,40 0 0 0,-37 4-2 16,37-4 1-16,-39 0 1 0,39 0 0 15,-45 4-2-15,45-4 5 0,-33 1-6 0,33-1 3 16,-32 3 3-16,32-3-5 0,0 0 2 16,-39 8 0-16,39-8 0 0,-31 1 0 0,31-1-2 15,-29 10 1-15,29-10 1 0,-25 7 1 16,25-7-3-16,-25 12 1 0,25-12 1 16,-32 18 0-16,32-18-2 0,-27 18 1 15,9-9 2-15,1 6-1 0,1 2 0 0,-5-2-1 16,5 0 2-16,1 2-1 0,-4-3 0 15,19-14 3-15,-31 28-2 0,17-15 0 16,14-13-2-16,-28 21 3 0,9-5 0 0,19-16 0 16,-21 20 0-16,7-9 3 0,14-11-5 15,-27 21 4-15,27-21-2 0,-21 19-3 16,21-19 4-16,-17 15 1 0,17-15-1 0,-18 15-1 16,18-15-1-16,-19 20-1 0,19-20 0 15,-20 13 2-15,20-13-1 0,-12 19-2 0,12-19 2 16,-15 16-1-16,15-16-2 0,-15 21 2 15,15-21 2-15,-15 18-2 0,15-18 3 0,-15 23-4 16,15-23 2-16,-13 24-1 0,13-24 0 16,-14 24 0-16,14-24-2 0,-8 27 4 15,8-27-3-15,-13 16-4 0,13-16 7 0,-10 22-1 16,10-22 0-16,0 0 0 0,-12 25 0 16,12-25 1-16,0 0-2 0,-12 26 1 0,12-26 0 15,0 0 0-15,-13 21 0 0,13-21-1 16,-5 21 0-16,5-21 0 0,0 0 0 15,-15 28 0-15,15-28 0 0,-9 24 1 0,9-24-2 16,-3 24 1-16,3-24 0 0,-5 27 0 16,5-27 0-16,0 0 3 0,-8 38-3 0,8-38-2 15,-2 25 4-15,2-25 0 0,-3 27-1 16,3-27 1-16,0 0 1 0,0 40 0 16,0-40-1-16,0 28-1 0,0-28-1 15,3 35 4-15,-3-35-3 0,7 33 0 0,-2-10 2 16,-5-23-1-16,11 40-1 0,-1-20 0 15,-1 4-1-15,-1-8 2 0,4 8 1 0,-2-1-3 16,-2 0 3-16,4-5-2 0,0 3 2 16,-4 2-2-16,5-2-1 0,-13-21-3 15,20 39 4-15,-8-21 1 0,3 4-3 0,0-3 2 16,0 3 1-16,-3-1 1 0,8-2-2 16,-1 4-2-16,-4-1 2 0,5 3-1 0,-2 2 0 15,9-2 2-15,-7 4-4 0,-2-5 3 16,4 0-1-16,-5-4-1 0,1 1 0 15,-1-4 1-15,1 3 0 0,-3 0-2 0,-5-4 0 16,4-1 3-16,-1 2-1 0,2-2-2 16,-15-15-3-16,20 24-1 0,-3-9-1 0,-17-15 0 15,23 22 0-15,-23-22 1 0,22 19 4 16,-22-19-4-16,20 17-1 0,-8-6 3 16,-12-11 0-16,18 12 5 0,-18-12-6 0,22 8 3 15,-22-8-4-15,25 10 7 0,-25-10-4 16,34 10 2-16,-34-10-2 0,36 5 1 0,-19 2-1 15,-17-7 2-15,47 7 0 0,-19-6 1 16,4 4-2-16,-3-4 2 0,-4 4-1 0,-25-5 0 16,57 1-1-16,-34 4 2 0,-23-5 0 15,47 0 1-15,-20 0 4 0,-27 0-4 16,38-5 3-16,-38 5-1 0,49-1 2 16,-49 1 7-16,35-12-5 0,-8 1 1 0,-7-1-3 15,8-4 1-15,-5 1 0 0,4-3 3 16,-10 1-2-16,8 0 1 0,0-5-1 0,2-2 1 15,0 1-2-15,-2-1 2 0,2 0-2 16,-4 0 1-16,-6-1 7 0,9 1-2 16,-4-1-10-16,-5 0-24 0,-2 7-40 15,2-1-71-15,-1-3-93 0,-9 1-226 0,7-3-125 16,-11-1-349-16,-3 25-610 0</inkml:trace>
  <inkml:trace contextRef="#ctx0" brushRef="#br0" timeOffset="30054.6597">30888 7692 4505 0,'0'0'-132'0,"8"-36"-52"0,-8 36-105 0,5-31-536 16,-2 14 54-16</inkml:trace>
  <inkml:trace contextRef="#ctx0" brushRef="#br0" timeOffset="30801.8543">30610 7324 3732 0,'0'0'-49'0,"-29"-16"8"16,29 16-9-16,-23-11 8 0,23 11-8 0,-22-12 11 0,22 12 2 16,0 0 12-16,-31-18 12 0,31 18 22 0,-24-20 29 15,24 20 19-15,-23-17 22 16,23 17 2-16,-27-23 35 0,14 14 14 0,13 9-5 16,-29-20-6-16,29 20-13 0,-22-18-15 0,22 18-5 15,-26-20-15-15,26 20-12 16,-26-20-8-16,13 9-5 0,13 11-5 0,-35-24 0 15,13 12-4-15,2-2-9 0,-3 2-7 0,-2 0 0 16,3-1-3-16,-8-2 3 16,8 3-5-16,-10-8 0 0,2 5 1 0,-5-3-7 15,-3 1 2-15,-1-5-2 0,-1-3 2 0,-4 3-2 16,-1-3-3-16,3 1 6 0,-1 3 1 16,1-1 3-16,7 3 8 0,0 4 4 15,-5-5-9-15,6 8 0 0,-4 0-5 0,3 0 5 16,-5 0-2-16,6 5 0 0,-3-5-2 15,4 12 9-15,-11-8 7 0,11 1-1 0,-4 2-3 16,0 1-2-16,-8 0 5 0,-3 4 1 16,1 0-4-16,-5 4 0 0,-5 0-1 15,0 4-7-15,-5 4 3 0,4 0-2 0,1 1-1 16,0 5 2-16,0 2-4 0,0 1-2 16,4 4 3-16,-9 7 1 0,0-4-2 0,5 10-2 15,8-8 0-15,1 0 0 0,-1 2-3 16,11 0 4-16,-2-3 11 0,6 6 2 15,-1 0 3-15,5 1-3 0,2 3 1 16,8 0-7-16,1 4 3 0,1-1-7 0,6 10 4 16,7 3-5-16,-3 4 0 0,8 3-1 15,3 0-3-15,7 2 0 0,2-2-1 0,3 12-2 16,5-4 0-16,2 1-1 0,6-2 3 16,2-4-3-16,2-2-1 0,5 1-2 0,6-8 1 15,-1 2-1-15,12-7 6 0,-1 1-1 16,11-5-3-16,-4-5-1 0,10-1 2 0,-1-4-3 15,4-7 0-15,1 0-1 0,0-4-1 16,-2-2-1-16,-12-4 2 0,3-8-6 0,-1 0 4 16,-2-3-1-16,-1-6-1 0,5-6 0 15,6-3-1-15,12-6 1 0,0-3 0 16,0-8-1-16,-4-7 1 0,28-14-1 16,-16-8 2-16,0-10-3 0,-8-9 1 0,-8-5 10 15,-4-7 3-15,-10-5 1 0,-6 0 3 16,-11-8 1-16,-12 12 2 0,-15 11 0 15,-7 9-4-15,-6-4-4 0,-6 0-6 0,-11 4-10 16,-6-12-11-16,-17 10-28 0,-3 3-35 16,-18 15-54-16,-2 7-58 0,-17 11-178 0,-39-3-162 15,-16 6-435-15,-12-2-946 0</inkml:trace>
  <inkml:trace contextRef="#ctx0" brushRef="#br0" timeOffset="32603.7361">26811 16529 4792 0,'0'0'-87'16,"0"0"32"-16,0 0 24 0,0 0 15 15,0 0-11-15,18-64-15 0,-18 64 2 0,0 0-5 16,0 0-5-16,0 0 3 0,0 0 22 16,0 0 7-16,0 0-3 0,0 0 7 15,17-18 18-15,-17 18-9 0,0 0 10 0,0 0 13 16,0 0 7-16,0 0 3 0,0 0 14 16,0 0 4-16,0 0-3 0,0 0-1 15,0 0-7-15,0 0-13 0,0 0-1 0,0 0-17 16,0 0-2-16,0 0-10 0,0 0 7 15,0 0-8-15,0 0 12 0,0 0 12 16,0 0-14-16,0 0 5 0,0 0 3 0,0 0 8 16,0 0 3-16,0 0-4 0,0 0 8 15,0 0-11-15,-18-42 7 0,18 42 2 16,-20-9 0-16,20 9 1 0,0 0-1 0,-29-15 2 16,29 15-6-16,0 0 4 0,-37-9-2 15,37 9-5-15,-31-3 8 0,31 3-5 0,0 0 10 16,-46 3-4-16,46-3 5 0,-31 3 2 15,31-3 1-15,-30 6 1 0,30-6-1 16,-32 6-1-16,32-6 3 0,-25 9-4 0,25-9-2 16,0 0-5-16,-37 7-3 0,37-7-1 15,0 0 2-15,-24 2-8 0,24-2 0 0,0 0 1 16,0 0 6-16,-10 23-4 0,10-23-4 16,0 0 3-16,0 0-3 0,22 42 1 0,-22-42 0 15,27 25-3-15,-10-10 2 0,-1 2-3 16,6-2-1-16,-3 0 1 0,2 0 2 15,4 1-1-15,2 3 2 0,0-5 0 16,5 5 2-16,-1-4-3 0,5 0 0 0,-5 4 0 16,6-3-1-16,-2-4-2 0,0 3-1 15,1-2 1-15,-11-4 2 0,3 0 9 0,-3 0 10 16,-3 2 14-16,-22-11 9 0,32 11 4 16,-16-6-1-16,-16-5-3 0,29 12-9 15,-29-12-2-15,20 15-6 0,-20-15-5 0,0 0-1 16,32 12-2-16,-32-12 3 0,13 12 1 15,-13-12-1-15,0 0-4 0,20 23-3 0,-20-23-4 16,12 24 0-16,-12-24-4 0,5 23 1 16,-5-23-2-16,3 22 6 0,-3-22-1 15,4 29 0-15,-4-29 0 0,5 24-4 0,-5-24 2 16,0 0-3-16,-14 39 3 0,14-39-8 16,-15 25-1-16,15-25 2 0,-17 27-3 0,17-27 0 15,-16 29-2-15,4-17 2 0,12-12 4 16,-25 21-5-16,10-9-2 0,15-12 1 15,-34 23-3-15,13-19 0 0,-3 7 1 0,24-11-1 16,-48 9 4-16,19-2-4 0,29-7 2 16,-52 0-3-16,26-4 3 0,26 4 4 0,-57-3-3 15,28 0 0-15,29 3-2 0,-45-6 1 16,45 6-5-16,-37-3-7 0,37 3-20 16,-33-8-31-16,33 8-48 0,0 0-55 0,-20-17-60 15,20 17-156-15,8-22-116 0,-8 22-42 16,40-33-384-16,-15 11-565 0</inkml:trace>
  <inkml:trace contextRef="#ctx0" brushRef="#br0" timeOffset="33599.3716">27810 16375 4474 0,'-32'-15'-56'16,"32"15"3"-16,0 0 2 0,-29-12 8 15,29 12-8-15,0 0 15 0,-26-14 12 0,26 14 17 16,0 0 29-16,-19-8 23 0,19 8 19 16,0 0 12-16,0 0 1 0,0 0 3 15,-28-12-2-15,28 12-1 0,0 0 5 0,0 0-5 16,0 0-6-16,0 0-1 0,0 0-1 15,0 0-2-15,-40 12-5 0,40-12-6 0,-17 19-2 16,17-19-6-16,-17 27 2 0,5-9 6 16,-3 0 1-16,5 5 7 0,-1 5 10 0,-6 2-6 15,-1 2 0-15,-4 4-7 0,2 3-6 16,-7 5-1-16,4-1-7 0,-6 4-6 0,11-5-3 16,-9 2-6-16,10-4-2 0,0-3-7 15,1 3-1-15,4-2-3 0,5-5-3 16,6-3-3-16,-3 1-1 0,8-3-2 0,4-3-2 15,7-1 1-15,7-6 0 0,-2-3-4 16,8-3 1-16,11-1 0 0,4-5 0 16,-1-3-2-16,7-6 1 0,-1-1-2 0,-6 2 1 15,3-4-1-15,-8 0 0 0,-4-5-1 16,4 3-1-16,-2-5-7 0,0-2-9 0,1-1-17 16,-6 1-17-16,0-4-25 0,0-2-31 15,5-3-23-15,-5-1-19 0,10-10-15 16,-6 2-5-16,-2-3-6 0,-7 6 16 0,0 1 21 15,-9-1 23-15,1 3 26 0,-2 4 35 16,-6 1 29-16,-9 22 27 0,10-34 26 0,-7 15 15 16,0 7 3-16,-3 12 2 0,5-24 0 15,-5 24 1-15,0 0-4 0,-5-27 0 0,5 27-1 16,0 0-6-16,0 0 2 0,0 0-2 16,0 0 0-16,0 0-5 0,0 0-2 15,0 0 0-15,0 0-2 0,0 0 1 0,-33 47-5 16,33-47-4-16,5 30-5 0,-5-30-1 15,8 30 0-15,1-15-3 0,-1-3-2 0,4 3-2 16,-1-3-1-16,6 0 1 0,0 3-4 16,-5-7 2-16,1-1-1 0,5 2 2 15,-18-9 3-15,30 8 2 0,-8-10-1 0,-22 2-5 16,35-6 1-16,-13-1 0 0,-2-2-1 16,0-2 2-16,0-5-5 0,-6 0 7 15,2-3 7-15,-6 1 1 0,-1-4 1 0,-1-1 1 16,-3-1 5-16,-5 4 4 0,4 1-2 15,-4 19-2-15,-9-39-4 0,3 23-2 16,0 0-3-16,-5 1-3 0,11 15-4 0,-25-26-2 16,13 14-4-16,-5 0 0 0,-3 3-6 15,20 9 0-15,-33-12-1 0,16 9 1 0,0-3-12 16,17 6-9-16,-28-3-17 0,28 3-14 16,0 0-25-16,-40 9-23 0,40-9-34 15,-15 11-19-15,15-11-52 0,-10 10-130 0,10-10-601 16,0 0-700-16</inkml:trace>
  <inkml:trace contextRef="#ctx0" brushRef="#br0" timeOffset="34530.6089">29039 16237 4600 0,'25'-6'-49'0,"-25"6"34"0,0 0-5 15,0 0 4-15,37-6-2 0,-37 6 11 16,0 0 31-16,0 0 21 0,28 15 32 0,-28-15 22 16,0 0 15-16,4 34-4 0,-4-34 0 15,0 33-5-15,0-33-5 0,-9 49-5 16,3-21-10-16,4 0-9 0,-1 3-4 0,-6 0-10 15,6-4-8-15,1 5-7 0,-1 1-6 16,3-3-1-16,-5 2-7 0,2-2 0 16,3 5-7-16,0-6-4 0,0 3-1 0,0-2-3 15,3 2-2-15,-3-2-3 0,0 1-2 16,0-3 2-16,0 0-5 0,0-28-3 16,-3 54 1-16,3-31-1 0,0-23 1 0,0 43-1 15,-4-22-1-15,4-21-1 0,-3 34-1 16,3-34 2-16,0 31-1 0,0-31-1 15,0 0 2-15,3 36 0 0,-3-36-5 0,4 20-2 16,-4-20 0-16,0 0-3 0,16 15-5 16,-16-15-8-16,0 0-5 0,0 0-8 0,0 0 4 15,52-35-1-15,-52 35 2 0,22-30 4 16,-17 8-2-16,2 0 7 0,1-3 1 0,-8 25-3 16,2-47-2-16,1 17 0 0,-6 2 1 15,1-4 1-15,-6-6 1 0,1-2 0 16,-3-2-1-16,2 2 6 0,-1-7-3 0,-1 4 6 15,2-3 1-15,3-1 4 0,-4 5 2 16,3-5 5-16,4 2-5 0,-6-1 7 0,8 2 1 16,0 1 0-16,0-4 1 0,0 2 2 15,5 1-3-15,-5 14 1 0,5-11-3 16,-5 10 1-16,3-2 0 16,0 3-4-16,6 1 2 0,-4 2-4 0,3 3 3 0,-1-2 2 15,1 2 4-15,-8 24-6 0,12-40 1 16,-7 22-1-16,-5 18 0 0,12-32 1 0,-12 32 2 15,13-31-2-15,-13 31-3 0,12-25 6 16,-12 25-8-16,15-24 6 0,-15 24-6 0,13-25 6 16,-13 25-3-16,20-21-2 0,-20 21 3 15,25-21-3-15,-10 12-1 0,-15 9 5 16,39-15-3-16,-21 7 4 0,-18 8-3 0,50-11 1 16,-31 11 1-16,-19 0-2 0,48 2 18 15,-23 4 0-15,-25-6 7 0,41 19 10 16,-21-3 12-16,-2 1-1 0,-5 3 2 0,4 1-8 15,-7 7-3-15,2 2-2 0,-7 1-5 16,2 2-4-16,1 2 1 0,-5-1 0 0,-3-1 0 16,0 2-3-16,-3-2 2 0,0 8 0 15,-9-4 2-15,2-4 3 0,-2 2 2 16,-1-2-5-16,-4-3 7 0,-6 5 3 0,-2-8-7 16,0 0 0-16,-2 3-4 0,0-6-4 15,-6 0-1-15,6-3-5 0,2-4-3 0,-4-2-9 16,4 0-7-16,2-5-14 0,3 2-14 15,-5-3-16-15,25-9-12 0,-37 9-21 16,37-9-30-16,0 0-35 0,-29-6-32 0,29 6-59 16,0 0-179-16,9-39-551 0,-9 39-979 15</inkml:trace>
  <inkml:trace contextRef="#ctx0" brushRef="#br0" timeOffset="35139.4853">30239 15678 5082 0,'0'0'44'0,"0"0"-1"0,31-12-5 15,-31 12-24-15,0 0-23 0,0 0 2 0,0 0-18 16,24-13 12-16,-24 13-5 0,0 0-3 16,21-12 3-16,-21 12-5 0,17-18-10 0,-17 18-1 15,22-18 3-15,-22 18 11 0,22-18-2 16,-22 18 7-16,21-23 6 0,-21 23 2 0,12-17 15 16,-12 17 5-16,19-22-3 0,-19 22-6 15,13-21-27-15,-13 21-5 0,10-26-29 16,-10 26-35-16,17-25-17 0,-11 10-14 0,-1 0-10 15,-5 15-2-15,9-30 12 0,-9 13 14 16,0 17 18-16,0 0 28 0,-7-42 29 0,7 42 22 16,-13-28 12-16,13 28 15 0,-19-21 16 15,19 21 24-15,-26-15-10 0,26 15 0 16,-26-9 4-16,26 9-17 0,-28-7-18 0,28 7-10 16,0 0-1-16,-49 7 10 0,49-7-1 15,-36 12-17-15,14 0 6 0,-1 4 10 16,-6 2 17-16,-1 0 13 0,5 8 37 0,-7-3 25 15,-6 5 27-15,-4 7 13 0,0-2 1 16,4 1-8-16,-1 5-16 0,1 5-16 0,1-5-9 16,5 1-13-16,0 1-9 0,5 2-9 15,7-6-5-15,0 5-4 0,5-3 7 0,2-1 1 16,10 4 2-16,1-3-4 0,2-1-4 16,8-1-1-16,2-5-2 0,7 3-5 15,10-4-5-15,10 1-6 0,8-11-7 16,8-2 0-16,11-11-19 0,6-11-29 0,17-2-52 15,38-22-71-15,-1-18-101 0,-5-8-238 16,-5-14-61-16,-7-20-383 0,-8-2-586 0</inkml:trace>
  <inkml:trace contextRef="#ctx0" brushRef="#br0" timeOffset="43845.2788">16629 5928 4318 0,'0'0'-131'15,"0"0"33"-15,0 0 15 0,0 0 26 0,0 0-4 16,0 0 5-16,0 0 11 0,0 0 4 16,0 0 5-16,0 0 1 0,0 0 4 15,0 0 8-15,0 0-2 0,0 0 6 0,0 0 7 16,0 0-5-16,0 0 17 0,0 0-9 15,0 0-2-15,0 0 14 0,0 0 24 0,0 0 13 16,0 0 39-16,0 0 10 0,0 0 22 16,0 0-2-16,0 0-15 0,0 0-7 0,0 0-8 15,0 0-2-15,0 0-14 0,0 0 0 16,40 0-5-16,-40 0 0 0,37 0-16 0,-37 0-5 16,43-3-1-16,-14 3-7 0,-29 0 1 15,60 0-10-15,-34 0 4 0,6 0 6 16,2 0 0-16,6-3 9 0,-3 3 4 0,10-3-5 15,4 0-4-15,5 0-3 0,9 0-2 16,0-3-1-16,0-3-7 0,1 5 4 16,2-1-11-16,-4-5 1 0,-12 3 2 15,4 2-3-15,-5-2 9 0,-3 3 0 0,-6-5 9 16,1 1 13-16,-6 1-2 0,0-1-1 16,2-1-8-16,-8-1 10 0,1 5-7 0,3-8-5 15,-1 1 0-15,1-1-7 0,-2 1-4 16,9-1 2-16,-7 4-4 0,5-3-6 15,2 0 4-15,-5-1-8 0,6 3 1 0,-6 1-1 16,-3 1-1-16,4 0 0 0,-8-4 0 16,0 7-2-16,2-3 1 0,-3 1-4 0,-8 0 2 15,-21 7 0-15,49-12 0 0,-32 6 0 16,-17 6-3-16,38-5 1 0,-38 5 2 0,39-13-3 16,-21 10 3-16,9-3-4 0,-27 6 3 15,42-12-1-15,-17 6-6 0,-2-1 6 16,5-3-1-16,-28 10 0 0,51-12 0 0,-21 6-3 15,-3 0 4-15,-4 0-3 0,5 0 4 16,1-4 0-16,-6 0 0 0,9 1 2 16,-4 1 6-16,1-1 3 0,-1-3 3 0,1 5-2 15,-1-3 6-15,-6 1 0 0,5 0 2 16,-6 0 1-16,3-3 1 0,-24 12-1 0,42-20-3 16,-16 12-3-16,-5-5-2 0,5 4-3 15,-2 0-1-15,4-6-2 0,1 6 0 16,-6-3-3-16,7 1 2 0,-3-2-3 0,0 5-1 15,3-4-2-15,-2 2 1 0,-3 3-1 16,0-1 1-16,2-1-1 0,-5-1 1 0,-22 10-3 16,45-14 2-16,-25 8-4 0,-20 6 3 15,39-12-1-15,-24 4 0 0,-15 8-1 0,38-12-1 16,-19 3-2-16,4 3 2 0,-23 6-5 16,47-12 0-16,-20 3-3 0,-6 3 2 15,-21 6-1-15,51-13 3 0,-23 6-4 0,0 2 4 16,-1-2 0-16,2 1 2 0,-4-1 1 15,-25 7 0-15,45-8-1 0,-20 1 0 16,-25 7 0-16,40-12 0 0,-16 6 2 0,-24 6 2 16,35-9-2-16,-35 9-2 0,35-12 1 15,-35 12 2-15,30-9-2 0,-12 2 1 16,-18 7 1-16,32-12 2 0,-32 12-4 16,37-13 2-16,-14 7-3 0,-3-3 2 0,7 0 0 15,-27 9 0-15,49-15-1 0,-31 6-1 16,0-1 3-16,-18 10 0 0,46-11 5 0,-31 3 2 15,-15 8 2-15,33-12-1 0,-14 3-1 16,-19 9 1-16,36-10-2 0,-36 10-2 0,34-15-1 16,-11 10 0-16,-3-2 1 0,-20 7-2 15,57-12-1-15,-27 4 2 0,4 4-5 0,3-4 2 16,-1 5 0-16,11 2-1 0,-5-3 0 16,6-3 2-16,-1 4-2 0,2 0 1 15,-1 1 1-15,-2-2 1 0,-1 1-3 0,-3 0 0 16,-1 0 0-16,1 0 2 0,-2 3 0 15,-1-3-2-15,4 3 0 0,-4 0 0 0,3-3-1 16,6 3 0-16,-3 3-2 0,7 0 3 16,-2 0-2-16,0 0 0 0,2 0 2 15,5 4-1-15,-5-5 1 0,0 1-1 0,5 3 0 16,-5-2-1-16,-6 0-1 0,-2 0 4 16,4 1 0-16,-6-2 0 0,-7-1-3 15,6 5 2-15,-6-7-1 0,-4 7 2 0,3-5-2 16,-2 4 0-16,3-3 1 0,-2 3-1 15,2 0-1-15,7 4 1 0,-2-1 1 0,4-1-2 16,3 2 3-16,1 0-1 0,-6-2 0 16,7 1-1-16,-6 1 1 0,1 0 2 0,-3 2-3 15,5-6 2-15,-3 3-1 0,-3-2 0 16,-3 1 0-16,0-1 0 0,-4-3 0 16,2 0 1-16,-1 4-2 0,-4-5 3 15,2 3-4-15,3-3 3 0,-3 1 0 0,4-3-1 16,0-1-1-16,2 4 4 0,-1-4-1 15,0 0 1-15,6 0-2 0,2 0 1 16,-6 0-2-16,8 0 0 0,-4 0-1 0,1-4 3 16,-1 4-3-16,-4-1 4 0,1 1-1 15,-5-4-2-15,8 4-1 0,-9 0 2 0,3-3-1 16,-1 3 0-16,0 3-2 0,-3-6 5 16,4 3-5-16,-4 3 1 0,-1-3 1 15,3 0 2-15,0 0-5 0,2 4 1 0,0-3 2 16,5 3 0-16,3-1-2 0,2 0 1 15,-5 3-3-15,3-3 1 0,-9 0 0 0,1 1 0 16,-2-1 1-16,4 0-1 0,1 2-1 16,-5-1 3-16,4 2-3 0,4 3 1 0,-8-4-2 15,10-2 2-15,-8 7-3 0,8-3-4 16,1-2-6-16,-3 5 5 0,1 0-6 16,2-5 0-16,3 5 0 0,-2-1 0 0,3 1 0 15,-2-2 2-15,3 0 0 0,0-1 0 16,1 1 3-16,-3-4 3 0,1 4 1 0,-1-3 1 15,-4 2 0-15,2-4 3 0,-9 1 1 16,0-2-3-16,-4 4 1 0,3-1 8 16,-2-3-5-16,3 1 1 0,6 2-2 0,1-1 3 15,0 2-3-15,4 0 2 0,1 2-1 16,-3-5 1-16,5 1-1 0,-1 2-2 16,0 1 2-16,-3 0 3 0,1-1 0 0,-6 0-1 15,4-5-1-15,-10-1 0 0,8 8 3 16,-12-6-2-16,4 2-2 0,-5-4 4 0,-2 3-3 15,0 0 2-15,2-3-1 0,0 3-2 16,0 0 0-16,1 0 3 0,0 3-3 16,4-3 2-16,3 0 0 0,-1 3 0 0,4 1-1 15,-2 0 0-15,0-1-1 0,-4-3 1 16,5 6 1-16,1-6 0 0,-1 2 1 0,-2 5-1 16,1-6-1-16,-3 4 1 0,-3-5-1 15,-1 4 2-15,6 2-1 0,-2-3 5 16,6 0 0-16,-1 4 3 0,1-5-3 0,1 4-1 15,2 2-1-15,1-3 2 0,4 5-3 16,-5-4 1-16,1 3 1 0,4 0 0 0,-5-3-2 16,2 3-2-16,-1-1 2 15,-3 1 1-15,4 0-2 0,-9-3 1 0,2 1-2 16,-2-2 1-16,-2 2 1 0,-6-5-2 0,-7 2 2 16,4-2-2-16,-6 2 1 0,-23-7 1 15,39 8-3-15,-39-8 1 0,36 9 1 0,-19-8-1 16,-17-1 0-16,39 10 0 0,-16-3-1 15,0-2-1-15,6 2 1 0,-4-1 1 16,0 0-1-16,4 0 2 0,2 3 0 0,1 1 1 16,-2-2-3-16,5-1 3 0,-5 3-2 15,-1-1 0-15,-4-3 0 0,3 3 1 0,-4-6-1 16,1 7 5-16,-3-5-3 0,-1 5 6 16,6-5 1-16,-2 5 2 0,-1-1-3 0,1 2 1 15,0-1-1-15,2 4 0 0,-2-2-2 16,0-3 2-16,-5 3-2 0,5-3 5 15,-5 0 0-15,0 3 5 0,5-1 2 0,-5 1-1 16,4 0-2-16,1 0-1 0,-7 0-3 16,2 0-1-16,7 1 1 0,-10 2-2 15,1-3-3-15,1 2 0 0,-3-1 0 16,1 7 0-16,-4-2-2 0,1 1 0 0,3 1-1 16,-4 7 2-16,-5-3-3 0,6 3 4 15,-3-1-5-15,-6-2 1 0,7 4-1 16,-5 0 2-16,1-4-1 0,-6 3-1 0,5-2 1 15,-2 2 1-15,-2 2-1 0,-1-1 0 16,1 3-2-16,0-5 1 0,2 6 2 0,-1-3-1 16,-3-2-2-16,-1 4 1 0,4-2 0 15,-1-2 0-15,2 5-1 0,-5 0 1 0,3-6 0 16,-1 6 3-16,3-2-4 0,-5 2 1 16,5-2 1-16,0 6-1 0,-2-8-1 15,-3 7 2-15,9-2 0 0,-6-1 1 0,2 1-3 16,4 5 0-16,-6-2-1 0,-1-1 2 15,4-5-1-15,-1 6 0 0,-1-8 0 16,-3 7 1-16,3-3 1 0,6 3-1 0,-9 0-1 16,3-4 0-16,-1 12 1 0,-3-9 2 15,5 10-2-15,-5-2-1 0,3 1 1 0,-1 1 0 16,-2 3-2-16,0-4 2 0,3 4-1 16,-3-1 1-16,0 1-2 0,-3 0 4 0,3-2-4 15,-2-1 2-15,-1-4-1 0,-2-4 2 16,2-1 3-16,-1-5 3 0,3 0 2 15,-6 2 4-15,4-6-4 0,-2 8 0 0,-4-3 0 16,3 4 0-16,-5 3-4 0,3-2 2 16,-7 5-3-16,5-3 1 0,-5 6-2 0,-2 3 2 15,1 4-3-15,-5-1 1 0,1 2 0 16,0 4-1-16,-5-4-1 0,5 3 2 16,-8 11 0-16,1-6 1 0,5-5-5 0,4-1 6 15,-2-3-4-15,0 2 4 0,3-3-4 16,0 1 0-16,0 3 0 0,9 1 1 15,-7-1-1-15,7 0 0 0,-1 6-1 0,1-6 1 16,1 8 1-16,6-3 2 0,-3 2-4 16,-4 1 0-16,5 3-2 0,-8-4 4 15,5 1-1-15,2-5-1 0,-4 2 1 16,3-7 0-16,-3-5 0 0,4-5-1 0,1 2 1 16,-2-2 7-16,0-6-3 0,2-3 1 0,-1-3-1 15,3 5 1-15,1-5-1 0,-4 5 0 16,-1-7-2-16,2 2-2 0,0-2 2 15,1 0 1-15,2-28-4 0,0 54 1 0,-7-29 1 16,7-25 1-16,0 50-2 0,0-29-2 16,0-21 1-16,0 43 2 0,0-21 0 0,0-22-1 15,7 46 2-15,-5-28-1 0,4 8-2 16,3-5 1-16,-9-21-1 0,13 42 2 0,-8-19-2 16,7-2 2-16,-7 1-3 0,10 2 0 15,-9-1 1-15,5 1 1 0,0 0-3 16,1 3 0-16,-2 5 1 0,5 2-1 0,-3 2 6 15,-1 5-3-15,-1-4-2 0,6 3 0 16,-8 0 1-16,5 2 0 0,-1-1 1 0,0-1 0 16,-4 0-1-16,0 0 0 15,1-3 2-15,-1-6 7 0,-3-1 0 0,-1 1 0 16,4-2 1-16,-1-2-5 0,1 1 5 0,-5-3 0 16,-1-1 1-16,5-2 0 0,-7-22 4 15,8 40 2-15,-8-40-3 0,2 34-3 0,1-13 2 16,-3-21-3-16,3 39 2 0,2-13-3 15,-3-2-3-15,-2 3-7 0,3 2 9 16,1 4 1-16,-4-2-4 0,5 2 0 0,0 8-4 16,-2-8 1-16,7 9 3 0,-6-3-1 15,-3-1-2-15,6 1 2 0,-2-6-4 16,-3 2 3-16,1-1-2 0,0-4 0 0,2 2 0 16,0 2-2-16,-1-3 4 0,-1-4-2 15,5 4 2-15,-6 1-6 0,5-2 2 0,1-3 4 16,-1-2-8-16,3 3 5 0,-3-4-2 15,1 1 3-15,0-1-2 0,1 2-1 0,-4-5 0 16,-5-21-2-16,13 36 1 0,-3-21-1 16,-10-15 4-16,5 29-1 0,-5-29-1 15,7 27 0-15,-7-27-1 0,8 28 1 0,-8-28 0 16,-3 27 0-16,3-27-1 0,0 0-1 16,-5 47 2-16,5-47-9 0,-4 34-1 0,4-34-2 15,-5 33 4-15,5-33-1 0,-3 32 4 16,3-32-1-16,0 30 2 0,0-30-2 15,0 32 1-15,0-32 2 0,0 36-1 0,0-36 4 16,3 37-1-16,-1-18-3 0,-2-19-2 16,12 43-2-16,-7-19-1 0,-2 0 0 0,6 5-2 15,-4-4 0-15,1 3-2 0,3-1 2 16,-4 0 0-16,5 1 0 0,-5 1 3 0,3 1-1 16,-3-3-1-16,2 0 1 0,1 2 1 15,-3-1 3-15,3-3 0 0,-3 2 0 16,2 1 1-16,2-4 0 0,-6 0-1 0,5 2-1 15,1 2 1-15,-1-1-1 16,-3 1 1-16,7 0-1 0,-7-4 2 0,6 6 0 0,5-1 0 16,-8-4-1-16,4 2 6 15,-4 1-3-15,2 0-1 0,2-1 2 0,-4-3-1 16,4 4 0-16,-6-2 5 0,4 1-4 0,2 1-2 16,-3-3 4-16,-1-1-2 0,0 1 3 15,1 0-1-15,-3-3-1 0,3-2-1 0,-1 2 1 16,2-4 1-16,-7 2 2 0,9-5-1 15,-7 3 0-15,4-3-1 0,-4 2 1 16,8-2 3-16,-8-1-1 0,-5-14 3 0,17 29 3 16,-17-29 4-16,13 27-1 0,-13-27-3 15,15 24 4-15,-15-24-3 0,14 29-2 0,-14-29-2 16,10 27 0-16,-2-12 2 0,-8-15-1 16,8 32 1-16,-8-32-4 0,10 34 3 15,-3-19-2-15,-7-15 0 0,8 33-1 0,-6-14 3 16,-2-19 3-16,12 34 0 0,-9-16 2 15,-3-18 5-15,5 40-7 0,2-21 2 0,-4 6-6 16,-1-1 3-16,1 0 3 0,1 2-3 16,1-2 2-16,-2 4 0 0,-3 0 2 15,0-28-2-15,2 52 4 0,-2-25-2 0,0-27 5 16,3 50-3-16,-6-26-2 0,3 3 1 16,0-27-2-16,-2 54-2 0,-1-31-1 0,-2 7-3 15,5-30 1-15,-7 48 0 0,5-24-1 16,-1-2-1-16,3-22 1 0,-10 41-1 0,8-23-1 15,2-18 0-15,-8 37 0 0,4-22 0 16,1 4-2-16,-2-1 3 0,0 0-2 16,-2 5 2-16,-3-5-1 0,4 4 0 0,-4 1-3 15,0 2 3-15,-4 1-2 0,-1 4 2 16,2 0-3-16,-4 5 2 0,-3-1-4 16,3 2 4-16,0-2-5 0,-4 0 5 0,2 4-3 15,3-8 3-15,-1 6-2 0,3-8 1 16,-4 4 1-16,1-2 0 0,4-6 0 0,1 3-1 15,-1-4 2-15,-2-1 2 0,0-2-1 16,1 7 1-16,1-9-2 0,1 0 1 16,-3 2-1-16,3-4-3 0,-1 4 2 15,5-5 0-15,-6 1-1 0,3 2 1 0,-4-1-1 16,15-17 3-16,-31 33-5 0,20-18 1 0,-6 3 1 16,-3-3-1-16,3 5-2 0,1-2 3 15,-1 0-1-15,-5 1-1 0,5-4-1 0,1 2 2 16,-3-4-2-16,1 1 3 0,-1-1-2 15,19-13 0-15,-33 26 2 0,15-14-1 0,1-3 0 16,17-9 0-16,-37 23-2 0,22-16 2 16,15-7-1-16,-30 20 1 0,30-20-1 0,-25 15 0 15,25-15 0-15,-29 9 1 0,29-9 0 16,-25 13-1-16,25-13 2 0,-27 9-2 0,27-9 1 16,-25 8-2-16,25-8 8 0,-30 13-1 15,30-13-1-15,-35 12-1 0,18-5 0 16,17-7 1-16,-35 10-5 0,17-1 2 15,18-9 1-15,-47 15-3 0,20-9-2 0,2 3-1 16,-2-3-1-16,-3 5-1 0,5-7-1 16,-3 4 1-16,-4 1 0 0,4-3-1 0,2 3-2 15,-2-2 1-15,0-2 1 0,2 2 5 16,-5-2-3-16,1-2 1 0,1 4 2 0,-3-4-4 16,2-1 0-16,-2 1 3 0,2 1-3 15,-5-1 3-15,2 0 3 0,-2-3-1 0,1 2 1 16,-8 6-2-16,6-4 0 0,-1-4-1 15,0 1 2-15,-7 2 3 0,-2-3-3 16,9 4 2-16,-7-4-3 0,8 3 3 0,-10-1-1 16,8-4-1-16,-6 2 2 0,6 0-1 15,-2 0 2-15,0-3-4 0,-6 3 3 0,1-4-3 16,9 1 3-16,-10-2-3 0,11 1-6 16,-3 0 9-16,-1-1 0 0,2 2-3 0,6-4 1 15,-3 5 2-15,2-1-3 0,32 3 3 16,-58-7-3-16,31 2 3 0,27 5-4 15,-47-10 0-15,21 10 2 0,26 0-2 16,-39-9 5-16,39 9-4 0,-43-6 0 0,43 6 1 16,-39-6-1-16,16 3-1 0,23 3 1 0,-42-8 2 15,12 5-3-15,30 3 3 0,-49-1 0 16,22 1-1-16,27 0-2 0,-46-4 0 0,46 4-3 16,-49 0 4-16,49 0 0 0,-43-4 0 15,43 4 1-15,-47 0-3 0,23 4 3 0,24-4-2 16,-41 0 2-16,41 0 1 0,-49 0-1 15,24 0-2-15,25 0 1 0,-49 4 2 16,24-4-1-16,-6 1 3 0,31-1-1 0,-56-1-1 16,25 1-1-16,-3 0 4 0,2-4-3 15,32 4-1-15,-60 0 1 0,30 0 1 0,-2-4 2 16,4 4-3-16,28 0 2 0,-57-3 1 16,27 2-4-16,0 1 1 0,3-4-2 15,2 0 2-15,-7 4-2 0,4-3 3 0,-4 2-1 16,5-4 0-16,-6 2-2 0,1 0-2 15,-5-3 3-15,0 0-1 0,-10 0 1 0,9 0 1 16,-6-3 1-16,1 2 1 0,3 2 2 16,1-5-2-16,-1 3 0 0,-3-2-1 15,9 3 1-15,-1 0-1 0,0-1-2 0,0 2-1 16,-7-2 1-16,5 2 4 0,-5-2-5 0,2 1 2 16,-2 1-1-16,-1 1 3 0,-2-2-5 15,-2 0 1-15,0-2 1 0,-6 1 2 0,-8-1 0 16,1 0-3-16,5-2 4 0,5 1 5 15,-2 3-2-15,7 0-2 0,0 0 0 16,-1-1-2-16,13 5-5 0,-6-6-3 0,8 6-2 16,-3-1 2-16,-1-4-2 0,5 7-2 15,-5-1 3-15,1-3 2 0,3 1-3 0,-3-1 4 16,2 1 0-16,-1 3 3 0,1-2-2 16,2 2 1-16,0-4 2 0,-4 0-1 15,4 2 3-15,-3 1 1 0,1-4 1 16,-1 1 0-16,1 1-5 0,0 1 4 0,-1-1-2 15,6 0 5-15,-5-4-6 0,4 5 2 16,-4-1-3-16,3-1 0 0,-2-2-1 0,4 4 2 16,2-1 0-16,-5-1 0 0,6 4 0 15,1-3-2-15,23 3-1 0,-45-7 2 0,25 5-5 16,-6-1 4-16,26 3-2 0,-40-3 1 16,20-2-1-16,-1 4 3 0,21 1 1 0,-46-3-1 15,23-2-3-15,1 5 2 0,22 0-4 16,-47-3 4-16,47 3-3 0,-47-1 3 0,47 1 2 15,-40 0-3-15,40 0 1 0,-45-4-1 16,45 4 1-16,-45 0-1 0,22-3 1 0,23 3 2 16,-44 0 1-16,44 0 0 0,-48-4 3 15,48 4-3-15,-46-3-2 0,46 3 0 16,-40-3 1-16,15 0-4 0,25 3 3 0,-45-3-1 16,45 3 0-16,-52 0 6 0,27 0-5 15,25 0-1-15,-48 0 3 0,22 3-5 0,26-3 2 16,-51 0 2-16,24 3-2 0,27-3 1 15,-45 0 1-15,21 3-4 0,24-3 0 0,-45 0 2 16,45 0-5-16,-48 0 3 0,48 0-6 16,-42 0 4-16,42 0-5 0,-45-3 1 15,45 3 3-15,-42 0-4 0,42 0 2 0,-47 0 2 16,29-3-1-16,-4 3 4 0,22 0 1 16,-39 0-2-16,18 3 0 0,21-3 4 0,-36 0 1 15,18 0-4-15,18 0-2 0,-35 0 4 16,35 0-1-16,-40 3-1 0,40-3 3 0,-34 0-4 15,18 3-1-15,16-3-2 0,-31 0-1 16,13 4 1-16,18-4-2 0,-27 3 3 16,27-3-1-16,-28 0 1 0,28 0-3 0,-34 4 5 15,34-4-2-15,-30 1 1 0,30-1 4 16,-25 3-3-16,25-3 2 0,-25 5-1 0,25-5 2 16,-27 0-3-16,27 0 3 0,-25 3 3 15,25-3-5-15,-21 1 2 0,21-1 2 0,0 0-1 16,-34 5 2-16,34-5-1 0,-27 6-5 15,7-4 6-15,20-2-2 0,-33 4 2 16,16-1-2-16,17-3-2 0,-33 3 4 0,14 1-1 16,2 1 2-16,17-5-3 0,-33 6 3 15,33-6-1-15,-33 4-3 0,21-1 1 0,12-3 0 16,-25 2 1-16,5 1-2 0,20-3 3 16,-29 7-4-16,9-2 2 0,20-5 2 0,-33 12-3 15,9-11 0-15,3 5 2 0,-8 0 0 16,4 1-3-16,3 0 2 0,1-6 2 0,-5 6 1 15,8-2-1-15,-4 0-1 0,22-5 0 16,-35 5-3-16,17-1 2 0,18-4 0 16,-25 9 3-16,25-9 1 0,-29 3-1 0,12 0-1 15,17-3 1-15,-25 3 1 0,25-3-3 16,-30 3-1-16,30-3 1 0,-26 3-2 0,9 0 0 16,17-3-1-16,-37 0-2 0,10 3 0 15,27-3 0-15,-43 0 6 0,19 0-4 16,-7 0-1-16,5 0 0 0,0 0 3 0,-4-3 0 15,-2 3-2-15,2-3 3 0,30 3-1 16,-69-6-2-16,34 3 4 0,-5 0 2 16,-5-3-2-16,4 3-1 0,-7-4 2 0,1 2-1 15,-1-5-2-15,-3 3 3 0,-4-5-2 16,-5-1-1-16,1 5 4 0,13-4 3 0,-6 2 4 16,10 1-1-16,-2 1 1 0,8-2 2 15,-1 3-9-15,8-1-2 0,-2-1 0 0,-3-7 0 16,2 3-1-16,4-5 2 0,-4-3 2 15,7 2 7-15,0-4 1 0,-5-6 2 0,6-3 5 16,-2 4-2-16,6-5-1 0,-5 0-7 16,1-8 2-16,1 5-1 0,1-9-2 0,-3-3-4 15,3 1-1-15,4 1 3 0,-2-2-3 16,5-5-2-16,-4 0 0 0,6-1 2 16,-6-3-5-16,8 1 0 0,-6-4 3 15,4 2 2-15,4-7-1 0,-11 3 3 0,5-10 4 16,-3 5-1-16,-1 8-4 0,1-3 0 15,5 5 0-15,-9 0 5 0,5 0-9 0,2 4 3 16,-3-1-8-16,-1 3 1 0,2 1-3 0,2-1 3 16,-5 1-4-16,2-2 0 0,0-1 2 15,-3 2 1-15,-5-14 4 0,-1 7-1 16,-3-7 3-16,-9 0-2 0,9-1-3 0,-8 6 5 16,6-2 3-16,-7 5-2 0,6 0 1 15,-2 1-1-15,5 11 2 0,6 2-3 0,1 2 0 16,5 4 4-16,-1 0-7 0,4 0-2 15,-3-1 0-15,4 2 3 0,1-4 2 16,3-3-2-16,3 1 0 0,-8-5 1 0,3 1 7 16,4-2-3-16,-2 1 3 0,2 3-1 15,-4 1-1-15,0-4-3 0,6 5 1 0,-6 2 1 16,7-4 0-16,-2-2-2 0,-1 3 1 16,4-3 0-16,-7-1-2 0,2-8-3 15,-6 0-1-15,4 0 5 0,-3-8-2 0,-1 8 0 16,-2-2 0-16,1-3 4 0,-1 6 3 15,2 0-4-15,2 2 1 0,1 9-3 0,-2 4 0 16,4-2-1-16,-6 1 2 0,6 5 3 16,3-1-4-16,-6 4 0 0,3 2 0 0,3 0 2 15,0 0-1-15,-1 3 1 0,-1 0-2 16,3 0 3-16,1 2-4 0,-5-3-3 0,5 1 3 16,-4-2-1-16,-1 1 1 0,2-2 3 15,1 3-1-15,2-3 1 0,-2-2-6 0,-1 2 3 16,-2-6 1-16,5 3-2 0,0 6 1 15,-2-5 8-15,1 2-10 0,-3 0 1 16,4 3 1-16,0-5 1 0,0 1-1 0,0 1-1 16,-5-2-1-16,7 2 1 0,1-3 0 15,-6 1 6-15,1-5 4 0,4 0 1 0,-1-3-3 16,-9-1 0-16,6 5 1 0,4-4-1 16,0-1-2-16,-6 2-3 0,6 6 1 15,0 1-2-15,1-2 2 0,2 4-2 0,0 30-1 16,0-59 2-16,-3 31-2 0,6 0 3 15,-3 0-1-15,0 28 0 0,-3-51-2 16,3 24 2-16,0-5-2 0,-5 2 3 0,5 2 4 16,-4-7-6-16,3 5 3 0,-3-5 0 0,-2 2-2 15,2-6 0-15,-3-3 0 0,4 3-1 16,-5-2-1-16,4-1 0 0,1-2-1 0,-2 2 0 16,2-2-1-16,-1-3 3 0,3-3-2 15,-3 5 2-15,-4-1-1 0,6-1-1 0,-3-3 1 16,-8 3-2-16,8 0-1 0,-7-8 2 15,-3 4 1-15,3 0 2 0,-3 8 0 16,7 0-2-16,-4 4 3 0,1 4 0 0,2 1-4 16,-1 7 4-16,2-2-5 0,-6 5 2 15,9-5-1-15,5 29 0 0,-20-45 4 0,14 20-4 16,-3 1 0-16,3-1 3 0,-6 0-4 16,4 1 1-16,-4 3 1 0,5-7-1 15,-6 2 1-15,3 2 1 0,0-3-1 0,1 2-2 16,-1-5 2-16,0 6 0 0,2 0-5 15,0 0 3-15,-3 1 0 0,5 0 3 0,-3 0-2 16,6 6 0-16,-2-5-1 0,-5 1 3 16,5-2-2-16,-5 4-1 0,5-1 1 15,-7-2-1-15,6 4 0 0,-6 0 4 0,2-5-3 16,1 5 0-16,-2-3 1 0,2 3-3 0,-2 0 5 16,-1-2-5-16,4 1 1 0,-2 1 2 15,-2-1-4-15,0 2 0 0,0-3 1 0,1 2 1 16,1-3 0-16,-2 3-1 0,-3 0 0 15,5-1 2-15,0 2-3 0,-4-1 2 16,4 6-1-16,0-3 3 0,10 15-4 0,-21-27 2 16,14 10 0-16,-6 5 0 0,13 12 0 15,-24-28 0-15,11 12 3 0,-1 2 0 0,-1-5-1 16,-3 4 0-16,5-3-1 0,-3-1-2 16,1 4 3-16,-1-5-1 0,1 4 0 0,0-4-1 15,-4 2 0-15,2-3 2 16,-1 4-1-16,3-5 4 0,-3 3 0 0,-1-1-6 15,1 2 0-15,1-2 0 0,0 2 2 16,-4 0-1-16,-1 0 1 0,5 0 1 0,2 1-1 16,-5-1 3-16,-3-1-2 0,4 1 1 0,-3-4-3 15,2 5 3-15,-3-5 1 0,0 0-3 16,-4-3-3-16,2 0 3 0,0 1-1 0,-2-4 1 16,0-2 0-16,-3 1 0 0,3 2 2 15,4 0 2-15,-6-4-3 0,8 0-1 0,-5 3 0 16,6 1 1-16,0 3-4 0,4 1 3 15,-1 2 1-15,-3 0-2 0,8-2 2 16,-1 2-4-16,-4 3 2 0,5-4-1 0,-6 2 4 16,18 20-2-16,-19-35 0 0,4 19 0 15,15 16 1-15,-16-31 6 0,16 31-7 16,-17-25 2-16,17 25-2 0,-15-24 4 0,15 24-5 16,-10-22 0-16,10 22 3 0,0 0-1 15,-12-23 6-15,12 23-8 0,0 0-1 0,-10-27 1 16,10 27 1-16,0 0-4 0,0 0 3 15,-8-33-1-15,8 33 0 0,0 0 4 0,-4-24-2 16,4 24-5-16,0 0 2 0,0 0 4 16,0-35-1-16,0 35 2 0,0 0-2 0,4-30 2 15,-4 30-3-15,6-19 0 0,-6 19 3 16,0-20-3-16,0 20 1 0,4-28 1 0,-4 9-3 16,0 19 2-16,8-35 1 0,-8 16 0 15,5 1 4-15,-2 0-2 0,1-5-2 16,-4 23 1-16,8-36 1 0,-6 17-1 0,1 1 0 15,2 1 2-15,0-2-3 0,-1-7 0 16,4 5-1-16,-1-2 0 0,-4-1 3 0,5-1 1 16,1-5-3-16,2-5 2 0,3-4-4 15,6-8 0-15,0-3 0 0,22-14-1 0,18-18-5 16,14-4-14-16,11 3-23 0,9-2-32 16,1 3-62-16,-13 10-91 0,-10-3-195 15,-34 7-72-15,-26 8-23 0,-20 3-435 0,-21-2-857 16</inkml:trace>
  <inkml:trace contextRef="#ctx0" brushRef="#br0" timeOffset="63711.2845">23303 16363 1906 0,'0'0'446'0,"0"0"-123"0,0 0-89 0,-2-45-28 16,2 45-59-16,0 0-17 0,0 0 15 16,0-32-1-16,0 32 0 0,0 0-5 0,0 0-10 15,-8-31-10-15,8 31-12 0,0 0-3 16,0 0-8-16,0 0-9 0,-3-30 3 0,3 30-1 16,0 0 1-16,0 0 2 0,0 0 0 15,0 0-1-15,-4-35-4 0,4 35-3 0,0 0-6 16,0 0 1-16,0 0-15 0,0 0-9 15,-3-33-2-15,3 33-10 0,0 0-1 16,0 0-12-16,0 0-8 0,0 0-2 0,-3-31-8 16,3 31-3-16,0 0-2 0,0 0-6 15,-4-28 0-15,4 28-3 0,0 0 2 0,0 0 1 16,-13-34-1-16,13 34 4 0,0 0-1 16,-8-22-4-16,8 22 2 0,0 0-3 15,-17-26 3-15,17 26-2 0,0 0 2 0,-14-23-3 16,14 23-2-16,0 0 0 0,-16-24 2 15,16 24 0-15,-17-19-2 0,17 19-2 16,-15-22 2-16,15 22-2 0,0 0 4 0,-20-21 0 16,20 21 0-16,-13-16-1 0,13 16 4 15,-17-18 7-15,17 18-1 0,-17-19-2 0,17 19 3 16,-20-14 4-16,20 14 2 0,-25-23-1 16,25 23 1-16,-22-21-1 0,22 21-1 0,-27-21 0 15,11 12-3-15,16 9 0 0,-22-19 4 16,22 19 4-16,-25-20 1 0,25 20 2 0,-22-14-1 15,22 14 0-15,-22-21 0 0,22 21-4 16,-26-16 6-16,26 16-3 0,-27-15 0 16,10 6-2-16,17 9 0 0,-32-19-2 0,32 19-2 15,-33-13 1-15,33 13 0 0,-34-12-3 16,34 12 0-16,-35-6-4 0,35 6 2 16,-33-9-3-16,33 9-1 0,-34-6-2 0,34 6 3 15,-33 3-3-15,33-3 2 0,0 0-2 16,-52 0 2-16,52 0-3 0,-45 6 2 15,28-3-1-15,17-3 3 0,-47 12-4 0,21-5-1 16,2 4 2-16,-4-2 1 0,4 5 0 16,1-5-1-16,-1 3-5 0,-1 0 3 0,4 3 0 15,-3 0 1-15,1 0-2 0,1 2 1 16,-1-4 0-16,-3 8 2 0,0-3-3 16,4-3 3-16,-6 4 0 0,1 2-2 0,0-2 2 15,2-4 0-15,1 7-1 0,-1-5-2 16,4-2 0-16,4-2 3 0,-7 1-2 0,24-14 0 15,-30 21 0-15,19-12-2 0,11-9 1 16,-24 17 2-16,24-17-2 0,-20 13 2 16,20-13-1-16,0 0 0 0,-23 23-1 0,23-23 2 15,-17 15-4-15,17-15 2 0,-18 19 0 16,18-19 1-16,-20 18-2 0,5-3 1 16,15-15-2-16,-26 24 4 0,13-7-1 0,13-17 0 15,-28 27-1-15,19-17 1 0,9-10 0 16,-28 28 1-16,16-16-2 0,12-12 0 0,-22 22 0 15,22-22 1-15,-26 20-1 0,26-20 1 16,-24 19-1-16,11-3 1 0,13-16-1 16,-29 20 3-16,16-3-3 0,1-2 2 0,12-15-2 15,-28 24 1-15,16-11 0 0,12-13 2 16,-23 25-4-16,23-25 2 0,-24 22 0 0,9-7 2 16,15-15-2-16,-25 24 2 0,25-24-1 15,-20 21 1-15,20-21 0 0,-20 19 0 0,20-19-3 16,-15 19 2-16,15-19-3 0,-13 15 2 15,13-15 0-15,0 0-1 0,-19 21-2 16,19-21 4-16,-13 20-3 0,13-20 1 0,-12 17 0 16,12-17 1-16,-12 19 0 0,12-19 0 15,0 0 0-15,-8 30 0 0,8-30-2 16,-7 23 5-16,7-23-2 0,0 0-1 0,-3 29 0 16,3-29 0-16,0 0 1 0,0 38 0 15,0-38-2-15,10 24 1 0,-10-24 0 0,3 26 2 16,-3-26-2-16,2 28 1 0,-2-28-1 15,3 27 2-15,-3-27-1 0,9 32 2 0,-4-14-2 16,-5-18 2-16,10 39-3 0,0-21 4 16,-2 8-1-16,6-5 0 0,-4 1-1 15,3 2 1-15,0-3-2 0,2 1 2 0,-1 0-1 16,4-4 0-16,-3 4-2 0,4 0 5 16,-4-4-3-16,0 1-1 0,1-1 0 0,0-1 2 15,-5 3 1-15,1-5 2 0,3 1-2 16,0-1 1-16,0 3-2 0,-15-18 3 0,18 26-3 15,-2-11 2-15,-16-15-2 0,23 31 1 16,-10-19-1-16,-13-12 1 0,20 28-3 16,-10-16 1-16,-10-12 1 0,22 25-1 0,-13-10 1 15,-9-15 0-15,15 21 1 0,-15-21 5 16,20 21-6-16,-20-21 7 0,13 17-4 16,-13-17 3-16,17 18-5 0,-17-18 3 0,17 16-3 15,-17-16 2-15,16 18-2 0,-16-18 4 16,17 17-5-16,-17-17 4 0,27 20-3 0,-14-12 2 15,-13-8-2-15,30 19 0 0,-16-12-1 16,-14-7 1-16,36 18 2 0,-15-12-2 16,0 3 2-16,-2 2 2 0,1-3 0 0,5-1-1 15,-25-7-1-15,40 20 0 0,-18-16-1 16,-2 3 1-16,-20-7-2 0,45 14 4 16,-20-4-6-16,3-5 5 0,1 2-5 0,3 1 2 15,-4-1 0-15,9-2 0 0,-4-1-1 16,3 0-3-16,-5 1 8 0,4 2-4 15,2-4-4-15,0 1 3 0,-3-4-2 0,1 6 4 16,-4-4 3-16,5 1-4 0,-5-3 2 16,3 4-2-16,-1-1 0 0,6 0-1 0,-6 3 2 15,7-3-1-15,-5 0-1 0,4 0 0 16,-2-3-2-16,1 6 2 0,7-1 1 0,-6-5-5 16,1 4 3-16,-3 0 2 0,0-1-2 15,6-1-1-15,-6 5-1 0,-4-3 3 16,11 0 0-16,-1-1 0 0,-6 2-1 0,0-2 0 15,8 1 1-15,4 1 0 0,-3 2-1 16,6-4-1-16,0-1-2 0,8-2 2 0,-8 3 1 16,8-3-2-16,-3 0 0 0,2 0-1 15,-4 0 1-15,0 0 0 0,-1 0 1 0,-2 0-2 16,-5 0 1-16,-1 4 1 0,-6-4-2 16,1 4 2-16,-3-4 2 0,4 1-5 15,-5-1 1-15,0 3 1 0,3-3-1 0,-5 0 2 16,3 0-3-16,2 3 6 0,-1-3-4 15,-4 0-1-15,4 0-1 0,1 0 3 16,-2 0-2-16,1-3 0 0,-8 3 2 0,8 0-1 16,-6 0 1-16,7-3 0 0,-4 3-1 15,2 0 1-15,4 0 1 0,-5-1-2 0,-1 1 0 16,5 0-3-16,-5 0 3 0,1-4 1 16,0 4 1-16,-2-4-2 0,4 1-2 0,-6 1 4 15,4-1-2-15,-4-4 2 16,2 2-2-16,-1 1-1 0,-4 1 2 0,5-5-2 15,-1 7 1-15,-1-6 0 0,-1 0-1 16,0-2 3-16,-2 0 2 0,2 3-4 0,-7 0-1 16,1-3 2-16,5-1 0 0,-6 0 1 15,0 2-3-15,3-8 3 0,-6 3-1 0,5 2 2 16,-6-1-2-16,3 1 1 0,1-2-2 16,-2-5-3-16,2 5 3 0,4-2 0 0,-1-5 0 15,2 5 1-15,6-3 0 0,-6-4-1 16,5-1 3-16,0 6-3 0,5-11-1 0,5 4-1 15,-5-5 0-15,2 5 5 0,-2-5-2 16,0 4-1-16,-6-2-3 0,-2 3 4 16,1 0 3-16,-4-2-3 0,-4-1 0 0,1 2-2 15,0-2 5-15,-5 4-4 0,-4-9 1 16,0 3 1-16,1 3-4 0,-8-3 4 0,2-1-2 16,-2-1 2-16,5 0-3 0,-10-3-3 15,7-1 4-15,-6 5 0 0,3-4 1 16,-4 2 1-16,-2 0-3 0,2 2 0 15,-1-5 5-15,-4 1-3 0,0 4 0 0,-4-4 0 16,-1 3 5-16,-2-3 3 0,2 2 0 0,-6-1-2 16,-1 3 0-16,-5-2 0 0,4 1 3 15,5 8-7-15,-9-5 0 0,2 2-1 16,-2-1 0-16,0 2 0 0,-4 2 1 0,2-1 2 16,-1 1 0-16,2 4 1 0,-2-2 2 15,-7-2-3-15,8-1-1 0,-1 6-3 16,-3 0 2-16,3 0 4 0,1-2-6 0,-1 1 0 15,0 2 0-15,4 1 3 0,-4-2-1 16,3-2-4-16,-2 5 2 0,1-3-1 0,1 3 3 16,-6-7 1-16,3 3 0 15,-2 3-11-15,0-1 2 0,-4-5 1 0,-3 4 4 16,-3-3 0-16,-1 1 7 0,-9 2 0 0,-3-4-4 16,-15 5-1-16,-6-3 0 0,-12-1-1 15,-6 0 13-15,1-4-6 0,-4 4 4 0,1-2-1 16,4 2 1-16,4 0 0 0,-4-2-2 15,-2 6-3-15,0-5-2 0,-6 4 3 0,0-1-5 16,-39-4 4-16,-2 7 3 0,3-3 3 16,-11 3-3-16,-3 10 1 0,-2 3-5 0,-8 6-16 15,-12 9-20-15,-4 6-20 0,-11 7-32 16,2 6-41-16,-2 6-44 0,2-4-52 16,-6 5-170-16,18-3-92 0,6-6-50 0,10-7-414 15,17-7-783-15</inkml:trace>
  <inkml:trace contextRef="#ctx0" brushRef="#br0" timeOffset="72650.8812">15297 908 53 0,'-17'43'68'0,"1"0"-18"0,4-3 6 16,-3-1-41-16,6 2 16 0,-4-1 8 15,1-3-2-15,4 3 21 0,-7-2-8 16,3-2 12-16,2-3-9 0,4-6 31 0,1 3-52 15,-4-6 47-15,4 4-25 0,2-1 3 16,-6 1 0-16,9-28 3 0,0 51 10 16,4-19-18-16,1 2-7 0,0 2-14 0,2 2 8 15,3 6 5-15,1-1-25 0,-6 4 19 16,10 7-15-16,-3 6 5 0,-7-3-5 16,2 5-1-16,1-2-8 0,-3 3 4 0,3 2 4 15,-2-5 0-15,0 2-4 0,3 1 8 16,-6-4-9-16,0-11 4 0,6-2-13 0,-9 1 18 15,1-4-14-15,-1-8 1 0,-1 0-1 16,1 2 13-16,-4-5 19 0,-4 1 8 16,5 2-1-16,-6 1 10 0,3 4-5 15,0 10 14-15,-2 0-10 0,0 8 6 0,-1 2-4 16,4 22 14-16,-6 0-17 0,-1 8-5 16,4 4-8-16,-4 31 4 0,-1-2-11 0,6-19 0 15,-3-11 5-15,1-4-12 0,6-4 2 16,-7 0-5-16,8-12-4 0,2-2 3 15,0-3 5-15,0-2 11 0,0-3-4 0,0-11 18 16,0 12 7-16,0-10-7 0,0 2 9 16,0-1-2-16,0-4-10 0,-3 5-10 15,3-1-15-15,0 14 18 0,-5-5-24 16,2 5 12-16,-6-2-3 0,-2 9-2 0,1 2-14 16,-2 2 5-16,-3 0-3 0,3 0 8 15,-1-4-10-15,4 5-6 0,-2-13 10 16,4 0-1-16,-1-1-3 0,-2 0-5 0,6-4-2 15,1-1-4-15,1-4 0 0,2-5 7 0,0-1-3 16,2-3 2-16,-2 1-12 0,0-7 4 16,3 0 2-16,1-4-6 0,-4-4 4 15,0 1 4-15,0-4-8 0,0 2 14 0,-4 0-4 16,-1-1-4-16,2-2-12 0,-6-1 10 16,6 0-6-16,-2 2 2 0,0 1 6 15,2-1-8-15,1-1 4 0,2-1-8 0,0 2 0 16,0-4 4-16,0-28 0 0,0 59-2 15,2-31 2-15,1 4-8 0,2 0 2 16,-2 1 8-16,-1 2-2 0,5 4 12 0,-2 5 0 16,-2-1-8-16,-1 7 2 0,1-2 8 15,1 11-3-15,2 10-9 0,-6-6 8 0,-6 11-4 16,6 1 0-16,6 14 0 0,-12-3-4 16,12 5 2-16,-6-4-6 0,0 2 8 15,4-2-8-15,-4 2 6 0,1-3-2 16,6 4 12-16,-2-1-10 0,-3 0 2 0,9 0 7 15,-6 5 1-15,2-2-8 0,3-2 3 16,-3-2-1-16,1 5-4 0,4-4 2 16,-7 5-2-16,2-9-2 0,3 7 11 0,-4-3 3 15,4 4-7-15,7 26-1 0,-2-18 1 16,9 14-5-16,1-3-2 0,-2-2 10 0,2-16-10 16,-6-15 0-16,2 2 17 0,4-6-25 15,-8 6 10-15,5-6 9 0,-4-5-3 0,-1 4 1 16,0 0-26-16,4 0 6 0,-6-12 3 15,6 8-5-15,-8-8 9 0,0-3 10 16,1 2-12-16,-1 4 3 0,9 6-5 16,-10 1-1-16,4 2 9 0,8-2-8 0,-8 3 8 15,1 2 0-15,2 2-2 0,2 1 4 16,-4 0-8-16,13 31 10 0,-3-19 9 0,-2 24 3 16,-8-18-5-16,3 19 0 0,2 5 12 15,-6-1 15-15,11 1 4 0,-10 6-4 16,5-6-2-16,3 3 0 0,1-6-9 0,1 7 2 15,8 0-5-15,-1 4 3 0,6-1-7 0,-7 4 2 16,6 0-6-16,-4-4 4 0,5 4-5 16,-3-8-6-16,3 1 4 0,-10-6-4 15,2-10-3-15,-2-3 0 0,0-21-2 0,-8-13 15 16,0-2-24-16,-4-9 21 0,2-4-21 16,-5 1 7-16,2-3 4 0,0-2-6 15,-2-2-1-15,0-2 26 0,1 3-8 0,-2-5 18 16,-6-1-9-16,7-3-6 0,-1 4 12 15,-3-4-4-15,6 8-1 0,0 0 11 16,-2-2-9-16,-3 1-1 0,3-3-1 0,-4 5 0 16,6-5-10-16,1 2 5 0,-2-1-3 15,-3 0-4-15,0-6-1 0,2 8-2 16,-3-1-1-16,0-6 0 0,1-1 3 0,-5 3 0 16,3-2-4-16,0-2-4 0,-1 2-2 15,-1-5-1-15,-1 5 4 0,0-1-1 16,-3 4 3-16,4 7-3 0,-3 5-1 0,1-1 3 15,-2 8-2-15,-2-2-2 0,9 2 3 16,-12 4-6-16,2 0 6 0,0 2-7 0,1-1-6 16,0 2 4-16,2-5-2 0,-1 4-4 15,-3-5-10-15,8-3-2 0,-6-2 1 0,4-4 1 16,-4-10-1-16,0-3 3 0,1-5 3 16,-3-5 2-16,-1-3-6 0,4-3 8 0,-1-5 1 15,-3-24-3-15,5 47-2 0,-2-30 2 16,-3-17-17-16,4 41-6 0,-4-41-14 15,6 35-5-15,1-16-6 0,0-2-19 0,5 4-17 16,1-1-23-16,0-6-36 0,2 3-92 16,2-4-578-16,-5-1 58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18T20:25:51.58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3228 7965 2977 0,'0'0'-135'0,"-22"-16"-6"0,22 16 17 0,0 0 18 16,-25-12 10-16,25 12 22 0,0 0 15 16,0 0-2-16,-30-12-1 0,30 12-1 15,0 0 5-15,0 0-11 0,0 0-3 0,0 0-38 16,0 0-33-16,0 0-288 0,-45 19 96 16</inkml:trace>
  <inkml:trace contextRef="#ctx0" brushRef="#br0" timeOffset="109102.8761">22151 2664 61 0,'0'0'35'16,"0"0"-10"-16,0 0 16 0,0 0-24 15,0 0 15-15,0 0-16 0,0 0-1 16,0 0-22-16,-2-31 7 0,2 31 7 16,0 0 1-16,0 0-16 0,0 0-15 0,0 0 23 15,0 0-8-15,0 0-24 0</inkml:trace>
  <inkml:trace contextRef="#ctx0" brushRef="#br0" timeOffset="109164.8371">22149 2633 171 0,'0'0'0'0,"0"0"-33"16</inkml:trace>
  <inkml:trace contextRef="#ctx0" brushRef="#br0" timeOffset="109216.8068">22149 2633 113 0,'0'0'-17'0</inkml:trace>
  <inkml:trace contextRef="#ctx0" brushRef="#br0" timeOffset="109249.7959">22149 2719 87 0</inkml:trace>
  <inkml:trace contextRef="#ctx0" brushRef="#br0" timeOffset="112600.4167">23303 2159 1980 0,'-13'-15'108'0,"13"15"15"0,-14-24-1 15,14 24-8-15,0 0-8 0,-13-18-12 16,13 18-15-16,0 0-9 0,0 0-11 0,0 0-8 15,0 0 4-15,0 0-21 16,0 0 1-16,0 0-7 0,0 0-23 0,0 0-48 16,0 0-60-16,0 0-79 0,0 0-125 15,0 0-287-15,0 0 116 0</inkml:trace>
  <inkml:trace contextRef="#ctx0" brushRef="#br0" timeOffset="135562.4051">21409 1706 53 0,'0'0'-27'0,"0"0"9"16</inkml:trace>
  <inkml:trace contextRef="#ctx0" brushRef="#br0" timeOffset="135664.3412">21409 1706 113 0,'-10'-22'8'0,"10"22"-8"16,0 0-34-16</inkml:trace>
  <inkml:trace contextRef="#ctx0" brushRef="#br0" timeOffset="135734.2986">21399 1684 87 0,'0'0'0'0,"0"0"-34"0</inkml:trace>
  <inkml:trace contextRef="#ctx0" brushRef="#br0" timeOffset="135781.278">21423 1652 79 0,'33'-17'-26'0</inkml:trace>
  <inkml:trace contextRef="#ctx0" brushRef="#br0" timeOffset="135837.2401">21582 1585 44 0</inkml:trace>
  <inkml:trace contextRef="#ctx0" brushRef="#br0" timeOffset="135900.1967">21727 1530 53 0,'61'-25'-9'15</inkml:trace>
  <inkml:trace contextRef="#ctx0" brushRef="#br0" timeOffset="135960.1587">21951 1452 35 0,'61'-16'9'16,"-4"-1"0"-16,-7 2 8 0,-5 3-17 0,2-3 17 15,-2 1 0-15,2 4-8 16,10-5-18-16,-9 3 26 16,1 3-34-16</inkml:trace>
  <inkml:trace contextRef="#ctx0" brushRef="#br0" timeOffset="159918.3013">30561 8232 3005 0,'-8'-32'-163'0,"8"32"16"0,0 0 14 16,-7-28 2-16,7 28 7 0,0 0 12 15,-5-25 12-15,5 25-7 0,0 0-20 16,0 0-27-16,0 0-297 0,0 0 102 0</inkml:trace>
  <inkml:trace contextRef="#ctx0" brushRef="#br0" timeOffset="244538.8869">26968 13067 96 0,'0'0'-61'0</inkml:trace>
  <inkml:trace contextRef="#ctx0" brushRef="#br0" timeOffset="399852.4989">18852 7789 273 0,'-27'42'141'0,"4"-6"37"0,-6-3-3 0,9 2-75 16,-13-1 17-16,4 5-58 0,-8-3-16 16,1 6-2-16,-10 7-6 0,-2 0-96 0,-4 4-185 15,-3-1-11-15,-20 8 73 0</inkml:trace>
  <inkml:trace contextRef="#ctx0" brushRef="#br0" timeOffset="466514.5736">21087 1795 1096 0,'28'-31'77'0,"-5"4"-53"15,4 4-9-15,0 5-20 0,-5 0 5 0,3 2-10 16,0 5 15-16,3-1-10 0,3-2-45 16,0 8-113-16,3 0-121 0,-2 0 68 15</inkml:trace>
  <inkml:trace contextRef="#ctx0" brushRef="#br0" timeOffset="506697.3031">18465 6807 2450 0,'0'0'208'16,"0"0"-95"-16,0 0-64 0,0 0-8 15,0 0-12-15,0 0-16 0,17-16 3 0,-17 16 0 16,0 0 2-16,0 0 0 0,0 0-2 16,0 0-3-16,22-17-6 0,-22 17 6 0,0 0-3 15,0 0-5-15,15-14 8 0,-15 14 2 16,0 0 5-16,0 0 10 0,23-15-8 0,-23 15 2 15,0 0-7-15,20-12 2 0,-20 12-2 16,22-12-3-16,-22 12 0 0,29-12-4 0,-29 12-5 16,33-14-15-16,-15 9 3 0,-18 5-2 15,31-12 2-15,-31 12-3 0,35-12 12 0,-35 12 1 16,30-11-8-16,-30 11 5 0,32-12-2 16,-32 12 18-16,21-7 13 0,-21 7-18 15,0 0 10-15,35-12 0 0,-35 12-5 0,0 0 3 16,27-5-3-16,-27 5-3 0,0 0-2 15,34-4 1-15,-34 4-3 0,0 0-5 16,0 0 3-16,40 4 4 0,-40-4-4 0,0 0 10 16,35 4 3-16,-35-4-3 0,18 5 12 15,-18-5-14-15,27 7 8 0,-27-7-8 16,22 8 2-16,-22-8 10 0,27 13-12 0,-27-13-3 16,26 15 7-16,-26-15-9 0,29 15 10 15,-14-6 1-15,-15-9-17 0,30 20 6 0,-18-13-12 16,-12-7 4-16,26 20 12 0,-26-20-12 15,19 18 2-15,-7-4 12 0,-12-14-14 16,18 25 10-16,-18-25-20 0,8 24 6 0,-8-24-6 16,5 27 6-16,-5-27-4 0,0 0 0 15,4 35 6-15,-4-35-6 0,0 0 16 0,6 24-10 16,-6-24 2-16,0 0-4 0,0 0 10 16,4 27-4-16,-4-27-4 0,0 0 4 15,0 0 2-15,0 0-8 0,5 24 10 0,-5-24 5 16,0 0-1-16,0 0 4 0,8 31 9 15,-8-31 2-15,10 21-13 0,-10-21 1 16,9 32-2-16,-3-14 6 0,-6-18-11 0,9 38 1 16,-4-18 6-16,-5-20 0 15,10 35-8-15,-7-14 13 0,-3-21-7 0,8 38-2 0,-1-20 11 16,-7-18-8-16,5 35-5 0,-5-35-2 16,8 30 4-16,-8-30 12 0,7 35-10 0,-7-16 4 15,0-19 11-15,3 40 0 0,-3-40 4 16,0 41 2-16,0-13 8 0,-3 3-4 15,0-7-4-15,-1 5 22 0,-1 1-12 0,-1-5 5 16,-3 2-2-16,6 2 3 0,-2-4-4 16,-3 3-7-16,8-28-5 0,-10 41-5 15,1-19 3-15,3 0-11 0,6-22 13 0,-12 31 3 16,12-31 3-16,-15 27 5 0,15-27 4 16,-14 22-6-16,14-22 8 0,-18 22-5 15,18-22-4-15,-30 17-6 0,11-6-5 0,-4-2 2 16,-7-4-8-16,0 2 2 0,1-2-4 15,-4 3 1-15,1-3-6 0,-8-2-3 0,0 4 0 16,0-7-3-16,0 3 0 0,3-1 3 16,-3 2 0-16,-6-4-3 0,1 0-1 0,8 3-3 15,-6-3 4-15,1 0-3 0,0 0 1 16,2 0 0-16,-2-3-4 0,1 6 6 16,2-6-8-16,6 3 0 0,-3 0 0 0,1-4-1 15,5 4 4-15,-5-2-3 0,35 2 0 16,-60-3 0-16,33 0 1 0,0 3 6 0,4-4-3 15,0 4 1-15,23 0 3 0,-52-6-2 16,30 4 1-16,2-6-2 0,0 6-2 16,20 2-2-16,-35-10 4 0,11 5-5 0,4-2 8 15,20 7-1-15,-42-14 1 0,19 3-1 16,5-1-1-16,-6-8-4 0,-3 3 4 0,-3-3-2 16,-2-9-5-16,-1-2 8 0,-5 0-5 15,-1-1-2-15,-6-3 1 0,8 5-3 16,-5-5 2-16,5 8-2 0,1-5 2 0,1 3 0 15,-4 1-3-15,16 4 1 0,-11 0 1 16,6 0-1-16,3-5 4 0,-4 6-1 0,4-1 6 16,3-8-4-16,4-1 2 0,1-8-4 15,1 1 0-15,4-7 0 0,0-7 1 16,5-1 1-16,2-8-2 0,-1 2-2 0,6-1 1 16,0 6-8-16,3-7-7 0,4 0-14 15,6 0-5-15,0-1-5 0,13-3-8 0,4 2-15 16,5 1-21-16,2 5-15 0,4 3-25 15,0 6-22-15,4 3-23 0,0 11-36 16,-2 0-89-16,4 5-625 0,-2 7-524 0</inkml:trace>
  <inkml:trace contextRef="#ctx0" brushRef="#br0" timeOffset="514033.2217">9692 6906 3865 0,'0'0'-200'0,"0"0"22"0,0 0 20 0,0 0 19 15,0 0 17-15,0 0 10 0,0 0 20 16,0 0 16-16,0 0 0 0,31-15 39 16,-31 15 0-16,0 0 8 0,0 0 14 0,0 0 4 15,0 0-4-15,0 0-9 0,0 0 12 16,0 0 3-16,0 0-3 0,0 0-9 0,0 0 5 15,0 0 7-15,0 0-3 0,0 0 12 16,0 0 0-16,0 0 0 0,0 0 6 0,0 0 16 16,0 0 26-16,0 0-3 0,0 0 7 15,0 0 15-15,0 0-8 0,0 0-7 16,0 0 2-16,0 0 7 0,0 0-14 0,0 0-3 16,0 0 4-16,0 0-8 0,0 0 16 15,0 0-12-15,0 0 8 0,0 0-3 16,0 0-3-16,0 0 8 0,0 0 17 0,0 0-21 15,0 0 3-15,0 0 14 0,0 0-7 16,0 0-4-16,0 0 3 0,0 0-1 16,0 0 10-16,0 0 1 0,0 0-1 0,0 0-23 15,0 0-1-15,0 0 18 0,0 0-23 16,0 0-8-16,0 0-1 0,0 0-5 0,0 0 4 16,0 0-15-16,0 0 3 15,0 0 3-15,0 0-5 0,0 0 8 0,0 0-21 16,0 0 1-16,0 0 5 0,0 0 1 15,0 0-1-15,0 0-7 0,0 0 6 0,0 0 5 16,0 0-14-16,0 0 7 0,0 0 6 0,0 0 0 16,0 0 4-16,0 0-9 0,0 0 8 15,0 0-8-15,0 0 15 0,0 0-8 16,0 0-4-16,0 0 7 0,0 0 4 0,0 0-4 16,0 0-2-16,0 0 1 0,0 0 5 15,-65-25-7-15,65 25-2 0,0 0-1 0,0 0 9 16,-17-16-5-16,17 16-4 0,0 0-5 15,0 0 5-15,0 0-9 0,-16-16-1 16,16 16 7-16,0 0-3 0,0 0-5 0,0 0 2 16,-20-15-10-16,20 15 14 0,0 0-5 15,0 0-8-15,-24-12 11 0,24 12-6 16,0 0 9-16,0 0-12 0,-18-11 6 0,18 11-7 16,0 0-6-16,0 0 2 0,-27-17 8 15,27 17-1-15,0 0-14 0,-25-10 6 16,25 10-1-16,0 0 6 0,-30-9-1 0,30 9-2 15,0 0-6-15,-30-6 5 0,30 6-2 16,0 0 7-16,-27-5-4 0,27 5 4 16,0 0 9-16,-27-7-9 0,27 7 2 0,0 0 2 15,0 0-1-15,-30-5 3 0,30 5-4 0,0 0 4 16,0 0-9-16,0 0 3 0,0 0 6 16,-32-4 3-16,32 4-3 0,0 0-1 15,0 0 7-15,0 0-5 0,0 0-4 0,-32-6 12 16,32 6-13-16,0 0 1 0,0 0 1 15,0 0 1-15,0 0 1 0,-35-6 1 16,35 6-1-16,0 0 2 0,0 0-11 0,0 0 15 16,-36-3-14-16,36 3 11 0,0 0 3 15,0 0 7-15,0 0-8 0,-34 0 16 0,34 0 5 16,0 0 0-16,0 0 6 0,0 0 0 16,0 0-5-16,-35-3 2 0,35 3-12 15,0 0 5-15,0 0-3 0,0 0-2 0,0 0 1 16,0 0 0-16,0 0-3 0,0 0-6 15,-34-5 0-15,34 5 3 0,0 0-6 0,0 0 0 16,0 0 3-16,0 0-1 0,0 0 0 16,0 0-2-16,-31-4-5 0,31 4 1 15,0 0-1-15,0 0 0 0,0 0-3 0,0 0-3 16,0 0 5-16,0 0-4 0,-30-3 1 16,30 3-2-16,0 0 2 0,0 0 2 15,0 0 0-15,0 0-1 0,0 0 2 16,-41 3 0-16,41-3 0 0,0 0 2 0,0 0 0 15,0 0 1-15,0 0-8 0,0 0 3 16,0 0 1-16,-36 0 0 0,36 0 0 0,0 0-1 16,0 0 0-16,0 0-1 0,0 0 0 15,0 0 1-15,0 0 2 0,-37 3 4 0,37-3-9 16,0 0 2-16,0 0 6 0,-25 6-1 16,25-6-3-16,0 0 1 0,0 0-5 15,-27 6 9-15,27-6-4 0,0 0 1 16,-22 9-9-16,22-9 3 0,0 0 3 0,0 0 0 15,-28 12-5-15,28-12 10 0,0 0-10 0,-24 12 7 16,24-12-4-16,0 0 2 0,-25 15 4 16,25-15-8-16,-16 10 3 0,16-10 3 15,0 0 0-15,0 0 1 0,-29 12-3 0,29-12-2 16,-17 12 6-16,17-12-4 0,0 0 2 16,-20 16 0-16,20-16-3 0,0 0 6 0,-16 25-3 15,16-25 0-15,-15 15-4 0,15-15 0 16,-11 21 6-16,11-21-3 0,-11 23 4 0,11-23 5 15,0 0-11-15,-14 27 2 0,14-27-1 16,0 0 5-16,-15 25 1 0,15-25 4 16,0 0-13-16,-10 20 7 0,10-20-4 0,0 0 6 15,-10 20 9-15,10-20-13 0,0 0-7 16,0 0 3-16,-11 31 0 0,11-31 0 16,0 0-2-16,-10 18 8 0,10-18 0 15,0 0-4-15,-9 24 0 0,9-24-1 0,0 0 11 16,-12 23-4-16,12-23 5 0,0 0-5 15,-5 24-2-15,5-24-5 0,0 0 6 0,-11 25 0 16,11-25 1-16,0 0 3 0,-5 23-15 16,5-23 13-16,0 0-5 0,-10 25 7 0,10-25-2 15,0 0-6-15,-4 32 1 0,4-32 0 16,0 0 0-16,-5 30 9 0,5-30-17 16,0 0 9-16,-5 35-8 0,5-35 13 0,0 24 1 15,0-24-3-15,0 0 2 0,0 39 2 16,0-39-3-16,5 35 0 0,-5-35 3 0,9 32 4 15,-6-10-5-15,-3-22-2 0,15 31-3 16,-7-11 6-16,-8-20 1 0,14 36-1 16,-9-21-5-16,-5-15 4 0,15 32-4 0,-7-17 5 15,-8-15 1-15,15 28 0 0,-5-12 2 16,-10-16 5-16,17 25-6 0,-5-12 2 16,-12-13-3-16,20 25-2 0,-8-8-2 0,-12-17 0 15,21 27 1-15,-9-15 5 0,5 5 2 16,-17-17-7-16,27 23 0 0,-14-10 0 0,4-2 0 15,-17-11 2-15,31 27-4 0,-9-18 2 16,-5 3 1-16,-17-12 0 0,37 20-3 0,-17-10 5 16,-4 2-9-16,10-3 3 0,-6 4 0 15,0-1 1-15,5 0-6 0,-5 1 3 16,3-3-2-16,-1 2 1 0,1 0 0 0,-2 0 1 16,4 0 0-16,-10 0 1 0,-15-12 1 15,35 23-5-15,-18-14 5 0,-17-9 3 16,30 19-2-16,-17-11-3 0,-13-8 1 15,30 12 2-15,-18-2 1 0,-12-10-1 0,27 17-4 16,-27-17 6-16,30 15-2 0,-30-15 2 16,26 15-5-16,-12-7 8 0,-14-8-3 0,30 16-2 15,-13-7 6-15,-17-9-4 0,40 12 0 16,-18-3 3-16,-1 2-2 0,1-4-3 0,0 1 2 16,-22-8-4-16,47 15 5 15,-29-9 0-15,-18-6-2 0,47 17 2 0,-25-16-5 16,-1 7 1-16,-21-8 3 0,47 7-4 0,-23 1 1 15,1-5-3-15,-25-3 2 0,40 6 0 16,-40-6 0-16,38 7 1 0,-38-7-1 0,34 5 0 16,-34-5 3-16,37 2 1 0,-37-2 0 15,28 4 1-15,-28-4 1 0,37 4 0 16,-37-4-4-16,25 0-2 0,-25 0 2 0,0 0 3 16,52-4-2-16,-52 4-2 0,38-6-1 15,-38 6 2-15,37-5-1 0,-37 5-2 0,37-7 1 16,-19 1 2-16,-18 6-1 0,34-11 0 15,-34 11-4-15,37-7 2 0,-37 7 1 16,35-9 0-16,-19 2-3 0,-16 7 0 0,44-16 2 16,-22 10-1-16,4-3 2 0,0 0-1 15,2-2-3-15,0 3 1 0,1-2 0 0,-1 1 1 16,1 0 3-16,1 2-2 0,-3-5 0 16,-2 4-2-16,1 0 1 0,-2 0 2 15,-1-1 0-15,-23 9 2 0,45-15-4 0,-19 6 0 16,-8 0 0-16,9 0 4 0,-27 9-3 15,38-22 0-15,-11 15-2 0,-5-2 1 16,1 0-1-16,2-2-3 0,-1 3 5 0,2-4-2 16,1 2 0-16,-5 0 2 0,1-1-6 15,2 2 5-15,-1-1-1 0,-1 1 1 16,2-2-2-16,-3-3 5 0,-22 14 1 0,40-17 2 16,-15 6-6-16,-6-1 1 0,-3 0 1 15,6 0-1-15,0-1 10 0,0-2-2 0,-1-1 2 16,1-2-3-16,7 0 1 0,-1 0-2 15,1-4-3-15,-1 2 0 0,-6-1 1 16,1 6-3-16,1 0 4 0,-6-2 1 0,-1 6-2 16,3-4 2-16,-20 15 5 0,28-25 4 15,-16 13 1-15,-12 12-2 0,20-29 2 0,-20 29 0 16,13-28 7-16,-8 15-1 0,-5 13-3 16,10-32-3-16,-10 32-2 0,0-34-1 15,0 34-1-15,-6-42-5 0,6 42 1 0,-7-40-4 16,5 16 3-16,2 24-5 0,-13-48 1 15,1 26-1-15,4-3-1 0,-6 1 1 0,-2-1 9 16,2 1-2-16,1 1 3 0,-7-6 1 16,2 1-3-16,-9-1-3 0,5 2 0 15,-8-1-1-15,8 0 1 0,-6 1-2 0,-1-1 0 16,-1 1-1-16,5 3 0 0,-10-5-3 16,5 4-2-16,-10-3 0 0,3 1 1 0,0 3 0 15,-1 2 2-15,-6 1-4 0,-1-5 2 16,-5 9-2-16,-2-3 3 0,-5 2-6 0,4 2 4 15,-8 2 0-15,6-3 0 0,-7 5-1 16,-3 4 0-16,0-2 2 0,-4 1-2 16,-4 1 1-16,2 7 1 0,-6-5-5 0,2 1 2 15,3 5 1-15,2 0 1 0,-4 5-2 16,1-5 0-16,-1 6-1 0,7-5-6 16,2 7-14-16,0-3-28 0,-1 5-48 0,6 2-66 15,-8 5-112-15,-3-5-302 0,-16 1-356 16,9-12-691-16</inkml:trace>
  <inkml:trace contextRef="#ctx0" brushRef="#br0" timeOffset="516325.2099">8313 7133 4618 0,'-18'7'-94'0,"18"-7"20"16,-30 15-3-16,30-15 3 0,-24 16 0 16,24-16 14-16,-20 16-2 0,20-16 7 0,-17 16 6 15,17-16-1-15,-18 12 4 0,18-12 12 16,0 0 1-16,-13 23 12 0,13-23-1 0,0 0 16 15,-5 34-1-15,5-34 1 0,0 31 2 16,0-31 20-16,1 41-20 0,6-17 4 0,-2 3 9 16,0 1-7-16,8 6-2 0,-4 1-2 15,-1 0 12-15,6 6 0 0,-6-8-4 16,2 9 0-16,2-6-10 0,1-3 6 0,-3 2 11 16,-3-5-16-16,3-3 4 0,-2 1 7 15,-3-4-8-15,2 1 10 0,1 2 1 16,-6-7 5-16,-2-20-5 0,8 41 4 15,-8-41 6-15,0 39-9 0,0-39-1 0,-5 36 20 16,2-13 12-16,-7 0 11 0,1 0 8 16,-16 1 16-16,2 3-4 0,-16 5 18 0,1-3-6 15,0 1 1-15,-8-3-10 16,1 5-6-16,0-5-1 0,2 0-3 0,4-7-4 0,1 0 2 16,2 0-4-16,5-2-2 0,-3 2 4 15,-6-7-12-15,7 2-11 0,-8 2 4 16,3-5-8-16,-2 3-6 0,-2-4-1 0,-1 4-2 15,-1-3-1-15,1-4-8 0,2 6-6 16,3-5-2-16,-6-1-5 0,1 2 0 0,8-1-3 16,-9 0 1-16,8 1 2 0,2-5 12 15,-3-1 9-15,0 3 7 0,1-7 14 16,1 1 11-16,-1-1 7 0,-4-1-10 0,-2-6-3 16,-4 0-4-16,-3-2-3 0,2 3-7 15,2-3-10-15,-3 3-1 0,9-6 0 0,-8 1-7 16,9-1 2-16,-6 3-5 0,2-1-2 15,1 3-1-15,-3-8-3 0,9 7 1 16,-8-1-1-16,4-2-3 0,-4 1 0 16,6-2-2-16,0 3 1 0,-3-2-1 0,1 2-2 15,4 0 1-15,2 2-2 0,-7-4 2 16,6 5-2-16,-3-6-2 0,6 1 5 16,-11 4-3-16,5-4-1 0,2 3 1 0,5-2-2 15,-12 0 2-15,8 2-2 0,-6-4 1 16,3-1 3-16,-6 1 5 0,10 3 1 15,-4-3-4-15,3-1 4 0,6 2-2 0,-11-3-1 16,9 2 1-16,-5-3-5 0,8 3 2 0,-3 1 0 16,2-1-2-16,4 0-2 0,-4 2 3 15,0-2-2-15,2 1-2 0,-2-1 3 16,0-1-3-16,2 1 0 0,1 0 1 0,2-2 1 16,1 3 0-16,22 11-1 0,-43-28 1 15,18 12-3-15,3 1 0 0,-8-4 0 0,0-2 2 16,-2 2 6-16,2-2-3 15,5-3 2-15,-12 2-1 0,8-3-2 0,1 1 1 16,0-1-2-16,2 5 0 0,0 0-6 0,7-2-1 16,-1 7-7-16,0-5 2 0,3 3 0 15,1-1 2-15,16 18 2 0,-32-31 0 16,15 15 1-16,5 1-2 0,12 15 4 0,-26-29-2 16,9 14 5-16,0-3-3 0,4 2-2 15,13 16 1-15,-34-28 0 0,16 15 0 0,3-6 0 16,-2 6-1-16,1-2 4 0,16 15 0 15,-36-26 0-15,15 11 0 0,4 3 0 16,17 12 2-16,-32-25 5 0,20 14-6 0,12 11 0 16,-28-24 2-16,13 12 2 0,15 12-3 15,-18-23 3-15,18 23-2 0,-17-37 2 16,8 20 0-16,9 17-4 0,-8-42-1 0,8 17 1 16,0 25-1-16,0-51-1 0,0 22 1 15,2-1 0-15,9-5-1 0,-2-3 1 16,4 1 1-16,4-2-2 0,5-6 3 0,3 1-2 15,-3-4 0-15,6 1 0 0,4 1 0 16,0 2 0-16,1 1 1 0,0 3-2 0,1-5-3 16,4 9 2-16,2-3 1 0,-1 4 0 15,3 2 2-15,-2-1-4 0,2 7-1 0,3-1 4 16,-5 0-1-16,5 6 0 0,4 2 2 16,-1-7 0-16,1 12-4 0,3-2 2 0,-7 1-1 15,0 4-5-15,12-2 0 0,3-1-6 16,-6 3 1-16,7 0-4 0,-7-1-2 15,0 3 2-15,-3-2 1 0,-4 3 1 0,5 1 4 16,-3-2 0-16,-8 0-1 16,8 2 1-16,-4 1 1 0,0-1 2 0,0 4 0 0,-1-4 0 15,3 5 1-15,1-4-2 0,6 4 5 16,-1 0-1-16,1 3-8 0,3-3-3 16,0 0 4-16,-1-2 1 0,0 4-1 0,1-2 0 15,-6 0 6-15,3-2-4 0,-4 4 5 16,2-6-3-16,-4 4 4 0,-1-4-4 15,-1 4 2-15,2-3 2 0,-1 0-3 16,0 0 4-16,-4 0 0 0,1 3-2 0,1-4 0 16,-8 5 2-16,3-4 1 0,-7 6-1 15,4-3-1-15,0-1 1 0,-2 4-1 16,3 0 3-16,-2 4-2 0,-5-1 1 0,4 0-1 16,-4 0 1-16,2-1 1 0,-3 5-2 15,2-4 6-15,-2 0-4 0,5 3 2 0,-1-3-2 16,2 3 2-16,-2-3-2 0,11 3 3 15,0-3-2-15,4 4 1 0,-6-3 0 0,4 0-2 16,2 1 0-16,2-2-2 0,1 1 3 16,0 1 0-16,-2-2-1 0,2 0 0 0,-2-3 3 15,2 3 0-15,-3 0-1 0,3 0-1 16,-9 1-1-16,6-1 3 0,-11-3-3 16,-1 2 1-16,0-2-2 0,-2 3 1 0,-5 0-2 15,2-3 4-15,-2 4-1 0,-2-1-1 16,-28-3 1-16,49 2-1 0,-22 1 0 0,-1 4 0 15,-26-7 0-15,49 8-2 0,-21 1 3 16,-6-2 0-16,8 2 1 0,-8 8 2 16,11-2 0-16,-1 6-1 0,-2 4 4 15,2-2-1-15,1 9 4 0,8 2-1 0,-8-1 0 16,2 2 0-16,-1 3 0 0,-1-2 2 16,-1 1-6-16,1 3 4 0,1 0 1 0,-2-1-1 15,1 5 4-15,5-2-3 0,-2 5-1 16,-8-4-2-16,-3 8 1 0,-1-1-3 15,-3 7-28-15,-14 8-49 0,-7 21-85 0,-23 34-144 16,-31 3-226-16,-13-5-430 0,-25-7-890 16</inkml:trace>
  <inkml:trace contextRef="#ctx0" brushRef="#br0" timeOffset="566734.6324">30645 15103 3098 0,'0'0'215'0,"0"0"-100"0,-17-45-23 15,17 45-20-15,0 0-30 0,0 0-9 16,0 0 4-16,0 0-11 0,0 0 14 16,-13-23 9-16,13 23 9 0,0 0-5 0,0 0-8 15,0 0 1-15,-13-21 8 0,13 21-20 16,0 0 4-16,0 0-10 0,0 0 3 0,0 0 10 16,-12-21-12-16,12 21-7 0,0 0 7 15,0 0-4-15,0 0 8 0,0 0 7 16,0 0 6-16,0 0 0 0,0 0 2 15,-15-21-7-15,15 21 0 0,0 0 2 0,0 0 3 16,-17-20 3-16,17 20-7 0,0 0 1 16,-25-19 12-16,25 19-4 0,-17-12-3 15,17 12-6-15,-23-15-3 0,23 15 2 0,-25-15 1 16,25 15 2-16,-27-17 0 0,27 17-1 16,-27-15 5-16,10 7-4 0,17 8-5 0,-36-19-4 15,16 13-4-15,-2-3-4 0,22 9 0 16,-47-12-2-16,29 3-2 0,18 9 2 0,-49-11-3 15,29 10-3-15,20 1-2 0,-49-11-2 16,24 8-1-16,25 3 0 0,-51-10-3 0,29 8 0 16,22 2-4-16,-49-3 1 0,49 3-1 15,-43 0-1-15,43 0-1 0,-44-3 1 16,44 3-1-16,-38 0-1 0,38 0-1 0,-35-3 0 16,35 3 0-16,-37 0 3 0,37 0-3 15,-34 0-1-15,34 0 0 0,0 0 2 0,-48 0-5 16,48 0 2-16,-29 3-1 0,29-3 2 15,-40 0-1-15,40 0-2 0,-36 3 2 16,36-3 0-16,-37 5-2 0,37-5 4 16,-42 4-3-16,42-4 2 0,-37 3 0 0,37-3 0 15,-38 6-2-15,38-6 0 0,-39 3 1 16,21 1-1-16,18-4 3 0,-40 5 4 16,40-5 2-16,-42 3 0 0,18 5 0 0,24-8-3 15,-50 6-1-15,23-3 5 0,-3-1-3 16,-1 0-2-16,-1 6 3 0,2-2-4 0,-5-3-1 15,4 3-1-15,0-3-4 0,1 3 5 16,-2 4-2-16,-2-8 5 0,2 7-4 16,-6-1-2-16,6-4 1 0,-1 5 2 0,1 2 1 15,-1-6-3-15,-1 5 1 0,-6-1 0 16,6 1 0-16,-6-1 1 0,7-3-4 0,-2 6 0 16,-4-6 0-16,2 6 7 0,-1-1-6 15,-4-2-2-15,5-3 4 0,-1 3-4 16,3 0 4-16,5-3 0 0,-5 0 1 15,-2 4-6-15,0-5 0 0,3 1 3 0,-6 2 1 16,7-7-1-16,-7 10 1 0,1-7-1 0,2 4 1 16,1-4 1-16,-1 1-4 0,3-2 4 15,-4 2 0-15,8-1-3 0,-7 2 2 16,5-2-2-16,-1 1 2 0,-1-2 0 0,3 0-4 16,-1 1 5-16,2-1 0 0,-2 0-1 15,5-1 1-15,-3 5 2 0,0-4 3 16,30-3-4-16,-57 5 2 0,32-1 4 0,-7 2 0 15,4 0 1-15,28-6 0 0,-54 9-3 16,29-2 2-16,2-3-1 0,23-4-3 0,-47 11 2 16,20-4-1-16,27-7-1 0,-42 9 1 15,20-3 0-15,1 3 0 0,21-9 4 16,-44 15 2-16,22-5-1 0,4-3 1 0,18-7-3 16,-43 16-1-16,21-2-1 0,0-1 1 15,-1-1-1-15,-2 0-2 0,1 3 0 16,6-3 0-16,-9 4 2 0,5-3-1 0,6 2 0 15,-8-3-3-15,4 3 0 0,3 0-1 16,-3-3 2-16,3 5-4 0,17-17 7 0,-28 22-6 16,15-10-2-16,13-12 1 0,-22 21 1 15,22-21 1-15,-22 22 0 0,22-22-2 16,-18 22 4-16,18-22-3 0,-24 27-1 0,13-12 2 16,11-15-1-16,-20 41 0 0,10-20-1 15,1 1-2-15,-3 2 3 0,7 0 0 0,-8 5-2 16,3-5 2-16,3 4-3 0,-3 2 2 15,4-1 1-15,1-2-1 0,-4 1 1 0,6-3-1 16,-2 5 0-16,0-6 1 0,1 3-1 16,4-27-1-16,-3 54 1 0,3-26 1 15,0-28 0-15,-3 46-3 0,3-21 1 16,3-2 0-16,-3 6-1 0,3-4 1 0,-3-25-2 16,4 44 3-16,-4-44 1 0,5 38-2 15,-2-13 0-15,-1-3 1 0,-2-22 1 0,3 44-2 16,1-17 1-16,-4-4 0 0,5 2 1 15,-5-25-1-15,5 50 0 0,-5-26 0 16,3 1 0-16,-3-25 3 0,3 41-4 16,-3-20 2-16,0-21 0 0,9 37-1 0,-9-37 4 15,0 34-4-15,0-34 0 0,1 33 0 0,-1-33 1 16,4 36 2-16,-4-36-3 0,0 33 4 16,0-33-1-16,3 30-1 0,-3-30 3 15,5 34-4-15,-5-34 2 0,3 31-1 0,-3-31 2 16,2 36-1-16,-2-36-2 0,10 35 2 15,-7-16-2-15,-3-19 1 0,9 43 1 0,-1-26-3 16,-8-17 2-16,9 38 1 0,1-20 0 16,-4 3 0-16,-6-21-2 0,14 36 0 15,-6-21 0-15,-8-15-1 0,18 32 2 0,-18-32-1 16,14 28-1-16,-9-11 1 0,-5-17 1 16,17 30-2-16,-17-30-1 0,13 27 3 0,0-7-2 15,-4-1 0-15,1-1 2 0,1-1-4 16,1 6 2-16,2-6 0 0,1 0 0 15,-2 1 0-15,2 3 0 0,-2-4 0 16,4-1 0-16,-2 4 0 0,2-1 0 0,0-1 2 16,-1-1-1-16,3 3-2 0,-1-1 2 0,2-1-2 15,0 0-1-15,9 1 2 0,-4 1 0 16,7-1 0-16,-7-6 4 0,5 2-4 16,5 0-1-16,-5-3-1 0,10-9 2 15,-1 7 0-15,4-3 0 0,-3-2-1 0,5-2-2 16,-8 1 1-16,0-1 0 0,3 1 1 15,-5-3-2-15,0 4 13 0,4 0-2 0,-4-5-1 16,-1 4 1-16,-3-4-2 0,3 3-1 16,-1 0 0-16,4-3-2 0,-2 0-3 15,4-3-3-15,-3 3-5 0,13-3-2 0,1-1-3 16,2-6-6-16,10 2-1 0,6-1 1 16,-2-1 0-16,4 4 5 0,-1-1-2 0,-6-5 4 15,6 4-2-15,-7 1 2 0,-9 3 1 16,2 0 1-16,-1 4 1 0,-4-4 4 15,-1 1-2-15,-1 3 2 0,-13 0-3 0,12 0 4 16,-8 3 0-16,4-3 1 16,-5 0-1-16,6 4 1 0,1 0 0 0,-6-4 1 0,9 0-5 15,-6 0 2-15,-5 0-1 0,10 1 1 16,-12-1 1-16,3 0-2 0,1 3 1 16,-3-3 3-16,-2 0 2 0,-2 0-2 0,1 0-2 15,-1 0 2-15,-2 0-1 0,2 3 2 16,-32-3-1-16,57-3 0 0,-26 3-2 0,-4-3 3 15,5 2-2-15,2-7 1 0,-3 0-1 16,3 1-2-16,3-2-4 0,-6-2 0 0,6 3 2 16,3-4 0-16,-8 4 0 0,3-9 3 15,-5 8-1-15,4 0-1 0,-4 0 2 16,-3-5 1-16,3 6-2 0,-3-4 0 0,3 2 0 16,-5-3 3-16,3 1 2 0,-3 0-1 15,0 0-3-15,10-3 2 0,-1-1-7 16,3-3-4-16,0 1-5 0,-1 0-1 0,3-1 0 15,-2 0 0-15,-1-2 7 0,0 6-4 16,-3-1 1-16,-5-2 10 0,1 6 7 0,-11 0 8 16,9-1 0-16,-7-3 2 0,-2 7 0 15,1-3 1-15,-6 0-3 0,7-1 2 0,-3-2-4 16,0 2 2-16,6-6-4 0,-3 4 2 16,-1-2-4-16,7-2 1 0,-9-1 0 15,2 2-1-15,2 0 0 0,-4-1-1 16,5 4 4-16,-10 0 9 0,1-2 5 0,5 0 2 15,-4 2 3-15,-3 0 2 0,3-2-5 16,-3 3-1-16,1-2-1 0,0 0-2 0,-12 16-4 16,17-31 1-16,-9 14-5 0,5-3-3 15,-1 7 1-15,-12 13 1 16,20-39-2-16,-8 19 1 0,-4-2-2 0,2 1 6 0,5-2 7 16,-6-5 5-16,-1 6 7 0,-1-5 9 15,1 2 5-15,-3-2-7 0,-2-5-2 0,3 8-4 16,-1-3-3-16,-2-4-2 15,0 3-2-15,2 1-4 0,-1-4-3 0,-3 3-3 16,3 0-1-16,4-2-3 0,-5 3 0 0,4-5 3 16,-2 1-6-16,0 1 2 0,-2-2-4 15,-3 2 3-15,4-3 5 0,1-2-7 0,-5-8 3 16,-5 2-2-16,1-1 3 0,1-9-4 16,-10 3 2-16,1-8-3 0,-8-3 2 15,-5-8-3-15,-12-3 2 0,-20-21-5 0,-8-6 1 16,-12-2 0-16,-10-3-1 0,-12-3 1 15,-15 4-1-15,-6-1-5 0,-15 7-4 0,-11-1-4 16,-10 10-10-16,1-1-20 0,-14 7-39 16,-13 16-66-16,-9 0-77 0,-8 18-224 15,-14 2-62-15,-17 3-34 0,-23 14-394 0,-73 6-680 16</inkml:trace>
  <inkml:trace contextRef="#ctx0" brushRef="#br0" timeOffset="571779.028">26391 15633 4534 0,'0'0'-90'0,"0"0"27"15,-32-10 16-15,32 10 4 0,0 0 13 0,0 0-4 16,0 0 5-16,0 0 8 0,0 0 25 16,-30-9-15-16,30 9 30 0,0 0 4 15,0 0 9-15,0 0 3 0,0 0 7 0,0 0-9 16,0 0 1-16,0 0-7 0,0 0-1 15,0 0 0-15,0 0 7 0,-25-6-6 0,25 6-4 16,0 0-4-16,0 0 1 0,0 0-2 16,0 0 6-16,0 0-2 0,0 0-4 15,0 0-3-15,50-53 1 0,-33 38-2 0,1-3-7 16,1 0 15-16,1-4 5 0,3-2 8 16,-1-4 18-16,3 0 1 0,2 1 3 15,-2-5-1-15,5-5-6 0,5 1-6 0,0-5-6 16,4 0 1-16,9-4-8 0,-4-1-3 15,-1 7-3-15,-1-11-2 0,7 3-3 0,-1 1-4 16,-1-3 4-16,-2-3-7 0,4-2-2 16,-1 4 1-16,1-7-5 0,-4 5 2 0,-3 0 0 15,3-3 3-15,-2 2-5 0,-1-3 7 16,3 1 2-16,-8 5 6 0,5-5 3 16,-5 0 1-16,3 1 7 0,-12 9 3 0,13-11 1 15,-16 11-1-15,3-1 1 0,0 2 1 16,4 1-1-16,-7 3 3 0,-3 3-2 0,-4 2 1 15,4 2 1-15,-5 0-2 0,0 1-5 16,-1 2 1-16,3 2-6 0,-6-1-1 16,1 6-4-16,-3 1-2 0,-2-2-4 15,2 3 0-15,-4-3-5 0,3 4 3 0,-10 20-5 16,12-30 0-16,-12 30 0 0,13-32-4 16,-13 32 1-16,5-28-2 0,-5 28-4 0,12-24 0 15,-12 24-4-15,10-30 3 0,-10 30-3 16,13-27 2-16,-4 7-1 0,-9 20 0 15,20-34-1-15,-12 14 2 0,-8 20-1 0,25-33 2 16,-13 18-2-16,-12 15 2 0,20-27 0 16,-12 13 0-16,-8 14-1 0,17-24 3 0,-17 24-1 15,20-21 1-15,-20 21-1 0,12-15 2 16,-12 15-3-16,13-16 2 0,-13 16 0 0,0 0-2 16,20-24 0-16,-20 24 0 0,20-15-3 15,-20 15 4-15,21-17-1 0,-21 17 1 16,21-18-1-16,-21 18 0 0,29-18-1 0,-29 18 2 15,23-17-1-15,-23 17 1 0,22-15-1 16,-22 15 4-16,18-12-4 0,-18 12 4 0,0 0-2 16,22-15 0-16,-22 15 1 0,0 0-2 15,22-13-1-15,-22 13 0 0,0 0 1 16,0 0 2-16,16-12-3 0,-16 12 2 16,0 0-4-16,0 0 2 0,0 0 0 0,0 0 1 15,0 0-2-15,0 0-1 0,22-12 2 16,-22 12 2-16,0 0-2 0,0 0-1 0,0 0-1 15,0 0 1-15,0 0 0 0,0 0 1 16,0 0-1-16,35 0 0 0,-35 0 3 0,0 0-2 16,46 9 0-16,-46-9-1 0,36 3 0 15,-7 1 0-15,-29-4 2 0,50 6-1 0,-20-4 0 16,-5 2 1-16,7-1-2 0,-2-3 1 16,0 3 0-16,5 0 0 0,4-1 1 15,-2-2 1-15,4 0-3 0,6 0 0 0,2-2-1 16,-1 2 3-16,-1 0-1 0,5-3 0 15,-4 0 1-15,-1 3 0 0,2-3-2 0,-1 3 0 16,-6-4 0-16,7 4 1 0,-6 0-2 16,4-2 4-16,-7 2-3 0,-5-3 1 15,4 3-1-15,-1 0 1 0,-1-3-1 16,-4-1 0-16,3 4 0 0,2 0 2 0,-3 0-1 16,-1 0 0-16,1 0-1 0,-3 0-1 15,3 0 1-15,-2 4 3 0,2-4-2 0,-1 3-1 16,3-3 0-16,-4 3 2 0,2-3-1 15,-5 2 0-15,-1-2 1 0,2 0-1 16,-4 4-2-16,-27-4 3 0,49 0-2 0,-24 3 1 16,-25-3 0-16,40 0 0 0,-15 0 1 15,-25 0 0-15,40 3-3 0,-20-3 3 0,2 0-2 16,-2 0 1-16,3 0-2 0,-1 3 3 16,-22-3-3-16,40-3 4 0,-20 6-3 15,2-3 1-15,-22 0 1 0,37 0-2 16,-20 2-1-16,-17-2 3 0,35 0-2 0,-18 0 1 15,-17 0 0-15,30 4 1 0,-30-4-2 16,21 0 1-16,-21 0 0 0,26 0 1 0,-26 0-3 16,21 0 3-16,-21 0-1 0,29 0 1 15,-29 0-1-15,25 0 1 0,-25 0-1 0,28 3 0 16,-28-3 0-16,25 0 2 0,-25 0-2 16,24 0 3-16,-24 0-2 0,0 0 6 0,0 0 2 15,0 0 0-15,42 0 4 0,-42 0 4 16,0 0-1-16,0 0 0 0,0 0-1 15,0 0 1-15,28 3 0 0,-28-3-3 0,0 0-3 16,0 0 1-16,0 0-3 0,0 0 0 16,0 0-2-16,0 0-1 0,0 0 1 0,0 0 0 15,25 6-2-15,-25-6 1 0,0 0-4 16,0 0 5-16,0 0-2 0,7 29 1 0,-7-29 0 16,0 0 0-16,0 0 1 0,-10 33 1 15,10-33-2-15,0 0 0 0,-5 40-1 16,5-40 2-16,-14 40-2 0,6-18-2 15,1 2 0-15,2 5 1 0,-3-2-1 0,3 0-1 16,-3 3 0-16,1 2 2 0,4-1-4 16,-6 4 5-16,4-5-3 0,-3 3 2 0,1-1-2 15,5-2 0-15,-1 1-1 0,-2-3-3 16,2-3 4-16,-2 2 2 0,5-27 2 0,-9 50-4 16,6-26-2-16,1 1 1 0,-1-1 0 15,3-24-4-15,-10 53 4 0,7-22 0 16,3 0 0-16,-2-4 1 0,-6 4 0 0,4 2 0 15,1-1 4-15,-2-2 1 0,0-3-6 16,1 5 1-16,-1-5-2 0,0 1 2 16,2-2-2-16,-2-2 1 0,5-24 0 0,-8 46 0 15,4-21-1-15,-2-3 0 0,6-22 3 16,-9 39-2-16,9-39 0 0,-3 40 2 16,0-18-2-16,3-22 0 0,0 37-2 0,0-37 3 15,-2 35 0-15,2-35 0 0,-3 39 0 16,3-39-1-16,-5 39 3 0,1-20 1 0,4-19-4 15,-1 44 2-15,1-44-4 16,-4 43 5-16,4-19-3 0,0-24 0 0,-8 46 3 0,8-22-2 16,0-24 1-16,-4 44-1 15,4-44-1-15,-1 37 3 0,1-17-4 0,0-20-5 16,0 42-16-16,0-24-15 0,0-18-33 0,1 39-47 16,3-13-58-16,-8-8-105 0,4-18-216 15,-1 37-31-15,1-37-410 0,-15 28-704 16</inkml:trace>
  <inkml:trace contextRef="#ctx0" brushRef="#br0" timeOffset="572872.7596">31475 16420 4491 0,'-2'-33'-170'16,"2"33"14"-16,0 0 24 0,0 0 16 15,0 0 14-15,0 0 33 0,0 0 14 0,0 0 17 16,0 0 25-16,0 0 23 0,0 0 5 16,-3-27 5-16,3 27 13 0,0 0 7 0,0 0-7 15,0 0 10-15,0 0 0 0,0 0-5 16,0 0-8-16,0 0 3 0,0-38-1 16,0 38-9-16,8-21 1 0,-8 21 28 0,17-24 9 15,-9 6 15-15,-8 18 10 0,19-34 8 16,-11 13 8-16,2-5-5 0,-2 1-16 0,1-2-5 15,2-1-12-15,-1-6-5 0,4-1-4 16,-1-1-6-16,-1-3-6 0,1 0-4 16,-1-6-6-16,8 1 6 0,-8 5-4 0,5-1-1 15,-1-7-4-15,8 0-3 0,-6-1-2 16,5 2 7-16,3-1-6 0,-6-2 5 16,5 3 9-16,-5 0 2 0,-3 6 1 0,3 0-2 15,-4-4-4-15,8-1-4 0,-8 4-2 16,5-4-6-16,-8 2-2 0,0 2-1 15,6-6-1-15,-8 5-5 0,-1 5-7 0,4-3-2 16,1 3-13-16,0 4-13 0,-2-5-13 16,7 5-13-16,-1 3-23 0,3-2-22 0,4 1-25 15,3 0-19-15,-2 3-24 0,-1 0-48 16,4 3-113-16,-8-1-589 0,3-3-481 16</inkml:trace>
  <inkml:trace contextRef="#ctx0" brushRef="#br0" timeOffset="573916.5647">31570 12919 4181 0,'-10'-21'-168'16,"10"21"20"-16,0 0 31 0,0 0 11 0,0 0 14 16,0 0 14-16,0 0 1 0,-17-23 20 15,17 23 18-15,0 0 9 0,0 0 13 16,0 0 13-16,0 0 4 0,-16-15 14 0,16 15-7 16,0 0 0-16,0 0 4 0,-17-15 1 15,17 15-1-15,0 0-8 0,0 0 6 0,0 0 0 16,-24-15 12-16,24 15 13 0,0 0 4 15,0 0 10-15,0 0-4 0,-21-13-4 0,21 13 2 16,0 0-6-16,0 0 9 0,0 0 0 16,0 0-11-16,0 0 3 0,-20-15 0 15,20 15-9-15,0 0 0 0,0 0 4 16,0 0-16-16,0 0 6 0,0 0-9 0,0 0 0 16,0 0 4-16,0 0-1 0,0 0-5 15,0 0 16-15,0 0-4 0,0 0 13 0,0 0 25 16,0 0 15-16,0 0 7 0,30 73-2 15,-17-41-5-15,6 4 4 0,1 11-9 16,5 2 3-16,1 16 2 0,5 4 10 0,14 32 1 16,-3 6-2-16,1 4-5 0,1 3-12 15,7 4-5-15,1 0-10 0,2 6-4 0,-4 2-5 16,3 0-5-16,-1-8-12 0,-5-1-22 16,2-9-19-16,-6-6-23 0,-9-23-18 15,-3-14-16-15,-5-1-34 0,-1-10-51 0,-9-7-96 16,-1-8-676-16,2-3-628 0</inkml:trace>
  <inkml:trace contextRef="#ctx0" brushRef="#br0" timeOffset="576684.2075">21420 7523 4349 0,'55'1'-172'16,"-8"-1"14"-16,1 0 22 0,1 0 7 16,-4 0 7-16,8 3 29 0,4-3 13 0,10 5 18 15,-3-2 12-15,3-6 18 0,-4 3 2 16,-4 0 21-16,3 0 2 0,-4 0 23 16,-1 0 16-16,3 0 0 0,-5-5 0 0,2 5 8 15,-2-3 0-15,-1 2-18 0,0-2-2 16,2-2-3-16,1 5 4 0,-3-3 7 15,3 2-15-15,0 1 3 0,-2-4-5 16,2 1-3-16,5 3-4 0,3-4 9 0,3-4-1 16,1 8 3-16,-7-1-5 0,3-2 4 0,0 0 3 15,-4 3 5-15,-6 0 16 0,7 0-13 16,-2 0 7-16,-3-5-9 0,1 10 0 16,14-5 0-16,-8 3-4 0,9 0 4 0,-2 3 3 15,2 1-11-15,-2 0-2 0,7-6-2 16,-4 7 0-16,1-4 20 0,-1 4-20 15,-1-5 0-15,1 1-4 0,-6 4 13 0,3-8-10 16,-3 2 3-16,4-2 3 0,-3 3 1 16,-1 1 1-16,6-1 9 0,-4 0-8 0,-1 3-5 15,4 0 12 1,1 1-16-16,1-2-2 0,-1 2 9 0,-1 1-5 0,4-1-2 0,-3 3-4 16,0-3-1-16,-7-2 0 0,1 1-1 15,2 3 10-15,-16-2-9 0,8-3 7 16,-9 4 1-16,-1-5 6 0,0 3 10 15,0 0-2-15,0 0 3 0,-2 1 1 0,2 0-14 16,1 2 10-16,1-7-9 0,-1 3-1 16,3 4-1-16,4 2-1 0,0-2 3 0,-6-4-6 15,-3 2-5-15,0 3 2 0,2-5-3 16,-9 1 9-16,-1 1-9 0,1-2-2 0,-9 2 5 16,0-1-3-16,-5-4-2 0,5 2 0 15,-5 2 1-15,4-2-1 0,-8-2-6 16,1 2 2-16,-27-4 0 0,42 2 3 0,-24 3 2 15,-18-5 2-15,39 5-7 0,-39-5 0 16,38 4 4-16,-38-4-4 0,37 3 0 16,-37-3 0-16,32 1-7 0,-32-1 10 0,23 5 4 15,-23-5 7-15,0 0 18 0,34 2 28 16,-34-2-10-16,0 0 8 0,0 0 8 16,28 4 1-16,-28-4-3 0,0 0-5 0,0 0-12 15,0 0-5-15,0 0-24 0,0 0-31 16,0 0-40-16,0 0-46 0,0 0-31 0,29-6-60 15,-29 6-130-15,0 0-579 0,0 0-412 16</inkml:trace>
  <inkml:trace contextRef="#ctx0" brushRef="#br0" timeOffset="577870.5142">27353 7500 4175 0,'0'0'-105'15,"0"0"21"-15,0 0 17 0,0 0 17 0,-39-8 13 16,39 8 16-16,0 0 9 0,0 0-3 15,0 0 11-15,0 0 2 0,0 0-4 16,0 0 8-16,0 0-6 0,0 0 8 0,0 0-6 16,0 0 0-16,0 0 2 0,0 0-4 15,74-19 4-15,-74 19 4 0,30-5-2 0,-30 5 6 16,0 0-2-16,40-1-14 16,-40 1 14-16,0 0-14 0,34 0 19 0,-34 0-11 15,0 0-3-15,40 6 6 0,-40-6-6 16,25 3 3-16,-25-3 5 0,0 0 3 0,40 4 2 15,-40-4 12-15,27 8-5 0,-27-8 2 16,23 4-9-16,-23-4 7 0,29 8 6 0,-29-8 5 16,0 0 0-16,30 12 7 0,-30-12-8 15,27 12-1-15,-27-12-8 0,16 15-6 0,-16-15 11 16,20 13-10-16,-20-13-5 0,19 16 3 16,-19-16 5-16,22 15 5 0,-22-15-8 0,26 16 1 15,-26-16-2-15,25 19-3 0,-11-12 4 16,-14-7 13-16,22 11 2 0,-22-11-3 15,18 12-2-15,-18-12 0 0,20 13-4 0,-20-13 5 16,0 0-8-16,27 18 7 0,-27-18-12 16,17 9 3-16,-17-9-5 0,0 0 5 15,21 15-8-15,-21-15 15 0,19 9-15 16,-19-9-3-16,0 0 6 0,26 12-4 0,-26-12 2 16,0 0 1-16,24 13 3 0,-24-13 4 15,0 0-6-15,23 10 7 0,-23-10-7 0,0 0-1 16,0 0 12-16,25 9-11 0,-25-9-6 15,0 0 0-15,27 6 2 0,-27-6 0 0,0 0-9 16,32 9 10-16,-32-9-8 0,23 6 7 16,-23-6-10-16,29 4 5 0,-29-4 6 15,28 6-9-15,-28-6 0 0,0 0 0 0,35 6 8 16,-35-6-11-16,31 8 7 0,-31-8 1 16,0 0-4-16,30 7 1 0,-30-7-5 0,0 0 11 15,23 6-10-15,-23-6 12 0,0 0-4 16,0 0 6-16,25 6-3 0,-25-6 3 15,0 0 1-15,0 0-1 0,0 0-4 0,0 0 4 16,0 0 2-16,0 0 7 0,0 0-10 16,0 0 3-16,0 0 1 0,0 0-7 15,0 0 5-15,0 0 7 0,0 0-6 0,0 0 4 16,0 0-5-16,-53 35 6 0,53-35-3 16,0 0-4-16,-34 9 3 0,34-9-3 0,-23 4-7 15,23-4 6-15,-25 11-4 0,25-11 7 16,-24 9-3-16,24-9 7 0,-28 7 7 0,28-7 0 15,-22 8-3-15,22-8-1 0,0 0-4 16,-32 12 6-16,32-12-5 0,-20 10-1 0,20-10 8 16,-25 10 5-16,25-10 6 0,-25 7 9 15,25-7 4-15,-28 7 2 0,28-7 2 16,-29 10-2-16,29-10-4 0,-28 6-1 0,28-6 5 16,-29 7 2-16,29-7-4 0,-37 9-3 15,37-9-5-15,-33 9-3 0,33-9 0 0,-39 10-6 16,21-5-1-16,18-5-5 0,-42 7-1 15,22 0-4-15,20-7-2 0,-33 7-2 16,33-7-3-16,-32 6 0 0,32-6-3 16,-28 11-7-16,28-11-14 0,-31 9-16 0,31-9-31 15,-31 9-43-15,19-3-51 0,-13 3-98 16,5-6-234-16,-9 4-453 0,29-7-711 0</inkml:trace>
  <inkml:trace contextRef="#ctx0" brushRef="#br0" timeOffset="579576.601">21751 7581 4496 0,'-22'8'-167'16,"22"-8"12"-16,0 0 11 0,-20 10 8 0,20-10 10 15,0 0 2-15,-27 9 15 0,27-9 2 16,0 0 3-16,0 0 16 0,-22 17 23 16,22-17 9-16,0 0 24 0,0 0 24 0,0 0 6 15,-25 5 12-15,25-5-10 0,0 0 0 16,0 0 10-16,0 0 5 0,0 0-5 0,0 0-3 16,0 0 5-16,0 0 0 0,-30 2-2 15,30-2-3-15,0 0 5 0,0 0 5 16,0 0-5-16,0 0 10 0,0 0 8 15,0 0 5-15,0 0-2 0,-42-12-1 0,42 12 19 16,0 0-2-16,0 0 3 0,0 0-7 16,-23-12 8-16,23 12-7 0,0 0 1 0,0 0-11 15,0 0 4-15,-23-15-5 0,23 15-4 16,0 0 0-16,0 0-3 0,-19-19-1 16,19 19 3-16,0 0-2 0,0 0-3 0,-18-15 4 15,18 15-5-15,0 0-1 0,-24-12-3 16,24 12-6-16,0 0 3 0,-25-8-4 15,25 8-5-15,0 0 1 0,-43-3 2 0,43 3 8 16,-35-1-9-16,35 1 10 0,-46-3 7 16,46 3-10-16,-46-5 13 0,16 5 13 15,30 0-12-15,-69-3 9 0,35 2 3 0,-2-2-7 16,-3-2 12-16,-4 2 1 0,-2-2 4 16,3-2 0-16,-2-1-1 0,-1 1-7 0,-2 1-6 15,4-5 6-15,1 7-10 0,-5-5 2 16,2-2 2-16,1 5-7 0,-4-2 5 0,6-2-7 15,-8 1 5-15,5 1-7 0,6 3-11 16,-8-3 5-16,2 1-3 0,5 0 1 16,3 6 2-16,-1-6 6 0,4 2 2 0,3 1 0 15,0-4-2-15,1 5-4 0,10 3-5 16,-10-4-1-16,10-1 0 0,20 5-5 0,-42-3-1 16,22 2 3-16,20 1-1 0,-33-7 0 15,18 3 1-15,15 4-3 0,-34 0-2 0,34 0-3 16,-25-3 2-16,25 3-1 0,0 0-1 15,-33 0-4-15,33 0 1 0,0 0 2 16,-22-2-1-16,22 2 1 0,0 0-3 0,0 0 2 16,-20-3-5-16,20 3 6 0,0 0-2 15,0 0 0-15,0 0 0 0,-27-4-2 16,27 4 0-16,0 0-1 0,0 0 10 0,0 0 5 16,0 0-2-16,-33-3 5 0,33 3 1 15,0 0 3-15,-25 0-9 0,25 0 0 16,0 0 2-16,0 0-3 0,-27-1-3 0,27 1-3 15,0 0-2-15,0 0-4 0,-29 1-9 0,29-1-7 16,0 0-2-16,0 0 1 0,-31 3 1 16,31-3 3-16,-19 4 1 0,19-4-1 15,0 0 4-15,-25 3 0 0,25-3 2 0,0 0-2 16,0 0-1-16,0 0-5 0,0 0-6 16,0 0 1-16,-40 2 1 0,40-2-1 0,0 0 0 15,0 0-9-15,0 0-9 0,0 0-6 16,0 0-17-16,0 0-18 0,0 0-23 15,-30 3-20-15,30-3-16 0,0 0-30 0,-14 4-45 16,14-4-132-16,0 0-525 0,-33 4-199 16</inkml:trace>
  <inkml:trace contextRef="#ctx0" brushRef="#br0" timeOffset="580726.4567">19840 7012 3871 0,'0'0'-113'0,"0"0"16"0,0 0 1 16,0 0 8-16,0 0-3 0,19-13 13 0,-19 13 1 15,0 0 8-15,0 0 2 0,0 0 12 16,0 0 2-16,18-16 11 0,-18 16-2 0,0 0-12 16,0 0 1-16,0 0 3 0,17-11 1 15,-17 11-1-15,0 0 3 0,0 0 16 0,0 0-9 16,0 0 5-16,0 0 16 15,0 0 15-15,0 0 18 0,22-15 25 0,-22 15-1 16,0 0 9-16,0 0-1 0,0 0 16 16,0 0-20-16,0 0 13 0,0 0-18 0,0 0 17 15,0 0 9-15,0 0-12 0,0 0 23 16,0 0 0-16,0 0-6 0,0 0 5 16,0 0 13-16,0 0-21 0,0 0-1 0,0 0 1 15,0 0-18-15,0 0 3 0,0 0 0 16,0 0-5-16,0 0 3 0,0 0-16 0,0 0-5 15,0 0 2-15,0 0-3 0,0 0 8 16,0 0-11-16,0 0-2 0,0 0 1 16,0 0-1-16,-87 18-8 0,87-18 6 0,0 0-10 15,-27 12 6-15,27-12-2 0,0 0-2 16,-23 8 13-16,23-8-3 0,-24 12-4 0,24-12 2 16,-33 12-10-16,33-12-7 0,-27 19 18 15,27-19-15-15,-34 16-3 0,21-8 23 16,13-8-12-16,-32 23-8 0,17-15 14 0,-7 5-15 15,7 1 8-15,-8-3 6 0,1 2-11 16,5-2-7-16,17-11-1 0,-36 21 10 16,16-10-4-16,20-11-8 0,-36 20 13 0,21-13-1 15,15-7-2-15,-36 21 4 0,17-9-1 16,-1-3 6-16,20-9-3 0,-37 18-7 0,19-7 4 16,18-11-3-16,-37 15 3 0,22-7-9 15,15-8 11-15,-32 11-4 0,32-11 6 16,-20 13-11-16,20-13 1 0,-25 7-5 0,25-7 6 15,0 0 7-15,0 0-10 0,-23 17 3 16,23-17 0-16,0 0-3 0,-19 8 3 0,19-8 7 16,0 0-5-16,0 0-2 0,-13 22-3 15,13-22 0-15,0 0 4 0,0 0-1 16,-10 22 0-16,10-22 12 0,0 0 5 0,-7 24-12 16,7-24 2-16,0 0-1 0,-1 28-10 15,1-28 1-15,0 0 17 0,0 0-9 16,-4 32 3-16,4-32-10 0,0 0-8 0,0 0 13 15,-5 28 3-15,5-28 2 0,0 0-5 16,0 0 8-16,0 0 3 0,17 27-3 0,-17-27 12 16,18 12-10-16,-18-12 4 0,27 12 1 15,-27-12 8-15,35 12 0 0,-8-6 2 16,-7 1 3-16,10 2-4 0,2-3-1 0,8 3 1 16,4-3-5-16,1 4 1 0,0-1-4 15,0 1-2-15,-1 2-2 0,16 1-3 16,-8 6-5-16,8-6 5 0,-7 2-1 0,6 2-3 15,-2-2 0-15,3 0-2 0,5-2-5 16,-8 2-3-16,8-3-17 0,-8-2-26 0,7 2-32 16,-16-5-40-16,-6-1-68 0,-3-4-230 15,-8 2-451-15,-12-4-185 0</inkml:trace>
  <inkml:trace contextRef="#ctx0" brushRef="#br0" timeOffset="582294.9855">23337 11256 3879 0,'-94'-28'-121'0,"20"1"7"15,12-1-6-15,7 2-9 0,15-1-21 0,5-6-50 16,5-9-499-16,13 3 657 0</inkml:trace>
  <inkml:trace contextRef="#ctx0" brushRef="#br0" timeOffset="592353.7582">18780 7303 2922 0,'0'0'-37'16,"0"0"10"-16,0 0 0 0,20-59 3 15,-10 45 5-15,8-6-12 0,6 1-8 0,-6 3-18 16,6-8 11-16,7 4-22 16,-1-2 5-16,4-1-24 0,1-1-16 0,0 4-24 15,10-7-52-15,2 0-330 0,15-4 105 0</inkml:trace>
  <inkml:trace contextRef="#ctx0" brushRef="#br0" timeOffset="598683.2865">27806 11397 1995 0,'0'0'546'0,"0"0"-155"0,0 0-135 15,0 0-47-15,0 0-63 0,0 0-24 16,0 0-17-16,0 0 2 0,0 0 7 0,0 0-2 15,0 0-12-15,0 0 6 0,0 0-16 16,0 0-1-16,0 0 0 0,0 0 4 16,0 0 12-16,0 0 2 0,0 0 11 0,0 0-5 15,0 0 4-15,0 0-6 0,0 0-4 16,0 0-8-16,0 0-13 0,0 0-7 16,0 0-10-16,0 0-10 0,0 0-7 0,0 0-9 15,0 0-9-15,0 0-11 0,0 0 0 16,0 0-7-16,25-36-2 0,-25 36-2 0,0 0 3 15,0 0-4-15,12-23 0 0,-12 23-2 16,0 0 0-16,13-24-3 0,-13 24 1 0,0 0-2 16,10-24-2-16,-10 24 0 0,9-22 2 15,-9 22-4-15,10-20 1 0,-10 20-3 16,15-24 1-16,-7 12-3 0,-8 12-2 0,19-21-2 16,-11 12 2-16,7-3-5 0,2-1 4 15,-4 3-1-15,2 1 4 0,2 0 0 0,-2 0 0 16,2-1-3-16,-17 10 2 0,25-15-1 15,-5 10 0-15,-8-2 2 0,-12 7-1 16,30-10-3-16,-13 9 4 0,-17 1 0 0,31-9-1 16,-31 9-1-16,34 5 2 0,-16-1 0 15,-18-4 2-15,30 8-2 0,-16-1 2 16,-14-7-2-16,26 12 2 0,-17-6 0 0,-9-6 1 16,13 15-1-16,-6-1 0 0,-7-14 0 15,0 21 2-15,0-21-1 0,0 0 1 0,-8 48 0 16,-1-23-1-16,1-4 0 0,-2 5 2 15,1-5-1-15,-2 6 0 0,1-1-1 16,1 1 1-16,1-3-1 0,1-1 2 0,-3 1-3 16,3 0 0-16,7-24 1 0,-15 40 0 15,14-18 0-15,-8 3-2 0,9-25 1 16,-6 34-1-16,6-34 0 0,-5 31 3 0,5-31-4 16,-5 29 2-16,5-29 0 0,0 29 1 15,0-29 0-15,0 0-2 0,5 33 2 0,-5-33 2 16,0 0-2-16,0 27 2 0,0-27-1 15,0 0 0-15,0 0 3 0,11 20-1 16,-11-20 1-16,0 0 1 0,0 0 0 0,54-12 1 16,-54 12 1-16,38-15 3 0,-11 2 2 15,-5 5-1-15,3-6-2 0,2 2 1 16,0-3-2-16,6-1-2 0,-3 0-3 0,5 1-2 16,-5-3-6-16,0 3-7 0,-3 2-11 15,-2 4-12-15,-6-3-16 0,2 0-17 0,5 3-34 16,-26 9-31-16,40-17-37 0,-24 8-68 15,1-1-182-15,0 2-515 0,-5-1-697 0</inkml:trace>
  <inkml:trace contextRef="#ctx0" brushRef="#br0" timeOffset="599302.1765">28964 11141 4464 0,'0'0'-165'16,"0"0"26"-16,0 0 11 0,0 0 11 0,0 0 11 15,0 0 17-15,0 0 17 0,0 0 10 16,0 0 4-16,0 0 13 0,0 0 28 0,-57 32 17 15,57-32 4-15,-15 15 9 0,15-15 24 16,-17 21-20-16,17-21 9 0,-18 27 5 16,8-12-1-16,10-15 9 0,-14 29-13 15,14-29 13-15,-6 37-13 0,6-37-6 0,3 33 5 16,-3-33 8-16,13 44-7 0,-1-29 0 16,7 3-7-16,-3-1-7 0,6-2 5 0,3-3 9 15,2 1-13-15,0-1 7 0,8-7-9 16,-8 2-5-16,4-4 8 0,1-3 5 0,-32 0-5 15,54-6 4-15,-26-3 7 0,0-1 7 16,-2-5 5-16,-1 0 2 0,-2-2 19 16,-3-3 17-16,-6-5 1 0,-1 1 0 0,-1-4 1 15,-7 0 5-15,-5-3 4 0,0-1 10 16,-4-1 0-16,-2 3-13 0,-1 3-11 16,-3 0-11-16,2-2-13 0,-4 4-13 0,-2 5-23 15,-4-4-22-15,1 13-28 0,17 11-24 16,-52-12-40-16,19 12-57 0,-12 5-156 15,-5 5-588-15,-12 2-443 0</inkml:trace>
  <inkml:trace contextRef="#ctx0" brushRef="#br0" timeOffset="604265.7392">29881 10236 4200 0,'0'0'-113'0,"0"0"25"0,0 0 0 15,0 0-12-15,0 0-5 0,0 0-3 0,0 0 19 16,0 0 10-16,0 0 10 15,-17-24 9-15,17 24 14 0,0 0 17 0,0 0 5 16,0 0 8-16,0 0 11 0,0 0 10 0,0 0-1 16,0 0-1-16,0 0 4 0,0 0 0 15,0 0 3-15,0 0-5 0,0 0-3 0,-10-25-4 16,10 25 6-16,0 0 1 0,0 0-5 16,0 0 0-16,0 0 0 0,0 0 2 15,0 0-2-15,0 0 0 0,0 0 3 0,0 0 11 16,0 0 7-16,0 0-2 0,0 0 11 15,0 0 9-15,0 0 1 0,0 0 7 16,0 0-14-16,0 0-5 0,0 0 0 0,0 0-13 16,0 0 4-16,0 0 4 0,0 0-17 0,0 0 9 15,0 0 0-15,0 0-5 0,0 0 11 16,0 0-9-16,0 0 17 0,0 0 7 16,0 0-12-16,0 0 9 0,0 0 10 15,0 0 5-15,0 0-12 0,0 0-13 0,0 0 7 16,0 0-6-16,0 0-4 0,0 0-4 15,0 0 4-15,0 0-14 0,0 0 8 16,0 0-3-16,0 0-6 0,0 0 17 0,0 0-14 16,0 0 6-16,0 0 6 0,0 0 8 15,0 0 3-15,0 0-1 0,-5 82 16 0,1-53 13 16,-1 1 6-16,2 4 8 0,-2 7-8 16,-3-2-3-16,1 0-3 0,2 6-7 15,-3-4 4-15,3-1 1 0,-9 5 7 0,9-5-8 16,-3 0-5-16,3 2-1 0,-7-1-4 15,7-4-10-15,-3 0-4 0,1 3-1 0,2-7-3 16,0-1-4-16,5 2 2 0,-5-2-9 16,3 0-3-16,-1-1-16 0,3-4-13 0,0-27-23 15,3 53-11-15,-3-28-29 0,2-4-10 16,-2-21-14-16,5 37-16 0,-5-37-19 16,8 31-30-16,-8-19-104 0,0-12-598 0,0 0-204 15</inkml:trace>
  <inkml:trace contextRef="#ctx0" brushRef="#br0" timeOffset="605037.2122">29494 10624 3909 0,'0'0'-69'16,"0"0"20"-16,0 0 4 0,0 0-12 15,0 0-4-15,0 0 6 0,0 0-2 16,0 0 15-16,0 0 18 0,0 0 7 0,0 0 12 15,0 0 3-15,0 0 2 0,0 0 11 16,0 0 15-16,30-56 9 0,-30 56 25 0,0 0 8 16,0 0 10-16,0 0 13 0,0 0-21 15,0 0-11-15,0 0 23 0,0 0-29 16,0 0-7-16,0 0-11 0,0 0-1 0,0 0-7 16,0 0-3-16,0 0-8 0,0 0 9 15,0 0-10-15,0 0 2 0,0 0-7 16,0 0 3-16,0 0 3 0,0 0-4 0,0 0 2 15,0 0-5-15,0 0-6 0,-60 47 13 16,60-47-14-16,-13 30 12 0,13-30-17 0,-9 27 11 16,9-27 5-16,-10 32-12 0,10-32 4 15,0 28 3-15,0-28-17 0,0 0 7 0,10 38-4 16,-10-38-4-16,14 18 7 0,-14-18 6 16,21 9-9-16,-21-9 4 0,0 0-5 15,0 0 14-15,52-18-2 0,-52 18 17 0,30-29 8 16,-18 14 3-16,-2-4 9 0,0-1 14 15,-10 20 2-15,9-51 1 0,-6 24 1 16,-3 27-8-16,-9-50-1 0,6 29 2 16,-2-3-2-16,5 24-9 0,-15-42-3 0,0 27-2 15,15 15-6-15,-18-27-11 0,18 27 2 16,-29-12-8-16,29 12-16 0,-35-3-18 0,35 3-24 16,-37 12-23-16,37-12-30 0,-42 21-30 15,26-9-22-15,-3 8-65 0,6-5-192 0,0-3-437 16,-1 0-65-16</inkml:trace>
  <inkml:trace contextRef="#ctx0" brushRef="#br0" timeOffset="605641.7925">29993 11161 3799 0,'0'0'-91'15,"0"0"9"-15,0 0 16 0,0 0 2 0,0 0 9 16,-46 18 18-16,46-18 43 0,0 0 8 16,-28 12 10-16,28-12 7 0,-17 12 1 0,17-12 7 15,0 0-16-15,-16 15 2 0,16-15 13 16,0 0-13-16,-17 22 14 0,17-22-7 16,0 0 2-16,-12 21 15 0,12-21 1 0,0 0 13 15,0 0-14-15,0 0 15 0,25 37-19 16,-25-37 2-16,24 16 2 0,-24-16-9 15,36 9-15-15,-14-6 14 0,-22-3-6 16,47 3 8-16,-25-3 14 0,-22 0 16 0,57-12 14 16,-32 3 18-16,0-1 6 0,-2-2 9 15,-1 1 3-15,-5-5-13 0,-17 16-13 0,16-31-33 16,-16 31-36-16,0 0-50 0,-46-40-60 16,-6 31-72-16,-40 3-209 0,-67 0-551 0,-45 1-548 15</inkml:trace>
  <inkml:trace contextRef="#ctx0" brushRef="#br0" timeOffset="608046.2542">25812 9254 4299 0,'0'0'-125'0,"0"0"6"16,0-32 24-16,0 32 18 0,0 0 9 0,0 0 15 15,-10-36 17-15,10 36 5 0,0 0 29 16,-8-26-10-16,8 26 6 0,0 0 6 15,-8-25 2-15,8 25 4 0,0 0 6 16,-17-17-22-16,17 17 20 0,0 0-1 16,-22-16-5-16,22 16 4 0,0 0-10 0,-22-12 14 15,22 12 0-15,0 0 0 0,-21-12 12 16,21 12 9-16,0 0-23 0,-34-12 5 0,34 12-1 16,-27-8-2-16,27 8-5 0,0 0-1 15,-43-4 4-15,43 4 1 0,-35-5 2 0,35 5-7 16,-37 0 3-16,37 0-3 0,-45 5 13 15,45-5-13-15,-34 2-1 0,34-2 10 16,-35 10 16-16,35-10-9 0,-30 15-2 0,12-6-16 16,18-9 14-16,-24 18-11 0,24-18 9 15,-16 25 7-15,16-25-7 0,-12 25-2 0,12-25 0 16,-9 31-7-16,9-31 26 0,0 0-11 16,12 43-1-16,-3-27-3 0,4 2 1 15,-13-18 9-15,27 27 2 0,-9-12-14 0,7-1 4 16,-3 0-9-16,10 1 9 0,4 0-6 15,5 2-4-15,0-5-4 0,11 6 5 16,5-2 2-16,-3 0-8 0,1 2-1 0,-3 0 3 16,1 0-4-16,-1 1 1 0,-10-3-2 15,-2 0 6-15,-1-1-2 0,-4-2-3 0,-2 1 14 16,-9 1-3-16,2 2 15 0,-2-2 8 16,-1 0 3-16,-6 3-4 0,1 0-4 15,-1 2-2-15,-2-3 4 0,0 9 4 0,-1-5-3 16,-3 5 2-16,-1-5-7 0,5 0 4 15,-3 0-7-15,-7 1 11 0,2-5 3 16,1 3 8-16,-8-1 7 0,0-1 1 0,0-18-8 16,-15 36-2-16,5-16-8 0,-8-2 3 15,4 0-11-15,-6-3-4 0,0-3 0 0,0 0-3 16,-2-1-1-16,2-2-2 0,0-2-5 16,0-6 0-16,20-1-1 0,0 0 1 0,-65-13 8 15,40 1 2-15,3-3 0 0,-5 0 5 16,7-12-5-16,2 2-4 0,-9-9-3 15,10-2-2-15,4-3 1 0,0-6 0 0,6-1 2 16,-5-1-4-16,5-3 1 0,6 5 1 16,-8 0 5-16,3-1-6 0,1 7-1 0,0-4-2 15,0 7-1-15,-4 1 1 16,6 8 0-16,0-1-3 0,1 4-2 0,-1 1-2 16,-6 6-4-16,9 17-14 0,-5-34-15 15,5 34-21-15,0 0-21 0,0-35-28 0,0 35-41 16,0 0-40-16,-5-12-82 0,5 12-708 0,0 0-981 15</inkml:trace>
  <inkml:trace contextRef="#ctx0" brushRef="#br0" timeOffset="608622.7334">26694 9335 4919 0,'0'0'-116'0,"0"0"3"0,0 0-8 0,0 0 10 16,0 0-1-16,0 0 15 0,0 0 29 15,0 0 22-15,0 0 0 0,-44-42 9 16,44 42-5-16,0 0 10 0,0 0 5 0,0 0 0 16,0 0 14-16,0 0-2 0,-60 29 26 15,60-29 10-15,-18 24 2 0,4-8-7 0,14-16-1 16,-16 42 4-16,9-17-3 0,2 0 0 16,-3 2-8-16,4 2 22 0,4-29-19 0,0 55 7 15,0-32 5-15,7 2-13 0,1 1 1 16,1-2 6-16,4-5 3 0,4-2-5 15,1-2-1-15,4-2 5 0,0-1 1 16,4-5-1-16,0-4 14 0,-26-3-2 0,51 4-11 16,-24-13 13-16,-27 9 7 0,52-18 24 15,-27 2-3-15,-3-7 14 0,5-1-13 16,-9-4-7-16,2 0-2 0,-7-2 4 0,4 3 14 16,-12-1 8-16,4-3-10 0,-9 0-4 0,-4 0 2 15,-4 0-19-15,3-1-4 0,-14 1-10 16,3-1-5-16,-6 1-8 0,0 3-6 15,-8 5 0-15,-3-1-2 0,1 9-3 0,-3-2-1 16,3 2-3-16,-2 12-1 0,3-5-5 16,31 8-11-16,-59 3-27 0,36 5-22 15,-6 2-23-15,9 0-28 0,0 6-27 0,7-5-38 16,13-11-111-16,-22 28-615 0,19-16-440 16</inkml:trace>
  <inkml:trace contextRef="#ctx0" brushRef="#br0" timeOffset="609009.8359">27540 8905 4363 0,'-8'-24'9'0,"8"24"7"15,0 0 5-15,0 0-13 0,0 0 0 0,0 0-5 16,5-35 0-16,-5 35 8 0,0 0-11 16,0 0 8-16,0 0-9 0,0 0-1 0,0 0 10 15,0 0 1-15,0 0 4 0,0 0 4 16,0 0 3-16,0 0 8 0,0 0 10 0,-12 101 7 15,6-70 7-15,2 10-11 0,-2 1-3 16,-3 2 2-16,2 5-5 0,-3 7-2 0,4-6-7 16,-4 8-6-16,6-10 3 0,3 2 0 15,-3 3-7-15,4-4-5 0,4-2-38 16,-3-5-35-16,8-1-44 0,2-7-63 16,-2-10-176-16,4-3-525 0,-3-4-230 0</inkml:trace>
  <inkml:trace contextRef="#ctx0" brushRef="#br0" timeOffset="609437.7023">27010 8994 3984 0,'0'0'-92'0,"0"0"15"15,0 0 14-15,0 0 11 0,0 0 2 16,-25-5 9-16,25 5 12 0,0 0 9 16,0 0 3-16,0 0 24 0,0 0 14 0,0 0-10 15,0 0 12-15,0 0-13 0,0 0 5 0,0 0 1 16,77 18-1-16,-77-18 3 0,40-5-10 15,-40 5 5-15,39-4 7 0,-39 4 2 16,45-9-2-16,-25 2 2 0,7-3-3 0,-27 10 14 16,35-21 19-16,-19 9 12 0,3-3 21 15,-6-4 13-15,-13 19 28 0,12-35-12 0,-12 35-22 16,-9-36-3-16,9 36-15 0,-36-36-11 16,11 21-5-16,-11 1-9 0,0 2-7 15,2 6-2-15,1-1-14 0,-2 7-20 0,-4 3-26 16,-1 4-28-16,-2 5-39 0,-1 6-38 15,-6 1-81-15,6 3-240 0,-6 6-389 16,4-6-8-16</inkml:trace>
  <inkml:trace contextRef="#ctx0" brushRef="#br0" timeOffset="609911.3546">27721 9577 3951 0,'-20'-12'44'16,"20"12"-9"-16,0 0-8 16,0 0 12-16,0 0-16 0,-29-14 2 0,29 14-9 0,0 0-1 15,0 0 18-15,0 0-19 0,0 0 11 16,0 0-11-16,-33 27-1 0,33-27 7 16,-12 23-8-16,12-23 3 0,-3 27-7 0,3-27 4 15,0 0 4-15,12 44-8 0,-12-44-1 16,23 25 9-16,-6-16 3 0,8-1-11 0,2 0 5 15,6-3-4-15,1-5-4 0,7-1 3 16,6-3-5-16,-3-4 18 0,-6-4-4 16,6 0 6-16,-4-6 16 0,0 0 21 0,-3-1 7 15,-12-4 9-15,3-6 3 0,-8 2-18 16,-10-3-13-16,-10 7-20 0,-1-5-23 16,1 28-21-16,-34-50-16 0,8 29-41 0,-8 7-27 15,-1 2-37-15,-9 7-93 0,-4-2-252 16,-1 7-342-16,-1 4 45 0</inkml:trace>
  <inkml:trace contextRef="#ctx0" brushRef="#br0" timeOffset="612502.8621">24046 9001 3582 0,'48'0'-97'16,"-6"0"11"-16,2-3 0 0,-6-1 16 0,6 0 17 16,-9 0 0-16,8-4 14 0,1 2 4 15,-1-2 20-15,2-5 2 0,11 1 3 0,-1-3 3 16,-2-4 1-16,3 1 1 0,0-1 3 16,1-3-3-16,-2-3 7 0,-1 5-2 15,6-3 23-15,-3-1 15 0,2 2-1 16,6-5 17-16,-3 4 6 0,6-1-12 0,-6 3 0 15,0-1-13-15,3 5-3 0,-4-3-10 16,4 2 0-16,-7-1-2 0,4 1 5 0,-8 6-8 16,6-5 7-16,-16 2-7 0,2 3-4 15,3 0 2-15,-4 0 15 0,2-1 5 0,8-3 17 16,-6 4-9-16,-3 0 19 0,3 0 6 16,8 0-8-16,-10-1-6 0,6-4 3 15,-4 6-15-15,-1 4-1 0,1-6-4 0,-4-1 4 16,-3 5-15-16,3-2 11 0,-2 1-10 15,-6 1 5-15,0-1-12 0,0 0 11 16,3 3-5-16,-10-4 2 0,5 5 5 0,0-2 4 16,5-2 9-16,-6 0-12 0,6 7 0 15,-10-9 3-15,5 7-10 0,2-6 4 0,0 7-5 16,-9-6-3-16,9 5 4 0,-8-2 12 16,7 1-3-16,-7 0-4 0,-2-2-2 0,3 4-4 15,-9-4 7-15,-21 8 3 0,42-5-2 16,-42 5 1-16,37-7-6 0,-37 7-1 15,35-6-2-15,-35 6 0 0,34-9-4 0,-34 9-5 16,36-3 2-16,-36 3-6 0,37-6 1 16,-18 0 2-16,-19 6-5 0,43-5-2 0,-43 5 5 15,37-5-9-15,-37 5 5 0,37-2 0 16,-37 2 10-16,32-6 6 0,-32 6 5 16,28-5-1-16,-28 5-3 0,0 0 1 0,38-2-4 15,-38 2-3-15,0 0 0 0,42 7-6 16,-42-7 0-16,35 6-2 0,-18 0 0 0,-17-6 0 15,37 12-3-15,-17-6-2 0,0 1 2 16,-20-7-3-16,34 22 0 0,-14-13 3 16,-4 0 6-16,-2 6 3 0,2-3 5 0,3 6 3 15,-2-3-6-15,-4 7-1 0,4 7 0 16,3-6-4-16,-2 8 1 0,4-2-3 16,-5 4 2-16,3-2-4 0,3 3-1 0,-1-2-4 15,-4 2 2-15,7-1-1 0,-3-3-1 16,-5 1 1-16,3-3-1 0,0 2 7 15,-3-2 4-15,-1 1 2 0,4 1 4 0,1-3-1 16,-5 5-2-16,3-2-3 0,2 1-3 16,5 1 2-16,-8-2-1 0,4 0-4 15,-1 4-1-15,0-3-1 0,-5 0 0 0,4-4-2 16,-3 4-1-16,0-2 1 0,-1-2-2 16,3 4 1-16,-6-7 3 0,4 4-1 0,-4-1 3 15,6 2-1-15,-6 0-1 0,1-1 2 16,2 2-2-16,-1 2-1 0,4 3 0 0,-6-6-2 15,4 6 0-15,0-1-1 0,-1-2-2 16,-1 1 0-16,4 0 2 0,-4-1-4 16,2-1 3-16,-2-8-1 0,-7 2-1 0,2-3 0 15,2 0 3-15,-4-4-2 0,-8-18 0 16,17 32 1-16,-7-20 1 0,-10-12 0 0,13 24 3 16,-13-24-6-16,9 25 0 0,-9-25 0 15,13 20 0-15,-13-20-2 0,7 23 1 16,-7-23-4-16,10 22 5 0,-10-22 0 0,0 0-2 15,11 24-1-15,-11-24 2 0,0 0-2 16,4 24 3-16,-4-24-3 0,0 0 4 16,0 0-2-16,-12 33-1 0,12-33 1 0,-13 20 2 15,13-20-3-15,-20 22 2 0,20-22-3 16,-26 19 1-16,6-7 0 0,0 4 0 0,4-4-4 16,-8-1 3-16,2 5 0 0,-1-4 0 15,-5 3 0-15,2-3 4 0,0 5-2 0,-8-2-2 16,4-3 0-16,-2 3 1 0,-3-3-2 15,-5 0 3-15,0-1-3 0,-2 5 0 16,-6-8 3-16,-9 7-1 0,-5 0-1 0,-3-2 0 16,-4 2 0-16,-10 4 2 0,1-2-2 15,4 6 0-15,-3-4 0 0,12-4-1 16,3 2 0-16,5-4 1 0,4 1-2 16,-3 4 4-16,5-3-3 0,5-1 3 0,0-2-2 15,2 1 1-15,1 2-1 0,1 2 3 16,-10 1-3-16,2 1-2 0,-2 4 3 0,-3 1-2 15,1 3 1-15,-9 4 3 0,-3-2-4 16,5 6 2-16,-1-5-1 0,3 7 0 0,-3-5 0 16,-1 2 1-16,12-3-2 0,0-7 3 15,4 3-1-15,-2 0 1 0,1-4-1 0,3 2 4 16,-1-7 2-16,6 2-3 0,-5-4-2 16,8 1 3-16,-8-2-3 0,3-3 1 15,0 3-2-15,-1-3-1 0,3-1 3 0,-5-4-1 16,-1 3-2-16,8-3 2 0,-9 0-2 15,-1-4 2-15,4-1 2 0,1 1-3 0,4-3-1 16,4 0 3-16,2-3-2 0,-1 1 0 16,2-1-1-16,1-4 5 0,0 0 0 15,31 7-2-15,-51-12 1 0,29 3-3 0,-2 0 1 16,24 9 0-16,-38-25 1 0,21 10-2 16,-1 3 0-16,1-6 0 0,0 3-2 15,4-5 1-15,-2-1 0 0,3-4 0 0,-1-7 1 16,-4-1 2-16,4-3-2 0,-6-17 3 15,3 0-1-15,-1-17 3 0,-5-4-3 16,0-6 2-16,-13-38-2 0,-5 2 2 0,-2-8-2 16,-13 1-2-16,-12-9-13 0,-15 1-21 0,-18 6-30 15,-21 5-61-15,-12 3-64 0,-16 16-207 16,-7 5-136-16,-14 7-37 0,-20 9-348 16,-15 8-528-16</inkml:trace>
  <inkml:trace contextRef="#ctx0" brushRef="#br0" timeOffset="630501.3296">27120 11431 2444 0,'0'0'162'16,"0"0"-101"-16,0 0-41 0,-33 5-34 0,33-5 11 16,0 0 31-16,0 0 37 0,0 0 17 15,0 0 24-15,0 0 11 0,0 0 20 16,0 0 10-16,0 0-7 0,0 0-6 0,0 0-10 16,0 0 3-16,0 0 6 0,0 0 10 15,0 0 7-15,0 0-9 0,0 0-14 0,0 0-15 16,0 0-15-16,45-74-12 0,-28 62-9 15,1 0-13-15,4 0-5 0,3 0-1 0,2-4-10 16,0 1-9-16,8 0-4 0,-2-2-3 16,2-1-2-16,-1 3-4 0,6-2 0 15,-2-2-7-15,3 4 1 0,-6-5-5 0,8 2 2 16,-6 3 5-16,8 0-1 0,4-7-3 16,1 6 0-16,3-1-1 0,3-2-4 15,2 3 0-15,1-2-2 0,1 6 1 0,2-5-4 16,3 6 2-16,0-2-1 0,-3 4-3 15,2 0 2-15,-2-4-2 0,-7 5 1 16,-3 1-3-16,-4-1 0 0,-4 1-1 16,3-2 1-16,-2 1 0 0,-7 0 0 0,-3 1-1 15,-1 6 0-15,-2-10 4 0,-2 5-4 16,1 0 0-16,0-3 0 0,-3 3-1 0,4-3 0 16,-7 0-2-16,7 3 2 0,-4-2-1 15,-3 0 2-15,4 1-4 0,-1 2 2 0,4-2 0 16,-7 1 0-16,5 3 1 0,-2-3 0 15,4 0-3-15,0 3 2 0,-2-4 0 0,-5 2 0 16,10 2 0-16,-8-1-2 0,5-1 2 16,-2 2 2-16,2-4-3 0,-32 7 1 15,50-9-1-15,-20 6 1 0,-5-2-1 0,-25 5 2 16,45-8 5-16,-25 5-8 0,-20 3 2 16,46-7-1-16,-46 7-2 0,36-2 3 0,-36 2 0 15,32-3-1-15,-32 3 2 16,0 0-1-16,39-4 0 0,-39 4-1 0,18-6 2 15,-18 6 1-15,0 0-4 0,0 0 4 0,35-2-1 16,-35 2 0-16,0 0-3 0,0 0 1 16,0 0 2-16,34-4-1 0,-34 4 0 15,0 0 0-15,30-3-2 0,-30 3 3 0,0 0 0 16,32-3-1-16,-32 3 1 0,0 0-4 16,43 0 3-16,-43 0 0 0,0 0-2 0,39 0 0 15,-39 0 0-15,30 0 3 0,-30 0-2 16,0 0 1-16,33-3-1 0,-33 3 1 15,0 0 1-15,0 0-1 0,37 3-1 0,-37-3 2 16,0 0 0-16,33 0-4 0,-33 0 2 16,32 3 1-16,-32-3 1 0,34 0-1 0,-34 0-4 15,35 7 3-15,-35-7-1 0,42 2 5 16,-27 1-4-16,10 0 0 0,-4-3 1 16,-2 4-1-16,6-4-1 0,-25 0 5 0,38 3-2 15,-21-3 3-15,-17 0-4 0,32 2 0 16,-32-2 3-16,25 3 2 0,-25-3-1 15,23 0 2-15,-23 0-1 0,0 0 0 0,25 4 0 16,-25-4 1-16,0 0-4 0,22 3-2 16,-22-3 0-16,0 0 2 0,0 0-2 0,20 5 0 15,-20-5 0-15,0 0 0 0,17 3 1 16,-17-3 0-16,0 0-2 0,17 10 0 16,-17-10 1-16,15 14 1 0,-15-14-2 0,8 15 2 15,1 0 4-15,-9-15 4 0,15 33 3 16,-10-9-5-16,3 3 0 0,-3 3 2 0,2 2-3 15,1 0 0-15,-3 5 0 0,3 4-1 16,-3-5 1-16,-1 6 0 0,6-7-4 16,-8-1 5-16,1-2-4 0,0-2 0 0,-3 0-1 15,5-2 3-15,0 1-2 0,-5-2 0 16,4-3-2-16,-1 5-2 0,-3-29 1 0,8 48 3 16,-6-18-3-16,1-7 1 0,6 2 0 15,-8-1-1-15,6-2 1 0,-7-22 3 16,12 46-4-16,-9-28 2 0,-3-18-1 0,12 33-1 15,-11-13 2-15,-1-20-2 0,7 27-3 16,-7-27 5-16,10 25-3 0,-10-25 1 0,9 22 0 16,-9-22 0-16,0 0 3 0,5 25 0 15,-5-25-1-15,0 0 3 0,0 0-1 16,6 24 0-16,-6-24 1 0,0 0-4 0,0 0 6 16,0 0 2-16,0 0 3 0,0 0-4 15,0 0-4-15,0 0 0 0,0 0-2 0,0 0-2 16,0 0-2-16,-38 12-2 0,38-12-2 15,0 0-1-15,-49-2 1 0,49 2 2 0,-47-10-3 16,47 10 3-16,-46-6 1 0,22 6 1 16,24 0-3-16,-50-3 3 0,23 0 0 15,27 3 0-15,-47 0-1 0,47 0 1 0,-48 0 3 16,18 0-1-16,30 0-2 0,-57 3-1 16,25 3 1-16,2-6 3 0,-3 6-2 15,2-3 1-15,-2 3-2 0,0 0 3 16,1-3 0-16,-5 3 2 0,-5 4-4 0,2-2-1 15,-5 4 1-15,0-4 0 0,5 1-1 16,-4 1 2-16,-3-2-2 0,2 2 3 16,3 2-2-16,-3-3-1 0,-2 0 2 0,0 1 0 15,-1 2-1-15,-1-2 0 0,2 2 0 16,-4-3 0-16,-1 0 1 0,5 0 2 0,-3 1-4 16,1-5 2-16,-3 5 0 0,6-5-1 15,-3 7 0-15,4-4 7 0,-4 0-5 0,4-1 0 16,3 3 0-16,-4-1-1 0,4-3-2 15,3 3 3-15,-1-3-1 0,3 3-2 0,6-3 0 16,-3 1 0-16,2 1 2 0,2 1-1 16,2 3 1-16,-4-1-2 0,4-2 2 15,-1 3 0-15,4-2-1 0,0 2 1 0,-4-4-1 16,6 3 2-16,0-2-2 0,23-9 2 16,-41 15 1-16,25-10-3 0,16-5 1 0,-35 14 2 15,35-14-3-15,-42 12 4 0,23-6-4 16,19-6 3-16,-35 9-3 0,35-9 3 15,-40 6 1-15,40-6-3 0,-33 0 4 16,33 0 2-16,-39-15-2 0,22 0 2 0,-1-14 2 16,1-4 7-16,-6-16-1 0,6-10-3 15,0-17-6-15,11-12-12 0,-1-8-36 0,4-5-70 16,3-43-92-16,-4-5-250 0,1 3-497 16,-12 3-833-16</inkml:trace>
  <inkml:trace contextRef="#ctx0" brushRef="#br0" timeOffset="675403.1615">23273 10821 2042 0,'0'0'411'0,"0"0"-189"0,0 0-118 0,0 0-74 16,0 0-38-16,-5-33 0 0,5 33 3 16,0 0 10-16,0 0 17 0,0 0 5 15,0 0 5-15,0 0 5 0,0 0 8 16,0 0 6-16,0 0-5 0,0 0 1 0,0 0 17 16,0 0-16-16,0 0 11 0,0 0-13 15,0 0 7-15,3-34-17 0,-3 34-3 0,0 0 0 16,0 0 4-16,0 0-13 0,0 0-1 15,0 0 13-15,0 0-17 0,0 0-9 0,0 0 3 16,0 0 8-16,0 0 9 0,0 0-9 16,0 0 11-16,0 0-6 0,0 0-3 0,-15-22 19 15,15 22-19-15,0 0 6 0,0 0-1 16,-20-21 2-16,20 21-7 0,0 0-3 0,-22-19-3 16,22 19 6-16,-16-12-12 0,16 12 11 15,0 0-16-15,-22-19-3 0,22 19 24 16,-17-16-23-16,17 16 1 0,0 0-3 15,-27-18 5-15,27 18-9 0,-25-9 2 0,25 9 2 16,-31-3-2-16,31 3 9 0,-32-8-9 16,32 8 3-16,-34 0 1 0,34 0 1 15,-33 0-10-15,33 0 3 0,-35 5 4 0,35-5 1 16,-34 3 8-16,34-3-13 0,-36 12 5 16,36-12 1-16,-34 10-1 0,34-10 3 0,-32 12-3 15,16-4-10-15,-5 4 7 0,21-12-5 16,-30 16 3-16,30-16-8 0,-31 23 4 0,14-15 3 15,17-8-2-15,-29 19 13 0,18-10-8 16,11-9 0-16,-25 19 0 0,25-19-1 16,-20 16 1-16,20-16 0 0,-21 18 5 0,21-18 5 15,-25 18-3-15,25-18 6 0,-21 18-1 16,2-3 9-16,19-15 8 0,-30 29-2 0,13-11-2 16,1-2-5-16,-3 5-1 0,-2-2-8 15,2 1-1-15,4 0 8 0,-3 2-2 16,4-5-4-16,-2 1-4 0,2 6 1 15,1-6 4-15,-1 0 8 0,3 3 0 0,-3-3-4 16,14-18 5-16,-20 38 14 0,10-20-6 16,0 3-5-16,-5 3 3 0,5-4-10 0,5 2 10 15,-7-1-16-15,4 1 7 0,-2 3-4 16,0-4 1-16,2 6 5 0,3-2-5 0,1 3-5 16,-3-3 2-16,7-25-6 0,-1 53 6 15,-3-29-2-15,4 0 10 0,0-24 7 0,0 54 2 16,0-27 1-16,0 0-2 0,4 1-2 15,-3-3 8-15,3 5-6 0,-1-3-1 16,4 0 3-16,0 5-6 0,4-4 1 0,4 6-5 16,-1-3 4-16,1-1-8 0,5 1 2 15,5-2-4-15,0-2-2 0,-3 1 1 0,6-1-3 16,2-2 2-16,0-4 1 0,1-3-3 16,-3 2 5-16,9-5-2 0,-4 0-4 15,2 1 4-15,-10-7-2 0,16 3-3 0,-16-3 0 16,6 0-1-16,8 0 0 0,-2 1 0 15,0 0 2-15,8-1-5 0,-3-3 2 0,1 0 2 16,2 3-7-16,-3-3 1 0,3 0-1 16,2 1 0-16,0-2 1 0,1-2 2 15,-4 5-4-15,1-5-1 0,9-3 3 0,-6 1 4 16,-1-1-4-16,3-1 0 0,-1 1 2 16,4-7-3-16,2 3 3 0,12 0 1 0,-2-4-1 15,4 2 0-15,-2 1 0 0,2-2-1 16,4-2 1-16,-3 6-5 0,4-3 2 0,-4-3 0 15,-4 3 0-15,2-5 5 0,-3 3-2 16,-3 0 6-16,0-3 8 0,-8-2 6 16,-6 2 5-16,9-8 2 0,-15 7 5 0,10-10 3 15,-4 1-4-15,-1-4-1 0,-2-6 2 16,0-6-4-16,1 0 3 0,2-5-8 16,-4-11 1-16,-3 3-7 0,5-1-1 15,-10 1-3-15,-4 4-2 0,-2-1 1 0,-5-1-3 16,2 1 1-16,-5-2 7 0,-9 5 4 15,-1-1 0-15,-9 1-3 0,1-4 0 0,-8-6-4 16,1-1 4-16,-12-7 3 0,-2-6 3 16,-10-5-2-16,-18-25 4 0,-10-4 6 15,-15-1-3-15,-12-2-5 0,-17 4-2 0,-20 2-3 16,-14 4-5-16,-15 6-12 0,-9 3-24 16,-12 4-45-16,-13 19-79 0,-19 8-104 0,12 12-218 15,-20 2-58-15,-9 1-436 0,-12 7-892 16</inkml:trace>
  <inkml:trace contextRef="#ctx0" brushRef="#br0" timeOffset="677560.2123">10904 12570 4981 0,'19'-21'16'0,"-19"21"7"15,0 0 9-15,0 0-8 0,0 0 4 16,0 0 7-16,0 0 7 0,-40-33 13 0,40 33 8 16,0 0 3-16,0 0-3 0,0 0-2 15,-21-20-8-15,21 20-4 0,0 0-8 0,0 0-2 16,0 0-8-16,0 0-2 0,0 0-3 15,-18-15-5-15,18 15-4 0,0 0 1 16,0 0-4-16,0 0-9 0,0 0-5 0,0 0-6 16,-27-9-3-16,27 9 2 0,0 0-3 15,-30-3 3-15,30 3-1 0,0 0 2 0,-53 3-4 16,53-3 4-16,-57 0 3 0,28 3-8 16,-7-3 9-16,-1 5-2 0,-3-5 2 15,1 1 0-15,-4-1 0 0,1 3 1 0,2-3-2 16,-5 3 2-16,-1 1 0 0,5-2-1 15,4-2 0-15,-3 3 3 0,1-3-4 0,4 5 2 16,2-5 0-16,-3 2 0 0,3 2-2 16,1-4 2-16,2 1 2 0,30-1-2 15,-57 8 0-15,30-8-2 0,27 0 2 0,-48 6 3 16,23-3-4-16,25-3 0 0,-44 3 3 16,44-3-5-16,-36 3 4 0,36-3-2 15,-29 0 0-15,29 0 0 0,0 0 0 16,-40 6-2-16,40-6 0 0,0 0 1 0,-30 6 3 15,30-6-7-15,0 0 5 0,-34 6-2 16,34-6 2-16,0 0-2 0,-35 13 4 0,35-13-3 16,-25 8 4-16,25-8-1 0,-28 11 2 15,28-11-2-15,-32 9 2 0,32-9 0 0,-27 7 3 16,27-7-4-16,-23 8 1 0,23-8 0 16,0 0-3-16,-30 7 4 0,30-7 0 0,0 0-5 15,0 0 1-15,-34 5 1 0,34-5 0 16,0 0 0-16,-27 10-2 0,27-10 1 15,0 0 4-15,-21 9-5 0,21-9 1 0,-27 8-2 16,27-8 2-16,-22 15 1 0,22-15-6 16,-28 13 9-16,28-13-7 0,-29 12 6 15,29-12-4-15,-23 12 1 0,23-12 1 16,-25 17 0-16,25-17-1 0,-24 12 1 0,24-12-4 16,-18 15 5-16,18-15-3 0,-20 15-2 15,20-15 4-15,-24 15-2 0,24-15 4 0,-20 23 0 16,20-23-4-16,-18 24 4 0,3-9-1 15,0 0-4-15,15-15 5 0,-27 32-4 0,19-19 5 16,8-13-2-16,-30 30-3 0,20-18 3 16,10-12 0-16,-17 24-2 0,17-24 0 15,-17 27-1-15,17-27 5 0,-8 27-4 0,8-27 3 16,-14 23-1-16,14-23-2 0,-5 28 0 16,5-28 1-16,-8 26 1 0,8-26 1 0,0 0-3 15,-3 33-1-15,3-33 2 0,0 0-1 16,3 38-2-16,-3-38 0 0,3 28 4 0,-3-28 0 15,9 27 2-15,-3-7-2 0,-6-20 1 16,25 33 1-16,-16-12 1 0,1 0 0 16,7 1-4-16,1-2 0 0,-1 7 3 15,8 0-4-15,-8 1 1 0,3-4 4 0,0 4-2 16,-4-7-2-16,11 0 2 0,-10 3-2 16,0-1 5-16,-1-4-4 0,1 1 1 15,3 0 0-15,-3-3 1 0,3 3 1 0,3-2-6 16,-4 1 4-16,1-2 1 0,3 3-1 15,-6-5 0-15,0 0 0 0,1 4 4 16,1-4-1-16,-3 2-2 0,1-2 6 0,0-3 4 16,1 3-1-16,-18-15 0 0,25 24-3 15,-11-12 6-15,-14-12 1 0,25 23-2 0,-10-11-2 16,-15-12 1-16,25 19-2 0,-8-11 1 16,-17-8-2-16,35 22 0 0,-17-8-2 0,-1-7 1 15,-17-7 0-15,43 20-7 0,-23-12 2 16,-1-3 3-16,-19-5-4 0,43 17 2 0,-21-11 3 15,5 3-7-15,-5-3 1 0,6 0 1 16,-1 0-1-16,0 1 1 0,4-3-2 16,-1-3 3-16,4 2-5 0,1 1 5 0,-2-4-4 15,8 4 0-15,-5-8 1 0,-2 8 3 16,-1-4-3-16,2 0-1 0,-1-4 0 0,6 0 4 16,-6 1-2-16,6-2 3 15,3-2 2-15,1-1-2 0,-4-5-1 0,5 1-1 16,0 0 1-16,7-5 1 0,5 0 0 15,-2-6-1-15,-1 6-1 0,6-8-2 0,-3 5 1 16,1 3 2-16,-1-5-3 0,0 4 3 16,-7 0-2-16,2-5 11 0,-5 2 2 0,1-3 3 15,-1 2 6-15,0-1 3 0,-2-4-1 16,-3 3-4-16,3-4-1 0,-1 1-5 16,-2-1 4-16,3 4-8 0,-5-7 3 0,5 0-2 15,0 0-2-15,-3 0-1 0,1-1-1 16,-1 2 4-16,-2-6 10 0,1 1 2 0,-6 5 9 15,0-3 6-15,-5-6-2 0,-7 9-1 16,2-3 3-16,-1 1-1 0,-7-1 1 16,3-3 1-16,-9-3-8 0,-1 4 5 0,-3-7-5 15,-2 0-1-15,-13-2-4 0,-1 2 3 16,-19-8-7-16,-14-9-15 0,-26-15-2 0,-19 0 2 16,-19 7-2-16,-9 9-7 0,-16 4-12 15,-4 18-16-15,-12 8-20 0,-16 21-37 16,-6 27-58-16,-3 13-62 0,-2 30-190 0,-7 6-104 15,2 16-35-15,2 6-414 0,-35 33-783 16</inkml:trace>
  <inkml:trace contextRef="#ctx0" brushRef="#br0" timeOffset="836876.5555">24414 9111 4271 0,'0'0'-187'16,"10"19"6"-16,-10-19 0 0,0 0-8 16,0 0 3-16,0 0-4 0,7 24 2 0,-7-24 7 15,0 0 8-15,0 0 11 0,0 0 10 16,0 0 5-16,0 0-1 0,0 0-366 0,5 24 108 16</inkml:trace>
  <inkml:trace contextRef="#ctx0" brushRef="#br0" timeOffset="837298.6085">23084 10899 1834 0,'-20'15'-24'0,"20"-15"32"15,0 0 15-15,-22 12 0 0,22-12-65 16,0 0-1-16,-30 9-99 0,30-9-293 0,0 0 94 15</inkml:trace>
  <inkml:trace contextRef="#ctx0" brushRef="#br0" timeOffset="838339.1226">22632 10920 1646 0,'-28'-18'113'0,"28"18"-8"15,0 0-18-15,-14-18-18 0,14 18 20 0,0 0-3 16,0 0-6-16,0 0-3 0,-10-27-13 15,10 27-9-15,0 0-3 0,0 0-16 0,0 0 8 16,-10-20-12-16,10 20 8 0,0 0-5 16,0 0 7-16,0 0 10 0,0 0-6 15,-13-22 5-15,13 22 4 0,0 0 1 0,0 0 7 16,0 0 24-16,0 0-23 0,0 0 0 16,0 0 9-16,-17-18-17 0,17 18-12 0,0 0-9 15,0 0-7-15,0 0 2 0,0 0-21 16,0 0 12-16,0 0-2 0,0 0-7 15,0 0-3-15,0 0 7 0,0 0-12 0,0 0-6 16,0 0 13-16,0 0-18 0,0 0 1 16,0 0 0-16,0 0 4 0,0 0 6 15,0 0 4-15,0 0-8 0,37-27 11 16,-37 27 1-16,32-7-14 0,-9 0 14 0,4 1-14 16,7 0 6-16,7 0-4 0,6 0-2 15,2-3 8-15,-7 2-2 0,-1-1 2 0,-7 1 17 16,-4 5-3-16,0-5 8 0,-30 7-3 15,45-7 13-15,-21 2 14 0,-24 5-11 0,33-8 6 16,-33 8 12-16,32-3-21 0,-32 3-8 16,28 0 2-16,-28 0-2 0,0 0 3 0,37-8-12 15,-37 8 1-15,0 0 0 0,32-4-10 16,-32 4 23-16,35 4-20 0,-35-4-12 16,38 3 10-16,-12 2 2 0,-26-5-5 15,56 3-6-15,-25 2 5 0,5-2-3 0,1-1 5 16,-2 5 2-16,9 0-18 0,4-4 9 15,-8 2 1-15,-3-1 1 0,3 2-9 0,-4-4 8 16,2 1-7-16,2 4 4 0,2-4-4 16,1 3 5-16,3 0-3 0,0 0 15 15,-4 1-3-15,3-2-4 0,1 6-2 0,-6-7-4 16,2 4 1-16,-6 1-8 0,8 0 5 16,-14-3-1-16,5 0-1 0,-3 3 7 15,3-3-8-15,-5 0 12 0,9 5 12 0,2-3-17 16,-4 0 4-16,0 4 2 0,5-4-9 15,-5 1 10-15,-2-3-3 0,-5 1-4 16,-3-2-2-16,-2-1 10 0,-2 2 17 0,-23-6-3 16,39 9-5-16,-23-3 5 0,-16-6-5 15,27 6 1-15,-27-6 4 0,30 6-10 0,-30-6 1 16,0 0-3-16,30 7-1 0,-30-7-1 16,20 7-8-16,-20-7 8 0,24 4-3 0,-24-4-6 15,0 0 6-15,33 12-7 0,-33-12 5 16,24 8-2-16,-24-8-1 0,0 0 3 0,25 12-9 15,-25-12 6-15,0 0 4 0,17 12-1 16,-17-12 11-16,0 0 6 0,25 15-13 16,-25-15 10-16,0 0 7 0,23 19-3 0,-23-19 1 15,17 16 0-15,-17-16-6 0,23 17 9 16,-23-17 2-16,17 17-4 0,-17-17-1 16,17 15 7-16,-17-15 4 0,13 12 11 0,-13-12 3 15,0 0 2-15,0 0-4 0,18 17-4 16,-18-17-4-16,0 0 0 0,0 0-7 15,19 13-9-15,-19-13 1 0,0 0-16 16,0 0-37-16,0 0-39 0,15 20-63 0,-15-20-59 16,0 0-193-16,-3 27-557 0,3-27-701 15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18T20:18:50.19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13096 2803 4116 0,'25'-29'-75'16,"-25"29"5"-16,0 0-15 0,0 0 2 0,0 0 6 16,6-31-1-16,-6 31 5 0,0 0 14 15,0 0 9-15,9-24-1 0,-9 24-1 0,0 0 13 16,0 0 9-16,5-24-2 0,-5 24 1 15,0 0 22-15,0 0 9 0,0 0-8 16,8-31 6-16,-8 31 4 0,0 0 1 16,0 0 2-16,0 0-3 0,4-28 5 0,-4 28-7 15,0 0 5-15,0 0-3 0,0 0 3 16,0 0 4-16,1-31 8 0,-1 31 18 0,0 0 4 16,0 0 8-16,0 0-13 0,0 0 3 15,0 0 2-15,0 0-21 0,0 0 3 0,0 0-4 16,0 0-2-16,0 0 6 0,0 0-10 15,0 0 7-15,0 0-7 0,-17 94-1 16,16-62 1-16,-8 5 1 0,3 4 4 16,4-5-8-16,-1-2-2 0,-4-1 11 0,7-1 9 15,0-32 16-15,7 49 49 0,-2-30 24 16,10-1 17-16,-2-3 6 0,9-5-16 16,8-6-9-16,-30-4-16 0,82-14-10 0,-25-1-14 15,13-12-8-15,9-5-7 0,23-17-6 16,0-6-6-16,8-7-11 0,4-9-7 0,-2 1-1 15,-1-5 0-15,-4 2-5 0,1 2-1 16,-4 3-9-16,1 3-12 0,-6 7-21 16,3 2-23-16,0 5-23 0,4 4-41 15,-19 13-34-15,-9 4-61 0,-1-2-152 0,2 2-508 16,-9-2-171-16</inkml:trace>
  <inkml:trace contextRef="#ctx0" brushRef="#br0" timeOffset="783.996">14303 3006 3803 0,'0'0'-136'0,"0"0"10"15,-21-20 18-15,21 20 8 0,0 0 5 16,0 0 11-16,0 0 10 0,0 0 9 0,0 0 45 16,0 0 12-16,0 0 13 0,0 0 0 15,0 0 13-15,0 0 15 0,0 0-6 0,-7 66-4 16,7-66 19-16,7 35 4 0,-7-35 1 16,10 39 3-16,-4-21 5 0,4 3 24 15,2-2 4-15,3 0 7 0,-3-1 20 16,5 0 15-16,6-6 19 0,7 0 5 0,0 0-8 15,10-12-12-15,12 3-20 0,15-10-12 16,22-5-8-16,31-14-13 0,11-10-5 16,9-8-7-16,2-10-11 0,1-12-4 0,9-8-9 15,7-14-1-15,-7-6-8 0,2-7-3 0,3-5-13 16,2-1-26-16,3 6-27 0,-1 8-27 16,-9 7-47-16,-1 5-55 0,-9 10-109 0,-5 8-620 15,-15 7-384-15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18T20:19:00.99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14290 2887 3661 0,'0'0'-115'0,"0"0"19"0,0 0 20 16,0 0 45-16,0 0 21 0,0 0 10 16,0 0-4-16,0 0 4 0,0 0 9 15,0 0-16-15,0 0-20 0,25-66-1 16,-25 66-3-16,15-16-2 0,-15 16-5 0,25-16 9 15,-25 16-3-15,19-15 12 0,-19 15 15 16,16-16 20-16,-16 16 17 0,19-15 4 0,-19 15 19 16,0 0-1-16,17-15 4 0,-17 15-13 15,0 0 2-15,0 0-7 0,16-12-7 0,-16 12-10 16,0 0-1-16,0 0-3 0,0 0-9 16,0 0 5-16,0 0 0 0,0 0-9 15,0 0 2-15,25 46 7 0,-25-46-9 0,0 24 2 16,0-24-5-16,4 24-1 0,-4-24 2 15,0 0 0-15,6 32 28 0,-6-32-3 16,10 18 23-16,-10-18 28 0,37 12 20 0,0-9-4 16,15-3 5-16,18-3-19 0,32-5-8 15,52-8-11-15,8-8-9 0,2-11-5 16,-1-1 1-16,2-10-13 0,6-13-2 0,-4-6-8 16,9-11-2-16,-4-9-4 0,12 0-14 15,-3-1-25-15,-1-3-56 0,-1 2-66 16,-18-5-116-16,1 5-604 0,-18 1-165 0</inkml:trace>
  <inkml:trace contextRef="#ctx0" brushRef="#br0" timeOffset="1276.12">15764 3161 3917 0,'0'0'-98'0,"0"0"7"0,-9-35 1 16,9 35-11-16,0 0 10 0,-15-26 10 16,15 26 20-16,0 0 28 0,-13-25 35 0,13 25 12 15,0 0 16-15,0 0-4 0,-12-20 19 16,12 20 8-16,0 0-20 0,0 0 11 0,0 0 3 16,0 0-7-16,-10-25-15 0,10 25-13 15,0 0 1-15,0 0-7 0,0 0-2 16,0 0 4-16,0 0-6 0,0 0-2 15,0 0 2-15,0 0 4 0,0 0-4 0,0 0 2 16,0 0 0-16,2 80-4 0,-2-80 13 16,3 31-7-16,-3-31 14 0,14 24 2 15,-14-24 27-15,28 29 46 0,-4-23 2 0,12-6 1 16,14-3-7-16,21-6-14 0,22-6-9 16,40-17-6-16,12-5-8 0,14-8-5 0,5-8-12 15,5-4-2-15,7-8-10 0,-1-9-28 16,6-2-14-16,-5-7-9 0,-8 2-19 15,5 4-40-15,-11 6-54 0,-6-1-100 16,4 10-603-16,-19 0-49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18T20:19:05.15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18763 2864 4579 0,'0'0'-146'16,"-22"-19"17"-16,22 19 12 0,0 0 12 0,-11-15 5 16,11 15 10-16,0 0 17 0,-10-21 24 15,10 21 3-15,0 0 11 0,-12-32 17 0,12 32 10 16,0 0 10-16,0-39 4 0,0 39 8 16,0-29 13-16,0 29-9 0,0 0 2 15,3-30 2-15,-3 30-3 0,0 0-11 0,15-31 16 16,-15 31-11-16,15-21-9 0,-15 21-6 15,19-18 4-15,-19 18 2 0,13-15 2 16,-13 15-12-16,0 0 10 0,19-17-8 16,-19 17 8-16,0 0-4 0,0 0 8 0,0 0-6 15,0 0-2-15,0 0-8 0,0 0 12 16,0 0-2-16,41 33-6 0,-41-33 2 16,5 35 6-16,-1-16 0 0,2 5-8 0,-1-1 17 15,2 7-7-15,0-3-2 0,1 2 3 16,2-2-5-16,4-3 12 0,-4 0 1 0,0 3 7 15,-2-4 21-15,10-1 23 0,1-4 9 16,4-3 19-16,11 1-5 0,8-6-4 0,4-4 1 16,6-6 1-16,13-3-2 0,6-7 9 15,17-1-7-15,-2-9-2 0,26-14-9 0,5-2-3 16,0-11-9-16,-5-3-7 0,-2-5-5 16,1-4-5-16,1-8-7 0,-5-3-5 15,5-1-5-15,-2 2-6 0,1 2-5 0,-11 2-18 16,2 0-36-16,-5 14-36 0,5 1-30 15,-13 13-47-15,-12 7-41 0,3-2-119 16,-6 1-598-16,1 4-463 0</inkml:trace>
  <inkml:trace contextRef="#ctx0" brushRef="#br0" timeOffset="610.1969">20023 3627 4437 0,'0'0'5'16,"0"0"-27"-16,0 0-26 0,0 0-10 16,0 0 6-16,37 27 7 0,-37-27-9 0,0 0 16 15,1 39 9-15,4-21 3 0,-5-18 4 16,4 33 9-16,-4-33 0 0,5 41 15 0,-2-23-5 15,-3-18 14-15,12 38 23 0,-6-17 14 16,3-2 27-16,-9-19 27 0,20 30 14 0,-5-18 2 16,3 4 1-16,9-7-11 0,-2-2-4 15,12-6-9-15,10-1-2 0,15-8 4 16,23-8-14-16,37-20-13 0,17-6-8 16,10-5-8-16,13-12-11 0,17-12-2 0,-5-3-9 15,-3-4-10-15,1-1-13 0,-6-2-36 16,-3-1-44-16,-5 8-49 0,-6-6-64 0,-10 6-153 15,-6 4-593-15,-8-4-654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18T20:19:26.65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10392 3372 1962 0,'32'-10'154'0,"-32"10"-79"0,0 0-31 16,0 0-8-16,0 0-36 0,0 0 13 15,0 0-13-15,0 0 14 0,0 0-5 16,0 0 40-16,0 0-5 0,0 0-4 0,0 0-3 16,0 0 0-16,0 0-16 0,0 0 9 15,0 0-9-15,0 0 2 0,0 0-14 0,0 0 8 16,0 0-11-16,0 0 17 0,0 0-23 16,0 0 9-16,0 0 5 0,0 0-14 15,0 0-3-15,0 0 3 0,0 0 9 0,0 0 5 16,0 0-9-16,0 0 7 0,0 0-15 15,0 0 8-15,0 0 1 0,0 0 8 16,0 0-6-16,0 0 9 0,0 0-6 0,0 0 16 16,0 0-8-16,0 0-5 0,0 0-6 15,-37 69 16-15,37-69-8 0,-16 15 0 16,16-15-11-16,-22 17 11 0,22-17-3 0,-18 15-2 16,18-15 9-16,0 0 11 0,-17 17 2 15,17-17 2-15,0 0-10 0,-27 15 10 0,27-15-6 16,-20 13-12-16,20-13 9 0,-20 12-11 15,20-12-8-15,-20 13 14 0,20-13-9 16,0 0 14-16,-30 12 8 0,30-12 5 0,-24 5 6 16,24-5 26-16,0 0-10 0,-20 12 7 15,20-12 10-15,0 0-23 0,0 0-2 0,-22 14-13 16,22-14-9-16,0 0 1 0,0 0-9 16,0 0 3-16,0 0-9 0,-23 12 2 15,23-12-5-15,0 0 12 0,0 0-6 0,0 0-9 16,0 0-2-16,0 0-3 0,0 0 8 15,0 0-5-15,0 0 0 0,0 0 1 16,0 0-6-16,0 0 1 0,0 0 8 0,0 0-12 16,0 0-1-16,0 0 0 15,0 0 11-15,-7 24 1 0,7-24-1 0,0 0-11 16,0 0 10-16,0 0 4 0,0 0 20 0,0 0 4 16,0 0-11-16,32 35-4 0,-32-35 15 15,0 0-2-15,20 12-1 0,-20-12-14 0,17 12 4 16,-17-12 11-16,32 15-13 0,-16-8-10 15,-16-7 10-15,46 18-5 0,-18-12-6 16,-3 3-4-16,7 2 7 0,-2-3-2 0,2-1-4 16,-2 2-1-16,2 0-10 0,-4-3 11 15,1 3-6-15,-4-2 1 0,3-2-1 16,-28-5 0-16,52 10 2 0,-30-5-7 0,3 2 10 16,-2-3-1-16,-23-4 3 0,47 12-11 15,-25-8 2-15,5 4 5 0,-27-8-6 0,46 5 13 16,-19 2-10-16,-5-4 1 0,5 4-2 15,-27-7-4-15,45 5 5 0,-22-2-9 0,-23-3 11 16,39 9-4-16,-21-6-2 16,-18-3-2-16,39 7 3 0,-39-7 4 0,36 9-5 15,-19-6 1-15,-17-3 0 0,34 9-3 16,-34-9 6-16,35 9-3 0,-35-9 3 0,30 10 2 16,-30-10-3-16,32 13-2 0,-16-11 1 15,-16-2-7-15,42 10 15 0,-23-4-13 0,-19-6 1 16,38 3-1-16,-38-3 8 0,35 6 3 15,-35-6-4-15,34 4 3 0,-34-4 4 16,31-4 0-16,-31 4 10 0,27 4-5 0,-27-4-4 16,0 0 5-16,47 0-5 0,-47 0 1 15,0 0-5-15,47-7-4 0,-47 7 8 0,32-3-12 16,-32 3 8-16,33-9 8 0,-33 9-11 16,37-6 4-16,-37 6 9 0,37-6-6 15,-37 6 13-15,35-8 2 0,-35 8-4 0,38-8-2 16,-38 8-7-16,40-9 1 0,-23 5 4 15,-17 4-4-15,44-12-4 0,-23 9 7 16,6-3-16-16,-27 6 6 0,44-10 0 0,-23 7-1 16,-21 3 4-16,49-2-10 0,-29-1 1 15,-20 3 0-15,52-7 4 0,-52 7-5 16,45-3 0-16,-25 1 7 0,-20 2-2 0,42-3-2 16,-42 3 1-16,37 0-4 0,-37 0 5 0,43-7 1 15,-21 4-10-15,-22 3 7 0,45-6-6 16,-16 6 7-16,-29 0-1 0,53-6-1 0,-28 1-6 15,-25 5 3-15,54 0 1 0,-26-4 1 16,-28 4 4-16,49-5-3 0,-29 5-2 16,-20 0-5-16,45-3 7 0,-45 3-2 15,38-4 3-15,-38 4 1 0,36 0 1 0,-36 0-3 16,33 0 1-16,-33 0 5 0,35-8 1 16,-35 8-1-16,39 0 0 0,-39 0-1 15,36-3 3-15,-36 3-6 0,42 0-2 0,-42 0 0 16,44 0-8-16,-44 0-9 0,40 0-23 15,-40 0-43-15,38 11-33 0,-14 1-48 0,-24-12-96 16,28 17-648-16,-14-10-461 0</inkml:trace>
  <inkml:trace contextRef="#ctx0" brushRef="#br0" timeOffset="3038.4941">21972 3892 4232 0,'0'0'-111'0,"0"0"22"0,0 0 17 15,0 0 21-15,0 0 15 0,0 0 23 16,0 0-3-16,0 0 18 0,0 0 8 16,0 0 3-16,0 0-13 0,0 0 12 15,0 0-10-15,0 0-2 0,0 0 1 0,0 0 3 16,0 0 11-16,0 0-15 0,0 0 4 16,0 0-9-16,0 0-1 0,0 0 10 15,0 0 1-15,0 0-1 0,0 0 13 0,0 0-7 16,0 0 6-16,0 0 7 0,45 0-9 15,-45 0 7-15,0 0 2 0,48 4-10 0,-48-4-9 16,42 0 10-16,-42 0-7 0,49-4 2 16,-21 8-5-16,-1-4-6 0,-27 0 31 15,58 0-28-15,-31 0 13 0,-27 0-7 0,52 0 6 16,-27 0 8-16,-25 0-7 0,52 0 22 16,-32-4-11-16,-20 4-6 0,53 0 11 0,-27 0 0 15,-26 0-14-15,61 4-3 0,-29-4-1 16,2 3-2-16,3-3 6 0,-4 2-13 0,4 5 13 15,5-4-9-15,-4 0 1 0,1 0-8 16,-3-3 9-16,3 3 10 0,-6 5-14 16,1-7-5-16,-4-1 20 0,2 3-6 15,-32-3 4-15,51 3 5 0,-27 1 16 0,-24-4 7 16,52 5 0-16,-29-1-10 0,6-4 2 16,-3 7-8-16,-26-7 0 0,57 1-4 0,-25 4-6 15,-4-2-7-15,6 3 8 0,-2-3-3 16,-2 0-3-16,3 0 1 0,2 3-4 15,1-3 4-15,0 4-4 0,1-5-4 16,-3 1 1-16,2 0-6 0,-2 0 5 0,-2 1-6 16,1 1 6-16,2-5 14 0,0 3 2 15,-6 1 0-15,11-1 3 0,-7 1 0 0,4-3-4 16,7-1-6-16,-9 3 3 0,12-6-3 16,-6 6 0-16,8-3-2 0,-1 0-2 0,-1 5-6 15,2-5 3-15,-4 4-3 0,-3-4 0 16,-2 0 1-16,2 0-1 0,-5 0 1 15,-1 0-1-15,8 0 7 0,-7 3 4 0,5-3 6 16,-2 0 2-16,-2 5-1 0,2-5 1 16,7 0 1-16,-3 0-4 0,-4 0-2 0,7 0 0 15,-9 0 1-15,4 3 1 16,-2-6 1-16,0 3 3 0,-5 0 0 0,0 0-4 16,2 0 1-16,-7 0-1 0,7-5-2 0,-37 5 0 15,65-3-2-15,-36 3-1 0,3 0-1 16,-2 0-4-16,10 0 3 0,-7-4-2 0,4-1-2 15,0 2-5-15,3 2 3 0,-3-3 0 16,0 1-3-16,-4-1 2 0,-1 1-3 16,-2 0 0-16,-30 3 0 0,57-6 1 0,-35 3 3 15,-22 3 4-15,43-3 2 0,-43 3-4 16,34-5 4-16,-34 5-4 0,35-4 1 16,-35 4-2-16,25-6 0 0,-25 6-2 0,32-9 0 15,-32 9-2-15,26-6 0 0,-26 6-3 16,32-14 5-16,-15 6-4 0,-17 8-2 0,33-19 1 15,-33 19 1-15,35-18-4 0,-18 3 1 16,3 0 0-16,-1-1 0 0,2 1 6 16,-4-5 1-16,-2 2 0 0,0 0-3 0,4 3 0 15,-4-4 2-15,0-1-1 0,-2-4-2 16,4 4-1-16,-2-2 0 0,-3-2 1 0,1 1 0 16,0-1-2-16,-1-2-2 0,3-1 2 15,-6 0-1-15,4-1 1 0,-1-4-1 16,-1 2-1-16,-1 3-2 0,4-7 1 0,-9 0 0 15,6 1-1-15,-5 3 2 0,2-2-2 16,-3 1-1-16,2 0 0 0,1-3-2 0,-3 4 1 16,3 0 0-16,-4-2-2 0,2 1 1 15,-1 0-1-15,-1 0-1 0,-3-2 1 16,-1 3 0-16,-1-2 2 0,1 32-2 0,-9-58 0 16,3 30-1-16,-6 0-2 0,-5-6-2 15,1 3 1-15,-5 0-1 0,-7 4 1 0,6-1-1 16,-6 0 3-16,-4 1 1 0,7 1-2 15,-4 1 3-15,1 5-1 0,-4-2 0 16,2-3 3-16,0 6-1 0,3 1 1 16,-3 0-1-16,0-1 2 0,0 1 0 0,0 0-2 15,3 4 3-15,-3-3-2 0,-2 1-2 16,-1 1 2-16,1-1 1 0,-2 5-3 0,3-1-1 16,2-2-5-16,-1 2-2 0,3-1 1 15,2 5-3-15,4-1 0 0,21 9 2 16,-44-15 1-16,27 8 0 0,17 7-1 15,-33-15 4-15,33 15 0 0,-32-13 4 0,32 13-3 16,-28-15 1-16,11 5 1 0,17 10 0 16,-30-15 0-16,13 3 3 0,17 12-5 0,-40-18 2 15,20 4-1-15,-9 5 2 0,1-6 1 16,3 6 0-16,-7-3 0 0,4 0 1 0,-1 0 0 16,4 2 1-16,0 2 1 0,2-4 1 15,-4 4-1-15,2-1-2 0,1-1 2 0,-1-2 1 16,25 12-2-16,-43-18-3 0,18 9 5 15,3 0 0-15,22 9 0 0,-52-14-3 16,24 9 1-16,-1-2 1 0,4 1-1 0,-12 3 0 16,-3-3-1-16,-5 3 0 0,0 0 3 15,-5-1-4-15,1 4 2 0,-3-2-1 0,5-1 1 16,-1 0 2-16,11 3 0 0,0-4-3 16,1 1 1-16,2 3 0 0,-1-2-1 15,5-1 2-15,30 3 1 0,-60-3-2 0,33 3-3 16,27 0 6-16,-57-7-1 0,32 7-1 15,25 0 0-15,-57-7-2 0,34 7 1 16,23 0 1-16,-59 0-2 0,36 0 2 16,23 0 2-16,-51-2 0 0,51 2-3 0,-48 0 0 15,23 0 1-15,25 0 0 0,-40 2 2 16,40-2-2-16,-44 0 1 0,44 0 0 0,-38 0 2 16,38 0-1-16,-40 0 0 0,40 0-3 15,-39 5 1-15,39-5 0 0,-43 2-3 0,43-2 4 16,-42 0-4-16,15 3 6 0,27-3-6 15,-43 4 3-15,43-4 1 0,-41 3-1 0,41-3 2 16,-36 0-2-16,36 0 1 0,-41 0 0 16,41 0 0-16,-33 3-1 0,33-3 1 15,-35 0 0-15,35 0 0 0,-32 0 1 0,32 0 2 16,-33 2 0-16,33-2-3 0,-32 0 0 16,32 0 0-16,-40-2-1 0,40 2 2 0,-37 2-1 15,37-2-1-15,-49 0 1 0,28 0 1 16,21 0 0-16,-59 7 0 0,29-4-1 15,-5 0 3-15,1 3 5 0,-2 6 6 0,-6 0-7 16,-8 7 3-16,1 6 0 0,-4 2-1 16,-4 20-4-16,-17 30 2 0,-3 9-26 0,4 9-67 15,-1 18-80-15,-5 9-197 0,-8 4-599 16,-10-2-928-16</inkml:trace>
  <inkml:trace contextRef="#ctx0" brushRef="#br0" timeOffset="33880.4886">27803 8846 4653 0,'0'0'-99'0,"-15"22"27"0,15-22 12 15,-10 19 5-15,10-19 7 0,0 0 0 0,-17 21 23 16,17-21 33-16,0 0 42 0,-8 19 39 16,8-19 29-16,0 0 5 0,0 0-3 15,0 0-20-15,-12 20-15 0,12-20-14 16,0 0-10-16,0 0-9 0,0 0-6 0,0 0-1 15,0 0 1-15,0 0-5 0,0 0 1 16,0 0-9-16,0 0-3 0,0 0 0 0,0 0 4 16,0 0 3-16,0 0 1 0,0 0-3 15,0 0-1-15,0 0-8 0,0 0-1 0,0 0-4 16,0 0-1-16,0 0-6 0,0 0 2 16,0 0-3-16,0 0 0 0,0 0-3 15,3 42 2-15,-6-15-4 0,3 3-1 0,3 2 0 16,2 8 0-16,-5-8 1 0,5 8-3 15,2 2 0-15,1-13 0 0,-3 5 1 0,4-6 2 16,-1-3 10-16,11-7 8 0,-3-6 4 16,11-5 3-16,8-9-3 0,7-15-2 0,23-13-4 15,29-23 0-15,0-14-6 16,14-10 0-16,4-17-5 0,4-16-1 0,-1-15-1 16,7-7-3-16,-4-10 5 0,-1-6 9 15,0 0 10-15,-5 7 9 0,2 11-3 0,-4 5-1 16,-8 13-8-16,-3 12-10 0,-2 4-27 0,-5 15-29 15,-2 2-43-15,2 22-59 0,0 0-49 16,-23 20-115-16,-9 10-208 0,-18 7-446 16,-11 9-890-16</inkml:trace>
  <inkml:trace contextRef="#ctx0" brushRef="#br0" timeOffset="34444.195">28621 9496 4789 0,'0'0'-57'0,"0"0"43"0,0 0 8 16,17-12-4-16,-17 12 7 0,0 0-3 15,0 0 0-15,0 0-1 0,0 0-3 0,13 66 14 16,-3-45-10-16,-2 0 9 16,6 0-9-16,3 8 2 0,3-2 7 0,8-2-14 15,1-1 2-15,2-3 2 0,-1 1-2 16,7-3 8-16,0-4-1 0,3-3 5 0,-5-3 8 15,4-4 18-15,4-10 16 0,6-7 1 0,19-16 15 16,1-4 16-16,30-30 10 0,3-8 0 16,1-16-4-16,8-8-5 0,3-15-3 15,-1-10-12-15,3-10-10 0,2-7-10 0,6 0-32 16,2-2-44-16,-2 9-58 0,-1-5-57 16,-2 11-48-16,-13 12-110 0,-7 10-613 15,-11 6-561-15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18T20:19:56.93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30019 7512 4710 0,'0'0'-185'16,"-25"8"4"-16,25-8 14 0,0 0 12 16,0 0 36-16,0 0 15 0,0 0 41 0,0 0 27 15,0 0 13-15,0 0 46 0,0 0 15 16,0 0 29-16,-26-29 16 0,26 29 11 0,0 0 10 15,0 0 6-15,0 0 7 0,0 0 9 16,0 0-9-16,-4-27-8 0,4 27-15 0,0 0-8 16,0 0-12-16,0 0-7 0,0 0-7 15,0 0-1-15,0 0-9 0,0 0 7 16,-1-27-4-16,1 27-4 0,0 0 2 0,0 0-6 16,0 0-5-16,0 0-5 0,0 0-8 15,0 0-2-15,0 0-6 0,0 0 0 0,0 0 2 16,0 0-4-16,-16 70-1 0,15-41-6 15,-8 13 4-15,1-2-4 0,6 6-4 0,-6-2-4 16,5-3 3-16,1-1-5 0,-1-5 0 16,-2-4 3-16,5-5-4 0,-4 4 2 15,4-13 13-15,0-17 8 0,9 31 17 16,-9-31 7-16,31 10-1 0,-31-10-4 0,74-25-6 16,-19-4-3-16,31-22-3 0,7-11 0 0,6-8-3 15,-2-7-1-15,2-7 0 0,6-2-5 16,-6-4 3-16,4 3-2 0,-6-6-5 15,2 6-2-15,3-3 2 0,0 7-8 0,5 2-11 16,-5 7-21-16,-3 7-33 0,3 8-42 16,0 13-43-16,-20 14-44 0,-20 0-101 0,-8 7-233 15,-6 7-416-15,-11 1-711 0</inkml:trace>
  <inkml:trace contextRef="#ctx0" brushRef="#br0" timeOffset="565.9149">30185 8372 4640 0,'0'0'-4'0,"0"0"2"0,0 0 5 15,17 18-15-15,-17-18 9 0,3 24-10 16,-3-24 7-16,0 0-6 0,2 40 6 15,-2-40 1-15,3 23 4 0,-3-23 4 16,3 25 9-16,-3-25-2 0,12 21 4 0,-12-21 2 16,14 15 9-16,-14-15 9 0,28 10 5 15,-28-10 7-15,52-10 3 0,-19 1 15 16,7-9 1-16,14-6-2 0,15-9-9 0,26-28-2 16,5-3-12-16,14-13-19 0,11-7-22 15,11-8-31-15,11-3-27 0,12-1-43 16,-7 7-47-16,-4 1-111 0,-5 10-646 0,0 0-467 15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18T20:20:05.26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29402 6710 4718 0,'0'0'-87'16,"0"0"0"-16,10-20 6 0,-10 20-4 0,0 0-4 15,0 0 10-15,14-22-5 0,-14 22 26 16,0 0 27-16,0 0 20 0,0 0 42 0,11-18 24 15,-11 18-2-15,0 0 4 0,0 0-6 16,0 0-15-16,0 0 5 0,0 0-11 16,0 0 4-16,0 0-11 0,10-22-2 0,-10 22-1 15,0 0-4-15,0 0-3 0,0 0 0 16,0 0-6-16,0 0 0 0,0 0 10 0,0 0-6 16,12 75 3-16,-12-51-8 0,0-24 0 15,-8 57-3-15,4-26 3 0,1 1-3 16,1 1-3-16,-3 2 9 0,0-8 1 0,5 3-10 15,-3-3 6-15,3-27 13 0,3 43 11 16,7-23 24-16,-10-20 22 0,25 24 6 0,-3-17 7 16,10-7-6-16,-32 0-5 0,84-25-7 15,-24 4-10-15,13-14-7 0,34-22-5 16,2-5-5-16,0 0-7 0,1-12-4 0,6 3-7 16,1 4-9-16,-3-5-3 0,-2 8-15 15,-2 2-23-15,-5 0-20 0,1 5-32 16,-9 0-23-16,0 12-28 0,-12 3-30 0,-16 7-69 15,1 4-215-15,-11 1-438 0,-6 0-285 16</inkml:trace>
  <inkml:trace contextRef="#ctx0" brushRef="#br0" timeOffset="600.4668">29959 7583 4175 0,'0'0'-38'16,"0"0"10"-16,25-5-3 0,-25 5 5 15,0 0 2-15,0 0 2 0,35 18 7 0,-35-18 10 16,22 24 14-16,-13-12 18 0,-9-12-5 16,16 32 23-16,-6-17 6 0,-1 5 3 0,-9-20-1 15,13 33-6-15,-3-11-10 0,-10-22-1 16,15 35 9-16,-7-16-13 0,3-1-4 0,4-1 3 15,0 1-3-15,1-3 0 0,6-3-2 16,2-2 11-16,1 0 8 0,3-7 10 16,5-6 9-16,8-5 3 0,7-11-6 0,11-6 0 15,14-7-13-15,21-26-2 0,8-15-7 16,5-6-12-16,3-8-19 0,9-3-32 0,8-11-38 16,1 7-26-16,2 0-13 0,-1 8-12 15,-15 11-36-15,-6-3-79 0,-6 13-266 16,-10 8-327-16,-13 15 62 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18T20:20:14.84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17291 2681 3896 0,'-17'-12'-201'16,"17"12"-113"-16,-33-18-438 0,9 12 427 0</inkml:trace>
  <inkml:trace contextRef="#ctx0" brushRef="#br0" timeOffset="419.3454">16997 2654 3178 0,'-27'0'12'0,"27"0"-7"16,0 0-5-16,0 0 0 0,-35-9 3 0,35 9-11 0,0 0 18 15,-14-18 26-15,14 18 6 0,0 0 23 16,-3-32 16-16,3 32 11 0,0 0-35 16,0 0 29-16,3-40 1 0,-3 40 15 0,0 0 4 15,0 0 8-15,9-35-3 0,-9 35-9 16,0 0 3-16,6-28-9 0,-6 28-5 15,12-19-20-15,-12 19 0 0,0 0-14 16,12-22-5-16,-12 22-9 0,0 0-8 0,28-9-5 16,-28 9-2-16,0 0-4 0,0 0-11 15,42 6-3-15,-42-6 5 0,19 25 4 0,-19-25-11 16,8 38 5-16,0-9 0 0,-8 1-2 16,0 10-8-16,0 4 7 0,0 6-4 0,-3 2 2 15,-2 7 0-15,2-7-24 0,-1 0 2 16,4-3 12-16,0-5-2 0,-1-11 10 15,1-3 24-15,1 2 16 0,3-7 30 0,-4-25 9 16,20 24-2-16,11-24-9 0,11-6-11 16,15-15-4-16,45-21-10 0,5-12-9 0,7-8-4 15,-2-10-3-15,2-6-14 0,5-12-4 16,-6-5-2-16,-4-1-3 0,3-8-4 16,0-7-2-16,2 0-5 0,1-1-4 0,2 1-15 15,-1 4-21-15,3 3-28 0,3 5-37 16,3 3-36-16,-6 7-30 0,8 5-47 0,-15-2-126 15,-1 8-576-15,-8 5-566 0</inkml:trace>
  <inkml:trace contextRef="#ctx0" brushRef="#br0" timeOffset="1184.969">17979 3156 4415 0,'0'0'-131'16,"0"0"14"-16,-7-30 12 0,7 30-1 15,0 0 15-15,-13-22 21 0,13 22 3 16,0 0 24-16,0 0 17 0,0 0 28 0,0 0 6 16,0 0 12-16,0 0-5 0,0 0 17 15,-26 80 14-15,23-36 4 0,3 3 6 0,0 3 10 16,0 13 1-16,3 0 1 0,6 3 3 15,-3-1-9-15,8-1 0 0,1-2 6 16,0-7 5-16,7 4-13 0,1-10 11 0,-3-3 4 16,9-2-1-16,-6-5 6 0,7-10 18 15,-1-5 4-15,7-5-4 0,3-11 2 0,4-8-9 16,13-3-10-16,9-12-3 0,13-9-15 16,33-23-8-16,1-9-7 0,2-12-8 15,4-14-12-15,10-10-6 0,7-7-13 0,6-5-16 16,2-10-23-16,5-2-26 0,1 0-24 15,6 2-30-15,-1 3-38 0,3 10-43 16,0-1-133-16,-1 3-599 0,1 7-602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36C00-BD70-4D95-AD9F-FAB21D293F69}" type="datetimeFigureOut">
              <a:rPr lang="en-US" smtClean="0"/>
              <a:t>18-Apr-22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753EB-3111-4158-8CAC-CD2E18EACE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278003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there is evidence that the smaller the chunk of work, the more likely people are to deliver it.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 an example, if the team averages 50 story points per iteration, and the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team estimates there are about another 500 points remaining, the team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estimates it has about 10 iterations remaining. As the product owner refines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stories remaining and as the team refines its estimates, the project estimate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could go up or down, but the team can provide an estimate.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17945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6248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055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1- Successfully discovering and delivering a project's features is not enough. If the organization resists the project's output, then the targeted return on investment is delayed. </a:t>
            </a:r>
          </a:p>
          <a:p>
            <a:endParaRPr lang="en-US" dirty="0" smtClean="0"/>
          </a:p>
          <a:p>
            <a:r>
              <a:rPr lang="en-US" dirty="0" smtClean="0"/>
              <a:t>2- Organizations just beginning to use agile approaches also experience high degrees of change.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1257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Peter Ferdinand Drucker</a:t>
            </a:r>
          </a:p>
          <a:p>
            <a:r>
              <a:rPr lang="en-US" dirty="0" smtClean="0"/>
              <a:t>(November 19, 1909 – November 11, 2005) </a:t>
            </a:r>
          </a:p>
          <a:p>
            <a:r>
              <a:rPr lang="en-US" dirty="0" smtClean="0"/>
              <a:t>An Austrian management consultant, educator, and author, whose writings contributed to the philosophical and practical foundations of the modern business corporation. </a:t>
            </a:r>
          </a:p>
          <a:p>
            <a:r>
              <a:rPr lang="en-US" dirty="0" smtClean="0"/>
              <a:t>He invented the concept known as management </a:t>
            </a:r>
            <a:r>
              <a:rPr lang="en-US" b="1" u="sng" dirty="0" smtClean="0"/>
              <a:t>by objectives </a:t>
            </a:r>
            <a:r>
              <a:rPr lang="en-US" dirty="0" smtClean="0"/>
              <a:t>and </a:t>
            </a:r>
            <a:r>
              <a:rPr lang="en-US" b="1" u="sng" dirty="0" smtClean="0"/>
              <a:t>self-control</a:t>
            </a:r>
            <a:endParaRPr lang="en-US" dirty="0" smtClean="0"/>
          </a:p>
          <a:p>
            <a:r>
              <a:rPr lang="en-US" dirty="0" smtClean="0"/>
              <a:t>He has been described as "the founder of modern management".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1788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In this example, a project leader initiates a conversation about organizational priorities with stakeholders, team members, and senior management.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Those priorities are then recorded as positions on a sliding scale between two extremes.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results are then used to find agile techniques that best fit with those priorities.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4786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Process</a:t>
            </a:r>
            <a:r>
              <a:rPr lang="en-US" baseline="0" dirty="0" smtClean="0"/>
              <a:t> Re-engineering</a:t>
            </a:r>
          </a:p>
          <a:p>
            <a:r>
              <a:rPr lang="en-US" baseline="0" dirty="0" smtClean="0"/>
              <a:t>Re-structuring</a:t>
            </a:r>
          </a:p>
          <a:p>
            <a:r>
              <a:rPr lang="en-US" baseline="0" dirty="0" smtClean="0"/>
              <a:t>Evolution</a:t>
            </a:r>
          </a:p>
          <a:p>
            <a:r>
              <a:rPr lang="en-US" baseline="0" dirty="0" smtClean="0"/>
              <a:t>Revolution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4727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639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Information</a:t>
            </a:r>
            <a:r>
              <a:rPr lang="en-US" baseline="0" dirty="0" smtClean="0"/>
              <a:t> Radiators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2716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Redundancy</a:t>
            </a:r>
          </a:p>
          <a:p>
            <a:pPr marL="228600" indent="-228600">
              <a:buAutoNum type="arabicPeriod"/>
            </a:pPr>
            <a:r>
              <a:rPr lang="en-US" baseline="0" dirty="0" smtClean="0"/>
              <a:t>Remove redundant code</a:t>
            </a:r>
          </a:p>
          <a:p>
            <a:pPr marL="228600" indent="-228600">
              <a:buAutoNum type="arabicPeriod"/>
            </a:pPr>
            <a:r>
              <a:rPr lang="en-US" baseline="0" dirty="0" smtClean="0"/>
              <a:t>Testing is a redundancy we want to keep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2001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693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RIGOR : </a:t>
            </a:r>
            <a:r>
              <a:rPr lang="ar-EG" dirty="0" smtClean="0"/>
              <a:t>دقة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3304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7135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7803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80016-F6CF-474F-B219-FC9B85A0E4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79D928-6CE4-4979-829B-864D9303F7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4ECAF-7F2B-429F-AC2F-070674A6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EE017-2E88-43CA-A48A-D1C6BEA15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Eng. Dr. </a:t>
            </a:r>
            <a:r>
              <a:rPr lang="en-US" dirty="0" err="1" smtClean="0"/>
              <a:t>Akram</a:t>
            </a:r>
            <a:r>
              <a:rPr lang="en-US" dirty="0" smtClean="0"/>
              <a:t>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5734C-BB6C-4998-A8BB-7F5B6160B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59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476EB-1355-4B6B-BAB4-D8D74FBDE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0380F-D3AE-4874-AF6D-0BB766207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3B2AD-86AA-4164-A176-B9A306099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890EF-4AFE-4C01-838E-56677ECFF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FB7BC-0A82-4370-8381-56BFF26C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6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C2C4E-6914-486D-ACE5-A6D095E6F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F9D91E-F449-482E-8418-0487EF4ED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57F48-A08D-4E7C-A9B7-EE1C619E0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9FD46-3234-443A-9D01-89520031F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6282A-1DC9-4DC6-9B19-06ABE74E9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3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1BE38-3C19-4899-9557-93CAE0AB7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77C09-3EE9-467D-9521-761974FA6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E6601-614C-400B-8516-2365794B0D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C1119B-A48F-4299-A3C1-E7350591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A60ADF-F158-4F0D-B23A-04FB36F84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2FBB4-6760-43E0-8730-437537041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0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89FE3-AB87-4E18-A63A-CC600D6C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BE197A-E923-4C03-84D1-C77693760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551361-1C30-482D-836B-BBECA0416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811D56-82EF-44D3-A89D-C767318ED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EB94B3-752C-4DA8-AE4B-DD61B69287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BF96B1-45EE-46B0-A45A-BF153294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0C9D8E-8E32-4DBF-B89B-EA0448AE5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DD667C-E9EE-47F4-A14F-7C031C6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146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88EF1-8A8C-43FB-AFD1-38AD30F48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C5A830-4BE7-443E-BA7F-CBE5EF10D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EA6A3-7C31-423F-993A-E4AAD2018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D5ADD4-0B37-4742-8665-FBD31993F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67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5A76EC-6DA5-4F0D-9BB4-2B8EECCD3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949424-003F-48B4-8FEA-8A6BFEAA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D007D9-E50F-485A-A330-2874D323E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91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B9D5E-76B9-448A-8E91-3A12816DA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223B2-C352-4F0E-A0CF-6BB2DAFCA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736218-9046-4904-A478-29AD620CB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91F3D-DB4C-4C43-8A00-782C7E74C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E78FD-C676-42DB-85CA-3EA9A8BB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A2F6C6-381A-443D-A3D6-4A06C0D2E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137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569E6-5C29-47A0-B5D7-A52D2748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B99370-6D33-4C13-A03A-AC0842D0C6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0FE90C-F565-40EB-84A9-9127B9EA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89353-6A66-4B72-8D54-0E604356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0BF95-2765-4D16-8D1C-C8D081A06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34A4CB-EFA1-4370-824F-54B992B05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1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42D3D-38A2-46E1-8364-4B994B46F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B587A4-C5B9-4EDE-9449-6042C0B7A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47B2D-FAA4-4441-9C2A-F5A113867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039E6-9E52-428D-B425-93B9656E4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16C17-C040-4B3A-A7D0-49CD88078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066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EE0452-43F5-49EA-A2E5-7454497442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293091-1BE4-4E9E-9C9C-79BE85DCF9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8EE1C-8BD0-42FD-A7AA-E4BFBF835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4D64A-328B-4942-8C01-AB57D08EA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35525-3115-4CE9-905D-65BFEDB56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968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2528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440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3800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9976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3685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2913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2405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4911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7098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7210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921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3433E4-C324-4DDE-A6BF-B2826CF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A25399-0F28-4FA1-871B-C6AEB6FF1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058E9-D024-4C07-BCD3-EE75CC86B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F40AE-35D1-45E1-9964-F10B8EE48F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FCE6D-87E2-464B-9727-7C3A2E0223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86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348994" y="255084"/>
            <a:ext cx="1627773" cy="14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731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emf"/><Relationship Id="rId4" Type="http://schemas.openxmlformats.org/officeDocument/2006/relationships/customXml" Target="../ink/ink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ustomXml" Target="../ink/ink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emf"/><Relationship Id="rId5" Type="http://schemas.openxmlformats.org/officeDocument/2006/relationships/customXml" Target="../ink/ink5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customXml" Target="../ink/ink6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ustomXml" Target="../ink/ink7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ustomXml" Target="../ink/ink8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emf"/><Relationship Id="rId5" Type="http://schemas.openxmlformats.org/officeDocument/2006/relationships/customXml" Target="../ink/ink9.xml"/><Relationship Id="rId4" Type="http://schemas.openxmlformats.org/officeDocument/2006/relationships/image" Target="../media/image10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0.emf"/><Relationship Id="rId4" Type="http://schemas.openxmlformats.org/officeDocument/2006/relationships/customXml" Target="../ink/ink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microsoft.com/office/2007/relationships/hdphoto" Target="../media/hdphoto1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customXml" Target="../ink/ink11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customXml" Target="../ink/ink12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customXml" Target="../ink/ink13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customXml" Target="../ink/ink14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customXml" Target="../ink/ink15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customXml" Target="../ink/ink16.xml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microsoft.com/office/2007/relationships/hdphoto" Target="../media/hdphoto1.wdp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7" Type="http://schemas.openxmlformats.org/officeDocument/2006/relationships/image" Target="../media/image26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customXml" Target="../ink/ink18.xml"/><Relationship Id="rId5" Type="http://schemas.openxmlformats.org/officeDocument/2006/relationships/image" Target="../media/image25.emf"/><Relationship Id="rId4" Type="http://schemas.openxmlformats.org/officeDocument/2006/relationships/customXml" Target="../ink/ink1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customXml" Target="../ink/ink19.xml"/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customXml" Target="../ink/ink20.xml"/><Relationship Id="rId1" Type="http://schemas.openxmlformats.org/officeDocument/2006/relationships/slideLayout" Target="../slideLayouts/slideLayout13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customXml" Target="../ink/ink21.xml"/><Relationship Id="rId1" Type="http://schemas.openxmlformats.org/officeDocument/2006/relationships/slideLayout" Target="../slideLayouts/slideLayout13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microsoft.com/office/2007/relationships/hdphoto" Target="../media/hdphoto1.wdp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customXml" Target="../ink/ink22.xml"/><Relationship Id="rId1" Type="http://schemas.openxmlformats.org/officeDocument/2006/relationships/slideLayout" Target="../slideLayouts/slideLayout13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customXml" Target="../ink/ink23.xml"/><Relationship Id="rId1" Type="http://schemas.openxmlformats.org/officeDocument/2006/relationships/slideLayout" Target="../slideLayouts/slideLayout13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customXml" Target="../ink/ink24.xml"/><Relationship Id="rId1" Type="http://schemas.openxmlformats.org/officeDocument/2006/relationships/slideLayout" Target="../slideLayouts/slideLayout13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customXml" Target="../ink/ink25.xml"/><Relationship Id="rId1" Type="http://schemas.openxmlformats.org/officeDocument/2006/relationships/slideLayout" Target="../slideLayouts/slideLayout13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inkedin.com/in/doctorakramali/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718458"/>
            <a:ext cx="8567738" cy="3402782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final exam summary </a:t>
            </a: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slides</a:t>
            </a:r>
            <a:br>
              <a:rPr lang="en-US" sz="5400" dirty="0" smtClean="0">
                <a:solidFill>
                  <a:srgbClr val="FFFF00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18-Apr-2022</a:t>
            </a:r>
            <a:endParaRPr lang="en-US" sz="5400" b="1" dirty="0"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718458"/>
            <a:ext cx="3373283" cy="563789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483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791104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All contents of all lectures are included in the exam </a:t>
            </a:r>
            <a:br>
              <a:rPr lang="en-US" dirty="0" smtClean="0"/>
            </a:br>
            <a:r>
              <a:rPr lang="ar-EG" dirty="0"/>
              <a:t>يتم تضمين جميع محتويات جميع المحاضرات في الاختبار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>
          <a:xfrm>
            <a:off x="1524000" y="4352665"/>
            <a:ext cx="9144000" cy="1655762"/>
          </a:xfrm>
        </p:spPr>
        <p:txBody>
          <a:bodyPr/>
          <a:lstStyle/>
          <a:p>
            <a:r>
              <a:rPr lang="en-US" dirty="0" smtClean="0"/>
              <a:t>The intention of the summary slides is to highlight main concepts of each chapter for the purpose of increasing students’ comprehension.</a:t>
            </a:r>
          </a:p>
          <a:p>
            <a:r>
              <a:rPr lang="ar-EG" dirty="0"/>
              <a:t>الغرض من شرائح الملخص هو إبراز المفاهيم الرئيسية لكل فصل بغرض زيادة فهم الطلاب.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291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718458"/>
            <a:ext cx="8567738" cy="3402782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05: </a:t>
            </a:r>
            <a:r>
              <a:rPr lang="en-US" sz="5400" dirty="0" smtClean="0">
                <a:solidFill>
                  <a:srgbClr val="FF0000"/>
                </a:solidFill>
                <a:latin typeface="+mn-lt"/>
              </a:rPr>
              <a:t>IMPLEMENTING </a:t>
            </a:r>
            <a:r>
              <a:rPr lang="en-US" sz="5400" dirty="0">
                <a:solidFill>
                  <a:srgbClr val="FF0000"/>
                </a:solidFill>
                <a:latin typeface="+mn-lt"/>
              </a:rPr>
              <a:t>AGILE: </a:t>
            </a:r>
            <a:r>
              <a:rPr lang="en-US" sz="5400" dirty="0" smtClean="0">
                <a:solidFill>
                  <a:srgbClr val="FF0000"/>
                </a:solidFill>
                <a:latin typeface="+mn-lt"/>
              </a:rPr>
              <a:t>DELIVERING IN </a:t>
            </a:r>
            <a:r>
              <a:rPr lang="en-US" sz="5400" dirty="0">
                <a:solidFill>
                  <a:srgbClr val="FF0000"/>
                </a:solidFill>
                <a:latin typeface="+mn-lt"/>
              </a:rPr>
              <a:t>AN AGILE </a:t>
            </a:r>
            <a:r>
              <a:rPr lang="en-US" sz="5400" dirty="0" smtClean="0">
                <a:solidFill>
                  <a:srgbClr val="FF0000"/>
                </a:solidFill>
                <a:latin typeface="+mn-lt"/>
              </a:rPr>
              <a:t>ENVIRONMENT </a:t>
            </a:r>
            <a:r>
              <a:rPr lang="en-US" sz="5400" b="1" dirty="0" smtClean="0">
                <a:latin typeface="+mn-lt"/>
              </a:rPr>
              <a:t>[</a:t>
            </a:r>
            <a:r>
              <a:rPr lang="en-US" sz="5400" b="1" u="sng" dirty="0" smtClean="0">
                <a:latin typeface="+mn-lt"/>
              </a:rPr>
              <a:t>Part 2 of 2</a:t>
            </a:r>
            <a:r>
              <a:rPr lang="en-US" sz="5400" b="1" dirty="0" smtClean="0">
                <a:latin typeface="+mn-lt"/>
              </a:rPr>
              <a:t>]</a:t>
            </a:r>
            <a:endParaRPr lang="en-US" sz="5400" b="1" dirty="0"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718458"/>
            <a:ext cx="3373283" cy="563789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/>
              <p14:cNvContentPartPr/>
              <p14:nvPr/>
            </p14:nvContentPartPr>
            <p14:xfrm>
              <a:off x="9208080" y="4978800"/>
              <a:ext cx="367200" cy="48456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203040" y="4973760"/>
                <a:ext cx="381600" cy="498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6849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MEASUREMENTS IN </a:t>
            </a:r>
            <a:r>
              <a:rPr lang="en-US" b="1" dirty="0" smtClean="0"/>
              <a:t>AGILE PROJECTS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9892800" y="3674880"/>
              <a:ext cx="174240" cy="5508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887760" y="3669840"/>
                <a:ext cx="187920" cy="68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82974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TEAMS MEASURE RESULTS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Agile favors empirical and value-based measurements instead of </a:t>
            </a:r>
            <a:r>
              <a:rPr lang="en-US" dirty="0" smtClean="0"/>
              <a:t>predictive measurements.</a:t>
            </a:r>
          </a:p>
          <a:p>
            <a:r>
              <a:rPr lang="en-US" dirty="0" smtClean="0"/>
              <a:t>Agile </a:t>
            </a:r>
            <a:r>
              <a:rPr lang="en-US" dirty="0"/>
              <a:t>measures what the team delivers, not what the </a:t>
            </a:r>
            <a:r>
              <a:rPr lang="en-US" dirty="0" smtClean="0"/>
              <a:t>team predicts </a:t>
            </a:r>
            <a:r>
              <a:rPr lang="en-US" dirty="0"/>
              <a:t>it will deliver</a:t>
            </a:r>
            <a:r>
              <a:rPr lang="en-US" dirty="0" smtClean="0"/>
              <a:t>.</a:t>
            </a:r>
          </a:p>
          <a:p>
            <a:r>
              <a:rPr lang="en-US" dirty="0"/>
              <a:t>Agile is based on working products of demonstrable value </a:t>
            </a:r>
            <a:r>
              <a:rPr lang="en-US" dirty="0" smtClean="0"/>
              <a:t>to customers </a:t>
            </a:r>
            <a:r>
              <a:rPr lang="en-US" dirty="0"/>
              <a:t>and not managing </a:t>
            </a:r>
            <a:r>
              <a:rPr lang="en-US" dirty="0" smtClean="0"/>
              <a:t>to a baseline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7" name="Ink 6"/>
              <p14:cNvContentPartPr/>
              <p14:nvPr/>
            </p14:nvContentPartPr>
            <p14:xfrm>
              <a:off x="6115320" y="4070880"/>
              <a:ext cx="4609080" cy="150156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108120" y="4062600"/>
                <a:ext cx="4624920" cy="1514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7338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Agile duration prediction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Once the team establishes a reliable velocity (average stories or story points per iteration) or the average cycle time, the team can predict how much longer the project will </a:t>
            </a:r>
            <a:r>
              <a:rPr lang="en-US" dirty="0" smtClean="0"/>
              <a:t>take</a:t>
            </a:r>
          </a:p>
          <a:p>
            <a:r>
              <a:rPr lang="en-US" dirty="0"/>
              <a:t>Teams might discover it can take four to eight iterations to achieve a stable velocity. The teams need the feedback from each iteration to learn about how they work and how to improve.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491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Flow-based agile teams </a:t>
            </a:r>
            <a:r>
              <a:rPr lang="en-US" dirty="0" smtClean="0"/>
              <a:t>measurements</a:t>
            </a:r>
            <a:r>
              <a:rPr lang="en-US" dirty="0"/>
              <a:t>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Lead time (the total time it takes to deliver an item, measured from the time it is added to the board to the moment it is completed)</a:t>
            </a:r>
          </a:p>
          <a:p>
            <a:r>
              <a:rPr lang="en-US" dirty="0" smtClean="0"/>
              <a:t> Cycle time (the time required to process an item) </a:t>
            </a:r>
          </a:p>
          <a:p>
            <a:r>
              <a:rPr lang="en-US" dirty="0" smtClean="0"/>
              <a:t>Response time (the time that an item waits until work starts)</a:t>
            </a:r>
          </a:p>
          <a:p>
            <a:r>
              <a:rPr lang="en-US" dirty="0" smtClean="0"/>
              <a:t>Teams measure cycle </a:t>
            </a:r>
            <a:r>
              <a:rPr lang="en-US" dirty="0"/>
              <a:t>time to see bottlenecks and delays, not necessarily inside the team.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7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674280" y="1548720"/>
              <a:ext cx="10848960" cy="434448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66720" y="1541520"/>
                <a:ext cx="10867320" cy="4362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4542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When teams depend on external people or groups, measure cycle time </a:t>
            </a:r>
            <a:r>
              <a:rPr lang="en-US" i="1" dirty="0" smtClean="0"/>
              <a:t>to see </a:t>
            </a:r>
            <a:r>
              <a:rPr lang="en-US" i="1" dirty="0"/>
              <a:t>how long it takes for the team to complete the work</a:t>
            </a:r>
            <a:r>
              <a:rPr lang="en-US" i="1" dirty="0" smtClean="0"/>
              <a:t>.</a:t>
            </a:r>
          </a:p>
          <a:p>
            <a:r>
              <a:rPr lang="en-US" i="1" dirty="0" smtClean="0"/>
              <a:t>Measure </a:t>
            </a:r>
            <a:r>
              <a:rPr lang="en-US" i="1" dirty="0"/>
              <a:t>lead </a:t>
            </a:r>
            <a:r>
              <a:rPr lang="en-US" i="1" dirty="0" smtClean="0"/>
              <a:t>time to </a:t>
            </a:r>
            <a:r>
              <a:rPr lang="en-US" i="1" dirty="0"/>
              <a:t>see the external dependencies after the team completes its work. </a:t>
            </a:r>
            <a:endParaRPr lang="en-US" i="1" dirty="0" smtClean="0"/>
          </a:p>
          <a:p>
            <a:r>
              <a:rPr lang="en-US" i="1" dirty="0" smtClean="0"/>
              <a:t>Teams can </a:t>
            </a:r>
            <a:r>
              <a:rPr lang="en-US" i="1" dirty="0"/>
              <a:t>also measure the reaction time, the time from ready to the first column</a:t>
            </a:r>
            <a:r>
              <a:rPr lang="en-US" i="1" dirty="0" smtClean="0"/>
              <a:t>, to </a:t>
            </a:r>
            <a:r>
              <a:rPr lang="en-US" i="1" dirty="0"/>
              <a:t>see how long it takes them—on average—to respond to new requests.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847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downside of relative estimation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There </a:t>
            </a:r>
            <a:r>
              <a:rPr lang="en-US" dirty="0"/>
              <a:t>is no way to compare teams or add velocity across </a:t>
            </a:r>
            <a:r>
              <a:rPr lang="en-US" dirty="0" smtClean="0"/>
              <a:t>teams</a:t>
            </a:r>
            <a:endParaRPr lang="en-US" dirty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116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718458"/>
            <a:ext cx="8567738" cy="3402782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06: </a:t>
            </a:r>
            <a:r>
              <a:rPr lang="en-US" sz="5400" dirty="0" smtClean="0">
                <a:solidFill>
                  <a:srgbClr val="FF0000"/>
                </a:solidFill>
                <a:latin typeface="+mn-lt"/>
              </a:rPr>
              <a:t>ORGANIZATIONAL CONSIDERATIONS FOR </a:t>
            </a:r>
            <a:r>
              <a:rPr lang="en-US" sz="5400" dirty="0">
                <a:solidFill>
                  <a:srgbClr val="FF0000"/>
                </a:solidFill>
                <a:latin typeface="+mn-lt"/>
              </a:rPr>
              <a:t>PROJECT </a:t>
            </a:r>
            <a:r>
              <a:rPr lang="en-US" sz="5400" dirty="0" err="1" smtClean="0">
                <a:solidFill>
                  <a:srgbClr val="FF0000"/>
                </a:solidFill>
                <a:latin typeface="+mn-lt"/>
              </a:rPr>
              <a:t>AGILITy</a:t>
            </a:r>
            <a:endParaRPr lang="en-US" sz="5400" b="1" dirty="0"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718458"/>
            <a:ext cx="3373283" cy="563789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7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10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3" name="Ink 2"/>
              <p14:cNvContentPartPr/>
              <p14:nvPr/>
            </p14:nvContentPartPr>
            <p14:xfrm>
              <a:off x="3977280" y="2695680"/>
              <a:ext cx="7562880" cy="119160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971520" y="2691360"/>
                <a:ext cx="7571520" cy="1201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58799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71450" indent="-171450">
              <a:buFont typeface="Wingdings" panose="05000000000000000000" pitchFamily="2" charset="2"/>
              <a:buChar char="q"/>
            </a:pPr>
            <a:r>
              <a:rPr lang="en-US" dirty="0"/>
              <a:t>Cultures, structures, and policies can influence both the direction and the outcome of any project.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US" u="sng" dirty="0"/>
              <a:t>Project leaders are expected to navigate </a:t>
            </a:r>
            <a:r>
              <a:rPr lang="en-US" u="sng" dirty="0" smtClean="0"/>
              <a:t>organizational </a:t>
            </a:r>
            <a:r>
              <a:rPr lang="en-US" u="sng" dirty="0"/>
              <a:t>dynamics </a:t>
            </a:r>
            <a:r>
              <a:rPr lang="en-US" u="sng" dirty="0" smtClean="0"/>
              <a:t>skillfully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US" dirty="0" smtClean="0"/>
              <a:t>Leaders </a:t>
            </a:r>
            <a:r>
              <a:rPr lang="en-US" dirty="0"/>
              <a:t>can explore options for change, </a:t>
            </a:r>
            <a:r>
              <a:rPr lang="en-US" dirty="0" smtClean="0"/>
              <a:t>to increase </a:t>
            </a:r>
            <a:r>
              <a:rPr lang="en-US" dirty="0"/>
              <a:t>project </a:t>
            </a:r>
            <a:r>
              <a:rPr lang="en-US" dirty="0" smtClean="0"/>
              <a:t>success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US" dirty="0" smtClean="0"/>
              <a:t>Project </a:t>
            </a:r>
            <a:r>
              <a:rPr lang="en-US" dirty="0"/>
              <a:t>agility is more effective and sustained as the organization adjusts </a:t>
            </a:r>
            <a:r>
              <a:rPr lang="en-US" dirty="0" smtClean="0"/>
              <a:t>to support </a:t>
            </a:r>
            <a:r>
              <a:rPr lang="en-US" dirty="0"/>
              <a:t>it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11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2172960" y="779040"/>
              <a:ext cx="9569160" cy="541044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169360" y="775080"/>
                <a:ext cx="9579960" cy="5421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38792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ORGANIZATIONAL </a:t>
            </a:r>
            <a:r>
              <a:rPr lang="en-US" b="1" dirty="0" smtClean="0"/>
              <a:t>CHANGE MANAGEMENT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1581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Organizational change management covers the skills and techniques </a:t>
            </a:r>
            <a:r>
              <a:rPr lang="en-US" dirty="0" smtClean="0"/>
              <a:t>for influencing </a:t>
            </a:r>
            <a:r>
              <a:rPr lang="en-US" dirty="0"/>
              <a:t>changes that support </a:t>
            </a:r>
            <a:r>
              <a:rPr lang="en-US" dirty="0" smtClean="0"/>
              <a:t>agility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99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DRIVERS FOR CHANGE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All projects are about change. However, there are two key factors that </a:t>
            </a:r>
            <a:r>
              <a:rPr lang="en-US" dirty="0" smtClean="0"/>
              <a:t>further motivate </a:t>
            </a:r>
            <a:r>
              <a:rPr lang="en-US" dirty="0"/>
              <a:t>the use of change management practices in an agile context</a:t>
            </a:r>
            <a:r>
              <a:rPr lang="en-US" dirty="0" smtClean="0"/>
              <a:t>: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/>
              <a:t>Changes associated with accelerated delivery. </a:t>
            </a:r>
            <a:endParaRPr lang="en-US" b="1" dirty="0" smtClean="0"/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Agile approaches emphasize </a:t>
            </a:r>
            <a:r>
              <a:rPr lang="en-US" dirty="0"/>
              <a:t>delivering project outputs early and often. </a:t>
            </a:r>
            <a:endParaRPr lang="en-US" dirty="0" smtClean="0"/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However</a:t>
            </a:r>
            <a:r>
              <a:rPr lang="en-US" dirty="0"/>
              <a:t>, </a:t>
            </a:r>
            <a:r>
              <a:rPr lang="en-US" dirty="0" smtClean="0"/>
              <a:t>the receiving </a:t>
            </a:r>
            <a:r>
              <a:rPr lang="en-US" dirty="0"/>
              <a:t>organization may not be fully prepared to incorporate </a:t>
            </a:r>
            <a:r>
              <a:rPr lang="en-US" dirty="0" smtClean="0"/>
              <a:t>those outputs </a:t>
            </a:r>
            <a:r>
              <a:rPr lang="en-US" dirty="0"/>
              <a:t>at an increased pace. </a:t>
            </a:r>
            <a:endParaRPr lang="en-US" dirty="0" smtClean="0"/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Customer </a:t>
            </a:r>
            <a:r>
              <a:rPr lang="en-US" dirty="0"/>
              <a:t>acceptance of and alignment </a:t>
            </a:r>
            <a:r>
              <a:rPr lang="en-US" dirty="0" smtClean="0"/>
              <a:t>with project </a:t>
            </a:r>
            <a:r>
              <a:rPr lang="en-US" dirty="0"/>
              <a:t>outputs becomes even more prevalent in an agile environment.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dirty="0"/>
              <a:t>Changes associated with agile approaches. </a:t>
            </a:r>
            <a:endParaRPr lang="en-US" b="1" dirty="0" smtClean="0"/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Higher </a:t>
            </a:r>
            <a:r>
              <a:rPr lang="en-US" dirty="0"/>
              <a:t>degrees of collaboration may require more </a:t>
            </a:r>
            <a:r>
              <a:rPr lang="en-US" dirty="0" smtClean="0"/>
              <a:t>frequent handoffs </a:t>
            </a:r>
            <a:r>
              <a:rPr lang="en-US" dirty="0"/>
              <a:t>between teams, departments, or vendors. </a:t>
            </a:r>
            <a:endParaRPr lang="en-US" dirty="0" smtClean="0"/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Decomposing work into </a:t>
            </a:r>
            <a:r>
              <a:rPr lang="en-US" dirty="0"/>
              <a:t>iterative prototypes involves rework that could be </a:t>
            </a:r>
            <a:r>
              <a:rPr lang="en-US" dirty="0" smtClean="0"/>
              <a:t>viewed negatively.</a:t>
            </a:r>
          </a:p>
          <a:p>
            <a:pPr lvl="2">
              <a:buFont typeface="Wingdings" panose="05000000000000000000" pitchFamily="2" charset="2"/>
              <a:buChar char="q"/>
            </a:pPr>
            <a:r>
              <a:rPr lang="en-US" dirty="0" smtClean="0"/>
              <a:t> </a:t>
            </a:r>
            <a:r>
              <a:rPr lang="en-US" dirty="0"/>
              <a:t>Leaders should consider change management </a:t>
            </a:r>
            <a:r>
              <a:rPr lang="en-US" dirty="0" smtClean="0"/>
              <a:t>techniques to </a:t>
            </a:r>
            <a:r>
              <a:rPr lang="en-US" dirty="0"/>
              <a:t>address the hurdles of transitioning to the use of agile approaches.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14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7" name="Ink 6"/>
              <p14:cNvContentPartPr/>
              <p14:nvPr/>
            </p14:nvContentPartPr>
            <p14:xfrm>
              <a:off x="1260720" y="1128240"/>
              <a:ext cx="8564400" cy="337860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56040" y="1123560"/>
                <a:ext cx="8573040" cy="3387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73874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READINESS FOR CHANGE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981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organizational change-friendly </a:t>
            </a:r>
            <a:r>
              <a:rPr lang="en-US" dirty="0" smtClean="0"/>
              <a:t>characteristics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Executive management's willingness to change;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Organization's willingness to shift the way it views, reviews, </a:t>
            </a:r>
            <a:r>
              <a:rPr lang="en-US" dirty="0" smtClean="0"/>
              <a:t>and assesses </a:t>
            </a:r>
            <a:r>
              <a:rPr lang="en-US" dirty="0"/>
              <a:t>employees;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Centralization or decentralization of project, program, and </a:t>
            </a:r>
            <a:r>
              <a:rPr lang="en-US" dirty="0" smtClean="0"/>
              <a:t>portfolio management </a:t>
            </a:r>
            <a:r>
              <a:rPr lang="en-US" dirty="0"/>
              <a:t>functions;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Focus on short-term budgeting and metrics versus long-term goals;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Talent </a:t>
            </a:r>
            <a:r>
              <a:rPr lang="en-US" dirty="0"/>
              <a:t>management maturity and capabilities.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45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Organizational roadblock to change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Work is decomposed into departmental silos, creating </a:t>
            </a:r>
            <a:r>
              <a:rPr lang="en-US" dirty="0" smtClean="0"/>
              <a:t>dependencies that </a:t>
            </a:r>
            <a:r>
              <a:rPr lang="en-US" dirty="0"/>
              <a:t>prevent accelerated delivery instead of building </a:t>
            </a:r>
            <a:r>
              <a:rPr lang="en-US" dirty="0" smtClean="0"/>
              <a:t>cross-functional teams </a:t>
            </a:r>
            <a:r>
              <a:rPr lang="en-US" dirty="0"/>
              <a:t>with guidance from centers of competencies.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Procurement strategies are based on short-term pricing strategies</a:t>
            </a:r>
            <a:r>
              <a:rPr lang="en-US" dirty="0" smtClean="0"/>
              <a:t>, rather </a:t>
            </a:r>
            <a:r>
              <a:rPr lang="en-US" dirty="0"/>
              <a:t>than long-term competencies.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Leaders are rewarded for local efficiencies rather than end-to-end </a:t>
            </a:r>
            <a:r>
              <a:rPr lang="en-US" dirty="0" smtClean="0"/>
              <a:t>flow of </a:t>
            </a:r>
            <a:r>
              <a:rPr lang="en-US" dirty="0"/>
              <a:t>project delivery or optimizing the whole (in regard to </a:t>
            </a:r>
            <a:r>
              <a:rPr lang="en-US" dirty="0" smtClean="0"/>
              <a:t>the organization</a:t>
            </a:r>
            <a:r>
              <a:rPr lang="en-US" dirty="0"/>
              <a:t>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Employees are specialized contributors with limited tools </a:t>
            </a:r>
            <a:r>
              <a:rPr lang="en-US" dirty="0" smtClean="0"/>
              <a:t>or incentives </a:t>
            </a:r>
            <a:r>
              <a:rPr lang="en-US" dirty="0"/>
              <a:t>to diversify their skills instead of building </a:t>
            </a:r>
            <a:r>
              <a:rPr lang="en-US" dirty="0" smtClean="0"/>
              <a:t>T-shaped specialists</a:t>
            </a:r>
            <a:r>
              <a:rPr lang="en-US" dirty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Decentralized portfolios pull employees simultaneously onto </a:t>
            </a:r>
            <a:r>
              <a:rPr lang="en-US" dirty="0" smtClean="0"/>
              <a:t>too many </a:t>
            </a:r>
            <a:r>
              <a:rPr lang="en-US" dirty="0"/>
              <a:t>projects at once instead of keeping them focused on one </a:t>
            </a:r>
            <a:r>
              <a:rPr lang="en-US" dirty="0" smtClean="0"/>
              <a:t>project at </a:t>
            </a:r>
            <a:r>
              <a:rPr lang="en-US" dirty="0"/>
              <a:t>a time.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37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approaches to accelerate a cultural </a:t>
            </a:r>
            <a:r>
              <a:rPr lang="en-US" dirty="0" smtClean="0"/>
              <a:t>compatibility: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Visible and active executive sponsorship,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Change management practices, including communication </a:t>
            </a:r>
            <a:r>
              <a:rPr lang="en-US" dirty="0" smtClean="0"/>
              <a:t>and coaching</a:t>
            </a:r>
            <a:r>
              <a:rPr lang="en-US" dirty="0"/>
              <a:t>,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Progressively pacing the adoption of agile practices on a </a:t>
            </a:r>
            <a:r>
              <a:rPr lang="en-US" dirty="0" smtClean="0"/>
              <a:t>project-by project basis</a:t>
            </a:r>
            <a:endParaRPr 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Incremental introduction of agile practices to the team; and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Leading by example by using agile techniques and practices </a:t>
            </a:r>
            <a:r>
              <a:rPr lang="en-US" dirty="0" smtClean="0"/>
              <a:t>where possible</a:t>
            </a:r>
            <a:r>
              <a:rPr lang="en-US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645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ORGANIZATIONAL CULTURE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691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organization's </a:t>
            </a:r>
            <a:r>
              <a:rPr lang="en-US" dirty="0"/>
              <a:t>DNA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An organization's culture is its DNA—its core identity.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Culture </a:t>
            </a:r>
            <a:r>
              <a:rPr lang="en-US" dirty="0"/>
              <a:t>will </a:t>
            </a:r>
            <a:r>
              <a:rPr lang="en-US" dirty="0" smtClean="0"/>
              <a:t>always influence </a:t>
            </a:r>
            <a:r>
              <a:rPr lang="en-US" dirty="0"/>
              <a:t>the use of agile approaches</a:t>
            </a:r>
            <a:r>
              <a:rPr lang="en-US" dirty="0" smtClean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 </a:t>
            </a:r>
            <a:r>
              <a:rPr lang="en-US" dirty="0"/>
              <a:t>Organizational culture runs along </a:t>
            </a:r>
            <a:r>
              <a:rPr lang="en-US" dirty="0" smtClean="0"/>
              <a:t>a continuum</a:t>
            </a:r>
            <a:r>
              <a:rPr lang="en-US" dirty="0"/>
              <a:t>, from highly predictive plans to lean startup where everything is </a:t>
            </a:r>
            <a:r>
              <a:rPr lang="en-US" dirty="0" smtClean="0"/>
              <a:t>an experiment</a:t>
            </a:r>
            <a:r>
              <a:rPr lang="en-US" dirty="0"/>
              <a:t>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Although </a:t>
            </a:r>
            <a:r>
              <a:rPr lang="en-US" dirty="0"/>
              <a:t>agile approaches fit well with the lean startup culture, </a:t>
            </a:r>
            <a:r>
              <a:rPr lang="en-US" dirty="0" smtClean="0"/>
              <a:t>a highly </a:t>
            </a:r>
            <a:r>
              <a:rPr lang="en-US" dirty="0"/>
              <a:t>predictive organization can encourage </a:t>
            </a:r>
            <a:r>
              <a:rPr lang="en-US" dirty="0" smtClean="0"/>
              <a:t>empirical measurements</a:t>
            </a:r>
            <a:r>
              <a:rPr lang="en-US" dirty="0"/>
              <a:t>, </a:t>
            </a:r>
            <a:r>
              <a:rPr lang="en-US" dirty="0" smtClean="0"/>
              <a:t>small experiments</a:t>
            </a:r>
            <a:r>
              <a:rPr lang="en-US" dirty="0"/>
              <a:t>, and learning so they can move toward agility.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233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“Culture eats strategy for breakfast”—</a:t>
            </a:r>
            <a:r>
              <a:rPr lang="en-US" b="1" u="sng" dirty="0"/>
              <a:t>Peter Drucker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This statement stresses the importance of people's commitment and </a:t>
            </a:r>
            <a:r>
              <a:rPr lang="en-US" dirty="0" smtClean="0"/>
              <a:t>passion for </a:t>
            </a:r>
            <a:r>
              <a:rPr lang="en-US" dirty="0"/>
              <a:t>a cause.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No </a:t>
            </a:r>
            <a:r>
              <a:rPr lang="en-US" dirty="0"/>
              <a:t>matter what strategy or plan you implement with your team</a:t>
            </a:r>
            <a:r>
              <a:rPr lang="en-US" dirty="0" smtClean="0"/>
              <a:t>, its </a:t>
            </a:r>
            <a:r>
              <a:rPr lang="en-US" dirty="0"/>
              <a:t>success is going to be governed by the people implementing the plan</a:t>
            </a:r>
            <a:r>
              <a:rPr lang="en-US" dirty="0" smtClean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 </a:t>
            </a:r>
            <a:r>
              <a:rPr lang="en-US" dirty="0"/>
              <a:t>If </a:t>
            </a:r>
            <a:r>
              <a:rPr lang="en-US" dirty="0" smtClean="0"/>
              <a:t>the people </a:t>
            </a:r>
            <a:r>
              <a:rPr lang="en-US" dirty="0"/>
              <a:t>who are driving the strategy aren't passionate about the change, </a:t>
            </a:r>
            <a:r>
              <a:rPr lang="en-US" dirty="0" smtClean="0"/>
              <a:t>or worse</a:t>
            </a:r>
            <a:r>
              <a:rPr lang="en-US" dirty="0"/>
              <a:t>, are apathetic about their job and </a:t>
            </a:r>
            <a:r>
              <a:rPr lang="en-US" dirty="0" smtClean="0"/>
              <a:t>their organization</a:t>
            </a:r>
            <a:r>
              <a:rPr lang="en-US" dirty="0"/>
              <a:t>, then you </a:t>
            </a:r>
            <a:r>
              <a:rPr lang="en-US" dirty="0" smtClean="0"/>
              <a:t>stand little </a:t>
            </a:r>
            <a:r>
              <a:rPr lang="en-US" dirty="0"/>
              <a:t>chance of implementing the change.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949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CREATING AN ENVIRONMENT OF SAFETY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2" y="1825625"/>
            <a:ext cx="6081214" cy="43513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The </a:t>
            </a:r>
            <a:r>
              <a:rPr lang="en-US" dirty="0"/>
              <a:t>most important </a:t>
            </a:r>
            <a:r>
              <a:rPr lang="en-US" dirty="0" smtClean="0"/>
              <a:t>cultural norm </a:t>
            </a:r>
            <a:r>
              <a:rPr lang="en-US" dirty="0"/>
              <a:t>in an </a:t>
            </a:r>
            <a:r>
              <a:rPr lang="en-US" u="sng" dirty="0"/>
              <a:t>organization willing to try any new method or technique</a:t>
            </a:r>
            <a:r>
              <a:rPr lang="en-US" dirty="0"/>
              <a:t> is enabling </a:t>
            </a:r>
            <a:r>
              <a:rPr lang="en-US" b="1" u="sng" dirty="0" smtClean="0"/>
              <a:t>a safe </a:t>
            </a:r>
            <a:r>
              <a:rPr lang="en-US" b="1" u="sng" dirty="0"/>
              <a:t>work environment</a:t>
            </a:r>
            <a:r>
              <a:rPr lang="en-US" dirty="0"/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Only in a </a:t>
            </a:r>
            <a:r>
              <a:rPr lang="en-US" b="1" u="sng" dirty="0"/>
              <a:t>safe</a:t>
            </a:r>
            <a:r>
              <a:rPr lang="en-US" dirty="0"/>
              <a:t>, </a:t>
            </a:r>
            <a:r>
              <a:rPr lang="en-US" b="1" u="sng" dirty="0"/>
              <a:t>honest</a:t>
            </a:r>
            <a:r>
              <a:rPr lang="en-US" dirty="0"/>
              <a:t>, and </a:t>
            </a:r>
            <a:r>
              <a:rPr lang="en-US" b="1" u="sng" dirty="0"/>
              <a:t>transparent</a:t>
            </a:r>
            <a:r>
              <a:rPr lang="en-US" dirty="0"/>
              <a:t> </a:t>
            </a:r>
            <a:r>
              <a:rPr lang="en-US" u="sng" dirty="0"/>
              <a:t>environment</a:t>
            </a:r>
            <a:r>
              <a:rPr lang="en-US" dirty="0"/>
              <a:t> can team members </a:t>
            </a:r>
            <a:r>
              <a:rPr lang="en-US" dirty="0" smtClean="0"/>
              <a:t>and leaders </a:t>
            </a:r>
            <a:r>
              <a:rPr lang="en-US" dirty="0"/>
              <a:t>truly </a:t>
            </a:r>
            <a:r>
              <a:rPr lang="en-US" dirty="0" smtClean="0"/>
              <a:t>reflect on success and failed projects in order to apply </a:t>
            </a:r>
            <a:r>
              <a:rPr lang="en-US" dirty="0"/>
              <a:t>lessons </a:t>
            </a:r>
            <a:r>
              <a:rPr lang="en-US" dirty="0" smtClean="0"/>
              <a:t>learned.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22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416" y="1825625"/>
            <a:ext cx="5119396" cy="398832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8" name="Ink 7"/>
              <p14:cNvContentPartPr/>
              <p14:nvPr/>
            </p14:nvContentPartPr>
            <p14:xfrm>
              <a:off x="9008640" y="5162040"/>
              <a:ext cx="99720" cy="143640"/>
            </p14:xfrm>
          </p:contentPart>
        </mc:Choice>
        <mc:Fallback xmlns="">
          <p:pic>
            <p:nvPicPr>
              <p:cNvPr id="8" name="Ink 7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005040" y="5154840"/>
                <a:ext cx="110520" cy="15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9" name="Ink 8"/>
              <p14:cNvContentPartPr/>
              <p14:nvPr/>
            </p14:nvContentPartPr>
            <p14:xfrm>
              <a:off x="1928520" y="416880"/>
              <a:ext cx="8454960" cy="1224360"/>
            </p14:xfrm>
          </p:contentPart>
        </mc:Choice>
        <mc:Fallback>
          <p:pic>
            <p:nvPicPr>
              <p:cNvPr id="9" name="Ink 8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922760" y="406440"/>
                <a:ext cx="8471520" cy="1240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33526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ASSESSING ORGANIZATIONAL CULTURE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951892" y="1690688"/>
            <a:ext cx="8209998" cy="4665662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23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" name="Ink 2"/>
              <p14:cNvContentPartPr/>
              <p14:nvPr/>
            </p14:nvContentPartPr>
            <p14:xfrm>
              <a:off x="7891200" y="3736440"/>
              <a:ext cx="52560" cy="21456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886520" y="3732480"/>
                <a:ext cx="61200" cy="221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5670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Tip: Culture </a:t>
            </a:r>
            <a:r>
              <a:rPr lang="en-US" b="1" dirty="0"/>
              <a:t>versus Structure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i="1" dirty="0"/>
              <a:t>Some people insist new organizational structures be installed before </a:t>
            </a:r>
            <a:r>
              <a:rPr lang="en-US" i="1" dirty="0" smtClean="0"/>
              <a:t>any cultural </a:t>
            </a:r>
            <a:r>
              <a:rPr lang="en-US" i="1" dirty="0"/>
              <a:t>shift can begin. </a:t>
            </a:r>
            <a:endParaRPr lang="en-US" i="1" dirty="0" smtClean="0"/>
          </a:p>
          <a:p>
            <a:pPr>
              <a:buFont typeface="Courier New" panose="02070309020205020404" pitchFamily="49" charset="0"/>
              <a:buChar char="o"/>
            </a:pPr>
            <a:r>
              <a:rPr lang="en-US" i="1" dirty="0" smtClean="0"/>
              <a:t>Others </a:t>
            </a:r>
            <a:r>
              <a:rPr lang="en-US" i="1" dirty="0"/>
              <a:t>maintain the opposite—those </a:t>
            </a:r>
            <a:r>
              <a:rPr lang="en-US" i="1" dirty="0" smtClean="0"/>
              <a:t>new organizational </a:t>
            </a:r>
            <a:r>
              <a:rPr lang="en-US" i="1" dirty="0"/>
              <a:t>structures are only superficial adjustments until </a:t>
            </a:r>
            <a:r>
              <a:rPr lang="en-US" i="1" dirty="0" smtClean="0"/>
              <a:t>the collective </a:t>
            </a:r>
            <a:r>
              <a:rPr lang="en-US" i="1" dirty="0"/>
              <a:t>culture moves in a meaningful direction. </a:t>
            </a:r>
            <a:endParaRPr lang="en-US" i="1" dirty="0" smtClean="0"/>
          </a:p>
          <a:p>
            <a:pPr>
              <a:buFont typeface="Courier New" panose="02070309020205020404" pitchFamily="49" charset="0"/>
              <a:buChar char="o"/>
            </a:pPr>
            <a:r>
              <a:rPr lang="en-US" i="1" dirty="0" smtClean="0"/>
              <a:t>In </a:t>
            </a:r>
            <a:r>
              <a:rPr lang="en-US" i="1" dirty="0"/>
              <a:t>reality, one </a:t>
            </a:r>
            <a:r>
              <a:rPr lang="en-US" i="1" dirty="0" smtClean="0"/>
              <a:t>cannot progress </a:t>
            </a:r>
            <a:r>
              <a:rPr lang="en-US" i="1" dirty="0"/>
              <a:t>without the other. </a:t>
            </a:r>
            <a:endParaRPr lang="en-US" i="1" dirty="0" smtClean="0"/>
          </a:p>
          <a:p>
            <a:pPr>
              <a:buFont typeface="Courier New" panose="02070309020205020404" pitchFamily="49" charset="0"/>
              <a:buChar char="o"/>
            </a:pPr>
            <a:r>
              <a:rPr lang="en-US" i="1" dirty="0" smtClean="0"/>
              <a:t>Project </a:t>
            </a:r>
            <a:r>
              <a:rPr lang="en-US" i="1" dirty="0"/>
              <a:t>leaders wanting to achieve </a:t>
            </a:r>
            <a:r>
              <a:rPr lang="en-US" i="1" dirty="0" smtClean="0"/>
              <a:t>agility should </a:t>
            </a:r>
            <a:r>
              <a:rPr lang="en-US" i="1" dirty="0"/>
              <a:t>consider the current and future states of both of these aspects </a:t>
            </a:r>
            <a:r>
              <a:rPr lang="en-US" i="1" dirty="0" smtClean="0"/>
              <a:t>in their </a:t>
            </a:r>
            <a:r>
              <a:rPr lang="en-US" i="1" dirty="0"/>
              <a:t>organization.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26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718458"/>
            <a:ext cx="8567738" cy="3402782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07: </a:t>
            </a:r>
            <a:r>
              <a:rPr lang="en-US" sz="5400" b="1" dirty="0">
                <a:solidFill>
                  <a:srgbClr val="FF0000"/>
                </a:solidFill>
                <a:latin typeface="+mn-lt"/>
              </a:rPr>
              <a:t>ANNEX A3</a:t>
            </a:r>
            <a:r>
              <a:rPr lang="en-US" sz="5400" dirty="0">
                <a:solidFill>
                  <a:srgbClr val="FF0000"/>
                </a:solidFill>
                <a:latin typeface="+mn-lt"/>
              </a:rPr>
              <a:t/>
            </a:r>
            <a:br>
              <a:rPr lang="en-US" sz="5400" dirty="0">
                <a:solidFill>
                  <a:srgbClr val="FF0000"/>
                </a:solidFill>
                <a:latin typeface="+mn-lt"/>
              </a:rPr>
            </a:br>
            <a:r>
              <a:rPr lang="en-US" sz="5400" dirty="0">
                <a:solidFill>
                  <a:srgbClr val="FF0000"/>
                </a:solidFill>
                <a:latin typeface="+mn-lt"/>
              </a:rPr>
              <a:t>OVERVIEW OF AGILE AND </a:t>
            </a:r>
            <a:r>
              <a:rPr lang="en-US" sz="5400" smtClean="0">
                <a:solidFill>
                  <a:srgbClr val="FF0000"/>
                </a:solidFill>
                <a:latin typeface="+mn-lt"/>
              </a:rPr>
              <a:t>LEAN FRAMEWORKS [1/2]</a:t>
            </a:r>
            <a:endParaRPr lang="en-US" sz="5400" b="1" dirty="0"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718458"/>
            <a:ext cx="3373283" cy="563789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7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25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05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These approaches </a:t>
            </a:r>
            <a:r>
              <a:rPr lang="en-US" dirty="0"/>
              <a:t>can be used </a:t>
            </a:r>
            <a:r>
              <a:rPr lang="en-US" u="sng" dirty="0"/>
              <a:t>as is </a:t>
            </a:r>
            <a:r>
              <a:rPr lang="en-US" dirty="0"/>
              <a:t>or combined to adapt to what works best for a </a:t>
            </a:r>
            <a:r>
              <a:rPr lang="en-US" dirty="0" smtClean="0"/>
              <a:t>given environment </a:t>
            </a:r>
            <a:r>
              <a:rPr lang="en-US" dirty="0"/>
              <a:t>or situation.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is </a:t>
            </a:r>
            <a:r>
              <a:rPr lang="en-US" b="1" u="sng" dirty="0" smtClean="0"/>
              <a:t>NOT</a:t>
            </a:r>
            <a:r>
              <a:rPr lang="en-US" dirty="0" smtClean="0"/>
              <a:t> </a:t>
            </a:r>
            <a:r>
              <a:rPr lang="en-US" dirty="0"/>
              <a:t>necessary to use any of these; an </a:t>
            </a:r>
            <a:r>
              <a:rPr lang="en-US" dirty="0" smtClean="0"/>
              <a:t>agile approach </a:t>
            </a:r>
            <a:r>
              <a:rPr lang="en-US" dirty="0"/>
              <a:t>can be developed from scratch as long as it adheres to the mindset</a:t>
            </a:r>
            <a:r>
              <a:rPr lang="en-US" dirty="0" smtClean="0"/>
              <a:t>, values</a:t>
            </a:r>
            <a:r>
              <a:rPr lang="en-US" dirty="0"/>
              <a:t>, and principles of the Agile Manifesto. </a:t>
            </a:r>
            <a:endParaRPr lang="en-US" dirty="0" smtClean="0"/>
          </a:p>
          <a:p>
            <a:r>
              <a:rPr lang="en-US" dirty="0" smtClean="0"/>
              <a:t>If </a:t>
            </a:r>
            <a:r>
              <a:rPr lang="en-US" dirty="0"/>
              <a:t>the </a:t>
            </a:r>
            <a:r>
              <a:rPr lang="en-US" u="sng" dirty="0"/>
              <a:t>agile principles are </a:t>
            </a:r>
            <a:r>
              <a:rPr lang="en-US" u="sng" dirty="0" smtClean="0"/>
              <a:t>followed </a:t>
            </a:r>
            <a:r>
              <a:rPr lang="en-US" dirty="0" smtClean="0"/>
              <a:t>to </a:t>
            </a:r>
            <a:r>
              <a:rPr lang="en-US" u="sng" dirty="0"/>
              <a:t>deliver value </a:t>
            </a:r>
            <a:r>
              <a:rPr lang="en-US" dirty="0"/>
              <a:t>at a sustainable pace, and the developed approach </a:t>
            </a:r>
            <a:r>
              <a:rPr lang="en-US" u="sng" dirty="0" smtClean="0"/>
              <a:t>promotes collaboration </a:t>
            </a:r>
            <a:r>
              <a:rPr lang="en-US" u="sng" dirty="0"/>
              <a:t>with the customer</a:t>
            </a:r>
            <a:r>
              <a:rPr lang="en-US" dirty="0"/>
              <a:t>, a specific approach is not required.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26</a:t>
            </a:fld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 smtClean="0"/>
              <a:t>Introduction TO AGILE AND LEAN FRAMEWORKS</a:t>
            </a:r>
            <a:endParaRPr 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5719680" y="1143720"/>
              <a:ext cx="1090800" cy="559800"/>
            </p14:xfrm>
          </p:contentPart>
        </mc:Choice>
        <mc:Fallback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11040" y="1138680"/>
                <a:ext cx="1105920" cy="575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49941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SELECTION CRITERIA FOR THE </a:t>
            </a:r>
            <a:r>
              <a:rPr lang="en-US" b="1" i="1" dirty="0" smtClean="0"/>
              <a:t>AGILE PRACTICE </a:t>
            </a:r>
            <a:r>
              <a:rPr lang="en-US" b="1" i="1" dirty="0"/>
              <a:t>GUIDE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Designed for holistic </a:t>
            </a:r>
            <a:r>
              <a:rPr lang="en-US" b="1" dirty="0" smtClean="0"/>
              <a:t>use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ntended </a:t>
            </a:r>
            <a:r>
              <a:rPr lang="en-US" dirty="0"/>
              <a:t>to guide a broad set of project activities</a:t>
            </a:r>
            <a:endParaRPr lang="en-US" b="1" dirty="0" smtClean="0"/>
          </a:p>
          <a:p>
            <a:r>
              <a:rPr lang="en-US" b="1" dirty="0"/>
              <a:t>Formalized for common </a:t>
            </a:r>
            <a:r>
              <a:rPr lang="en-US" b="1" dirty="0" smtClean="0"/>
              <a:t>use</a:t>
            </a:r>
          </a:p>
          <a:p>
            <a:pPr lvl="1"/>
            <a:r>
              <a:rPr lang="en-US" dirty="0" smtClean="0"/>
              <a:t>Intended </a:t>
            </a:r>
            <a:r>
              <a:rPr lang="en-US" dirty="0"/>
              <a:t>for common use in a variety </a:t>
            </a:r>
            <a:r>
              <a:rPr lang="en-US" dirty="0" smtClean="0"/>
              <a:t>of contexts</a:t>
            </a:r>
            <a:endParaRPr lang="en-US" b="1" dirty="0" smtClean="0"/>
          </a:p>
          <a:p>
            <a:r>
              <a:rPr lang="en-US" b="1" dirty="0"/>
              <a:t>Popular in modern </a:t>
            </a:r>
            <a:r>
              <a:rPr lang="en-US" b="1" dirty="0" smtClean="0"/>
              <a:t>use</a:t>
            </a:r>
          </a:p>
          <a:p>
            <a:pPr lvl="1"/>
            <a:r>
              <a:rPr lang="en-US" dirty="0" smtClean="0"/>
              <a:t>Adopted </a:t>
            </a:r>
            <a:r>
              <a:rPr lang="en-US" dirty="0"/>
              <a:t>by a significant number </a:t>
            </a:r>
            <a:r>
              <a:rPr lang="en-US" dirty="0" smtClean="0"/>
              <a:t>of industries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27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9360000" y="1523880"/>
              <a:ext cx="1054800" cy="76572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351360" y="1517400"/>
                <a:ext cx="1069920" cy="782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397555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scrum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573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SCRUM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Scrum is a single-team process framework used to manage </a:t>
            </a:r>
            <a:r>
              <a:rPr lang="en-US" dirty="0" smtClean="0"/>
              <a:t>product development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framework consists of Scrum roles, events, artifacts, </a:t>
            </a:r>
            <a:r>
              <a:rPr lang="en-US" dirty="0" smtClean="0"/>
              <a:t>and rules</a:t>
            </a:r>
            <a:r>
              <a:rPr lang="en-US" dirty="0"/>
              <a:t>, and uses an iterative approach to deliver working product. </a:t>
            </a:r>
            <a:endParaRPr lang="en-US" dirty="0" smtClean="0"/>
          </a:p>
          <a:p>
            <a:r>
              <a:rPr lang="en-US" dirty="0" smtClean="0"/>
              <a:t>Scrum </a:t>
            </a:r>
            <a:r>
              <a:rPr lang="en-US" dirty="0"/>
              <a:t>is run </a:t>
            </a:r>
            <a:r>
              <a:rPr lang="en-US" dirty="0" smtClean="0"/>
              <a:t>on </a:t>
            </a:r>
            <a:r>
              <a:rPr lang="en-US" dirty="0" err="1" smtClean="0"/>
              <a:t>timeboxes</a:t>
            </a:r>
            <a:r>
              <a:rPr lang="en-US" dirty="0" smtClean="0"/>
              <a:t> </a:t>
            </a:r>
            <a:r>
              <a:rPr lang="en-US" dirty="0"/>
              <a:t>of 1 month or less with consistent durations called sprints where </a:t>
            </a:r>
            <a:r>
              <a:rPr lang="en-US" dirty="0" smtClean="0"/>
              <a:t>a potentially </a:t>
            </a:r>
            <a:r>
              <a:rPr lang="en-US" dirty="0"/>
              <a:t>releasable increment of product is produced. 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12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Scrum </a:t>
            </a:r>
            <a:r>
              <a:rPr lang="en-US" dirty="0" smtClean="0"/>
              <a:t>team (roles)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product owner is responsible for maximizing the value of </a:t>
            </a:r>
            <a:r>
              <a:rPr lang="en-US" dirty="0" smtClean="0"/>
              <a:t>the product</a:t>
            </a:r>
            <a:r>
              <a:rPr lang="en-US" dirty="0"/>
              <a:t>.</a:t>
            </a:r>
          </a:p>
          <a:p>
            <a:r>
              <a:rPr lang="en-US" dirty="0"/>
              <a:t>The development team is a cross-functional, self-organizing </a:t>
            </a:r>
            <a:r>
              <a:rPr lang="en-US" dirty="0" smtClean="0"/>
              <a:t>team consisting </a:t>
            </a:r>
            <a:r>
              <a:rPr lang="en-US" dirty="0"/>
              <a:t>of team members who have everything they need within </a:t>
            </a:r>
            <a:r>
              <a:rPr lang="en-US" dirty="0" smtClean="0"/>
              <a:t>the team </a:t>
            </a:r>
            <a:r>
              <a:rPr lang="en-US" dirty="0"/>
              <a:t>to deliver working product without depending on others </a:t>
            </a:r>
            <a:r>
              <a:rPr lang="en-US" dirty="0" smtClean="0"/>
              <a:t>outside of </a:t>
            </a:r>
            <a:r>
              <a:rPr lang="en-US" dirty="0"/>
              <a:t>the team.</a:t>
            </a:r>
          </a:p>
          <a:p>
            <a:r>
              <a:rPr lang="en-US" dirty="0"/>
              <a:t>The scrum master is responsible for ensuring the Scrum process </a:t>
            </a:r>
            <a:r>
              <a:rPr lang="en-US" dirty="0" smtClean="0"/>
              <a:t>is upheld </a:t>
            </a:r>
            <a:r>
              <a:rPr lang="en-US" dirty="0"/>
              <a:t>and works to ensure the Scrum team adheres to the </a:t>
            </a:r>
            <a:r>
              <a:rPr lang="en-US" dirty="0" smtClean="0"/>
              <a:t>practices and </a:t>
            </a:r>
            <a:r>
              <a:rPr lang="en-US" dirty="0"/>
              <a:t>rules as well as coaches the team on removing impediments.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30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7634520" y="843480"/>
              <a:ext cx="1359720" cy="69228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625880" y="837000"/>
                <a:ext cx="1374840" cy="707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62926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Scrum events and artifacts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5725" y="1690687"/>
            <a:ext cx="11040549" cy="3677725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13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EXTREME </a:t>
            </a:r>
            <a:r>
              <a:rPr lang="en-US" b="1" dirty="0" smtClean="0"/>
              <a:t>PROGRAMMING 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226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XP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eXtreme</a:t>
            </a:r>
            <a:r>
              <a:rPr lang="en-US" dirty="0"/>
              <a:t> Programming (XP) is a software development method based </a:t>
            </a:r>
            <a:r>
              <a:rPr lang="en-US" dirty="0" smtClean="0"/>
              <a:t>on </a:t>
            </a:r>
            <a:r>
              <a:rPr lang="en-US" b="1" u="sng" dirty="0" smtClean="0"/>
              <a:t>frequent </a:t>
            </a:r>
            <a:r>
              <a:rPr lang="en-US" b="1" u="sng" dirty="0"/>
              <a:t>cycles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name is based on the philosophy of </a:t>
            </a:r>
            <a:r>
              <a:rPr lang="en-US" u="sng" dirty="0"/>
              <a:t>distilling</a:t>
            </a:r>
            <a:r>
              <a:rPr lang="en-US" dirty="0"/>
              <a:t> a given </a:t>
            </a:r>
            <a:r>
              <a:rPr lang="en-US" u="sng" dirty="0" smtClean="0"/>
              <a:t>best </a:t>
            </a:r>
            <a:r>
              <a:rPr lang="en-US" b="1" u="sng" dirty="0" smtClean="0"/>
              <a:t>practice</a:t>
            </a:r>
            <a:r>
              <a:rPr lang="en-US" u="sng" dirty="0" smtClean="0"/>
              <a:t> </a:t>
            </a:r>
            <a:r>
              <a:rPr lang="en-US" dirty="0"/>
              <a:t>to its </a:t>
            </a:r>
            <a:r>
              <a:rPr lang="en-US" b="1" u="sng" dirty="0"/>
              <a:t>purest</a:t>
            </a:r>
            <a:r>
              <a:rPr lang="en-US" dirty="0"/>
              <a:t>, </a:t>
            </a:r>
            <a:r>
              <a:rPr lang="en-US" b="1" u="sng" dirty="0"/>
              <a:t>simplest</a:t>
            </a:r>
            <a:r>
              <a:rPr lang="en-US" dirty="0"/>
              <a:t> form, and </a:t>
            </a:r>
            <a:r>
              <a:rPr lang="en-US" u="sng" dirty="0"/>
              <a:t>applying</a:t>
            </a:r>
            <a:r>
              <a:rPr lang="en-US" dirty="0"/>
              <a:t> that practice </a:t>
            </a:r>
            <a:r>
              <a:rPr lang="en-US" u="sng" dirty="0" smtClean="0"/>
              <a:t>continuously</a:t>
            </a:r>
            <a:r>
              <a:rPr lang="en-US" dirty="0" smtClean="0"/>
              <a:t> throughout </a:t>
            </a:r>
            <a:r>
              <a:rPr lang="en-US" dirty="0"/>
              <a:t>the project.</a:t>
            </a:r>
          </a:p>
          <a:p>
            <a:r>
              <a:rPr lang="en-US" dirty="0"/>
              <a:t>XP is most known for popularizing a holistic set of practices intended </a:t>
            </a:r>
            <a:r>
              <a:rPr lang="en-US" dirty="0" smtClean="0"/>
              <a:t>to improve </a:t>
            </a:r>
            <a:r>
              <a:rPr lang="en-US" dirty="0"/>
              <a:t>the results of software projects.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method was first formalized as </a:t>
            </a:r>
            <a:r>
              <a:rPr lang="en-US" dirty="0" smtClean="0"/>
              <a:t>a set </a:t>
            </a:r>
            <a:r>
              <a:rPr lang="en-US" dirty="0"/>
              <a:t>of </a:t>
            </a:r>
            <a:r>
              <a:rPr lang="en-US" b="1" u="sng" dirty="0"/>
              <a:t>twelve primary practices</a:t>
            </a:r>
            <a:r>
              <a:rPr lang="en-US" dirty="0"/>
              <a:t>, but then gradually evolved to adopt several </a:t>
            </a:r>
            <a:r>
              <a:rPr lang="en-US" u="sng" dirty="0" smtClean="0"/>
              <a:t>other corollary </a:t>
            </a:r>
            <a:r>
              <a:rPr lang="en-US" u="sng" dirty="0"/>
              <a:t>practices</a:t>
            </a:r>
            <a:r>
              <a:rPr lang="en-US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346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34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999" cy="6889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691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core values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communication, 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simplicity</a:t>
            </a:r>
            <a:r>
              <a:rPr lang="en-US" dirty="0"/>
              <a:t>, 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feedback</a:t>
            </a:r>
            <a:r>
              <a:rPr lang="en-US" dirty="0"/>
              <a:t>, 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courage</a:t>
            </a:r>
            <a:r>
              <a:rPr lang="en-US" dirty="0"/>
              <a:t>, 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respect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2783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principles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Humanity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Economics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mutual benefit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self-similarity</a:t>
            </a:r>
            <a:endParaRPr lang="en-US" b="1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Improvement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Diversity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Reflection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8"/>
            </a:pPr>
            <a:r>
              <a:rPr lang="en-US" b="1" dirty="0"/>
              <a:t>Flow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dirty="0"/>
              <a:t>Opportunity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b="1" dirty="0"/>
              <a:t>redundancy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dirty="0"/>
              <a:t>Failure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dirty="0"/>
              <a:t>Quality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dirty="0"/>
              <a:t>baby steps</a:t>
            </a:r>
          </a:p>
          <a:p>
            <a:pPr marL="514350" indent="-514350">
              <a:buFont typeface="+mj-lt"/>
              <a:buAutoNum type="arabicPeriod" startAt="8"/>
            </a:pPr>
            <a:r>
              <a:rPr lang="en-US" dirty="0"/>
              <a:t>accepted responsibility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310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37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06" y="0"/>
            <a:ext cx="12209206" cy="6810552"/>
          </a:xfrm>
        </p:spPr>
      </p:pic>
    </p:spTree>
    <p:extLst>
      <p:ext uri="{BB962C8B-B14F-4D97-AF65-F5344CB8AC3E}">
        <p14:creationId xmlns:p14="http://schemas.microsoft.com/office/powerpoint/2010/main" val="3916482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KANBAN METHOD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377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KANBAN </a:t>
            </a:r>
            <a:r>
              <a:rPr lang="en-US" b="1" dirty="0" smtClean="0"/>
              <a:t>METHOD [1/2]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Kanban in lean manufacturing is a system for scheduling inventory </a:t>
            </a:r>
            <a:r>
              <a:rPr lang="en-US" dirty="0" smtClean="0"/>
              <a:t>control and </a:t>
            </a:r>
            <a:r>
              <a:rPr lang="en-US" dirty="0"/>
              <a:t>replenishment.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process of “just-in-time” inventory replenishment </a:t>
            </a:r>
            <a:r>
              <a:rPr lang="en-US" dirty="0" smtClean="0"/>
              <a:t>was originally </a:t>
            </a:r>
            <a:r>
              <a:rPr lang="en-US" dirty="0"/>
              <a:t>seen in grocery stores when shelves were restocked based on the </a:t>
            </a:r>
            <a:r>
              <a:rPr lang="en-US" dirty="0" smtClean="0"/>
              <a:t>gaps in </a:t>
            </a:r>
            <a:r>
              <a:rPr lang="en-US" dirty="0"/>
              <a:t>the shelves and not supplier inventory. </a:t>
            </a:r>
            <a:endParaRPr lang="en-US" dirty="0" smtClean="0"/>
          </a:p>
          <a:p>
            <a:r>
              <a:rPr lang="en-US" dirty="0" smtClean="0"/>
              <a:t>Inspired </a:t>
            </a:r>
            <a:r>
              <a:rPr lang="en-US" dirty="0"/>
              <a:t>by these </a:t>
            </a:r>
            <a:r>
              <a:rPr lang="en-US" dirty="0" smtClean="0"/>
              <a:t>just-in-time inventory </a:t>
            </a:r>
            <a:r>
              <a:rPr lang="en-US" dirty="0"/>
              <a:t>systems, </a:t>
            </a:r>
            <a:r>
              <a:rPr lang="en-US" dirty="0" err="1"/>
              <a:t>Taiichi</a:t>
            </a:r>
            <a:r>
              <a:rPr lang="en-US" dirty="0"/>
              <a:t> </a:t>
            </a:r>
            <a:r>
              <a:rPr lang="en-US" dirty="0" err="1"/>
              <a:t>Ohno</a:t>
            </a:r>
            <a:r>
              <a:rPr lang="en-US" dirty="0"/>
              <a:t> developed Kanban and it was applied at </a:t>
            </a:r>
            <a:r>
              <a:rPr lang="en-US" dirty="0" smtClean="0"/>
              <a:t>the main </a:t>
            </a:r>
            <a:r>
              <a:rPr lang="en-US" dirty="0"/>
              <a:t>Toyota manufacturing facility in 1953</a:t>
            </a:r>
            <a:r>
              <a:rPr lang="en-US" dirty="0" smtClean="0"/>
              <a:t>.</a:t>
            </a:r>
          </a:p>
          <a:p>
            <a:r>
              <a:rPr lang="en-US" dirty="0"/>
              <a:t>The Kanban Method is a holistic framework for incremental, </a:t>
            </a:r>
            <a:r>
              <a:rPr lang="en-US" dirty="0" smtClean="0"/>
              <a:t>evolutionary process </a:t>
            </a:r>
            <a:r>
              <a:rPr lang="en-US" dirty="0"/>
              <a:t>and systems change for organizations. 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39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7138440" y="781560"/>
              <a:ext cx="1068120" cy="43884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131600" y="775080"/>
                <a:ext cx="1081440" cy="453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26620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KANBAN </a:t>
            </a:r>
            <a:r>
              <a:rPr lang="en-US" b="1" dirty="0" smtClean="0"/>
              <a:t>METHOD [2/2]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dirty="0"/>
              <a:t>method uses a “pull system</a:t>
            </a:r>
            <a:r>
              <a:rPr lang="en-US" dirty="0" smtClean="0"/>
              <a:t>” to </a:t>
            </a:r>
            <a:r>
              <a:rPr lang="en-US" dirty="0"/>
              <a:t>move the work through the process. When the team completes an item, </a:t>
            </a:r>
            <a:r>
              <a:rPr lang="en-US" dirty="0" smtClean="0"/>
              <a:t>the team </a:t>
            </a:r>
            <a:r>
              <a:rPr lang="en-US" dirty="0"/>
              <a:t>can pull an item into that step</a:t>
            </a:r>
            <a:r>
              <a:rPr lang="en-US" dirty="0" smtClean="0"/>
              <a:t>.</a:t>
            </a:r>
          </a:p>
          <a:p>
            <a:r>
              <a:rPr lang="en-US" dirty="0"/>
              <a:t>In the Kanban Method, it is more important to complete work than it is to </a:t>
            </a:r>
            <a:r>
              <a:rPr lang="en-US" dirty="0" smtClean="0"/>
              <a:t>start new </a:t>
            </a:r>
            <a:r>
              <a:rPr lang="en-US" dirty="0"/>
              <a:t>work. </a:t>
            </a:r>
            <a:endParaRPr lang="en-US" dirty="0" smtClean="0"/>
          </a:p>
          <a:p>
            <a:r>
              <a:rPr lang="en-US" dirty="0" smtClean="0"/>
              <a:t>There </a:t>
            </a:r>
            <a:r>
              <a:rPr lang="en-US" dirty="0"/>
              <a:t>is no value derived from work that is not completed so </a:t>
            </a:r>
            <a:r>
              <a:rPr lang="en-US" dirty="0" smtClean="0"/>
              <a:t>the team </a:t>
            </a:r>
            <a:r>
              <a:rPr lang="en-US" dirty="0"/>
              <a:t>works together to implement and adhere to the work in progress (WIP</a:t>
            </a:r>
            <a:r>
              <a:rPr lang="en-US" dirty="0" smtClean="0"/>
              <a:t>) limits </a:t>
            </a:r>
            <a:r>
              <a:rPr lang="en-US" dirty="0"/>
              <a:t>and get each piece of work through the system to “done.”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40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7643160" y="662400"/>
              <a:ext cx="1263600" cy="53388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634880" y="655920"/>
                <a:ext cx="1278360" cy="549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132547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KANBan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word </a:t>
            </a:r>
            <a:r>
              <a:rPr lang="en-US" i="1" dirty="0" err="1"/>
              <a:t>kanban</a:t>
            </a:r>
            <a:r>
              <a:rPr lang="en-US" i="1" dirty="0"/>
              <a:t> </a:t>
            </a:r>
            <a:r>
              <a:rPr lang="en-US" dirty="0"/>
              <a:t>is literally translated as “visual sign” or “card.” </a:t>
            </a:r>
            <a:endParaRPr lang="en-US" dirty="0" smtClean="0"/>
          </a:p>
          <a:p>
            <a:r>
              <a:rPr lang="en-US" dirty="0" smtClean="0"/>
              <a:t>Physical </a:t>
            </a:r>
            <a:r>
              <a:rPr lang="en-US" dirty="0" err="1" smtClean="0"/>
              <a:t>kanban</a:t>
            </a:r>
            <a:r>
              <a:rPr lang="en-US" dirty="0" smtClean="0"/>
              <a:t> </a:t>
            </a:r>
            <a:r>
              <a:rPr lang="en-US" dirty="0"/>
              <a:t>boards with cards enable and promote the visualization and flow of </a:t>
            </a:r>
            <a:r>
              <a:rPr lang="en-US" dirty="0" smtClean="0"/>
              <a:t>the work </a:t>
            </a:r>
            <a:r>
              <a:rPr lang="en-US" dirty="0"/>
              <a:t>through the system for everyone to see.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information radiator (</a:t>
            </a:r>
            <a:r>
              <a:rPr lang="en-US" dirty="0" smtClean="0"/>
              <a:t>large display</a:t>
            </a:r>
            <a:r>
              <a:rPr lang="en-US" dirty="0"/>
              <a:t>) is made up of columns that represent the states the work needs to </a:t>
            </a:r>
            <a:r>
              <a:rPr lang="en-US" dirty="0" smtClean="0"/>
              <a:t>flow through </a:t>
            </a:r>
            <a:r>
              <a:rPr lang="en-US" dirty="0"/>
              <a:t>in order to get to done.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simplest of boards could have three </a:t>
            </a:r>
            <a:r>
              <a:rPr lang="en-US" dirty="0" smtClean="0"/>
              <a:t>columns (</a:t>
            </a:r>
            <a:r>
              <a:rPr lang="en-US" dirty="0"/>
              <a:t>i.e., to do, doing, and done), but it is adaptable to whatever states are </a:t>
            </a:r>
            <a:r>
              <a:rPr lang="en-US" dirty="0" smtClean="0"/>
              <a:t>deemed needed </a:t>
            </a:r>
            <a:r>
              <a:rPr lang="en-US" dirty="0"/>
              <a:t>by the team utilizing it.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79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Applicability and utilization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Kanban Method is utilized and applicable in many settings and allows </a:t>
            </a:r>
            <a:r>
              <a:rPr lang="en-US" dirty="0" smtClean="0"/>
              <a:t>for a </a:t>
            </a:r>
            <a:r>
              <a:rPr lang="en-US" dirty="0"/>
              <a:t>continuous flow of work and value to the customer.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Kanban Method </a:t>
            </a:r>
            <a:r>
              <a:rPr lang="en-US" dirty="0" smtClean="0"/>
              <a:t>is less </a:t>
            </a:r>
            <a:r>
              <a:rPr lang="en-US" dirty="0"/>
              <a:t>prescriptive than some agile approaches and thus less disruptive to </a:t>
            </a:r>
            <a:r>
              <a:rPr lang="en-US" dirty="0" smtClean="0"/>
              <a:t>begin implementing </a:t>
            </a:r>
            <a:r>
              <a:rPr lang="en-US" dirty="0"/>
              <a:t>as it is the original “start where you are” method. </a:t>
            </a:r>
            <a:endParaRPr lang="en-US" dirty="0" smtClean="0"/>
          </a:p>
          <a:p>
            <a:r>
              <a:rPr lang="en-US" dirty="0" smtClean="0"/>
              <a:t>Organizations can </a:t>
            </a:r>
            <a:r>
              <a:rPr lang="en-US" dirty="0"/>
              <a:t>begin applying Kanban Methods with relative ease and progress toward </a:t>
            </a:r>
            <a:r>
              <a:rPr lang="en-US" dirty="0" smtClean="0"/>
              <a:t>fully implementing </a:t>
            </a:r>
            <a:r>
              <a:rPr lang="en-US" dirty="0"/>
              <a:t>the method if that is what they deem necessary or appropriate.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172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emphasis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Unlike most agile approaches, the Kanban Method does not prescribe the </a:t>
            </a:r>
            <a:r>
              <a:rPr lang="en-US" dirty="0" smtClean="0"/>
              <a:t>use of </a:t>
            </a:r>
            <a:r>
              <a:rPr lang="en-US" dirty="0" err="1"/>
              <a:t>timeboxed</a:t>
            </a:r>
            <a:r>
              <a:rPr lang="en-US" dirty="0"/>
              <a:t> iterations. </a:t>
            </a:r>
            <a:endParaRPr lang="en-US" dirty="0" smtClean="0"/>
          </a:p>
          <a:p>
            <a:r>
              <a:rPr lang="en-US" dirty="0" smtClean="0"/>
              <a:t>Iterations </a:t>
            </a:r>
            <a:r>
              <a:rPr lang="en-US" dirty="0"/>
              <a:t>can be used within the Kanban Method, </a:t>
            </a:r>
            <a:r>
              <a:rPr lang="en-US" dirty="0" smtClean="0"/>
              <a:t>but the </a:t>
            </a:r>
            <a:r>
              <a:rPr lang="en-US" u="sng" dirty="0"/>
              <a:t>principle of pulling single items through the process continuously </a:t>
            </a:r>
            <a:r>
              <a:rPr lang="en-US" dirty="0" smtClean="0"/>
              <a:t>and </a:t>
            </a:r>
            <a:r>
              <a:rPr lang="en-US" u="sng" dirty="0" smtClean="0"/>
              <a:t>limiting </a:t>
            </a:r>
            <a:r>
              <a:rPr lang="en-US" u="sng" dirty="0"/>
              <a:t>work in progress</a:t>
            </a:r>
            <a:r>
              <a:rPr lang="en-US" dirty="0"/>
              <a:t> to optimize flow should always remain intact.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351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Conditions for best use [1/2]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Flexibility. </a:t>
            </a:r>
            <a:r>
              <a:rPr lang="en-US" dirty="0"/>
              <a:t>Teams are typically not bound by </a:t>
            </a:r>
            <a:r>
              <a:rPr lang="en-US" dirty="0" err="1"/>
              <a:t>timeboxes</a:t>
            </a:r>
            <a:r>
              <a:rPr lang="en-US" dirty="0"/>
              <a:t> and </a:t>
            </a:r>
            <a:r>
              <a:rPr lang="en-US" dirty="0" smtClean="0"/>
              <a:t>will work </a:t>
            </a:r>
            <a:r>
              <a:rPr lang="en-US" dirty="0"/>
              <a:t>on the highest priority item in the backlog of work.</a:t>
            </a:r>
          </a:p>
          <a:p>
            <a:r>
              <a:rPr lang="en-US" b="1" dirty="0"/>
              <a:t>Focus on continuous delivery. </a:t>
            </a:r>
            <a:r>
              <a:rPr lang="en-US" dirty="0"/>
              <a:t>Teams are focused on flowing </a:t>
            </a:r>
            <a:r>
              <a:rPr lang="en-US" dirty="0" smtClean="0"/>
              <a:t>work through </a:t>
            </a:r>
            <a:r>
              <a:rPr lang="en-US" dirty="0"/>
              <a:t>the system to completion and not beginning new work </a:t>
            </a:r>
            <a:r>
              <a:rPr lang="en-US" dirty="0" smtClean="0"/>
              <a:t>until work </a:t>
            </a:r>
            <a:r>
              <a:rPr lang="en-US" dirty="0"/>
              <a:t>in progress is completed.</a:t>
            </a:r>
          </a:p>
          <a:p>
            <a:r>
              <a:rPr lang="en-US" b="1" dirty="0"/>
              <a:t>Increased productivity and quality. </a:t>
            </a:r>
            <a:r>
              <a:rPr lang="en-US" dirty="0"/>
              <a:t>Productivity and quality </a:t>
            </a:r>
            <a:r>
              <a:rPr lang="en-US" dirty="0" smtClean="0"/>
              <a:t>are increased </a:t>
            </a:r>
            <a:r>
              <a:rPr lang="en-US" dirty="0"/>
              <a:t>by limiting work in progress.</a:t>
            </a:r>
          </a:p>
          <a:p>
            <a:r>
              <a:rPr lang="en-US" b="1" dirty="0"/>
              <a:t>Increased efficiency. </a:t>
            </a:r>
            <a:r>
              <a:rPr lang="en-US" dirty="0"/>
              <a:t>Checking each task for value adding </a:t>
            </a:r>
            <a:r>
              <a:rPr lang="en-US" dirty="0" smtClean="0"/>
              <a:t>or nonvalue-added </a:t>
            </a:r>
            <a:r>
              <a:rPr lang="en-US" dirty="0"/>
              <a:t>activities and removing the non-value adding activities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44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10838880" y="6284160"/>
              <a:ext cx="542520" cy="46404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0826280" y="6277680"/>
                <a:ext cx="568440" cy="483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660577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Conditions for best use [2/2]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Team </a:t>
            </a:r>
            <a:r>
              <a:rPr lang="en-US" b="1" dirty="0"/>
              <a:t>member focus. </a:t>
            </a:r>
            <a:r>
              <a:rPr lang="en-US" dirty="0"/>
              <a:t>Limited work in progress allows the team </a:t>
            </a:r>
            <a:r>
              <a:rPr lang="en-US" dirty="0" smtClean="0"/>
              <a:t>to focus </a:t>
            </a:r>
            <a:r>
              <a:rPr lang="en-US" dirty="0"/>
              <a:t>on the current work.</a:t>
            </a:r>
          </a:p>
          <a:p>
            <a:r>
              <a:rPr lang="en-US" b="1" dirty="0"/>
              <a:t>Variability in the workload. </a:t>
            </a:r>
            <a:r>
              <a:rPr lang="en-US" dirty="0"/>
              <a:t>When there is unpredictability in </a:t>
            </a:r>
            <a:r>
              <a:rPr lang="en-US" dirty="0" smtClean="0"/>
              <a:t>the way </a:t>
            </a:r>
            <a:r>
              <a:rPr lang="en-US" dirty="0"/>
              <a:t>that work arrives, and it becomes impossible for teams to </a:t>
            </a:r>
            <a:r>
              <a:rPr lang="en-US" dirty="0" smtClean="0"/>
              <a:t>make predictable </a:t>
            </a:r>
            <a:r>
              <a:rPr lang="en-US" dirty="0"/>
              <a:t>commitments; even for short periods of time.</a:t>
            </a:r>
          </a:p>
          <a:p>
            <a:r>
              <a:rPr lang="en-US" b="1" dirty="0"/>
              <a:t>Reduction of waste. </a:t>
            </a:r>
            <a:r>
              <a:rPr lang="en-US" dirty="0"/>
              <a:t>Transparency makes waste visible so it can </a:t>
            </a:r>
            <a:r>
              <a:rPr lang="en-US" dirty="0" smtClean="0"/>
              <a:t>be removed</a:t>
            </a:r>
            <a:r>
              <a:rPr lang="en-US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76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Defining Principles and Properties of the Kanban Method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9764" y="1801504"/>
            <a:ext cx="11498254" cy="4554845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511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Kanban board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Kanban </a:t>
            </a:r>
            <a:r>
              <a:rPr lang="en-US" dirty="0" smtClean="0"/>
              <a:t>boards are </a:t>
            </a:r>
            <a:r>
              <a:rPr lang="en-US" dirty="0"/>
              <a:t>a low-tech, </a:t>
            </a:r>
            <a:r>
              <a:rPr lang="en-US" dirty="0" err="1" smtClean="0"/>
              <a:t>hightouch</a:t>
            </a:r>
            <a:r>
              <a:rPr lang="en-US" dirty="0" smtClean="0"/>
              <a:t> technology </a:t>
            </a:r>
            <a:r>
              <a:rPr lang="en-US" dirty="0"/>
              <a:t>that may seem overly simplistic at first, but those using </a:t>
            </a:r>
            <a:r>
              <a:rPr lang="en-US" dirty="0" smtClean="0"/>
              <a:t>them soon </a:t>
            </a:r>
            <a:r>
              <a:rPr lang="en-US" dirty="0"/>
              <a:t>realize their power. </a:t>
            </a:r>
            <a:endParaRPr lang="en-US" dirty="0" smtClean="0"/>
          </a:p>
          <a:p>
            <a:r>
              <a:rPr lang="en-US" dirty="0" smtClean="0"/>
              <a:t>Utilizing </a:t>
            </a:r>
            <a:r>
              <a:rPr lang="en-US" dirty="0"/>
              <a:t>policies for entry and exit to columns, as </a:t>
            </a:r>
            <a:r>
              <a:rPr lang="en-US" dirty="0" smtClean="0"/>
              <a:t>well as </a:t>
            </a:r>
            <a:r>
              <a:rPr lang="en-US" dirty="0"/>
              <a:t>constraints such as limiting work in process, </a:t>
            </a:r>
            <a:r>
              <a:rPr lang="en-US" dirty="0" err="1"/>
              <a:t>kanban</a:t>
            </a:r>
            <a:r>
              <a:rPr lang="en-US" dirty="0"/>
              <a:t> boards provide </a:t>
            </a:r>
            <a:r>
              <a:rPr lang="en-US" dirty="0" smtClean="0"/>
              <a:t>clear insight </a:t>
            </a:r>
            <a:r>
              <a:rPr lang="en-US" dirty="0"/>
              <a:t>to workflow, bottlenecks, blockers, and overall status. </a:t>
            </a:r>
            <a:endParaRPr lang="en-US" dirty="0" smtClean="0"/>
          </a:p>
          <a:p>
            <a:r>
              <a:rPr lang="en-US" dirty="0" smtClean="0"/>
              <a:t>Additionally the board </a:t>
            </a:r>
            <a:r>
              <a:rPr lang="en-US" dirty="0"/>
              <a:t>acts as an information radiator to anyone who sees it, providing </a:t>
            </a:r>
            <a:r>
              <a:rPr lang="en-US" dirty="0" smtClean="0"/>
              <a:t>up-to-date information </a:t>
            </a:r>
            <a:r>
              <a:rPr lang="en-US" dirty="0"/>
              <a:t>on the status of the work of the team.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068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718458"/>
            <a:ext cx="8567738" cy="3402782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08: </a:t>
            </a:r>
            <a:r>
              <a:rPr lang="en-US" sz="4900" b="1" dirty="0">
                <a:solidFill>
                  <a:srgbClr val="FF0000"/>
                </a:solidFill>
                <a:latin typeface="+mn-lt"/>
              </a:rPr>
              <a:t>ANNEX A3</a:t>
            </a:r>
            <a:r>
              <a:rPr lang="en-US" sz="4900" dirty="0">
                <a:solidFill>
                  <a:srgbClr val="FF0000"/>
                </a:solidFill>
                <a:latin typeface="+mn-lt"/>
              </a:rPr>
              <a:t/>
            </a:r>
            <a:br>
              <a:rPr lang="en-US" sz="4900" dirty="0">
                <a:solidFill>
                  <a:srgbClr val="FF0000"/>
                </a:solidFill>
                <a:latin typeface="+mn-lt"/>
              </a:rPr>
            </a:br>
            <a:r>
              <a:rPr lang="en-US" sz="4900" dirty="0">
                <a:solidFill>
                  <a:srgbClr val="FF0000"/>
                </a:solidFill>
                <a:latin typeface="+mn-lt"/>
              </a:rPr>
              <a:t>OVERVIEW OF AGILE AND </a:t>
            </a:r>
            <a:r>
              <a:rPr lang="en-US" sz="4900" dirty="0" smtClean="0">
                <a:solidFill>
                  <a:srgbClr val="FF0000"/>
                </a:solidFill>
                <a:latin typeface="+mn-lt"/>
              </a:rPr>
              <a:t>LEAN FRAMEWORKS [2/2] </a:t>
            </a: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&amp; TAILORING</a:t>
            </a:r>
            <a:endParaRPr lang="en-US" sz="54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718458"/>
            <a:ext cx="3373283" cy="563789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7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48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215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DYNAMIC </a:t>
            </a:r>
            <a:r>
              <a:rPr lang="en-US" b="1" dirty="0" smtClean="0"/>
              <a:t>SYSTEMS DEVELOPMENT METHOD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988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DSDM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Dynamic Systems Development Method (DSDM) is an agile project </a:t>
            </a:r>
            <a:r>
              <a:rPr lang="en-US" dirty="0" smtClean="0"/>
              <a:t>delivery framework </a:t>
            </a:r>
            <a:r>
              <a:rPr lang="en-US" dirty="0"/>
              <a:t>initially designed to add more rigor to existing iterative </a:t>
            </a:r>
            <a:r>
              <a:rPr lang="en-US" dirty="0" smtClean="0"/>
              <a:t>methods popular </a:t>
            </a:r>
            <a:r>
              <a:rPr lang="en-US" dirty="0"/>
              <a:t>in the 1990s.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was developed as a noncommercial collaboration </a:t>
            </a:r>
            <a:r>
              <a:rPr lang="en-US" dirty="0" smtClean="0"/>
              <a:t>among industry </a:t>
            </a:r>
            <a:r>
              <a:rPr lang="en-US" dirty="0"/>
              <a:t>leaders.</a:t>
            </a:r>
          </a:p>
          <a:p>
            <a:r>
              <a:rPr lang="en-US" dirty="0"/>
              <a:t>DSDM is known best for its emphasis on </a:t>
            </a:r>
            <a:r>
              <a:rPr lang="en-US" b="1" dirty="0"/>
              <a:t>constraint-driven delivery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The framework </a:t>
            </a:r>
            <a:r>
              <a:rPr lang="en-US" dirty="0"/>
              <a:t>will set </a:t>
            </a:r>
            <a:r>
              <a:rPr lang="en-US" b="1" u="sng" dirty="0"/>
              <a:t>cost, quality, and time </a:t>
            </a:r>
            <a:r>
              <a:rPr lang="en-US" dirty="0"/>
              <a:t>at the outset, and then use </a:t>
            </a:r>
            <a:r>
              <a:rPr lang="en-US" dirty="0" smtClean="0"/>
              <a:t>formalized prioritization </a:t>
            </a:r>
            <a:r>
              <a:rPr lang="en-US" dirty="0"/>
              <a:t>of scope to meet those </a:t>
            </a:r>
            <a:r>
              <a:rPr lang="en-US" dirty="0" smtClean="0"/>
              <a:t>constraints.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559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Constraint-driven agility</a:t>
            </a:r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38200" y="1319814"/>
            <a:ext cx="10591482" cy="5401662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51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3" name="Ink 2"/>
              <p14:cNvContentPartPr/>
              <p14:nvPr/>
            </p14:nvContentPartPr>
            <p14:xfrm>
              <a:off x="1339200" y="-52200"/>
              <a:ext cx="9910800" cy="689652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326960" y="-58680"/>
                <a:ext cx="9937440" cy="6909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7" name="Ink 6"/>
              <p14:cNvContentPartPr/>
              <p14:nvPr/>
            </p14:nvContentPartPr>
            <p14:xfrm>
              <a:off x="1118160" y="474120"/>
              <a:ext cx="10545480" cy="596592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114200" y="471600"/>
                <a:ext cx="10555920" cy="5981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13581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Dsdm</a:t>
            </a:r>
            <a:r>
              <a:rPr lang="en-US" dirty="0" smtClean="0"/>
              <a:t> principles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Focus on the business need.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Deliver on time.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Collaborate.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Never compromise quality.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Build incrementally from firm foundations.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Develop iteratively.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Communicate continuously and clearly.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Demonstrate control (use appropriate techniques).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501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SCALING FRAMEWORKS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194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SCRUM OF SCRUMS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56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</a:t>
            </a:r>
            <a:r>
              <a:rPr lang="en-US" cap="none" dirty="0" err="1" smtClean="0"/>
              <a:t>o</a:t>
            </a:r>
            <a:r>
              <a:rPr lang="en-US" dirty="0" err="1" smtClean="0"/>
              <a:t>S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Scrum of Scrums (</a:t>
            </a:r>
            <a:r>
              <a:rPr lang="en-US" dirty="0" err="1"/>
              <a:t>SoS</a:t>
            </a:r>
            <a:r>
              <a:rPr lang="en-US" dirty="0"/>
              <a:t>), also known as “meta Scrum,” is a technique </a:t>
            </a:r>
            <a:r>
              <a:rPr lang="en-US" dirty="0" smtClean="0"/>
              <a:t>used when </a:t>
            </a:r>
            <a:r>
              <a:rPr lang="en-US" dirty="0"/>
              <a:t>two or more Scrum teams consisting of three to nine members each </a:t>
            </a:r>
            <a:r>
              <a:rPr lang="en-US" dirty="0" smtClean="0"/>
              <a:t>need to </a:t>
            </a:r>
            <a:r>
              <a:rPr lang="en-US" dirty="0"/>
              <a:t>coordinate their work instead of one large Scrum team. </a:t>
            </a:r>
            <a:endParaRPr lang="en-US" dirty="0" smtClean="0"/>
          </a:p>
          <a:p>
            <a:r>
              <a:rPr lang="en-US" dirty="0" smtClean="0"/>
              <a:t>A </a:t>
            </a:r>
            <a:r>
              <a:rPr lang="en-US" dirty="0"/>
              <a:t>representative </a:t>
            </a:r>
            <a:r>
              <a:rPr lang="en-US" dirty="0" smtClean="0"/>
              <a:t>from each </a:t>
            </a:r>
            <a:r>
              <a:rPr lang="en-US" dirty="0"/>
              <a:t>team attends a meeting with the other team representative(s), </a:t>
            </a:r>
            <a:r>
              <a:rPr lang="en-US" dirty="0" smtClean="0"/>
              <a:t>potentially daily </a:t>
            </a:r>
            <a:r>
              <a:rPr lang="en-US" dirty="0"/>
              <a:t>but typically two to three times a week. The daily meeting is </a:t>
            </a:r>
            <a:r>
              <a:rPr lang="en-US" dirty="0" smtClean="0"/>
              <a:t>conducted similar </a:t>
            </a:r>
            <a:r>
              <a:rPr lang="en-US" dirty="0"/>
              <a:t>to the daily standup in Scrum where the representative reports </a:t>
            </a:r>
            <a:r>
              <a:rPr lang="en-US" dirty="0" smtClean="0"/>
              <a:t>completed work</a:t>
            </a:r>
            <a:r>
              <a:rPr lang="en-US" dirty="0"/>
              <a:t>, next set of work, any current impediments, and potential </a:t>
            </a:r>
            <a:r>
              <a:rPr lang="en-US" dirty="0" smtClean="0"/>
              <a:t>upcoming impediments </a:t>
            </a:r>
            <a:r>
              <a:rPr lang="en-US" dirty="0"/>
              <a:t>that might block the other team(s).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goal is to ensure the </a:t>
            </a:r>
            <a:r>
              <a:rPr lang="en-US" dirty="0" smtClean="0"/>
              <a:t>teams are </a:t>
            </a:r>
            <a:r>
              <a:rPr lang="en-US" dirty="0"/>
              <a:t>coordinating work and removing impediments to optimize the efficiency </a:t>
            </a:r>
            <a:r>
              <a:rPr lang="en-US" dirty="0" smtClean="0"/>
              <a:t>of all </a:t>
            </a:r>
            <a:r>
              <a:rPr lang="en-US" dirty="0"/>
              <a:t>the teams.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55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4714560" y="688320"/>
              <a:ext cx="1524960" cy="492120"/>
            </p14:xfrm>
          </p:contentPart>
        </mc:Choice>
        <mc:Fallback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704840" y="681840"/>
                <a:ext cx="1541160" cy="509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765776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7477" y="25921"/>
            <a:ext cx="11017045" cy="6889725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996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DISCIPLINED AGILE (DA)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762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Disciplined Agile (DA) is a process decision framework that integrates </a:t>
            </a:r>
            <a:r>
              <a:rPr lang="en-US" dirty="0" smtClean="0"/>
              <a:t>several agile </a:t>
            </a:r>
            <a:r>
              <a:rPr lang="en-US" dirty="0"/>
              <a:t>best practices into a comprehensive model. </a:t>
            </a:r>
            <a:endParaRPr lang="en-US" dirty="0" smtClean="0"/>
          </a:p>
          <a:p>
            <a:r>
              <a:rPr lang="en-US" dirty="0" smtClean="0"/>
              <a:t>DA </a:t>
            </a:r>
            <a:r>
              <a:rPr lang="en-US" dirty="0"/>
              <a:t>was designed to offer </a:t>
            </a:r>
            <a:r>
              <a:rPr lang="en-US" dirty="0" smtClean="0"/>
              <a:t>a balance </a:t>
            </a:r>
            <a:r>
              <a:rPr lang="en-US" dirty="0"/>
              <a:t>between those popular methods deemed to be either too narrow in </a:t>
            </a:r>
            <a:r>
              <a:rPr lang="en-US" dirty="0" smtClean="0"/>
              <a:t>focus (</a:t>
            </a:r>
            <a:r>
              <a:rPr lang="en-US" dirty="0"/>
              <a:t>e.g., Scrum) or too prescriptive in detail (e.g., </a:t>
            </a:r>
            <a:r>
              <a:rPr lang="en-US" dirty="0" err="1"/>
              <a:t>AgileUP</a:t>
            </a:r>
            <a:r>
              <a:rPr lang="en-US" dirty="0"/>
              <a:t>).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58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5144400" y="651600"/>
              <a:ext cx="1503000" cy="50076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135760" y="645120"/>
                <a:ext cx="1518120" cy="516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01862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 principles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People-first. </a:t>
            </a:r>
            <a:r>
              <a:rPr lang="en-US" dirty="0"/>
              <a:t>Enumerating roles and organization elements at </a:t>
            </a:r>
            <a:r>
              <a:rPr lang="en-US" dirty="0" smtClean="0"/>
              <a:t>various levels</a:t>
            </a:r>
            <a:r>
              <a:rPr lang="en-US" dirty="0"/>
              <a:t>.</a:t>
            </a:r>
          </a:p>
          <a:p>
            <a:r>
              <a:rPr lang="en-US" b="1" dirty="0"/>
              <a:t>Learning-oriented. </a:t>
            </a:r>
            <a:r>
              <a:rPr lang="en-US" dirty="0"/>
              <a:t>Encouraging collaborative improvement.</a:t>
            </a:r>
          </a:p>
          <a:p>
            <a:r>
              <a:rPr lang="en-US" b="1" dirty="0"/>
              <a:t>Full delivery life cycle. </a:t>
            </a:r>
            <a:r>
              <a:rPr lang="en-US" dirty="0"/>
              <a:t>Promoting several fit-for-purpose life cycles.</a:t>
            </a:r>
          </a:p>
          <a:p>
            <a:r>
              <a:rPr lang="en-US" b="1" dirty="0"/>
              <a:t>Goal-driven. </a:t>
            </a:r>
            <a:r>
              <a:rPr lang="en-US" dirty="0"/>
              <a:t>Tailoring processes to achieve specific outcomes.</a:t>
            </a:r>
          </a:p>
          <a:p>
            <a:r>
              <a:rPr lang="en-US" b="1" dirty="0"/>
              <a:t>Enterprise awareness. </a:t>
            </a:r>
            <a:r>
              <a:rPr lang="en-US" dirty="0"/>
              <a:t>Offering guidance on </a:t>
            </a:r>
            <a:r>
              <a:rPr lang="en-US" dirty="0" smtClean="0"/>
              <a:t>cross-departmental governance</a:t>
            </a:r>
            <a:r>
              <a:rPr lang="en-US" dirty="0"/>
              <a:t>.</a:t>
            </a:r>
          </a:p>
          <a:p>
            <a:r>
              <a:rPr lang="en-US" b="1" dirty="0"/>
              <a:t>Scalable. </a:t>
            </a:r>
            <a:r>
              <a:rPr lang="en-US" dirty="0"/>
              <a:t>Covering multiple dimensions of program complexity.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59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6734880" y="702720"/>
              <a:ext cx="1456920" cy="72180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725880" y="696240"/>
                <a:ext cx="1472400" cy="739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48591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718458"/>
            <a:ext cx="8567738" cy="3402782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10: </a:t>
            </a:r>
            <a:r>
              <a:rPr lang="en-US" sz="4900" b="1" dirty="0" smtClean="0">
                <a:solidFill>
                  <a:srgbClr val="FF0000"/>
                </a:solidFill>
                <a:latin typeface="+mn-lt"/>
              </a:rPr>
              <a:t>ACP</a:t>
            </a:r>
            <a:endParaRPr lang="en-US" sz="54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718458"/>
            <a:ext cx="3373283" cy="563789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7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60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17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Does PMI Think About Agile</a:t>
            </a:r>
            <a:r>
              <a:rPr lang="en-US" dirty="0" smtClean="0"/>
              <a:t>? [1/3]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</a:t>
            </a:r>
            <a:r>
              <a:rPr lang="en-US" dirty="0"/>
              <a:t>Agile Coach focuses on clarifying project objectives, coordinating with organizational stakeholders, and assisting the self-managing team</a:t>
            </a:r>
          </a:p>
          <a:p>
            <a:endParaRPr lang="en-US" dirty="0"/>
          </a:p>
          <a:p>
            <a:r>
              <a:rPr lang="en-US" dirty="0" smtClean="0"/>
              <a:t>You </a:t>
            </a:r>
            <a:r>
              <a:rPr lang="en-US" dirty="0"/>
              <a:t>[the Coach] are supporting an Agile project team</a:t>
            </a:r>
          </a:p>
          <a:p>
            <a:pPr lvl="1"/>
            <a:r>
              <a:rPr lang="en-US" dirty="0" smtClean="0"/>
              <a:t>Multi-release </a:t>
            </a:r>
            <a:r>
              <a:rPr lang="en-US" dirty="0"/>
              <a:t>schedule</a:t>
            </a:r>
          </a:p>
          <a:p>
            <a:pPr lvl="1"/>
            <a:r>
              <a:rPr lang="en-US" dirty="0" smtClean="0"/>
              <a:t>Numerous </a:t>
            </a:r>
            <a:r>
              <a:rPr lang="en-US" dirty="0"/>
              <a:t>Stakeholders</a:t>
            </a:r>
          </a:p>
          <a:p>
            <a:pPr lvl="1"/>
            <a:r>
              <a:rPr lang="en-US" dirty="0" smtClean="0"/>
              <a:t>Software </a:t>
            </a:r>
            <a:r>
              <a:rPr lang="en-US" dirty="0"/>
              <a:t>project for large organization</a:t>
            </a:r>
          </a:p>
          <a:p>
            <a:endParaRPr lang="en-US" dirty="0"/>
          </a:p>
          <a:p>
            <a:r>
              <a:rPr lang="en-US" dirty="0" smtClean="0"/>
              <a:t>Planning </a:t>
            </a:r>
            <a:r>
              <a:rPr lang="en-US" dirty="0"/>
              <a:t>is important, but less important than adapting </a:t>
            </a:r>
            <a:r>
              <a:rPr lang="en-US" dirty="0" smtClean="0"/>
              <a:t>to change</a:t>
            </a:r>
            <a:r>
              <a:rPr lang="en-US" dirty="0"/>
              <a:t>!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61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3636360" y="635040"/>
              <a:ext cx="7541280" cy="290088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626640" y="622800"/>
                <a:ext cx="7557480" cy="2923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810208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You </a:t>
            </a:r>
            <a:r>
              <a:rPr lang="en-US" dirty="0"/>
              <a:t>support the Agile team throughout the project, key Stakeholders are engaged effectively, roles and responsibilities are defined</a:t>
            </a:r>
          </a:p>
          <a:p>
            <a:endParaRPr lang="en-US" dirty="0"/>
          </a:p>
          <a:p>
            <a:r>
              <a:rPr lang="en-US" dirty="0" smtClean="0"/>
              <a:t>Self-organizing </a:t>
            </a:r>
            <a:r>
              <a:rPr lang="en-US" dirty="0"/>
              <a:t>teams own implementation of project processes</a:t>
            </a:r>
          </a:p>
          <a:p>
            <a:endParaRPr lang="en-US" dirty="0"/>
          </a:p>
          <a:p>
            <a:r>
              <a:rPr lang="en-US" dirty="0" smtClean="0"/>
              <a:t>Agile </a:t>
            </a:r>
            <a:r>
              <a:rPr lang="en-US" dirty="0"/>
              <a:t>Coaches influence stakeholders, enable change, help to resolve problems, and help teams focus on, and communicate outcomes</a:t>
            </a:r>
          </a:p>
          <a:p>
            <a:endParaRPr lang="en-US" dirty="0"/>
          </a:p>
          <a:p>
            <a:r>
              <a:rPr lang="en-US" dirty="0" smtClean="0"/>
              <a:t>We </a:t>
            </a:r>
            <a:r>
              <a:rPr lang="en-US" dirty="0"/>
              <a:t>are always looking for small, incremental improvements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62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Does PMI Think About Agile</a:t>
            </a:r>
            <a:r>
              <a:rPr lang="en-US" dirty="0" smtClean="0"/>
              <a:t>? [2/3]</a:t>
            </a:r>
            <a:endParaRPr 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10764720" y="2341440"/>
              <a:ext cx="772560" cy="736200"/>
            </p14:xfrm>
          </p:contentPart>
        </mc:Choice>
        <mc:Fallback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0752480" y="2334960"/>
                <a:ext cx="791280" cy="753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362419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Agile </a:t>
            </a:r>
            <a:r>
              <a:rPr lang="en-US" dirty="0"/>
              <a:t>Coaches spend their time:</a:t>
            </a:r>
          </a:p>
          <a:p>
            <a:pPr lvl="1"/>
            <a:r>
              <a:rPr lang="en-US" dirty="0" smtClean="0"/>
              <a:t>Helping </a:t>
            </a:r>
            <a:r>
              <a:rPr lang="en-US" dirty="0"/>
              <a:t>the team self-organize and self-manage</a:t>
            </a:r>
          </a:p>
          <a:p>
            <a:pPr lvl="1"/>
            <a:r>
              <a:rPr lang="en-US" dirty="0" smtClean="0"/>
              <a:t>Helping </a:t>
            </a:r>
            <a:r>
              <a:rPr lang="en-US" dirty="0"/>
              <a:t>the team resolve problems and impediments</a:t>
            </a:r>
          </a:p>
          <a:p>
            <a:pPr lvl="1"/>
            <a:r>
              <a:rPr lang="en-US" dirty="0" smtClean="0"/>
              <a:t>Help </a:t>
            </a:r>
            <a:r>
              <a:rPr lang="en-US" dirty="0"/>
              <a:t>engage stakeholders</a:t>
            </a:r>
          </a:p>
          <a:p>
            <a:pPr lvl="1"/>
            <a:r>
              <a:rPr lang="en-US" dirty="0" smtClean="0"/>
              <a:t>Coach </a:t>
            </a:r>
            <a:r>
              <a:rPr lang="en-US" dirty="0"/>
              <a:t>team members and members of the organization on Agile principles</a:t>
            </a:r>
          </a:p>
          <a:p>
            <a:endParaRPr lang="en-US" dirty="0"/>
          </a:p>
          <a:p>
            <a:r>
              <a:rPr lang="en-US" dirty="0" smtClean="0"/>
              <a:t>The </a:t>
            </a:r>
            <a:r>
              <a:rPr lang="en-US" dirty="0"/>
              <a:t>Agile approach stipulates:</a:t>
            </a:r>
          </a:p>
          <a:p>
            <a:pPr lvl="1"/>
            <a:r>
              <a:rPr lang="en-US" dirty="0" smtClean="0"/>
              <a:t>Plan </a:t>
            </a:r>
            <a:r>
              <a:rPr lang="en-US" dirty="0"/>
              <a:t>at the high level up-front, and execute releases and iterations, help the team manage work, communicate with stakeholders</a:t>
            </a:r>
          </a:p>
          <a:p>
            <a:pPr lvl="1"/>
            <a:r>
              <a:rPr lang="en-US" dirty="0" smtClean="0"/>
              <a:t>Planning </a:t>
            </a:r>
            <a:r>
              <a:rPr lang="en-US" dirty="0"/>
              <a:t>actions are done by Product Owner working with the team; decisions are made by the team</a:t>
            </a:r>
          </a:p>
          <a:p>
            <a:pPr lvl="1"/>
            <a:r>
              <a:rPr lang="en-US" dirty="0" smtClean="0"/>
              <a:t>Changes </a:t>
            </a:r>
            <a:r>
              <a:rPr lang="en-US" dirty="0"/>
              <a:t>to the plan are sought after, and embraced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63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Does PMI Think About Agile</a:t>
            </a:r>
            <a:r>
              <a:rPr lang="en-US" dirty="0" smtClean="0"/>
              <a:t>? [3/3]</a:t>
            </a:r>
            <a:endParaRPr 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10584720" y="2171520"/>
              <a:ext cx="965160" cy="676800"/>
            </p14:xfrm>
          </p:contentPart>
        </mc:Choice>
        <mc:Fallback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0574280" y="2165040"/>
                <a:ext cx="982080" cy="693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01693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VALUE-DRIVEN DELIVERY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96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Delivering </a:t>
            </a:r>
            <a:r>
              <a:rPr lang="en-US" dirty="0"/>
              <a:t>Value is a cornerstone of Agile methods.</a:t>
            </a:r>
          </a:p>
          <a:p>
            <a:r>
              <a:rPr lang="en-US" dirty="0" smtClean="0"/>
              <a:t>Projects </a:t>
            </a:r>
            <a:r>
              <a:rPr lang="en-US" dirty="0"/>
              <a:t>are undertaken to provide businesses </a:t>
            </a:r>
            <a:r>
              <a:rPr lang="en-US" dirty="0" smtClean="0"/>
              <a:t>with additional </a:t>
            </a:r>
            <a:r>
              <a:rPr lang="en-US" dirty="0"/>
              <a:t>value.</a:t>
            </a:r>
          </a:p>
          <a:p>
            <a:r>
              <a:rPr lang="en-US" dirty="0" smtClean="0"/>
              <a:t>Value </a:t>
            </a:r>
            <a:r>
              <a:rPr lang="en-US" dirty="0"/>
              <a:t>Driven Delivery is the aim to </a:t>
            </a:r>
            <a:r>
              <a:rPr lang="en-US" dirty="0" smtClean="0"/>
              <a:t>maximize </a:t>
            </a:r>
            <a:r>
              <a:rPr lang="en-US" dirty="0"/>
              <a:t>value throughout the life of the project</a:t>
            </a:r>
          </a:p>
          <a:p>
            <a:pPr marL="457200" lvl="1" indent="0">
              <a:buNone/>
            </a:pPr>
            <a:r>
              <a:rPr lang="en-US" dirty="0"/>
              <a:t>- “Will it make the boat go faster?”</a:t>
            </a:r>
          </a:p>
          <a:p>
            <a:r>
              <a:rPr lang="en-US" dirty="0" smtClean="0"/>
              <a:t>Negative </a:t>
            </a:r>
            <a:r>
              <a:rPr lang="en-US" dirty="0"/>
              <a:t>risk reduces or removes value = “Anti-Value”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157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Assessing Value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There </a:t>
            </a:r>
            <a:r>
              <a:rPr lang="en-US" dirty="0"/>
              <a:t>are several mathematical ways to assess value</a:t>
            </a:r>
          </a:p>
          <a:p>
            <a:pPr lvl="1"/>
            <a:r>
              <a:rPr lang="en-US" dirty="0" smtClean="0"/>
              <a:t>Return </a:t>
            </a:r>
            <a:r>
              <a:rPr lang="en-US" dirty="0"/>
              <a:t>on investment (ROI)</a:t>
            </a:r>
          </a:p>
          <a:p>
            <a:pPr lvl="1"/>
            <a:r>
              <a:rPr lang="en-US" dirty="0" smtClean="0"/>
              <a:t>Net </a:t>
            </a:r>
            <a:r>
              <a:rPr lang="en-US" dirty="0"/>
              <a:t>present value (NPV)</a:t>
            </a:r>
          </a:p>
          <a:p>
            <a:pPr lvl="1"/>
            <a:r>
              <a:rPr lang="en-US" dirty="0" smtClean="0"/>
              <a:t>Internal </a:t>
            </a:r>
            <a:r>
              <a:rPr lang="en-US" dirty="0"/>
              <a:t>rate of return (IRR)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66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6090480" y="423000"/>
              <a:ext cx="1369080" cy="104616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081840" y="416520"/>
                <a:ext cx="1384200" cy="1064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382795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Customer-Valued Prioritization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Determining </a:t>
            </a:r>
            <a:r>
              <a:rPr lang="en-US" dirty="0"/>
              <a:t>what holds the greatest value for our customers.</a:t>
            </a:r>
          </a:p>
          <a:p>
            <a:r>
              <a:rPr lang="en-US" dirty="0" smtClean="0"/>
              <a:t>MUST </a:t>
            </a:r>
            <a:r>
              <a:rPr lang="en-US" dirty="0"/>
              <a:t>involve the customer</a:t>
            </a:r>
          </a:p>
          <a:p>
            <a:r>
              <a:rPr lang="en-US" dirty="0" smtClean="0"/>
              <a:t>Prioritized </a:t>
            </a:r>
            <a:r>
              <a:rPr lang="en-US" dirty="0"/>
              <a:t>work packages are arranged in a Product Backlog (SCRUM) or Feature List (FDD).</a:t>
            </a:r>
          </a:p>
          <a:p>
            <a:r>
              <a:rPr lang="en-US" dirty="0" smtClean="0"/>
              <a:t>This </a:t>
            </a:r>
            <a:r>
              <a:rPr lang="en-US" dirty="0"/>
              <a:t>is an ongoing process (and relationship!)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06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LinkedIn </a:t>
            </a:r>
            <a:r>
              <a:rPr lang="en-US" dirty="0" smtClean="0"/>
              <a:t>account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https://www.linkedin.com/in/doctorakramali</a:t>
            </a:r>
            <a:r>
              <a:rPr lang="en-US" dirty="0" smtClean="0">
                <a:hlinkClick r:id="rId2"/>
              </a:rPr>
              <a:t>/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897903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6557</TotalTime>
  <Words>4164</Words>
  <Application>Microsoft Office PowerPoint</Application>
  <PresentationFormat>Widescreen</PresentationFormat>
  <Paragraphs>560</Paragraphs>
  <Slides>68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68</vt:i4>
      </vt:variant>
    </vt:vector>
  </HeadingPairs>
  <TitlesOfParts>
    <vt:vector size="76" baseType="lpstr">
      <vt:lpstr>Arial</vt:lpstr>
      <vt:lpstr>Calibri</vt:lpstr>
      <vt:lpstr>Calibri Light</vt:lpstr>
      <vt:lpstr>Courier New</vt:lpstr>
      <vt:lpstr>Times New Roman</vt:lpstr>
      <vt:lpstr>Wingdings</vt:lpstr>
      <vt:lpstr>1_Office Theme</vt:lpstr>
      <vt:lpstr>Office Theme</vt:lpstr>
      <vt:lpstr> PMG 622 Agile Project Management final exam summary slides 18-Apr-2022</vt:lpstr>
      <vt:lpstr>All contents of all lectures are included in the exam  يتم تضمين جميع محتويات جميع المحاضرات في الاختبار</vt:lpstr>
      <vt:lpstr> PMG 622 Agile Project Management LECTURE 05: IMPLEMENTING AGILE: DELIVERING IN AN AGILE ENVIRONMENT [Part 2 of 2]</vt:lpstr>
      <vt:lpstr>MEASUREMENTS IN AGILE PROJECTS</vt:lpstr>
      <vt:lpstr>AGILE TEAMS MEASURE RESULTS</vt:lpstr>
      <vt:lpstr>Agile duration prediction</vt:lpstr>
      <vt:lpstr>Flow-based agile teams measurements:</vt:lpstr>
      <vt:lpstr>tip</vt:lpstr>
      <vt:lpstr>The downside of relative estimation</vt:lpstr>
      <vt:lpstr> PMG 622 Agile Project Management LECTURE 06: ORGANIZATIONAL CONSIDERATIONS FOR PROJECT AGILITy</vt:lpstr>
      <vt:lpstr>introduction</vt:lpstr>
      <vt:lpstr>ORGANIZATIONAL CHANGE MANAGEMENT</vt:lpstr>
      <vt:lpstr>iNTRODUCTION</vt:lpstr>
      <vt:lpstr>DRIVERS FOR CHANGE MANAGEMENT</vt:lpstr>
      <vt:lpstr>READINESS FOR CHANGE</vt:lpstr>
      <vt:lpstr>organizational change-friendly characteristics</vt:lpstr>
      <vt:lpstr>Organizational roadblock to change</vt:lpstr>
      <vt:lpstr>approaches to accelerate a cultural compatibility:</vt:lpstr>
      <vt:lpstr>ORGANIZATIONAL CULTURE</vt:lpstr>
      <vt:lpstr>organization's DNA</vt:lpstr>
      <vt:lpstr>“Culture eats strategy for breakfast”—Peter Drucker</vt:lpstr>
      <vt:lpstr>CREATING AN ENVIRONMENT OF SAFETY</vt:lpstr>
      <vt:lpstr>ASSESSING ORGANIZATIONAL CULTURE</vt:lpstr>
      <vt:lpstr>Tip: Culture versus Structure</vt:lpstr>
      <vt:lpstr> PMG 622 Agile Project Management LECTURE 07: ANNEX A3 OVERVIEW OF AGILE AND LEAN FRAMEWORKS [1/2]</vt:lpstr>
      <vt:lpstr>Introduction TO AGILE AND LEAN FRAMEWORKS</vt:lpstr>
      <vt:lpstr>SELECTION CRITERIA FOR THE AGILE PRACTICE GUIDE</vt:lpstr>
      <vt:lpstr>scrum</vt:lpstr>
      <vt:lpstr>SCRUM</vt:lpstr>
      <vt:lpstr>The Scrum team (roles)</vt:lpstr>
      <vt:lpstr>Scrum events and artifacts</vt:lpstr>
      <vt:lpstr>EXTREME PROGRAMMING </vt:lpstr>
      <vt:lpstr>XP</vt:lpstr>
      <vt:lpstr>PowerPoint Presentation</vt:lpstr>
      <vt:lpstr>core values</vt:lpstr>
      <vt:lpstr>key principles</vt:lpstr>
      <vt:lpstr>PowerPoint Presentation</vt:lpstr>
      <vt:lpstr>KANBAN METHOD</vt:lpstr>
      <vt:lpstr>KANBAN METHOD [1/2]</vt:lpstr>
      <vt:lpstr>KANBAN METHOD [2/2]</vt:lpstr>
      <vt:lpstr>KANBan</vt:lpstr>
      <vt:lpstr>Applicability and utilization</vt:lpstr>
      <vt:lpstr>emphasis</vt:lpstr>
      <vt:lpstr>Conditions for best use [1/2]</vt:lpstr>
      <vt:lpstr>Conditions for best use [2/2]</vt:lpstr>
      <vt:lpstr>Defining Principles and Properties of the Kanban Method</vt:lpstr>
      <vt:lpstr>Kanban board</vt:lpstr>
      <vt:lpstr> PMG 622 Agile Project Management LECTURE 08: ANNEX A3 OVERVIEW OF AGILE AND LEAN FRAMEWORKS [2/2] &amp; TAILORING</vt:lpstr>
      <vt:lpstr>DYNAMIC SYSTEMS DEVELOPMENT METHOD</vt:lpstr>
      <vt:lpstr>DSDM</vt:lpstr>
      <vt:lpstr>Constraint-driven agility</vt:lpstr>
      <vt:lpstr>Dsdm principles</vt:lpstr>
      <vt:lpstr>SCALING FRAMEWORKS</vt:lpstr>
      <vt:lpstr>SCRUM OF SCRUMS</vt:lpstr>
      <vt:lpstr>SoS</vt:lpstr>
      <vt:lpstr>PowerPoint Presentation</vt:lpstr>
      <vt:lpstr>DISCIPLINED AGILE (DA)</vt:lpstr>
      <vt:lpstr>DA</vt:lpstr>
      <vt:lpstr>DA principles</vt:lpstr>
      <vt:lpstr> PMG 622 Agile Project Management LECTURE 10: ACP</vt:lpstr>
      <vt:lpstr>How Does PMI Think About Agile? [1/3]</vt:lpstr>
      <vt:lpstr>How Does PMI Think About Agile? [2/3]</vt:lpstr>
      <vt:lpstr>How Does PMI Think About Agile? [3/3]</vt:lpstr>
      <vt:lpstr>VALUE-DRIVEN DELIVERY</vt:lpstr>
      <vt:lpstr>Introduction</vt:lpstr>
      <vt:lpstr>Assessing Value</vt:lpstr>
      <vt:lpstr>Customer-Valued Prioritization</vt:lpstr>
      <vt:lpstr>LinkedIn account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Windows User</cp:lastModifiedBy>
  <cp:revision>630</cp:revision>
  <dcterms:created xsi:type="dcterms:W3CDTF">2020-10-15T07:04:09Z</dcterms:created>
  <dcterms:modified xsi:type="dcterms:W3CDTF">2022-04-18T20:50:59Z</dcterms:modified>
</cp:coreProperties>
</file>