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8551C-A836-B480-4043-C2DFDD25E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2B904-CE29-D1DC-F518-1E6EF9B33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72FD2-1E1A-452E-815A-B131380AE19C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0D76DE-406A-5551-6A01-19F9DCA6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064C34-0D2E-1849-2C54-0A9A1663C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0769A-079B-467E-9923-7C5905EC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67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288DCA-4DD9-B941-C153-106067E73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C9B62-1891-CC82-C2A7-6EBF4C0CF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18A95-CE04-1CAE-2150-B6F2292CF6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272FD2-1E1A-452E-815A-B131380AE19C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ECBE3-D6BE-0350-D30C-BC1A6107E7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9D7CE-0ADF-8B0D-C4DD-D7ADBF8F8E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B0769A-079B-467E-9923-7C5905ECE4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88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E8C47-5950-E793-AF58-2A029FD78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8D832-CFFF-DA33-9853-8A1C698338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20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C5288B-9C29-8AD8-8DE1-3AA95D23B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02C6D-CA53-FB6F-C20A-0CB7B750C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172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79D35E-C909-BA5E-E1D1-F0D99B822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BBBF22-C7DB-0EEA-1E60-9C8BFDA2E8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0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A786EA-BD18-BAF8-059E-2B8371298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3F43A-AEE4-BA75-7F59-1651C1F0B7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9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B72F5A-7A74-CD12-CFA6-829BF9EC4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6A7C1-EF2D-EF99-CFDB-BD677ADBE6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7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D7360-98F8-6EAD-4966-3539E8776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90021-4B32-F492-F6BF-A962C90B4B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60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E521C-DA1E-CBC1-1E26-9F04BC6C0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55890-B428-6308-309F-BE47EBC525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7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AA93C5-C1CC-3EF2-1AB5-9E2146DF5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709AAC-25A7-7E0B-1210-C3D1B3457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92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2CCD68-CF08-1686-B095-B6B73CF1B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7991DD-8EAD-6606-0674-B226C116CD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6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3F8D1-D94F-13F6-D491-A5D02ABB1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21AF4-1BED-0A15-843D-25F3775B2A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7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59ECC-5D38-F58D-C199-078B5D5C2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AC506A-022C-9003-7A6B-6AA3B4C64C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2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4CAAC-3FE2-CF17-5DF0-66EF78A00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A8C713-25DA-2A47-3DBB-4F4518E5B7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55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BD89ED-A1C2-162A-BAD6-D9757283D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A3C21C-840E-B605-5665-412DD4B05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2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B32DED-E104-4127-16A0-5CF46687F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CE8CF-3FA6-0199-825B-F36CB6D3D8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3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912CC6-733E-783E-01D2-38AA86653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2AA1F-AE89-8D71-5F1B-9E1FEBF2E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06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7988D3-C40A-B715-5A93-9E5DF64B0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50BC2-EBF4-AFD5-6EF8-A1CCDC482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8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00350C-17BC-E920-FF1A-961BFCD53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518CC2-E99A-9598-5773-CA645F0140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2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1D5283-9D43-E666-F8C0-488E65EB3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96843-C881-25AA-D3D5-63D776C94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48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EB4EF-2E9B-A734-3388-2B6C27C1B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26B71C-BED6-CB2E-EFD7-9D378B3B4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1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18A75E-A6A7-3BC4-7B62-4FE691EF8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2E6DC-43AA-FD89-FF78-BE9296578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5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CC2E80-5088-570B-5FC6-E9C507973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32315-AE76-6170-C162-E4A77627AD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30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44B22-7813-1438-8E77-E8B115DF3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4EFA8A-2F08-F997-9C4D-A76F2D6AF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72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1C9957-B9BB-1828-EE13-E52D1E2DE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DFD8F-D78B-3FB2-2598-D5D70B4ED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96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E0177-DF02-1002-0453-28D4A9B9A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31382-7172-A004-6E59-5105EC65B4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9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37911-D1FB-3E94-ED4D-E248A48B1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F2149-C54A-7352-47E1-FAD35BB69B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7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386373-4006-C0A5-BE67-BC64CF714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00F7E-B8AD-CC75-1A92-E5BE38B3F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8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21778-EAE7-40D1-6902-5F2586B46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66BD7F-5CB6-9835-89CD-EE279B27A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65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ED3C0F-6B53-A5D8-909D-34DB1DBC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A9B870-4366-FD13-7FFB-7EA961BAB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1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A3A608-7476-EFD3-3897-4C43FB36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3F266-5B5F-F01F-7AC8-22F9496A41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6F96A-EC20-5817-A665-F28549442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366594-3C70-E3B0-4676-3EC054C1F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5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41700E-4CD8-FA2A-5235-3CA3A331C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7D6EF-A769-1BFB-1547-51D86DF829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55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E5FA23-9A74-46B8-63FF-55081503A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96B09-DB2D-9381-2A2B-EC6116B30A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5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BB3512-D5BB-5AE2-B375-47B163C87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2479A4-493B-CA37-7FB3-EC1181033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64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21371A-4AD9-244A-5A91-635D3F0BB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2C94D-D367-CEDA-CD1C-CA53DABFFD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02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55E5E7-351E-2687-AE50-B294E4D14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21685-747C-DC64-2DCF-FE4D6E76C5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30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298498-3620-6635-C9D9-3F02D076D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072A6-B849-E73D-F5FA-4867553F6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1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6BCAF5-0A62-6862-9F42-BCAA6F91B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C2EB8-EC2F-8D84-6429-6807A8D095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69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A32A35-E847-B7C7-B5EF-4FAADC5F8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596F7D-48B9-FF6B-F21E-5F9432EB8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0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D90056-E6E9-1FA7-2461-D12ADBAD9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260B9-79BD-183C-8860-633AA6D467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3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FF995C-963D-C58F-8380-D4C89C6AE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873112-346B-D8F0-64F6-34B526068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66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2026-02-25T21:09:32Z</dcterms:created>
  <dcterms:modified xsi:type="dcterms:W3CDTF">2026-02-25T21:09:32Z</dcterms:modified>
</cp:coreProperties>
</file>