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1"/>
  </p:notesMasterIdLst>
  <p:sldIdLst>
    <p:sldId id="303" r:id="rId2"/>
    <p:sldId id="256" r:id="rId3"/>
    <p:sldId id="257" r:id="rId4"/>
    <p:sldId id="258" r:id="rId5"/>
    <p:sldId id="259" r:id="rId6"/>
    <p:sldId id="260" r:id="rId7"/>
    <p:sldId id="261" r:id="rId8"/>
    <p:sldId id="262" r:id="rId9"/>
    <p:sldId id="263" r:id="rId10"/>
    <p:sldId id="264" r:id="rId11"/>
    <p:sldId id="265" r:id="rId12"/>
    <p:sldId id="266"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5" r:id="rId30"/>
    <p:sldId id="286" r:id="rId31"/>
    <p:sldId id="287" r:id="rId32"/>
    <p:sldId id="288" r:id="rId33"/>
    <p:sldId id="289" r:id="rId34"/>
    <p:sldId id="290" r:id="rId35"/>
    <p:sldId id="291" r:id="rId36"/>
    <p:sldId id="292" r:id="rId37"/>
    <p:sldId id="293" r:id="rId38"/>
    <p:sldId id="294" r:id="rId39"/>
    <p:sldId id="349" r:id="rId40"/>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12" d="100"/>
          <a:sy n="112" d="100"/>
        </p:scale>
        <p:origin x="51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D44857E4-D3C5-46E2-9846-5E30BCC0E199}"/>
    <pc:docChg chg="custSel addSld delSld modSld sldOrd">
      <pc:chgData name="Ahmed Mohammed" userId="52ea684eb8771d40" providerId="LiveId" clId="{D44857E4-D3C5-46E2-9846-5E30BCC0E199}" dt="2026-09-26T10:11:26.994" v="166"/>
      <pc:docMkLst>
        <pc:docMk/>
      </pc:docMkLst>
      <pc:sldChg chg="addSp delSp modSp mod ord modTransition modAnim">
        <pc:chgData name="Ahmed Mohammed" userId="52ea684eb8771d40" providerId="LiveId" clId="{D44857E4-D3C5-46E2-9846-5E30BCC0E199}" dt="2026-09-25T14:23:44.976" v="69"/>
        <pc:sldMkLst>
          <pc:docMk/>
          <pc:sldMk cId="0" sldId="256"/>
        </pc:sldMkLst>
        <pc:spChg chg="mod">
          <ac:chgData name="Ahmed Mohammed" userId="52ea684eb8771d40" providerId="LiveId" clId="{D44857E4-D3C5-46E2-9846-5E30BCC0E199}" dt="2026-09-25T14:15:48.195" v="60" actId="113"/>
          <ac:spMkLst>
            <pc:docMk/>
            <pc:sldMk cId="0" sldId="256"/>
            <ac:spMk id="5" creationId="{00000000-0000-0000-0000-000000000000}"/>
          </ac:spMkLst>
        </pc:spChg>
        <pc:spChg chg="mod">
          <ac:chgData name="Ahmed Mohammed" userId="52ea684eb8771d40" providerId="LiveId" clId="{D44857E4-D3C5-46E2-9846-5E30BCC0E199}" dt="2026-09-25T14:15:17.050" v="58" actId="1076"/>
          <ac:spMkLst>
            <pc:docMk/>
            <pc:sldMk cId="0" sldId="256"/>
            <ac:spMk id="8" creationId="{00000000-0000-0000-0000-000000000000}"/>
          </ac:spMkLst>
        </pc:spChg>
      </pc:sldChg>
      <pc:sldChg chg="addSp delSp modSp mod modTransition delAnim">
        <pc:chgData name="Ahmed Mohammed" userId="52ea684eb8771d40" providerId="LiveId" clId="{D44857E4-D3C5-46E2-9846-5E30BCC0E199}" dt="2026-09-25T14:26:07.388" v="70"/>
        <pc:sldMkLst>
          <pc:docMk/>
          <pc:sldMk cId="0" sldId="257"/>
        </pc:sldMkLst>
        <pc:spChg chg="mod">
          <ac:chgData name="Ahmed Mohammed" userId="52ea684eb8771d40" providerId="LiveId" clId="{D44857E4-D3C5-46E2-9846-5E30BCC0E199}" dt="2026-09-25T13:50:28.785" v="40" actId="255"/>
          <ac:spMkLst>
            <pc:docMk/>
            <pc:sldMk cId="0" sldId="257"/>
            <ac:spMk id="4" creationId="{00000000-0000-0000-0000-000000000000}"/>
          </ac:spMkLst>
        </pc:spChg>
        <pc:spChg chg="mod">
          <ac:chgData name="Ahmed Mohammed" userId="52ea684eb8771d40" providerId="LiveId" clId="{D44857E4-D3C5-46E2-9846-5E30BCC0E199}" dt="2026-09-25T08:03:53.456" v="15" actId="14100"/>
          <ac:spMkLst>
            <pc:docMk/>
            <pc:sldMk cId="0" sldId="257"/>
            <ac:spMk id="6" creationId="{00000000-0000-0000-0000-000000000000}"/>
          </ac:spMkLst>
        </pc:spChg>
        <pc:spChg chg="mod">
          <ac:chgData name="Ahmed Mohammed" userId="52ea684eb8771d40" providerId="LiveId" clId="{D44857E4-D3C5-46E2-9846-5E30BCC0E199}" dt="2026-09-25T08:03:37.877" v="13" actId="255"/>
          <ac:spMkLst>
            <pc:docMk/>
            <pc:sldMk cId="0" sldId="257"/>
            <ac:spMk id="10" creationId="{00000000-0000-0000-0000-000000000000}"/>
          </ac:spMkLst>
        </pc:spChg>
        <pc:spChg chg="mod">
          <ac:chgData name="Ahmed Mohammed" userId="52ea684eb8771d40" providerId="LiveId" clId="{D44857E4-D3C5-46E2-9846-5E30BCC0E199}" dt="2026-09-25T08:03:37.877" v="13" actId="255"/>
          <ac:spMkLst>
            <pc:docMk/>
            <pc:sldMk cId="0" sldId="257"/>
            <ac:spMk id="11" creationId="{00000000-0000-0000-0000-000000000000}"/>
          </ac:spMkLst>
        </pc:spChg>
        <pc:spChg chg="mod">
          <ac:chgData name="Ahmed Mohammed" userId="52ea684eb8771d40" providerId="LiveId" clId="{D44857E4-D3C5-46E2-9846-5E30BCC0E199}" dt="2026-09-25T08:03:37.877" v="13" actId="255"/>
          <ac:spMkLst>
            <pc:docMk/>
            <pc:sldMk cId="0" sldId="257"/>
            <ac:spMk id="15" creationId="{00000000-0000-0000-0000-000000000000}"/>
          </ac:spMkLst>
        </pc:spChg>
        <pc:spChg chg="mod">
          <ac:chgData name="Ahmed Mohammed" userId="52ea684eb8771d40" providerId="LiveId" clId="{D44857E4-D3C5-46E2-9846-5E30BCC0E199}" dt="2026-09-25T08:03:37.877" v="13" actId="255"/>
          <ac:spMkLst>
            <pc:docMk/>
            <pc:sldMk cId="0" sldId="257"/>
            <ac:spMk id="16" creationId="{00000000-0000-0000-0000-000000000000}"/>
          </ac:spMkLst>
        </pc:spChg>
        <pc:spChg chg="mod">
          <ac:chgData name="Ahmed Mohammed" userId="52ea684eb8771d40" providerId="LiveId" clId="{D44857E4-D3C5-46E2-9846-5E30BCC0E199}" dt="2026-09-25T08:03:37.877" v="13" actId="255"/>
          <ac:spMkLst>
            <pc:docMk/>
            <pc:sldMk cId="0" sldId="257"/>
            <ac:spMk id="20" creationId="{00000000-0000-0000-0000-000000000000}"/>
          </ac:spMkLst>
        </pc:spChg>
        <pc:spChg chg="mod">
          <ac:chgData name="Ahmed Mohammed" userId="52ea684eb8771d40" providerId="LiveId" clId="{D44857E4-D3C5-46E2-9846-5E30BCC0E199}" dt="2026-09-25T08:03:37.877" v="13" actId="255"/>
          <ac:spMkLst>
            <pc:docMk/>
            <pc:sldMk cId="0" sldId="257"/>
            <ac:spMk id="21" creationId="{00000000-0000-0000-0000-000000000000}"/>
          </ac:spMkLst>
        </pc:spChg>
        <pc:spChg chg="mod">
          <ac:chgData name="Ahmed Mohammed" userId="52ea684eb8771d40" providerId="LiveId" clId="{D44857E4-D3C5-46E2-9846-5E30BCC0E199}" dt="2026-09-25T08:03:37.877" v="13" actId="255"/>
          <ac:spMkLst>
            <pc:docMk/>
            <pc:sldMk cId="0" sldId="257"/>
            <ac:spMk id="25" creationId="{00000000-0000-0000-0000-000000000000}"/>
          </ac:spMkLst>
        </pc:spChg>
        <pc:spChg chg="mod">
          <ac:chgData name="Ahmed Mohammed" userId="52ea684eb8771d40" providerId="LiveId" clId="{D44857E4-D3C5-46E2-9846-5E30BCC0E199}" dt="2026-09-25T08:03:37.877" v="13" actId="255"/>
          <ac:spMkLst>
            <pc:docMk/>
            <pc:sldMk cId="0" sldId="257"/>
            <ac:spMk id="26" creationId="{00000000-0000-0000-0000-000000000000}"/>
          </ac:spMkLst>
        </pc:spChg>
      </pc:sldChg>
      <pc:sldChg chg="addSp modSp modTransition">
        <pc:chgData name="Ahmed Mohammed" userId="52ea684eb8771d40" providerId="LiveId" clId="{D44857E4-D3C5-46E2-9846-5E30BCC0E199}" dt="2026-09-25T14:29:38.316" v="71"/>
        <pc:sldMkLst>
          <pc:docMk/>
          <pc:sldMk cId="0" sldId="258"/>
        </pc:sldMkLst>
      </pc:sldChg>
      <pc:sldChg chg="addSp modSp mod modTransition">
        <pc:chgData name="Ahmed Mohammed" userId="52ea684eb8771d40" providerId="LiveId" clId="{D44857E4-D3C5-46E2-9846-5E30BCC0E199}" dt="2026-09-26T06:51:14.424" v="72"/>
        <pc:sldMkLst>
          <pc:docMk/>
          <pc:sldMk cId="0" sldId="259"/>
        </pc:sldMkLst>
        <pc:spChg chg="mod">
          <ac:chgData name="Ahmed Mohammed" userId="52ea684eb8771d40" providerId="LiveId" clId="{D44857E4-D3C5-46E2-9846-5E30BCC0E199}" dt="2026-09-25T08:04:05.822" v="16" actId="255"/>
          <ac:spMkLst>
            <pc:docMk/>
            <pc:sldMk cId="0" sldId="259"/>
            <ac:spMk id="7" creationId="{00000000-0000-0000-0000-000000000000}"/>
          </ac:spMkLst>
        </pc:spChg>
      </pc:sldChg>
      <pc:sldChg chg="addSp delSp modSp mod modTransition modAnim">
        <pc:chgData name="Ahmed Mohammed" userId="52ea684eb8771d40" providerId="LiveId" clId="{D44857E4-D3C5-46E2-9846-5E30BCC0E199}" dt="2026-09-26T06:57:37.392" v="79"/>
        <pc:sldMkLst>
          <pc:docMk/>
          <pc:sldMk cId="0" sldId="260"/>
        </pc:sldMkLst>
        <pc:spChg chg="mod">
          <ac:chgData name="Ahmed Mohammed" userId="52ea684eb8771d40" providerId="LiveId" clId="{D44857E4-D3C5-46E2-9846-5E30BCC0E199}" dt="2026-09-25T08:04:16.861" v="17" actId="255"/>
          <ac:spMkLst>
            <pc:docMk/>
            <pc:sldMk cId="0" sldId="260"/>
            <ac:spMk id="7" creationId="{00000000-0000-0000-0000-000000000000}"/>
          </ac:spMkLst>
        </pc:spChg>
      </pc:sldChg>
      <pc:sldChg chg="addSp modSp mod modTransition">
        <pc:chgData name="Ahmed Mohammed" userId="52ea684eb8771d40" providerId="LiveId" clId="{D44857E4-D3C5-46E2-9846-5E30BCC0E199}" dt="2026-09-26T07:05:16.325" v="80"/>
        <pc:sldMkLst>
          <pc:docMk/>
          <pc:sldMk cId="0" sldId="261"/>
        </pc:sldMkLst>
        <pc:spChg chg="mod">
          <ac:chgData name="Ahmed Mohammed" userId="52ea684eb8771d40" providerId="LiveId" clId="{D44857E4-D3C5-46E2-9846-5E30BCC0E199}" dt="2026-09-25T08:04:41.542" v="18" actId="255"/>
          <ac:spMkLst>
            <pc:docMk/>
            <pc:sldMk cId="0" sldId="261"/>
            <ac:spMk id="9" creationId="{00000000-0000-0000-0000-000000000000}"/>
          </ac:spMkLst>
        </pc:spChg>
        <pc:spChg chg="mod">
          <ac:chgData name="Ahmed Mohammed" userId="52ea684eb8771d40" providerId="LiveId" clId="{D44857E4-D3C5-46E2-9846-5E30BCC0E199}" dt="2026-09-25T08:04:41.542" v="18" actId="255"/>
          <ac:spMkLst>
            <pc:docMk/>
            <pc:sldMk cId="0" sldId="261"/>
            <ac:spMk id="10" creationId="{00000000-0000-0000-0000-000000000000}"/>
          </ac:spMkLst>
        </pc:spChg>
        <pc:spChg chg="mod">
          <ac:chgData name="Ahmed Mohammed" userId="52ea684eb8771d40" providerId="LiveId" clId="{D44857E4-D3C5-46E2-9846-5E30BCC0E199}" dt="2026-09-25T08:04:41.542" v="18" actId="255"/>
          <ac:spMkLst>
            <pc:docMk/>
            <pc:sldMk cId="0" sldId="261"/>
            <ac:spMk id="11" creationId="{00000000-0000-0000-0000-000000000000}"/>
          </ac:spMkLst>
        </pc:spChg>
      </pc:sldChg>
      <pc:sldChg chg="addSp modSp modTransition">
        <pc:chgData name="Ahmed Mohammed" userId="52ea684eb8771d40" providerId="LiveId" clId="{D44857E4-D3C5-46E2-9846-5E30BCC0E199}" dt="2026-09-26T07:08:09.883" v="81"/>
        <pc:sldMkLst>
          <pc:docMk/>
          <pc:sldMk cId="0" sldId="262"/>
        </pc:sldMkLst>
      </pc:sldChg>
      <pc:sldChg chg="addSp modSp modTransition">
        <pc:chgData name="Ahmed Mohammed" userId="52ea684eb8771d40" providerId="LiveId" clId="{D44857E4-D3C5-46E2-9846-5E30BCC0E199}" dt="2026-09-26T07:16:46.738" v="82"/>
        <pc:sldMkLst>
          <pc:docMk/>
          <pc:sldMk cId="0" sldId="263"/>
        </pc:sldMkLst>
      </pc:sldChg>
      <pc:sldChg chg="addSp modSp modTransition">
        <pc:chgData name="Ahmed Mohammed" userId="52ea684eb8771d40" providerId="LiveId" clId="{D44857E4-D3C5-46E2-9846-5E30BCC0E199}" dt="2026-09-26T07:23:25.396" v="83"/>
        <pc:sldMkLst>
          <pc:docMk/>
          <pc:sldMk cId="0" sldId="264"/>
        </pc:sldMkLst>
      </pc:sldChg>
      <pc:sldChg chg="addSp modSp modTransition">
        <pc:chgData name="Ahmed Mohammed" userId="52ea684eb8771d40" providerId="LiveId" clId="{D44857E4-D3C5-46E2-9846-5E30BCC0E199}" dt="2026-09-26T07:25:24.886" v="84"/>
        <pc:sldMkLst>
          <pc:docMk/>
          <pc:sldMk cId="0" sldId="265"/>
        </pc:sldMkLst>
      </pc:sldChg>
      <pc:sldChg chg="addSp modSp mod modTransition">
        <pc:chgData name="Ahmed Mohammed" userId="52ea684eb8771d40" providerId="LiveId" clId="{D44857E4-D3C5-46E2-9846-5E30BCC0E199}" dt="2026-09-26T07:31:41.271" v="85"/>
        <pc:sldMkLst>
          <pc:docMk/>
          <pc:sldMk cId="0" sldId="266"/>
        </pc:sldMkLst>
        <pc:spChg chg="mod">
          <ac:chgData name="Ahmed Mohammed" userId="52ea684eb8771d40" providerId="LiveId" clId="{D44857E4-D3C5-46E2-9846-5E30BCC0E199}" dt="2026-09-25T08:05:54.920" v="20" actId="255"/>
          <ac:spMkLst>
            <pc:docMk/>
            <pc:sldMk cId="0" sldId="266"/>
            <ac:spMk id="4" creationId="{00000000-0000-0000-0000-000000000000}"/>
          </ac:spMkLst>
        </pc:spChg>
        <pc:spChg chg="mod">
          <ac:chgData name="Ahmed Mohammed" userId="52ea684eb8771d40" providerId="LiveId" clId="{D44857E4-D3C5-46E2-9846-5E30BCC0E199}" dt="2026-09-25T08:05:40.404" v="19" actId="255"/>
          <ac:spMkLst>
            <pc:docMk/>
            <pc:sldMk cId="0" sldId="266"/>
            <ac:spMk id="9" creationId="{00000000-0000-0000-0000-000000000000}"/>
          </ac:spMkLst>
        </pc:spChg>
        <pc:spChg chg="mod">
          <ac:chgData name="Ahmed Mohammed" userId="52ea684eb8771d40" providerId="LiveId" clId="{D44857E4-D3C5-46E2-9846-5E30BCC0E199}" dt="2026-09-25T08:05:40.404" v="19" actId="255"/>
          <ac:spMkLst>
            <pc:docMk/>
            <pc:sldMk cId="0" sldId="266"/>
            <ac:spMk id="10" creationId="{00000000-0000-0000-0000-000000000000}"/>
          </ac:spMkLst>
        </pc:spChg>
        <pc:spChg chg="mod">
          <ac:chgData name="Ahmed Mohammed" userId="52ea684eb8771d40" providerId="LiveId" clId="{D44857E4-D3C5-46E2-9846-5E30BCC0E199}" dt="2026-09-25T08:05:40.404" v="19" actId="255"/>
          <ac:spMkLst>
            <pc:docMk/>
            <pc:sldMk cId="0" sldId="266"/>
            <ac:spMk id="14" creationId="{00000000-0000-0000-0000-000000000000}"/>
          </ac:spMkLst>
        </pc:spChg>
        <pc:spChg chg="mod">
          <ac:chgData name="Ahmed Mohammed" userId="52ea684eb8771d40" providerId="LiveId" clId="{D44857E4-D3C5-46E2-9846-5E30BCC0E199}" dt="2026-09-25T08:05:40.404" v="19" actId="255"/>
          <ac:spMkLst>
            <pc:docMk/>
            <pc:sldMk cId="0" sldId="266"/>
            <ac:spMk id="15" creationId="{00000000-0000-0000-0000-000000000000}"/>
          </ac:spMkLst>
        </pc:spChg>
        <pc:spChg chg="mod">
          <ac:chgData name="Ahmed Mohammed" userId="52ea684eb8771d40" providerId="LiveId" clId="{D44857E4-D3C5-46E2-9846-5E30BCC0E199}" dt="2026-09-25T08:05:40.404" v="19" actId="255"/>
          <ac:spMkLst>
            <pc:docMk/>
            <pc:sldMk cId="0" sldId="266"/>
            <ac:spMk id="19" creationId="{00000000-0000-0000-0000-000000000000}"/>
          </ac:spMkLst>
        </pc:spChg>
        <pc:spChg chg="mod">
          <ac:chgData name="Ahmed Mohammed" userId="52ea684eb8771d40" providerId="LiveId" clId="{D44857E4-D3C5-46E2-9846-5E30BCC0E199}" dt="2026-09-25T08:05:40.404" v="19" actId="255"/>
          <ac:spMkLst>
            <pc:docMk/>
            <pc:sldMk cId="0" sldId="266"/>
            <ac:spMk id="20" creationId="{00000000-0000-0000-0000-000000000000}"/>
          </ac:spMkLst>
        </pc:spChg>
        <pc:spChg chg="mod">
          <ac:chgData name="Ahmed Mohammed" userId="52ea684eb8771d40" providerId="LiveId" clId="{D44857E4-D3C5-46E2-9846-5E30BCC0E199}" dt="2026-09-25T08:05:40.404" v="19" actId="255"/>
          <ac:spMkLst>
            <pc:docMk/>
            <pc:sldMk cId="0" sldId="266"/>
            <ac:spMk id="21" creationId="{00000000-0000-0000-0000-000000000000}"/>
          </ac:spMkLst>
        </pc:spChg>
      </pc:sldChg>
      <pc:sldChg chg="addSp delSp modSp mod modTransition modAnim">
        <pc:chgData name="Ahmed Mohammed" userId="52ea684eb8771d40" providerId="LiveId" clId="{D44857E4-D3C5-46E2-9846-5E30BCC0E199}" dt="2026-09-26T07:36:37.196" v="89"/>
        <pc:sldMkLst>
          <pc:docMk/>
          <pc:sldMk cId="0" sldId="268"/>
        </pc:sldMkLst>
      </pc:sldChg>
      <pc:sldChg chg="addSp modSp modTransition">
        <pc:chgData name="Ahmed Mohammed" userId="52ea684eb8771d40" providerId="LiveId" clId="{D44857E4-D3C5-46E2-9846-5E30BCC0E199}" dt="2026-09-26T07:39:56.560" v="90"/>
        <pc:sldMkLst>
          <pc:docMk/>
          <pc:sldMk cId="0" sldId="269"/>
        </pc:sldMkLst>
      </pc:sldChg>
      <pc:sldChg chg="addSp delSp modSp mod modTransition modAnim">
        <pc:chgData name="Ahmed Mohammed" userId="52ea684eb8771d40" providerId="LiveId" clId="{D44857E4-D3C5-46E2-9846-5E30BCC0E199}" dt="2026-09-26T07:45:24.798" v="94"/>
        <pc:sldMkLst>
          <pc:docMk/>
          <pc:sldMk cId="0" sldId="270"/>
        </pc:sldMkLst>
      </pc:sldChg>
      <pc:sldChg chg="addSp delSp modSp mod modTransition">
        <pc:chgData name="Ahmed Mohammed" userId="52ea684eb8771d40" providerId="LiveId" clId="{D44857E4-D3C5-46E2-9846-5E30BCC0E199}" dt="2026-09-26T07:48:31.446" v="95"/>
        <pc:sldMkLst>
          <pc:docMk/>
          <pc:sldMk cId="0" sldId="271"/>
        </pc:sldMkLst>
        <pc:spChg chg="mod">
          <ac:chgData name="Ahmed Mohammed" userId="52ea684eb8771d40" providerId="LiveId" clId="{D44857E4-D3C5-46E2-9846-5E30BCC0E199}" dt="2026-09-25T08:06:41.104" v="24" actId="14100"/>
          <ac:spMkLst>
            <pc:docMk/>
            <pc:sldMk cId="0" sldId="271"/>
            <ac:spMk id="8" creationId="{00000000-0000-0000-0000-000000000000}"/>
          </ac:spMkLst>
        </pc:spChg>
        <pc:spChg chg="mod">
          <ac:chgData name="Ahmed Mohammed" userId="52ea684eb8771d40" providerId="LiveId" clId="{D44857E4-D3C5-46E2-9846-5E30BCC0E199}" dt="2026-09-25T08:06:48.530" v="26" actId="113"/>
          <ac:spMkLst>
            <pc:docMk/>
            <pc:sldMk cId="0" sldId="271"/>
            <ac:spMk id="10" creationId="{00000000-0000-0000-0000-000000000000}"/>
          </ac:spMkLst>
        </pc:spChg>
      </pc:sldChg>
      <pc:sldChg chg="addSp delSp modSp mod modTransition modAnim">
        <pc:chgData name="Ahmed Mohammed" userId="52ea684eb8771d40" providerId="LiveId" clId="{D44857E4-D3C5-46E2-9846-5E30BCC0E199}" dt="2026-09-26T07:53:44.775" v="105"/>
        <pc:sldMkLst>
          <pc:docMk/>
          <pc:sldMk cId="0" sldId="272"/>
        </pc:sldMkLst>
        <pc:spChg chg="mod">
          <ac:chgData name="Ahmed Mohammed" userId="52ea684eb8771d40" providerId="LiveId" clId="{D44857E4-D3C5-46E2-9846-5E30BCC0E199}" dt="2026-09-26T07:51:17.576" v="101" actId="20577"/>
          <ac:spMkLst>
            <pc:docMk/>
            <pc:sldMk cId="0" sldId="272"/>
            <ac:spMk id="8" creationId="{00000000-0000-0000-0000-000000000000}"/>
          </ac:spMkLst>
        </pc:spChg>
      </pc:sldChg>
      <pc:sldChg chg="addSp modSp modTransition">
        <pc:chgData name="Ahmed Mohammed" userId="52ea684eb8771d40" providerId="LiveId" clId="{D44857E4-D3C5-46E2-9846-5E30BCC0E199}" dt="2026-09-26T07:56:49.888" v="106"/>
        <pc:sldMkLst>
          <pc:docMk/>
          <pc:sldMk cId="0" sldId="273"/>
        </pc:sldMkLst>
      </pc:sldChg>
      <pc:sldChg chg="addSp modSp modTransition">
        <pc:chgData name="Ahmed Mohammed" userId="52ea684eb8771d40" providerId="LiveId" clId="{D44857E4-D3C5-46E2-9846-5E30BCC0E199}" dt="2026-09-26T08:05:47.249" v="107"/>
        <pc:sldMkLst>
          <pc:docMk/>
          <pc:sldMk cId="0" sldId="274"/>
        </pc:sldMkLst>
      </pc:sldChg>
      <pc:sldChg chg="addSp modSp modTransition">
        <pc:chgData name="Ahmed Mohammed" userId="52ea684eb8771d40" providerId="LiveId" clId="{D44857E4-D3C5-46E2-9846-5E30BCC0E199}" dt="2026-09-26T08:14:00.557" v="108"/>
        <pc:sldMkLst>
          <pc:docMk/>
          <pc:sldMk cId="0" sldId="275"/>
        </pc:sldMkLst>
      </pc:sldChg>
      <pc:sldChg chg="addSp modSp modTransition">
        <pc:chgData name="Ahmed Mohammed" userId="52ea684eb8771d40" providerId="LiveId" clId="{D44857E4-D3C5-46E2-9846-5E30BCC0E199}" dt="2026-09-26T08:16:19.871" v="109"/>
        <pc:sldMkLst>
          <pc:docMk/>
          <pc:sldMk cId="0" sldId="276"/>
        </pc:sldMkLst>
      </pc:sldChg>
      <pc:sldChg chg="addSp delSp modSp mod modTransition modAnim">
        <pc:chgData name="Ahmed Mohammed" userId="52ea684eb8771d40" providerId="LiveId" clId="{D44857E4-D3C5-46E2-9846-5E30BCC0E199}" dt="2026-09-26T08:20:21.061" v="113"/>
        <pc:sldMkLst>
          <pc:docMk/>
          <pc:sldMk cId="0" sldId="277"/>
        </pc:sldMkLst>
        <pc:spChg chg="mod">
          <ac:chgData name="Ahmed Mohammed" userId="52ea684eb8771d40" providerId="LiveId" clId="{D44857E4-D3C5-46E2-9846-5E30BCC0E199}" dt="2026-09-25T08:07:23.361" v="31" actId="14100"/>
          <ac:spMkLst>
            <pc:docMk/>
            <pc:sldMk cId="0" sldId="277"/>
            <ac:spMk id="8" creationId="{00000000-0000-0000-0000-000000000000}"/>
          </ac:spMkLst>
        </pc:spChg>
        <pc:spChg chg="mod">
          <ac:chgData name="Ahmed Mohammed" userId="52ea684eb8771d40" providerId="LiveId" clId="{D44857E4-D3C5-46E2-9846-5E30BCC0E199}" dt="2026-09-25T08:07:26.593" v="32" actId="1076"/>
          <ac:spMkLst>
            <pc:docMk/>
            <pc:sldMk cId="0" sldId="277"/>
            <ac:spMk id="10" creationId="{00000000-0000-0000-0000-000000000000}"/>
          </ac:spMkLst>
        </pc:spChg>
      </pc:sldChg>
      <pc:sldChg chg="addSp modSp mod modTransition">
        <pc:chgData name="Ahmed Mohammed" userId="52ea684eb8771d40" providerId="LiveId" clId="{D44857E4-D3C5-46E2-9846-5E30BCC0E199}" dt="2026-09-26T08:23:53.025" v="114"/>
        <pc:sldMkLst>
          <pc:docMk/>
          <pc:sldMk cId="0" sldId="278"/>
        </pc:sldMkLst>
        <pc:spChg chg="mod">
          <ac:chgData name="Ahmed Mohammed" userId="52ea684eb8771d40" providerId="LiveId" clId="{D44857E4-D3C5-46E2-9846-5E30BCC0E199}" dt="2026-09-25T08:07:42.978" v="33" actId="255"/>
          <ac:spMkLst>
            <pc:docMk/>
            <pc:sldMk cId="0" sldId="278"/>
            <ac:spMk id="4" creationId="{00000000-0000-0000-0000-000000000000}"/>
          </ac:spMkLst>
        </pc:spChg>
      </pc:sldChg>
      <pc:sldChg chg="addSp modSp mod modTransition">
        <pc:chgData name="Ahmed Mohammed" userId="52ea684eb8771d40" providerId="LiveId" clId="{D44857E4-D3C5-46E2-9846-5E30BCC0E199}" dt="2026-09-26T08:26:31.529" v="115"/>
        <pc:sldMkLst>
          <pc:docMk/>
          <pc:sldMk cId="0" sldId="279"/>
        </pc:sldMkLst>
        <pc:spChg chg="mod">
          <ac:chgData name="Ahmed Mohammed" userId="52ea684eb8771d40" providerId="LiveId" clId="{D44857E4-D3C5-46E2-9846-5E30BCC0E199}" dt="2026-09-25T08:07:53.129" v="34" actId="255"/>
          <ac:spMkLst>
            <pc:docMk/>
            <pc:sldMk cId="0" sldId="279"/>
            <ac:spMk id="4" creationId="{00000000-0000-0000-0000-000000000000}"/>
          </ac:spMkLst>
        </pc:spChg>
      </pc:sldChg>
      <pc:sldChg chg="addSp modSp modTransition">
        <pc:chgData name="Ahmed Mohammed" userId="52ea684eb8771d40" providerId="LiveId" clId="{D44857E4-D3C5-46E2-9846-5E30BCC0E199}" dt="2026-09-26T08:28:43.704" v="116"/>
        <pc:sldMkLst>
          <pc:docMk/>
          <pc:sldMk cId="0" sldId="280"/>
        </pc:sldMkLst>
      </pc:sldChg>
      <pc:sldChg chg="addSp delSp modSp mod modTransition modAnim">
        <pc:chgData name="Ahmed Mohammed" userId="52ea684eb8771d40" providerId="LiveId" clId="{D44857E4-D3C5-46E2-9846-5E30BCC0E199}" dt="2026-09-26T08:36:21.883" v="120"/>
        <pc:sldMkLst>
          <pc:docMk/>
          <pc:sldMk cId="0" sldId="281"/>
        </pc:sldMkLst>
      </pc:sldChg>
      <pc:sldChg chg="addSp delSp modSp mod modTransition modAnim">
        <pc:chgData name="Ahmed Mohammed" userId="52ea684eb8771d40" providerId="LiveId" clId="{D44857E4-D3C5-46E2-9846-5E30BCC0E199}" dt="2026-09-26T08:37:46.456" v="124"/>
        <pc:sldMkLst>
          <pc:docMk/>
          <pc:sldMk cId="0" sldId="282"/>
        </pc:sldMkLst>
        <pc:spChg chg="mod">
          <ac:chgData name="Ahmed Mohammed" userId="52ea684eb8771d40" providerId="LiveId" clId="{D44857E4-D3C5-46E2-9846-5E30BCC0E199}" dt="2026-09-25T08:08:01.904" v="35" actId="255"/>
          <ac:spMkLst>
            <pc:docMk/>
            <pc:sldMk cId="0" sldId="282"/>
            <ac:spMk id="4" creationId="{00000000-0000-0000-0000-000000000000}"/>
          </ac:spMkLst>
        </pc:spChg>
      </pc:sldChg>
      <pc:sldChg chg="addSp modSp modTransition">
        <pc:chgData name="Ahmed Mohammed" userId="52ea684eb8771d40" providerId="LiveId" clId="{D44857E4-D3C5-46E2-9846-5E30BCC0E199}" dt="2026-09-26T08:39:08.842" v="125"/>
        <pc:sldMkLst>
          <pc:docMk/>
          <pc:sldMk cId="0" sldId="283"/>
        </pc:sldMkLst>
      </pc:sldChg>
      <pc:sldChg chg="addSp delSp modSp mod modTransition modAnim">
        <pc:chgData name="Ahmed Mohammed" userId="52ea684eb8771d40" providerId="LiveId" clId="{D44857E4-D3C5-46E2-9846-5E30BCC0E199}" dt="2026-09-26T09:27:31.331" v="132"/>
        <pc:sldMkLst>
          <pc:docMk/>
          <pc:sldMk cId="0" sldId="285"/>
        </pc:sldMkLst>
        <pc:picChg chg="add mod">
          <ac:chgData name="Ahmed Mohammed" userId="52ea684eb8771d40" providerId="LiveId" clId="{D44857E4-D3C5-46E2-9846-5E30BCC0E199}" dt="2026-09-26T09:27:31.331" v="132"/>
          <ac:picMkLst>
            <pc:docMk/>
            <pc:sldMk cId="0" sldId="285"/>
            <ac:picMk id="28" creationId="{C6126AF6-BA81-0044-E301-CC0681217203}"/>
          </ac:picMkLst>
        </pc:picChg>
      </pc:sldChg>
      <pc:sldChg chg="addSp modSp mod modTransition">
        <pc:chgData name="Ahmed Mohammed" userId="52ea684eb8771d40" providerId="LiveId" clId="{D44857E4-D3C5-46E2-9846-5E30BCC0E199}" dt="2026-09-26T09:31:08.795" v="133"/>
        <pc:sldMkLst>
          <pc:docMk/>
          <pc:sldMk cId="0" sldId="286"/>
        </pc:sldMkLst>
        <pc:spChg chg="mod">
          <ac:chgData name="Ahmed Mohammed" userId="52ea684eb8771d40" providerId="LiveId" clId="{D44857E4-D3C5-46E2-9846-5E30BCC0E199}" dt="2026-09-25T08:08:16.719" v="37" actId="255"/>
          <ac:spMkLst>
            <pc:docMk/>
            <pc:sldMk cId="0" sldId="286"/>
            <ac:spMk id="4" creationId="{00000000-0000-0000-0000-000000000000}"/>
          </ac:spMkLst>
        </pc:spChg>
      </pc:sldChg>
      <pc:sldChg chg="addSp modSp mod modTransition">
        <pc:chgData name="Ahmed Mohammed" userId="52ea684eb8771d40" providerId="LiveId" clId="{D44857E4-D3C5-46E2-9846-5E30BCC0E199}" dt="2026-09-26T09:35:01.185" v="134"/>
        <pc:sldMkLst>
          <pc:docMk/>
          <pc:sldMk cId="0" sldId="287"/>
        </pc:sldMkLst>
        <pc:spChg chg="mod">
          <ac:chgData name="Ahmed Mohammed" userId="52ea684eb8771d40" providerId="LiveId" clId="{D44857E4-D3C5-46E2-9846-5E30BCC0E199}" dt="2026-09-25T08:08:23.811" v="38" actId="255"/>
          <ac:spMkLst>
            <pc:docMk/>
            <pc:sldMk cId="0" sldId="287"/>
            <ac:spMk id="4" creationId="{00000000-0000-0000-0000-000000000000}"/>
          </ac:spMkLst>
        </pc:spChg>
      </pc:sldChg>
      <pc:sldChg chg="addSp delSp modSp mod modTransition modAnim">
        <pc:chgData name="Ahmed Mohammed" userId="52ea684eb8771d40" providerId="LiveId" clId="{D44857E4-D3C5-46E2-9846-5E30BCC0E199}" dt="2026-09-26T09:37:16.746" v="138"/>
        <pc:sldMkLst>
          <pc:docMk/>
          <pc:sldMk cId="0" sldId="288"/>
        </pc:sldMkLst>
        <pc:spChg chg="mod">
          <ac:chgData name="Ahmed Mohammed" userId="52ea684eb8771d40" providerId="LiveId" clId="{D44857E4-D3C5-46E2-9846-5E30BCC0E199}" dt="2026-09-25T08:08:33.483" v="39" actId="255"/>
          <ac:spMkLst>
            <pc:docMk/>
            <pc:sldMk cId="0" sldId="288"/>
            <ac:spMk id="4" creationId="{00000000-0000-0000-0000-000000000000}"/>
          </ac:spMkLst>
        </pc:spChg>
        <pc:picChg chg="add mod">
          <ac:chgData name="Ahmed Mohammed" userId="52ea684eb8771d40" providerId="LiveId" clId="{D44857E4-D3C5-46E2-9846-5E30BCC0E199}" dt="2026-09-26T09:37:16.746" v="138"/>
          <ac:picMkLst>
            <pc:docMk/>
            <pc:sldMk cId="0" sldId="288"/>
            <ac:picMk id="26" creationId="{79E9481A-0531-9C6E-7825-E47186D095A6}"/>
          </ac:picMkLst>
        </pc:picChg>
      </pc:sldChg>
      <pc:sldChg chg="addSp modSp modTransition">
        <pc:chgData name="Ahmed Mohammed" userId="52ea684eb8771d40" providerId="LiveId" clId="{D44857E4-D3C5-46E2-9846-5E30BCC0E199}" dt="2026-09-26T09:38:07.857" v="139"/>
        <pc:sldMkLst>
          <pc:docMk/>
          <pc:sldMk cId="0" sldId="289"/>
        </pc:sldMkLst>
      </pc:sldChg>
      <pc:sldChg chg="addSp delSp modSp mod modTransition modAnim">
        <pc:chgData name="Ahmed Mohammed" userId="52ea684eb8771d40" providerId="LiveId" clId="{D44857E4-D3C5-46E2-9846-5E30BCC0E199}" dt="2026-09-26T09:56:26.521" v="143"/>
        <pc:sldMkLst>
          <pc:docMk/>
          <pc:sldMk cId="0" sldId="290"/>
        </pc:sldMkLst>
      </pc:sldChg>
      <pc:sldChg chg="addSp modSp modTransition">
        <pc:chgData name="Ahmed Mohammed" userId="52ea684eb8771d40" providerId="LiveId" clId="{D44857E4-D3C5-46E2-9846-5E30BCC0E199}" dt="2026-09-26T10:01:12.419" v="144"/>
        <pc:sldMkLst>
          <pc:docMk/>
          <pc:sldMk cId="0" sldId="291"/>
        </pc:sldMkLst>
      </pc:sldChg>
      <pc:sldChg chg="addSp modSp modTransition">
        <pc:chgData name="Ahmed Mohammed" userId="52ea684eb8771d40" providerId="LiveId" clId="{D44857E4-D3C5-46E2-9846-5E30BCC0E199}" dt="2026-09-26T10:06:03.650" v="145"/>
        <pc:sldMkLst>
          <pc:docMk/>
          <pc:sldMk cId="0" sldId="292"/>
        </pc:sldMkLst>
      </pc:sldChg>
      <pc:sldChg chg="addSp delSp modSp mod modTransition modAnim">
        <pc:chgData name="Ahmed Mohammed" userId="52ea684eb8771d40" providerId="LiveId" clId="{D44857E4-D3C5-46E2-9846-5E30BCC0E199}" dt="2026-09-26T10:08:56.866" v="152"/>
        <pc:sldMkLst>
          <pc:docMk/>
          <pc:sldMk cId="0" sldId="293"/>
        </pc:sldMkLst>
      </pc:sldChg>
      <pc:sldChg chg="addSp modSp modTransition">
        <pc:chgData name="Ahmed Mohammed" userId="52ea684eb8771d40" providerId="LiveId" clId="{D44857E4-D3C5-46E2-9846-5E30BCC0E199}" dt="2026-09-26T10:09:18.511" v="153"/>
        <pc:sldMkLst>
          <pc:docMk/>
          <pc:sldMk cId="0" sldId="294"/>
        </pc:sldMkLst>
      </pc:sldChg>
      <pc:sldChg chg="addSp delSp modSp add del mod modTransition modAnim">
        <pc:chgData name="Ahmed Mohammed" userId="52ea684eb8771d40" providerId="LiveId" clId="{D44857E4-D3C5-46E2-9846-5E30BCC0E199}" dt="2026-09-25T14:20:45.213" v="65"/>
        <pc:sldMkLst>
          <pc:docMk/>
          <pc:sldMk cId="0" sldId="303"/>
        </pc:sldMkLst>
        <pc:spChg chg="mod">
          <ac:chgData name="Ahmed Mohammed" userId="52ea684eb8771d40" providerId="LiveId" clId="{D44857E4-D3C5-46E2-9846-5E30BCC0E199}" dt="2026-09-25T14:14:29.847" v="54" actId="14100"/>
          <ac:spMkLst>
            <pc:docMk/>
            <pc:sldMk cId="0" sldId="303"/>
            <ac:spMk id="10" creationId="{00000000-0000-0000-0000-000000000000}"/>
          </ac:spMkLst>
        </pc:spChg>
        <pc:spChg chg="mod">
          <ac:chgData name="Ahmed Mohammed" userId="52ea684eb8771d40" providerId="LiveId" clId="{D44857E4-D3C5-46E2-9846-5E30BCC0E199}" dt="2026-09-25T14:14:39.702" v="55" actId="1076"/>
          <ac:spMkLst>
            <pc:docMk/>
            <pc:sldMk cId="0" sldId="303"/>
            <ac:spMk id="11" creationId="{00000000-0000-0000-0000-000000000000}"/>
          </ac:spMkLst>
        </pc:spChg>
      </pc:sldChg>
      <pc:sldChg chg="addSp delSp modSp add mod modTransition modAnim">
        <pc:chgData name="Ahmed Mohammed" userId="52ea684eb8771d40" providerId="LiveId" clId="{D44857E4-D3C5-46E2-9846-5E30BCC0E199}" dt="2026-09-26T10:11:26.994" v="166"/>
        <pc:sldMkLst>
          <pc:docMk/>
          <pc:sldMk cId="0" sldId="349"/>
        </pc:sldMkLst>
      </pc:sldChg>
    </pc:docChg>
  </pc:docChgLst>
  <pc:docChgLst>
    <pc:chgData name="Ahmed Mohammed" userId="52ea684eb8771d40" providerId="LiveId" clId="{2EB870C7-5955-4761-BE98-90AF504B0F00}"/>
    <pc:docChg chg="undo custSel addSld delSld modSld">
      <pc:chgData name="Ahmed Mohammed" userId="52ea684eb8771d40" providerId="LiveId" clId="{2EB870C7-5955-4761-BE98-90AF504B0F00}" dt="2026-09-30T07:52:31.456" v="39" actId="47"/>
      <pc:docMkLst>
        <pc:docMk/>
      </pc:docMkLst>
      <pc:sldChg chg="delSp mod delAnim">
        <pc:chgData name="Ahmed Mohammed" userId="52ea684eb8771d40" providerId="LiveId" clId="{2EB870C7-5955-4761-BE98-90AF504B0F00}" dt="2026-09-30T07:43:11.429" v="1" actId="478"/>
        <pc:sldMkLst>
          <pc:docMk/>
          <pc:sldMk cId="0" sldId="256"/>
        </pc:sldMkLst>
        <pc:picChg chg="del">
          <ac:chgData name="Ahmed Mohammed" userId="52ea684eb8771d40" providerId="LiveId" clId="{2EB870C7-5955-4761-BE98-90AF504B0F00}" dt="2026-09-30T07:43:11.429" v="1" actId="478"/>
          <ac:picMkLst>
            <pc:docMk/>
            <pc:sldMk cId="0" sldId="256"/>
            <ac:picMk id="25" creationId="{CF51AACB-0EC7-8914-A401-6E3ACE7BE708}"/>
          </ac:picMkLst>
        </pc:picChg>
      </pc:sldChg>
      <pc:sldChg chg="delSp mod delAnim">
        <pc:chgData name="Ahmed Mohammed" userId="52ea684eb8771d40" providerId="LiveId" clId="{2EB870C7-5955-4761-BE98-90AF504B0F00}" dt="2026-09-30T07:43:14.083" v="2" actId="478"/>
        <pc:sldMkLst>
          <pc:docMk/>
          <pc:sldMk cId="0" sldId="257"/>
        </pc:sldMkLst>
        <pc:picChg chg="del">
          <ac:chgData name="Ahmed Mohammed" userId="52ea684eb8771d40" providerId="LiveId" clId="{2EB870C7-5955-4761-BE98-90AF504B0F00}" dt="2026-09-30T07:43:14.083" v="2" actId="478"/>
          <ac:picMkLst>
            <pc:docMk/>
            <pc:sldMk cId="0" sldId="257"/>
            <ac:picMk id="42" creationId="{E77E10AF-932E-2B12-8365-A53D60CD67BE}"/>
          </ac:picMkLst>
        </pc:picChg>
      </pc:sldChg>
      <pc:sldChg chg="delSp mod delAnim">
        <pc:chgData name="Ahmed Mohammed" userId="52ea684eb8771d40" providerId="LiveId" clId="{2EB870C7-5955-4761-BE98-90AF504B0F00}" dt="2026-09-30T07:43:16.177" v="3" actId="478"/>
        <pc:sldMkLst>
          <pc:docMk/>
          <pc:sldMk cId="0" sldId="258"/>
        </pc:sldMkLst>
        <pc:picChg chg="del">
          <ac:chgData name="Ahmed Mohammed" userId="52ea684eb8771d40" providerId="LiveId" clId="{2EB870C7-5955-4761-BE98-90AF504B0F00}" dt="2026-09-30T07:43:16.177" v="3" actId="478"/>
          <ac:picMkLst>
            <pc:docMk/>
            <pc:sldMk cId="0" sldId="258"/>
            <ac:picMk id="19" creationId="{ADF10FBC-9CBF-AAC1-5C91-93DD35F0215B}"/>
          </ac:picMkLst>
        </pc:picChg>
      </pc:sldChg>
      <pc:sldChg chg="delSp mod delAnim">
        <pc:chgData name="Ahmed Mohammed" userId="52ea684eb8771d40" providerId="LiveId" clId="{2EB870C7-5955-4761-BE98-90AF504B0F00}" dt="2026-09-30T07:43:18.303" v="4" actId="478"/>
        <pc:sldMkLst>
          <pc:docMk/>
          <pc:sldMk cId="0" sldId="259"/>
        </pc:sldMkLst>
        <pc:picChg chg="del">
          <ac:chgData name="Ahmed Mohammed" userId="52ea684eb8771d40" providerId="LiveId" clId="{2EB870C7-5955-4761-BE98-90AF504B0F00}" dt="2026-09-30T07:43:18.303" v="4" actId="478"/>
          <ac:picMkLst>
            <pc:docMk/>
            <pc:sldMk cId="0" sldId="259"/>
            <ac:picMk id="13" creationId="{44660C50-A93D-159A-5951-8FCACF5CE586}"/>
          </ac:picMkLst>
        </pc:picChg>
      </pc:sldChg>
      <pc:sldChg chg="delSp mod delAnim">
        <pc:chgData name="Ahmed Mohammed" userId="52ea684eb8771d40" providerId="LiveId" clId="{2EB870C7-5955-4761-BE98-90AF504B0F00}" dt="2026-09-30T07:43:20.740" v="5" actId="478"/>
        <pc:sldMkLst>
          <pc:docMk/>
          <pc:sldMk cId="0" sldId="260"/>
        </pc:sldMkLst>
        <pc:picChg chg="del">
          <ac:chgData name="Ahmed Mohammed" userId="52ea684eb8771d40" providerId="LiveId" clId="{2EB870C7-5955-4761-BE98-90AF504B0F00}" dt="2026-09-30T07:43:20.740" v="5" actId="478"/>
          <ac:picMkLst>
            <pc:docMk/>
            <pc:sldMk cId="0" sldId="260"/>
            <ac:picMk id="23" creationId="{3153BCD9-163C-C2EA-398C-125A4CEF37F6}"/>
          </ac:picMkLst>
        </pc:picChg>
      </pc:sldChg>
      <pc:sldChg chg="delSp mod delAnim">
        <pc:chgData name="Ahmed Mohammed" userId="52ea684eb8771d40" providerId="LiveId" clId="{2EB870C7-5955-4761-BE98-90AF504B0F00}" dt="2026-09-30T07:43:22.815" v="6" actId="478"/>
        <pc:sldMkLst>
          <pc:docMk/>
          <pc:sldMk cId="0" sldId="261"/>
        </pc:sldMkLst>
        <pc:picChg chg="del">
          <ac:chgData name="Ahmed Mohammed" userId="52ea684eb8771d40" providerId="LiveId" clId="{2EB870C7-5955-4761-BE98-90AF504B0F00}" dt="2026-09-30T07:43:22.815" v="6" actId="478"/>
          <ac:picMkLst>
            <pc:docMk/>
            <pc:sldMk cId="0" sldId="261"/>
            <ac:picMk id="16" creationId="{10EA9F49-0901-4670-9910-CBC7C40F08F2}"/>
          </ac:picMkLst>
        </pc:picChg>
      </pc:sldChg>
      <pc:sldChg chg="delSp mod delAnim">
        <pc:chgData name="Ahmed Mohammed" userId="52ea684eb8771d40" providerId="LiveId" clId="{2EB870C7-5955-4761-BE98-90AF504B0F00}" dt="2026-09-30T07:43:26.706" v="7" actId="478"/>
        <pc:sldMkLst>
          <pc:docMk/>
          <pc:sldMk cId="0" sldId="262"/>
        </pc:sldMkLst>
        <pc:picChg chg="del">
          <ac:chgData name="Ahmed Mohammed" userId="52ea684eb8771d40" providerId="LiveId" clId="{2EB870C7-5955-4761-BE98-90AF504B0F00}" dt="2026-09-30T07:43:26.706" v="7" actId="478"/>
          <ac:picMkLst>
            <pc:docMk/>
            <pc:sldMk cId="0" sldId="262"/>
            <ac:picMk id="12" creationId="{4FD1527F-39DB-7A2C-CB83-FF14507C0135}"/>
          </ac:picMkLst>
        </pc:picChg>
      </pc:sldChg>
      <pc:sldChg chg="delSp mod delAnim">
        <pc:chgData name="Ahmed Mohammed" userId="52ea684eb8771d40" providerId="LiveId" clId="{2EB870C7-5955-4761-BE98-90AF504B0F00}" dt="2026-09-30T07:43:29.263" v="8" actId="478"/>
        <pc:sldMkLst>
          <pc:docMk/>
          <pc:sldMk cId="0" sldId="263"/>
        </pc:sldMkLst>
        <pc:picChg chg="del">
          <ac:chgData name="Ahmed Mohammed" userId="52ea684eb8771d40" providerId="LiveId" clId="{2EB870C7-5955-4761-BE98-90AF504B0F00}" dt="2026-09-30T07:43:29.263" v="8" actId="478"/>
          <ac:picMkLst>
            <pc:docMk/>
            <pc:sldMk cId="0" sldId="263"/>
            <ac:picMk id="20" creationId="{7601AB81-C67A-0E4D-DF65-168A4370F5C9}"/>
          </ac:picMkLst>
        </pc:picChg>
      </pc:sldChg>
      <pc:sldChg chg="delSp add del mod delAnim">
        <pc:chgData name="Ahmed Mohammed" userId="52ea684eb8771d40" providerId="LiveId" clId="{2EB870C7-5955-4761-BE98-90AF504B0F00}" dt="2026-09-30T07:43:36.292" v="11" actId="478"/>
        <pc:sldMkLst>
          <pc:docMk/>
          <pc:sldMk cId="0" sldId="264"/>
        </pc:sldMkLst>
        <pc:picChg chg="del">
          <ac:chgData name="Ahmed Mohammed" userId="52ea684eb8771d40" providerId="LiveId" clId="{2EB870C7-5955-4761-BE98-90AF504B0F00}" dt="2026-09-30T07:43:36.292" v="11" actId="478"/>
          <ac:picMkLst>
            <pc:docMk/>
            <pc:sldMk cId="0" sldId="264"/>
            <ac:picMk id="12" creationId="{56BD3320-99CD-10AC-4405-91F9752ACD91}"/>
          </ac:picMkLst>
        </pc:picChg>
      </pc:sldChg>
      <pc:sldChg chg="delSp mod delAnim">
        <pc:chgData name="Ahmed Mohammed" userId="52ea684eb8771d40" providerId="LiveId" clId="{2EB870C7-5955-4761-BE98-90AF504B0F00}" dt="2026-09-30T07:43:38.419" v="12" actId="478"/>
        <pc:sldMkLst>
          <pc:docMk/>
          <pc:sldMk cId="0" sldId="265"/>
        </pc:sldMkLst>
        <pc:picChg chg="del">
          <ac:chgData name="Ahmed Mohammed" userId="52ea684eb8771d40" providerId="LiveId" clId="{2EB870C7-5955-4761-BE98-90AF504B0F00}" dt="2026-09-30T07:43:38.419" v="12" actId="478"/>
          <ac:picMkLst>
            <pc:docMk/>
            <pc:sldMk cId="0" sldId="265"/>
            <ac:picMk id="14" creationId="{40993B3B-9AFB-F662-8ABF-E4C21C887BC4}"/>
          </ac:picMkLst>
        </pc:picChg>
      </pc:sldChg>
      <pc:sldChg chg="delSp mod delAnim">
        <pc:chgData name="Ahmed Mohammed" userId="52ea684eb8771d40" providerId="LiveId" clId="{2EB870C7-5955-4761-BE98-90AF504B0F00}" dt="2026-09-30T07:43:40.705" v="13" actId="478"/>
        <pc:sldMkLst>
          <pc:docMk/>
          <pc:sldMk cId="0" sldId="266"/>
        </pc:sldMkLst>
        <pc:picChg chg="del">
          <ac:chgData name="Ahmed Mohammed" userId="52ea684eb8771d40" providerId="LiveId" clId="{2EB870C7-5955-4761-BE98-90AF504B0F00}" dt="2026-09-30T07:43:40.705" v="13" actId="478"/>
          <ac:picMkLst>
            <pc:docMk/>
            <pc:sldMk cId="0" sldId="266"/>
            <ac:picMk id="27" creationId="{D4F50937-F51A-09E8-C0BA-C85380AF9AE9}"/>
          </ac:picMkLst>
        </pc:picChg>
      </pc:sldChg>
      <pc:sldChg chg="delSp mod delAnim">
        <pc:chgData name="Ahmed Mohammed" userId="52ea684eb8771d40" providerId="LiveId" clId="{2EB870C7-5955-4761-BE98-90AF504B0F00}" dt="2026-09-30T07:43:43.890" v="14" actId="478"/>
        <pc:sldMkLst>
          <pc:docMk/>
          <pc:sldMk cId="0" sldId="268"/>
        </pc:sldMkLst>
        <pc:picChg chg="del">
          <ac:chgData name="Ahmed Mohammed" userId="52ea684eb8771d40" providerId="LiveId" clId="{2EB870C7-5955-4761-BE98-90AF504B0F00}" dt="2026-09-30T07:43:43.890" v="14" actId="478"/>
          <ac:picMkLst>
            <pc:docMk/>
            <pc:sldMk cId="0" sldId="268"/>
            <ac:picMk id="23" creationId="{D00F4D66-675C-07CF-4EB6-40D131C90FF7}"/>
          </ac:picMkLst>
        </pc:picChg>
      </pc:sldChg>
      <pc:sldChg chg="delSp mod delAnim">
        <pc:chgData name="Ahmed Mohammed" userId="52ea684eb8771d40" providerId="LiveId" clId="{2EB870C7-5955-4761-BE98-90AF504B0F00}" dt="2026-09-30T07:43:45.743" v="15" actId="478"/>
        <pc:sldMkLst>
          <pc:docMk/>
          <pc:sldMk cId="0" sldId="269"/>
        </pc:sldMkLst>
        <pc:picChg chg="del">
          <ac:chgData name="Ahmed Mohammed" userId="52ea684eb8771d40" providerId="LiveId" clId="{2EB870C7-5955-4761-BE98-90AF504B0F00}" dt="2026-09-30T07:43:45.743" v="15" actId="478"/>
          <ac:picMkLst>
            <pc:docMk/>
            <pc:sldMk cId="0" sldId="269"/>
            <ac:picMk id="13" creationId="{7A9112B3-5F27-1658-A9D9-4CC3B48FA305}"/>
          </ac:picMkLst>
        </pc:picChg>
      </pc:sldChg>
      <pc:sldChg chg="delSp mod delAnim">
        <pc:chgData name="Ahmed Mohammed" userId="52ea684eb8771d40" providerId="LiveId" clId="{2EB870C7-5955-4761-BE98-90AF504B0F00}" dt="2026-09-30T07:43:49.550" v="16" actId="478"/>
        <pc:sldMkLst>
          <pc:docMk/>
          <pc:sldMk cId="0" sldId="270"/>
        </pc:sldMkLst>
        <pc:picChg chg="del">
          <ac:chgData name="Ahmed Mohammed" userId="52ea684eb8771d40" providerId="LiveId" clId="{2EB870C7-5955-4761-BE98-90AF504B0F00}" dt="2026-09-30T07:43:49.550" v="16" actId="478"/>
          <ac:picMkLst>
            <pc:docMk/>
            <pc:sldMk cId="0" sldId="270"/>
            <ac:picMk id="24" creationId="{3C02FEBC-141A-3F25-8EF5-9F2A49016D3C}"/>
          </ac:picMkLst>
        </pc:picChg>
      </pc:sldChg>
      <pc:sldChg chg="delSp mod delAnim">
        <pc:chgData name="Ahmed Mohammed" userId="52ea684eb8771d40" providerId="LiveId" clId="{2EB870C7-5955-4761-BE98-90AF504B0F00}" dt="2026-09-30T07:43:51.647" v="17" actId="478"/>
        <pc:sldMkLst>
          <pc:docMk/>
          <pc:sldMk cId="0" sldId="271"/>
        </pc:sldMkLst>
        <pc:picChg chg="del">
          <ac:chgData name="Ahmed Mohammed" userId="52ea684eb8771d40" providerId="LiveId" clId="{2EB870C7-5955-4761-BE98-90AF504B0F00}" dt="2026-09-30T07:43:51.647" v="17" actId="478"/>
          <ac:picMkLst>
            <pc:docMk/>
            <pc:sldMk cId="0" sldId="271"/>
            <ac:picMk id="15" creationId="{3C413EC6-96BA-0ABA-1753-E1849AD23C73}"/>
          </ac:picMkLst>
        </pc:picChg>
      </pc:sldChg>
      <pc:sldChg chg="delSp mod delAnim">
        <pc:chgData name="Ahmed Mohammed" userId="52ea684eb8771d40" providerId="LiveId" clId="{2EB870C7-5955-4761-BE98-90AF504B0F00}" dt="2026-09-30T07:43:54.018" v="18" actId="478"/>
        <pc:sldMkLst>
          <pc:docMk/>
          <pc:sldMk cId="0" sldId="272"/>
        </pc:sldMkLst>
        <pc:picChg chg="del">
          <ac:chgData name="Ahmed Mohammed" userId="52ea684eb8771d40" providerId="LiveId" clId="{2EB870C7-5955-4761-BE98-90AF504B0F00}" dt="2026-09-30T07:43:54.018" v="18" actId="478"/>
          <ac:picMkLst>
            <pc:docMk/>
            <pc:sldMk cId="0" sldId="272"/>
            <ac:picMk id="25" creationId="{FB22B98B-448D-2F94-B189-6F67EB4BA02C}"/>
          </ac:picMkLst>
        </pc:picChg>
      </pc:sldChg>
      <pc:sldChg chg="delSp mod delAnim">
        <pc:chgData name="Ahmed Mohammed" userId="52ea684eb8771d40" providerId="LiveId" clId="{2EB870C7-5955-4761-BE98-90AF504B0F00}" dt="2026-09-30T07:43:56.446" v="19" actId="478"/>
        <pc:sldMkLst>
          <pc:docMk/>
          <pc:sldMk cId="0" sldId="273"/>
        </pc:sldMkLst>
        <pc:picChg chg="del">
          <ac:chgData name="Ahmed Mohammed" userId="52ea684eb8771d40" providerId="LiveId" clId="{2EB870C7-5955-4761-BE98-90AF504B0F00}" dt="2026-09-30T07:43:56.446" v="19" actId="478"/>
          <ac:picMkLst>
            <pc:docMk/>
            <pc:sldMk cId="0" sldId="273"/>
            <ac:picMk id="19" creationId="{0DCB8C5C-9D40-6E40-4657-3FDD3FBFAEF7}"/>
          </ac:picMkLst>
        </pc:picChg>
      </pc:sldChg>
      <pc:sldChg chg="delSp mod delAnim">
        <pc:chgData name="Ahmed Mohammed" userId="52ea684eb8771d40" providerId="LiveId" clId="{2EB870C7-5955-4761-BE98-90AF504B0F00}" dt="2026-09-30T07:43:59.137" v="20" actId="478"/>
        <pc:sldMkLst>
          <pc:docMk/>
          <pc:sldMk cId="0" sldId="274"/>
        </pc:sldMkLst>
        <pc:picChg chg="del">
          <ac:chgData name="Ahmed Mohammed" userId="52ea684eb8771d40" providerId="LiveId" clId="{2EB870C7-5955-4761-BE98-90AF504B0F00}" dt="2026-09-30T07:43:59.137" v="20" actId="478"/>
          <ac:picMkLst>
            <pc:docMk/>
            <pc:sldMk cId="0" sldId="274"/>
            <ac:picMk id="20" creationId="{42B57CB0-02D8-E5F8-CE11-66001CE1DF49}"/>
          </ac:picMkLst>
        </pc:picChg>
      </pc:sldChg>
      <pc:sldChg chg="delSp mod delAnim">
        <pc:chgData name="Ahmed Mohammed" userId="52ea684eb8771d40" providerId="LiveId" clId="{2EB870C7-5955-4761-BE98-90AF504B0F00}" dt="2026-09-30T07:44:01.615" v="21" actId="478"/>
        <pc:sldMkLst>
          <pc:docMk/>
          <pc:sldMk cId="0" sldId="275"/>
        </pc:sldMkLst>
        <pc:picChg chg="del">
          <ac:chgData name="Ahmed Mohammed" userId="52ea684eb8771d40" providerId="LiveId" clId="{2EB870C7-5955-4761-BE98-90AF504B0F00}" dt="2026-09-30T07:44:01.615" v="21" actId="478"/>
          <ac:picMkLst>
            <pc:docMk/>
            <pc:sldMk cId="0" sldId="275"/>
            <ac:picMk id="19" creationId="{9DAA0D90-83A1-4C0B-27CE-655D56E75F86}"/>
          </ac:picMkLst>
        </pc:picChg>
      </pc:sldChg>
      <pc:sldChg chg="delSp mod delAnim">
        <pc:chgData name="Ahmed Mohammed" userId="52ea684eb8771d40" providerId="LiveId" clId="{2EB870C7-5955-4761-BE98-90AF504B0F00}" dt="2026-09-30T07:44:04.579" v="22" actId="478"/>
        <pc:sldMkLst>
          <pc:docMk/>
          <pc:sldMk cId="0" sldId="276"/>
        </pc:sldMkLst>
        <pc:picChg chg="del">
          <ac:chgData name="Ahmed Mohammed" userId="52ea684eb8771d40" providerId="LiveId" clId="{2EB870C7-5955-4761-BE98-90AF504B0F00}" dt="2026-09-30T07:44:04.579" v="22" actId="478"/>
          <ac:picMkLst>
            <pc:docMk/>
            <pc:sldMk cId="0" sldId="276"/>
            <ac:picMk id="15" creationId="{1A3D8ED0-2FE7-0A95-5A97-FF7469CE7E48}"/>
          </ac:picMkLst>
        </pc:picChg>
      </pc:sldChg>
      <pc:sldChg chg="delSp mod delAnim">
        <pc:chgData name="Ahmed Mohammed" userId="52ea684eb8771d40" providerId="LiveId" clId="{2EB870C7-5955-4761-BE98-90AF504B0F00}" dt="2026-09-30T07:44:07.084" v="23" actId="478"/>
        <pc:sldMkLst>
          <pc:docMk/>
          <pc:sldMk cId="0" sldId="277"/>
        </pc:sldMkLst>
        <pc:picChg chg="del">
          <ac:chgData name="Ahmed Mohammed" userId="52ea684eb8771d40" providerId="LiveId" clId="{2EB870C7-5955-4761-BE98-90AF504B0F00}" dt="2026-09-30T07:44:07.084" v="23" actId="478"/>
          <ac:picMkLst>
            <pc:docMk/>
            <pc:sldMk cId="0" sldId="277"/>
            <ac:picMk id="18" creationId="{6778272C-F49C-57BD-8B58-AF5BF5548E43}"/>
          </ac:picMkLst>
        </pc:picChg>
      </pc:sldChg>
      <pc:sldChg chg="delSp mod delAnim">
        <pc:chgData name="Ahmed Mohammed" userId="52ea684eb8771d40" providerId="LiveId" clId="{2EB870C7-5955-4761-BE98-90AF504B0F00}" dt="2026-09-30T07:44:10.753" v="24" actId="478"/>
        <pc:sldMkLst>
          <pc:docMk/>
          <pc:sldMk cId="0" sldId="278"/>
        </pc:sldMkLst>
        <pc:picChg chg="del">
          <ac:chgData name="Ahmed Mohammed" userId="52ea684eb8771d40" providerId="LiveId" clId="{2EB870C7-5955-4761-BE98-90AF504B0F00}" dt="2026-09-30T07:44:10.753" v="24" actId="478"/>
          <ac:picMkLst>
            <pc:docMk/>
            <pc:sldMk cId="0" sldId="278"/>
            <ac:picMk id="22" creationId="{D55EA8E5-7CA3-50C5-A7E0-41547932A516}"/>
          </ac:picMkLst>
        </pc:picChg>
      </pc:sldChg>
      <pc:sldChg chg="delSp mod delAnim">
        <pc:chgData name="Ahmed Mohammed" userId="52ea684eb8771d40" providerId="LiveId" clId="{2EB870C7-5955-4761-BE98-90AF504B0F00}" dt="2026-09-30T07:44:14.751" v="25" actId="478"/>
        <pc:sldMkLst>
          <pc:docMk/>
          <pc:sldMk cId="0" sldId="279"/>
        </pc:sldMkLst>
        <pc:picChg chg="del">
          <ac:chgData name="Ahmed Mohammed" userId="52ea684eb8771d40" providerId="LiveId" clId="{2EB870C7-5955-4761-BE98-90AF504B0F00}" dt="2026-09-30T07:44:14.751" v="25" actId="478"/>
          <ac:picMkLst>
            <pc:docMk/>
            <pc:sldMk cId="0" sldId="279"/>
            <ac:picMk id="18" creationId="{653735F2-E61A-0607-E20C-540BBC4966BE}"/>
          </ac:picMkLst>
        </pc:picChg>
      </pc:sldChg>
      <pc:sldChg chg="delSp mod delAnim">
        <pc:chgData name="Ahmed Mohammed" userId="52ea684eb8771d40" providerId="LiveId" clId="{2EB870C7-5955-4761-BE98-90AF504B0F00}" dt="2026-09-30T07:44:17.995" v="26" actId="478"/>
        <pc:sldMkLst>
          <pc:docMk/>
          <pc:sldMk cId="0" sldId="280"/>
        </pc:sldMkLst>
        <pc:picChg chg="del">
          <ac:chgData name="Ahmed Mohammed" userId="52ea684eb8771d40" providerId="LiveId" clId="{2EB870C7-5955-4761-BE98-90AF504B0F00}" dt="2026-09-30T07:44:17.995" v="26" actId="478"/>
          <ac:picMkLst>
            <pc:docMk/>
            <pc:sldMk cId="0" sldId="280"/>
            <ac:picMk id="18" creationId="{20993D5D-C272-9CC3-300B-A1140A872AB9}"/>
          </ac:picMkLst>
        </pc:picChg>
      </pc:sldChg>
      <pc:sldChg chg="delSp mod delAnim">
        <pc:chgData name="Ahmed Mohammed" userId="52ea684eb8771d40" providerId="LiveId" clId="{2EB870C7-5955-4761-BE98-90AF504B0F00}" dt="2026-09-30T07:44:20.107" v="27" actId="478"/>
        <pc:sldMkLst>
          <pc:docMk/>
          <pc:sldMk cId="0" sldId="281"/>
        </pc:sldMkLst>
        <pc:picChg chg="del">
          <ac:chgData name="Ahmed Mohammed" userId="52ea684eb8771d40" providerId="LiveId" clId="{2EB870C7-5955-4761-BE98-90AF504B0F00}" dt="2026-09-30T07:44:20.107" v="27" actId="478"/>
          <ac:picMkLst>
            <pc:docMk/>
            <pc:sldMk cId="0" sldId="281"/>
            <ac:picMk id="22" creationId="{B0A9C516-78F6-03EC-C1E6-900C6A53C706}"/>
          </ac:picMkLst>
        </pc:picChg>
      </pc:sldChg>
      <pc:sldChg chg="delSp mod delAnim">
        <pc:chgData name="Ahmed Mohammed" userId="52ea684eb8771d40" providerId="LiveId" clId="{2EB870C7-5955-4761-BE98-90AF504B0F00}" dt="2026-09-30T07:44:24.225" v="28" actId="478"/>
        <pc:sldMkLst>
          <pc:docMk/>
          <pc:sldMk cId="0" sldId="282"/>
        </pc:sldMkLst>
        <pc:picChg chg="del">
          <ac:chgData name="Ahmed Mohammed" userId="52ea684eb8771d40" providerId="LiveId" clId="{2EB870C7-5955-4761-BE98-90AF504B0F00}" dt="2026-09-30T07:44:24.225" v="28" actId="478"/>
          <ac:picMkLst>
            <pc:docMk/>
            <pc:sldMk cId="0" sldId="282"/>
            <ac:picMk id="22" creationId="{57729CCB-8D94-ACEA-35FF-D45D001DAE5F}"/>
          </ac:picMkLst>
        </pc:picChg>
      </pc:sldChg>
      <pc:sldChg chg="delSp mod delAnim">
        <pc:chgData name="Ahmed Mohammed" userId="52ea684eb8771d40" providerId="LiveId" clId="{2EB870C7-5955-4761-BE98-90AF504B0F00}" dt="2026-09-30T07:44:26.027" v="29" actId="478"/>
        <pc:sldMkLst>
          <pc:docMk/>
          <pc:sldMk cId="0" sldId="283"/>
        </pc:sldMkLst>
        <pc:picChg chg="del">
          <ac:chgData name="Ahmed Mohammed" userId="52ea684eb8771d40" providerId="LiveId" clId="{2EB870C7-5955-4761-BE98-90AF504B0F00}" dt="2026-09-30T07:44:26.027" v="29" actId="478"/>
          <ac:picMkLst>
            <pc:docMk/>
            <pc:sldMk cId="0" sldId="283"/>
            <ac:picMk id="18" creationId="{7665D8A0-A254-B026-373C-5A649D3D8328}"/>
          </ac:picMkLst>
        </pc:picChg>
      </pc:sldChg>
      <pc:sldChg chg="del">
        <pc:chgData name="Ahmed Mohammed" userId="52ea684eb8771d40" providerId="LiveId" clId="{2EB870C7-5955-4761-BE98-90AF504B0F00}" dt="2026-09-30T07:52:31.456" v="39" actId="47"/>
        <pc:sldMkLst>
          <pc:docMk/>
          <pc:sldMk cId="0" sldId="284"/>
        </pc:sldMkLst>
      </pc:sldChg>
      <pc:sldChg chg="delSp mod delAnim">
        <pc:chgData name="Ahmed Mohammed" userId="52ea684eb8771d40" providerId="LiveId" clId="{2EB870C7-5955-4761-BE98-90AF504B0F00}" dt="2026-09-30T07:44:32.543" v="30" actId="478"/>
        <pc:sldMkLst>
          <pc:docMk/>
          <pc:sldMk cId="0" sldId="286"/>
        </pc:sldMkLst>
        <pc:picChg chg="del">
          <ac:chgData name="Ahmed Mohammed" userId="52ea684eb8771d40" providerId="LiveId" clId="{2EB870C7-5955-4761-BE98-90AF504B0F00}" dt="2026-09-30T07:44:32.543" v="30" actId="478"/>
          <ac:picMkLst>
            <pc:docMk/>
            <pc:sldMk cId="0" sldId="286"/>
            <ac:picMk id="22" creationId="{3D76EC58-0E41-6FB3-DBDB-8C1A1275A4AD}"/>
          </ac:picMkLst>
        </pc:picChg>
      </pc:sldChg>
      <pc:sldChg chg="delSp mod delAnim">
        <pc:chgData name="Ahmed Mohammed" userId="52ea684eb8771d40" providerId="LiveId" clId="{2EB870C7-5955-4761-BE98-90AF504B0F00}" dt="2026-09-30T07:44:35.658" v="31" actId="478"/>
        <pc:sldMkLst>
          <pc:docMk/>
          <pc:sldMk cId="0" sldId="287"/>
        </pc:sldMkLst>
        <pc:picChg chg="del">
          <ac:chgData name="Ahmed Mohammed" userId="52ea684eb8771d40" providerId="LiveId" clId="{2EB870C7-5955-4761-BE98-90AF504B0F00}" dt="2026-09-30T07:44:35.658" v="31" actId="478"/>
          <ac:picMkLst>
            <pc:docMk/>
            <pc:sldMk cId="0" sldId="287"/>
            <ac:picMk id="12" creationId="{539B91C5-666C-9248-0508-A77389486159}"/>
          </ac:picMkLst>
        </pc:picChg>
      </pc:sldChg>
      <pc:sldChg chg="delSp mod delAnim">
        <pc:chgData name="Ahmed Mohammed" userId="52ea684eb8771d40" providerId="LiveId" clId="{2EB870C7-5955-4761-BE98-90AF504B0F00}" dt="2026-09-30T07:44:39.413" v="32" actId="478"/>
        <pc:sldMkLst>
          <pc:docMk/>
          <pc:sldMk cId="0" sldId="289"/>
        </pc:sldMkLst>
        <pc:picChg chg="del">
          <ac:chgData name="Ahmed Mohammed" userId="52ea684eb8771d40" providerId="LiveId" clId="{2EB870C7-5955-4761-BE98-90AF504B0F00}" dt="2026-09-30T07:44:39.413" v="32" actId="478"/>
          <ac:picMkLst>
            <pc:docMk/>
            <pc:sldMk cId="0" sldId="289"/>
            <ac:picMk id="14" creationId="{4CC97608-217B-2709-AA65-7A12FED7E0CC}"/>
          </ac:picMkLst>
        </pc:picChg>
      </pc:sldChg>
      <pc:sldChg chg="delSp mod delAnim">
        <pc:chgData name="Ahmed Mohammed" userId="52ea684eb8771d40" providerId="LiveId" clId="{2EB870C7-5955-4761-BE98-90AF504B0F00}" dt="2026-09-30T07:44:41.551" v="33" actId="478"/>
        <pc:sldMkLst>
          <pc:docMk/>
          <pc:sldMk cId="0" sldId="290"/>
        </pc:sldMkLst>
        <pc:picChg chg="del">
          <ac:chgData name="Ahmed Mohammed" userId="52ea684eb8771d40" providerId="LiveId" clId="{2EB870C7-5955-4761-BE98-90AF504B0F00}" dt="2026-09-30T07:44:41.551" v="33" actId="478"/>
          <ac:picMkLst>
            <pc:docMk/>
            <pc:sldMk cId="0" sldId="290"/>
            <ac:picMk id="29" creationId="{6ED315E3-4FF2-C05A-BCE2-DA6624BF7D63}"/>
          </ac:picMkLst>
        </pc:picChg>
      </pc:sldChg>
      <pc:sldChg chg="delSp mod delAnim">
        <pc:chgData name="Ahmed Mohammed" userId="52ea684eb8771d40" providerId="LiveId" clId="{2EB870C7-5955-4761-BE98-90AF504B0F00}" dt="2026-09-30T07:44:44.042" v="34" actId="478"/>
        <pc:sldMkLst>
          <pc:docMk/>
          <pc:sldMk cId="0" sldId="291"/>
        </pc:sldMkLst>
        <pc:picChg chg="del">
          <ac:chgData name="Ahmed Mohammed" userId="52ea684eb8771d40" providerId="LiveId" clId="{2EB870C7-5955-4761-BE98-90AF504B0F00}" dt="2026-09-30T07:44:44.042" v="34" actId="478"/>
          <ac:picMkLst>
            <pc:docMk/>
            <pc:sldMk cId="0" sldId="291"/>
            <ac:picMk id="24" creationId="{F60923F1-36CB-9453-1D8E-DF236F62D87B}"/>
          </ac:picMkLst>
        </pc:picChg>
      </pc:sldChg>
      <pc:sldChg chg="delSp mod delAnim">
        <pc:chgData name="Ahmed Mohammed" userId="52ea684eb8771d40" providerId="LiveId" clId="{2EB870C7-5955-4761-BE98-90AF504B0F00}" dt="2026-09-30T07:44:46.524" v="35" actId="478"/>
        <pc:sldMkLst>
          <pc:docMk/>
          <pc:sldMk cId="0" sldId="292"/>
        </pc:sldMkLst>
        <pc:picChg chg="del">
          <ac:chgData name="Ahmed Mohammed" userId="52ea684eb8771d40" providerId="LiveId" clId="{2EB870C7-5955-4761-BE98-90AF504B0F00}" dt="2026-09-30T07:44:46.524" v="35" actId="478"/>
          <ac:picMkLst>
            <pc:docMk/>
            <pc:sldMk cId="0" sldId="292"/>
            <ac:picMk id="14" creationId="{13B48E72-76CE-349D-915A-3DA2D22D0793}"/>
          </ac:picMkLst>
        </pc:picChg>
      </pc:sldChg>
      <pc:sldChg chg="delSp mod delAnim">
        <pc:chgData name="Ahmed Mohammed" userId="52ea684eb8771d40" providerId="LiveId" clId="{2EB870C7-5955-4761-BE98-90AF504B0F00}" dt="2026-09-30T07:44:49.259" v="36" actId="478"/>
        <pc:sldMkLst>
          <pc:docMk/>
          <pc:sldMk cId="0" sldId="293"/>
        </pc:sldMkLst>
        <pc:picChg chg="del">
          <ac:chgData name="Ahmed Mohammed" userId="52ea684eb8771d40" providerId="LiveId" clId="{2EB870C7-5955-4761-BE98-90AF504B0F00}" dt="2026-09-30T07:44:49.259" v="36" actId="478"/>
          <ac:picMkLst>
            <pc:docMk/>
            <pc:sldMk cId="0" sldId="293"/>
            <ac:picMk id="21" creationId="{40020390-C58E-9173-D976-FB4A76558CAB}"/>
          </ac:picMkLst>
        </pc:picChg>
      </pc:sldChg>
      <pc:sldChg chg="delSp mod delAnim">
        <pc:chgData name="Ahmed Mohammed" userId="52ea684eb8771d40" providerId="LiveId" clId="{2EB870C7-5955-4761-BE98-90AF504B0F00}" dt="2026-09-30T07:44:51.161" v="37" actId="478"/>
        <pc:sldMkLst>
          <pc:docMk/>
          <pc:sldMk cId="0" sldId="294"/>
        </pc:sldMkLst>
        <pc:picChg chg="del">
          <ac:chgData name="Ahmed Mohammed" userId="52ea684eb8771d40" providerId="LiveId" clId="{2EB870C7-5955-4761-BE98-90AF504B0F00}" dt="2026-09-30T07:44:51.161" v="37" actId="478"/>
          <ac:picMkLst>
            <pc:docMk/>
            <pc:sldMk cId="0" sldId="294"/>
            <ac:picMk id="36" creationId="{C75F1B20-CEA0-9DA4-0917-2408884A5E4E}"/>
          </ac:picMkLst>
        </pc:picChg>
      </pc:sldChg>
      <pc:sldChg chg="delSp mod delAnim">
        <pc:chgData name="Ahmed Mohammed" userId="52ea684eb8771d40" providerId="LiveId" clId="{2EB870C7-5955-4761-BE98-90AF504B0F00}" dt="2026-09-30T07:42:58.533" v="0" actId="478"/>
        <pc:sldMkLst>
          <pc:docMk/>
          <pc:sldMk cId="0" sldId="303"/>
        </pc:sldMkLst>
        <pc:picChg chg="del">
          <ac:chgData name="Ahmed Mohammed" userId="52ea684eb8771d40" providerId="LiveId" clId="{2EB870C7-5955-4761-BE98-90AF504B0F00}" dt="2026-09-30T07:42:58.533" v="0" actId="478"/>
          <ac:picMkLst>
            <pc:docMk/>
            <pc:sldMk cId="0" sldId="303"/>
            <ac:picMk id="19" creationId="{EF1C168D-9D34-5E14-5E27-B27FADFB5DF5}"/>
          </ac:picMkLst>
        </pc:picChg>
      </pc:sldChg>
      <pc:sldChg chg="delSp mod delAnim">
        <pc:chgData name="Ahmed Mohammed" userId="52ea684eb8771d40" providerId="LiveId" clId="{2EB870C7-5955-4761-BE98-90AF504B0F00}" dt="2026-09-30T07:44:54.824" v="38" actId="478"/>
        <pc:sldMkLst>
          <pc:docMk/>
          <pc:sldMk cId="0" sldId="349"/>
        </pc:sldMkLst>
        <pc:picChg chg="del">
          <ac:chgData name="Ahmed Mohammed" userId="52ea684eb8771d40" providerId="LiveId" clId="{2EB870C7-5955-4761-BE98-90AF504B0F00}" dt="2026-09-30T07:44:54.824" v="38" actId="478"/>
          <ac:picMkLst>
            <pc:docMk/>
            <pc:sldMk cId="0" sldId="349"/>
            <ac:picMk id="26" creationId="{50AC1A56-B110-50B1-834D-29BE8B8A50B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1290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6648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1211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6.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6.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933962"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Critical Thinking</a:t>
            </a:r>
          </a:p>
        </p:txBody>
      </p:sp>
      <p:sp>
        <p:nvSpPr>
          <p:cNvPr id="10" name="Rectangle: Rounded Corners 9"/>
          <p:cNvSpPr/>
          <p:nvPr/>
        </p:nvSpPr>
        <p:spPr>
          <a:xfrm>
            <a:off x="4973216" y="4232260"/>
            <a:ext cx="657808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r>
              <a:rPr lang="en-US" sz="2800" b="1" dirty="0">
                <a:solidFill>
                  <a:srgbClr val="203E5F"/>
                </a:solidFill>
                <a:latin typeface="Calibri" pitchFamily="34" charset="0"/>
                <a:ea typeface="Calibri" pitchFamily="34" charset="-122"/>
                <a:cs typeface="Calibri" pitchFamily="34" charset="-120"/>
              </a:rPr>
              <a:t> The Language of Argumentation</a:t>
            </a:r>
            <a:endParaRPr lang="en-US" sz="2800" b="1" dirty="0">
              <a:solidFill>
                <a:schemeClr val="tx1"/>
              </a:solidFill>
              <a:latin typeface="Alexandria" charset="0"/>
              <a:cs typeface="Alexandria" charset="0"/>
            </a:endParaRPr>
          </a:p>
        </p:txBody>
      </p:sp>
      <p:sp>
        <p:nvSpPr>
          <p:cNvPr id="11" name="TextBox 10"/>
          <p:cNvSpPr txBox="1"/>
          <p:nvPr/>
        </p:nvSpPr>
        <p:spPr>
          <a:xfrm>
            <a:off x="5096562" y="4807197"/>
            <a:ext cx="1175322" cy="707886"/>
          </a:xfrm>
          <a:prstGeom prst="rect">
            <a:avLst/>
          </a:prstGeom>
          <a:noFill/>
        </p:spPr>
        <p:txBody>
          <a:bodyPr wrap="none" rtlCol="0">
            <a:spAutoFit/>
          </a:bodyPr>
          <a:lstStyle/>
          <a:p>
            <a:r>
              <a:rPr lang="en-US" sz="2000" dirty="0">
                <a:latin typeface="Alexandria" charset="0"/>
                <a:cs typeface="Alexandria" charset="0"/>
              </a:rPr>
              <a:t>MGM115</a:t>
            </a:r>
          </a:p>
          <a:p>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Ahmed Alqarni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270"/>
    </mc:Choice>
    <mc:Fallback xmlns="">
      <p:transition spd="slow" advTm="422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457200" y="320040"/>
            <a:ext cx="1554480" cy="726728"/>
          </a:xfrm>
          <a:prstGeom prst="rect">
            <a:avLst/>
          </a:prstGeom>
        </p:spPr>
      </p:pic>
      <p:sp>
        <p:nvSpPr>
          <p:cNvPr id="3" name="Text 0"/>
          <p:cNvSpPr txBox="1"/>
          <p:nvPr/>
        </p:nvSpPr>
        <p:spPr>
          <a:xfrm>
            <a:off x="502920" y="1965960"/>
            <a:ext cx="9144000" cy="365760"/>
          </a:xfrm>
          <a:prstGeom prst="rect">
            <a:avLst/>
          </a:prstGeom>
          <a:noFill/>
          <a:ln/>
        </p:spPr>
        <p:txBody>
          <a:bodyPr wrap="square" lIns="0" tIns="0" rIns="0" bIns="0" rtlCol="0" anchor="ctr"/>
          <a:lstStyle/>
          <a:p>
            <a:pPr marL="0" indent="0">
              <a:buNone/>
            </a:pPr>
            <a:r>
              <a:rPr lang="en-US" sz="1500" b="1" kern="0" spc="200" dirty="0">
                <a:solidFill>
                  <a:srgbClr val="00AEEF"/>
                </a:solidFill>
                <a:latin typeface="Calibri" pitchFamily="34" charset="0"/>
                <a:ea typeface="Calibri" pitchFamily="34" charset="-122"/>
                <a:cs typeface="Calibri" pitchFamily="34" charset="-120"/>
              </a:rPr>
              <a:t>CRITICAL THINKING COURSE</a:t>
            </a:r>
            <a:endParaRPr lang="en-US" sz="1500" dirty="0"/>
          </a:p>
        </p:txBody>
      </p:sp>
      <p:sp>
        <p:nvSpPr>
          <p:cNvPr id="4" name="Text 1"/>
          <p:cNvSpPr txBox="1"/>
          <p:nvPr/>
        </p:nvSpPr>
        <p:spPr>
          <a:xfrm>
            <a:off x="457200" y="2377440"/>
            <a:ext cx="10332720" cy="1554480"/>
          </a:xfrm>
          <a:prstGeom prst="rect">
            <a:avLst/>
          </a:prstGeom>
          <a:noFill/>
          <a:ln/>
        </p:spPr>
        <p:txBody>
          <a:bodyPr wrap="square" lIns="0" tIns="0" rIns="0" bIns="0" rtlCol="0" anchor="ctr"/>
          <a:lstStyle/>
          <a:p>
            <a:pPr marL="0" indent="0">
              <a:buNone/>
            </a:pPr>
            <a:r>
              <a:rPr lang="en-US" sz="3600" b="1" dirty="0">
                <a:solidFill>
                  <a:srgbClr val="203E5F"/>
                </a:solidFill>
                <a:latin typeface="Calibri" pitchFamily="34" charset="0"/>
                <a:ea typeface="Calibri" pitchFamily="34" charset="-122"/>
                <a:cs typeface="Calibri" pitchFamily="34" charset="-120"/>
              </a:rPr>
              <a:t>Introduction: The Language of Argumentation</a:t>
            </a:r>
            <a:endParaRPr lang="en-US" sz="3600" dirty="0"/>
          </a:p>
        </p:txBody>
      </p:sp>
      <p:sp>
        <p:nvSpPr>
          <p:cNvPr id="5" name="Text 2"/>
          <p:cNvSpPr txBox="1"/>
          <p:nvPr/>
        </p:nvSpPr>
        <p:spPr>
          <a:xfrm>
            <a:off x="502920" y="3794760"/>
            <a:ext cx="8778240" cy="822960"/>
          </a:xfrm>
          <a:prstGeom prst="rect">
            <a:avLst/>
          </a:prstGeom>
          <a:noFill/>
          <a:ln/>
        </p:spPr>
        <p:txBody>
          <a:bodyPr wrap="square" lIns="0" tIns="0" rIns="0" bIns="0" rtlCol="0" anchor="ctr"/>
          <a:lstStyle/>
          <a:p>
            <a:pPr marL="0" indent="0">
              <a:buNone/>
            </a:pPr>
            <a:r>
              <a:rPr lang="en-US" b="1" i="1" dirty="0">
                <a:solidFill>
                  <a:srgbClr val="26313F"/>
                </a:solidFill>
                <a:latin typeface="Calibri" pitchFamily="34" charset="0"/>
                <a:ea typeface="Calibri" pitchFamily="34" charset="-122"/>
                <a:cs typeface="Calibri" pitchFamily="34" charset="-120"/>
              </a:rPr>
              <a:t>Before we can analyze, evaluate, or write an argument, we need a shared vocabulary for what an argument even is.</a:t>
            </a:r>
            <a:endParaRPr lang="en-US" b="1" dirty="0"/>
          </a:p>
        </p:txBody>
      </p:sp>
      <p:sp>
        <p:nvSpPr>
          <p:cNvPr id="8" name="Text 5"/>
          <p:cNvSpPr txBox="1"/>
          <p:nvPr/>
        </p:nvSpPr>
        <p:spPr>
          <a:xfrm>
            <a:off x="347099" y="6035040"/>
            <a:ext cx="8503920" cy="457200"/>
          </a:xfrm>
          <a:prstGeom prst="rect">
            <a:avLst/>
          </a:prstGeom>
          <a:noFill/>
          <a:ln/>
        </p:spPr>
        <p:txBody>
          <a:bodyPr wrap="square" lIns="0" tIns="0" rIns="0" bIns="0" rtlCol="0" anchor="ctr"/>
          <a:lstStyle/>
          <a:p>
            <a:pPr marL="0" indent="0">
              <a:buNone/>
            </a:pPr>
            <a:r>
              <a:rPr lang="en-US" sz="1150" dirty="0">
                <a:solidFill>
                  <a:srgbClr val="5E6B7A"/>
                </a:solidFill>
                <a:latin typeface="Calibri" pitchFamily="34" charset="0"/>
                <a:ea typeface="Calibri" pitchFamily="34" charset="-122"/>
                <a:cs typeface="Calibri" pitchFamily="34" charset="-120"/>
              </a:rPr>
              <a:t>Drawing on Critical Thinking, 3rd Edition — Richard L. Epstein with Carolyn Kernberger, Chapter 1</a:t>
            </a:r>
            <a:endParaRPr lang="en-US" sz="1150" dirty="0"/>
          </a:p>
        </p:txBody>
      </p:sp>
      <p:sp>
        <p:nvSpPr>
          <p:cNvPr id="10" name="Text 7"/>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1</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63383"/>
    </mc:Choice>
    <mc:Fallback xmlns="">
      <p:transition spd="slow" advTm="63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name="Slide 2">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229600" cy="365760"/>
          </a:xfrm>
          <a:prstGeom prst="rect">
            <a:avLst/>
          </a:prstGeom>
          <a:noFill/>
          <a:ln/>
        </p:spPr>
        <p:txBody>
          <a:bodyPr wrap="square" lIns="0" tIns="0" rIns="0" bIns="0" rtlCol="0" anchor="ctr"/>
          <a:lstStyle/>
          <a:p>
            <a:pPr marL="0" indent="0">
              <a:buNone/>
            </a:pPr>
            <a:r>
              <a:rPr lang="en-US" b="1" kern="0" spc="200" dirty="0">
                <a:solidFill>
                  <a:srgbClr val="00AEEF"/>
                </a:solidFill>
                <a:latin typeface="Calibri" pitchFamily="34" charset="0"/>
                <a:ea typeface="Calibri" pitchFamily="34" charset="-122"/>
                <a:cs typeface="Calibri" pitchFamily="34" charset="-120"/>
              </a:rPr>
              <a:t>TOPIC ROADMAP</a:t>
            </a:r>
            <a:endParaRPr lang="en-US" dirty="0"/>
          </a:p>
        </p:txBody>
      </p:sp>
      <p:sp>
        <p:nvSpPr>
          <p:cNvPr id="5" name="Text 2"/>
          <p:cNvSpPr txBox="1"/>
          <p:nvPr/>
        </p:nvSpPr>
        <p:spPr>
          <a:xfrm>
            <a:off x="457200" y="1508760"/>
            <a:ext cx="10515600" cy="640080"/>
          </a:xfrm>
          <a:prstGeom prst="rect">
            <a:avLst/>
          </a:prstGeom>
          <a:noFill/>
          <a:ln/>
        </p:spPr>
        <p:txBody>
          <a:bodyPr wrap="square" lIns="0" tIns="0" rIns="0" bIns="0" rtlCol="0" anchor="ctr"/>
          <a:lstStyle/>
          <a:p>
            <a:pPr marL="0" indent="0">
              <a:buNone/>
            </a:pPr>
            <a:r>
              <a:rPr lang="en-US" sz="2500" b="1" dirty="0">
                <a:solidFill>
                  <a:srgbClr val="203E5F"/>
                </a:solidFill>
                <a:latin typeface="Calibri" pitchFamily="34" charset="0"/>
                <a:ea typeface="Calibri" pitchFamily="34" charset="-122"/>
                <a:cs typeface="Calibri" pitchFamily="34" charset="-120"/>
              </a:rPr>
              <a:t>Four building blocks of argument language</a:t>
            </a:r>
            <a:endParaRPr lang="en-US" sz="2500" dirty="0"/>
          </a:p>
        </p:txBody>
      </p:sp>
      <p:sp>
        <p:nvSpPr>
          <p:cNvPr id="6" name="Text 3"/>
          <p:cNvSpPr txBox="1"/>
          <p:nvPr/>
        </p:nvSpPr>
        <p:spPr>
          <a:xfrm>
            <a:off x="457200" y="2194560"/>
            <a:ext cx="11364686" cy="548640"/>
          </a:xfrm>
          <a:prstGeom prst="rect">
            <a:avLst/>
          </a:prstGeom>
          <a:noFill/>
          <a:ln/>
        </p:spPr>
        <p:txBody>
          <a:bodyPr wrap="square" lIns="0" tIns="0" rIns="0" bIns="0" rtlCol="0" anchor="ctr"/>
          <a:lstStyle/>
          <a:p>
            <a:pPr marL="0" indent="0">
              <a:buNone/>
            </a:pPr>
            <a:r>
              <a:rPr lang="en-US" dirty="0">
                <a:solidFill>
                  <a:srgbClr val="5E6B7A"/>
                </a:solidFill>
                <a:latin typeface="Calibri" pitchFamily="34" charset="0"/>
                <a:ea typeface="Calibri" pitchFamily="34" charset="-122"/>
                <a:cs typeface="Calibri" pitchFamily="34" charset="-120"/>
              </a:rPr>
              <a:t>This topic gives you the vocabulary the rest of the course depends on: claims, arguments, premises, and conclusions.</a:t>
            </a:r>
            <a:endParaRPr lang="en-US" dirty="0"/>
          </a:p>
        </p:txBody>
      </p:sp>
      <p:sp>
        <p:nvSpPr>
          <p:cNvPr id="7" name="Shape 4"/>
          <p:cNvSpPr/>
          <p:nvPr/>
        </p:nvSpPr>
        <p:spPr>
          <a:xfrm>
            <a:off x="457200" y="2971800"/>
            <a:ext cx="2624328" cy="32461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8" name="Shape 5"/>
          <p:cNvSpPr/>
          <p:nvPr/>
        </p:nvSpPr>
        <p:spPr>
          <a:xfrm>
            <a:off x="685800" y="3227832"/>
            <a:ext cx="502920" cy="502920"/>
          </a:xfrm>
          <a:prstGeom prst="ellipse">
            <a:avLst/>
          </a:prstGeom>
          <a:solidFill>
            <a:srgbClr val="203E5F"/>
          </a:solidFill>
          <a:ln/>
        </p:spPr>
        <p:txBody>
          <a:bodyPr/>
          <a:lstStyle/>
          <a:p>
            <a:endParaRPr lang="en-US"/>
          </a:p>
        </p:txBody>
      </p:sp>
      <p:sp>
        <p:nvSpPr>
          <p:cNvPr id="9" name="Text 6"/>
          <p:cNvSpPr txBox="1"/>
          <p:nvPr/>
        </p:nvSpPr>
        <p:spPr>
          <a:xfrm>
            <a:off x="685800" y="3227832"/>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1</a:t>
            </a:r>
            <a:endParaRPr lang="en-US" sz="1800" dirty="0"/>
          </a:p>
        </p:txBody>
      </p:sp>
      <p:sp>
        <p:nvSpPr>
          <p:cNvPr id="10" name="Text 7"/>
          <p:cNvSpPr txBox="1"/>
          <p:nvPr/>
        </p:nvSpPr>
        <p:spPr>
          <a:xfrm>
            <a:off x="640080" y="3931920"/>
            <a:ext cx="2258568" cy="777240"/>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Why Language Matters</a:t>
            </a:r>
            <a:endParaRPr lang="en-US" dirty="0"/>
          </a:p>
        </p:txBody>
      </p:sp>
      <p:sp>
        <p:nvSpPr>
          <p:cNvPr id="11" name="Text 8"/>
          <p:cNvSpPr txBox="1"/>
          <p:nvPr/>
        </p:nvSpPr>
        <p:spPr>
          <a:xfrm>
            <a:off x="640080" y="4709160"/>
            <a:ext cx="2258568" cy="1325880"/>
          </a:xfrm>
          <a:prstGeom prst="rect">
            <a:avLst/>
          </a:prstGeom>
          <a:noFill/>
          <a:ln/>
        </p:spPr>
        <p:txBody>
          <a:bodyPr wrap="square" lIns="0" tIns="0" rIns="0" bIns="0" rtlCol="0" anchor="ctr"/>
          <a:lstStyle/>
          <a:p>
            <a:pPr marL="0" indent="0">
              <a:lnSpc>
                <a:spcPct val="115000"/>
              </a:lnSpc>
              <a:buNone/>
            </a:pPr>
            <a:r>
              <a:rPr lang="en-US" dirty="0">
                <a:solidFill>
                  <a:srgbClr val="26313F"/>
                </a:solidFill>
                <a:latin typeface="Calibri" pitchFamily="34" charset="0"/>
                <a:ea typeface="Calibri" pitchFamily="34" charset="-122"/>
                <a:cs typeface="Calibri" pitchFamily="34" charset="-120"/>
              </a:rPr>
              <a:t>Everyone is trying to convince you — precise language is your defense.</a:t>
            </a:r>
            <a:endParaRPr lang="en-US" dirty="0"/>
          </a:p>
        </p:txBody>
      </p:sp>
      <p:sp>
        <p:nvSpPr>
          <p:cNvPr id="12" name="Shape 9"/>
          <p:cNvSpPr/>
          <p:nvPr/>
        </p:nvSpPr>
        <p:spPr>
          <a:xfrm>
            <a:off x="3282696" y="2971800"/>
            <a:ext cx="2624328" cy="32461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3" name="Shape 10"/>
          <p:cNvSpPr/>
          <p:nvPr/>
        </p:nvSpPr>
        <p:spPr>
          <a:xfrm>
            <a:off x="3511296" y="3227832"/>
            <a:ext cx="502920" cy="502920"/>
          </a:xfrm>
          <a:prstGeom prst="ellipse">
            <a:avLst/>
          </a:prstGeom>
          <a:solidFill>
            <a:srgbClr val="203E5F"/>
          </a:solidFill>
          <a:ln/>
        </p:spPr>
        <p:txBody>
          <a:bodyPr/>
          <a:lstStyle/>
          <a:p>
            <a:endParaRPr lang="en-US"/>
          </a:p>
        </p:txBody>
      </p:sp>
      <p:sp>
        <p:nvSpPr>
          <p:cNvPr id="14" name="Text 11"/>
          <p:cNvSpPr txBox="1"/>
          <p:nvPr/>
        </p:nvSpPr>
        <p:spPr>
          <a:xfrm>
            <a:off x="3511296" y="3227832"/>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2</a:t>
            </a:r>
            <a:endParaRPr lang="en-US" sz="1800" dirty="0"/>
          </a:p>
        </p:txBody>
      </p:sp>
      <p:sp>
        <p:nvSpPr>
          <p:cNvPr id="15" name="Text 12"/>
          <p:cNvSpPr txBox="1"/>
          <p:nvPr/>
        </p:nvSpPr>
        <p:spPr>
          <a:xfrm>
            <a:off x="3465576" y="3931920"/>
            <a:ext cx="2258568" cy="777240"/>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Claims</a:t>
            </a:r>
            <a:endParaRPr lang="en-US" dirty="0"/>
          </a:p>
        </p:txBody>
      </p:sp>
      <p:sp>
        <p:nvSpPr>
          <p:cNvPr id="16" name="Text 13"/>
          <p:cNvSpPr txBox="1"/>
          <p:nvPr/>
        </p:nvSpPr>
        <p:spPr>
          <a:xfrm>
            <a:off x="3465576" y="4709160"/>
            <a:ext cx="2258568" cy="1325880"/>
          </a:xfrm>
          <a:prstGeom prst="rect">
            <a:avLst/>
          </a:prstGeom>
          <a:noFill/>
          <a:ln/>
        </p:spPr>
        <p:txBody>
          <a:bodyPr wrap="square" lIns="0" tIns="0" rIns="0" bIns="0" rtlCol="0" anchor="ctr"/>
          <a:lstStyle/>
          <a:p>
            <a:pPr marL="0" indent="0">
              <a:lnSpc>
                <a:spcPct val="115000"/>
              </a:lnSpc>
              <a:buNone/>
            </a:pPr>
            <a:r>
              <a:rPr lang="en-US" dirty="0">
                <a:solidFill>
                  <a:srgbClr val="26313F"/>
                </a:solidFill>
                <a:latin typeface="Calibri" pitchFamily="34" charset="0"/>
                <a:ea typeface="Calibri" pitchFamily="34" charset="-122"/>
                <a:cs typeface="Calibri" pitchFamily="34" charset="-120"/>
              </a:rPr>
              <a:t>The building block: a declarative sentence that's true or false.</a:t>
            </a:r>
            <a:endParaRPr lang="en-US" dirty="0"/>
          </a:p>
        </p:txBody>
      </p:sp>
      <p:sp>
        <p:nvSpPr>
          <p:cNvPr id="17" name="Shape 14"/>
          <p:cNvSpPr/>
          <p:nvPr/>
        </p:nvSpPr>
        <p:spPr>
          <a:xfrm>
            <a:off x="6108192" y="2971800"/>
            <a:ext cx="2624328" cy="32461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8" name="Shape 15"/>
          <p:cNvSpPr/>
          <p:nvPr/>
        </p:nvSpPr>
        <p:spPr>
          <a:xfrm>
            <a:off x="6336792" y="3227832"/>
            <a:ext cx="502920" cy="502920"/>
          </a:xfrm>
          <a:prstGeom prst="ellipse">
            <a:avLst/>
          </a:prstGeom>
          <a:solidFill>
            <a:srgbClr val="203E5F"/>
          </a:solidFill>
          <a:ln/>
        </p:spPr>
        <p:txBody>
          <a:bodyPr/>
          <a:lstStyle/>
          <a:p>
            <a:endParaRPr lang="en-US"/>
          </a:p>
        </p:txBody>
      </p:sp>
      <p:sp>
        <p:nvSpPr>
          <p:cNvPr id="19" name="Text 16"/>
          <p:cNvSpPr txBox="1"/>
          <p:nvPr/>
        </p:nvSpPr>
        <p:spPr>
          <a:xfrm>
            <a:off x="6336792" y="3227832"/>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3</a:t>
            </a:r>
            <a:endParaRPr lang="en-US" sz="1800" dirty="0"/>
          </a:p>
        </p:txBody>
      </p:sp>
      <p:sp>
        <p:nvSpPr>
          <p:cNvPr id="20" name="Text 17"/>
          <p:cNvSpPr txBox="1"/>
          <p:nvPr/>
        </p:nvSpPr>
        <p:spPr>
          <a:xfrm>
            <a:off x="6291072" y="3931920"/>
            <a:ext cx="2258568" cy="777240"/>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Arguments</a:t>
            </a:r>
            <a:endParaRPr lang="en-US" dirty="0"/>
          </a:p>
        </p:txBody>
      </p:sp>
      <p:sp>
        <p:nvSpPr>
          <p:cNvPr id="21" name="Text 18"/>
          <p:cNvSpPr txBox="1"/>
          <p:nvPr/>
        </p:nvSpPr>
        <p:spPr>
          <a:xfrm>
            <a:off x="6291072" y="4709160"/>
            <a:ext cx="2258568" cy="1325880"/>
          </a:xfrm>
          <a:prstGeom prst="rect">
            <a:avLst/>
          </a:prstGeom>
          <a:noFill/>
          <a:ln/>
        </p:spPr>
        <p:txBody>
          <a:bodyPr wrap="square" lIns="0" tIns="0" rIns="0" bIns="0" rtlCol="0" anchor="ctr"/>
          <a:lstStyle/>
          <a:p>
            <a:pPr marL="0" indent="0">
              <a:lnSpc>
                <a:spcPct val="115000"/>
              </a:lnSpc>
              <a:buNone/>
            </a:pPr>
            <a:r>
              <a:rPr lang="en-US" dirty="0">
                <a:solidFill>
                  <a:srgbClr val="26313F"/>
                </a:solidFill>
                <a:latin typeface="Calibri" pitchFamily="34" charset="0"/>
                <a:ea typeface="Calibri" pitchFamily="34" charset="-122"/>
                <a:cs typeface="Calibri" pitchFamily="34" charset="-120"/>
              </a:rPr>
              <a:t>Premises offered as reasons for a conclusion — and what isn't one.</a:t>
            </a:r>
            <a:endParaRPr lang="en-US" dirty="0"/>
          </a:p>
        </p:txBody>
      </p:sp>
      <p:sp>
        <p:nvSpPr>
          <p:cNvPr id="22" name="Shape 19"/>
          <p:cNvSpPr/>
          <p:nvPr/>
        </p:nvSpPr>
        <p:spPr>
          <a:xfrm>
            <a:off x="8933688" y="2971800"/>
            <a:ext cx="2624328" cy="32461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23" name="Shape 20"/>
          <p:cNvSpPr/>
          <p:nvPr/>
        </p:nvSpPr>
        <p:spPr>
          <a:xfrm>
            <a:off x="9162288" y="3227832"/>
            <a:ext cx="502920" cy="502920"/>
          </a:xfrm>
          <a:prstGeom prst="ellipse">
            <a:avLst/>
          </a:prstGeom>
          <a:solidFill>
            <a:srgbClr val="203E5F"/>
          </a:solidFill>
          <a:ln/>
        </p:spPr>
        <p:txBody>
          <a:bodyPr/>
          <a:lstStyle/>
          <a:p>
            <a:endParaRPr lang="en-US"/>
          </a:p>
        </p:txBody>
      </p:sp>
      <p:sp>
        <p:nvSpPr>
          <p:cNvPr id="24" name="Text 21"/>
          <p:cNvSpPr txBox="1"/>
          <p:nvPr/>
        </p:nvSpPr>
        <p:spPr>
          <a:xfrm>
            <a:off x="9162288" y="3227832"/>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4</a:t>
            </a:r>
            <a:endParaRPr lang="en-US" sz="1800" dirty="0"/>
          </a:p>
        </p:txBody>
      </p:sp>
      <p:sp>
        <p:nvSpPr>
          <p:cNvPr id="25" name="Text 22"/>
          <p:cNvSpPr txBox="1"/>
          <p:nvPr/>
        </p:nvSpPr>
        <p:spPr>
          <a:xfrm>
            <a:off x="9116568" y="3931920"/>
            <a:ext cx="2258568" cy="777240"/>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Working Vocabulary</a:t>
            </a:r>
            <a:endParaRPr lang="en-US" dirty="0"/>
          </a:p>
        </p:txBody>
      </p:sp>
      <p:sp>
        <p:nvSpPr>
          <p:cNvPr id="26" name="Text 23"/>
          <p:cNvSpPr txBox="1"/>
          <p:nvPr/>
        </p:nvSpPr>
        <p:spPr>
          <a:xfrm>
            <a:off x="9116568" y="4709160"/>
            <a:ext cx="2258568" cy="1325880"/>
          </a:xfrm>
          <a:prstGeom prst="rect">
            <a:avLst/>
          </a:prstGeom>
          <a:noFill/>
          <a:ln/>
        </p:spPr>
        <p:txBody>
          <a:bodyPr wrap="square" lIns="0" tIns="0" rIns="0" bIns="0" rtlCol="0" anchor="ctr"/>
          <a:lstStyle/>
          <a:p>
            <a:pPr marL="0" indent="0">
              <a:lnSpc>
                <a:spcPct val="115000"/>
              </a:lnSpc>
              <a:buNone/>
            </a:pPr>
            <a:r>
              <a:rPr lang="en-US" dirty="0">
                <a:solidFill>
                  <a:srgbClr val="26313F"/>
                </a:solidFill>
                <a:latin typeface="Calibri" pitchFamily="34" charset="0"/>
                <a:ea typeface="Calibri" pitchFamily="34" charset="-122"/>
                <a:cs typeface="Calibri" pitchFamily="34" charset="-120"/>
              </a:rPr>
              <a:t>A glossary you'll reuse in every topic that follows.</a:t>
            </a:r>
            <a:endParaRPr lang="en-US" dirty="0"/>
          </a:p>
        </p:txBody>
      </p:sp>
      <p:sp>
        <p:nvSpPr>
          <p:cNvPr id="27" name="Text 24"/>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28" name="Text 25"/>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2</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48536"/>
    </mc:Choice>
    <mc:Fallback xmlns="">
      <p:transition spd="slow" advTm="4853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name="Slide 3">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Shape 1"/>
          <p:cNvSpPr/>
          <p:nvPr/>
        </p:nvSpPr>
        <p:spPr>
          <a:xfrm>
            <a:off x="457200" y="1280160"/>
            <a:ext cx="1417320" cy="960120"/>
          </a:xfrm>
          <a:prstGeom prst="rect">
            <a:avLst/>
          </a:prstGeom>
          <a:solidFill>
            <a:srgbClr val="00AEEF"/>
          </a:solidFill>
          <a:ln/>
        </p:spPr>
        <p:txBody>
          <a:bodyPr/>
          <a:lstStyle/>
          <a:p>
            <a:endParaRPr lang="en-US"/>
          </a:p>
        </p:txBody>
      </p:sp>
      <p:sp>
        <p:nvSpPr>
          <p:cNvPr id="5" name="Text 2"/>
          <p:cNvSpPr txBox="1"/>
          <p:nvPr/>
        </p:nvSpPr>
        <p:spPr>
          <a:xfrm>
            <a:off x="457200" y="1389888"/>
            <a:ext cx="1417320" cy="292608"/>
          </a:xfrm>
          <a:prstGeom prst="rect">
            <a:avLst/>
          </a:prstGeom>
          <a:noFill/>
          <a:ln/>
        </p:spPr>
        <p:txBody>
          <a:bodyPr wrap="square" lIns="0" tIns="0" rIns="0" bIns="0" rtlCol="0" anchor="ctr"/>
          <a:lstStyle/>
          <a:p>
            <a:pPr marL="0" indent="0" algn="ctr">
              <a:buNone/>
            </a:pPr>
            <a:r>
              <a:rPr lang="en-US" sz="1250" dirty="0">
                <a:solidFill>
                  <a:srgbClr val="FFFFFF"/>
                </a:solidFill>
                <a:latin typeface="Calibri" pitchFamily="34" charset="0"/>
                <a:ea typeface="Calibri" pitchFamily="34" charset="-122"/>
                <a:cs typeface="Calibri" pitchFamily="34" charset="-120"/>
              </a:rPr>
              <a:t>PART</a:t>
            </a:r>
            <a:endParaRPr lang="en-US" sz="1250" dirty="0"/>
          </a:p>
        </p:txBody>
      </p:sp>
      <p:sp>
        <p:nvSpPr>
          <p:cNvPr id="6" name="Text 3"/>
          <p:cNvSpPr txBox="1"/>
          <p:nvPr/>
        </p:nvSpPr>
        <p:spPr>
          <a:xfrm>
            <a:off x="457200" y="1627632"/>
            <a:ext cx="1417320" cy="566928"/>
          </a:xfrm>
          <a:prstGeom prst="rect">
            <a:avLst/>
          </a:prstGeom>
          <a:noFill/>
          <a:ln/>
        </p:spPr>
        <p:txBody>
          <a:bodyPr wrap="square" lIns="0" tIns="0" rIns="0" bIns="0" rtlCol="0" anchor="ctr"/>
          <a:lstStyle/>
          <a:p>
            <a:pPr marL="0" indent="0" algn="ctr">
              <a:buNone/>
            </a:pPr>
            <a:r>
              <a:rPr lang="en-US" sz="3000" b="1" dirty="0">
                <a:solidFill>
                  <a:srgbClr val="FFFFFF"/>
                </a:solidFill>
                <a:latin typeface="Calibri" pitchFamily="34" charset="0"/>
                <a:ea typeface="Calibri" pitchFamily="34" charset="-122"/>
                <a:cs typeface="Calibri" pitchFamily="34" charset="-120"/>
              </a:rPr>
              <a:t>1</a:t>
            </a:r>
            <a:endParaRPr lang="en-US" sz="3000" dirty="0"/>
          </a:p>
        </p:txBody>
      </p:sp>
      <p:sp>
        <p:nvSpPr>
          <p:cNvPr id="7" name="Text 4"/>
          <p:cNvSpPr txBox="1"/>
          <p:nvPr/>
        </p:nvSpPr>
        <p:spPr>
          <a:xfrm>
            <a:off x="2103120" y="1280160"/>
            <a:ext cx="8961120" cy="1005840"/>
          </a:xfrm>
          <a:prstGeom prst="rect">
            <a:avLst/>
          </a:prstGeom>
          <a:noFill/>
          <a:ln/>
        </p:spPr>
        <p:txBody>
          <a:bodyPr wrap="square" lIns="0" tIns="0" rIns="0" bIns="0" rtlCol="0" anchor="ctr"/>
          <a:lstStyle/>
          <a:p>
            <a:pPr marL="0" indent="0">
              <a:buNone/>
            </a:pPr>
            <a:r>
              <a:rPr lang="en-US" sz="2700" b="1" dirty="0">
                <a:solidFill>
                  <a:srgbClr val="00AEEF"/>
                </a:solidFill>
                <a:latin typeface="Calibri" pitchFamily="34" charset="0"/>
                <a:ea typeface="Calibri" pitchFamily="34" charset="-122"/>
                <a:cs typeface="Calibri" pitchFamily="34" charset="-120"/>
              </a:rPr>
              <a:t>Why Language Matters</a:t>
            </a:r>
            <a:endParaRPr lang="en-US" sz="2700" dirty="0"/>
          </a:p>
        </p:txBody>
      </p:sp>
      <p:sp>
        <p:nvSpPr>
          <p:cNvPr id="8" name="Shape 5"/>
          <p:cNvSpPr/>
          <p:nvPr/>
        </p:nvSpPr>
        <p:spPr>
          <a:xfrm>
            <a:off x="457200" y="2606040"/>
            <a:ext cx="11247120" cy="3383280"/>
          </a:xfrm>
          <a:prstGeom prst="roundRect">
            <a:avLst>
              <a:gd name="adj" fmla="val 2432"/>
            </a:avLst>
          </a:prstGeom>
          <a:solidFill>
            <a:srgbClr val="FFFFFF"/>
          </a:solidFill>
          <a:ln w="19050">
            <a:solidFill>
              <a:srgbClr val="00AEEF"/>
            </a:solidFill>
            <a:prstDash val="solid"/>
          </a:ln>
        </p:spPr>
        <p:txBody>
          <a:bodyPr/>
          <a:lstStyle/>
          <a:p>
            <a:endParaRPr lang="en-US"/>
          </a:p>
        </p:txBody>
      </p:sp>
      <p:sp>
        <p:nvSpPr>
          <p:cNvPr id="9" name="Text 6"/>
          <p:cNvSpPr txBox="1"/>
          <p:nvPr/>
        </p:nvSpPr>
        <p:spPr>
          <a:xfrm>
            <a:off x="1005840" y="2606040"/>
            <a:ext cx="10149840" cy="3383280"/>
          </a:xfrm>
          <a:prstGeom prst="rect">
            <a:avLst/>
          </a:prstGeom>
          <a:noFill/>
          <a:ln/>
        </p:spPr>
        <p:txBody>
          <a:bodyPr wrap="square" lIns="0" tIns="0" rIns="0" bIns="0" rtlCol="0" anchor="ctr"/>
          <a:lstStyle/>
          <a:p>
            <a:pPr marL="0" indent="0">
              <a:buNone/>
            </a:pPr>
            <a:r>
              <a:rPr lang="en-US" sz="2100" i="1" dirty="0">
                <a:solidFill>
                  <a:srgbClr val="203E5F"/>
                </a:solidFill>
                <a:latin typeface="Calibri" pitchFamily="34" charset="0"/>
                <a:ea typeface="Calibri" pitchFamily="34" charset="-122"/>
                <a:cs typeface="Calibri" pitchFamily="34" charset="-120"/>
              </a:rPr>
              <a:t>Every argument is made of language — so precision about words comes first.</a:t>
            </a:r>
            <a:endParaRPr lang="en-US" sz="2100" dirty="0"/>
          </a:p>
        </p:txBody>
      </p:sp>
      <p:sp>
        <p:nvSpPr>
          <p:cNvPr id="10" name="Text 7"/>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1" name="Text 8"/>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3</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143268"/>
    </mc:Choice>
    <mc:Fallback xmlns="">
      <p:transition spd="slow" advTm="14326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name="Slide 4">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1 · WHY LANGUAGE MATTERS</a:t>
            </a:r>
            <a:endParaRPr lang="en-US" sz="1250" dirty="0"/>
          </a:p>
        </p:txBody>
      </p:sp>
      <p:sp>
        <p:nvSpPr>
          <p:cNvPr id="5" name="Text 2"/>
          <p:cNvSpPr txBox="1"/>
          <p:nvPr/>
        </p:nvSpPr>
        <p:spPr>
          <a:xfrm>
            <a:off x="457200" y="1463040"/>
            <a:ext cx="10698480" cy="777240"/>
          </a:xfrm>
          <a:prstGeom prst="rect">
            <a:avLst/>
          </a:prstGeom>
          <a:noFill/>
          <a:ln/>
        </p:spPr>
        <p:txBody>
          <a:bodyPr wrap="square" lIns="0" tIns="0" rIns="0" bIns="0" rtlCol="0" anchor="ctr"/>
          <a:lstStyle/>
          <a:p>
            <a:pPr marL="0" indent="0">
              <a:buNone/>
            </a:pPr>
            <a:r>
              <a:rPr lang="en-US" sz="2400" b="1" dirty="0">
                <a:solidFill>
                  <a:srgbClr val="203E5F"/>
                </a:solidFill>
                <a:latin typeface="Calibri" pitchFamily="34" charset="0"/>
                <a:ea typeface="Calibri" pitchFamily="34" charset="-122"/>
                <a:cs typeface="Calibri" pitchFamily="34" charset="-120"/>
              </a:rPr>
              <a:t>Someone is always trying to convince you</a:t>
            </a:r>
            <a:endParaRPr lang="en-US" sz="2400" dirty="0"/>
          </a:p>
        </p:txBody>
      </p:sp>
      <p:sp>
        <p:nvSpPr>
          <p:cNvPr id="6" name="Shape 3"/>
          <p:cNvSpPr/>
          <p:nvPr/>
        </p:nvSpPr>
        <p:spPr>
          <a:xfrm>
            <a:off x="457200" y="2331720"/>
            <a:ext cx="11247120" cy="3794760"/>
          </a:xfrm>
          <a:prstGeom prst="roundRect">
            <a:avLst>
              <a:gd name="adj" fmla="val 2169"/>
            </a:avLst>
          </a:prstGeom>
          <a:solidFill>
            <a:srgbClr val="FFFFFF"/>
          </a:solidFill>
          <a:ln w="19050">
            <a:solidFill>
              <a:srgbClr val="00AEEF"/>
            </a:solidFill>
            <a:prstDash val="solid"/>
          </a:ln>
        </p:spPr>
        <p:txBody>
          <a:bodyPr/>
          <a:lstStyle/>
          <a:p>
            <a:endParaRPr lang="en-US"/>
          </a:p>
        </p:txBody>
      </p:sp>
      <p:sp>
        <p:nvSpPr>
          <p:cNvPr id="7" name="Text 4"/>
          <p:cNvSpPr txBox="1"/>
          <p:nvPr/>
        </p:nvSpPr>
        <p:spPr>
          <a:xfrm>
            <a:off x="822960" y="2560320"/>
            <a:ext cx="10607040" cy="3337560"/>
          </a:xfrm>
          <a:prstGeom prst="rect">
            <a:avLst/>
          </a:prstGeom>
          <a:noFill/>
          <a:ln/>
        </p:spPr>
        <p:txBody>
          <a:bodyPr wrap="square" lIns="0" tIns="0" rIns="0" bIns="0" rtlCol="0" anchor="t"/>
          <a:lstStyle/>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You should go to bed early. You should drop out of college. You should buy a particular truck. You should take this course.</a:t>
            </a:r>
            <a:endParaRPr lang="en-US" dirty="0"/>
          </a:p>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And in the other direction, you're constantly trying to convince yourself: Should I take out a loan? Should I trust this source?</a:t>
            </a:r>
            <a:endParaRPr lang="en-US" dirty="0"/>
          </a:p>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Studying the language of argumentation is a defense against being conned by bad reasoning — and a tool for reasoning better yourself.</a:t>
            </a:r>
            <a:endParaRPr lang="en-US" dirty="0"/>
          </a:p>
        </p:txBody>
      </p:sp>
      <p:sp>
        <p:nvSpPr>
          <p:cNvPr id="8" name="Text 5"/>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9" name="Text 6"/>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4</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111913"/>
    </mc:Choice>
    <mc:Fallback xmlns="">
      <p:transition spd="slow" advTm="11191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name="Slide 5">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1 · WHY LANGUAGE MATTERS</a:t>
            </a:r>
            <a:endParaRPr lang="en-US" sz="1250" dirty="0"/>
          </a:p>
        </p:txBody>
      </p:sp>
      <p:sp>
        <p:nvSpPr>
          <p:cNvPr id="5" name="Text 2"/>
          <p:cNvSpPr txBox="1"/>
          <p:nvPr/>
        </p:nvSpPr>
        <p:spPr>
          <a:xfrm>
            <a:off x="457200" y="1463040"/>
            <a:ext cx="10698480" cy="777240"/>
          </a:xfrm>
          <a:prstGeom prst="rect">
            <a:avLst/>
          </a:prstGeom>
          <a:noFill/>
          <a:ln/>
        </p:spPr>
        <p:txBody>
          <a:bodyPr wrap="square" lIns="0" tIns="0" rIns="0" bIns="0" rtlCol="0" anchor="ctr"/>
          <a:lstStyle/>
          <a:p>
            <a:pPr marL="0" indent="0">
              <a:buNone/>
            </a:pPr>
            <a:r>
              <a:rPr lang="en-US" sz="2400" b="1" dirty="0">
                <a:solidFill>
                  <a:srgbClr val="203E5F"/>
                </a:solidFill>
                <a:latin typeface="Calibri" pitchFamily="34" charset="0"/>
                <a:ea typeface="Calibri" pitchFamily="34" charset="-122"/>
                <a:cs typeface="Calibri" pitchFamily="34" charset="-120"/>
              </a:rPr>
              <a:t>Reasoning is what language lets us do</a:t>
            </a:r>
            <a:endParaRPr lang="en-US" sz="2400" dirty="0"/>
          </a:p>
        </p:txBody>
      </p:sp>
      <p:sp>
        <p:nvSpPr>
          <p:cNvPr id="6" name="Shape 3"/>
          <p:cNvSpPr/>
          <p:nvPr/>
        </p:nvSpPr>
        <p:spPr>
          <a:xfrm>
            <a:off x="457200" y="2331720"/>
            <a:ext cx="11247120" cy="3794760"/>
          </a:xfrm>
          <a:prstGeom prst="roundRect">
            <a:avLst>
              <a:gd name="adj" fmla="val 2169"/>
            </a:avLst>
          </a:prstGeom>
          <a:solidFill>
            <a:srgbClr val="FFFFFF"/>
          </a:solidFill>
          <a:ln w="19050">
            <a:solidFill>
              <a:srgbClr val="00AEEF"/>
            </a:solidFill>
            <a:prstDash val="solid"/>
          </a:ln>
        </p:spPr>
        <p:txBody>
          <a:bodyPr/>
          <a:lstStyle/>
          <a:p>
            <a:endParaRPr lang="en-US"/>
          </a:p>
        </p:txBody>
      </p:sp>
      <p:sp>
        <p:nvSpPr>
          <p:cNvPr id="7" name="Text 4"/>
          <p:cNvSpPr txBox="1"/>
          <p:nvPr/>
        </p:nvSpPr>
        <p:spPr>
          <a:xfrm>
            <a:off x="822960" y="2560320"/>
            <a:ext cx="10607040" cy="3337560"/>
          </a:xfrm>
          <a:prstGeom prst="rect">
            <a:avLst/>
          </a:prstGeom>
          <a:noFill/>
          <a:ln/>
        </p:spPr>
        <p:txBody>
          <a:bodyPr wrap="square" lIns="0" tIns="0" rIns="0" bIns="0" rtlCol="0" anchor="t"/>
          <a:lstStyle/>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Many animals see better, hear better, or are stronger than us. But they cannot plan, cannot think things through in words, cannot discuss in hopes of understanding better.</a:t>
            </a:r>
            <a:endParaRPr lang="en-US" dirty="0"/>
          </a:p>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Language is what turns raw perception into an argument — a structure we can actually inspect, question, and improve.</a:t>
            </a:r>
            <a:endParaRPr lang="en-US" dirty="0"/>
          </a:p>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That's why a course on argumentation has to start with language itself, before it can move to logic, fallacies, or statistics.</a:t>
            </a:r>
            <a:endParaRPr lang="en-US" dirty="0"/>
          </a:p>
        </p:txBody>
      </p:sp>
      <p:sp>
        <p:nvSpPr>
          <p:cNvPr id="8" name="Text 5"/>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9" name="Text 6"/>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5</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89736"/>
    </mc:Choice>
    <mc:Fallback xmlns="">
      <p:transition spd="slow" advTm="8973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name="Slide 6">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1 · WHY LANGUAGE MATTERS</a:t>
            </a:r>
            <a:endParaRPr lang="en-US" sz="1250"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400" b="1" dirty="0">
                <a:solidFill>
                  <a:srgbClr val="203E5F"/>
                </a:solidFill>
                <a:latin typeface="Calibri" pitchFamily="34" charset="0"/>
                <a:ea typeface="Calibri" pitchFamily="34" charset="-122"/>
                <a:cs typeface="Calibri" pitchFamily="34" charset="-120"/>
              </a:rPr>
              <a:t>A story worth keeping in mind</a:t>
            </a:r>
            <a:endParaRPr lang="en-US" sz="2400" dirty="0"/>
          </a:p>
        </p:txBody>
      </p:sp>
      <p:sp>
        <p:nvSpPr>
          <p:cNvPr id="6" name="Shape 3"/>
          <p:cNvSpPr/>
          <p:nvPr/>
        </p:nvSpPr>
        <p:spPr>
          <a:xfrm>
            <a:off x="457200" y="2286000"/>
            <a:ext cx="11247120" cy="3749040"/>
          </a:xfrm>
          <a:prstGeom prst="roundRect">
            <a:avLst>
              <a:gd name="adj" fmla="val 2195"/>
            </a:avLst>
          </a:prstGeom>
          <a:solidFill>
            <a:srgbClr val="F3F8FC"/>
          </a:solidFill>
          <a:ln w="19050">
            <a:solidFill>
              <a:srgbClr val="00AEEF"/>
            </a:solidFill>
            <a:prstDash val="solid"/>
          </a:ln>
        </p:spPr>
        <p:txBody>
          <a:bodyPr/>
          <a:lstStyle/>
          <a:p>
            <a:endParaRPr lang="en-US"/>
          </a:p>
        </p:txBody>
      </p:sp>
      <p:sp>
        <p:nvSpPr>
          <p:cNvPr id="7" name="Shape 4"/>
          <p:cNvSpPr/>
          <p:nvPr/>
        </p:nvSpPr>
        <p:spPr>
          <a:xfrm>
            <a:off x="822960" y="2560320"/>
            <a:ext cx="685800" cy="685800"/>
          </a:xfrm>
          <a:prstGeom prst="ellipse">
            <a:avLst/>
          </a:prstGeom>
          <a:solidFill>
            <a:srgbClr val="FFCC00"/>
          </a:solidFill>
          <a:ln/>
        </p:spPr>
        <p:txBody>
          <a:bodyPr/>
          <a:lstStyle/>
          <a:p>
            <a:endParaRPr lang="en-US"/>
          </a:p>
        </p:txBody>
      </p:sp>
      <p:sp>
        <p:nvSpPr>
          <p:cNvPr id="8" name="Text 5"/>
          <p:cNvSpPr txBox="1"/>
          <p:nvPr/>
        </p:nvSpPr>
        <p:spPr>
          <a:xfrm>
            <a:off x="822960" y="2560320"/>
            <a:ext cx="685800" cy="685800"/>
          </a:xfrm>
          <a:prstGeom prst="rect">
            <a:avLst/>
          </a:prstGeom>
          <a:noFill/>
          <a:ln/>
        </p:spPr>
        <p:txBody>
          <a:bodyPr wrap="square" lIns="0" tIns="0" rIns="0" bIns="0" rtlCol="0" anchor="ctr"/>
          <a:lstStyle/>
          <a:p>
            <a:pPr marL="0" indent="0" algn="ctr">
              <a:buNone/>
            </a:pPr>
            <a:r>
              <a:rPr lang="en-US" sz="3200" b="1" dirty="0">
                <a:solidFill>
                  <a:srgbClr val="16283D"/>
                </a:solidFill>
                <a:latin typeface="Calibri" pitchFamily="34" charset="0"/>
                <a:ea typeface="Calibri" pitchFamily="34" charset="-122"/>
                <a:cs typeface="Calibri" pitchFamily="34" charset="-120"/>
              </a:rPr>
              <a:t>“</a:t>
            </a:r>
            <a:endParaRPr lang="en-US" sz="3200" dirty="0"/>
          </a:p>
        </p:txBody>
      </p:sp>
      <p:sp>
        <p:nvSpPr>
          <p:cNvPr id="9" name="Text 6"/>
          <p:cNvSpPr txBox="1"/>
          <p:nvPr/>
        </p:nvSpPr>
        <p:spPr>
          <a:xfrm>
            <a:off x="1828800" y="2468880"/>
            <a:ext cx="9509760" cy="1463040"/>
          </a:xfrm>
          <a:prstGeom prst="rect">
            <a:avLst/>
          </a:prstGeom>
          <a:noFill/>
          <a:ln/>
        </p:spPr>
        <p:txBody>
          <a:bodyPr wrap="square" lIns="0" tIns="0" rIns="0" bIns="0" rtlCol="0" anchor="t"/>
          <a:lstStyle/>
          <a:p>
            <a:pPr marL="0" indent="0">
              <a:lnSpc>
                <a:spcPct val="125000"/>
              </a:lnSpc>
              <a:buNone/>
            </a:pPr>
            <a:r>
              <a:rPr lang="en-US" i="1" dirty="0">
                <a:solidFill>
                  <a:srgbClr val="26313F"/>
                </a:solidFill>
                <a:latin typeface="Calibri" pitchFamily="34" charset="0"/>
                <a:ea typeface="Calibri" pitchFamily="34" charset="-122"/>
                <a:cs typeface="Calibri" pitchFamily="34" charset="-120"/>
              </a:rPr>
              <a:t>A senior anthropology major brought his instructor a fifteen-page term paper. He'd gone back through it asking “So?” after every paragraph — exactly the way this course teaches you to test an argument's language for gaps.</a:t>
            </a:r>
            <a:endParaRPr lang="en-US" dirty="0"/>
          </a:p>
        </p:txBody>
      </p:sp>
      <p:sp>
        <p:nvSpPr>
          <p:cNvPr id="10" name="Text 7"/>
          <p:cNvSpPr txBox="1"/>
          <p:nvPr/>
        </p:nvSpPr>
        <p:spPr>
          <a:xfrm>
            <a:off x="1828800" y="3977640"/>
            <a:ext cx="9509760" cy="822960"/>
          </a:xfrm>
          <a:prstGeom prst="rect">
            <a:avLst/>
          </a:prstGeom>
          <a:noFill/>
          <a:ln/>
        </p:spPr>
        <p:txBody>
          <a:bodyPr wrap="square" lIns="0" tIns="0" rIns="0" bIns="0" rtlCol="0" anchor="t"/>
          <a:lstStyle/>
          <a:p>
            <a:pPr marL="0" indent="0">
              <a:buNone/>
            </a:pPr>
            <a:r>
              <a:rPr lang="en-US" b="1" dirty="0">
                <a:solidFill>
                  <a:srgbClr val="203E5F"/>
                </a:solidFill>
                <a:latin typeface="Calibri" pitchFamily="34" charset="0"/>
                <a:ea typeface="Calibri" pitchFamily="34" charset="-122"/>
                <a:cs typeface="Calibri" pitchFamily="34" charset="-120"/>
              </a:rPr>
              <a:t>He found he couldn't justify his conclusion, revised it, and cut the paper to eleven pages. The professor's comment: “Beautifully reasoned, clear. A+.”</a:t>
            </a:r>
            <a:endParaRPr lang="en-US" dirty="0"/>
          </a:p>
        </p:txBody>
      </p:sp>
      <p:sp>
        <p:nvSpPr>
          <p:cNvPr id="11" name="Text 8"/>
          <p:cNvSpPr txBox="1"/>
          <p:nvPr/>
        </p:nvSpPr>
        <p:spPr>
          <a:xfrm>
            <a:off x="914400" y="4892040"/>
            <a:ext cx="10058400" cy="914400"/>
          </a:xfrm>
          <a:prstGeom prst="rect">
            <a:avLst/>
          </a:prstGeom>
          <a:noFill/>
          <a:ln/>
        </p:spPr>
        <p:txBody>
          <a:bodyPr wrap="square" lIns="0" tIns="0" rIns="0" bIns="0" rtlCol="0" anchor="t"/>
          <a:lstStyle/>
          <a:p>
            <a:pPr marL="0" indent="0">
              <a:buNone/>
            </a:pPr>
            <a:r>
              <a:rPr lang="en-US" dirty="0">
                <a:solidFill>
                  <a:srgbClr val="5E6B7A"/>
                </a:solidFill>
                <a:latin typeface="Calibri" pitchFamily="34" charset="0"/>
                <a:ea typeface="Calibri" pitchFamily="34" charset="-122"/>
                <a:cs typeface="Calibri" pitchFamily="34" charset="-120"/>
              </a:rPr>
              <a:t>Precise attention to language — what's actually being claimed, what's actually being argued — changes how well you write and read.</a:t>
            </a:r>
            <a:endParaRPr lang="en-US" dirty="0"/>
          </a:p>
        </p:txBody>
      </p:sp>
      <p:sp>
        <p:nvSpPr>
          <p:cNvPr id="12" name="Text 9"/>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3" name="Text 10"/>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6</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216140"/>
    </mc:Choice>
    <mc:Fallback xmlns="">
      <p:transition spd="slow" advTm="21614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name="Slide 7">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1 · WHY LANGUAGE MATTERS</a:t>
            </a:r>
            <a:endParaRPr lang="en-US" sz="1250" dirty="0"/>
          </a:p>
        </p:txBody>
      </p:sp>
      <p:sp>
        <p:nvSpPr>
          <p:cNvPr id="5" name="Text 2"/>
          <p:cNvSpPr txBox="1"/>
          <p:nvPr/>
        </p:nvSpPr>
        <p:spPr>
          <a:xfrm>
            <a:off x="457200" y="1463040"/>
            <a:ext cx="10698480" cy="777240"/>
          </a:xfrm>
          <a:prstGeom prst="rect">
            <a:avLst/>
          </a:prstGeom>
          <a:noFill/>
          <a:ln/>
        </p:spPr>
        <p:txBody>
          <a:bodyPr wrap="square" lIns="0" tIns="0" rIns="0" bIns="0" rtlCol="0" anchor="ctr"/>
          <a:lstStyle/>
          <a:p>
            <a:pPr marL="0" indent="0">
              <a:buNone/>
            </a:pPr>
            <a:r>
              <a:rPr lang="en-US" sz="2400" b="1" dirty="0">
                <a:solidFill>
                  <a:srgbClr val="203E5F"/>
                </a:solidFill>
                <a:latin typeface="Calibri" pitchFamily="34" charset="0"/>
                <a:ea typeface="Calibri" pitchFamily="34" charset="-122"/>
                <a:cs typeface="Calibri" pitchFamily="34" charset="-120"/>
              </a:rPr>
              <a:t>Argumentative language shows up everywhere — even sports radio</a:t>
            </a:r>
            <a:endParaRPr lang="en-US" sz="2400" dirty="0"/>
          </a:p>
        </p:txBody>
      </p:sp>
      <p:sp>
        <p:nvSpPr>
          <p:cNvPr id="6" name="Shape 3"/>
          <p:cNvSpPr/>
          <p:nvPr/>
        </p:nvSpPr>
        <p:spPr>
          <a:xfrm>
            <a:off x="457200" y="2331720"/>
            <a:ext cx="11247120" cy="3794760"/>
          </a:xfrm>
          <a:prstGeom prst="roundRect">
            <a:avLst>
              <a:gd name="adj" fmla="val 2169"/>
            </a:avLst>
          </a:prstGeom>
          <a:solidFill>
            <a:srgbClr val="FFFFFF"/>
          </a:solidFill>
          <a:ln w="19050">
            <a:solidFill>
              <a:srgbClr val="00AEEF"/>
            </a:solidFill>
            <a:prstDash val="solid"/>
          </a:ln>
        </p:spPr>
        <p:txBody>
          <a:bodyPr/>
          <a:lstStyle/>
          <a:p>
            <a:endParaRPr lang="en-US"/>
          </a:p>
        </p:txBody>
      </p:sp>
      <p:sp>
        <p:nvSpPr>
          <p:cNvPr id="7" name="Text 4"/>
          <p:cNvSpPr txBox="1"/>
          <p:nvPr/>
        </p:nvSpPr>
        <p:spPr>
          <a:xfrm>
            <a:off x="822960" y="2560320"/>
            <a:ext cx="10607040" cy="3337560"/>
          </a:xfrm>
          <a:prstGeom prst="rect">
            <a:avLst/>
          </a:prstGeom>
          <a:noFill/>
          <a:ln/>
        </p:spPr>
        <p:txBody>
          <a:bodyPr wrap="square" lIns="0" tIns="0" rIns="0" bIns="0" rtlCol="0" anchor="t"/>
          <a:lstStyle/>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Callers to a sports talk show know the details and make serious projections about strategy, based on evidence and experience.</a:t>
            </a:r>
            <a:endParaRPr lang="en-US" dirty="0"/>
          </a:p>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They comment on what caused a team to win or lose, and reject bad arguments when they hear them.</a:t>
            </a:r>
            <a:endParaRPr lang="en-US" dirty="0"/>
          </a:p>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If you can already reason well about a subject you care about, this course is about sharpening that same instinct — and applying it far more broadly, with precise vocabulary.</a:t>
            </a:r>
            <a:endParaRPr lang="en-US" dirty="0"/>
          </a:p>
        </p:txBody>
      </p:sp>
      <p:sp>
        <p:nvSpPr>
          <p:cNvPr id="8" name="Text 5"/>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9" name="Text 6"/>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7</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99879"/>
    </mc:Choice>
    <mc:Fallback xmlns="">
      <p:transition spd="slow" advTm="9987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name="Slide 8">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1 · WHY LANGUAGE MATTERS</a:t>
            </a:r>
            <a:endParaRPr lang="en-US" sz="1250"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Reasoning well vs. merely winning</a:t>
            </a:r>
            <a:endParaRPr lang="en-US" sz="2200" dirty="0"/>
          </a:p>
        </p:txBody>
      </p:sp>
      <p:sp>
        <p:nvSpPr>
          <p:cNvPr id="6" name="Shape 3"/>
          <p:cNvSpPr/>
          <p:nvPr/>
        </p:nvSpPr>
        <p:spPr>
          <a:xfrm>
            <a:off x="457200" y="2331720"/>
            <a:ext cx="5440680" cy="3794760"/>
          </a:xfrm>
          <a:prstGeom prst="roundRect">
            <a:avLst>
              <a:gd name="adj" fmla="val 2169"/>
            </a:avLst>
          </a:prstGeom>
          <a:solidFill>
            <a:srgbClr val="F3F8FC"/>
          </a:solidFill>
          <a:ln w="19050">
            <a:solidFill>
              <a:srgbClr val="00AEEF"/>
            </a:solidFill>
            <a:prstDash val="solid"/>
          </a:ln>
        </p:spPr>
        <p:txBody>
          <a:bodyPr/>
          <a:lstStyle/>
          <a:p>
            <a:endParaRPr lang="en-US"/>
          </a:p>
        </p:txBody>
      </p:sp>
      <p:sp>
        <p:nvSpPr>
          <p:cNvPr id="7" name="Shape 4"/>
          <p:cNvSpPr/>
          <p:nvPr/>
        </p:nvSpPr>
        <p:spPr>
          <a:xfrm>
            <a:off x="731520" y="2606040"/>
            <a:ext cx="502920" cy="502920"/>
          </a:xfrm>
          <a:prstGeom prst="ellipse">
            <a:avLst/>
          </a:prstGeom>
          <a:solidFill>
            <a:srgbClr val="2E9E4C"/>
          </a:solidFill>
          <a:ln/>
        </p:spPr>
        <p:txBody>
          <a:bodyPr/>
          <a:lstStyle/>
          <a:p>
            <a:endParaRPr lang="en-US"/>
          </a:p>
        </p:txBody>
      </p:sp>
      <p:sp>
        <p:nvSpPr>
          <p:cNvPr id="8" name="Text 5"/>
          <p:cNvSpPr txBox="1"/>
          <p:nvPr/>
        </p:nvSpPr>
        <p:spPr>
          <a:xfrm>
            <a:off x="731520" y="2606040"/>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a:t>
            </a:r>
            <a:endParaRPr lang="en-US" sz="1800" dirty="0"/>
          </a:p>
        </p:txBody>
      </p:sp>
      <p:sp>
        <p:nvSpPr>
          <p:cNvPr id="9" name="Text 6"/>
          <p:cNvSpPr txBox="1"/>
          <p:nvPr/>
        </p:nvSpPr>
        <p:spPr>
          <a:xfrm>
            <a:off x="1371600" y="2606040"/>
            <a:ext cx="4251960" cy="502920"/>
          </a:xfrm>
          <a:prstGeom prst="rect">
            <a:avLst/>
          </a:prstGeom>
          <a:noFill/>
          <a:ln/>
        </p:spPr>
        <p:txBody>
          <a:bodyPr wrap="square" lIns="0" tIns="0" rIns="0" bIns="0" rtlCol="0" anchor="ctr"/>
          <a:lstStyle/>
          <a:p>
            <a:pPr marL="0" indent="0">
              <a:buNone/>
            </a:pPr>
            <a:r>
              <a:rPr lang="en-US" sz="2000" b="1" dirty="0">
                <a:solidFill>
                  <a:srgbClr val="203E5F"/>
                </a:solidFill>
                <a:latin typeface="Calibri" pitchFamily="34" charset="0"/>
                <a:ea typeface="Calibri" pitchFamily="34" charset="-122"/>
                <a:cs typeface="Calibri" pitchFamily="34" charset="-120"/>
              </a:rPr>
              <a:t>Reasoning well</a:t>
            </a:r>
            <a:endParaRPr lang="en-US" sz="2000" dirty="0"/>
          </a:p>
        </p:txBody>
      </p:sp>
      <p:sp>
        <p:nvSpPr>
          <p:cNvPr id="10" name="Text 7"/>
          <p:cNvSpPr txBox="1"/>
          <p:nvPr/>
        </p:nvSpPr>
        <p:spPr>
          <a:xfrm>
            <a:off x="777240" y="3291840"/>
            <a:ext cx="4800600" cy="2606040"/>
          </a:xfrm>
          <a:prstGeom prst="rect">
            <a:avLst/>
          </a:prstGeom>
          <a:noFill/>
          <a:ln/>
        </p:spPr>
        <p:txBody>
          <a:bodyPr wrap="square" lIns="0" tIns="0" rIns="0" bIns="0" rtlCol="0" anchor="t"/>
          <a:lstStyle/>
          <a:p>
            <a:pPr marL="342900" indent="-342900">
              <a:spcAft>
                <a:spcPts val="1000"/>
              </a:spcAft>
              <a:buSzPct val="100000"/>
              <a:buChar char="•"/>
            </a:pPr>
            <a:r>
              <a:rPr lang="en-US" sz="2000" dirty="0">
                <a:solidFill>
                  <a:srgbClr val="26313F"/>
                </a:solidFill>
                <a:latin typeface="Calibri" pitchFamily="34" charset="0"/>
                <a:ea typeface="Calibri" pitchFamily="34" charset="-122"/>
                <a:cs typeface="Calibri" pitchFamily="34" charset="-120"/>
              </a:rPr>
              <a:t>Builds a case from good reasons, in clear language</a:t>
            </a:r>
            <a:endParaRPr lang="en-US" sz="2000" dirty="0"/>
          </a:p>
          <a:p>
            <a:pPr marL="342900" indent="-342900">
              <a:spcAft>
                <a:spcPts val="1000"/>
              </a:spcAft>
              <a:buSzPct val="100000"/>
              <a:buChar char="•"/>
            </a:pPr>
            <a:r>
              <a:rPr lang="en-US" sz="2000" dirty="0">
                <a:solidFill>
                  <a:srgbClr val="26313F"/>
                </a:solidFill>
                <a:latin typeface="Calibri" pitchFamily="34" charset="0"/>
                <a:ea typeface="Calibri" pitchFamily="34" charset="-122"/>
                <a:cs typeface="Calibri" pitchFamily="34" charset="-120"/>
              </a:rPr>
              <a:t>Aims at what's actually true</a:t>
            </a:r>
            <a:endParaRPr lang="en-US" sz="2000" dirty="0"/>
          </a:p>
          <a:p>
            <a:pPr marL="342900" indent="-342900">
              <a:spcAft>
                <a:spcPts val="1000"/>
              </a:spcAft>
              <a:buSzPct val="100000"/>
              <a:buChar char="•"/>
            </a:pPr>
            <a:r>
              <a:rPr lang="en-US" sz="2000" dirty="0">
                <a:solidFill>
                  <a:srgbClr val="26313F"/>
                </a:solidFill>
                <a:latin typeface="Calibri" pitchFamily="34" charset="0"/>
                <a:ea typeface="Calibri" pitchFamily="34" charset="-122"/>
                <a:cs typeface="Calibri" pitchFamily="34" charset="-120"/>
              </a:rPr>
              <a:t>Treats others as fellow searchers for truth</a:t>
            </a:r>
            <a:endParaRPr lang="en-US" sz="2000" dirty="0"/>
          </a:p>
          <a:p>
            <a:pPr marL="342900" indent="-342900">
              <a:spcAft>
                <a:spcPts val="1000"/>
              </a:spcAft>
              <a:buSzPct val="100000"/>
              <a:buChar char="•"/>
            </a:pPr>
            <a:r>
              <a:rPr lang="en-US" sz="2000" dirty="0">
                <a:solidFill>
                  <a:srgbClr val="26313F"/>
                </a:solidFill>
                <a:latin typeface="Calibri" pitchFamily="34" charset="0"/>
                <a:ea typeface="Calibri" pitchFamily="34" charset="-122"/>
                <a:cs typeface="Calibri" pitchFamily="34" charset="-120"/>
              </a:rPr>
              <a:t>Is more effective in the long run</a:t>
            </a:r>
            <a:endParaRPr lang="en-US" sz="2000" dirty="0"/>
          </a:p>
        </p:txBody>
      </p:sp>
      <p:sp>
        <p:nvSpPr>
          <p:cNvPr id="11" name="Shape 8"/>
          <p:cNvSpPr/>
          <p:nvPr/>
        </p:nvSpPr>
        <p:spPr>
          <a:xfrm>
            <a:off x="6263640" y="2331720"/>
            <a:ext cx="5440680" cy="3794760"/>
          </a:xfrm>
          <a:prstGeom prst="roundRect">
            <a:avLst>
              <a:gd name="adj" fmla="val 2169"/>
            </a:avLst>
          </a:prstGeom>
          <a:solidFill>
            <a:srgbClr val="F3F8FC"/>
          </a:solidFill>
          <a:ln w="19050">
            <a:solidFill>
              <a:srgbClr val="00AEEF"/>
            </a:solidFill>
            <a:prstDash val="solid"/>
          </a:ln>
        </p:spPr>
        <p:txBody>
          <a:bodyPr/>
          <a:lstStyle/>
          <a:p>
            <a:endParaRPr lang="en-US"/>
          </a:p>
        </p:txBody>
      </p:sp>
      <p:sp>
        <p:nvSpPr>
          <p:cNvPr id="12" name="Shape 9"/>
          <p:cNvSpPr/>
          <p:nvPr/>
        </p:nvSpPr>
        <p:spPr>
          <a:xfrm>
            <a:off x="6537960" y="2606040"/>
            <a:ext cx="502920" cy="502920"/>
          </a:xfrm>
          <a:prstGeom prst="ellipse">
            <a:avLst/>
          </a:prstGeom>
          <a:solidFill>
            <a:srgbClr val="C0392B"/>
          </a:solidFill>
          <a:ln/>
        </p:spPr>
        <p:txBody>
          <a:bodyPr/>
          <a:lstStyle/>
          <a:p>
            <a:endParaRPr lang="en-US"/>
          </a:p>
        </p:txBody>
      </p:sp>
      <p:sp>
        <p:nvSpPr>
          <p:cNvPr id="13" name="Text 10"/>
          <p:cNvSpPr txBox="1"/>
          <p:nvPr/>
        </p:nvSpPr>
        <p:spPr>
          <a:xfrm>
            <a:off x="6537960" y="2606040"/>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a:t>
            </a:r>
            <a:endParaRPr lang="en-US" sz="1800" dirty="0"/>
          </a:p>
        </p:txBody>
      </p:sp>
      <p:sp>
        <p:nvSpPr>
          <p:cNvPr id="14" name="Text 11"/>
          <p:cNvSpPr txBox="1"/>
          <p:nvPr/>
        </p:nvSpPr>
        <p:spPr>
          <a:xfrm>
            <a:off x="7178040" y="2606040"/>
            <a:ext cx="4251960" cy="502920"/>
          </a:xfrm>
          <a:prstGeom prst="rect">
            <a:avLst/>
          </a:prstGeom>
          <a:noFill/>
          <a:ln/>
        </p:spPr>
        <p:txBody>
          <a:bodyPr wrap="square" lIns="0" tIns="0" rIns="0" bIns="0" rtlCol="0" anchor="ctr"/>
          <a:lstStyle/>
          <a:p>
            <a:pPr marL="0" indent="0">
              <a:buNone/>
            </a:pPr>
            <a:r>
              <a:rPr lang="en-US" sz="2000" b="1" dirty="0">
                <a:solidFill>
                  <a:srgbClr val="203E5F"/>
                </a:solidFill>
                <a:latin typeface="Calibri" pitchFamily="34" charset="0"/>
                <a:ea typeface="Calibri" pitchFamily="34" charset="-122"/>
                <a:cs typeface="Calibri" pitchFamily="34" charset="-120"/>
              </a:rPr>
              <a:t>Bad ways to convince</a:t>
            </a:r>
            <a:endParaRPr lang="en-US" sz="2000" dirty="0"/>
          </a:p>
        </p:txBody>
      </p:sp>
      <p:sp>
        <p:nvSpPr>
          <p:cNvPr id="15" name="Text 12"/>
          <p:cNvSpPr txBox="1"/>
          <p:nvPr/>
        </p:nvSpPr>
        <p:spPr>
          <a:xfrm>
            <a:off x="6583680" y="3291840"/>
            <a:ext cx="4800600" cy="2606040"/>
          </a:xfrm>
          <a:prstGeom prst="rect">
            <a:avLst/>
          </a:prstGeom>
          <a:noFill/>
          <a:ln/>
        </p:spPr>
        <p:txBody>
          <a:bodyPr wrap="square" lIns="0" tIns="0" rIns="0" bIns="0" rtlCol="0" anchor="t"/>
          <a:lstStyle/>
          <a:p>
            <a:pPr marL="342900" indent="-342900">
              <a:spcAft>
                <a:spcPts val="1000"/>
              </a:spcAft>
              <a:buSzPct val="100000"/>
              <a:buChar char="•"/>
            </a:pPr>
            <a:r>
              <a:rPr lang="en-US" sz="2000" dirty="0">
                <a:solidFill>
                  <a:srgbClr val="26313F"/>
                </a:solidFill>
                <a:latin typeface="Calibri" pitchFamily="34" charset="0"/>
                <a:ea typeface="Calibri" pitchFamily="34" charset="-122"/>
                <a:cs typeface="Calibri" pitchFamily="34" charset="-120"/>
              </a:rPr>
              <a:t>Misuse emotion or vague language to bypass judgment</a:t>
            </a:r>
            <a:endParaRPr lang="en-US" sz="2000" dirty="0"/>
          </a:p>
          <a:p>
            <a:pPr marL="342900" indent="-342900">
              <a:spcAft>
                <a:spcPts val="1000"/>
              </a:spcAft>
              <a:buSzPct val="100000"/>
              <a:buChar char="•"/>
            </a:pPr>
            <a:r>
              <a:rPr lang="en-US" sz="2000" dirty="0">
                <a:solidFill>
                  <a:srgbClr val="26313F"/>
                </a:solidFill>
                <a:latin typeface="Calibri" pitchFamily="34" charset="0"/>
                <a:ea typeface="Calibri" pitchFamily="34" charset="-122"/>
                <a:cs typeface="Calibri" pitchFamily="34" charset="-120"/>
              </a:rPr>
              <a:t>Rely on ambiguity, deception, or distraction</a:t>
            </a:r>
            <a:endParaRPr lang="en-US" sz="2000" dirty="0"/>
          </a:p>
          <a:p>
            <a:pPr marL="342900" indent="-342900">
              <a:spcAft>
                <a:spcPts val="1000"/>
              </a:spcAft>
              <a:buSzPct val="100000"/>
              <a:buChar char="•"/>
            </a:pPr>
            <a:r>
              <a:rPr lang="en-US" sz="2000" dirty="0">
                <a:solidFill>
                  <a:srgbClr val="26313F"/>
                </a:solidFill>
                <a:latin typeface="Calibri" pitchFamily="34" charset="0"/>
                <a:ea typeface="Calibri" pitchFamily="34" charset="-122"/>
                <a:cs typeface="Calibri" pitchFamily="34" charset="-120"/>
              </a:rPr>
              <a:t>Aim only at winning, not truth</a:t>
            </a:r>
            <a:endParaRPr lang="en-US" sz="2000" dirty="0"/>
          </a:p>
          <a:p>
            <a:pPr marL="342900" indent="-342900">
              <a:spcAft>
                <a:spcPts val="1000"/>
              </a:spcAft>
              <a:buSzPct val="100000"/>
              <a:buChar char="•"/>
            </a:pPr>
            <a:r>
              <a:rPr lang="en-US" sz="2000" dirty="0">
                <a:solidFill>
                  <a:srgbClr val="26313F"/>
                </a:solidFill>
                <a:latin typeface="Calibri" pitchFamily="34" charset="0"/>
                <a:ea typeface="Calibri" pitchFamily="34" charset="-122"/>
                <a:cs typeface="Calibri" pitchFamily="34" charset="-120"/>
              </a:rPr>
              <a:t>Are the tools of a bad trial lawyer, not a critical thinker</a:t>
            </a:r>
            <a:endParaRPr lang="en-US" sz="2000" dirty="0"/>
          </a:p>
        </p:txBody>
      </p:sp>
      <p:sp>
        <p:nvSpPr>
          <p:cNvPr id="16" name="Text 13"/>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7" name="Text 14"/>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8</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315726"/>
    </mc:Choice>
    <mc:Fallback xmlns="">
      <p:transition spd="slow" advTm="31572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name="Slide 9">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1 · WHY LANGUAGE MATTERS</a:t>
            </a:r>
            <a:endParaRPr lang="en-US" sz="1250" dirty="0"/>
          </a:p>
        </p:txBody>
      </p:sp>
      <p:sp>
        <p:nvSpPr>
          <p:cNvPr id="5" name="Text 2"/>
          <p:cNvSpPr txBox="1"/>
          <p:nvPr/>
        </p:nvSpPr>
        <p:spPr>
          <a:xfrm>
            <a:off x="457200" y="1463040"/>
            <a:ext cx="10698480" cy="777240"/>
          </a:xfrm>
          <a:prstGeom prst="rect">
            <a:avLst/>
          </a:prstGeom>
          <a:noFill/>
          <a:ln/>
        </p:spPr>
        <p:txBody>
          <a:bodyPr wrap="square" lIns="0" tIns="0" rIns="0" bIns="0" rtlCol="0" anchor="ctr"/>
          <a:lstStyle/>
          <a:p>
            <a:pPr marL="0" indent="0">
              <a:buNone/>
            </a:pPr>
            <a:r>
              <a:rPr lang="en-US" sz="2400" b="1" dirty="0">
                <a:solidFill>
                  <a:srgbClr val="203E5F"/>
                </a:solidFill>
                <a:latin typeface="Calibri" pitchFamily="34" charset="0"/>
                <a:ea typeface="Calibri" pitchFamily="34" charset="-122"/>
                <a:cs typeface="Calibri" pitchFamily="34" charset="-120"/>
              </a:rPr>
              <a:t>Argumentation is philosophy in miniature</a:t>
            </a:r>
            <a:endParaRPr lang="en-US" sz="2400" dirty="0"/>
          </a:p>
        </p:txBody>
      </p:sp>
      <p:sp>
        <p:nvSpPr>
          <p:cNvPr id="6" name="Shape 3"/>
          <p:cNvSpPr/>
          <p:nvPr/>
        </p:nvSpPr>
        <p:spPr>
          <a:xfrm>
            <a:off x="457200" y="2331720"/>
            <a:ext cx="11247120" cy="3794760"/>
          </a:xfrm>
          <a:prstGeom prst="roundRect">
            <a:avLst>
              <a:gd name="adj" fmla="val 2169"/>
            </a:avLst>
          </a:prstGeom>
          <a:solidFill>
            <a:srgbClr val="FFFFFF"/>
          </a:solidFill>
          <a:ln w="19050">
            <a:solidFill>
              <a:srgbClr val="00AEEF"/>
            </a:solidFill>
            <a:prstDash val="solid"/>
          </a:ln>
        </p:spPr>
        <p:txBody>
          <a:bodyPr/>
          <a:lstStyle/>
          <a:p>
            <a:endParaRPr lang="en-US"/>
          </a:p>
        </p:txBody>
      </p:sp>
      <p:sp>
        <p:nvSpPr>
          <p:cNvPr id="7" name="Text 4"/>
          <p:cNvSpPr txBox="1"/>
          <p:nvPr/>
        </p:nvSpPr>
        <p:spPr>
          <a:xfrm>
            <a:off x="822960" y="2560320"/>
            <a:ext cx="10607040" cy="3337560"/>
          </a:xfrm>
          <a:prstGeom prst="rect">
            <a:avLst/>
          </a:prstGeom>
          <a:noFill/>
          <a:ln/>
        </p:spPr>
        <p:txBody>
          <a:bodyPr wrap="square" lIns="0" tIns="0" rIns="0" bIns="0" rtlCol="0" anchor="t"/>
          <a:lstStyle/>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“Philosophy” literally means the love of wisdom — and philosophy has always been built from careful attention to what words mean.</a:t>
            </a:r>
            <a:endParaRPr lang="en-US" dirty="0"/>
          </a:p>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We might never reach final truth on every question — but we can be careful, honest users of language, and treat others the same way.</a:t>
            </a:r>
            <a:endParaRPr lang="en-US" dirty="0"/>
          </a:p>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Everything from here forward — claims, arguments, fallacies, statistics — depends on getting this shared vocabulary right first.</a:t>
            </a:r>
            <a:endParaRPr lang="en-US" dirty="0"/>
          </a:p>
        </p:txBody>
      </p:sp>
      <p:sp>
        <p:nvSpPr>
          <p:cNvPr id="8" name="Text 5"/>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9" name="Text 6"/>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9</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77162"/>
    </mc:Choice>
    <mc:Fallback xmlns="">
      <p:transition spd="slow" advTm="7716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name="Slide 10">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Shape 1"/>
          <p:cNvSpPr/>
          <p:nvPr/>
        </p:nvSpPr>
        <p:spPr>
          <a:xfrm>
            <a:off x="457200" y="1280160"/>
            <a:ext cx="1417320" cy="960120"/>
          </a:xfrm>
          <a:prstGeom prst="rect">
            <a:avLst/>
          </a:prstGeom>
          <a:solidFill>
            <a:srgbClr val="00AEEF"/>
          </a:solidFill>
          <a:ln/>
        </p:spPr>
        <p:txBody>
          <a:bodyPr/>
          <a:lstStyle/>
          <a:p>
            <a:endParaRPr lang="en-US"/>
          </a:p>
        </p:txBody>
      </p:sp>
      <p:sp>
        <p:nvSpPr>
          <p:cNvPr id="5" name="Text 2"/>
          <p:cNvSpPr txBox="1"/>
          <p:nvPr/>
        </p:nvSpPr>
        <p:spPr>
          <a:xfrm>
            <a:off x="457200" y="1389888"/>
            <a:ext cx="1417320" cy="292608"/>
          </a:xfrm>
          <a:prstGeom prst="rect">
            <a:avLst/>
          </a:prstGeom>
          <a:noFill/>
          <a:ln/>
        </p:spPr>
        <p:txBody>
          <a:bodyPr wrap="square" lIns="0" tIns="0" rIns="0" bIns="0" rtlCol="0" anchor="ctr"/>
          <a:lstStyle/>
          <a:p>
            <a:pPr marL="0" indent="0" algn="ctr">
              <a:buNone/>
            </a:pPr>
            <a:r>
              <a:rPr lang="en-US" sz="1250" dirty="0">
                <a:solidFill>
                  <a:srgbClr val="FFFFFF"/>
                </a:solidFill>
                <a:latin typeface="Calibri" pitchFamily="34" charset="0"/>
                <a:ea typeface="Calibri" pitchFamily="34" charset="-122"/>
                <a:cs typeface="Calibri" pitchFamily="34" charset="-120"/>
              </a:rPr>
              <a:t>PART</a:t>
            </a:r>
            <a:endParaRPr lang="en-US" sz="1250" dirty="0"/>
          </a:p>
        </p:txBody>
      </p:sp>
      <p:sp>
        <p:nvSpPr>
          <p:cNvPr id="6" name="Text 3"/>
          <p:cNvSpPr txBox="1"/>
          <p:nvPr/>
        </p:nvSpPr>
        <p:spPr>
          <a:xfrm>
            <a:off x="457200" y="1627632"/>
            <a:ext cx="1417320" cy="566928"/>
          </a:xfrm>
          <a:prstGeom prst="rect">
            <a:avLst/>
          </a:prstGeom>
          <a:noFill/>
          <a:ln/>
        </p:spPr>
        <p:txBody>
          <a:bodyPr wrap="square" lIns="0" tIns="0" rIns="0" bIns="0" rtlCol="0" anchor="ctr"/>
          <a:lstStyle/>
          <a:p>
            <a:pPr marL="0" indent="0" algn="ctr">
              <a:buNone/>
            </a:pPr>
            <a:r>
              <a:rPr lang="en-US" sz="3000" b="1" dirty="0">
                <a:solidFill>
                  <a:srgbClr val="FFFFFF"/>
                </a:solidFill>
                <a:latin typeface="Calibri" pitchFamily="34" charset="0"/>
                <a:ea typeface="Calibri" pitchFamily="34" charset="-122"/>
                <a:cs typeface="Calibri" pitchFamily="34" charset="-120"/>
              </a:rPr>
              <a:t>2</a:t>
            </a:r>
            <a:endParaRPr lang="en-US" sz="3000" dirty="0"/>
          </a:p>
        </p:txBody>
      </p:sp>
      <p:sp>
        <p:nvSpPr>
          <p:cNvPr id="7" name="Text 4"/>
          <p:cNvSpPr txBox="1"/>
          <p:nvPr/>
        </p:nvSpPr>
        <p:spPr>
          <a:xfrm>
            <a:off x="2103120" y="1280160"/>
            <a:ext cx="8961120" cy="1005840"/>
          </a:xfrm>
          <a:prstGeom prst="rect">
            <a:avLst/>
          </a:prstGeom>
          <a:noFill/>
          <a:ln/>
        </p:spPr>
        <p:txBody>
          <a:bodyPr wrap="square" lIns="0" tIns="0" rIns="0" bIns="0" rtlCol="0" anchor="ctr"/>
          <a:lstStyle/>
          <a:p>
            <a:pPr marL="0" indent="0">
              <a:buNone/>
            </a:pPr>
            <a:r>
              <a:rPr lang="en-US" sz="2700" b="1" dirty="0">
                <a:solidFill>
                  <a:srgbClr val="00AEEF"/>
                </a:solidFill>
                <a:latin typeface="Calibri" pitchFamily="34" charset="0"/>
                <a:ea typeface="Calibri" pitchFamily="34" charset="-122"/>
                <a:cs typeface="Calibri" pitchFamily="34" charset="-120"/>
              </a:rPr>
              <a:t>Claims</a:t>
            </a:r>
            <a:endParaRPr lang="en-US" sz="2700" dirty="0"/>
          </a:p>
        </p:txBody>
      </p:sp>
      <p:sp>
        <p:nvSpPr>
          <p:cNvPr id="8" name="Shape 5"/>
          <p:cNvSpPr/>
          <p:nvPr/>
        </p:nvSpPr>
        <p:spPr>
          <a:xfrm>
            <a:off x="457200" y="2606040"/>
            <a:ext cx="11247120" cy="3383280"/>
          </a:xfrm>
          <a:prstGeom prst="roundRect">
            <a:avLst>
              <a:gd name="adj" fmla="val 2432"/>
            </a:avLst>
          </a:prstGeom>
          <a:solidFill>
            <a:srgbClr val="FFFFFF"/>
          </a:solidFill>
          <a:ln w="19050">
            <a:solidFill>
              <a:srgbClr val="00AEEF"/>
            </a:solidFill>
            <a:prstDash val="solid"/>
          </a:ln>
        </p:spPr>
        <p:txBody>
          <a:bodyPr/>
          <a:lstStyle/>
          <a:p>
            <a:endParaRPr lang="en-US"/>
          </a:p>
        </p:txBody>
      </p:sp>
      <p:sp>
        <p:nvSpPr>
          <p:cNvPr id="9" name="Text 6"/>
          <p:cNvSpPr txBox="1"/>
          <p:nvPr/>
        </p:nvSpPr>
        <p:spPr>
          <a:xfrm>
            <a:off x="1005840" y="2606040"/>
            <a:ext cx="10149840" cy="3383280"/>
          </a:xfrm>
          <a:prstGeom prst="rect">
            <a:avLst/>
          </a:prstGeom>
          <a:noFill/>
          <a:ln/>
        </p:spPr>
        <p:txBody>
          <a:bodyPr wrap="square" lIns="0" tIns="0" rIns="0" bIns="0" rtlCol="0" anchor="ctr"/>
          <a:lstStyle/>
          <a:p>
            <a:pPr marL="0" indent="0">
              <a:buNone/>
            </a:pPr>
            <a:r>
              <a:rPr lang="en-US" sz="2100" i="1" dirty="0">
                <a:solidFill>
                  <a:srgbClr val="203E5F"/>
                </a:solidFill>
                <a:latin typeface="Calibri" pitchFamily="34" charset="0"/>
                <a:ea typeface="Calibri" pitchFamily="34" charset="-122"/>
                <a:cs typeface="Calibri" pitchFamily="34" charset="-120"/>
              </a:rPr>
              <a:t>The single building block every argument in this course is made of.</a:t>
            </a:r>
            <a:endParaRPr lang="en-US" sz="2100" dirty="0"/>
          </a:p>
        </p:txBody>
      </p:sp>
      <p:sp>
        <p:nvSpPr>
          <p:cNvPr id="10" name="Text 7"/>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1" name="Text 8"/>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10</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34074"/>
    </mc:Choice>
    <mc:Fallback xmlns="">
      <p:transition spd="slow" advTm="3407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name="Slide 1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b="1" kern="0" spc="150" dirty="0">
                <a:solidFill>
                  <a:srgbClr val="00AEEF"/>
                </a:solidFill>
                <a:latin typeface="Calibri" pitchFamily="34" charset="0"/>
                <a:ea typeface="Calibri" pitchFamily="34" charset="-122"/>
                <a:cs typeface="Calibri" pitchFamily="34" charset="-120"/>
              </a:rPr>
              <a:t>PART 2 · CLAIMS</a:t>
            </a:r>
            <a:endParaRPr lang="en-US"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300" b="1" dirty="0">
                <a:solidFill>
                  <a:srgbClr val="203E5F"/>
                </a:solidFill>
                <a:latin typeface="Calibri" pitchFamily="34" charset="0"/>
                <a:ea typeface="Calibri" pitchFamily="34" charset="-122"/>
                <a:cs typeface="Calibri" pitchFamily="34" charset="-120"/>
              </a:rPr>
              <a:t>An attempt to convince always has two sides</a:t>
            </a:r>
            <a:endParaRPr lang="en-US" sz="2300" dirty="0"/>
          </a:p>
        </p:txBody>
      </p:sp>
      <p:sp>
        <p:nvSpPr>
          <p:cNvPr id="6" name="Shape 3"/>
          <p:cNvSpPr/>
          <p:nvPr/>
        </p:nvSpPr>
        <p:spPr>
          <a:xfrm>
            <a:off x="457200" y="2331720"/>
            <a:ext cx="11247120" cy="1097280"/>
          </a:xfrm>
          <a:prstGeom prst="roundRect">
            <a:avLst>
              <a:gd name="adj" fmla="val 7500"/>
            </a:avLst>
          </a:prstGeom>
          <a:solidFill>
            <a:srgbClr val="F3F8FC"/>
          </a:solidFill>
          <a:ln w="19050">
            <a:solidFill>
              <a:srgbClr val="F3F8FC"/>
            </a:solidFill>
            <a:prstDash val="solid"/>
          </a:ln>
        </p:spPr>
        <p:txBody>
          <a:bodyPr/>
          <a:lstStyle/>
          <a:p>
            <a:endParaRPr lang="en-US"/>
          </a:p>
        </p:txBody>
      </p:sp>
      <p:sp>
        <p:nvSpPr>
          <p:cNvPr id="7" name="Shape 4"/>
          <p:cNvSpPr/>
          <p:nvPr/>
        </p:nvSpPr>
        <p:spPr>
          <a:xfrm>
            <a:off x="777240" y="2587752"/>
            <a:ext cx="594360" cy="594360"/>
          </a:xfrm>
          <a:prstGeom prst="ellipse">
            <a:avLst/>
          </a:prstGeom>
          <a:solidFill>
            <a:srgbClr val="203E5F"/>
          </a:solidFill>
          <a:ln/>
        </p:spPr>
        <p:txBody>
          <a:bodyPr/>
          <a:lstStyle/>
          <a:p>
            <a:endParaRPr lang="en-US"/>
          </a:p>
        </p:txBody>
      </p:sp>
      <p:sp>
        <p:nvSpPr>
          <p:cNvPr id="8" name="Text 5"/>
          <p:cNvSpPr txBox="1"/>
          <p:nvPr/>
        </p:nvSpPr>
        <p:spPr>
          <a:xfrm>
            <a:off x="777240" y="2587752"/>
            <a:ext cx="594360" cy="594360"/>
          </a:xfrm>
          <a:prstGeom prst="rect">
            <a:avLst/>
          </a:prstGeom>
          <a:noFill/>
          <a:ln/>
        </p:spPr>
        <p:txBody>
          <a:bodyPr wrap="square" lIns="0" tIns="0" rIns="0" bIns="0" rtlCol="0" anchor="ctr"/>
          <a:lstStyle/>
          <a:p>
            <a:pPr marL="0" indent="0" algn="ctr">
              <a:buNone/>
            </a:pPr>
            <a:r>
              <a:rPr lang="en-US" sz="2000" b="1" dirty="0">
                <a:solidFill>
                  <a:srgbClr val="FFFFFF"/>
                </a:solidFill>
                <a:latin typeface="Calibri" pitchFamily="34" charset="0"/>
                <a:ea typeface="Calibri" pitchFamily="34" charset="-122"/>
                <a:cs typeface="Calibri" pitchFamily="34" charset="-120"/>
              </a:rPr>
              <a:t>1</a:t>
            </a:r>
            <a:endParaRPr lang="en-US" sz="2000" dirty="0"/>
          </a:p>
        </p:txBody>
      </p:sp>
      <p:sp>
        <p:nvSpPr>
          <p:cNvPr id="9" name="Text 6"/>
          <p:cNvSpPr txBox="1"/>
          <p:nvPr/>
        </p:nvSpPr>
        <p:spPr>
          <a:xfrm>
            <a:off x="1600200" y="2450592"/>
            <a:ext cx="5760720" cy="457200"/>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Someone tries to convince you.</a:t>
            </a:r>
            <a:endParaRPr lang="en-US" dirty="0"/>
          </a:p>
        </p:txBody>
      </p:sp>
      <p:sp>
        <p:nvSpPr>
          <p:cNvPr id="10" name="Text 7"/>
          <p:cNvSpPr txBox="1"/>
          <p:nvPr/>
        </p:nvSpPr>
        <p:spPr>
          <a:xfrm>
            <a:off x="1600200" y="2880360"/>
            <a:ext cx="5760720" cy="411480"/>
          </a:xfrm>
          <a:prstGeom prst="rect">
            <a:avLst/>
          </a:prstGeom>
          <a:noFill/>
          <a:ln/>
        </p:spPr>
        <p:txBody>
          <a:bodyPr wrap="square" lIns="0" tIns="0" rIns="0" bIns="0" rtlCol="0" anchor="ctr"/>
          <a:lstStyle/>
          <a:p>
            <a:pPr marL="0" indent="0">
              <a:buNone/>
            </a:pPr>
            <a:r>
              <a:rPr lang="en-US" i="1" dirty="0">
                <a:solidFill>
                  <a:srgbClr val="5E6B7A"/>
                </a:solidFill>
                <a:latin typeface="Calibri" pitchFamily="34" charset="0"/>
                <a:ea typeface="Calibri" pitchFamily="34" charset="-122"/>
                <a:cs typeface="Calibri" pitchFamily="34" charset="-120"/>
              </a:rPr>
              <a:t>An ad, a friend, a politician.</a:t>
            </a:r>
            <a:endParaRPr lang="en-US" dirty="0"/>
          </a:p>
        </p:txBody>
      </p:sp>
      <p:sp>
        <p:nvSpPr>
          <p:cNvPr id="11" name="Shape 8"/>
          <p:cNvSpPr/>
          <p:nvPr/>
        </p:nvSpPr>
        <p:spPr>
          <a:xfrm>
            <a:off x="457200" y="3566160"/>
            <a:ext cx="11247120" cy="1097280"/>
          </a:xfrm>
          <a:prstGeom prst="roundRect">
            <a:avLst>
              <a:gd name="adj" fmla="val 7500"/>
            </a:avLst>
          </a:prstGeom>
          <a:solidFill>
            <a:srgbClr val="FFFFFF"/>
          </a:solidFill>
          <a:ln w="19050">
            <a:solidFill>
              <a:srgbClr val="D6E4EE"/>
            </a:solidFill>
            <a:prstDash val="solid"/>
          </a:ln>
        </p:spPr>
        <p:txBody>
          <a:bodyPr/>
          <a:lstStyle/>
          <a:p>
            <a:endParaRPr lang="en-US"/>
          </a:p>
        </p:txBody>
      </p:sp>
      <p:sp>
        <p:nvSpPr>
          <p:cNvPr id="12" name="Shape 9"/>
          <p:cNvSpPr/>
          <p:nvPr/>
        </p:nvSpPr>
        <p:spPr>
          <a:xfrm>
            <a:off x="777240" y="3822192"/>
            <a:ext cx="594360" cy="594360"/>
          </a:xfrm>
          <a:prstGeom prst="ellipse">
            <a:avLst/>
          </a:prstGeom>
          <a:solidFill>
            <a:srgbClr val="203E5F"/>
          </a:solidFill>
          <a:ln/>
        </p:spPr>
        <p:txBody>
          <a:bodyPr/>
          <a:lstStyle/>
          <a:p>
            <a:endParaRPr lang="en-US"/>
          </a:p>
        </p:txBody>
      </p:sp>
      <p:sp>
        <p:nvSpPr>
          <p:cNvPr id="13" name="Text 10"/>
          <p:cNvSpPr txBox="1"/>
          <p:nvPr/>
        </p:nvSpPr>
        <p:spPr>
          <a:xfrm>
            <a:off x="777240" y="3822192"/>
            <a:ext cx="594360" cy="594360"/>
          </a:xfrm>
          <a:prstGeom prst="rect">
            <a:avLst/>
          </a:prstGeom>
          <a:noFill/>
          <a:ln/>
        </p:spPr>
        <p:txBody>
          <a:bodyPr wrap="square" lIns="0" tIns="0" rIns="0" bIns="0" rtlCol="0" anchor="ctr"/>
          <a:lstStyle/>
          <a:p>
            <a:pPr marL="0" indent="0" algn="ctr">
              <a:buNone/>
            </a:pPr>
            <a:r>
              <a:rPr lang="en-US" sz="2000" b="1" dirty="0">
                <a:solidFill>
                  <a:srgbClr val="FFFFFF"/>
                </a:solidFill>
                <a:latin typeface="Calibri" pitchFamily="34" charset="0"/>
                <a:ea typeface="Calibri" pitchFamily="34" charset="-122"/>
                <a:cs typeface="Calibri" pitchFamily="34" charset="-120"/>
              </a:rPr>
              <a:t>2</a:t>
            </a:r>
            <a:endParaRPr lang="en-US" sz="2000" dirty="0"/>
          </a:p>
        </p:txBody>
      </p:sp>
      <p:sp>
        <p:nvSpPr>
          <p:cNvPr id="14" name="Text 11"/>
          <p:cNvSpPr txBox="1"/>
          <p:nvPr/>
        </p:nvSpPr>
        <p:spPr>
          <a:xfrm>
            <a:off x="1600200" y="3685032"/>
            <a:ext cx="5760720" cy="457200"/>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You try to convince someone else.</a:t>
            </a:r>
            <a:endParaRPr lang="en-US" dirty="0"/>
          </a:p>
        </p:txBody>
      </p:sp>
      <p:sp>
        <p:nvSpPr>
          <p:cNvPr id="15" name="Text 12"/>
          <p:cNvSpPr txBox="1"/>
          <p:nvPr/>
        </p:nvSpPr>
        <p:spPr>
          <a:xfrm>
            <a:off x="1600200" y="4114800"/>
            <a:ext cx="5760720" cy="411480"/>
          </a:xfrm>
          <a:prstGeom prst="rect">
            <a:avLst/>
          </a:prstGeom>
          <a:noFill/>
          <a:ln/>
        </p:spPr>
        <p:txBody>
          <a:bodyPr wrap="square" lIns="0" tIns="0" rIns="0" bIns="0" rtlCol="0" anchor="ctr"/>
          <a:lstStyle/>
          <a:p>
            <a:pPr marL="0" indent="0">
              <a:buNone/>
            </a:pPr>
            <a:r>
              <a:rPr lang="en-US" i="1" dirty="0">
                <a:solidFill>
                  <a:srgbClr val="5E6B7A"/>
                </a:solidFill>
                <a:latin typeface="Calibri" pitchFamily="34" charset="0"/>
                <a:ea typeface="Calibri" pitchFamily="34" charset="-122"/>
                <a:cs typeface="Calibri" pitchFamily="34" charset="-120"/>
              </a:rPr>
              <a:t>A roommate, a boss, a jury.</a:t>
            </a:r>
            <a:endParaRPr lang="en-US" dirty="0"/>
          </a:p>
        </p:txBody>
      </p:sp>
      <p:sp>
        <p:nvSpPr>
          <p:cNvPr id="16" name="Shape 13"/>
          <p:cNvSpPr/>
          <p:nvPr/>
        </p:nvSpPr>
        <p:spPr>
          <a:xfrm>
            <a:off x="457200" y="4800600"/>
            <a:ext cx="11247120" cy="1097280"/>
          </a:xfrm>
          <a:prstGeom prst="roundRect">
            <a:avLst>
              <a:gd name="adj" fmla="val 7500"/>
            </a:avLst>
          </a:prstGeom>
          <a:solidFill>
            <a:srgbClr val="F3F8FC"/>
          </a:solidFill>
          <a:ln w="19050">
            <a:solidFill>
              <a:srgbClr val="F3F8FC"/>
            </a:solidFill>
            <a:prstDash val="solid"/>
          </a:ln>
        </p:spPr>
        <p:txBody>
          <a:bodyPr/>
          <a:lstStyle/>
          <a:p>
            <a:endParaRPr lang="en-US"/>
          </a:p>
        </p:txBody>
      </p:sp>
      <p:sp>
        <p:nvSpPr>
          <p:cNvPr id="17" name="Shape 14"/>
          <p:cNvSpPr/>
          <p:nvPr/>
        </p:nvSpPr>
        <p:spPr>
          <a:xfrm>
            <a:off x="777240" y="5056632"/>
            <a:ext cx="594360" cy="594360"/>
          </a:xfrm>
          <a:prstGeom prst="ellipse">
            <a:avLst/>
          </a:prstGeom>
          <a:solidFill>
            <a:srgbClr val="203E5F"/>
          </a:solidFill>
          <a:ln/>
        </p:spPr>
        <p:txBody>
          <a:bodyPr/>
          <a:lstStyle/>
          <a:p>
            <a:endParaRPr lang="en-US"/>
          </a:p>
        </p:txBody>
      </p:sp>
      <p:sp>
        <p:nvSpPr>
          <p:cNvPr id="18" name="Text 15"/>
          <p:cNvSpPr txBox="1"/>
          <p:nvPr/>
        </p:nvSpPr>
        <p:spPr>
          <a:xfrm>
            <a:off x="777240" y="5056632"/>
            <a:ext cx="594360" cy="594360"/>
          </a:xfrm>
          <a:prstGeom prst="rect">
            <a:avLst/>
          </a:prstGeom>
          <a:noFill/>
          <a:ln/>
        </p:spPr>
        <p:txBody>
          <a:bodyPr wrap="square" lIns="0" tIns="0" rIns="0" bIns="0" rtlCol="0" anchor="ctr"/>
          <a:lstStyle/>
          <a:p>
            <a:pPr marL="0" indent="0" algn="ctr">
              <a:buNone/>
            </a:pPr>
            <a:r>
              <a:rPr lang="en-US" sz="2000" b="1" dirty="0">
                <a:solidFill>
                  <a:srgbClr val="FFFFFF"/>
                </a:solidFill>
                <a:latin typeface="Calibri" pitchFamily="34" charset="0"/>
                <a:ea typeface="Calibri" pitchFamily="34" charset="-122"/>
                <a:cs typeface="Calibri" pitchFamily="34" charset="-120"/>
              </a:rPr>
              <a:t>3</a:t>
            </a:r>
            <a:endParaRPr lang="en-US" sz="2000" dirty="0"/>
          </a:p>
        </p:txBody>
      </p:sp>
      <p:sp>
        <p:nvSpPr>
          <p:cNvPr id="19" name="Text 16"/>
          <p:cNvSpPr txBox="1"/>
          <p:nvPr/>
        </p:nvSpPr>
        <p:spPr>
          <a:xfrm>
            <a:off x="1600200" y="4919472"/>
            <a:ext cx="5760720" cy="457200"/>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You try to convince yourself.</a:t>
            </a:r>
            <a:endParaRPr lang="en-US" dirty="0"/>
          </a:p>
        </p:txBody>
      </p:sp>
      <p:sp>
        <p:nvSpPr>
          <p:cNvPr id="20" name="Text 17"/>
          <p:cNvSpPr txBox="1"/>
          <p:nvPr/>
        </p:nvSpPr>
        <p:spPr>
          <a:xfrm>
            <a:off x="1600200" y="5349240"/>
            <a:ext cx="5760720" cy="411480"/>
          </a:xfrm>
          <a:prstGeom prst="rect">
            <a:avLst/>
          </a:prstGeom>
          <a:noFill/>
          <a:ln/>
        </p:spPr>
        <p:txBody>
          <a:bodyPr wrap="square" lIns="0" tIns="0" rIns="0" bIns="0" rtlCol="0" anchor="ctr"/>
          <a:lstStyle/>
          <a:p>
            <a:pPr marL="0" indent="0">
              <a:buNone/>
            </a:pPr>
            <a:r>
              <a:rPr lang="en-US" i="1" dirty="0">
                <a:solidFill>
                  <a:srgbClr val="5E6B7A"/>
                </a:solidFill>
                <a:latin typeface="Calibri" pitchFamily="34" charset="0"/>
                <a:ea typeface="Calibri" pitchFamily="34" charset="-122"/>
                <a:cs typeface="Calibri" pitchFamily="34" charset="-120"/>
              </a:rPr>
              <a:t>Weighing a decision late at night.</a:t>
            </a:r>
            <a:endParaRPr lang="en-US" dirty="0"/>
          </a:p>
        </p:txBody>
      </p:sp>
      <p:sp>
        <p:nvSpPr>
          <p:cNvPr id="21" name="Text 18"/>
          <p:cNvSpPr txBox="1"/>
          <p:nvPr/>
        </p:nvSpPr>
        <p:spPr>
          <a:xfrm>
            <a:off x="502920" y="6080760"/>
            <a:ext cx="10789920" cy="457200"/>
          </a:xfrm>
          <a:prstGeom prst="rect">
            <a:avLst/>
          </a:prstGeom>
          <a:noFill/>
          <a:ln/>
        </p:spPr>
        <p:txBody>
          <a:bodyPr wrap="square" lIns="0" tIns="0" rIns="0" bIns="0" rtlCol="0" anchor="ctr"/>
          <a:lstStyle/>
          <a:p>
            <a:pPr marL="0" indent="0">
              <a:buNone/>
            </a:pPr>
            <a:r>
              <a:rPr lang="en-US" i="1" dirty="0">
                <a:solidFill>
                  <a:srgbClr val="203E5F"/>
                </a:solidFill>
                <a:latin typeface="Calibri" pitchFamily="34" charset="0"/>
                <a:ea typeface="Calibri" pitchFamily="34" charset="-122"/>
                <a:cs typeface="Calibri" pitchFamily="34" charset="-120"/>
              </a:rPr>
              <a:t>We call an attempt to convince, using language, an “argument.”</a:t>
            </a:r>
            <a:endParaRPr lang="en-US" dirty="0"/>
          </a:p>
        </p:txBody>
      </p:sp>
      <p:sp>
        <p:nvSpPr>
          <p:cNvPr id="22" name="Text 19"/>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23" name="Text 20"/>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11</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83055"/>
    </mc:Choice>
    <mc:Fallback xmlns="">
      <p:transition spd="slow" advTm="8305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name="Slide 13">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2 · CLAIMS</a:t>
            </a:r>
            <a:endParaRPr lang="en-US" sz="1250"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Convinced ≠ argued</a:t>
            </a:r>
            <a:endParaRPr lang="en-US" sz="2200" dirty="0"/>
          </a:p>
        </p:txBody>
      </p:sp>
      <p:sp>
        <p:nvSpPr>
          <p:cNvPr id="6" name="Shape 3"/>
          <p:cNvSpPr/>
          <p:nvPr/>
        </p:nvSpPr>
        <p:spPr>
          <a:xfrm>
            <a:off x="457200" y="2240280"/>
            <a:ext cx="11247120" cy="1554480"/>
          </a:xfrm>
          <a:prstGeom prst="roundRect">
            <a:avLst>
              <a:gd name="adj" fmla="val 5294"/>
            </a:avLst>
          </a:prstGeom>
          <a:solidFill>
            <a:srgbClr val="F3F8FC"/>
          </a:solidFill>
          <a:ln w="19050">
            <a:solidFill>
              <a:srgbClr val="00AEEF"/>
            </a:solidFill>
            <a:prstDash val="solid"/>
          </a:ln>
        </p:spPr>
        <p:txBody>
          <a:bodyPr/>
          <a:lstStyle/>
          <a:p>
            <a:endParaRPr lang="en-US"/>
          </a:p>
        </p:txBody>
      </p:sp>
      <p:sp>
        <p:nvSpPr>
          <p:cNvPr id="7" name="Text 4"/>
          <p:cNvSpPr txBox="1"/>
          <p:nvPr/>
        </p:nvSpPr>
        <p:spPr>
          <a:xfrm>
            <a:off x="731520" y="2377440"/>
            <a:ext cx="3657600" cy="320040"/>
          </a:xfrm>
          <a:prstGeom prst="rect">
            <a:avLst/>
          </a:prstGeom>
          <a:noFill/>
          <a:ln/>
        </p:spPr>
        <p:txBody>
          <a:bodyPr wrap="square" lIns="0" tIns="0" rIns="0" bIns="0" rtlCol="0" anchor="ctr"/>
          <a:lstStyle/>
          <a:p>
            <a:pPr marL="0" indent="0">
              <a:buNone/>
            </a:pPr>
            <a:r>
              <a:rPr lang="en-US" sz="1600" b="1" kern="0" spc="120" dirty="0">
                <a:solidFill>
                  <a:srgbClr val="203E5F"/>
                </a:solidFill>
                <a:latin typeface="Calibri" pitchFamily="34" charset="0"/>
                <a:ea typeface="Calibri" pitchFamily="34" charset="-122"/>
                <a:cs typeface="Calibri" pitchFamily="34" charset="-120"/>
              </a:rPr>
              <a:t>EXAMPLE —</a:t>
            </a:r>
            <a:endParaRPr lang="en-US" sz="1600" dirty="0"/>
          </a:p>
        </p:txBody>
      </p:sp>
      <p:sp>
        <p:nvSpPr>
          <p:cNvPr id="8" name="Text 5"/>
          <p:cNvSpPr txBox="1"/>
          <p:nvPr/>
        </p:nvSpPr>
        <p:spPr>
          <a:xfrm>
            <a:off x="731520" y="2670048"/>
            <a:ext cx="10424160" cy="1051560"/>
          </a:xfrm>
          <a:prstGeom prst="rect">
            <a:avLst/>
          </a:prstGeom>
          <a:noFill/>
          <a:ln/>
        </p:spPr>
        <p:txBody>
          <a:bodyPr wrap="square" lIns="0" tIns="0" rIns="0" bIns="0" rtlCol="0" anchor="t"/>
          <a:lstStyle/>
          <a:p>
            <a:pPr marL="0" indent="0">
              <a:buNone/>
            </a:pPr>
            <a:r>
              <a:rPr lang="en-US" sz="1600" i="1" dirty="0">
                <a:solidFill>
                  <a:srgbClr val="26313F"/>
                </a:solidFill>
                <a:latin typeface="Calibri" pitchFamily="34" charset="0"/>
                <a:ea typeface="Calibri" pitchFamily="34" charset="-122"/>
                <a:cs typeface="Calibri" pitchFamily="34" charset="-120"/>
              </a:rPr>
              <a:t>The school bully walks up to Flo and says, “Hand over your candy bar.” Flo refuses. He hits her with a stick. Flo hands it over. Flo has been convinced.</a:t>
            </a:r>
            <a:endParaRPr lang="en-US" sz="1600" dirty="0"/>
          </a:p>
        </p:txBody>
      </p:sp>
      <p:sp>
        <p:nvSpPr>
          <p:cNvPr id="9" name="Shape 6"/>
          <p:cNvSpPr/>
          <p:nvPr/>
        </p:nvSpPr>
        <p:spPr>
          <a:xfrm>
            <a:off x="457200" y="3931920"/>
            <a:ext cx="11247120" cy="2286000"/>
          </a:xfrm>
          <a:prstGeom prst="roundRect">
            <a:avLst>
              <a:gd name="adj" fmla="val 3600"/>
            </a:avLst>
          </a:prstGeom>
          <a:solidFill>
            <a:srgbClr val="FFFFFF"/>
          </a:solidFill>
          <a:ln w="19050">
            <a:solidFill>
              <a:srgbClr val="00AEEF"/>
            </a:solidFill>
            <a:prstDash val="solid"/>
          </a:ln>
        </p:spPr>
        <p:txBody>
          <a:bodyPr/>
          <a:lstStyle/>
          <a:p>
            <a:endParaRPr lang="en-US"/>
          </a:p>
        </p:txBody>
      </p:sp>
      <p:sp>
        <p:nvSpPr>
          <p:cNvPr id="10" name="Text 7"/>
          <p:cNvSpPr txBox="1"/>
          <p:nvPr/>
        </p:nvSpPr>
        <p:spPr>
          <a:xfrm>
            <a:off x="731520" y="4069080"/>
            <a:ext cx="2743200" cy="320040"/>
          </a:xfrm>
          <a:prstGeom prst="rect">
            <a:avLst/>
          </a:prstGeom>
          <a:noFill/>
          <a:ln/>
        </p:spPr>
        <p:txBody>
          <a:bodyPr wrap="square" lIns="0" tIns="0" rIns="0" bIns="0" rtlCol="0" anchor="ctr"/>
          <a:lstStyle/>
          <a:p>
            <a:pPr marL="0" indent="0">
              <a:buNone/>
            </a:pPr>
            <a:r>
              <a:rPr lang="en-US" sz="1600" b="1" kern="0" spc="120" dirty="0">
                <a:solidFill>
                  <a:srgbClr val="5E6B7A"/>
                </a:solidFill>
                <a:latin typeface="Calibri" pitchFamily="34" charset="0"/>
                <a:ea typeface="Calibri" pitchFamily="34" charset="-122"/>
                <a:cs typeface="Calibri" pitchFamily="34" charset="-120"/>
              </a:rPr>
              <a:t>ANALYSIS</a:t>
            </a:r>
            <a:endParaRPr lang="en-US" sz="1600" dirty="0"/>
          </a:p>
        </p:txBody>
      </p:sp>
      <p:sp>
        <p:nvSpPr>
          <p:cNvPr id="11" name="Text 8"/>
          <p:cNvSpPr txBox="1"/>
          <p:nvPr/>
        </p:nvSpPr>
        <p:spPr>
          <a:xfrm>
            <a:off x="731520" y="4389120"/>
            <a:ext cx="8595360" cy="1645920"/>
          </a:xfrm>
          <a:prstGeom prst="rect">
            <a:avLst/>
          </a:prstGeom>
          <a:noFill/>
          <a:ln/>
        </p:spPr>
        <p:txBody>
          <a:bodyPr wrap="square" lIns="0" tIns="0" rIns="0" bIns="0" rtlCol="0" anchor="t"/>
          <a:lstStyle/>
          <a:p>
            <a:pPr marL="0" indent="0">
              <a:lnSpc>
                <a:spcPct val="115000"/>
              </a:lnSpc>
              <a:buNone/>
            </a:pPr>
            <a:r>
              <a:rPr lang="en-US" sz="1600" dirty="0">
                <a:solidFill>
                  <a:srgbClr val="26313F"/>
                </a:solidFill>
                <a:latin typeface="Calibri" pitchFamily="34" charset="0"/>
                <a:ea typeface="Calibri" pitchFamily="34" charset="-122"/>
                <a:cs typeface="Calibri" pitchFamily="34" charset="-120"/>
              </a:rPr>
              <a:t>But that's no argument. The attempts to convince we study in this course are ones that are, or can be put into, language — a set of sentences we can actually think about and evaluate. A stick is not a premise.</a:t>
            </a:r>
            <a:endParaRPr lang="en-US" sz="1600" dirty="0"/>
          </a:p>
        </p:txBody>
      </p:sp>
      <p:sp>
        <p:nvSpPr>
          <p:cNvPr id="12" name="Shape 9"/>
          <p:cNvSpPr/>
          <p:nvPr/>
        </p:nvSpPr>
        <p:spPr>
          <a:xfrm>
            <a:off x="9692640" y="4343400"/>
            <a:ext cx="1005840" cy="1005840"/>
          </a:xfrm>
          <a:prstGeom prst="ellipse">
            <a:avLst/>
          </a:prstGeom>
          <a:solidFill>
            <a:srgbClr val="C0392B"/>
          </a:solidFill>
          <a:ln/>
        </p:spPr>
        <p:txBody>
          <a:bodyPr/>
          <a:lstStyle/>
          <a:p>
            <a:endParaRPr lang="en-US"/>
          </a:p>
        </p:txBody>
      </p:sp>
      <p:sp>
        <p:nvSpPr>
          <p:cNvPr id="13" name="Text 10"/>
          <p:cNvSpPr txBox="1"/>
          <p:nvPr/>
        </p:nvSpPr>
        <p:spPr>
          <a:xfrm>
            <a:off x="9692640" y="4343400"/>
            <a:ext cx="1005840" cy="1005840"/>
          </a:xfrm>
          <a:prstGeom prst="rect">
            <a:avLst/>
          </a:prstGeom>
          <a:noFill/>
          <a:ln/>
        </p:spPr>
        <p:txBody>
          <a:bodyPr wrap="square" lIns="0" tIns="0" rIns="0" bIns="0" rtlCol="0" anchor="ctr"/>
          <a:lstStyle/>
          <a:p>
            <a:pPr marL="0" indent="0" algn="ctr">
              <a:buNone/>
            </a:pPr>
            <a:r>
              <a:rPr lang="en-US" sz="2800" b="1" dirty="0">
                <a:solidFill>
                  <a:srgbClr val="FFFFFF"/>
                </a:solidFill>
                <a:latin typeface="Calibri" pitchFamily="34" charset="0"/>
                <a:ea typeface="Calibri" pitchFamily="34" charset="-122"/>
                <a:cs typeface="Calibri" pitchFamily="34" charset="-120"/>
              </a:rPr>
              <a:t>✗</a:t>
            </a:r>
            <a:endParaRPr lang="en-US" sz="2800" dirty="0"/>
          </a:p>
        </p:txBody>
      </p:sp>
      <p:sp>
        <p:nvSpPr>
          <p:cNvPr id="14" name="Text 11"/>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5" name="Text 12"/>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13</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80314"/>
    </mc:Choice>
    <mc:Fallback xmlns="">
      <p:transition spd="slow" advTm="8031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name="Slide 14">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2 · CLAIMS</a:t>
            </a:r>
            <a:endParaRPr lang="en-US" sz="1250" dirty="0"/>
          </a:p>
        </p:txBody>
      </p:sp>
      <p:sp>
        <p:nvSpPr>
          <p:cNvPr id="5" name="Text 2"/>
          <p:cNvSpPr txBox="1"/>
          <p:nvPr/>
        </p:nvSpPr>
        <p:spPr>
          <a:xfrm>
            <a:off x="457200" y="1463040"/>
            <a:ext cx="10698480" cy="777240"/>
          </a:xfrm>
          <a:prstGeom prst="rect">
            <a:avLst/>
          </a:prstGeom>
          <a:noFill/>
          <a:ln/>
        </p:spPr>
        <p:txBody>
          <a:bodyPr wrap="square" lIns="0" tIns="0" rIns="0" bIns="0" rtlCol="0" anchor="ctr"/>
          <a:lstStyle/>
          <a:p>
            <a:pPr marL="0" indent="0">
              <a:buNone/>
            </a:pPr>
            <a:r>
              <a:rPr lang="en-US" sz="2400" b="1" dirty="0">
                <a:solidFill>
                  <a:srgbClr val="203E5F"/>
                </a:solidFill>
                <a:latin typeface="Calibri" pitchFamily="34" charset="0"/>
                <a:ea typeface="Calibri" pitchFamily="34" charset="-122"/>
                <a:cs typeface="Calibri" pitchFamily="34" charset="-120"/>
              </a:rPr>
              <a:t>What kind of sentences can argue?</a:t>
            </a:r>
            <a:endParaRPr lang="en-US" sz="2400" dirty="0"/>
          </a:p>
        </p:txBody>
      </p:sp>
      <p:sp>
        <p:nvSpPr>
          <p:cNvPr id="6" name="Shape 3"/>
          <p:cNvSpPr/>
          <p:nvPr/>
        </p:nvSpPr>
        <p:spPr>
          <a:xfrm>
            <a:off x="457200" y="2331720"/>
            <a:ext cx="11247120" cy="3794760"/>
          </a:xfrm>
          <a:prstGeom prst="roundRect">
            <a:avLst>
              <a:gd name="adj" fmla="val 2169"/>
            </a:avLst>
          </a:prstGeom>
          <a:solidFill>
            <a:srgbClr val="FFFFFF"/>
          </a:solidFill>
          <a:ln w="19050">
            <a:solidFill>
              <a:srgbClr val="00AEEF"/>
            </a:solidFill>
            <a:prstDash val="solid"/>
          </a:ln>
        </p:spPr>
        <p:txBody>
          <a:bodyPr/>
          <a:lstStyle/>
          <a:p>
            <a:endParaRPr lang="en-US"/>
          </a:p>
        </p:txBody>
      </p:sp>
      <p:sp>
        <p:nvSpPr>
          <p:cNvPr id="7" name="Text 4"/>
          <p:cNvSpPr txBox="1"/>
          <p:nvPr/>
        </p:nvSpPr>
        <p:spPr>
          <a:xfrm>
            <a:off x="822960" y="2560320"/>
            <a:ext cx="10607040" cy="3337560"/>
          </a:xfrm>
          <a:prstGeom prst="rect">
            <a:avLst/>
          </a:prstGeom>
          <a:noFill/>
          <a:ln/>
        </p:spPr>
        <p:txBody>
          <a:bodyPr wrap="square" lIns="0" tIns="0" rIns="0" bIns="0" rtlCol="0" anchor="t"/>
          <a:lstStyle/>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If an argument is meant to convince us that something is true, the “something” has to be a sentence — because only sentences are true or false.</a:t>
            </a:r>
            <a:endParaRPr lang="en-US" dirty="0"/>
          </a:p>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And only a certain kind of sentence: not threats, not commands, not questions, not prayers.</a:t>
            </a:r>
            <a:endParaRPr lang="en-US" dirty="0"/>
          </a:p>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An attempt to convince, to count as an argument, has to be couched in declarative sentences — plain language that is true or false.</a:t>
            </a:r>
            <a:endParaRPr lang="en-US" dirty="0"/>
          </a:p>
        </p:txBody>
      </p:sp>
      <p:sp>
        <p:nvSpPr>
          <p:cNvPr id="8" name="Text 5"/>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9" name="Text 6"/>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14</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137652"/>
    </mc:Choice>
    <mc:Fallback xmlns="">
      <p:transition spd="slow" advTm="13765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name="Slide 15">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2 · CLAIMS</a:t>
            </a:r>
            <a:endParaRPr lang="en-US" sz="1250"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Declarative sentences vs. everything else</a:t>
            </a:r>
            <a:endParaRPr lang="en-US" sz="2200" dirty="0"/>
          </a:p>
        </p:txBody>
      </p:sp>
      <p:sp>
        <p:nvSpPr>
          <p:cNvPr id="6" name="Shape 3"/>
          <p:cNvSpPr/>
          <p:nvPr/>
        </p:nvSpPr>
        <p:spPr>
          <a:xfrm>
            <a:off x="457200" y="2331720"/>
            <a:ext cx="5440680" cy="3794760"/>
          </a:xfrm>
          <a:prstGeom prst="roundRect">
            <a:avLst>
              <a:gd name="adj" fmla="val 2169"/>
            </a:avLst>
          </a:prstGeom>
          <a:solidFill>
            <a:srgbClr val="F3F8FC"/>
          </a:solidFill>
          <a:ln w="19050">
            <a:solidFill>
              <a:srgbClr val="00AEEF"/>
            </a:solidFill>
            <a:prstDash val="solid"/>
          </a:ln>
        </p:spPr>
        <p:txBody>
          <a:bodyPr/>
          <a:lstStyle/>
          <a:p>
            <a:endParaRPr lang="en-US"/>
          </a:p>
        </p:txBody>
      </p:sp>
      <p:sp>
        <p:nvSpPr>
          <p:cNvPr id="7" name="Shape 4"/>
          <p:cNvSpPr/>
          <p:nvPr/>
        </p:nvSpPr>
        <p:spPr>
          <a:xfrm>
            <a:off x="731520" y="2606040"/>
            <a:ext cx="502920" cy="502920"/>
          </a:xfrm>
          <a:prstGeom prst="ellipse">
            <a:avLst/>
          </a:prstGeom>
          <a:solidFill>
            <a:srgbClr val="2E9E4C"/>
          </a:solidFill>
          <a:ln/>
        </p:spPr>
        <p:txBody>
          <a:bodyPr/>
          <a:lstStyle/>
          <a:p>
            <a:endParaRPr lang="en-US"/>
          </a:p>
        </p:txBody>
      </p:sp>
      <p:sp>
        <p:nvSpPr>
          <p:cNvPr id="8" name="Text 5"/>
          <p:cNvSpPr txBox="1"/>
          <p:nvPr/>
        </p:nvSpPr>
        <p:spPr>
          <a:xfrm>
            <a:off x="731520" y="2606040"/>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a:t>
            </a:r>
            <a:endParaRPr lang="en-US" sz="1800" dirty="0"/>
          </a:p>
        </p:txBody>
      </p:sp>
      <p:sp>
        <p:nvSpPr>
          <p:cNvPr id="9" name="Text 6"/>
          <p:cNvSpPr txBox="1"/>
          <p:nvPr/>
        </p:nvSpPr>
        <p:spPr>
          <a:xfrm>
            <a:off x="1371600" y="2606040"/>
            <a:ext cx="4251960" cy="502920"/>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Declarative sentences</a:t>
            </a:r>
            <a:endParaRPr lang="en-US" dirty="0"/>
          </a:p>
        </p:txBody>
      </p:sp>
      <p:sp>
        <p:nvSpPr>
          <p:cNvPr id="10" name="Text 7"/>
          <p:cNvSpPr txBox="1"/>
          <p:nvPr/>
        </p:nvSpPr>
        <p:spPr>
          <a:xfrm>
            <a:off x="777240" y="3291840"/>
            <a:ext cx="4800600" cy="2606040"/>
          </a:xfrm>
          <a:prstGeom prst="rect">
            <a:avLst/>
          </a:prstGeom>
          <a:noFill/>
          <a:ln/>
        </p:spPr>
        <p:txBody>
          <a:bodyPr wrap="square" lIns="0" tIns="0" rIns="0" bIns="0" rtlCol="0" anchor="t"/>
          <a:lstStyle/>
          <a:p>
            <a:pPr marL="342900" indent="-342900">
              <a:spcAft>
                <a:spcPts val="1000"/>
              </a:spcAft>
              <a:buSzPct val="100000"/>
              <a:buChar char="•"/>
            </a:pPr>
            <a:r>
              <a:rPr lang="en-US" dirty="0">
                <a:solidFill>
                  <a:srgbClr val="26313F"/>
                </a:solidFill>
                <a:latin typeface="Calibri" pitchFamily="34" charset="0"/>
                <a:ea typeface="Calibri" pitchFamily="34" charset="-122"/>
                <a:cs typeface="Calibri" pitchFamily="34" charset="-120"/>
              </a:rPr>
              <a:t>“This course is a delight.”</a:t>
            </a:r>
            <a:endParaRPr lang="en-US" dirty="0"/>
          </a:p>
          <a:p>
            <a:pPr marL="342900" indent="-342900">
              <a:spcAft>
                <a:spcPts val="1000"/>
              </a:spcAft>
              <a:buSzPct val="100000"/>
              <a:buChar char="•"/>
            </a:pPr>
            <a:r>
              <a:rPr lang="en-US" dirty="0">
                <a:solidFill>
                  <a:srgbClr val="26313F"/>
                </a:solidFill>
                <a:latin typeface="Calibri" pitchFamily="34" charset="0"/>
                <a:ea typeface="Calibri" pitchFamily="34" charset="-122"/>
                <a:cs typeface="Calibri" pitchFamily="34" charset="-120"/>
              </a:rPr>
              <a:t>“The author of this book writes well.”</a:t>
            </a:r>
            <a:endParaRPr lang="en-US" dirty="0"/>
          </a:p>
          <a:p>
            <a:pPr marL="342900" indent="-342900">
              <a:spcAft>
                <a:spcPts val="1000"/>
              </a:spcAft>
              <a:buSzPct val="100000"/>
              <a:buChar char="•"/>
            </a:pPr>
            <a:r>
              <a:rPr lang="en-US" dirty="0">
                <a:solidFill>
                  <a:srgbClr val="26313F"/>
                </a:solidFill>
                <a:latin typeface="Calibri" pitchFamily="34" charset="0"/>
                <a:ea typeface="Calibri" pitchFamily="34" charset="-122"/>
                <a:cs typeface="Calibri" pitchFamily="34" charset="-120"/>
              </a:rPr>
              <a:t>“Intelligent beings once lived on Mars.”</a:t>
            </a:r>
            <a:endParaRPr lang="en-US" dirty="0"/>
          </a:p>
          <a:p>
            <a:pPr marL="342900" indent="-342900">
              <a:spcAft>
                <a:spcPts val="1000"/>
              </a:spcAft>
              <a:buSzPct val="100000"/>
              <a:buChar char="•"/>
            </a:pPr>
            <a:r>
              <a:rPr lang="en-US" dirty="0">
                <a:solidFill>
                  <a:srgbClr val="26313F"/>
                </a:solidFill>
                <a:latin typeface="Calibri" pitchFamily="34" charset="0"/>
                <a:ea typeface="Calibri" pitchFamily="34" charset="-122"/>
                <a:cs typeface="Calibri" pitchFamily="34" charset="-120"/>
              </a:rPr>
              <a:t>“Everyone should brush their teeth daily.”</a:t>
            </a:r>
            <a:endParaRPr lang="en-US" dirty="0"/>
          </a:p>
        </p:txBody>
      </p:sp>
      <p:sp>
        <p:nvSpPr>
          <p:cNvPr id="11" name="Shape 8"/>
          <p:cNvSpPr/>
          <p:nvPr/>
        </p:nvSpPr>
        <p:spPr>
          <a:xfrm>
            <a:off x="6263640" y="2331720"/>
            <a:ext cx="5440680" cy="3794760"/>
          </a:xfrm>
          <a:prstGeom prst="roundRect">
            <a:avLst>
              <a:gd name="adj" fmla="val 2169"/>
            </a:avLst>
          </a:prstGeom>
          <a:solidFill>
            <a:srgbClr val="F3F8FC"/>
          </a:solidFill>
          <a:ln w="19050">
            <a:solidFill>
              <a:srgbClr val="00AEEF"/>
            </a:solidFill>
            <a:prstDash val="solid"/>
          </a:ln>
        </p:spPr>
        <p:txBody>
          <a:bodyPr/>
          <a:lstStyle/>
          <a:p>
            <a:endParaRPr lang="en-US"/>
          </a:p>
        </p:txBody>
      </p:sp>
      <p:sp>
        <p:nvSpPr>
          <p:cNvPr id="12" name="Shape 9"/>
          <p:cNvSpPr/>
          <p:nvPr/>
        </p:nvSpPr>
        <p:spPr>
          <a:xfrm>
            <a:off x="6537960" y="2606040"/>
            <a:ext cx="502920" cy="502920"/>
          </a:xfrm>
          <a:prstGeom prst="ellipse">
            <a:avLst/>
          </a:prstGeom>
          <a:solidFill>
            <a:srgbClr val="C0392B"/>
          </a:solidFill>
          <a:ln/>
        </p:spPr>
        <p:txBody>
          <a:bodyPr/>
          <a:lstStyle/>
          <a:p>
            <a:endParaRPr lang="en-US"/>
          </a:p>
        </p:txBody>
      </p:sp>
      <p:sp>
        <p:nvSpPr>
          <p:cNvPr id="13" name="Text 10"/>
          <p:cNvSpPr txBox="1"/>
          <p:nvPr/>
        </p:nvSpPr>
        <p:spPr>
          <a:xfrm>
            <a:off x="6537960" y="2606040"/>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a:t>
            </a:r>
            <a:endParaRPr lang="en-US" sz="1800" dirty="0"/>
          </a:p>
        </p:txBody>
      </p:sp>
      <p:sp>
        <p:nvSpPr>
          <p:cNvPr id="14" name="Text 11"/>
          <p:cNvSpPr txBox="1"/>
          <p:nvPr/>
        </p:nvSpPr>
        <p:spPr>
          <a:xfrm>
            <a:off x="7178040" y="2606040"/>
            <a:ext cx="4251960" cy="502920"/>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Not declarative</a:t>
            </a:r>
            <a:endParaRPr lang="en-US" dirty="0"/>
          </a:p>
        </p:txBody>
      </p:sp>
      <p:sp>
        <p:nvSpPr>
          <p:cNvPr id="15" name="Text 12"/>
          <p:cNvSpPr txBox="1"/>
          <p:nvPr/>
        </p:nvSpPr>
        <p:spPr>
          <a:xfrm>
            <a:off x="6583680" y="3291840"/>
            <a:ext cx="4800600" cy="2606040"/>
          </a:xfrm>
          <a:prstGeom prst="rect">
            <a:avLst/>
          </a:prstGeom>
          <a:noFill/>
          <a:ln/>
        </p:spPr>
        <p:txBody>
          <a:bodyPr wrap="square" lIns="0" tIns="0" rIns="0" bIns="0" rtlCol="0" anchor="t"/>
          <a:lstStyle/>
          <a:p>
            <a:pPr marL="342900" indent="-342900">
              <a:spcAft>
                <a:spcPts val="1000"/>
              </a:spcAft>
              <a:buSzPct val="100000"/>
              <a:buChar char="•"/>
            </a:pPr>
            <a:r>
              <a:rPr lang="en-US" dirty="0">
                <a:solidFill>
                  <a:srgbClr val="26313F"/>
                </a:solidFill>
                <a:latin typeface="Calibri" pitchFamily="34" charset="0"/>
                <a:ea typeface="Calibri" pitchFamily="34" charset="-122"/>
                <a:cs typeface="Calibri" pitchFamily="34" charset="-120"/>
              </a:rPr>
              <a:t>“Shut that door!” (command)</a:t>
            </a:r>
            <a:endParaRPr lang="en-US" dirty="0"/>
          </a:p>
          <a:p>
            <a:pPr marL="342900" indent="-342900">
              <a:spcAft>
                <a:spcPts val="1000"/>
              </a:spcAft>
              <a:buSzPct val="100000"/>
              <a:buChar char="•"/>
            </a:pPr>
            <a:r>
              <a:rPr lang="en-US" dirty="0">
                <a:solidFill>
                  <a:srgbClr val="26313F"/>
                </a:solidFill>
                <a:latin typeface="Calibri" pitchFamily="34" charset="0"/>
                <a:ea typeface="Calibri" pitchFamily="34" charset="-122"/>
                <a:cs typeface="Calibri" pitchFamily="34" charset="-120"/>
              </a:rPr>
              <a:t>“How often do I have to tell you...?” (question)</a:t>
            </a:r>
            <a:endParaRPr lang="en-US" dirty="0"/>
          </a:p>
          <a:p>
            <a:pPr marL="342900" indent="-342900">
              <a:spcAft>
                <a:spcPts val="1000"/>
              </a:spcAft>
              <a:buSzPct val="100000"/>
              <a:buChar char="•"/>
            </a:pPr>
            <a:r>
              <a:rPr lang="en-US" dirty="0">
                <a:solidFill>
                  <a:srgbClr val="26313F"/>
                </a:solidFill>
                <a:latin typeface="Calibri" pitchFamily="34" charset="0"/>
                <a:ea typeface="Calibri" pitchFamily="34" charset="-122"/>
                <a:cs typeface="Calibri" pitchFamily="34" charset="-120"/>
              </a:rPr>
              <a:t>“Dear God, let me be a millionaire.” (prayer)</a:t>
            </a:r>
            <a:endParaRPr lang="en-US" dirty="0"/>
          </a:p>
          <a:p>
            <a:pPr marL="342900" indent="-342900">
              <a:spcAft>
                <a:spcPts val="1000"/>
              </a:spcAft>
              <a:buSzPct val="100000"/>
              <a:buChar char="•"/>
            </a:pPr>
            <a:r>
              <a:rPr lang="en-US" dirty="0">
                <a:solidFill>
                  <a:srgbClr val="26313F"/>
                </a:solidFill>
                <a:latin typeface="Calibri" pitchFamily="34" charset="0"/>
                <a:ea typeface="Calibri" pitchFamily="34" charset="-122"/>
                <a:cs typeface="Calibri" pitchFamily="34" charset="-120"/>
              </a:rPr>
              <a:t>These can't be true or false, so can't be premises or conclusions</a:t>
            </a:r>
            <a:endParaRPr lang="en-US" dirty="0"/>
          </a:p>
        </p:txBody>
      </p:sp>
      <p:sp>
        <p:nvSpPr>
          <p:cNvPr id="16" name="Text 13"/>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7" name="Text 14"/>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15</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103442"/>
    </mc:Choice>
    <mc:Fallback xmlns="">
      <p:transition spd="slow" advTm="10344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name="Slide 16">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2 · CLAIMS</a:t>
            </a:r>
            <a:endParaRPr lang="en-US" sz="1250"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The building block of every argument</a:t>
            </a:r>
            <a:endParaRPr lang="en-US" sz="2200" dirty="0"/>
          </a:p>
        </p:txBody>
      </p:sp>
      <p:sp>
        <p:nvSpPr>
          <p:cNvPr id="6" name="Shape 3"/>
          <p:cNvSpPr/>
          <p:nvPr/>
        </p:nvSpPr>
        <p:spPr>
          <a:xfrm>
            <a:off x="457200" y="2286000"/>
            <a:ext cx="11247120" cy="1051560"/>
          </a:xfrm>
          <a:prstGeom prst="roundRect">
            <a:avLst>
              <a:gd name="adj" fmla="val 6957"/>
            </a:avLst>
          </a:prstGeom>
          <a:solidFill>
            <a:srgbClr val="FFCC00"/>
          </a:solidFill>
          <a:ln/>
        </p:spPr>
        <p:txBody>
          <a:bodyPr/>
          <a:lstStyle/>
          <a:p>
            <a:endParaRPr lang="en-US"/>
          </a:p>
        </p:txBody>
      </p:sp>
      <p:sp>
        <p:nvSpPr>
          <p:cNvPr id="7" name="Text 4"/>
          <p:cNvSpPr txBox="1"/>
          <p:nvPr/>
        </p:nvSpPr>
        <p:spPr>
          <a:xfrm>
            <a:off x="777240" y="2286000"/>
            <a:ext cx="10607040" cy="1051560"/>
          </a:xfrm>
          <a:prstGeom prst="rect">
            <a:avLst/>
          </a:prstGeom>
          <a:noFill/>
          <a:ln/>
        </p:spPr>
        <p:txBody>
          <a:bodyPr wrap="square" lIns="0" tIns="0" rIns="0" bIns="0" rtlCol="0" anchor="ctr"/>
          <a:lstStyle/>
          <a:p>
            <a:pPr marL="0" indent="0">
              <a:buNone/>
            </a:pPr>
            <a:r>
              <a:rPr lang="en-US" sz="2400" b="1" dirty="0">
                <a:solidFill>
                  <a:srgbClr val="16283D"/>
                </a:solidFill>
                <a:latin typeface="Calibri" pitchFamily="34" charset="0"/>
                <a:ea typeface="Calibri" pitchFamily="34" charset="-122"/>
                <a:cs typeface="Calibri" pitchFamily="34" charset="-120"/>
              </a:rPr>
              <a:t>Claim</a:t>
            </a:r>
            <a:endParaRPr lang="en-US" sz="2400" dirty="0"/>
          </a:p>
        </p:txBody>
      </p:sp>
      <p:sp>
        <p:nvSpPr>
          <p:cNvPr id="8" name="Shape 5"/>
          <p:cNvSpPr/>
          <p:nvPr/>
        </p:nvSpPr>
        <p:spPr>
          <a:xfrm>
            <a:off x="457200" y="3520440"/>
            <a:ext cx="11159412" cy="1396793"/>
          </a:xfrm>
          <a:prstGeom prst="roundRect">
            <a:avLst>
              <a:gd name="adj" fmla="val 2759"/>
            </a:avLst>
          </a:prstGeom>
          <a:solidFill>
            <a:srgbClr val="203E5F"/>
          </a:solidFill>
          <a:ln/>
        </p:spPr>
        <p:txBody>
          <a:bodyPr/>
          <a:lstStyle/>
          <a:p>
            <a:endParaRPr lang="en-US"/>
          </a:p>
        </p:txBody>
      </p:sp>
      <p:sp>
        <p:nvSpPr>
          <p:cNvPr id="9" name="Text 6"/>
          <p:cNvSpPr txBox="1"/>
          <p:nvPr/>
        </p:nvSpPr>
        <p:spPr>
          <a:xfrm>
            <a:off x="822960" y="3703320"/>
            <a:ext cx="10515600" cy="2286000"/>
          </a:xfrm>
          <a:prstGeom prst="rect">
            <a:avLst/>
          </a:prstGeom>
          <a:noFill/>
          <a:ln/>
        </p:spPr>
        <p:txBody>
          <a:bodyPr wrap="square" lIns="0" tIns="0" rIns="0" bIns="0" rtlCol="0" anchor="t"/>
          <a:lstStyle/>
          <a:p>
            <a:pPr marL="0" indent="0">
              <a:lnSpc>
                <a:spcPct val="120000"/>
              </a:lnSpc>
              <a:buNone/>
            </a:pPr>
            <a:r>
              <a:rPr lang="en-US" sz="2400" dirty="0">
                <a:solidFill>
                  <a:srgbClr val="FFFFFF"/>
                </a:solidFill>
                <a:latin typeface="Calibri" pitchFamily="34" charset="0"/>
                <a:ea typeface="Calibri" pitchFamily="34" charset="-122"/>
                <a:cs typeface="Calibri" pitchFamily="34" charset="-120"/>
              </a:rPr>
              <a:t>A declarative sentence used in such a way that it is either true or false (but not both).</a:t>
            </a:r>
            <a:endParaRPr lang="en-US" sz="2400" dirty="0"/>
          </a:p>
        </p:txBody>
      </p:sp>
      <p:sp>
        <p:nvSpPr>
          <p:cNvPr id="10" name="Text 7"/>
          <p:cNvSpPr txBox="1"/>
          <p:nvPr/>
        </p:nvSpPr>
        <p:spPr>
          <a:xfrm>
            <a:off x="643812" y="5349240"/>
            <a:ext cx="10972800" cy="457200"/>
          </a:xfrm>
          <a:prstGeom prst="rect">
            <a:avLst/>
          </a:prstGeom>
          <a:noFill/>
          <a:ln/>
        </p:spPr>
        <p:txBody>
          <a:bodyPr wrap="square" lIns="0" tIns="0" rIns="0" bIns="0" rtlCol="0" anchor="ctr"/>
          <a:lstStyle/>
          <a:p>
            <a:pPr marL="0" indent="0">
              <a:buNone/>
            </a:pPr>
            <a:r>
              <a:rPr lang="en-US" b="1" i="1" dirty="0">
                <a:solidFill>
                  <a:srgbClr val="5E6B7A"/>
                </a:solidFill>
                <a:latin typeface="Calibri" pitchFamily="34" charset="0"/>
                <a:ea typeface="Calibri" pitchFamily="34" charset="-122"/>
                <a:cs typeface="Calibri" pitchFamily="34" charset="-120"/>
              </a:rPr>
              <a:t>Note the phrase “used in such a way” — the same sentence can be a claim in one context and not in another.</a:t>
            </a:r>
            <a:endParaRPr lang="en-US" b="1" dirty="0"/>
          </a:p>
        </p:txBody>
      </p:sp>
      <p:sp>
        <p:nvSpPr>
          <p:cNvPr id="12" name="Text 9"/>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16</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29349"/>
    </mc:Choice>
    <mc:Fallback xmlns="">
      <p:transition spd="slow" advTm="2934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name="Slide 17">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2 · CLAIMS</a:t>
            </a:r>
            <a:endParaRPr lang="en-US" sz="1250"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Grammatically declarative ≠ meaningful</a:t>
            </a:r>
            <a:endParaRPr lang="en-US" sz="2200" dirty="0"/>
          </a:p>
        </p:txBody>
      </p:sp>
      <p:sp>
        <p:nvSpPr>
          <p:cNvPr id="6" name="Shape 3"/>
          <p:cNvSpPr/>
          <p:nvPr/>
        </p:nvSpPr>
        <p:spPr>
          <a:xfrm>
            <a:off x="457200" y="2240280"/>
            <a:ext cx="11247120" cy="1554480"/>
          </a:xfrm>
          <a:prstGeom prst="roundRect">
            <a:avLst>
              <a:gd name="adj" fmla="val 5294"/>
            </a:avLst>
          </a:prstGeom>
          <a:solidFill>
            <a:srgbClr val="F3F8FC"/>
          </a:solidFill>
          <a:ln w="19050">
            <a:solidFill>
              <a:srgbClr val="00AEEF"/>
            </a:solidFill>
            <a:prstDash val="solid"/>
          </a:ln>
        </p:spPr>
        <p:txBody>
          <a:bodyPr/>
          <a:lstStyle/>
          <a:p>
            <a:endParaRPr lang="en-US"/>
          </a:p>
        </p:txBody>
      </p:sp>
      <p:sp>
        <p:nvSpPr>
          <p:cNvPr id="7" name="Text 4"/>
          <p:cNvSpPr txBox="1"/>
          <p:nvPr/>
        </p:nvSpPr>
        <p:spPr>
          <a:xfrm>
            <a:off x="731520" y="2377440"/>
            <a:ext cx="3657600" cy="320040"/>
          </a:xfrm>
          <a:prstGeom prst="rect">
            <a:avLst/>
          </a:prstGeom>
          <a:noFill/>
          <a:ln/>
        </p:spPr>
        <p:txBody>
          <a:bodyPr wrap="square" lIns="0" tIns="0" rIns="0" bIns="0" rtlCol="0" anchor="ctr"/>
          <a:lstStyle/>
          <a:p>
            <a:pPr marL="0" indent="0">
              <a:buNone/>
            </a:pPr>
            <a:r>
              <a:rPr lang="en-US" b="1" kern="0" spc="120" dirty="0">
                <a:solidFill>
                  <a:srgbClr val="203E5F"/>
                </a:solidFill>
                <a:latin typeface="Calibri" pitchFamily="34" charset="0"/>
                <a:ea typeface="Calibri" pitchFamily="34" charset="-122"/>
                <a:cs typeface="Calibri" pitchFamily="34" charset="-120"/>
              </a:rPr>
              <a:t>EXAMPLE —</a:t>
            </a:r>
            <a:endParaRPr lang="en-US" dirty="0"/>
          </a:p>
        </p:txBody>
      </p:sp>
      <p:sp>
        <p:nvSpPr>
          <p:cNvPr id="8" name="Text 5"/>
          <p:cNvSpPr txBox="1"/>
          <p:nvPr/>
        </p:nvSpPr>
        <p:spPr>
          <a:xfrm>
            <a:off x="731520" y="2670048"/>
            <a:ext cx="10424160" cy="1051560"/>
          </a:xfrm>
          <a:prstGeom prst="rect">
            <a:avLst/>
          </a:prstGeom>
          <a:noFill/>
          <a:ln/>
        </p:spPr>
        <p:txBody>
          <a:bodyPr wrap="square" lIns="0" tIns="0" rIns="0" bIns="0" rtlCol="0" anchor="t"/>
          <a:lstStyle/>
          <a:p>
            <a:pPr marL="0" indent="0">
              <a:buNone/>
            </a:pPr>
            <a:r>
              <a:rPr lang="en-US" i="1" dirty="0">
                <a:solidFill>
                  <a:srgbClr val="26313F"/>
                </a:solidFill>
                <a:latin typeface="Calibri" pitchFamily="34" charset="0"/>
                <a:ea typeface="Calibri" pitchFamily="34" charset="-122"/>
                <a:cs typeface="Calibri" pitchFamily="34" charset="-120"/>
              </a:rPr>
              <a:t>“Green dreams ride horses.”</a:t>
            </a:r>
            <a:endParaRPr lang="en-US" dirty="0"/>
          </a:p>
        </p:txBody>
      </p:sp>
      <p:sp>
        <p:nvSpPr>
          <p:cNvPr id="9" name="Shape 6"/>
          <p:cNvSpPr/>
          <p:nvPr/>
        </p:nvSpPr>
        <p:spPr>
          <a:xfrm>
            <a:off x="457200" y="3931920"/>
            <a:ext cx="11247120" cy="2286000"/>
          </a:xfrm>
          <a:prstGeom prst="roundRect">
            <a:avLst>
              <a:gd name="adj" fmla="val 3600"/>
            </a:avLst>
          </a:prstGeom>
          <a:solidFill>
            <a:srgbClr val="FFFFFF"/>
          </a:solidFill>
          <a:ln w="19050">
            <a:solidFill>
              <a:srgbClr val="00AEEF"/>
            </a:solidFill>
            <a:prstDash val="solid"/>
          </a:ln>
        </p:spPr>
        <p:txBody>
          <a:bodyPr/>
          <a:lstStyle/>
          <a:p>
            <a:endParaRPr lang="en-US"/>
          </a:p>
        </p:txBody>
      </p:sp>
      <p:sp>
        <p:nvSpPr>
          <p:cNvPr id="10" name="Text 7"/>
          <p:cNvSpPr txBox="1"/>
          <p:nvPr/>
        </p:nvSpPr>
        <p:spPr>
          <a:xfrm>
            <a:off x="731520" y="4069080"/>
            <a:ext cx="2743200" cy="320040"/>
          </a:xfrm>
          <a:prstGeom prst="rect">
            <a:avLst/>
          </a:prstGeom>
          <a:noFill/>
          <a:ln/>
        </p:spPr>
        <p:txBody>
          <a:bodyPr wrap="square" lIns="0" tIns="0" rIns="0" bIns="0" rtlCol="0" anchor="ctr"/>
          <a:lstStyle/>
          <a:p>
            <a:pPr marL="0" indent="0">
              <a:buNone/>
            </a:pPr>
            <a:r>
              <a:rPr lang="en-US" b="1" kern="0" spc="120" dirty="0">
                <a:solidFill>
                  <a:srgbClr val="5E6B7A"/>
                </a:solidFill>
                <a:latin typeface="Calibri" pitchFamily="34" charset="0"/>
                <a:ea typeface="Calibri" pitchFamily="34" charset="-122"/>
                <a:cs typeface="Calibri" pitchFamily="34" charset="-120"/>
              </a:rPr>
              <a:t>ANALYSIS</a:t>
            </a:r>
            <a:endParaRPr lang="en-US" dirty="0"/>
          </a:p>
        </p:txBody>
      </p:sp>
      <p:sp>
        <p:nvSpPr>
          <p:cNvPr id="11" name="Text 8"/>
          <p:cNvSpPr txBox="1"/>
          <p:nvPr/>
        </p:nvSpPr>
        <p:spPr>
          <a:xfrm>
            <a:off x="731520" y="4389120"/>
            <a:ext cx="8595360" cy="1645920"/>
          </a:xfrm>
          <a:prstGeom prst="rect">
            <a:avLst/>
          </a:prstGeom>
          <a:noFill/>
          <a:ln/>
        </p:spPr>
        <p:txBody>
          <a:bodyPr wrap="square" lIns="0" tIns="0" rIns="0" bIns="0" rtlCol="0" anchor="t"/>
          <a:lstStyle/>
          <a:p>
            <a:pPr marL="0" indent="0">
              <a:lnSpc>
                <a:spcPct val="115000"/>
              </a:lnSpc>
              <a:buNone/>
            </a:pPr>
            <a:r>
              <a:rPr lang="en-US" dirty="0">
                <a:solidFill>
                  <a:srgbClr val="26313F"/>
                </a:solidFill>
                <a:latin typeface="Calibri" pitchFamily="34" charset="0"/>
                <a:ea typeface="Calibri" pitchFamily="34" charset="-122"/>
                <a:cs typeface="Calibri" pitchFamily="34" charset="-120"/>
              </a:rPr>
              <a:t>This is a grammatically correct declarative sentence — subject, verb, object. But it's nonsense: it has no truth-value, because there's no way for it to correspond to how the world actually is. Being declarative is necessary for a claim, but it isn't enough.</a:t>
            </a:r>
            <a:endParaRPr lang="en-US" dirty="0"/>
          </a:p>
        </p:txBody>
      </p:sp>
      <p:sp>
        <p:nvSpPr>
          <p:cNvPr id="12" name="Shape 9"/>
          <p:cNvSpPr/>
          <p:nvPr/>
        </p:nvSpPr>
        <p:spPr>
          <a:xfrm>
            <a:off x="9692640" y="4343400"/>
            <a:ext cx="1005840" cy="1005840"/>
          </a:xfrm>
          <a:prstGeom prst="ellipse">
            <a:avLst/>
          </a:prstGeom>
          <a:solidFill>
            <a:srgbClr val="C0392B"/>
          </a:solidFill>
          <a:ln/>
        </p:spPr>
        <p:txBody>
          <a:bodyPr/>
          <a:lstStyle/>
          <a:p>
            <a:endParaRPr lang="en-US"/>
          </a:p>
        </p:txBody>
      </p:sp>
      <p:sp>
        <p:nvSpPr>
          <p:cNvPr id="13" name="Text 10"/>
          <p:cNvSpPr txBox="1"/>
          <p:nvPr/>
        </p:nvSpPr>
        <p:spPr>
          <a:xfrm>
            <a:off x="9692640" y="4343400"/>
            <a:ext cx="1005840" cy="1005840"/>
          </a:xfrm>
          <a:prstGeom prst="rect">
            <a:avLst/>
          </a:prstGeom>
          <a:noFill/>
          <a:ln/>
        </p:spPr>
        <p:txBody>
          <a:bodyPr wrap="square" lIns="0" tIns="0" rIns="0" bIns="0" rtlCol="0" anchor="ctr"/>
          <a:lstStyle/>
          <a:p>
            <a:pPr marL="0" indent="0" algn="ctr">
              <a:buNone/>
            </a:pPr>
            <a:r>
              <a:rPr lang="en-US" sz="2800" b="1" dirty="0">
                <a:solidFill>
                  <a:srgbClr val="FFFFFF"/>
                </a:solidFill>
                <a:latin typeface="Calibri" pitchFamily="34" charset="0"/>
                <a:ea typeface="Calibri" pitchFamily="34" charset="-122"/>
                <a:cs typeface="Calibri" pitchFamily="34" charset="-120"/>
              </a:rPr>
              <a:t>✗</a:t>
            </a:r>
            <a:endParaRPr lang="en-US" sz="2800" dirty="0"/>
          </a:p>
        </p:txBody>
      </p:sp>
      <p:sp>
        <p:nvSpPr>
          <p:cNvPr id="14" name="Text 11"/>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5" name="Text 12"/>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17</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48667"/>
    </mc:Choice>
    <mc:Fallback xmlns="">
      <p:transition spd="slow" advTm="4866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name="Slide 18">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2 · CLAIMS</a:t>
            </a:r>
            <a:endParaRPr lang="en-US" sz="1250" dirty="0"/>
          </a:p>
        </p:txBody>
      </p:sp>
      <p:sp>
        <p:nvSpPr>
          <p:cNvPr id="5" name="Text 2"/>
          <p:cNvSpPr txBox="1"/>
          <p:nvPr/>
        </p:nvSpPr>
        <p:spPr>
          <a:xfrm>
            <a:off x="457200" y="1463040"/>
            <a:ext cx="10515600" cy="685800"/>
          </a:xfrm>
          <a:prstGeom prst="rect">
            <a:avLst/>
          </a:prstGeom>
          <a:noFill/>
          <a:ln/>
        </p:spPr>
        <p:txBody>
          <a:bodyPr wrap="square" lIns="0" tIns="0" rIns="0" bIns="0" rtlCol="0" anchor="ctr"/>
          <a:lstStyle/>
          <a:p>
            <a:pPr marL="0" indent="0">
              <a:buNone/>
            </a:pPr>
            <a:r>
              <a:rPr lang="en-US" sz="2300" b="1" dirty="0">
                <a:solidFill>
                  <a:srgbClr val="203E5F"/>
                </a:solidFill>
                <a:latin typeface="Calibri" pitchFamily="34" charset="0"/>
                <a:ea typeface="Calibri" pitchFamily="34" charset="-122"/>
                <a:cs typeface="Calibri" pitchFamily="34" charset="-120"/>
              </a:rPr>
              <a:t>Is it a claim? — context decides</a:t>
            </a:r>
            <a:endParaRPr lang="en-US" sz="2300" dirty="0"/>
          </a:p>
        </p:txBody>
      </p:sp>
      <p:sp>
        <p:nvSpPr>
          <p:cNvPr id="6" name="Shape 3"/>
          <p:cNvSpPr/>
          <p:nvPr/>
        </p:nvSpPr>
        <p:spPr>
          <a:xfrm>
            <a:off x="457200" y="2331720"/>
            <a:ext cx="11247120" cy="1874520"/>
          </a:xfrm>
          <a:prstGeom prst="roundRect">
            <a:avLst>
              <a:gd name="adj" fmla="val 4390"/>
            </a:avLst>
          </a:prstGeom>
          <a:solidFill>
            <a:srgbClr val="F3F8FC"/>
          </a:solidFill>
          <a:ln w="19050">
            <a:solidFill>
              <a:srgbClr val="00AEEF"/>
            </a:solidFill>
            <a:prstDash val="solid"/>
          </a:ln>
        </p:spPr>
        <p:txBody>
          <a:bodyPr/>
          <a:lstStyle/>
          <a:p>
            <a:endParaRPr lang="en-US"/>
          </a:p>
        </p:txBody>
      </p:sp>
      <p:sp>
        <p:nvSpPr>
          <p:cNvPr id="7" name="Text 4"/>
          <p:cNvSpPr txBox="1"/>
          <p:nvPr/>
        </p:nvSpPr>
        <p:spPr>
          <a:xfrm>
            <a:off x="777240" y="2496312"/>
            <a:ext cx="10607040" cy="502920"/>
          </a:xfrm>
          <a:prstGeom prst="rect">
            <a:avLst/>
          </a:prstGeom>
          <a:noFill/>
          <a:ln/>
        </p:spPr>
        <p:txBody>
          <a:bodyPr wrap="square" lIns="0" tIns="0" rIns="0" bIns="0" rtlCol="0" anchor="ctr"/>
          <a:lstStyle/>
          <a:p>
            <a:pPr marL="0" indent="0">
              <a:buNone/>
            </a:pPr>
            <a:r>
              <a:rPr lang="en-US" b="1" i="1" dirty="0">
                <a:solidFill>
                  <a:srgbClr val="203E5F"/>
                </a:solidFill>
                <a:latin typeface="Calibri" pitchFamily="34" charset="0"/>
                <a:ea typeface="Calibri" pitchFamily="34" charset="-122"/>
                <a:cs typeface="Calibri" pitchFamily="34" charset="-120"/>
              </a:rPr>
              <a:t>“Your teacher is short.”</a:t>
            </a:r>
            <a:endParaRPr lang="en-US" dirty="0"/>
          </a:p>
        </p:txBody>
      </p:sp>
      <p:sp>
        <p:nvSpPr>
          <p:cNvPr id="8" name="Text 5"/>
          <p:cNvSpPr txBox="1"/>
          <p:nvPr/>
        </p:nvSpPr>
        <p:spPr>
          <a:xfrm>
            <a:off x="777240" y="3081528"/>
            <a:ext cx="10607040" cy="1005840"/>
          </a:xfrm>
          <a:prstGeom prst="rect">
            <a:avLst/>
          </a:prstGeom>
          <a:noFill/>
          <a:ln/>
        </p:spPr>
        <p:txBody>
          <a:bodyPr wrap="square" lIns="0" tIns="0" rIns="0" bIns="0" rtlCol="0" anchor="t"/>
          <a:lstStyle/>
          <a:p>
            <a:pPr marL="0" indent="0">
              <a:lnSpc>
                <a:spcPct val="120000"/>
              </a:lnSpc>
              <a:buNone/>
            </a:pPr>
            <a:r>
              <a:rPr lang="en-US" dirty="0">
                <a:solidFill>
                  <a:srgbClr val="26313F"/>
                </a:solidFill>
                <a:latin typeface="Calibri" pitchFamily="34" charset="0"/>
                <a:ea typeface="Calibri" pitchFamily="34" charset="-122"/>
                <a:cs typeface="Calibri" pitchFamily="34" charset="-120"/>
              </a:rPr>
              <a:t>Probably not — “short” is so vague that we can't pin down a truth-value.</a:t>
            </a:r>
            <a:endParaRPr lang="en-US" dirty="0"/>
          </a:p>
        </p:txBody>
      </p:sp>
      <p:sp>
        <p:nvSpPr>
          <p:cNvPr id="9" name="Shape 6"/>
          <p:cNvSpPr/>
          <p:nvPr/>
        </p:nvSpPr>
        <p:spPr>
          <a:xfrm>
            <a:off x="457200" y="4434840"/>
            <a:ext cx="11247120" cy="1874520"/>
          </a:xfrm>
          <a:prstGeom prst="roundRect">
            <a:avLst>
              <a:gd name="adj" fmla="val 4390"/>
            </a:avLst>
          </a:prstGeom>
          <a:solidFill>
            <a:srgbClr val="F3F8FC"/>
          </a:solidFill>
          <a:ln w="19050">
            <a:solidFill>
              <a:srgbClr val="00AEEF"/>
            </a:solidFill>
            <a:prstDash val="solid"/>
          </a:ln>
        </p:spPr>
        <p:txBody>
          <a:bodyPr/>
          <a:lstStyle/>
          <a:p>
            <a:endParaRPr lang="en-US"/>
          </a:p>
        </p:txBody>
      </p:sp>
      <p:sp>
        <p:nvSpPr>
          <p:cNvPr id="10" name="Text 7"/>
          <p:cNvSpPr txBox="1"/>
          <p:nvPr/>
        </p:nvSpPr>
        <p:spPr>
          <a:xfrm>
            <a:off x="777240" y="4599432"/>
            <a:ext cx="10607040" cy="502920"/>
          </a:xfrm>
          <a:prstGeom prst="rect">
            <a:avLst/>
          </a:prstGeom>
          <a:noFill/>
          <a:ln/>
        </p:spPr>
        <p:txBody>
          <a:bodyPr wrap="square" lIns="0" tIns="0" rIns="0" bIns="0" rtlCol="0" anchor="ctr"/>
          <a:lstStyle/>
          <a:p>
            <a:pPr marL="0" indent="0">
              <a:buNone/>
            </a:pPr>
            <a:r>
              <a:rPr lang="en-US" b="1" i="1" dirty="0">
                <a:solidFill>
                  <a:srgbClr val="203E5F"/>
                </a:solidFill>
                <a:latin typeface="Calibri" pitchFamily="34" charset="0"/>
                <a:ea typeface="Calibri" pitchFamily="34" charset="-122"/>
                <a:cs typeface="Calibri" pitchFamily="34" charset="-120"/>
              </a:rPr>
              <a:t>“Cats are nasty.”</a:t>
            </a:r>
            <a:endParaRPr lang="en-US" dirty="0"/>
          </a:p>
        </p:txBody>
      </p:sp>
      <p:sp>
        <p:nvSpPr>
          <p:cNvPr id="11" name="Text 8"/>
          <p:cNvSpPr txBox="1"/>
          <p:nvPr/>
        </p:nvSpPr>
        <p:spPr>
          <a:xfrm>
            <a:off x="777240" y="5184648"/>
            <a:ext cx="10607040" cy="1005840"/>
          </a:xfrm>
          <a:prstGeom prst="rect">
            <a:avLst/>
          </a:prstGeom>
          <a:noFill/>
          <a:ln/>
        </p:spPr>
        <p:txBody>
          <a:bodyPr wrap="square" lIns="0" tIns="0" rIns="0" bIns="0" rtlCol="0" anchor="t"/>
          <a:lstStyle/>
          <a:p>
            <a:pPr marL="0" indent="0">
              <a:lnSpc>
                <a:spcPct val="120000"/>
              </a:lnSpc>
              <a:buNone/>
            </a:pPr>
            <a:r>
              <a:rPr lang="en-US" dirty="0">
                <a:solidFill>
                  <a:srgbClr val="26313F"/>
                </a:solidFill>
                <a:latin typeface="Calibri" pitchFamily="34" charset="0"/>
                <a:ea typeface="Calibri" pitchFamily="34" charset="-122"/>
                <a:cs typeface="Calibri" pitchFamily="34" charset="-120"/>
              </a:rPr>
              <a:t>If you found yourself disagreeing, you were implicitly treating it as a claim — you can't disagree with something that has no truth-value.</a:t>
            </a:r>
            <a:endParaRPr lang="en-US" dirty="0"/>
          </a:p>
        </p:txBody>
      </p:sp>
      <p:sp>
        <p:nvSpPr>
          <p:cNvPr id="12" name="Text 9"/>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3" name="Text 10"/>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18</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125028"/>
    </mc:Choice>
    <mc:Fallback xmlns="">
      <p:transition spd="slow" advTm="12502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name="Slide 19">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2 · CLAIMS</a:t>
            </a:r>
            <a:endParaRPr lang="en-US" sz="1250"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Context can turn a wish into a claim</a:t>
            </a:r>
            <a:endParaRPr lang="en-US" sz="2200" dirty="0"/>
          </a:p>
        </p:txBody>
      </p:sp>
      <p:sp>
        <p:nvSpPr>
          <p:cNvPr id="6" name="Shape 3"/>
          <p:cNvSpPr/>
          <p:nvPr/>
        </p:nvSpPr>
        <p:spPr>
          <a:xfrm>
            <a:off x="457200" y="2240280"/>
            <a:ext cx="11247120" cy="1554480"/>
          </a:xfrm>
          <a:prstGeom prst="roundRect">
            <a:avLst>
              <a:gd name="adj" fmla="val 5294"/>
            </a:avLst>
          </a:prstGeom>
          <a:solidFill>
            <a:srgbClr val="F3F8FC"/>
          </a:solidFill>
          <a:ln w="19050">
            <a:solidFill>
              <a:srgbClr val="00AEEF"/>
            </a:solidFill>
            <a:prstDash val="solid"/>
          </a:ln>
        </p:spPr>
        <p:txBody>
          <a:bodyPr/>
          <a:lstStyle/>
          <a:p>
            <a:endParaRPr lang="en-US"/>
          </a:p>
        </p:txBody>
      </p:sp>
      <p:sp>
        <p:nvSpPr>
          <p:cNvPr id="7" name="Text 4"/>
          <p:cNvSpPr txBox="1"/>
          <p:nvPr/>
        </p:nvSpPr>
        <p:spPr>
          <a:xfrm>
            <a:off x="731520" y="2377440"/>
            <a:ext cx="3657600" cy="320040"/>
          </a:xfrm>
          <a:prstGeom prst="rect">
            <a:avLst/>
          </a:prstGeom>
          <a:noFill/>
          <a:ln/>
        </p:spPr>
        <p:txBody>
          <a:bodyPr wrap="square" lIns="0" tIns="0" rIns="0" bIns="0" rtlCol="0" anchor="ctr"/>
          <a:lstStyle/>
          <a:p>
            <a:pPr marL="0" indent="0">
              <a:buNone/>
            </a:pPr>
            <a:r>
              <a:rPr lang="en-US" b="1" kern="0" spc="120" dirty="0">
                <a:solidFill>
                  <a:srgbClr val="203E5F"/>
                </a:solidFill>
                <a:latin typeface="Calibri" pitchFamily="34" charset="0"/>
                <a:ea typeface="Calibri" pitchFamily="34" charset="-122"/>
                <a:cs typeface="Calibri" pitchFamily="34" charset="-120"/>
              </a:rPr>
              <a:t>EXAMPLE —</a:t>
            </a:r>
            <a:endParaRPr lang="en-US" dirty="0"/>
          </a:p>
        </p:txBody>
      </p:sp>
      <p:sp>
        <p:nvSpPr>
          <p:cNvPr id="8" name="Text 5"/>
          <p:cNvSpPr txBox="1"/>
          <p:nvPr/>
        </p:nvSpPr>
        <p:spPr>
          <a:xfrm>
            <a:off x="731520" y="2670048"/>
            <a:ext cx="10424160" cy="1051560"/>
          </a:xfrm>
          <a:prstGeom prst="rect">
            <a:avLst/>
          </a:prstGeom>
          <a:noFill/>
          <a:ln/>
        </p:spPr>
        <p:txBody>
          <a:bodyPr wrap="square" lIns="0" tIns="0" rIns="0" bIns="0" rtlCol="0" anchor="t"/>
          <a:lstStyle/>
          <a:p>
            <a:pPr marL="0" indent="0">
              <a:buNone/>
            </a:pPr>
            <a:r>
              <a:rPr lang="en-US" i="1" dirty="0">
                <a:solidFill>
                  <a:srgbClr val="26313F"/>
                </a:solidFill>
                <a:latin typeface="Calibri" pitchFamily="34" charset="0"/>
                <a:ea typeface="Calibri" pitchFamily="34" charset="-122"/>
                <a:cs typeface="Calibri" pitchFamily="34" charset="-120"/>
              </a:rPr>
              <a:t>Maria sighs alone at night, “I wish I could get a job.” Later, accused by her parents of not trying, she says the same words: “It's not that I'm not trying. I wish I could get a job.”</a:t>
            </a:r>
            <a:endParaRPr lang="en-US" dirty="0"/>
          </a:p>
        </p:txBody>
      </p:sp>
      <p:sp>
        <p:nvSpPr>
          <p:cNvPr id="9" name="Shape 6"/>
          <p:cNvSpPr/>
          <p:nvPr/>
        </p:nvSpPr>
        <p:spPr>
          <a:xfrm>
            <a:off x="457200" y="3931920"/>
            <a:ext cx="11247120" cy="2286000"/>
          </a:xfrm>
          <a:prstGeom prst="roundRect">
            <a:avLst>
              <a:gd name="adj" fmla="val 3600"/>
            </a:avLst>
          </a:prstGeom>
          <a:solidFill>
            <a:srgbClr val="FFFFFF"/>
          </a:solidFill>
          <a:ln w="19050">
            <a:solidFill>
              <a:srgbClr val="00AEEF"/>
            </a:solidFill>
            <a:prstDash val="solid"/>
          </a:ln>
        </p:spPr>
        <p:txBody>
          <a:bodyPr/>
          <a:lstStyle/>
          <a:p>
            <a:endParaRPr lang="en-US"/>
          </a:p>
        </p:txBody>
      </p:sp>
      <p:sp>
        <p:nvSpPr>
          <p:cNvPr id="10" name="Text 7"/>
          <p:cNvSpPr txBox="1"/>
          <p:nvPr/>
        </p:nvSpPr>
        <p:spPr>
          <a:xfrm>
            <a:off x="731520" y="4069080"/>
            <a:ext cx="2743200" cy="320040"/>
          </a:xfrm>
          <a:prstGeom prst="rect">
            <a:avLst/>
          </a:prstGeom>
          <a:noFill/>
          <a:ln/>
        </p:spPr>
        <p:txBody>
          <a:bodyPr wrap="square" lIns="0" tIns="0" rIns="0" bIns="0" rtlCol="0" anchor="ctr"/>
          <a:lstStyle/>
          <a:p>
            <a:pPr marL="0" indent="0">
              <a:buNone/>
            </a:pPr>
            <a:r>
              <a:rPr lang="en-US" b="1" kern="0" spc="120" dirty="0">
                <a:solidFill>
                  <a:srgbClr val="5E6B7A"/>
                </a:solidFill>
                <a:latin typeface="Calibri" pitchFamily="34" charset="0"/>
                <a:ea typeface="Calibri" pitchFamily="34" charset="-122"/>
                <a:cs typeface="Calibri" pitchFamily="34" charset="-120"/>
              </a:rPr>
              <a:t>ANALYSIS</a:t>
            </a:r>
            <a:endParaRPr lang="en-US" dirty="0"/>
          </a:p>
        </p:txBody>
      </p:sp>
      <p:sp>
        <p:nvSpPr>
          <p:cNvPr id="11" name="Text 8"/>
          <p:cNvSpPr txBox="1"/>
          <p:nvPr/>
        </p:nvSpPr>
        <p:spPr>
          <a:xfrm>
            <a:off x="731520" y="4389120"/>
            <a:ext cx="8595360" cy="1645920"/>
          </a:xfrm>
          <a:prstGeom prst="rect">
            <a:avLst/>
          </a:prstGeom>
          <a:noFill/>
          <a:ln/>
        </p:spPr>
        <p:txBody>
          <a:bodyPr wrap="square" lIns="0" tIns="0" rIns="0" bIns="0" rtlCol="0" anchor="t"/>
          <a:lstStyle/>
          <a:p>
            <a:pPr marL="0" indent="0">
              <a:lnSpc>
                <a:spcPct val="115000"/>
              </a:lnSpc>
              <a:buNone/>
            </a:pPr>
            <a:r>
              <a:rPr lang="en-US" dirty="0">
                <a:solidFill>
                  <a:srgbClr val="26313F"/>
                </a:solidFill>
                <a:latin typeface="Calibri" pitchFamily="34" charset="0"/>
                <a:ea typeface="Calibri" pitchFamily="34" charset="-122"/>
                <a:cs typeface="Calibri" pitchFamily="34" charset="-120"/>
              </a:rPr>
              <a:t>Said to herself as a sigh, it's not a claim — it's more like a prayer. Said to her parents as a response to an accusation, it's something that could be true or false. Same words, different use — and use is what decides.</a:t>
            </a:r>
            <a:endParaRPr lang="en-US" dirty="0"/>
          </a:p>
        </p:txBody>
      </p:sp>
      <p:sp>
        <p:nvSpPr>
          <p:cNvPr id="12" name="Shape 9"/>
          <p:cNvSpPr/>
          <p:nvPr/>
        </p:nvSpPr>
        <p:spPr>
          <a:xfrm>
            <a:off x="9692640" y="4343400"/>
            <a:ext cx="1005840" cy="1005840"/>
          </a:xfrm>
          <a:prstGeom prst="ellipse">
            <a:avLst/>
          </a:prstGeom>
          <a:solidFill>
            <a:srgbClr val="F48222"/>
          </a:solidFill>
          <a:ln/>
        </p:spPr>
        <p:txBody>
          <a:bodyPr/>
          <a:lstStyle/>
          <a:p>
            <a:endParaRPr lang="en-US"/>
          </a:p>
        </p:txBody>
      </p:sp>
      <p:sp>
        <p:nvSpPr>
          <p:cNvPr id="13" name="Text 10"/>
          <p:cNvSpPr txBox="1"/>
          <p:nvPr/>
        </p:nvSpPr>
        <p:spPr>
          <a:xfrm>
            <a:off x="9692640" y="4343400"/>
            <a:ext cx="1005840" cy="1005840"/>
          </a:xfrm>
          <a:prstGeom prst="rect">
            <a:avLst/>
          </a:prstGeom>
          <a:noFill/>
          <a:ln/>
        </p:spPr>
        <p:txBody>
          <a:bodyPr wrap="square" lIns="0" tIns="0" rIns="0" bIns="0" rtlCol="0" anchor="ctr"/>
          <a:lstStyle/>
          <a:p>
            <a:pPr marL="0" indent="0" algn="ctr">
              <a:buNone/>
            </a:pPr>
            <a:r>
              <a:rPr lang="en-US" sz="2800" b="1" dirty="0">
                <a:solidFill>
                  <a:srgbClr val="FFFFFF"/>
                </a:solidFill>
                <a:latin typeface="Calibri" pitchFamily="34" charset="0"/>
                <a:ea typeface="Calibri" pitchFamily="34" charset="-122"/>
                <a:cs typeface="Calibri" pitchFamily="34" charset="-120"/>
              </a:rPr>
              <a:t>?</a:t>
            </a:r>
            <a:endParaRPr lang="en-US" sz="2800" dirty="0"/>
          </a:p>
        </p:txBody>
      </p:sp>
      <p:sp>
        <p:nvSpPr>
          <p:cNvPr id="14" name="Text 11"/>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5" name="Text 12"/>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19</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139353"/>
    </mc:Choice>
    <mc:Fallback xmlns="">
      <p:transition spd="slow" advTm="13935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name="Slide 20">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2 · CLAIMS</a:t>
            </a:r>
            <a:endParaRPr lang="en-US" sz="1250"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You can't reason with what you don't understand</a:t>
            </a:r>
            <a:endParaRPr lang="en-US" sz="2200" dirty="0"/>
          </a:p>
        </p:txBody>
      </p:sp>
      <p:sp>
        <p:nvSpPr>
          <p:cNvPr id="6" name="Shape 3"/>
          <p:cNvSpPr/>
          <p:nvPr/>
        </p:nvSpPr>
        <p:spPr>
          <a:xfrm>
            <a:off x="457200" y="2240280"/>
            <a:ext cx="11247120" cy="1554480"/>
          </a:xfrm>
          <a:prstGeom prst="roundRect">
            <a:avLst>
              <a:gd name="adj" fmla="val 5294"/>
            </a:avLst>
          </a:prstGeom>
          <a:solidFill>
            <a:srgbClr val="F3F8FC"/>
          </a:solidFill>
          <a:ln w="19050">
            <a:solidFill>
              <a:srgbClr val="00AEEF"/>
            </a:solidFill>
            <a:prstDash val="solid"/>
          </a:ln>
        </p:spPr>
        <p:txBody>
          <a:bodyPr/>
          <a:lstStyle/>
          <a:p>
            <a:endParaRPr lang="en-US"/>
          </a:p>
        </p:txBody>
      </p:sp>
      <p:sp>
        <p:nvSpPr>
          <p:cNvPr id="7" name="Text 4"/>
          <p:cNvSpPr txBox="1"/>
          <p:nvPr/>
        </p:nvSpPr>
        <p:spPr>
          <a:xfrm>
            <a:off x="731520" y="2377440"/>
            <a:ext cx="3657600" cy="320040"/>
          </a:xfrm>
          <a:prstGeom prst="rect">
            <a:avLst/>
          </a:prstGeom>
          <a:noFill/>
          <a:ln/>
        </p:spPr>
        <p:txBody>
          <a:bodyPr wrap="square" lIns="0" tIns="0" rIns="0" bIns="0" rtlCol="0" anchor="ctr"/>
          <a:lstStyle/>
          <a:p>
            <a:pPr marL="0" indent="0">
              <a:buNone/>
            </a:pPr>
            <a:r>
              <a:rPr lang="en-US" sz="2000" b="1" kern="0" spc="120" dirty="0">
                <a:solidFill>
                  <a:srgbClr val="203E5F"/>
                </a:solidFill>
                <a:latin typeface="Calibri" pitchFamily="34" charset="0"/>
                <a:ea typeface="Calibri" pitchFamily="34" charset="-122"/>
                <a:cs typeface="Calibri" pitchFamily="34" charset="-120"/>
              </a:rPr>
              <a:t>EXAMPLE —</a:t>
            </a:r>
            <a:endParaRPr lang="en-US" sz="2000" dirty="0"/>
          </a:p>
        </p:txBody>
      </p:sp>
      <p:sp>
        <p:nvSpPr>
          <p:cNvPr id="8" name="Text 5"/>
          <p:cNvSpPr txBox="1"/>
          <p:nvPr/>
        </p:nvSpPr>
        <p:spPr>
          <a:xfrm>
            <a:off x="731520" y="2670048"/>
            <a:ext cx="10424160" cy="1051560"/>
          </a:xfrm>
          <a:prstGeom prst="rect">
            <a:avLst/>
          </a:prstGeom>
          <a:noFill/>
          <a:ln/>
        </p:spPr>
        <p:txBody>
          <a:bodyPr wrap="square" lIns="0" tIns="0" rIns="0" bIns="0" rtlCol="0" anchor="t"/>
          <a:lstStyle/>
          <a:p>
            <a:pPr marL="0" indent="0">
              <a:buNone/>
            </a:pPr>
            <a:r>
              <a:rPr lang="en-US" sz="2000" i="1" dirty="0">
                <a:solidFill>
                  <a:srgbClr val="26313F"/>
                </a:solidFill>
                <a:latin typeface="Calibri" pitchFamily="34" charset="0"/>
                <a:ea typeface="Calibri" pitchFamily="34" charset="-122"/>
                <a:cs typeface="Calibri" pitchFamily="34" charset="-120"/>
              </a:rPr>
              <a:t>“Todo cachorro pode latir.”  /  “Every mollusk can contract myxomatosis.”</a:t>
            </a:r>
            <a:endParaRPr lang="en-US" sz="2000" dirty="0"/>
          </a:p>
        </p:txBody>
      </p:sp>
      <p:sp>
        <p:nvSpPr>
          <p:cNvPr id="9" name="Shape 6"/>
          <p:cNvSpPr/>
          <p:nvPr/>
        </p:nvSpPr>
        <p:spPr>
          <a:xfrm>
            <a:off x="457200" y="3931920"/>
            <a:ext cx="11247120" cy="2286000"/>
          </a:xfrm>
          <a:prstGeom prst="roundRect">
            <a:avLst>
              <a:gd name="adj" fmla="val 3600"/>
            </a:avLst>
          </a:prstGeom>
          <a:solidFill>
            <a:srgbClr val="FFFFFF"/>
          </a:solidFill>
          <a:ln w="19050">
            <a:solidFill>
              <a:srgbClr val="00AEEF"/>
            </a:solidFill>
            <a:prstDash val="solid"/>
          </a:ln>
        </p:spPr>
        <p:txBody>
          <a:bodyPr/>
          <a:lstStyle/>
          <a:p>
            <a:endParaRPr lang="en-US"/>
          </a:p>
        </p:txBody>
      </p:sp>
      <p:sp>
        <p:nvSpPr>
          <p:cNvPr id="10" name="Text 7"/>
          <p:cNvSpPr txBox="1"/>
          <p:nvPr/>
        </p:nvSpPr>
        <p:spPr>
          <a:xfrm>
            <a:off x="731520" y="4069080"/>
            <a:ext cx="2743200" cy="320040"/>
          </a:xfrm>
          <a:prstGeom prst="rect">
            <a:avLst/>
          </a:prstGeom>
          <a:noFill/>
          <a:ln/>
        </p:spPr>
        <p:txBody>
          <a:bodyPr wrap="square" lIns="0" tIns="0" rIns="0" bIns="0" rtlCol="0" anchor="ctr"/>
          <a:lstStyle/>
          <a:p>
            <a:pPr marL="0" indent="0">
              <a:buNone/>
            </a:pPr>
            <a:r>
              <a:rPr lang="en-US" sz="2000" b="1" kern="0" spc="120" dirty="0">
                <a:solidFill>
                  <a:srgbClr val="5E6B7A"/>
                </a:solidFill>
                <a:latin typeface="Calibri" pitchFamily="34" charset="0"/>
                <a:ea typeface="Calibri" pitchFamily="34" charset="-122"/>
                <a:cs typeface="Calibri" pitchFamily="34" charset="-120"/>
              </a:rPr>
              <a:t>ANALYSIS</a:t>
            </a:r>
            <a:endParaRPr lang="en-US" sz="2000" dirty="0"/>
          </a:p>
        </p:txBody>
      </p:sp>
      <p:sp>
        <p:nvSpPr>
          <p:cNvPr id="11" name="Text 8"/>
          <p:cNvSpPr txBox="1"/>
          <p:nvPr/>
        </p:nvSpPr>
        <p:spPr>
          <a:xfrm>
            <a:off x="731520" y="4389120"/>
            <a:ext cx="8595360" cy="1645920"/>
          </a:xfrm>
          <a:prstGeom prst="rect">
            <a:avLst/>
          </a:prstGeom>
          <a:noFill/>
          <a:ln/>
        </p:spPr>
        <p:txBody>
          <a:bodyPr wrap="square" lIns="0" tIns="0" rIns="0" bIns="0" rtlCol="0" anchor="t"/>
          <a:lstStyle/>
          <a:p>
            <a:pPr marL="0" indent="0">
              <a:lnSpc>
                <a:spcPct val="115000"/>
              </a:lnSpc>
              <a:buNone/>
            </a:pPr>
            <a:r>
              <a:rPr lang="en-US" sz="2000" dirty="0">
                <a:solidFill>
                  <a:srgbClr val="26313F"/>
                </a:solidFill>
                <a:latin typeface="Calibri" pitchFamily="34" charset="0"/>
                <a:ea typeface="Calibri" pitchFamily="34" charset="-122"/>
                <a:cs typeface="Calibri" pitchFamily="34" charset="-120"/>
              </a:rPr>
              <a:t>If you don't read Portuguese, or don't know what “myxomatosis” means, you're not in a position to treat these as claims you can reason with — even though, to someone who understands the words, each is straightforwardly true or false. A dictionary is one of the most important tools a critical thinker owns.</a:t>
            </a:r>
            <a:endParaRPr lang="en-US" sz="2000" dirty="0"/>
          </a:p>
        </p:txBody>
      </p:sp>
      <p:sp>
        <p:nvSpPr>
          <p:cNvPr id="12" name="Shape 9"/>
          <p:cNvSpPr/>
          <p:nvPr/>
        </p:nvSpPr>
        <p:spPr>
          <a:xfrm>
            <a:off x="9692640" y="4343400"/>
            <a:ext cx="1005840" cy="1005840"/>
          </a:xfrm>
          <a:prstGeom prst="ellipse">
            <a:avLst/>
          </a:prstGeom>
          <a:solidFill>
            <a:srgbClr val="203E5F"/>
          </a:solidFill>
          <a:ln/>
        </p:spPr>
        <p:txBody>
          <a:bodyPr/>
          <a:lstStyle/>
          <a:p>
            <a:endParaRPr lang="en-US"/>
          </a:p>
        </p:txBody>
      </p:sp>
      <p:sp>
        <p:nvSpPr>
          <p:cNvPr id="13" name="Text 10"/>
          <p:cNvSpPr txBox="1"/>
          <p:nvPr/>
        </p:nvSpPr>
        <p:spPr>
          <a:xfrm>
            <a:off x="9692640" y="4343400"/>
            <a:ext cx="1005840" cy="1005840"/>
          </a:xfrm>
          <a:prstGeom prst="rect">
            <a:avLst/>
          </a:prstGeom>
          <a:noFill/>
          <a:ln/>
        </p:spPr>
        <p:txBody>
          <a:bodyPr wrap="square" lIns="0" tIns="0" rIns="0" bIns="0" rtlCol="0" anchor="ctr"/>
          <a:lstStyle/>
          <a:p>
            <a:pPr marL="0" indent="0" algn="ctr">
              <a:buNone/>
            </a:pPr>
            <a:r>
              <a:rPr lang="en-US" sz="2800" b="1" dirty="0">
                <a:solidFill>
                  <a:srgbClr val="FFFFFF"/>
                </a:solidFill>
                <a:latin typeface="Calibri" pitchFamily="34" charset="0"/>
                <a:ea typeface="Calibri" pitchFamily="34" charset="-122"/>
                <a:cs typeface="Calibri" pitchFamily="34" charset="-120"/>
              </a:rPr>
              <a:t>?</a:t>
            </a:r>
            <a:endParaRPr lang="en-US" sz="2800" dirty="0"/>
          </a:p>
        </p:txBody>
      </p:sp>
      <p:sp>
        <p:nvSpPr>
          <p:cNvPr id="14" name="Text 11"/>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5" name="Text 12"/>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20</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185644"/>
    </mc:Choice>
    <mc:Fallback xmlns="">
      <p:transition spd="slow" advTm="18564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name="Slide 2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Shape 1"/>
          <p:cNvSpPr/>
          <p:nvPr/>
        </p:nvSpPr>
        <p:spPr>
          <a:xfrm>
            <a:off x="457200" y="1280160"/>
            <a:ext cx="1417320" cy="960120"/>
          </a:xfrm>
          <a:prstGeom prst="rect">
            <a:avLst/>
          </a:prstGeom>
          <a:solidFill>
            <a:srgbClr val="00AEEF"/>
          </a:solidFill>
          <a:ln/>
        </p:spPr>
        <p:txBody>
          <a:bodyPr/>
          <a:lstStyle/>
          <a:p>
            <a:endParaRPr lang="en-US"/>
          </a:p>
        </p:txBody>
      </p:sp>
      <p:sp>
        <p:nvSpPr>
          <p:cNvPr id="5" name="Text 2"/>
          <p:cNvSpPr txBox="1"/>
          <p:nvPr/>
        </p:nvSpPr>
        <p:spPr>
          <a:xfrm>
            <a:off x="457200" y="1389888"/>
            <a:ext cx="1417320" cy="292608"/>
          </a:xfrm>
          <a:prstGeom prst="rect">
            <a:avLst/>
          </a:prstGeom>
          <a:noFill/>
          <a:ln/>
        </p:spPr>
        <p:txBody>
          <a:bodyPr wrap="square" lIns="0" tIns="0" rIns="0" bIns="0" rtlCol="0" anchor="ctr"/>
          <a:lstStyle/>
          <a:p>
            <a:pPr marL="0" indent="0" algn="ctr">
              <a:buNone/>
            </a:pPr>
            <a:r>
              <a:rPr lang="en-US" sz="1250" dirty="0">
                <a:solidFill>
                  <a:srgbClr val="FFFFFF"/>
                </a:solidFill>
                <a:latin typeface="Calibri" pitchFamily="34" charset="0"/>
                <a:ea typeface="Calibri" pitchFamily="34" charset="-122"/>
                <a:cs typeface="Calibri" pitchFamily="34" charset="-120"/>
              </a:rPr>
              <a:t>PART</a:t>
            </a:r>
            <a:endParaRPr lang="en-US" sz="1250" dirty="0"/>
          </a:p>
        </p:txBody>
      </p:sp>
      <p:sp>
        <p:nvSpPr>
          <p:cNvPr id="6" name="Text 3"/>
          <p:cNvSpPr txBox="1"/>
          <p:nvPr/>
        </p:nvSpPr>
        <p:spPr>
          <a:xfrm>
            <a:off x="457200" y="1627632"/>
            <a:ext cx="1417320" cy="566928"/>
          </a:xfrm>
          <a:prstGeom prst="rect">
            <a:avLst/>
          </a:prstGeom>
          <a:noFill/>
          <a:ln/>
        </p:spPr>
        <p:txBody>
          <a:bodyPr wrap="square" lIns="0" tIns="0" rIns="0" bIns="0" rtlCol="0" anchor="ctr"/>
          <a:lstStyle/>
          <a:p>
            <a:pPr marL="0" indent="0" algn="ctr">
              <a:buNone/>
            </a:pPr>
            <a:r>
              <a:rPr lang="en-US" sz="3000" b="1" dirty="0">
                <a:solidFill>
                  <a:srgbClr val="FFFFFF"/>
                </a:solidFill>
                <a:latin typeface="Calibri" pitchFamily="34" charset="0"/>
                <a:ea typeface="Calibri" pitchFamily="34" charset="-122"/>
                <a:cs typeface="Calibri" pitchFamily="34" charset="-120"/>
              </a:rPr>
              <a:t>3</a:t>
            </a:r>
            <a:endParaRPr lang="en-US" sz="3000" dirty="0"/>
          </a:p>
        </p:txBody>
      </p:sp>
      <p:sp>
        <p:nvSpPr>
          <p:cNvPr id="7" name="Text 4"/>
          <p:cNvSpPr txBox="1"/>
          <p:nvPr/>
        </p:nvSpPr>
        <p:spPr>
          <a:xfrm>
            <a:off x="2103120" y="1280160"/>
            <a:ext cx="8961120" cy="1005840"/>
          </a:xfrm>
          <a:prstGeom prst="rect">
            <a:avLst/>
          </a:prstGeom>
          <a:noFill/>
          <a:ln/>
        </p:spPr>
        <p:txBody>
          <a:bodyPr wrap="square" lIns="0" tIns="0" rIns="0" bIns="0" rtlCol="0" anchor="ctr"/>
          <a:lstStyle/>
          <a:p>
            <a:pPr marL="0" indent="0">
              <a:buNone/>
            </a:pPr>
            <a:r>
              <a:rPr lang="en-US" sz="2700" b="1" dirty="0">
                <a:solidFill>
                  <a:srgbClr val="00AEEF"/>
                </a:solidFill>
                <a:latin typeface="Calibri" pitchFamily="34" charset="0"/>
                <a:ea typeface="Calibri" pitchFamily="34" charset="-122"/>
                <a:cs typeface="Calibri" pitchFamily="34" charset="-120"/>
              </a:rPr>
              <a:t>Arguments</a:t>
            </a:r>
            <a:endParaRPr lang="en-US" sz="2700" dirty="0"/>
          </a:p>
        </p:txBody>
      </p:sp>
      <p:sp>
        <p:nvSpPr>
          <p:cNvPr id="8" name="Shape 5"/>
          <p:cNvSpPr/>
          <p:nvPr/>
        </p:nvSpPr>
        <p:spPr>
          <a:xfrm>
            <a:off x="457200" y="2606040"/>
            <a:ext cx="11247120" cy="3383280"/>
          </a:xfrm>
          <a:prstGeom prst="roundRect">
            <a:avLst>
              <a:gd name="adj" fmla="val 2432"/>
            </a:avLst>
          </a:prstGeom>
          <a:solidFill>
            <a:srgbClr val="FFFFFF"/>
          </a:solidFill>
          <a:ln w="19050">
            <a:solidFill>
              <a:srgbClr val="00AEEF"/>
            </a:solidFill>
            <a:prstDash val="solid"/>
          </a:ln>
        </p:spPr>
        <p:txBody>
          <a:bodyPr/>
          <a:lstStyle/>
          <a:p>
            <a:endParaRPr lang="en-US"/>
          </a:p>
        </p:txBody>
      </p:sp>
      <p:sp>
        <p:nvSpPr>
          <p:cNvPr id="9" name="Text 6"/>
          <p:cNvSpPr txBox="1"/>
          <p:nvPr/>
        </p:nvSpPr>
        <p:spPr>
          <a:xfrm>
            <a:off x="1005840" y="2606040"/>
            <a:ext cx="10149840" cy="3383280"/>
          </a:xfrm>
          <a:prstGeom prst="rect">
            <a:avLst/>
          </a:prstGeom>
          <a:noFill/>
          <a:ln/>
        </p:spPr>
        <p:txBody>
          <a:bodyPr wrap="square" lIns="0" tIns="0" rIns="0" bIns="0" rtlCol="0" anchor="ctr"/>
          <a:lstStyle/>
          <a:p>
            <a:pPr marL="0" indent="0">
              <a:buNone/>
            </a:pPr>
            <a:r>
              <a:rPr lang="en-US" sz="2100" i="1" dirty="0">
                <a:solidFill>
                  <a:srgbClr val="203E5F"/>
                </a:solidFill>
                <a:latin typeface="Calibri" pitchFamily="34" charset="0"/>
                <a:ea typeface="Calibri" pitchFamily="34" charset="-122"/>
                <a:cs typeface="Calibri" pitchFamily="34" charset="-120"/>
              </a:rPr>
              <a:t>Claims give us the material. Now we assemble them into something that argues.</a:t>
            </a:r>
            <a:endParaRPr lang="en-US" sz="2100" dirty="0"/>
          </a:p>
        </p:txBody>
      </p:sp>
      <p:sp>
        <p:nvSpPr>
          <p:cNvPr id="10" name="Text 7"/>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1" name="Text 8"/>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21</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108582"/>
    </mc:Choice>
    <mc:Fallback xmlns="">
      <p:transition spd="slow" advTm="10858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name="Slide 22">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3 · ARGUMENTS</a:t>
            </a:r>
            <a:endParaRPr lang="en-US" sz="1250"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Putting claims to work</a:t>
            </a:r>
            <a:endParaRPr lang="en-US" sz="2200" dirty="0"/>
          </a:p>
        </p:txBody>
      </p:sp>
      <p:sp>
        <p:nvSpPr>
          <p:cNvPr id="6" name="Shape 3"/>
          <p:cNvSpPr/>
          <p:nvPr/>
        </p:nvSpPr>
        <p:spPr>
          <a:xfrm>
            <a:off x="457200" y="2286000"/>
            <a:ext cx="11247120" cy="1051560"/>
          </a:xfrm>
          <a:prstGeom prst="roundRect">
            <a:avLst>
              <a:gd name="adj" fmla="val 6957"/>
            </a:avLst>
          </a:prstGeom>
          <a:solidFill>
            <a:srgbClr val="FFCC00"/>
          </a:solidFill>
          <a:ln/>
        </p:spPr>
        <p:txBody>
          <a:bodyPr/>
          <a:lstStyle/>
          <a:p>
            <a:endParaRPr lang="en-US"/>
          </a:p>
        </p:txBody>
      </p:sp>
      <p:sp>
        <p:nvSpPr>
          <p:cNvPr id="7" name="Text 4"/>
          <p:cNvSpPr txBox="1"/>
          <p:nvPr/>
        </p:nvSpPr>
        <p:spPr>
          <a:xfrm>
            <a:off x="777240" y="2286000"/>
            <a:ext cx="10607040" cy="1051560"/>
          </a:xfrm>
          <a:prstGeom prst="rect">
            <a:avLst/>
          </a:prstGeom>
          <a:noFill/>
          <a:ln/>
        </p:spPr>
        <p:txBody>
          <a:bodyPr wrap="square" lIns="0" tIns="0" rIns="0" bIns="0" rtlCol="0" anchor="ctr"/>
          <a:lstStyle/>
          <a:p>
            <a:pPr marL="0" indent="0">
              <a:buNone/>
            </a:pPr>
            <a:r>
              <a:rPr lang="en-US" b="1" dirty="0">
                <a:solidFill>
                  <a:srgbClr val="16283D"/>
                </a:solidFill>
                <a:latin typeface="Calibri" pitchFamily="34" charset="0"/>
                <a:ea typeface="Calibri" pitchFamily="34" charset="-122"/>
                <a:cs typeface="Calibri" pitchFamily="34" charset="-120"/>
              </a:rPr>
              <a:t>Argument</a:t>
            </a:r>
            <a:endParaRPr lang="en-US" b="1" dirty="0"/>
          </a:p>
        </p:txBody>
      </p:sp>
      <p:sp>
        <p:nvSpPr>
          <p:cNvPr id="8" name="Shape 5"/>
          <p:cNvSpPr/>
          <p:nvPr/>
        </p:nvSpPr>
        <p:spPr>
          <a:xfrm>
            <a:off x="457200" y="3520440"/>
            <a:ext cx="11247120" cy="1658050"/>
          </a:xfrm>
          <a:prstGeom prst="roundRect">
            <a:avLst>
              <a:gd name="adj" fmla="val 2759"/>
            </a:avLst>
          </a:prstGeom>
          <a:solidFill>
            <a:srgbClr val="203E5F"/>
          </a:solidFill>
          <a:ln/>
        </p:spPr>
        <p:txBody>
          <a:bodyPr/>
          <a:lstStyle/>
          <a:p>
            <a:endParaRPr lang="en-US"/>
          </a:p>
        </p:txBody>
      </p:sp>
      <p:sp>
        <p:nvSpPr>
          <p:cNvPr id="9" name="Text 6"/>
          <p:cNvSpPr txBox="1"/>
          <p:nvPr/>
        </p:nvSpPr>
        <p:spPr>
          <a:xfrm>
            <a:off x="822960" y="3703320"/>
            <a:ext cx="10515600" cy="2286000"/>
          </a:xfrm>
          <a:prstGeom prst="rect">
            <a:avLst/>
          </a:prstGeom>
          <a:noFill/>
          <a:ln/>
        </p:spPr>
        <p:txBody>
          <a:bodyPr wrap="square" lIns="0" tIns="0" rIns="0" bIns="0" rtlCol="0" anchor="t"/>
          <a:lstStyle/>
          <a:p>
            <a:pPr marL="0" indent="0">
              <a:lnSpc>
                <a:spcPct val="120000"/>
              </a:lnSpc>
              <a:buNone/>
            </a:pPr>
            <a:r>
              <a:rPr lang="en-US" b="1" dirty="0">
                <a:solidFill>
                  <a:srgbClr val="FFFFFF"/>
                </a:solidFill>
                <a:latin typeface="Calibri" pitchFamily="34" charset="0"/>
                <a:ea typeface="Calibri" pitchFamily="34" charset="-122"/>
                <a:cs typeface="Calibri" pitchFamily="34" charset="-120"/>
              </a:rPr>
              <a:t>An attempt to convince someone (possibly yourself) that a particular claim — the conclusion — is true, using other claims — the premises — as reasons for believing it.</a:t>
            </a:r>
            <a:endParaRPr lang="en-US" b="1" dirty="0"/>
          </a:p>
        </p:txBody>
      </p:sp>
      <p:sp>
        <p:nvSpPr>
          <p:cNvPr id="10" name="Text 7"/>
          <p:cNvSpPr txBox="1"/>
          <p:nvPr/>
        </p:nvSpPr>
        <p:spPr>
          <a:xfrm>
            <a:off x="457200" y="5395427"/>
            <a:ext cx="10972800" cy="457200"/>
          </a:xfrm>
          <a:prstGeom prst="rect">
            <a:avLst/>
          </a:prstGeom>
          <a:noFill/>
          <a:ln/>
        </p:spPr>
        <p:txBody>
          <a:bodyPr wrap="square" lIns="0" tIns="0" rIns="0" bIns="0" rtlCol="0" anchor="ctr"/>
          <a:lstStyle/>
          <a:p>
            <a:pPr marL="0" indent="0">
              <a:buNone/>
            </a:pPr>
            <a:r>
              <a:rPr lang="en-US" b="1" i="1" dirty="0">
                <a:solidFill>
                  <a:srgbClr val="5E6B7A"/>
                </a:solidFill>
                <a:latin typeface="Calibri" pitchFamily="34" charset="0"/>
                <a:ea typeface="Calibri" pitchFamily="34" charset="-122"/>
                <a:cs typeface="Calibri" pitchFamily="34" charset="-120"/>
              </a:rPr>
              <a:t>The conclusion is sometimes called the issue being debated.</a:t>
            </a:r>
            <a:endParaRPr lang="en-US" b="1" dirty="0"/>
          </a:p>
        </p:txBody>
      </p:sp>
      <p:sp>
        <p:nvSpPr>
          <p:cNvPr id="12" name="Text 9"/>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22</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127551"/>
    </mc:Choice>
    <mc:Fallback xmlns="">
      <p:transition spd="slow" advTm="12755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name="Slide 23">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b="1" kern="0" spc="150" dirty="0">
                <a:solidFill>
                  <a:srgbClr val="00AEEF"/>
                </a:solidFill>
                <a:latin typeface="Calibri" pitchFamily="34" charset="0"/>
                <a:ea typeface="Calibri" pitchFamily="34" charset="-122"/>
                <a:cs typeface="Calibri" pitchFamily="34" charset="-120"/>
              </a:rPr>
              <a:t>PART 3 · ARGUMENTS</a:t>
            </a:r>
            <a:endParaRPr lang="en-US" dirty="0"/>
          </a:p>
        </p:txBody>
      </p:sp>
      <p:sp>
        <p:nvSpPr>
          <p:cNvPr id="5" name="Text 2"/>
          <p:cNvSpPr txBox="1"/>
          <p:nvPr/>
        </p:nvSpPr>
        <p:spPr>
          <a:xfrm>
            <a:off x="457200" y="1463040"/>
            <a:ext cx="10515600" cy="685800"/>
          </a:xfrm>
          <a:prstGeom prst="rect">
            <a:avLst/>
          </a:prstGeom>
          <a:noFill/>
          <a:ln/>
        </p:spPr>
        <p:txBody>
          <a:bodyPr wrap="square" lIns="0" tIns="0" rIns="0" bIns="0" rtlCol="0" anchor="ctr"/>
          <a:lstStyle/>
          <a:p>
            <a:pPr marL="0" indent="0">
              <a:buNone/>
            </a:pPr>
            <a:r>
              <a:rPr lang="en-US" sz="2300" b="1" dirty="0">
                <a:solidFill>
                  <a:srgbClr val="203E5F"/>
                </a:solidFill>
                <a:latin typeface="Calibri" pitchFamily="34" charset="0"/>
                <a:ea typeface="Calibri" pitchFamily="34" charset="-122"/>
                <a:cs typeface="Calibri" pitchFamily="34" charset="-120"/>
              </a:rPr>
              <a:t>The anatomy of an argument</a:t>
            </a:r>
            <a:endParaRPr lang="en-US" sz="2300" dirty="0"/>
          </a:p>
        </p:txBody>
      </p:sp>
      <p:sp>
        <p:nvSpPr>
          <p:cNvPr id="6" name="Shape 3"/>
          <p:cNvSpPr/>
          <p:nvPr/>
        </p:nvSpPr>
        <p:spPr>
          <a:xfrm>
            <a:off x="640080" y="2926080"/>
            <a:ext cx="3200400" cy="1645920"/>
          </a:xfrm>
          <a:prstGeom prst="roundRect">
            <a:avLst>
              <a:gd name="adj" fmla="val 5000"/>
            </a:avLst>
          </a:prstGeom>
          <a:solidFill>
            <a:srgbClr val="F3F8FC"/>
          </a:solidFill>
          <a:ln w="19050">
            <a:solidFill>
              <a:srgbClr val="F3F8FC"/>
            </a:solidFill>
            <a:prstDash val="solid"/>
          </a:ln>
        </p:spPr>
        <p:txBody>
          <a:bodyPr/>
          <a:lstStyle/>
          <a:p>
            <a:endParaRPr lang="en-US"/>
          </a:p>
        </p:txBody>
      </p:sp>
      <p:sp>
        <p:nvSpPr>
          <p:cNvPr id="7" name="Text 4"/>
          <p:cNvSpPr txBox="1"/>
          <p:nvPr/>
        </p:nvSpPr>
        <p:spPr>
          <a:xfrm>
            <a:off x="822960" y="3108960"/>
            <a:ext cx="2834640" cy="320040"/>
          </a:xfrm>
          <a:prstGeom prst="rect">
            <a:avLst/>
          </a:prstGeom>
          <a:noFill/>
          <a:ln/>
        </p:spPr>
        <p:txBody>
          <a:bodyPr wrap="square" lIns="0" tIns="0" rIns="0" bIns="0" rtlCol="0" anchor="ctr"/>
          <a:lstStyle/>
          <a:p>
            <a:pPr marL="0" indent="0">
              <a:buNone/>
            </a:pPr>
            <a:r>
              <a:rPr lang="en-US" b="1" kern="0" spc="120" dirty="0">
                <a:solidFill>
                  <a:srgbClr val="203E5F"/>
                </a:solidFill>
                <a:latin typeface="Calibri" pitchFamily="34" charset="0"/>
                <a:ea typeface="Calibri" pitchFamily="34" charset="-122"/>
                <a:cs typeface="Calibri" pitchFamily="34" charset="-120"/>
              </a:rPr>
              <a:t>PREMISE</a:t>
            </a:r>
            <a:endParaRPr lang="en-US" dirty="0"/>
          </a:p>
        </p:txBody>
      </p:sp>
      <p:sp>
        <p:nvSpPr>
          <p:cNvPr id="8" name="Text 5"/>
          <p:cNvSpPr txBox="1"/>
          <p:nvPr/>
        </p:nvSpPr>
        <p:spPr>
          <a:xfrm>
            <a:off x="822960" y="3474720"/>
            <a:ext cx="2834640" cy="960120"/>
          </a:xfrm>
          <a:prstGeom prst="rect">
            <a:avLst/>
          </a:prstGeom>
          <a:noFill/>
          <a:ln/>
        </p:spPr>
        <p:txBody>
          <a:bodyPr wrap="square" lIns="0" tIns="0" rIns="0" bIns="0" rtlCol="0" anchor="t"/>
          <a:lstStyle/>
          <a:p>
            <a:pPr marL="0" indent="0">
              <a:buNone/>
            </a:pPr>
            <a:r>
              <a:rPr lang="en-US" i="1" dirty="0">
                <a:solidFill>
                  <a:srgbClr val="26313F"/>
                </a:solidFill>
                <a:latin typeface="Calibri" pitchFamily="34" charset="0"/>
                <a:ea typeface="Calibri" pitchFamily="34" charset="-122"/>
                <a:cs typeface="Calibri" pitchFamily="34" charset="-120"/>
              </a:rPr>
              <a:t>“He's in cardiac arrest.”</a:t>
            </a:r>
            <a:endParaRPr lang="en-US" dirty="0"/>
          </a:p>
        </p:txBody>
      </p:sp>
      <p:sp>
        <p:nvSpPr>
          <p:cNvPr id="9" name="Text 6"/>
          <p:cNvSpPr txBox="1"/>
          <p:nvPr/>
        </p:nvSpPr>
        <p:spPr>
          <a:xfrm>
            <a:off x="3840480" y="3429000"/>
            <a:ext cx="914400" cy="640080"/>
          </a:xfrm>
          <a:prstGeom prst="rect">
            <a:avLst/>
          </a:prstGeom>
          <a:noFill/>
          <a:ln/>
        </p:spPr>
        <p:txBody>
          <a:bodyPr wrap="square" lIns="0" tIns="0" rIns="0" bIns="0" rtlCol="0" anchor="ctr"/>
          <a:lstStyle/>
          <a:p>
            <a:pPr marL="0" indent="0" algn="ctr">
              <a:buNone/>
            </a:pPr>
            <a:r>
              <a:rPr lang="en-US" sz="2600" b="1" dirty="0">
                <a:solidFill>
                  <a:srgbClr val="5E6B7A"/>
                </a:solidFill>
                <a:latin typeface="Calibri" pitchFamily="34" charset="0"/>
                <a:ea typeface="Calibri" pitchFamily="34" charset="-122"/>
                <a:cs typeface="Calibri" pitchFamily="34" charset="-120"/>
              </a:rPr>
              <a:t>+</a:t>
            </a:r>
            <a:endParaRPr lang="en-US" sz="2600" dirty="0"/>
          </a:p>
        </p:txBody>
      </p:sp>
      <p:sp>
        <p:nvSpPr>
          <p:cNvPr id="10" name="Shape 7"/>
          <p:cNvSpPr/>
          <p:nvPr/>
        </p:nvSpPr>
        <p:spPr>
          <a:xfrm>
            <a:off x="4754880" y="2926080"/>
            <a:ext cx="3200400" cy="1645920"/>
          </a:xfrm>
          <a:prstGeom prst="roundRect">
            <a:avLst>
              <a:gd name="adj" fmla="val 5000"/>
            </a:avLst>
          </a:prstGeom>
          <a:solidFill>
            <a:srgbClr val="F3F8FC"/>
          </a:solidFill>
          <a:ln w="19050">
            <a:solidFill>
              <a:srgbClr val="F3F8FC"/>
            </a:solidFill>
            <a:prstDash val="solid"/>
          </a:ln>
        </p:spPr>
        <p:txBody>
          <a:bodyPr/>
          <a:lstStyle/>
          <a:p>
            <a:endParaRPr lang="en-US"/>
          </a:p>
        </p:txBody>
      </p:sp>
      <p:sp>
        <p:nvSpPr>
          <p:cNvPr id="11" name="Text 8"/>
          <p:cNvSpPr txBox="1"/>
          <p:nvPr/>
        </p:nvSpPr>
        <p:spPr>
          <a:xfrm>
            <a:off x="4937760" y="3108960"/>
            <a:ext cx="2834640" cy="320040"/>
          </a:xfrm>
          <a:prstGeom prst="rect">
            <a:avLst/>
          </a:prstGeom>
          <a:noFill/>
          <a:ln/>
        </p:spPr>
        <p:txBody>
          <a:bodyPr wrap="square" lIns="0" tIns="0" rIns="0" bIns="0" rtlCol="0" anchor="ctr"/>
          <a:lstStyle/>
          <a:p>
            <a:pPr marL="0" indent="0">
              <a:buNone/>
            </a:pPr>
            <a:r>
              <a:rPr lang="en-US" b="1" kern="0" spc="120" dirty="0">
                <a:solidFill>
                  <a:srgbClr val="203E5F"/>
                </a:solidFill>
                <a:latin typeface="Calibri" pitchFamily="34" charset="0"/>
                <a:ea typeface="Calibri" pitchFamily="34" charset="-122"/>
                <a:cs typeface="Calibri" pitchFamily="34" charset="-120"/>
              </a:rPr>
              <a:t>PREMISE</a:t>
            </a:r>
            <a:endParaRPr lang="en-US" dirty="0"/>
          </a:p>
        </p:txBody>
      </p:sp>
      <p:sp>
        <p:nvSpPr>
          <p:cNvPr id="12" name="Text 9"/>
          <p:cNvSpPr txBox="1"/>
          <p:nvPr/>
        </p:nvSpPr>
        <p:spPr>
          <a:xfrm>
            <a:off x="4937760" y="3474720"/>
            <a:ext cx="2834640" cy="960120"/>
          </a:xfrm>
          <a:prstGeom prst="rect">
            <a:avLst/>
          </a:prstGeom>
          <a:noFill/>
          <a:ln/>
        </p:spPr>
        <p:txBody>
          <a:bodyPr wrap="square" lIns="0" tIns="0" rIns="0" bIns="0" rtlCol="0" anchor="t"/>
          <a:lstStyle/>
          <a:p>
            <a:pPr marL="0" indent="0">
              <a:buNone/>
            </a:pPr>
            <a:r>
              <a:rPr lang="en-US" i="1" dirty="0">
                <a:solidFill>
                  <a:srgbClr val="26313F"/>
                </a:solidFill>
                <a:latin typeface="Calibri" pitchFamily="34" charset="0"/>
                <a:ea typeface="Calibri" pitchFamily="34" charset="-122"/>
                <a:cs typeface="Calibri" pitchFamily="34" charset="-120"/>
              </a:rPr>
              <a:t>(and any other reasons offered)</a:t>
            </a:r>
            <a:endParaRPr lang="en-US" dirty="0"/>
          </a:p>
        </p:txBody>
      </p:sp>
      <p:sp>
        <p:nvSpPr>
          <p:cNvPr id="13" name="Text 10"/>
          <p:cNvSpPr txBox="1"/>
          <p:nvPr/>
        </p:nvSpPr>
        <p:spPr>
          <a:xfrm>
            <a:off x="7955280" y="3429000"/>
            <a:ext cx="914400" cy="640080"/>
          </a:xfrm>
          <a:prstGeom prst="rect">
            <a:avLst/>
          </a:prstGeom>
          <a:noFill/>
          <a:ln/>
        </p:spPr>
        <p:txBody>
          <a:bodyPr wrap="square" lIns="0" tIns="0" rIns="0" bIns="0" rtlCol="0" anchor="ctr"/>
          <a:lstStyle/>
          <a:p>
            <a:pPr marL="0" indent="0" algn="ctr">
              <a:buNone/>
            </a:pPr>
            <a:r>
              <a:rPr lang="en-US" sz="2600" b="1" dirty="0">
                <a:solidFill>
                  <a:srgbClr val="5E6B7A"/>
                </a:solidFill>
                <a:latin typeface="Calibri" pitchFamily="34" charset="0"/>
                <a:ea typeface="Calibri" pitchFamily="34" charset="-122"/>
                <a:cs typeface="Calibri" pitchFamily="34" charset="-120"/>
              </a:rPr>
              <a:t>+</a:t>
            </a:r>
            <a:endParaRPr lang="en-US" sz="2600" dirty="0"/>
          </a:p>
        </p:txBody>
      </p:sp>
      <p:sp>
        <p:nvSpPr>
          <p:cNvPr id="14" name="Shape 11"/>
          <p:cNvSpPr/>
          <p:nvPr/>
        </p:nvSpPr>
        <p:spPr>
          <a:xfrm>
            <a:off x="8869680" y="2926080"/>
            <a:ext cx="3200400" cy="1645920"/>
          </a:xfrm>
          <a:prstGeom prst="roundRect">
            <a:avLst>
              <a:gd name="adj" fmla="val 5000"/>
            </a:avLst>
          </a:prstGeom>
          <a:solidFill>
            <a:srgbClr val="FFCC00"/>
          </a:solidFill>
          <a:ln w="19050">
            <a:solidFill>
              <a:srgbClr val="FFCC00"/>
            </a:solidFill>
            <a:prstDash val="solid"/>
          </a:ln>
        </p:spPr>
        <p:txBody>
          <a:bodyPr/>
          <a:lstStyle/>
          <a:p>
            <a:endParaRPr lang="en-US"/>
          </a:p>
        </p:txBody>
      </p:sp>
      <p:sp>
        <p:nvSpPr>
          <p:cNvPr id="15" name="Text 12"/>
          <p:cNvSpPr txBox="1"/>
          <p:nvPr/>
        </p:nvSpPr>
        <p:spPr>
          <a:xfrm>
            <a:off x="9052560" y="3108960"/>
            <a:ext cx="2834640" cy="320040"/>
          </a:xfrm>
          <a:prstGeom prst="rect">
            <a:avLst/>
          </a:prstGeom>
          <a:noFill/>
          <a:ln/>
        </p:spPr>
        <p:txBody>
          <a:bodyPr wrap="square" lIns="0" tIns="0" rIns="0" bIns="0" rtlCol="0" anchor="ctr"/>
          <a:lstStyle/>
          <a:p>
            <a:pPr marL="0" indent="0">
              <a:buNone/>
            </a:pPr>
            <a:r>
              <a:rPr lang="en-US" b="1" kern="0" spc="120" dirty="0">
                <a:solidFill>
                  <a:srgbClr val="16283D"/>
                </a:solidFill>
                <a:latin typeface="Calibri" pitchFamily="34" charset="0"/>
                <a:ea typeface="Calibri" pitchFamily="34" charset="-122"/>
                <a:cs typeface="Calibri" pitchFamily="34" charset="-120"/>
              </a:rPr>
              <a:t>CONCLUSION</a:t>
            </a:r>
            <a:endParaRPr lang="en-US" dirty="0"/>
          </a:p>
        </p:txBody>
      </p:sp>
      <p:sp>
        <p:nvSpPr>
          <p:cNvPr id="16" name="Text 13"/>
          <p:cNvSpPr txBox="1"/>
          <p:nvPr/>
        </p:nvSpPr>
        <p:spPr>
          <a:xfrm>
            <a:off x="9052560" y="3474720"/>
            <a:ext cx="2834640" cy="960120"/>
          </a:xfrm>
          <a:prstGeom prst="rect">
            <a:avLst/>
          </a:prstGeom>
          <a:noFill/>
          <a:ln/>
        </p:spPr>
        <p:txBody>
          <a:bodyPr wrap="square" lIns="0" tIns="0" rIns="0" bIns="0" rtlCol="0" anchor="t"/>
          <a:lstStyle/>
          <a:p>
            <a:pPr marL="0" indent="0">
              <a:buNone/>
            </a:pPr>
            <a:r>
              <a:rPr lang="en-US" i="1" dirty="0">
                <a:solidFill>
                  <a:srgbClr val="16283D"/>
                </a:solidFill>
                <a:latin typeface="Calibri" pitchFamily="34" charset="0"/>
                <a:ea typeface="Calibri" pitchFamily="34" charset="-122"/>
                <a:cs typeface="Calibri" pitchFamily="34" charset="-120"/>
              </a:rPr>
              <a:t>“Your patient is dying.”</a:t>
            </a:r>
            <a:endParaRPr lang="en-US" dirty="0"/>
          </a:p>
        </p:txBody>
      </p:sp>
      <p:sp>
        <p:nvSpPr>
          <p:cNvPr id="17" name="Text 14"/>
          <p:cNvSpPr txBox="1"/>
          <p:nvPr/>
        </p:nvSpPr>
        <p:spPr>
          <a:xfrm>
            <a:off x="640080" y="4937760"/>
            <a:ext cx="10241280" cy="731520"/>
          </a:xfrm>
          <a:prstGeom prst="rect">
            <a:avLst/>
          </a:prstGeom>
          <a:noFill/>
          <a:ln/>
        </p:spPr>
        <p:txBody>
          <a:bodyPr wrap="square" lIns="0" tIns="0" rIns="0" bIns="0" rtlCol="0" anchor="ctr"/>
          <a:lstStyle/>
          <a:p>
            <a:pPr marL="0" indent="0">
              <a:buNone/>
            </a:pPr>
            <a:r>
              <a:rPr lang="en-US" b="1" i="1" dirty="0">
                <a:solidFill>
                  <a:srgbClr val="5E6B7A"/>
                </a:solidFill>
                <a:latin typeface="Calibri" pitchFamily="34" charset="0"/>
                <a:ea typeface="Calibri" pitchFamily="34" charset="-122"/>
                <a:cs typeface="Calibri" pitchFamily="34" charset="-120"/>
              </a:rPr>
              <a:t>Good arguments give us good reason to believe the conclusion follows from the premises.</a:t>
            </a:r>
            <a:endParaRPr lang="en-US" b="1" dirty="0"/>
          </a:p>
        </p:txBody>
      </p:sp>
      <p:sp>
        <p:nvSpPr>
          <p:cNvPr id="18" name="Text 15"/>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9" name="Text 16"/>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23</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89642"/>
    </mc:Choice>
    <mc:Fallback xmlns="">
      <p:transition spd="slow" advTm="89642"/>
    </mc:Fallback>
  </mc:AlternateContent>
  <p:extLst>
    <p:ext uri="{3A86A75C-4F4B-4683-9AE1-C65F6400EC91}">
      <p14:laserTraceLst xmlns:p14="http://schemas.microsoft.com/office/powerpoint/2010/main">
        <p14:tracePtLst>
          <p14:tracePt t="20165" x="4641850" y="6311900"/>
          <p14:tracePt t="20646" x="2801938" y="6711950"/>
          <p14:tracePt t="20652" x="2728913" y="6467475"/>
          <p14:tracePt t="20666" x="2655888" y="6237288"/>
          <p14:tracePt t="20681" x="2570163" y="5895975"/>
          <p14:tracePt t="20696" x="2497138" y="5554663"/>
          <p14:tracePt t="20716" x="2387600" y="5091113"/>
          <p14:tracePt t="20730" x="2338388" y="4702175"/>
          <p14:tracePt t="20746" x="2278063" y="4470400"/>
          <p14:tracePt t="20766" x="2228850" y="3946525"/>
          <p14:tracePt t="20780" x="2216150" y="3824288"/>
          <p14:tracePt t="20796" x="2205038" y="3667125"/>
          <p14:tracePt t="20817" x="2205038" y="3532188"/>
          <p14:tracePt t="20830" x="2216150" y="3435350"/>
          <p14:tracePt t="20846" x="2241550" y="3373438"/>
          <p14:tracePt t="20866" x="2301875" y="3263900"/>
          <p14:tracePt t="20880" x="2325688" y="3203575"/>
          <p14:tracePt t="20896" x="2362200" y="3154363"/>
          <p14:tracePt t="20916" x="2387600" y="3130550"/>
          <p14:tracePt t="20930" x="2387600" y="3106738"/>
          <p14:tracePt t="20946" x="2387600" y="3094038"/>
          <p14:tracePt t="20966" x="2387600" y="3081338"/>
          <p14:tracePt t="20995" x="2387600" y="3070225"/>
          <p14:tracePt t="21008" x="2387600" y="3057525"/>
          <p14:tracePt t="21018" x="2374900" y="3057525"/>
          <p14:tracePt t="21030" x="2351088" y="3044825"/>
          <p14:tracePt t="21046" x="2314575" y="3008313"/>
          <p14:tracePt t="21065" x="2241550" y="2971800"/>
          <p14:tracePt t="21081" x="2205038" y="2947988"/>
          <p14:tracePt t="21096" x="2132013" y="2911475"/>
          <p14:tracePt t="21115" x="2070100" y="2874963"/>
          <p14:tracePt t="21116" x="2022475" y="2862263"/>
          <p14:tracePt t="21130" x="1924050" y="2838450"/>
          <p14:tracePt t="21147" x="1839913" y="2838450"/>
          <p14:tracePt t="21165" x="1754188" y="2825750"/>
          <p14:tracePt t="21181" x="1704975" y="2801938"/>
          <p14:tracePt t="21196" x="1655763" y="2789238"/>
          <p14:tracePt t="21216" x="1535113" y="2776538"/>
          <p14:tracePt t="21230" x="1485900" y="2765425"/>
          <p14:tracePt t="21247" x="1400175" y="2752725"/>
          <p14:tracePt t="21265" x="1327150" y="2752725"/>
          <p14:tracePt t="21280" x="1290638" y="2752725"/>
          <p14:tracePt t="21296" x="1266825" y="2752725"/>
          <p14:tracePt t="21314" x="1230313" y="2752725"/>
          <p14:tracePt t="21316" x="1193800" y="2765425"/>
          <p14:tracePt t="21330" x="1169988" y="2776538"/>
          <p14:tracePt t="21346" x="1108075" y="2814638"/>
          <p14:tracePt t="21364" x="1058863" y="2851150"/>
          <p14:tracePt t="21366" x="1022350" y="2874963"/>
          <p14:tracePt t="21380" x="974725" y="2924175"/>
          <p14:tracePt t="21396" x="901700" y="2971800"/>
          <p14:tracePt t="21415" x="839788" y="3008313"/>
          <p14:tracePt t="21416" x="792163" y="3044825"/>
          <p14:tracePt t="21430" x="766763" y="3057525"/>
          <p14:tracePt t="21446" x="742950" y="3081338"/>
          <p14:tracePt t="21465" x="693738" y="3094038"/>
          <p14:tracePt t="21466" x="693738" y="3106738"/>
          <p14:tracePt t="21480" x="669925" y="3130550"/>
          <p14:tracePt t="21495" x="657225" y="3154363"/>
          <p14:tracePt t="21515" x="633413" y="3179763"/>
          <p14:tracePt t="21530" x="596900" y="3227388"/>
          <p14:tracePt t="21545" x="573088" y="3289300"/>
          <p14:tracePt t="21565" x="560388" y="3362325"/>
          <p14:tracePt t="21580" x="547688" y="3398838"/>
          <p14:tracePt t="21596" x="536575" y="3448050"/>
          <p14:tracePt t="21614" x="523875" y="3484563"/>
          <p14:tracePt t="21616" x="523875" y="3495675"/>
          <p14:tracePt t="21630" x="523875" y="3521075"/>
          <p14:tracePt t="21646" x="523875" y="3544888"/>
          <p14:tracePt t="21665" x="523875" y="3568700"/>
          <p14:tracePt t="21680" x="523875" y="3594100"/>
          <p14:tracePt t="21696" x="523875" y="3605213"/>
          <p14:tracePt t="21715" x="584200" y="3678238"/>
          <p14:tracePt t="21730" x="657225" y="3800475"/>
          <p14:tracePt t="21746" x="730250" y="3922713"/>
          <p14:tracePt t="21764" x="828675" y="4056063"/>
          <p14:tracePt t="21766" x="852488" y="4092575"/>
          <p14:tracePt t="21781" x="925513" y="4141788"/>
          <p14:tracePt t="21795" x="962025" y="4165600"/>
          <p14:tracePt t="21814" x="1022350" y="4191000"/>
          <p14:tracePt t="21815" x="1035050" y="4191000"/>
          <p14:tracePt t="21830" x="1096963" y="4191000"/>
          <p14:tracePt t="21846" x="1169988" y="4191000"/>
          <p14:tracePt t="21864" x="1339850" y="4141788"/>
          <p14:tracePt t="21865" x="1522413" y="4129088"/>
          <p14:tracePt t="21879" x="1778000" y="4068763"/>
          <p14:tracePt t="21896" x="1949450" y="4006850"/>
          <p14:tracePt t="21915" x="2155825" y="3933825"/>
          <p14:tracePt t="21929" x="2216150" y="3910013"/>
          <p14:tracePt t="21946" x="2289175" y="3897313"/>
          <p14:tracePt t="21965" x="2374900" y="3860800"/>
          <p14:tracePt t="21979" x="2411413" y="3836988"/>
          <p14:tracePt t="21996" x="2447925" y="3813175"/>
          <p14:tracePt t="22015" x="2508250" y="3714750"/>
          <p14:tracePt t="22029" x="2533650" y="3703638"/>
          <p14:tracePt t="22030" x="2546350" y="3678238"/>
          <p14:tracePt t="22047" x="2570163" y="3617913"/>
          <p14:tracePt t="22062" x="2593975" y="3568700"/>
          <p14:tracePt t="22065" x="2606675" y="3532188"/>
          <p14:tracePt t="22080" x="2619375" y="3484563"/>
          <p14:tracePt t="22095" x="2643188" y="3398838"/>
          <p14:tracePt t="22116" x="2643188" y="3300413"/>
          <p14:tracePt t="22129" x="2643188" y="3252788"/>
          <p14:tracePt t="22145" x="2643188" y="3190875"/>
          <p14:tracePt t="22164" x="2643188" y="3130550"/>
          <p14:tracePt t="22165" x="2630488" y="3106738"/>
          <p14:tracePt t="22179" x="2606675" y="3057525"/>
          <p14:tracePt t="22195" x="2582863" y="2984500"/>
          <p14:tracePt t="22214" x="2508250" y="2887663"/>
          <p14:tracePt t="22215" x="2484438" y="2838450"/>
          <p14:tracePt t="22229" x="2435225" y="2801938"/>
          <p14:tracePt t="22230" x="2398713" y="2765425"/>
          <p14:tracePt t="22245" x="2278063" y="2679700"/>
          <p14:tracePt t="22268" x="2119313" y="2619375"/>
          <p14:tracePt t="22279" x="2058988" y="2582863"/>
          <p14:tracePt t="22295" x="2009775" y="2570163"/>
          <p14:tracePt t="22314" x="1960563" y="2570163"/>
          <p14:tracePt t="22315" x="1936750" y="2570163"/>
          <p14:tracePt t="22329" x="1876425" y="2570163"/>
          <p14:tracePt t="22345" x="1803400" y="2570163"/>
          <p14:tracePt t="22364" x="1692275" y="2570163"/>
          <p14:tracePt t="22365" x="1655763" y="2570163"/>
          <p14:tracePt t="22379" x="1546225" y="2606675"/>
          <p14:tracePt t="22396" x="1462088" y="2630488"/>
          <p14:tracePt t="22412" x="1389063" y="2667000"/>
          <p14:tracePt t="22415" x="1339850" y="2692400"/>
          <p14:tracePt t="22429" x="1290638" y="2740025"/>
          <p14:tracePt t="22447" x="1217613" y="2765425"/>
          <p14:tracePt t="22463" x="1169988" y="2801938"/>
          <p14:tracePt t="22465" x="1120775" y="2838450"/>
          <p14:tracePt t="22479" x="1047750" y="2874963"/>
          <p14:tracePt t="22496" x="962025" y="2924175"/>
          <p14:tracePt t="22513" x="876300" y="2984500"/>
          <p14:tracePt t="22515" x="852488" y="3008313"/>
          <p14:tracePt t="22528" x="815975" y="3021013"/>
          <p14:tracePt t="22529" x="779463" y="3057525"/>
          <p14:tracePt t="22545" x="730250" y="3106738"/>
          <p14:tracePt t="22563" x="693738" y="3143250"/>
          <p14:tracePt t="22564" x="633413" y="3203575"/>
          <p14:tracePt t="22579" x="573088" y="3300413"/>
          <p14:tracePt t="22596" x="500063" y="3422650"/>
          <p14:tracePt t="22612" x="463550" y="3508375"/>
          <p14:tracePt t="22614" x="438150" y="3544888"/>
          <p14:tracePt t="22629" x="390525" y="3605213"/>
          <p14:tracePt t="22646" x="352425" y="3667125"/>
          <p14:tracePt t="22663" x="315913" y="3740150"/>
          <p14:tracePt t="22665" x="304800" y="3763963"/>
          <p14:tracePt t="22679" x="279400" y="3849688"/>
          <p14:tracePt t="22696" x="279400" y="3922713"/>
          <p14:tracePt t="22713" x="279400" y="3995738"/>
          <p14:tracePt t="22714" x="279400" y="4032250"/>
          <p14:tracePt t="22729" x="279400" y="4129088"/>
          <p14:tracePt t="22747" x="279400" y="4214813"/>
          <p14:tracePt t="22763" x="304800" y="4287838"/>
          <p14:tracePt t="22764" x="341313" y="4360863"/>
          <p14:tracePt t="22779" x="377825" y="4519613"/>
          <p14:tracePt t="22796" x="474663" y="4714875"/>
          <p14:tracePt t="22813" x="560388" y="4872038"/>
          <p14:tracePt t="22814" x="609600" y="4908550"/>
          <p14:tracePt t="22829" x="706438" y="5054600"/>
          <p14:tracePt t="22846" x="766763" y="5140325"/>
          <p14:tracePt t="22863" x="815975" y="5249863"/>
          <p14:tracePt t="22864" x="876300" y="5299075"/>
          <p14:tracePt t="22879" x="938213" y="5359400"/>
          <p14:tracePt t="22896" x="1047750" y="5432425"/>
          <p14:tracePt t="22912" x="1181100" y="5494338"/>
          <p14:tracePt t="22914" x="1266825" y="5494338"/>
          <p14:tracePt t="22928" x="1400175" y="5518150"/>
          <p14:tracePt t="22946" x="1582738" y="5518150"/>
          <p14:tracePt t="22962" x="1863725" y="5505450"/>
          <p14:tracePt t="22964" x="2009775" y="5481638"/>
          <p14:tracePt t="22978" x="2168525" y="5421313"/>
          <p14:tracePt t="22996" x="2325688" y="5348288"/>
          <p14:tracePt t="23012" x="2520950" y="5262563"/>
          <p14:tracePt t="23014" x="2619375" y="5176838"/>
          <p14:tracePt t="23028" x="2801938" y="5091113"/>
          <p14:tracePt t="23047" x="2911475" y="5006975"/>
          <p14:tracePt t="23062" x="2995613" y="4921250"/>
          <p14:tracePt t="23064" x="3032125" y="4884738"/>
          <p14:tracePt t="23078" x="3117850" y="4775200"/>
          <p14:tracePt t="23096" x="3190875" y="4689475"/>
          <p14:tracePt t="23112" x="3240088" y="4603750"/>
          <p14:tracePt t="23114" x="3263900" y="4567238"/>
          <p14:tracePt t="23128" x="3325813" y="4483100"/>
          <p14:tracePt t="23147" x="3349625" y="4433888"/>
          <p14:tracePt t="23163" x="3362325" y="4373563"/>
          <p14:tracePt t="23164" x="3373438" y="4373563"/>
          <p14:tracePt t="23178" x="3409950" y="4300538"/>
          <p14:tracePt t="23196" x="3409950" y="4264025"/>
          <p14:tracePt t="23213" x="3409950" y="4178300"/>
          <p14:tracePt t="23228" x="3409950" y="4141788"/>
          <p14:tracePt t="23246" x="3373438" y="4068763"/>
          <p14:tracePt t="23267" x="3325813" y="3970338"/>
          <p14:tracePt t="23278" x="3240088" y="3873500"/>
          <p14:tracePt t="23296" x="3167063" y="3800475"/>
          <p14:tracePt t="23312" x="3081338" y="3727450"/>
          <p14:tracePt t="23313" x="3044825" y="3703638"/>
          <p14:tracePt t="23328" x="2959100" y="3630613"/>
          <p14:tracePt t="23347" x="2825750" y="3557588"/>
          <p14:tracePt t="23361" x="2716213" y="3471863"/>
          <p14:tracePt t="23363" x="2679700" y="3435350"/>
          <p14:tracePt t="23378" x="2557463" y="3386138"/>
          <p14:tracePt t="23396" x="2471738" y="3325813"/>
          <p14:tracePt t="23412" x="2424113" y="3276600"/>
          <p14:tracePt t="23413" x="2374900" y="3263900"/>
          <p14:tracePt t="23428" x="2314575" y="3252788"/>
          <p14:tracePt t="23447" x="2241550" y="3227388"/>
          <p14:tracePt t="23449" x="2205038" y="3216275"/>
          <p14:tracePt t="23463" x="2119313" y="3216275"/>
          <p14:tracePt t="23478" x="2009775" y="3263900"/>
          <p14:tracePt t="23496" x="1936750" y="3300413"/>
          <p14:tracePt t="23514" x="1839913" y="3398838"/>
          <p14:tracePt t="23528" x="1741488" y="3495675"/>
          <p14:tracePt t="23547" x="1644650" y="3605213"/>
          <p14:tracePt t="23548" x="1571625" y="3678238"/>
          <p14:tracePt t="23562" x="1535113" y="3714750"/>
          <p14:tracePt t="23563" x="1449388" y="3776663"/>
          <p14:tracePt t="23578" x="1412875" y="3813175"/>
          <p14:tracePt t="23579" x="1339850" y="3886200"/>
          <p14:tracePt t="23597" x="1243013" y="4019550"/>
          <p14:tracePt t="23598" x="1169988" y="4129088"/>
          <p14:tracePt t="23611" x="1133475" y="4214813"/>
          <p14:tracePt t="23613" x="1108075" y="4251325"/>
          <p14:tracePt t="23628" x="1058863" y="4360863"/>
          <p14:tracePt t="23646" x="1022350" y="4421188"/>
          <p14:tracePt t="23661" x="998538" y="4483100"/>
          <p14:tracePt t="23663" x="998538" y="4506913"/>
          <p14:tracePt t="23678" x="985838" y="4556125"/>
          <p14:tracePt t="23696" x="985838" y="4592638"/>
          <p14:tracePt t="23711" x="985838" y="4652963"/>
          <p14:tracePt t="23713" x="985838" y="4689475"/>
          <p14:tracePt t="23727" x="985838" y="4714875"/>
          <p14:tracePt t="23746" x="998538" y="4824413"/>
          <p14:tracePt t="23761" x="1058863" y="4921250"/>
          <p14:tracePt t="23777" x="1169988" y="5018088"/>
          <p14:tracePt t="23796" x="1327150" y="5200650"/>
          <p14:tracePt t="23811" x="1595438" y="5421313"/>
          <p14:tracePt t="23827" x="1754188" y="5554663"/>
          <p14:tracePt t="23846" x="1912938" y="5688013"/>
          <p14:tracePt t="23861" x="2179638" y="5834063"/>
          <p14:tracePt t="23878" x="2325688" y="5895975"/>
          <p14:tracePt t="23897" x="2435225" y="5932488"/>
          <p14:tracePt t="23898" x="2497138" y="5969000"/>
          <p14:tracePt t="23911" x="2619375" y="5992813"/>
          <p14:tracePt t="23927" x="2765425" y="5992813"/>
          <p14:tracePt t="23946" x="2947988" y="5907088"/>
          <p14:tracePt t="23961" x="3214688" y="5749925"/>
          <p14:tracePt t="23977" x="3349625" y="5591175"/>
          <p14:tracePt t="23996" x="3471863" y="5395913"/>
          <p14:tracePt t="24011" x="3581400" y="5213350"/>
          <p14:tracePt t="24029" x="3617913" y="5153025"/>
          <p14:tracePt t="24045" x="3641725" y="5103813"/>
          <p14:tracePt t="24061" x="3690938" y="5006975"/>
          <p14:tracePt t="24077" x="3714750" y="4921250"/>
          <p14:tracePt t="24096" x="3738563" y="4860925"/>
          <p14:tracePt t="24111" x="3763963" y="4725988"/>
          <p14:tracePt t="24127" x="3763963" y="4678363"/>
          <p14:tracePt t="24146" x="3763963" y="4629150"/>
          <p14:tracePt t="24161" x="3751263" y="4579938"/>
          <p14:tracePt t="24177" x="3727450" y="4556125"/>
          <p14:tracePt t="24196" x="3654425" y="4483100"/>
          <p14:tracePt t="24197" x="3629025" y="4470400"/>
          <p14:tracePt t="24211" x="3544888" y="4397375"/>
          <p14:tracePt t="24227" x="3459163" y="4348163"/>
          <p14:tracePt t="24247" x="3336925" y="4251325"/>
          <p14:tracePt t="24267" x="3203575" y="4202113"/>
          <p14:tracePt t="24269" x="3167063" y="4178300"/>
          <p14:tracePt t="24278" x="3068638" y="4141788"/>
          <p14:tracePt t="24296" x="2922588" y="4105275"/>
          <p14:tracePt t="24297" x="2886075" y="4092575"/>
          <p14:tracePt t="24311" x="2740025" y="4068763"/>
          <p14:tracePt t="24327" x="2667000" y="4056063"/>
          <p14:tracePt t="24346" x="2497138" y="4043363"/>
          <p14:tracePt t="24360" x="2398713" y="4019550"/>
          <p14:tracePt t="24361" x="2374900" y="4019550"/>
          <p14:tracePt t="24377" x="2289175" y="4019550"/>
          <p14:tracePt t="24396" x="2228850" y="4032250"/>
          <p14:tracePt t="24397" x="2179638" y="4043363"/>
          <p14:tracePt t="24411" x="2119313" y="4068763"/>
          <p14:tracePt t="24427" x="2046288" y="4154488"/>
          <p14:tracePt t="24445" x="1973263" y="4251325"/>
          <p14:tracePt t="24447" x="1924050" y="4311650"/>
          <p14:tracePt t="24461" x="1839913" y="4433888"/>
          <p14:tracePt t="24477" x="1765300" y="4494213"/>
          <p14:tracePt t="24496" x="1681163" y="4579938"/>
          <p14:tracePt t="24497" x="1631950" y="4652963"/>
          <p14:tracePt t="24510" x="1558925" y="4811713"/>
          <p14:tracePt t="24527" x="1485900" y="4970463"/>
          <p14:tracePt t="24545" x="1462088" y="5140325"/>
          <p14:tracePt t="24547" x="1449388" y="5176838"/>
          <p14:tracePt t="24560" x="1449388" y="5249863"/>
          <p14:tracePt t="24577" x="1449388" y="5311775"/>
          <p14:tracePt t="24596" x="1449388" y="5421313"/>
          <p14:tracePt t="24606" x="1462088" y="5432425"/>
          <p14:tracePt t="24612" x="1485900" y="5457825"/>
          <p14:tracePt t="24626" x="1558925" y="5530850"/>
          <p14:tracePt t="24646" x="1754188" y="5591175"/>
          <p14:tracePt t="24661" x="1936750" y="5554663"/>
          <p14:tracePt t="24677" x="2192338" y="5408613"/>
          <p14:tracePt t="24696" x="2570163" y="5153025"/>
          <p14:tracePt t="24710" x="2716213" y="5018088"/>
          <p14:tracePt t="24726" x="2838450" y="4762500"/>
          <p14:tracePt t="24747" x="2874963" y="4579938"/>
          <p14:tracePt t="24760" x="2874963" y="4483100"/>
          <p14:tracePt t="24776" x="2874963" y="4410075"/>
          <p14:tracePt t="24796" x="2862263" y="4214813"/>
          <p14:tracePt t="24810" x="2849563" y="4129088"/>
          <p14:tracePt t="24811" x="2838450" y="4068763"/>
          <p14:tracePt t="24826" x="2801938" y="3910013"/>
          <p14:tracePt t="24845" x="2740025" y="3776663"/>
          <p14:tracePt t="24847" x="2703513" y="3703638"/>
          <p14:tracePt t="24860" x="2606675" y="3557588"/>
          <p14:tracePt t="24877" x="2508250" y="3362325"/>
          <p14:tracePt t="24895" x="2424113" y="3216275"/>
          <p14:tracePt t="24897" x="2387600" y="3154363"/>
          <p14:tracePt t="24910" x="2289175" y="3044825"/>
          <p14:tracePt t="24926" x="2228850" y="2960688"/>
          <p14:tracePt t="24946" x="2143125" y="2887663"/>
          <p14:tracePt t="24961" x="2070100" y="2838450"/>
          <p14:tracePt t="24976" x="2009775" y="2814638"/>
          <p14:tracePt t="24995" x="1900238" y="2789238"/>
          <p14:tracePt t="25011" x="1839913" y="2789238"/>
          <p14:tracePt t="25026" x="1790700" y="2776538"/>
          <p14:tracePt t="25046" x="1717675" y="2776538"/>
          <p14:tracePt t="25060" x="1668463" y="2789238"/>
          <p14:tracePt t="25077" x="1608138" y="2801938"/>
          <p14:tracePt t="25096" x="1485900" y="2874963"/>
          <p14:tracePt t="25110" x="1412875" y="2911475"/>
          <p14:tracePt t="25127" x="1339850" y="2960688"/>
          <p14:tracePt t="25145" x="1217613" y="3057525"/>
          <p14:tracePt t="25160" x="1133475" y="3143250"/>
          <p14:tracePt t="25176" x="1022350" y="3313113"/>
          <p14:tracePt t="25194" x="974725" y="3422650"/>
          <p14:tracePt t="25196" x="949325" y="3459163"/>
          <p14:tracePt t="25210" x="901700" y="3544888"/>
          <p14:tracePt t="25226" x="876300" y="3581400"/>
          <p14:tracePt t="25245" x="839788" y="3654425"/>
          <p14:tracePt t="25263" x="828675" y="3690938"/>
          <p14:tracePt t="25276" x="828675" y="3727450"/>
          <p14:tracePt t="25295" x="828675" y="3763963"/>
          <p14:tracePt t="25296" x="828675" y="3787775"/>
          <p14:tracePt t="25310" x="865188" y="3873500"/>
          <p14:tracePt t="25326" x="912813" y="4006850"/>
          <p14:tracePt t="25345" x="985838" y="4129088"/>
          <p14:tracePt t="25346" x="1022350" y="4165600"/>
          <p14:tracePt t="25360" x="1096963" y="4251325"/>
          <p14:tracePt t="25376" x="1157288" y="4300538"/>
          <p14:tracePt t="25395" x="1266825" y="4348163"/>
          <p14:tracePt t="25396" x="1339850" y="4384675"/>
          <p14:tracePt t="25410" x="1485900" y="4446588"/>
          <p14:tracePt t="25427" x="1608138" y="4483100"/>
          <p14:tracePt t="25445" x="1754188" y="4530725"/>
          <p14:tracePt t="25460" x="1900238" y="4530725"/>
          <p14:tracePt t="25476" x="2095500" y="4494213"/>
          <p14:tracePt t="25495" x="2301875" y="4433888"/>
          <p14:tracePt t="25496" x="2374900" y="4410075"/>
          <p14:tracePt t="25511" x="2471738" y="4360863"/>
          <p14:tracePt t="25526" x="2520950" y="4337050"/>
          <p14:tracePt t="25545" x="2557463" y="4337050"/>
          <p14:tracePt t="25560" x="2570163" y="4337050"/>
          <p14:tracePt t="26060" x="2593975" y="4264025"/>
          <p14:tracePt t="26067" x="2606675" y="4178300"/>
          <p14:tracePt t="26076" x="2619375" y="4129088"/>
          <p14:tracePt t="26095" x="2655888" y="3910013"/>
          <p14:tracePt t="26109" x="2692400" y="3776663"/>
          <p14:tracePt t="26126" x="2703513" y="3654425"/>
          <p14:tracePt t="26144" x="2716213" y="3568700"/>
          <p14:tracePt t="26146" x="2716213" y="3532188"/>
          <p14:tracePt t="26159" x="2716213" y="3459163"/>
          <p14:tracePt t="26176" x="2716213" y="3386138"/>
          <p14:tracePt t="26194" x="2679700" y="3313113"/>
          <p14:tracePt t="26196" x="2655888" y="3276600"/>
          <p14:tracePt t="26209" x="2606675" y="3179763"/>
          <p14:tracePt t="26226" x="2497138" y="3106738"/>
          <p14:tracePt t="26245" x="2252663" y="2911475"/>
          <p14:tracePt t="26264" x="2143125" y="2862263"/>
          <p14:tracePt t="26276" x="2070100" y="2765425"/>
          <p14:tracePt t="26294" x="1949450" y="2716213"/>
          <p14:tracePt t="26296" x="1900238" y="2692400"/>
          <p14:tracePt t="26309" x="1741488" y="2630488"/>
          <p14:tracePt t="26325" x="1582738" y="2606675"/>
          <p14:tracePt t="26344" x="1462088" y="2593975"/>
          <p14:tracePt t="26345" x="1425575" y="2593975"/>
          <p14:tracePt t="26359" x="1316038" y="2593975"/>
          <p14:tracePt t="26376" x="1206500" y="2606675"/>
          <p14:tracePt t="26394" x="1096963" y="2643188"/>
          <p14:tracePt t="26395" x="985838" y="2667000"/>
          <p14:tracePt t="26409" x="815975" y="2703513"/>
          <p14:tracePt t="26425" x="719138" y="2740025"/>
          <p14:tracePt t="26444" x="633413" y="2801938"/>
          <p14:tracePt t="26445" x="547688" y="2851150"/>
          <p14:tracePt t="26459" x="474663" y="2924175"/>
          <p14:tracePt t="26475" x="341313" y="3070225"/>
          <p14:tracePt t="26494" x="268288" y="3203575"/>
          <p14:tracePt t="26495" x="219075" y="3276600"/>
          <p14:tracePt t="26509" x="182563" y="3362325"/>
          <p14:tracePt t="26526" x="146050" y="3422650"/>
          <p14:tracePt t="26544" x="96838" y="3532188"/>
          <p14:tracePt t="26546" x="96838" y="3630613"/>
          <p14:tracePt t="26559" x="85725" y="3800475"/>
          <p14:tracePt t="26576" x="85725" y="3970338"/>
          <p14:tracePt t="26594" x="73025" y="4081463"/>
          <p14:tracePt t="26595" x="73025" y="4117975"/>
          <p14:tracePt t="26609" x="73025" y="4191000"/>
          <p14:tracePt t="26625" x="96838" y="4264025"/>
          <p14:tracePt t="26644" x="146050" y="4324350"/>
          <p14:tracePt t="26646" x="182563" y="4360863"/>
          <p14:tracePt t="26659" x="242888" y="4410075"/>
          <p14:tracePt t="26675" x="377825" y="4519613"/>
          <p14:tracePt t="26693" x="584200" y="4629150"/>
          <p14:tracePt t="26695" x="706438" y="4640263"/>
          <p14:tracePt t="26709" x="998538" y="4702175"/>
          <p14:tracePt t="26726" x="1243013" y="4751388"/>
          <p14:tracePt t="26743" x="1436688" y="4787900"/>
          <p14:tracePt t="26745" x="1535113" y="4787900"/>
          <p14:tracePt t="26759" x="1803400" y="4762500"/>
          <p14:tracePt t="26776" x="1997075" y="4738688"/>
          <p14:tracePt t="26793" x="2095500" y="4678363"/>
          <p14:tracePt t="26795" x="2168525" y="4629150"/>
          <p14:tracePt t="26808" x="2205038" y="4592638"/>
          <p14:tracePt t="26810" x="2278063" y="4530725"/>
          <p14:tracePt t="26826" x="2411413" y="4373563"/>
          <p14:tracePt t="26841" x="2520950" y="4238625"/>
          <p14:tracePt t="26844" x="2593975" y="4165600"/>
          <p14:tracePt t="26859" x="2703513" y="4056063"/>
          <p14:tracePt t="26876" x="2776538" y="3910013"/>
          <p14:tracePt t="26893" x="2813050" y="3813175"/>
          <p14:tracePt t="26895" x="2825750" y="3751263"/>
          <p14:tracePt t="26909" x="2849563" y="3654425"/>
          <p14:tracePt t="26926" x="2862263" y="3594100"/>
          <p14:tracePt t="26943" x="2862263" y="3521075"/>
          <p14:tracePt t="26945" x="2862263" y="3484563"/>
          <p14:tracePt t="26958" x="2825750" y="3386138"/>
          <p14:tracePt t="26976" x="2776538" y="3263900"/>
          <p14:tracePt t="26993" x="2619375" y="3094038"/>
          <p14:tracePt t="26994" x="2546350" y="3008313"/>
          <p14:tracePt t="27008" x="2362200" y="2825750"/>
          <p14:tracePt t="27027" x="2252663" y="2765425"/>
          <p14:tracePt t="27043" x="2070100" y="2692400"/>
          <p14:tracePt t="27044" x="1985963" y="2655888"/>
          <p14:tracePt t="27058" x="1741488" y="2606675"/>
          <p14:tracePt t="27076" x="1535113" y="2606675"/>
          <p14:tracePt t="27092" x="1389063" y="2606675"/>
          <p14:tracePt t="27094" x="1339850" y="2606675"/>
          <p14:tracePt t="27108" x="1303338" y="2606675"/>
          <p14:tracePt t="27109" x="1243013" y="2630488"/>
          <p14:tracePt t="27126" x="1157288" y="2655888"/>
          <p14:tracePt t="27144" x="1011238" y="2740025"/>
          <p14:tracePt t="27158" x="949325" y="2789238"/>
          <p14:tracePt t="27176" x="912813" y="2874963"/>
          <p14:tracePt t="27192" x="839788" y="2997200"/>
          <p14:tracePt t="27194" x="815975" y="3081338"/>
          <p14:tracePt t="27208" x="779463" y="3179763"/>
          <p14:tracePt t="27226" x="755650" y="3263900"/>
          <p14:tracePt t="27242" x="742950" y="3336925"/>
          <p14:tracePt t="27244" x="719138" y="3409950"/>
          <p14:tracePt t="27258" x="719138" y="3568700"/>
          <p14:tracePt t="27276" x="719138" y="3763963"/>
          <p14:tracePt t="27291" x="730250" y="3910013"/>
          <p14:tracePt t="27294" x="742950" y="3970338"/>
          <p14:tracePt t="27308" x="792163" y="4191000"/>
          <p14:tracePt t="27326" x="889000" y="4373563"/>
          <p14:tracePt t="27341" x="974725" y="4543425"/>
          <p14:tracePt t="27344" x="1071563" y="4640263"/>
          <p14:tracePt t="27358" x="1316038" y="4799013"/>
          <p14:tracePt t="27376" x="1485900" y="4872038"/>
          <p14:tracePt t="27392" x="1778000" y="4957763"/>
          <p14:tracePt t="27394" x="2033588" y="4981575"/>
          <p14:tracePt t="27408" x="2338388" y="4981575"/>
          <p14:tracePt t="27427" x="2630488" y="4970463"/>
          <p14:tracePt t="27441" x="2922588" y="4908550"/>
          <p14:tracePt t="27444" x="3008313" y="4872038"/>
          <p14:tracePt t="27458" x="3167063" y="4824413"/>
          <p14:tracePt t="27477" x="3240088" y="4787900"/>
          <p14:tracePt t="27491" x="3289300" y="4751388"/>
          <p14:tracePt t="27493" x="3300413" y="4738688"/>
          <p14:tracePt t="27514" x="3313113" y="4738688"/>
          <p14:tracePt t="28236" x="3409950" y="4725988"/>
          <p14:tracePt t="28249" x="3751263" y="4665663"/>
          <p14:tracePt t="28258" x="3933825" y="4665663"/>
          <p14:tracePt t="28276" x="4251325" y="4640263"/>
          <p14:tracePt t="28291" x="4749800" y="4616450"/>
          <p14:tracePt t="28307" x="5103813" y="4603750"/>
          <p14:tracePt t="28326" x="5505450" y="4567238"/>
          <p14:tracePt t="28341" x="5834063" y="4567238"/>
          <p14:tracePt t="28343" x="5980113" y="4567238"/>
          <p14:tracePt t="28357" x="6297613" y="4543425"/>
          <p14:tracePt t="28376" x="6527800" y="4556125"/>
          <p14:tracePt t="28391" x="6821488" y="4556125"/>
          <p14:tracePt t="28407" x="6991350" y="4556125"/>
          <p14:tracePt t="28427" x="7100888" y="4556125"/>
          <p14:tracePt t="28441" x="7150100" y="4556125"/>
          <p14:tracePt t="28457" x="7173913" y="4556125"/>
          <p14:tracePt t="28475" x="7197725" y="4556125"/>
          <p14:tracePt t="28477" x="7223125" y="4556125"/>
          <p14:tracePt t="28491" x="7246938" y="4543425"/>
          <p14:tracePt t="28507" x="7283450" y="4530725"/>
          <p14:tracePt t="28527" x="7343775" y="4519613"/>
          <p14:tracePt t="28541" x="7392988" y="4506913"/>
          <p14:tracePt t="28557" x="7466013" y="4483100"/>
          <p14:tracePt t="28577" x="7564438" y="4457700"/>
          <p14:tracePt t="28591" x="7600950" y="4446588"/>
          <p14:tracePt t="28607" x="7648575" y="4421188"/>
          <p14:tracePt t="28626" x="7685088" y="4421188"/>
          <p14:tracePt t="28641" x="7710488" y="4410075"/>
          <p14:tracePt t="28657" x="7747000" y="4397375"/>
          <p14:tracePt t="28684" x="7758113" y="4384675"/>
          <p14:tracePt t="28763" x="7770813" y="4384675"/>
          <p14:tracePt t="29163" x="7770813" y="4360863"/>
          <p14:tracePt t="29169" x="7770813" y="4348163"/>
          <p14:tracePt t="29176" x="7770813" y="4311650"/>
          <p14:tracePt t="29190" x="7770813" y="4275138"/>
          <p14:tracePt t="29206" x="7770813" y="4238625"/>
          <p14:tracePt t="29226" x="7770813" y="4178300"/>
          <p14:tracePt t="29241" x="7758113" y="4141788"/>
          <p14:tracePt t="29258" x="7734300" y="4092575"/>
          <p14:tracePt t="29276" x="7697788" y="4019550"/>
          <p14:tracePt t="29290" x="7673975" y="3959225"/>
          <p14:tracePt t="29306" x="7648575" y="3897313"/>
          <p14:tracePt t="29325" x="7624763" y="3836988"/>
          <p14:tracePt t="29327" x="7600950" y="3824288"/>
          <p14:tracePt t="29340" x="7588250" y="3751263"/>
          <p14:tracePt t="29356" x="7564438" y="3714750"/>
          <p14:tracePt t="29375" x="7539038" y="3667125"/>
          <p14:tracePt t="29376" x="7526338" y="3654425"/>
          <p14:tracePt t="29390" x="7478713" y="3617913"/>
          <p14:tracePt t="29406" x="7429500" y="3568700"/>
          <p14:tracePt t="29424" x="7380288" y="3532188"/>
          <p14:tracePt t="29426" x="7356475" y="3521075"/>
          <p14:tracePt t="29440" x="7307263" y="3459163"/>
          <p14:tracePt t="29456" x="7246938" y="3422650"/>
          <p14:tracePt t="29475" x="7186613" y="3373438"/>
          <p14:tracePt t="29477" x="7150100" y="3336925"/>
          <p14:tracePt t="29490" x="7113588" y="3289300"/>
          <p14:tracePt t="29506" x="7051675" y="3263900"/>
          <p14:tracePt t="29524" x="7004050" y="3190875"/>
          <p14:tracePt t="29526" x="6978650" y="3179763"/>
          <p14:tracePt t="29540" x="6905625" y="3143250"/>
          <p14:tracePt t="29556" x="6821488" y="3094038"/>
          <p14:tracePt t="29575" x="6723063" y="3070225"/>
          <p14:tracePt t="29578" x="6673850" y="3057525"/>
          <p14:tracePt t="29590" x="6564313" y="3044825"/>
          <p14:tracePt t="29599" x="6527800" y="3044825"/>
          <p14:tracePt t="29606" x="6503988" y="3044825"/>
          <p14:tracePt t="29625" x="6418263" y="3033713"/>
          <p14:tracePt t="29626" x="6345238" y="3033713"/>
          <p14:tracePt t="29640" x="6199188" y="3033713"/>
          <p14:tracePt t="29656" x="6089650" y="3021013"/>
          <p14:tracePt t="29674" x="5956300" y="3021013"/>
          <p14:tracePt t="29676" x="5870575" y="3021013"/>
          <p14:tracePt t="29690" x="5761038" y="3021013"/>
          <p14:tracePt t="29706" x="5651500" y="3044825"/>
          <p14:tracePt t="29725" x="5481638" y="3057525"/>
          <p14:tracePt t="29726" x="5395913" y="3070225"/>
          <p14:tracePt t="29741" x="5249863" y="3081338"/>
          <p14:tracePt t="29756" x="5164138" y="3106738"/>
          <p14:tracePt t="29775" x="5054600" y="3154363"/>
          <p14:tracePt t="29790" x="4994275" y="3167063"/>
          <p14:tracePt t="29806" x="4908550" y="3190875"/>
          <p14:tracePt t="29825" x="4786313" y="3276600"/>
          <p14:tracePt t="29840" x="4738688" y="3325813"/>
          <p14:tracePt t="29856" x="4676775" y="3362325"/>
          <p14:tracePt t="29874" x="4652963" y="3398838"/>
          <p14:tracePt t="29876" x="4640263" y="3422650"/>
          <p14:tracePt t="29889" x="4627563" y="3435350"/>
          <p14:tracePt t="29890" x="4603750" y="3459163"/>
          <p14:tracePt t="29906" x="4591050" y="3495675"/>
          <p14:tracePt t="29924" x="4591050" y="3521075"/>
          <p14:tracePt t="29939" x="4591050" y="3557588"/>
          <p14:tracePt t="29956" x="4591050" y="3594100"/>
          <p14:tracePt t="29975" x="4591050" y="3690938"/>
          <p14:tracePt t="29989" x="4591050" y="3751263"/>
          <p14:tracePt t="30006" x="4591050" y="3836988"/>
          <p14:tracePt t="30024" x="4652963" y="3946525"/>
          <p14:tracePt t="30026" x="4676775" y="4006850"/>
          <p14:tracePt t="30041" x="4786313" y="4141788"/>
          <p14:tracePt t="30056" x="4921250" y="4251325"/>
          <p14:tracePt t="30074" x="5030788" y="4397375"/>
          <p14:tracePt t="30076" x="5091113" y="4433888"/>
          <p14:tracePt t="30089" x="5200650" y="4579938"/>
          <p14:tracePt t="30106" x="5297488" y="4678363"/>
          <p14:tracePt t="30124" x="5419725" y="4775200"/>
          <p14:tracePt t="30126" x="5492750" y="4799013"/>
          <p14:tracePt t="30139" x="5614988" y="4860925"/>
          <p14:tracePt t="30155" x="5675313" y="4872038"/>
          <p14:tracePt t="30174" x="5761038" y="4908550"/>
          <p14:tracePt t="30175" x="5797550" y="4921250"/>
          <p14:tracePt t="30190" x="5883275" y="4933950"/>
          <p14:tracePt t="30206" x="5992813" y="4933950"/>
          <p14:tracePt t="30224" x="6138863" y="4921250"/>
          <p14:tracePt t="30226" x="6224588" y="4921250"/>
          <p14:tracePt t="30240" x="6357938" y="4860925"/>
          <p14:tracePt t="30256" x="6467475" y="4787900"/>
          <p14:tracePt t="30274" x="6600825" y="4616450"/>
          <p14:tracePt t="30276" x="6662738" y="4519613"/>
          <p14:tracePt t="30289" x="6746875" y="4384675"/>
          <p14:tracePt t="30305" x="6808788" y="4275138"/>
          <p14:tracePt t="30324" x="6881813" y="4178300"/>
          <p14:tracePt t="30325" x="6918325" y="4117975"/>
          <p14:tracePt t="30339" x="7004050" y="3983038"/>
          <p14:tracePt t="30355" x="7077075" y="3824288"/>
          <p14:tracePt t="30374" x="7113588" y="3667125"/>
          <p14:tracePt t="30375" x="7124700" y="3617913"/>
          <p14:tracePt t="30389" x="7137400" y="3532188"/>
          <p14:tracePt t="30406" x="7137400" y="3422650"/>
          <p14:tracePt t="30424" x="7124700" y="3325813"/>
          <p14:tracePt t="30426" x="7113588" y="3263900"/>
          <p14:tracePt t="30439" x="7077075" y="3154363"/>
          <p14:tracePt t="30456" x="7015163" y="3057525"/>
          <p14:tracePt t="30474" x="6954838" y="3021013"/>
          <p14:tracePt t="30476" x="6905625" y="2997200"/>
          <p14:tracePt t="30489" x="6783388" y="2911475"/>
          <p14:tracePt t="30506" x="6723063" y="2887663"/>
          <p14:tracePt t="30524" x="6637338" y="2862263"/>
          <p14:tracePt t="30525" x="6553200" y="2838450"/>
          <p14:tracePt t="30539" x="6407150" y="2851150"/>
          <p14:tracePt t="30555" x="6211888" y="2887663"/>
          <p14:tracePt t="30574" x="6065838" y="2947988"/>
          <p14:tracePt t="30575" x="5967413" y="2971800"/>
          <p14:tracePt t="30589" x="5846763" y="3057525"/>
          <p14:tracePt t="30606" x="5737225" y="3143250"/>
          <p14:tracePt t="30624" x="5591175" y="3252788"/>
          <p14:tracePt t="30625" x="5505450" y="3313113"/>
          <p14:tracePt t="30639" x="5419725" y="3398838"/>
          <p14:tracePt t="30655" x="5322888" y="3521075"/>
          <p14:tracePt t="30674" x="5260975" y="3605213"/>
          <p14:tracePt t="30676" x="5237163" y="3641725"/>
          <p14:tracePt t="30689" x="5200650" y="3751263"/>
          <p14:tracePt t="30706" x="5200650" y="3836988"/>
          <p14:tracePt t="30723" x="5200650" y="3983038"/>
          <p14:tracePt t="30725" x="5200650" y="4006850"/>
          <p14:tracePt t="30740" x="5213350" y="4092575"/>
          <p14:tracePt t="30756" x="5249863" y="4202113"/>
          <p14:tracePt t="30774" x="5334000" y="4360863"/>
          <p14:tracePt t="30775" x="5395913" y="4457700"/>
          <p14:tracePt t="30789" x="5565775" y="4665663"/>
          <p14:tracePt t="30805" x="5700713" y="4811713"/>
          <p14:tracePt t="30824" x="5857875" y="4921250"/>
          <p14:tracePt t="30839" x="6003925" y="4981575"/>
          <p14:tracePt t="30856" x="6115050" y="5018088"/>
          <p14:tracePt t="30873" x="6235700" y="5018088"/>
          <p14:tracePt t="30875" x="6321425" y="5006975"/>
          <p14:tracePt t="30889" x="6480175" y="4933950"/>
          <p14:tracePt t="30905" x="6600825" y="4860925"/>
          <p14:tracePt t="30922" x="6808788" y="4652963"/>
          <p14:tracePt t="30925" x="6894513" y="4556125"/>
          <p14:tracePt t="30939" x="7015163" y="4373563"/>
          <p14:tracePt t="30955" x="7137400" y="4214813"/>
          <p14:tracePt t="30973" x="7234238" y="4043363"/>
          <p14:tracePt t="30975" x="7259638" y="3959225"/>
          <p14:tracePt t="30988" x="7307263" y="3800475"/>
          <p14:tracePt t="31007" x="7332663" y="3703638"/>
          <p14:tracePt t="31025" x="7343775" y="3641725"/>
          <p14:tracePt t="31038" x="7343775" y="3594100"/>
          <p14:tracePt t="31039" x="7343775" y="3568700"/>
          <p14:tracePt t="31055" x="7307263" y="3532188"/>
          <p14:tracePt t="31073" x="7296150" y="3471863"/>
          <p14:tracePt t="31074" x="7270750" y="3435350"/>
          <p14:tracePt t="31088" x="7210425" y="3386138"/>
          <p14:tracePt t="31106" x="7150100" y="3325813"/>
          <p14:tracePt t="31122" x="7040563" y="3263900"/>
          <p14:tracePt t="31124" x="7004050" y="3240088"/>
          <p14:tracePt t="31138" x="6894513" y="3190875"/>
          <p14:tracePt t="31156" x="6723063" y="3154363"/>
          <p14:tracePt t="31171" x="6516688" y="3106738"/>
          <p14:tracePt t="31174" x="6430963" y="3106738"/>
          <p14:tracePt t="31188" x="6334125" y="3106738"/>
          <p14:tracePt t="31190" x="6248400" y="3106738"/>
          <p14:tracePt t="31207" x="6138863" y="3154363"/>
          <p14:tracePt t="31222" x="6029325" y="3216275"/>
          <p14:tracePt t="31224" x="5980113" y="3240088"/>
          <p14:tracePt t="31238" x="5857875" y="3336925"/>
          <p14:tracePt t="31259" x="5724525" y="3459163"/>
          <p14:tracePt t="31271" x="5700713" y="3471863"/>
          <p14:tracePt t="31274" x="5664200" y="3508375"/>
          <p14:tracePt t="31288" x="5602288" y="3557588"/>
          <p14:tracePt t="31306" x="5565775" y="3605213"/>
          <p14:tracePt t="31323" x="5554663" y="3654425"/>
          <p14:tracePt t="31338" x="5554663" y="3703638"/>
          <p14:tracePt t="31357" x="5554663" y="3751263"/>
          <p14:tracePt t="31372" x="5554663" y="3776663"/>
          <p14:tracePt t="31374" x="5554663" y="3787775"/>
          <p14:tracePt t="31389" x="5554663" y="3813175"/>
          <p14:tracePt t="31407" x="5554663" y="3836988"/>
          <p14:tracePt t="31421" x="5554663" y="3860800"/>
          <p14:tracePt t="31466" x="5554663" y="3873500"/>
          <p14:tracePt t="31480" x="5554663" y="3886200"/>
          <p14:tracePt t="31489" x="5554663" y="3897313"/>
          <p14:tracePt t="31501" x="5554663" y="3922713"/>
          <p14:tracePt t="31509" x="5565775" y="3933825"/>
          <p14:tracePt t="31523" x="5578475" y="3946525"/>
          <p14:tracePt t="31538" x="5591175" y="3959225"/>
          <p14:tracePt t="31556" x="5638800" y="4019550"/>
          <p14:tracePt t="31571" x="5638800" y="4043363"/>
          <p14:tracePt t="31573" x="5638800" y="4056063"/>
          <p14:tracePt t="31588" x="5651500" y="4068763"/>
          <p14:tracePt t="31589" x="5664200" y="4092575"/>
          <p14:tracePt t="31606" x="5664200" y="4117975"/>
          <p14:tracePt t="31621" x="5675313" y="4141788"/>
          <p14:tracePt t="31638" x="5688013" y="4165600"/>
          <p14:tracePt t="31656" x="5688013" y="4178300"/>
          <p14:tracePt t="31671" x="5700713" y="4191000"/>
          <p14:tracePt t="31674" x="5700713" y="4214813"/>
          <p14:tracePt t="31708" x="5700713" y="4227513"/>
          <p14:tracePt t="32715" x="5761038" y="4202113"/>
          <p14:tracePt t="32721" x="5870575" y="4141788"/>
          <p14:tracePt t="32738" x="6162675" y="3959225"/>
          <p14:tracePt t="32756" x="6467475" y="3690938"/>
          <p14:tracePt t="32757" x="6662738" y="3568700"/>
          <p14:tracePt t="32771" x="6832600" y="3448050"/>
          <p14:tracePt t="32786" x="7027863" y="3336925"/>
          <p14:tracePt t="32806" x="7234238" y="3227388"/>
          <p14:tracePt t="32807" x="7343775" y="3179763"/>
          <p14:tracePt t="32820" x="7515225" y="3106738"/>
          <p14:tracePt t="32836" x="7685088" y="2984500"/>
          <p14:tracePt t="32855" x="7880350" y="2862263"/>
          <p14:tracePt t="32857" x="8026400" y="2801938"/>
          <p14:tracePt t="32870" x="8232775" y="2692400"/>
          <p14:tracePt t="32886" x="8380413" y="2606675"/>
          <p14:tracePt t="32905" x="8513763" y="2533650"/>
          <p14:tracePt t="32907" x="8610600" y="2497138"/>
          <p14:tracePt t="32920" x="8696325" y="2436813"/>
          <p14:tracePt t="32922" x="8782050" y="2387600"/>
          <p14:tracePt t="32936" x="8951913" y="2278063"/>
          <p14:tracePt t="32955" x="9097963" y="2143125"/>
          <p14:tracePt t="32957" x="9183688" y="2095500"/>
          <p14:tracePt t="32970" x="9244013" y="2070100"/>
          <p14:tracePt t="32971" x="9305925" y="2046288"/>
          <p14:tracePt t="32987" x="9525000" y="1960563"/>
          <p14:tracePt t="33005" x="9756775" y="1912938"/>
          <p14:tracePt t="33007" x="9817100" y="1912938"/>
          <p14:tracePt t="33021" x="9986963" y="1912938"/>
          <p14:tracePt t="33036" x="10194925" y="1912938"/>
          <p14:tracePt t="33056" x="10377488" y="1912938"/>
          <p14:tracePt t="33057" x="10463213" y="1912938"/>
          <p14:tracePt t="33070" x="10583863" y="1912938"/>
          <p14:tracePt t="33087" x="10718800" y="1936750"/>
          <p14:tracePt t="33106" x="10985500" y="2046288"/>
          <p14:tracePt t="33120" x="11071225" y="2070100"/>
          <p14:tracePt t="33121" x="11217275" y="2106613"/>
          <p14:tracePt t="33136" x="11363325" y="2192338"/>
          <p14:tracePt t="33155" x="11461750" y="2228850"/>
          <p14:tracePt t="33157" x="11498263" y="2254250"/>
          <p14:tracePt t="33170" x="11558588" y="2301875"/>
          <p14:tracePt t="33186" x="11607800" y="2327275"/>
          <p14:tracePt t="33205" x="11644313" y="2363788"/>
          <p14:tracePt t="33207" x="11680825" y="2374900"/>
          <p14:tracePt t="33220" x="11691938" y="2374900"/>
          <p14:tracePt t="33221" x="11704638" y="2411413"/>
          <p14:tracePt t="33237" x="11728450" y="2447925"/>
          <p14:tracePt t="33257" x="11814175" y="2570163"/>
          <p14:tracePt t="33270" x="11850688" y="2679700"/>
          <p14:tracePt t="33286" x="11887200" y="2814638"/>
          <p14:tracePt t="33305" x="11887200" y="2887663"/>
          <p14:tracePt t="33307" x="11912600" y="2960688"/>
          <p14:tracePt t="33320" x="11912600" y="3070225"/>
          <p14:tracePt t="33337" x="11912600" y="3203575"/>
          <p14:tracePt t="33355" x="11923713" y="3336925"/>
          <p14:tracePt t="33370" x="11923713" y="3409950"/>
          <p14:tracePt t="33387" x="11923713" y="3471863"/>
          <p14:tracePt t="33405" x="11923713" y="3532188"/>
          <p14:tracePt t="33406" x="11923713" y="3568700"/>
          <p14:tracePt t="33420" x="11923713" y="3641725"/>
          <p14:tracePt t="33436" x="11912600" y="3714750"/>
          <p14:tracePt t="33457" x="11876088" y="3824288"/>
          <p14:tracePt t="33470" x="11863388" y="3860800"/>
          <p14:tracePt t="33471" x="11850688" y="3897313"/>
          <p14:tracePt t="33486" x="11814175" y="3959225"/>
          <p14:tracePt t="33505" x="11753850" y="4032250"/>
          <p14:tracePt t="33506" x="11728450" y="4081463"/>
          <p14:tracePt t="33520" x="11655425" y="4154488"/>
          <p14:tracePt t="33536" x="11595100" y="4275138"/>
          <p14:tracePt t="33555" x="11498263" y="4360863"/>
          <p14:tracePt t="33557" x="11425238" y="4446588"/>
          <p14:tracePt t="33570" x="11339513" y="4530725"/>
          <p14:tracePt t="33586" x="11206163" y="4629150"/>
          <p14:tracePt t="33605" x="11047413" y="4714875"/>
          <p14:tracePt t="33606" x="10961688" y="4775200"/>
          <p14:tracePt t="33620" x="10779125" y="4848225"/>
          <p14:tracePt t="33636" x="10620375" y="4908550"/>
          <p14:tracePt t="33655" x="10450513" y="4945063"/>
          <p14:tracePt t="33656" x="10328275" y="4970463"/>
          <p14:tracePt t="33670" x="10096500" y="4970463"/>
          <p14:tracePt t="33686" x="9950450" y="4970463"/>
          <p14:tracePt t="33704" x="9767888" y="4970463"/>
          <p14:tracePt t="33706" x="9707563" y="4970463"/>
          <p14:tracePt t="33720" x="9499600" y="4957763"/>
          <p14:tracePt t="33736" x="9353550" y="4933950"/>
          <p14:tracePt t="33754" x="9280525" y="4921250"/>
          <p14:tracePt t="33756" x="9232900" y="4884738"/>
          <p14:tracePt t="33770" x="9170988" y="4860925"/>
          <p14:tracePt t="33787" x="9097963" y="4824413"/>
          <p14:tracePt t="33804" x="9037638" y="4775200"/>
          <p14:tracePt t="33806" x="8988425" y="4714875"/>
          <p14:tracePt t="33820" x="8939213" y="4629150"/>
          <p14:tracePt t="33836" x="8866188" y="4530725"/>
          <p14:tracePt t="33854" x="8818563" y="4446588"/>
          <p14:tracePt t="33856" x="8793163" y="4397375"/>
          <p14:tracePt t="33870" x="8745538" y="4311650"/>
          <p14:tracePt t="33886" x="8720138" y="4214813"/>
          <p14:tracePt t="33904" x="8696325" y="4105275"/>
          <p14:tracePt t="33906" x="8683625" y="4068763"/>
          <p14:tracePt t="33920" x="8647113" y="3959225"/>
          <p14:tracePt t="33936" x="8623300" y="3836988"/>
          <p14:tracePt t="33954" x="8599488" y="3763963"/>
          <p14:tracePt t="33956" x="8586788" y="3727450"/>
          <p14:tracePt t="33969" x="8574088" y="3641725"/>
          <p14:tracePt t="33986" x="8562975" y="3532188"/>
          <p14:tracePt t="34007" x="8550275" y="3386138"/>
          <p14:tracePt t="34019" x="8550275" y="3300413"/>
          <p14:tracePt t="34036" x="8550275" y="3252788"/>
          <p14:tracePt t="34055" x="8550275" y="3203575"/>
          <p14:tracePt t="34056" x="8550275" y="3179763"/>
          <p14:tracePt t="34069" x="8574088" y="3143250"/>
          <p14:tracePt t="34086" x="8586788" y="3106738"/>
          <p14:tracePt t="34104" x="8647113" y="3057525"/>
          <p14:tracePt t="34106" x="8672513" y="3033713"/>
          <p14:tracePt t="34119" x="8720138" y="2997200"/>
          <p14:tracePt t="34136" x="8793163" y="2947988"/>
          <p14:tracePt t="34154" x="8878888" y="2898775"/>
          <p14:tracePt t="34156" x="8928100" y="2862263"/>
          <p14:tracePt t="34172" x="9050338" y="2814638"/>
          <p14:tracePt t="34185" x="9159875" y="2765425"/>
          <p14:tracePt t="34204" x="9317038" y="2716213"/>
          <p14:tracePt t="34205" x="9426575" y="2692400"/>
          <p14:tracePt t="34219" x="9645650" y="2667000"/>
          <p14:tracePt t="34237" x="9817100" y="2667000"/>
          <p14:tracePt t="34255" x="9950450" y="2667000"/>
          <p14:tracePt t="34257" x="10012363" y="2679700"/>
          <p14:tracePt t="34269" x="10121900" y="2692400"/>
          <p14:tracePt t="34286" x="10255250" y="2752725"/>
          <p14:tracePt t="34304" x="10377488" y="2776538"/>
          <p14:tracePt t="34306" x="10426700" y="2801938"/>
          <p14:tracePt t="34319" x="10499725" y="2838450"/>
          <p14:tracePt t="34336" x="10572750" y="2887663"/>
          <p14:tracePt t="34354" x="10669588" y="2947988"/>
          <p14:tracePt t="34356" x="10706100" y="2984500"/>
          <p14:tracePt t="34369" x="10791825" y="3044825"/>
          <p14:tracePt t="34386" x="10901363" y="3143250"/>
          <p14:tracePt t="34404" x="10961688" y="3203575"/>
          <p14:tracePt t="34406" x="11010900" y="3252788"/>
          <p14:tracePt t="34419" x="11047413" y="3325813"/>
          <p14:tracePt t="34435" x="11107738" y="3398838"/>
          <p14:tracePt t="34454" x="11156950" y="3521075"/>
          <p14:tracePt t="34455" x="11156950" y="3557588"/>
          <p14:tracePt t="34469" x="11193463" y="3630613"/>
          <p14:tracePt t="34486" x="11242675" y="3751263"/>
          <p14:tracePt t="34504" x="11279188" y="3849688"/>
          <p14:tracePt t="34505" x="11290300" y="3886200"/>
          <p14:tracePt t="34519" x="11303000" y="3995738"/>
          <p14:tracePt t="34535" x="11315700" y="4056063"/>
          <p14:tracePt t="34556" x="11315700" y="4178300"/>
          <p14:tracePt t="34569" x="11315700" y="4287838"/>
          <p14:tracePt t="34585" x="11303000" y="4397375"/>
          <p14:tracePt t="34595" x="11290300" y="4433888"/>
          <p14:tracePt t="34602" x="11279188" y="4506913"/>
          <p14:tracePt t="34605" x="11266488" y="4530725"/>
          <p14:tracePt t="34619" x="11217275" y="4616450"/>
          <p14:tracePt t="34635" x="11180763" y="4678363"/>
          <p14:tracePt t="34653" x="11071225" y="4799013"/>
          <p14:tracePt t="34655" x="11034713" y="4860925"/>
          <p14:tracePt t="34669" x="10888663" y="4957763"/>
          <p14:tracePt t="34685" x="10766425" y="5018088"/>
          <p14:tracePt t="34702" x="10645775" y="5067300"/>
          <p14:tracePt t="34705" x="10583863" y="5116513"/>
          <p14:tracePt t="34719" x="10463213" y="5153025"/>
          <p14:tracePt t="34735" x="10352088" y="5153025"/>
          <p14:tracePt t="34754" x="10206038" y="5153025"/>
          <p14:tracePt t="34755" x="10169525" y="5153025"/>
          <p14:tracePt t="34769" x="10048875" y="5153025"/>
          <p14:tracePt t="34785" x="9963150" y="5127625"/>
          <p14:tracePt t="34803" x="9890125" y="5080000"/>
          <p14:tracePt t="34805" x="9817100" y="5054600"/>
          <p14:tracePt t="34819" x="9731375" y="4981575"/>
          <p14:tracePt t="34835" x="9598025" y="4860925"/>
          <p14:tracePt t="34853" x="9475788" y="4714875"/>
          <p14:tracePt t="34855" x="9439275" y="4640263"/>
          <p14:tracePt t="34871" x="9378950" y="4530725"/>
          <p14:tracePt t="34885" x="9342438" y="4457700"/>
          <p14:tracePt t="34901" x="9317038" y="4373563"/>
          <p14:tracePt t="34904" x="9305925" y="4348163"/>
          <p14:tracePt t="34919" x="9269413" y="4264025"/>
          <p14:tracePt t="34935" x="9232900" y="4178300"/>
          <p14:tracePt t="34952" x="9220200" y="4105275"/>
          <p14:tracePt t="34954" x="9220200" y="4056063"/>
          <p14:tracePt t="34969" x="9207500" y="3983038"/>
          <p14:tracePt t="34986" x="9183688" y="3873500"/>
          <p14:tracePt t="35002" x="9170988" y="3787775"/>
          <p14:tracePt t="35004" x="9159875" y="3727450"/>
          <p14:tracePt t="35019" x="9159875" y="3617913"/>
          <p14:tracePt t="35036" x="9147175" y="3508375"/>
          <p14:tracePt t="35051" x="9123363" y="3398838"/>
          <p14:tracePt t="35054" x="9123363" y="3349625"/>
          <p14:tracePt t="35069" x="9134475" y="3289300"/>
          <p14:tracePt t="35086" x="9147175" y="3203575"/>
          <p14:tracePt t="35102" x="9170988" y="3106738"/>
          <p14:tracePt t="35104" x="9183688" y="3081338"/>
          <p14:tracePt t="35119" x="9207500" y="3008313"/>
          <p14:tracePt t="35136" x="9256713" y="2947988"/>
          <p14:tracePt t="35153" x="9305925" y="2887663"/>
          <p14:tracePt t="35154" x="9378950" y="2838450"/>
          <p14:tracePt t="35169" x="9548813" y="2740025"/>
          <p14:tracePt t="35187" x="9720263" y="2643188"/>
          <p14:tracePt t="35201" x="9877425" y="2593975"/>
          <p14:tracePt t="35204" x="9986963" y="2557463"/>
          <p14:tracePt t="35218" x="10158413" y="2546350"/>
          <p14:tracePt t="35237" x="10377488" y="2546350"/>
          <p14:tracePt t="35255" x="10547350" y="2546350"/>
          <p14:tracePt t="35268" x="10645775" y="2570163"/>
          <p14:tracePt t="35287" x="10706100" y="2606675"/>
          <p14:tracePt t="35302" x="10779125" y="2655888"/>
          <p14:tracePt t="35304" x="10815638" y="2667000"/>
          <p14:tracePt t="35318" x="10901363" y="2728913"/>
          <p14:tracePt t="35336" x="10974388" y="2776538"/>
          <p14:tracePt t="35352" x="11034713" y="2838450"/>
          <p14:tracePt t="35354" x="11058525" y="2874963"/>
          <p14:tracePt t="35368" x="11095038" y="2924175"/>
          <p14:tracePt t="35387" x="11144250" y="2984500"/>
          <p14:tracePt t="35402" x="11180763" y="3033713"/>
          <p14:tracePt t="35404" x="11206163" y="3081338"/>
          <p14:tracePt t="35418" x="11279188" y="3227388"/>
          <p14:tracePt t="35437" x="11303000" y="3336925"/>
          <p14:tracePt t="35453" x="11303000" y="3398838"/>
          <p14:tracePt t="35454" x="11315700" y="3422650"/>
          <p14:tracePt t="35468" x="11315700" y="3484563"/>
          <p14:tracePt t="35487" x="11315700" y="3532188"/>
          <p14:tracePt t="35501" x="11315700" y="3594100"/>
          <p14:tracePt t="35504" x="11315700" y="3617913"/>
          <p14:tracePt t="35518" x="11315700" y="3678238"/>
          <p14:tracePt t="35536" x="11279188" y="3751263"/>
          <p14:tracePt t="35551" x="11217275" y="3813175"/>
          <p14:tracePt t="35554" x="11193463" y="3824288"/>
          <p14:tracePt t="35568" x="11156950" y="3873500"/>
          <p14:tracePt t="35569" x="11107738" y="3922713"/>
          <p14:tracePt t="35586" x="10961688" y="4056063"/>
          <p14:tracePt t="35602" x="10791825" y="4191000"/>
          <p14:tracePt t="35604" x="10718800" y="4251325"/>
          <p14:tracePt t="35618" x="10583863" y="4360863"/>
          <p14:tracePt t="35636" x="10450513" y="4433888"/>
          <p14:tracePt t="35652" x="10364788" y="4494213"/>
          <p14:tracePt t="35653" x="10304463" y="4530725"/>
          <p14:tracePt t="35668" x="10182225" y="4556125"/>
          <p14:tracePt t="35686" x="10109200" y="4567238"/>
          <p14:tracePt t="35702" x="9999663" y="4579938"/>
          <p14:tracePt t="35703" x="9963150" y="4579938"/>
          <p14:tracePt t="35718" x="9890125" y="4579938"/>
          <p14:tracePt t="35736" x="9780588" y="4579938"/>
          <p14:tracePt t="35752" x="9720263" y="4579938"/>
          <p14:tracePt t="35754" x="9671050" y="4579938"/>
          <p14:tracePt t="35768" x="9598025" y="4556125"/>
          <p14:tracePt t="35786" x="9536113" y="4530725"/>
          <p14:tracePt t="35801" x="9488488" y="4506913"/>
          <p14:tracePt t="35804" x="9475788" y="4506913"/>
          <p14:tracePt t="35818" x="9439275" y="4457700"/>
          <p14:tracePt t="35836" x="9426575" y="4433888"/>
          <p14:tracePt t="35851" x="9402763" y="4397375"/>
          <p14:tracePt t="35854" x="9390063" y="4373563"/>
          <p14:tracePt t="35868" x="9390063" y="4311650"/>
          <p14:tracePt t="35886" x="9390063" y="4251325"/>
          <p14:tracePt t="35902" x="9390063" y="4202113"/>
          <p14:tracePt t="35903" x="9390063" y="4178300"/>
          <p14:tracePt t="35918" x="9390063" y="4129088"/>
          <p14:tracePt t="35936" x="9390063" y="4081463"/>
          <p14:tracePt t="35951" x="9390063" y="4032250"/>
          <p14:tracePt t="35968" x="9415463" y="3995738"/>
          <p14:tracePt t="35986" x="9415463" y="3970338"/>
          <p14:tracePt t="36004" x="9415463" y="3933825"/>
          <p14:tracePt t="36018" x="9415463" y="3910013"/>
          <p14:tracePt t="36037" x="9415463" y="3873500"/>
          <p14:tracePt t="36052" x="9415463" y="3849688"/>
          <p14:tracePt t="36053" x="9426575" y="3824288"/>
          <p14:tracePt t="36068" x="9439275" y="3763963"/>
          <p14:tracePt t="36086" x="9475788" y="3714750"/>
          <p14:tracePt t="36087" x="9488488" y="3678238"/>
          <p14:tracePt t="36102" x="9499600" y="3617913"/>
          <p14:tracePt t="36117" x="9536113" y="3532188"/>
          <p14:tracePt t="36136" x="9572625" y="3471863"/>
          <p14:tracePt t="36151" x="9621838" y="3409950"/>
          <p14:tracePt t="36153" x="9645650" y="3386138"/>
          <p14:tracePt t="36168" x="9707563" y="3336925"/>
          <p14:tracePt t="36186" x="9756775" y="3276600"/>
          <p14:tracePt t="36202" x="9866313" y="3216275"/>
          <p14:tracePt t="36217" x="9950450" y="3154363"/>
          <p14:tracePt t="36236" x="10085388" y="3117850"/>
          <p14:tracePt t="36254" x="10279063" y="3117850"/>
          <p14:tracePt t="36269" x="10414000" y="3117850"/>
          <p14:tracePt t="36286" x="10523538" y="3154363"/>
          <p14:tracePt t="36302" x="10718800" y="3252788"/>
          <p14:tracePt t="36317" x="10828338" y="3349625"/>
          <p14:tracePt t="36335" x="10948988" y="3448050"/>
          <p14:tracePt t="36351" x="11120438" y="3740150"/>
          <p14:tracePt t="36367" x="11180763" y="3922713"/>
          <p14:tracePt t="36386" x="11206163" y="4068763"/>
          <p14:tracePt t="36401" x="11217275" y="4214813"/>
          <p14:tracePt t="36402" x="11217275" y="4275138"/>
          <p14:tracePt t="36417" x="11217275" y="4397375"/>
          <p14:tracePt t="36435" x="11193463" y="4530725"/>
          <p14:tracePt t="36451" x="11169650" y="4603750"/>
          <p14:tracePt t="36452" x="11133138" y="4640263"/>
          <p14:tracePt t="36467" x="11058525" y="4725988"/>
          <p14:tracePt t="36486" x="10901363" y="4848225"/>
          <p14:tracePt t="36487" x="10779125" y="4933950"/>
          <p14:tracePt t="36501" x="10656888" y="4994275"/>
          <p14:tracePt t="36517" x="10474325" y="5054600"/>
          <p14:tracePt t="36537" x="10145713" y="5080000"/>
          <p14:tracePt t="36551" x="9963150" y="5080000"/>
          <p14:tracePt t="36567" x="9804400" y="5054600"/>
          <p14:tracePt t="36586" x="9671050" y="5006975"/>
          <p14:tracePt t="36587" x="9609138" y="4970463"/>
          <p14:tracePt t="36601" x="9475788" y="4933950"/>
          <p14:tracePt t="36617" x="9390063" y="4884738"/>
          <p14:tracePt t="36636" x="9280525" y="4824413"/>
          <p14:tracePt t="36650" x="9232900" y="4751388"/>
          <p14:tracePt t="36651" x="9196388" y="4714875"/>
          <p14:tracePt t="36667" x="9170988" y="4603750"/>
          <p14:tracePt t="36685" x="9159875" y="4494213"/>
          <p14:tracePt t="36687" x="9159875" y="4446588"/>
          <p14:tracePt t="36701" x="9147175" y="4373563"/>
          <p14:tracePt t="36717" x="9147175" y="4287838"/>
          <p14:tracePt t="36736" x="9159875" y="4165600"/>
          <p14:tracePt t="36751" x="9183688" y="4043363"/>
          <p14:tracePt t="36766" x="9232900" y="3933825"/>
          <p14:tracePt t="36786" x="9293225" y="3787775"/>
          <p14:tracePt t="36787" x="9317038" y="3727450"/>
          <p14:tracePt t="36802" x="9402763" y="3581400"/>
          <p14:tracePt t="36817" x="9488488" y="3459163"/>
          <p14:tracePt t="36836" x="9634538" y="3276600"/>
          <p14:tracePt t="36851" x="9731375" y="3167063"/>
          <p14:tracePt t="36866" x="9853613" y="3106738"/>
          <p14:tracePt t="36886" x="9999663" y="3021013"/>
          <p14:tracePt t="36887" x="10096500" y="2997200"/>
          <p14:tracePt t="36901" x="10352088" y="2971800"/>
          <p14:tracePt t="36917" x="10510838" y="2971800"/>
          <p14:tracePt t="36936" x="10729913" y="2971800"/>
          <p14:tracePt t="36950" x="10852150" y="3021013"/>
          <p14:tracePt t="36967" x="10961688" y="3094038"/>
          <p14:tracePt t="36986" x="11095038" y="3216275"/>
          <p14:tracePt t="37000" x="11180763" y="3336925"/>
          <p14:tracePt t="37016" x="11217275" y="3409950"/>
          <p14:tracePt t="37036" x="11253788" y="3605213"/>
          <p14:tracePt t="37050" x="11253788" y="3727450"/>
          <p14:tracePt t="37066" x="11253788" y="3836988"/>
          <p14:tracePt t="37086" x="11229975" y="4032250"/>
          <p14:tracePt t="37101" x="11193463" y="4214813"/>
          <p14:tracePt t="37117" x="11120438" y="4337050"/>
          <p14:tracePt t="37136" x="10974388" y="4530725"/>
          <p14:tracePt t="37150" x="10888663" y="4592638"/>
          <p14:tracePt t="37152" x="10802938" y="4665663"/>
          <p14:tracePt t="37167" x="10656888" y="4751388"/>
          <p14:tracePt t="37186" x="10474325" y="4811713"/>
          <p14:tracePt t="37200" x="10315575" y="4811713"/>
          <p14:tracePt t="37216" x="10085388" y="4787900"/>
          <p14:tracePt t="37235" x="9902825" y="4725988"/>
          <p14:tracePt t="37236" x="9793288" y="4678363"/>
          <p14:tracePt t="37251" x="9621838" y="4519613"/>
          <p14:tracePt t="37266" x="9415463" y="4300538"/>
          <p14:tracePt t="37286" x="9110663" y="3800475"/>
          <p14:tracePt t="37300" x="9001125" y="3349625"/>
          <p14:tracePt t="37317" x="8951913" y="3117850"/>
          <p14:tracePt t="37335" x="8951913" y="2984500"/>
          <p14:tracePt t="37336" x="8951913" y="2924175"/>
          <p14:tracePt t="37350" x="8977313" y="2874963"/>
          <p14:tracePt t="37366" x="9013825" y="2801938"/>
          <p14:tracePt t="37385" x="9159875" y="2703513"/>
          <p14:tracePt t="37400" x="9329738" y="2619375"/>
          <p14:tracePt t="37416" x="9512300" y="2557463"/>
          <p14:tracePt t="37435" x="9840913" y="2533650"/>
          <p14:tracePt t="37450" x="10145713" y="2533650"/>
          <p14:tracePt t="37466" x="10364788" y="2557463"/>
          <p14:tracePt t="37485" x="10547350" y="2643188"/>
          <p14:tracePt t="37500" x="10645775" y="2692400"/>
          <p14:tracePt t="37516" x="10718800" y="2752725"/>
          <p14:tracePt t="37535" x="10802938" y="2814638"/>
          <p14:tracePt t="37536" x="10839450" y="2874963"/>
          <p14:tracePt t="37550" x="10937875" y="2947988"/>
          <p14:tracePt t="37566" x="11010900" y="3033713"/>
          <p14:tracePt t="37585" x="11071225" y="3179763"/>
          <p14:tracePt t="37600" x="11120438" y="3300413"/>
          <p14:tracePt t="37616" x="11144250" y="3386138"/>
          <p14:tracePt t="37636" x="11156950" y="3484563"/>
          <p14:tracePt t="37650" x="11156950" y="3508375"/>
          <p14:tracePt t="37651" x="11156950" y="3532188"/>
          <p14:tracePt t="37666" x="11156950" y="3594100"/>
          <p14:tracePt t="37685" x="11156950" y="3654425"/>
          <p14:tracePt t="37686" x="11156950" y="3690938"/>
          <p14:tracePt t="37701" x="11144250" y="3763963"/>
          <p14:tracePt t="37716" x="11095038" y="3824288"/>
          <p14:tracePt t="37735" x="11047413" y="3946525"/>
          <p14:tracePt t="37736" x="11022013" y="3983038"/>
          <p14:tracePt t="37750" x="10875963" y="4129088"/>
          <p14:tracePt t="37767" x="10682288" y="4275138"/>
          <p14:tracePt t="37785" x="10487025" y="4397375"/>
          <p14:tracePt t="37786" x="10426700" y="4433888"/>
          <p14:tracePt t="37800" x="10255250" y="4543425"/>
          <p14:tracePt t="37816" x="10059988" y="4616450"/>
          <p14:tracePt t="37835" x="9829800" y="4629150"/>
          <p14:tracePt t="37850" x="9720263" y="4616450"/>
          <p14:tracePt t="37866" x="9634538" y="4579938"/>
          <p14:tracePt t="37885" x="9488488" y="4506913"/>
          <p14:tracePt t="37900" x="9353550" y="4446588"/>
          <p14:tracePt t="37916" x="9232900" y="4360863"/>
          <p14:tracePt t="37935" x="9097963" y="4202113"/>
          <p14:tracePt t="37950" x="9050338" y="4068763"/>
          <p14:tracePt t="37965" x="9013825" y="3970338"/>
          <p14:tracePt t="37985" x="8988425" y="3886200"/>
          <p14:tracePt t="38000" x="8977313" y="3824288"/>
          <p14:tracePt t="38016" x="8977313" y="3751263"/>
          <p14:tracePt t="38035" x="8988425" y="3641725"/>
          <p14:tracePt t="38049" x="9013825" y="3544888"/>
          <p14:tracePt t="38066" x="9061450" y="3448050"/>
          <p14:tracePt t="38084" x="9097963" y="3349625"/>
          <p14:tracePt t="38086" x="9123363" y="3313113"/>
          <p14:tracePt t="38099" x="9196388" y="3240088"/>
          <p14:tracePt t="38116" x="9280525" y="3190875"/>
          <p14:tracePt t="38134" x="9366250" y="3117850"/>
          <p14:tracePt t="38135" x="9451975" y="3070225"/>
          <p14:tracePt t="38149" x="9585325" y="2997200"/>
          <p14:tracePt t="38166" x="9720263" y="2924175"/>
          <p14:tracePt t="38184" x="9877425" y="2851150"/>
          <p14:tracePt t="38185" x="9950450" y="2838450"/>
          <p14:tracePt t="38199" x="10109200" y="2838450"/>
          <p14:tracePt t="38216" x="10206038" y="2838450"/>
          <p14:tracePt t="38234" x="10304463" y="2862263"/>
          <p14:tracePt t="38235" x="10364788" y="2898775"/>
          <p14:tracePt t="38249" x="10437813" y="2947988"/>
          <p14:tracePt t="38266" x="10536238" y="3021013"/>
          <p14:tracePt t="38284" x="10645775" y="3081338"/>
          <p14:tracePt t="38286" x="10682288" y="3117850"/>
          <p14:tracePt t="38299" x="10755313" y="3240088"/>
          <p14:tracePt t="38315" x="10815638" y="3362325"/>
          <p14:tracePt t="38334" x="10839450" y="3471863"/>
          <p14:tracePt t="38335" x="10839450" y="3557588"/>
          <p14:tracePt t="38349" x="10839450" y="3605213"/>
          <p14:tracePt t="38366" x="10828338" y="3641725"/>
          <p14:tracePt t="38384" x="10802938" y="3690938"/>
          <p14:tracePt t="38399" x="10779125" y="3714750"/>
          <p14:tracePt t="38416" x="10755313" y="3727450"/>
          <p14:tracePt t="38434" x="10729913" y="3763963"/>
          <p14:tracePt t="38435" x="10718800" y="3776663"/>
          <p14:tracePt t="38449" x="10706100" y="3787775"/>
          <p14:tracePt t="38450" x="10693400" y="3800475"/>
          <p14:tracePt t="38465" x="10669588" y="3800475"/>
          <p14:tracePt t="38484" x="10656888" y="3800475"/>
          <p14:tracePt t="39169" x="10620375" y="3776663"/>
          <p14:tracePt t="39177" x="10560050" y="3714750"/>
          <p14:tracePt t="39184" x="10450513" y="3617913"/>
          <p14:tracePt t="39199" x="10242550" y="3459163"/>
          <p14:tracePt t="39216" x="10023475" y="3325813"/>
          <p14:tracePt t="39233" x="9793288" y="3179763"/>
          <p14:tracePt t="39234" x="9525000" y="3057525"/>
          <p14:tracePt t="39248" x="9147175" y="2960688"/>
          <p14:tracePt t="39266" x="8732838" y="2789238"/>
          <p14:tracePt t="39283" x="8294688" y="2679700"/>
          <p14:tracePt t="39284" x="8050213" y="2619375"/>
          <p14:tracePt t="39299" x="7575550" y="2520950"/>
          <p14:tracePt t="39317" x="7113588" y="2497138"/>
          <p14:tracePt t="39332" x="6540500" y="2424113"/>
          <p14:tracePt t="39334" x="6345238" y="2424113"/>
          <p14:tracePt t="39349" x="5980113" y="2424113"/>
          <p14:tracePt t="39367" x="5614988" y="2424113"/>
          <p14:tracePt t="39383" x="5286375" y="2424113"/>
          <p14:tracePt t="39399" x="5103813" y="2424113"/>
          <p14:tracePt t="39417" x="4932363" y="2411413"/>
          <p14:tracePt t="39433" x="4749800" y="2400300"/>
          <p14:tracePt t="39448" x="4640263" y="2400300"/>
          <p14:tracePt t="39466" x="4530725" y="2411413"/>
          <p14:tracePt t="39483" x="4311650" y="2473325"/>
          <p14:tracePt t="39498" x="4189413" y="2497138"/>
          <p14:tracePt t="39516" x="4079875" y="2520950"/>
          <p14:tracePt t="39518" x="4043363" y="2533650"/>
          <p14:tracePt t="39532" x="4019550" y="2546350"/>
          <p14:tracePt t="39534" x="3983038" y="2546350"/>
          <p14:tracePt t="39548" x="3910013" y="2582863"/>
          <p14:tracePt t="39566" x="3836988" y="2582863"/>
          <p14:tracePt t="39582" x="3787775" y="2593975"/>
          <p14:tracePt t="39584" x="3751263" y="2606675"/>
          <p14:tracePt t="39598" x="3690938" y="2606675"/>
          <p14:tracePt t="39616" x="3617913" y="2606675"/>
          <p14:tracePt t="39632" x="3556000" y="2606675"/>
          <p14:tracePt t="39633" x="3508375" y="2593975"/>
          <p14:tracePt t="39648" x="3446463" y="2593975"/>
          <p14:tracePt t="39666" x="3362325" y="2593975"/>
          <p14:tracePt t="39682" x="3252788" y="2593975"/>
          <p14:tracePt t="39684" x="3227388" y="2593975"/>
          <p14:tracePt t="39697" x="3094038" y="2619375"/>
          <p14:tracePt t="39716" x="2947988" y="2643188"/>
          <p14:tracePt t="39732" x="2825750" y="2679700"/>
          <p14:tracePt t="39734" x="2752725" y="2703513"/>
          <p14:tracePt t="39748" x="2655888" y="2740025"/>
          <p14:tracePt t="39766" x="2460625" y="2765425"/>
          <p14:tracePt t="39781" x="2289175" y="2776538"/>
          <p14:tracePt t="39783" x="2252663" y="2789238"/>
          <p14:tracePt t="39798" x="2143125" y="2801938"/>
          <p14:tracePt t="39817" x="2070100" y="2814638"/>
          <p14:tracePt t="39818" x="2033588" y="2814638"/>
          <p14:tracePt t="39832" x="1985963" y="2838450"/>
          <p14:tracePt t="39848" x="1936750" y="2851150"/>
          <p14:tracePt t="39866" x="1912938" y="2862263"/>
          <p14:tracePt t="39882" x="1863725" y="2874963"/>
          <p14:tracePt t="39898" x="1839913" y="2887663"/>
          <p14:tracePt t="39916" x="1814513" y="2898775"/>
          <p14:tracePt t="39931" x="1778000" y="2911475"/>
          <p14:tracePt t="39934" x="1765300" y="2911475"/>
          <p14:tracePt t="39948" x="1741488" y="2960688"/>
          <p14:tracePt t="39966" x="1704975" y="3021013"/>
          <p14:tracePt t="39981" x="1631950" y="3190875"/>
          <p14:tracePt t="39997" x="1608138" y="3289300"/>
          <p14:tracePt t="40016" x="1595438" y="3362325"/>
          <p14:tracePt t="40031" x="1582738" y="3435350"/>
          <p14:tracePt t="40033" x="1582738" y="3448050"/>
          <p14:tracePt t="40048" x="1558925" y="3532188"/>
          <p14:tracePt t="40067" x="1546225" y="3678238"/>
          <p14:tracePt t="40081" x="1535113" y="3714750"/>
          <p14:tracePt t="40097" x="1522413" y="3763963"/>
          <p14:tracePt t="40117" x="1498600" y="3800475"/>
          <p14:tracePt t="40132" x="1498600" y="3813175"/>
          <p14:tracePt t="40147" x="1462088" y="3836988"/>
          <p14:tracePt t="40167" x="1436688" y="3836988"/>
          <p14:tracePt t="40182" x="1425575" y="3849688"/>
          <p14:tracePt t="40198" x="1339850" y="3873500"/>
          <p14:tracePt t="40217" x="1230313" y="3910013"/>
          <p14:tracePt t="40231" x="1169988" y="3922713"/>
          <p14:tracePt t="40247" x="1096963" y="3933825"/>
          <p14:tracePt t="40266" x="1071563" y="3959225"/>
          <p14:tracePt t="40281" x="1022350" y="3970338"/>
          <p14:tracePt t="40297" x="998538" y="3970338"/>
          <p14:tracePt t="40316" x="974725" y="3983038"/>
          <p14:tracePt t="40331" x="949325" y="3983038"/>
          <p14:tracePt t="40347" x="938213" y="3983038"/>
          <p14:tracePt t="40417" x="925513" y="3995738"/>
          <p14:tracePt t="41815" x="962025" y="3995738"/>
          <p14:tracePt t="41823" x="1022350" y="3995738"/>
          <p14:tracePt t="41830" x="1071563" y="3995738"/>
          <p14:tracePt t="41846" x="1157288" y="3995738"/>
          <p14:tracePt t="41866" x="1303338" y="3983038"/>
          <p14:tracePt t="41880" x="1376363" y="3970338"/>
          <p14:tracePt t="41896" x="1412875" y="3970338"/>
          <p14:tracePt t="41916" x="1509713" y="3970338"/>
          <p14:tracePt t="41930" x="1608138" y="3970338"/>
          <p14:tracePt t="41946" x="1728788" y="3970338"/>
          <p14:tracePt t="41965" x="1997075" y="3970338"/>
          <p14:tracePt t="41980" x="2143125" y="3970338"/>
          <p14:tracePt t="41996" x="2241550" y="3970338"/>
          <p14:tracePt t="42015" x="2362200" y="3970338"/>
          <p14:tracePt t="42030" x="2424113" y="3970338"/>
          <p14:tracePt t="42046" x="2520950" y="3970338"/>
          <p14:tracePt t="42064" x="2606675" y="3970338"/>
          <p14:tracePt t="42065" x="2655888" y="3970338"/>
          <p14:tracePt t="42080" x="2728913" y="3970338"/>
          <p14:tracePt t="42096" x="2825750" y="3970338"/>
          <p14:tracePt t="42115" x="2947988" y="3970338"/>
          <p14:tracePt t="42130" x="3044825" y="3970338"/>
          <p14:tracePt t="42146" x="3094038" y="3970338"/>
          <p14:tracePt t="42165" x="3167063" y="3970338"/>
          <p14:tracePt t="42179" x="3190875" y="3970338"/>
          <p14:tracePt t="42181" x="3214688" y="3970338"/>
          <p14:tracePt t="42196" x="3227388" y="3983038"/>
          <p14:tracePt t="42215" x="3276600" y="3995738"/>
          <p14:tracePt t="42229" x="3289300" y="3995738"/>
          <p14:tracePt t="42250" x="3300413" y="3995738"/>
          <p14:tracePt t="42357" x="3289300" y="3995738"/>
          <p14:tracePt t="42364" x="3276600" y="3995738"/>
          <p14:tracePt t="42380" x="3252788" y="3995738"/>
          <p14:tracePt t="42395" x="3227388" y="4006850"/>
          <p14:tracePt t="42413" x="3130550" y="4019550"/>
          <p14:tracePt t="42416" x="3094038" y="4019550"/>
          <p14:tracePt t="42430" x="2984500" y="4043363"/>
          <p14:tracePt t="42445" x="2874963" y="4056063"/>
          <p14:tracePt t="42465" x="2703513" y="4081463"/>
          <p14:tracePt t="42480" x="2582863" y="4081463"/>
          <p14:tracePt t="42495" x="2447925" y="4092575"/>
          <p14:tracePt t="42514" x="2338388" y="4092575"/>
          <p14:tracePt t="42516" x="2314575" y="4092575"/>
          <p14:tracePt t="42529" x="2228850" y="4117975"/>
          <p14:tracePt t="42530" x="2192338" y="4117975"/>
          <p14:tracePt t="42545" x="2082800" y="4117975"/>
          <p14:tracePt t="42564" x="2009775" y="4129088"/>
          <p14:tracePt t="42565" x="1949450" y="4129088"/>
          <p14:tracePt t="42579" x="1863725" y="4141788"/>
          <p14:tracePt t="42596" x="1754188" y="4154488"/>
          <p14:tracePt t="42614" x="1692275" y="4154488"/>
          <p14:tracePt t="42615" x="1644650" y="4165600"/>
          <p14:tracePt t="42629" x="1582738" y="4191000"/>
          <p14:tracePt t="42645" x="1509713" y="4202113"/>
          <p14:tracePt t="42664" x="1449388" y="4214813"/>
          <p14:tracePt t="42665" x="1412875" y="4238625"/>
          <p14:tracePt t="42679" x="1363663" y="4238625"/>
          <p14:tracePt t="42696" x="1290638" y="4251325"/>
          <p14:tracePt t="42714" x="1254125" y="4251325"/>
          <p14:tracePt t="42715" x="1217613" y="4251325"/>
          <p14:tracePt t="42729" x="1193800" y="4264025"/>
          <p14:tracePt t="42747" x="1169988" y="4275138"/>
          <p14:tracePt t="42748" x="1157288" y="4275138"/>
          <p14:tracePt t="42764" x="1144588" y="4275138"/>
          <p14:tracePt t="42766" x="1133475" y="4275138"/>
          <p14:tracePt t="42779" x="1120775" y="4275138"/>
          <p14:tracePt t="42795" x="1108075" y="4275138"/>
          <p14:tracePt t="42814" x="1108075" y="4287838"/>
          <p14:tracePt t="42841" x="1096963" y="4287838"/>
          <p14:tracePt t="42870" x="1084263" y="4287838"/>
          <p14:tracePt t="43006" x="1096963" y="4287838"/>
          <p14:tracePt t="44683" x="1157288" y="4300538"/>
          <p14:tracePt t="44689" x="1266825" y="4324350"/>
          <p14:tracePt t="44698" x="1327150" y="4337050"/>
          <p14:tracePt t="44711" x="1473200" y="4360863"/>
          <p14:tracePt t="44726" x="1668463" y="4373563"/>
          <p14:tracePt t="44747" x="1973263" y="4397375"/>
          <p14:tracePt t="44760" x="2058988" y="4397375"/>
          <p14:tracePt t="44761" x="2143125" y="4433888"/>
          <p14:tracePt t="44776" x="2278063" y="4433888"/>
          <p14:tracePt t="44796" x="2471738" y="4457700"/>
          <p14:tracePt t="44811" x="2752725" y="4470400"/>
          <p14:tracePt t="44827" x="3044825" y="4506913"/>
          <p14:tracePt t="44847" x="3508375" y="4519613"/>
          <p14:tracePt t="44861" x="3836988" y="4519613"/>
          <p14:tracePt t="44877" x="4152900" y="4519613"/>
          <p14:tracePt t="44896" x="4665663" y="4519613"/>
          <p14:tracePt t="44911" x="4957763" y="4483100"/>
          <p14:tracePt t="44927" x="5286375" y="4446588"/>
          <p14:tracePt t="44946" x="5664200" y="4397375"/>
          <p14:tracePt t="44961" x="5810250" y="4348163"/>
          <p14:tracePt t="44977" x="5930900" y="4324350"/>
          <p14:tracePt t="44996" x="6076950" y="4275138"/>
          <p14:tracePt t="45012" x="6162675" y="4227513"/>
          <p14:tracePt t="45027" x="6261100" y="4178300"/>
          <p14:tracePt t="45046" x="6381750" y="4105275"/>
          <p14:tracePt t="45060" x="6443663" y="4043363"/>
          <p14:tracePt t="45077" x="6553200" y="3995738"/>
          <p14:tracePt t="45096" x="6662738" y="3922713"/>
          <p14:tracePt t="45111" x="6735763" y="3860800"/>
          <p14:tracePt t="45126" x="6796088" y="3787775"/>
          <p14:tracePt t="45146" x="6845300" y="3751263"/>
          <p14:tracePt t="45161" x="6869113" y="3714750"/>
          <p14:tracePt t="45177" x="6869113" y="3678238"/>
          <p14:tracePt t="45196" x="6881813" y="3630613"/>
          <p14:tracePt t="45210" x="6881813" y="3581400"/>
          <p14:tracePt t="45227" x="6869113" y="3532188"/>
          <p14:tracePt t="45246" x="6723063" y="3349625"/>
          <p14:tracePt t="45260" x="6553200" y="3203575"/>
          <p14:tracePt t="45276" x="6394450" y="3057525"/>
          <p14:tracePt t="45295" x="6175375" y="2887663"/>
          <p14:tracePt t="45310" x="6053138" y="2838450"/>
          <p14:tracePt t="45326" x="5857875" y="2776538"/>
          <p14:tracePt t="45345" x="5675313" y="2728913"/>
          <p14:tracePt t="45360" x="5591175" y="2716213"/>
          <p14:tracePt t="45361" x="5554663" y="2716213"/>
          <p14:tracePt t="45377" x="5370513" y="2765425"/>
          <p14:tracePt t="45396" x="5114925" y="2838450"/>
          <p14:tracePt t="45410" x="5005388" y="2862263"/>
          <p14:tracePt t="45411" x="4921250" y="2911475"/>
          <p14:tracePt t="45427" x="4799013" y="2984500"/>
          <p14:tracePt t="45446" x="4627563" y="3179763"/>
          <p14:tracePt t="45460" x="4603750" y="3227388"/>
          <p14:tracePt t="45461" x="4579938" y="3263900"/>
          <p14:tracePt t="45477" x="4530725" y="3349625"/>
          <p14:tracePt t="45495" x="4518025" y="3386138"/>
          <p14:tracePt t="45510" x="4518025" y="3422650"/>
          <p14:tracePt t="45526" x="4543425" y="3484563"/>
          <p14:tracePt t="45545" x="4749800" y="3813175"/>
          <p14:tracePt t="45560" x="4981575" y="4056063"/>
          <p14:tracePt t="45576" x="5286375" y="4238625"/>
          <p14:tracePt t="45595" x="5518150" y="4360863"/>
          <p14:tracePt t="45610" x="5541963" y="4360863"/>
          <p14:tracePt t="45611" x="5565775" y="4384675"/>
          <p14:tracePt t="45626" x="5627688" y="4384675"/>
          <p14:tracePt t="45645" x="5737225" y="4360863"/>
          <p14:tracePt t="45660" x="5784850" y="4337050"/>
          <p14:tracePt t="45662" x="5821363" y="4311650"/>
          <p14:tracePt t="45676" x="5956300" y="4202113"/>
          <p14:tracePt t="45696" x="6138863" y="3995738"/>
          <p14:tracePt t="45710" x="6211888" y="3873500"/>
          <p14:tracePt t="45726" x="6272213" y="3776663"/>
          <p14:tracePt t="45746" x="6321425" y="3654425"/>
          <p14:tracePt t="45760" x="6357938" y="3594100"/>
          <p14:tracePt t="45776" x="6394450" y="3532188"/>
          <p14:tracePt t="45796" x="6394450" y="3459163"/>
          <p14:tracePt t="45810" x="6407150" y="3409950"/>
          <p14:tracePt t="45826" x="6407150" y="3336925"/>
          <p14:tracePt t="45845" x="6381750" y="3252788"/>
          <p14:tracePt t="45861" x="6345238" y="3190875"/>
          <p14:tracePt t="45876" x="6308725" y="3179763"/>
          <p14:tracePt t="45895" x="6224588" y="3143250"/>
          <p14:tracePt t="45910" x="6151563" y="3143250"/>
          <p14:tracePt t="45926" x="5992813" y="3143250"/>
          <p14:tracePt t="45945" x="5651500" y="3240088"/>
          <p14:tracePt t="45960" x="5445125" y="3386138"/>
          <p14:tracePt t="45976" x="5310188" y="3484563"/>
          <p14:tracePt t="45996" x="5213350" y="3568700"/>
          <p14:tracePt t="46009" x="5213350" y="3594100"/>
          <p14:tracePt t="46011" x="5213350" y="3605213"/>
          <p14:tracePt t="46026" x="5213350" y="3617913"/>
          <p14:tracePt t="46045" x="5249863" y="3690938"/>
          <p14:tracePt t="46060" x="5310188" y="3763963"/>
          <p14:tracePt t="46076" x="5468938" y="3970338"/>
          <p14:tracePt t="46093" x="5664200" y="4129088"/>
          <p14:tracePt t="46095" x="5846763" y="4191000"/>
          <p14:tracePt t="46109" x="6065838" y="4287838"/>
          <p14:tracePt t="46125" x="6224588" y="4348163"/>
          <p14:tracePt t="46145" x="6381750" y="4360863"/>
          <p14:tracePt t="46159" x="6443663" y="4360863"/>
          <p14:tracePt t="46177" x="6516688" y="4360863"/>
          <p14:tracePt t="46194" x="6577013" y="4360863"/>
          <p14:tracePt t="46195" x="6613525" y="4360863"/>
          <p14:tracePt t="46209" x="6673850" y="4324350"/>
          <p14:tracePt t="46226" x="6710363" y="4238625"/>
          <p14:tracePt t="46245" x="6759575" y="4092575"/>
          <p14:tracePt t="46259" x="6783388" y="4032250"/>
          <p14:tracePt t="46276" x="6783388" y="3946525"/>
          <p14:tracePt t="46295" x="6772275" y="3860800"/>
          <p14:tracePt t="46309" x="6746875" y="3776663"/>
          <p14:tracePt t="46326" x="6699250" y="3740150"/>
          <p14:tracePt t="46345" x="6600825" y="3641725"/>
          <p14:tracePt t="46359" x="6527800" y="3581400"/>
          <p14:tracePt t="46376" x="6407150" y="3568700"/>
          <p14:tracePt t="46394" x="6297613" y="3557588"/>
          <p14:tracePt t="46409" x="6235700" y="3557588"/>
          <p14:tracePt t="46427" x="6175375" y="3594100"/>
          <p14:tracePt t="46429" x="6162675" y="3594100"/>
          <p14:tracePt t="46444" x="6162675" y="3617913"/>
          <p14:tracePt t="46460" x="6162675" y="3630613"/>
          <p14:tracePt t="46494" x="6175375" y="3641725"/>
          <p14:tracePt t="46500" x="6199188" y="3654425"/>
          <p14:tracePt t="46509" x="6224588" y="3690938"/>
          <p14:tracePt t="46525" x="6284913" y="3714750"/>
          <p14:tracePt t="46544" x="6381750" y="3776663"/>
          <p14:tracePt t="46559" x="6443663" y="3813175"/>
          <p14:tracePt t="46576" x="6480175" y="3836988"/>
          <p14:tracePt t="46594" x="6503988" y="3873500"/>
          <p14:tracePt t="46609" x="6503988" y="3897313"/>
          <p14:tracePt t="46658" x="6443663" y="3910013"/>
          <p14:tracePt t="46664" x="6357938" y="3946525"/>
          <p14:tracePt t="46675" x="6345238" y="3946525"/>
          <p14:tracePt t="46694" x="5956300" y="3983038"/>
          <p14:tracePt t="46965" x="5943600" y="3995738"/>
          <p14:tracePt t="46972" x="5930900" y="3995738"/>
          <p14:tracePt t="46978" x="5919788" y="4006850"/>
          <p14:tracePt t="46995" x="5907088" y="4019550"/>
          <p14:tracePt t="47008" x="5907088" y="4032250"/>
          <p14:tracePt t="47058" x="5907088" y="4043363"/>
          <p14:tracePt t="47071" x="5930900" y="4043363"/>
          <p14:tracePt t="47085" x="5943600" y="4043363"/>
          <p14:tracePt t="47094" x="5956300" y="4043363"/>
          <p14:tracePt t="47108" x="6003925" y="4081463"/>
          <p14:tracePt t="47126" x="6102350" y="4117975"/>
          <p14:tracePt t="47128" x="6188075" y="4141788"/>
          <p14:tracePt t="47143" x="6334125" y="4227513"/>
          <p14:tracePt t="47158" x="6430963" y="4300538"/>
          <p14:tracePt t="47175" x="6516688" y="4360863"/>
          <p14:tracePt t="47178" x="6540500" y="4373563"/>
          <p14:tracePt t="47193" x="6577013" y="4397375"/>
          <p14:tracePt t="47208" x="6589713" y="4421188"/>
          <p14:tracePt t="47571" x="6686550" y="4421188"/>
          <p14:tracePt t="47578" x="6894513" y="4397375"/>
          <p14:tracePt t="47592" x="7113588" y="4397375"/>
          <p14:tracePt t="47608" x="7283450" y="4397375"/>
          <p14:tracePt t="47627" x="7502525" y="4397375"/>
          <p14:tracePt t="47628" x="7588250" y="4397375"/>
          <p14:tracePt t="47642" x="7721600" y="4397375"/>
          <p14:tracePt t="47658" x="7770813" y="4397375"/>
          <p14:tracePt t="47676" x="7794625" y="4410075"/>
          <p14:tracePt t="47692" x="7794625" y="4421188"/>
          <p14:tracePt t="47828" x="7783513" y="4421188"/>
          <p14:tracePt t="47842" x="7770813" y="4421188"/>
          <p14:tracePt t="47857" x="7758113" y="4421188"/>
          <p14:tracePt t="47863" x="7734300" y="4421188"/>
          <p14:tracePt t="47878" x="7697788" y="4421188"/>
          <p14:tracePt t="47891" x="7661275" y="4421188"/>
          <p14:tracePt t="47908" x="7600950" y="4421188"/>
          <p14:tracePt t="47927" x="7453313" y="4410075"/>
          <p14:tracePt t="47942" x="7392988" y="4410075"/>
          <p14:tracePt t="47958" x="7319963" y="4397375"/>
          <p14:tracePt t="47978" x="7223125" y="4397375"/>
          <p14:tracePt t="47991" x="7161213" y="4397375"/>
          <p14:tracePt t="48008" x="7113588" y="4397375"/>
          <p14:tracePt t="48028" x="7051675" y="4397375"/>
          <p14:tracePt t="48042" x="7027863" y="4397375"/>
          <p14:tracePt t="48105" x="7051675" y="4397375"/>
          <p14:tracePt t="48120" x="7077075" y="4397375"/>
          <p14:tracePt t="48127" x="7088188" y="4397375"/>
          <p14:tracePt t="48141" x="7113588" y="4397375"/>
          <p14:tracePt t="48157" x="7173913" y="4397375"/>
          <p14:tracePt t="48177" x="7343775" y="4384675"/>
          <p14:tracePt t="48191" x="7515225" y="4384675"/>
          <p14:tracePt t="48207" x="7697788" y="4373563"/>
          <p14:tracePt t="48226" x="7989888" y="4360863"/>
          <p14:tracePt t="48241" x="8112125" y="4360863"/>
          <p14:tracePt t="48257" x="8258175" y="4360863"/>
          <p14:tracePt t="48276" x="8477250" y="4360863"/>
          <p14:tracePt t="48291" x="8537575" y="4360863"/>
          <p14:tracePt t="48307" x="8610600" y="4373563"/>
          <p14:tracePt t="48326" x="8683625" y="4373563"/>
          <p14:tracePt t="48341" x="8732838" y="4373563"/>
          <p14:tracePt t="48357" x="8782050" y="4373563"/>
          <p14:tracePt t="48376" x="8829675" y="4373563"/>
          <p14:tracePt t="48391" x="8842375" y="4373563"/>
          <p14:tracePt t="48407" x="8878888" y="4373563"/>
          <p14:tracePt t="48427" x="8891588" y="4373563"/>
          <p14:tracePt t="48441" x="8902700" y="4373563"/>
          <p14:tracePt t="48469" x="8915400" y="4373563"/>
          <p14:tracePt t="48583" x="8902700" y="4373563"/>
          <p14:tracePt t="48591" x="8891588" y="4373563"/>
          <p14:tracePt t="48605" x="8842375" y="4373563"/>
          <p14:tracePt t="48611" x="8818563" y="4373563"/>
          <p14:tracePt t="48626" x="8672513" y="4373563"/>
          <p14:tracePt t="48641" x="8440738" y="4373563"/>
          <p14:tracePt t="48657" x="8159750" y="4373563"/>
          <p14:tracePt t="48676" x="7820025" y="4373563"/>
          <p14:tracePt t="48691" x="7588250" y="4373563"/>
          <p14:tracePt t="48707" x="7369175" y="4373563"/>
          <p14:tracePt t="48727" x="7173913" y="4373563"/>
          <p14:tracePt t="48742" x="7040563" y="4373563"/>
          <p14:tracePt t="48757" x="6881813" y="4373563"/>
          <p14:tracePt t="48776" x="6686550" y="4373563"/>
          <p14:tracePt t="48791" x="6613525" y="4373563"/>
          <p14:tracePt t="48807" x="6553200" y="4373563"/>
          <p14:tracePt t="48826" x="6454775" y="4373563"/>
          <p14:tracePt t="48841" x="6418263" y="4373563"/>
          <p14:tracePt t="48857" x="6394450" y="4373563"/>
          <p14:tracePt t="54496" x="6650038" y="4311650"/>
          <p14:tracePt t="54505" x="6931025" y="4251325"/>
          <p14:tracePt t="54511" x="7186613" y="4178300"/>
          <p14:tracePt t="54519" x="7416800" y="4141788"/>
          <p14:tracePt t="54536" x="8062913" y="4092575"/>
          <p14:tracePt t="54538" x="8318500" y="4092575"/>
          <p14:tracePt t="54555" x="8818563" y="4105275"/>
          <p14:tracePt t="54569" x="9256713" y="4117975"/>
          <p14:tracePt t="54586" x="9817100" y="4117975"/>
          <p14:tracePt t="54588" x="9999663" y="4117975"/>
          <p14:tracePt t="54605" x="10364788" y="4117975"/>
          <p14:tracePt t="54614" x="10463213" y="4117975"/>
          <p14:tracePt t="54618" x="10645775" y="4117975"/>
          <p14:tracePt t="54636" x="10779125" y="4117975"/>
          <p14:tracePt t="54654" x="10974388" y="4105275"/>
          <p14:tracePt t="54669" x="11095038" y="4105275"/>
          <p14:tracePt t="54686" x="11193463" y="4092575"/>
          <p14:tracePt t="54704" x="11279188" y="4092575"/>
          <p14:tracePt t="54718" x="11303000" y="4092575"/>
          <p14:tracePt t="54760" x="11315700" y="4092575"/>
          <p14:tracePt t="54768" x="11339513" y="4081463"/>
          <p14:tracePt t="54781" x="11363325" y="4081463"/>
          <p14:tracePt t="54788" x="11363325" y="4068763"/>
          <p14:tracePt t="54804" x="11399838" y="4043363"/>
          <p14:tracePt t="54819" x="11436350" y="4043363"/>
          <p14:tracePt t="54836" x="11449050" y="4032250"/>
          <p14:tracePt t="54953" x="11449050" y="4019550"/>
          <p14:tracePt t="54974" x="11449050" y="4006850"/>
          <p14:tracePt t="55002" x="11449050" y="3995738"/>
          <p14:tracePt t="55009" x="11449050" y="3983038"/>
          <p14:tracePt t="55045" x="11449050" y="3970338"/>
          <p14:tracePt t="55053" x="11461750" y="3933825"/>
          <p14:tracePt t="55060" x="11461750" y="3922713"/>
          <p14:tracePt t="55069" x="11461750" y="3897313"/>
          <p14:tracePt t="55085" x="11472863" y="3873500"/>
          <p14:tracePt t="55088" x="11485563" y="3836988"/>
          <p14:tracePt t="55103" x="11498263" y="3813175"/>
          <p14:tracePt t="55119" x="11522075" y="3776663"/>
          <p14:tracePt t="55137" x="11534775" y="3703638"/>
          <p14:tracePt t="55138" x="11545888" y="3678238"/>
          <p14:tracePt t="55153" x="11545888" y="3594100"/>
          <p14:tracePt t="55168" x="11545888" y="3484563"/>
          <p14:tracePt t="55186" x="11545888" y="3398838"/>
          <p14:tracePt t="55188" x="11534775" y="3349625"/>
          <p14:tracePt t="55202" x="11509375" y="3313113"/>
          <p14:tracePt t="55204" x="11485563" y="3252788"/>
          <p14:tracePt t="55218" x="11449050" y="3154363"/>
          <p14:tracePt t="55237" x="11388725" y="3044825"/>
          <p14:tracePt t="55238" x="11363325" y="2984500"/>
          <p14:tracePt t="55256" x="11315700" y="2851150"/>
          <p14:tracePt t="55268" x="11279188" y="2752725"/>
          <p14:tracePt t="55286" x="11217275" y="2679700"/>
          <p14:tracePt t="55288" x="11206163" y="2630488"/>
          <p14:tracePt t="55303" x="11120438" y="2570163"/>
          <p14:tracePt t="55318" x="10985500" y="2484438"/>
          <p14:tracePt t="55337" x="10901363" y="2400300"/>
          <p14:tracePt t="55338" x="10839450" y="2351088"/>
          <p14:tracePt t="55352" x="10693400" y="2228850"/>
          <p14:tracePt t="55368" x="10536238" y="2132013"/>
          <p14:tracePt t="55386" x="10315575" y="2022475"/>
          <p14:tracePt t="55388" x="10206038" y="1985963"/>
          <p14:tracePt t="55402" x="10036175" y="1949450"/>
          <p14:tracePt t="55418" x="9877425" y="1900238"/>
          <p14:tracePt t="55436" x="9731375" y="1887538"/>
          <p14:tracePt t="55438" x="9683750" y="1876425"/>
          <p14:tracePt t="55452" x="9572625" y="1876425"/>
          <p14:tracePt t="55468" x="9475788" y="1876425"/>
          <p14:tracePt t="55486" x="9415463" y="1900238"/>
          <p14:tracePt t="55488" x="9378950" y="1936750"/>
          <p14:tracePt t="55502" x="9305925" y="1997075"/>
          <p14:tracePt t="55518" x="9134475" y="2168525"/>
          <p14:tracePt t="55536" x="8939213" y="2387600"/>
          <p14:tracePt t="55537" x="8855075" y="2473325"/>
          <p14:tracePt t="55552" x="8720138" y="2593975"/>
          <p14:tracePt t="55568" x="8636000" y="2765425"/>
          <p14:tracePt t="55586" x="8574088" y="2887663"/>
          <p14:tracePt t="55587" x="8537575" y="2971800"/>
          <p14:tracePt t="55602" x="8513763" y="3033713"/>
          <p14:tracePt t="55618" x="8513763" y="3117850"/>
          <p14:tracePt t="55636" x="8513763" y="3154363"/>
          <p14:tracePt t="55637" x="8513763" y="3179763"/>
          <p14:tracePt t="55652" x="8526463" y="3240088"/>
          <p14:tracePt t="55668" x="8562975" y="3325813"/>
          <p14:tracePt t="55686" x="8672513" y="3484563"/>
          <p14:tracePt t="55687" x="8745538" y="3581400"/>
          <p14:tracePt t="55702" x="8902700" y="3787775"/>
          <p14:tracePt t="55718" x="9037638" y="3933825"/>
          <p14:tracePt t="55738" x="9244013" y="4117975"/>
          <p14:tracePt t="55752" x="9378950" y="4264025"/>
          <p14:tracePt t="55768" x="9536113" y="4410075"/>
          <p14:tracePt t="55787" x="9829800" y="4567238"/>
          <p14:tracePt t="55802" x="10012363" y="4629150"/>
          <p14:tracePt t="55818" x="10231438" y="4652963"/>
          <p14:tracePt t="55837" x="10656888" y="4665663"/>
          <p14:tracePt t="55852" x="10791825" y="4665663"/>
          <p14:tracePt t="55868" x="10925175" y="4616450"/>
          <p14:tracePt t="55887" x="11206163" y="4483100"/>
          <p14:tracePt t="55901" x="11315700" y="4433888"/>
          <p14:tracePt t="55903" x="11412538" y="4373563"/>
          <p14:tracePt t="55918" x="11545888" y="4287838"/>
          <p14:tracePt t="55938" x="11777663" y="4117975"/>
          <p14:tracePt t="55951" x="11801475" y="4081463"/>
          <p14:tracePt t="55953" x="11839575" y="4056063"/>
          <p14:tracePt t="55968" x="11949113" y="3933825"/>
          <p14:tracePt t="55987" x="12045950" y="3763963"/>
          <p14:tracePt t="56005" x="12082463" y="3630613"/>
          <p14:tracePt t="56018" x="12082463" y="3521075"/>
          <p14:tracePt t="56038" x="12082463" y="3386138"/>
          <p14:tracePt t="56052" x="12082463" y="3276600"/>
          <p14:tracePt t="56068" x="12058650" y="3143250"/>
          <p14:tracePt t="56087" x="11972925" y="2935288"/>
          <p14:tracePt t="56102" x="11936413" y="2801938"/>
          <p14:tracePt t="56117" x="11839575" y="2643188"/>
          <p14:tracePt t="56137" x="11777663" y="2436813"/>
          <p14:tracePt t="56151" x="11704638" y="2314575"/>
          <p14:tracePt t="56168" x="11680825" y="2254250"/>
          <p14:tracePt t="56187" x="11571288" y="2155825"/>
          <p14:tracePt t="56201" x="11399838" y="2106613"/>
          <p14:tracePt t="56218" x="11133138" y="2058988"/>
          <p14:tracePt t="56237" x="10852150" y="2046288"/>
          <p14:tracePt t="56254" x="10583863" y="2095500"/>
          <p14:tracePt t="56268" x="10291763" y="2179638"/>
          <p14:tracePt t="56286" x="9975850" y="2436813"/>
          <p14:tracePt t="56301" x="9731375" y="2643188"/>
          <p14:tracePt t="56318" x="9525000" y="2814638"/>
          <p14:tracePt t="56336" x="9280525" y="3190875"/>
          <p14:tracePt t="56351" x="9183688" y="3435350"/>
          <p14:tracePt t="56368" x="9147175" y="3544888"/>
          <p14:tracePt t="56386" x="9110663" y="3690938"/>
          <p14:tracePt t="56401" x="9110663" y="3849688"/>
          <p14:tracePt t="56417" x="9147175" y="4068763"/>
          <p14:tracePt t="56436" x="9256713" y="4421188"/>
          <p14:tracePt t="56451" x="9366250" y="4689475"/>
          <p14:tracePt t="56467" x="9548813" y="4884738"/>
          <p14:tracePt t="56486" x="9902825" y="5127625"/>
          <p14:tracePt t="56501" x="10158413" y="5249863"/>
          <p14:tracePt t="56517" x="10487025" y="5299075"/>
          <p14:tracePt t="56536" x="10912475" y="5273675"/>
          <p14:tracePt t="56550" x="11120438" y="5213350"/>
          <p14:tracePt t="56568" x="11303000" y="5140325"/>
          <p14:tracePt t="56586" x="11461750" y="5080000"/>
          <p14:tracePt t="56600" x="11534775" y="4970463"/>
          <p14:tracePt t="56617" x="11618913" y="4860925"/>
          <p14:tracePt t="56636" x="11704638" y="4725988"/>
          <p14:tracePt t="56650" x="11764963" y="4640263"/>
          <p14:tracePt t="56668" x="11814175" y="4556125"/>
          <p14:tracePt t="56686" x="11887200" y="4397375"/>
          <p14:tracePt t="56700" x="11912600" y="4238625"/>
          <p14:tracePt t="56717" x="11912600" y="4092575"/>
          <p14:tracePt t="56736" x="11887200" y="3886200"/>
          <p14:tracePt t="56753" x="11826875" y="3763963"/>
          <p14:tracePt t="56767" x="11777663" y="3667125"/>
          <p14:tracePt t="56786" x="11680825" y="3471863"/>
          <p14:tracePt t="56800" x="11644313" y="3386138"/>
          <p14:tracePt t="56817" x="11582400" y="3289300"/>
          <p14:tracePt t="56836" x="11485563" y="3167063"/>
          <p14:tracePt t="56851" x="11399838" y="3070225"/>
          <p14:tracePt t="56867" x="11290300" y="2960688"/>
          <p14:tracePt t="56885" x="11120438" y="2801938"/>
          <p14:tracePt t="56900" x="11010900" y="2692400"/>
          <p14:tracePt t="56917" x="10925175" y="2630488"/>
          <p14:tracePt t="56935" x="10706100" y="2520950"/>
          <p14:tracePt t="56950" x="10487025" y="2484438"/>
          <p14:tracePt t="56967" x="10340975" y="2484438"/>
          <p14:tracePt t="56985" x="10169525" y="2484438"/>
          <p14:tracePt t="57000" x="10023475" y="2509838"/>
          <p14:tracePt t="57017" x="9902825" y="2533650"/>
          <p14:tracePt t="57022" x="9804400" y="2582863"/>
          <p14:tracePt t="57036" x="9694863" y="2630488"/>
          <p14:tracePt t="57050" x="9621838" y="2679700"/>
          <p14:tracePt t="57068" x="9536113" y="2740025"/>
          <p14:tracePt t="57069" x="9499600" y="2776538"/>
          <p14:tracePt t="57086" x="9415463" y="2874963"/>
          <p14:tracePt t="57100" x="9305925" y="2997200"/>
          <p14:tracePt t="57117" x="9244013" y="3044825"/>
          <p14:tracePt t="57136" x="9159875" y="3130550"/>
          <p14:tracePt t="57150" x="9134475" y="3203575"/>
          <p14:tracePt t="57167" x="9110663" y="3263900"/>
          <p14:tracePt t="57185" x="9110663" y="3386138"/>
          <p14:tracePt t="57200" x="9110663" y="3495675"/>
          <p14:tracePt t="57217" x="9123363" y="3605213"/>
          <p14:tracePt t="57235" x="9170988" y="3776663"/>
          <p14:tracePt t="57251" x="9293225" y="3995738"/>
          <p14:tracePt t="57267" x="9439275" y="4191000"/>
          <p14:tracePt t="57286" x="9744075" y="4457700"/>
          <p14:tracePt t="57300" x="9999663" y="4592638"/>
          <p14:tracePt t="57317" x="10279063" y="4702175"/>
          <p14:tracePt t="57319" x="10388600" y="4738688"/>
          <p14:tracePt t="57335" x="10583863" y="4775200"/>
          <p14:tracePt t="57350" x="10828338" y="4775200"/>
          <p14:tracePt t="57367" x="11058525" y="4714875"/>
          <p14:tracePt t="57369" x="11169650" y="4678363"/>
          <p14:tracePt t="57386" x="11339513" y="4592638"/>
          <p14:tracePt t="57400" x="11545888" y="4494213"/>
          <p14:tracePt t="57417" x="11764963" y="4360863"/>
          <p14:tracePt t="57419" x="11839575" y="4264025"/>
          <p14:tracePt t="57435" x="11996738" y="4056063"/>
          <p14:tracePt t="57450" x="12142788" y="3751263"/>
          <p14:tracePt t="57621" x="12095163" y="2106613"/>
          <p14:tracePt t="57635" x="11887200" y="2095500"/>
          <p14:tracePt t="57649" x="11631613" y="2082800"/>
          <p14:tracePt t="57666" x="11425238" y="2082800"/>
          <p14:tracePt t="57685" x="10937875" y="2082800"/>
          <p14:tracePt t="57700" x="10706100" y="2095500"/>
          <p14:tracePt t="57717" x="10536238" y="2132013"/>
          <p14:tracePt t="57718" x="10450513" y="2132013"/>
          <p14:tracePt t="57735" x="10315575" y="2179638"/>
          <p14:tracePt t="57749" x="10231438" y="2205038"/>
          <p14:tracePt t="57767" x="10169525" y="2265363"/>
          <p14:tracePt t="57768" x="10133013" y="2314575"/>
          <p14:tracePt t="57786" x="10059988" y="2411413"/>
          <p14:tracePt t="57800" x="9986963" y="2546350"/>
          <p14:tracePt t="57817" x="9926638" y="2679700"/>
          <p14:tracePt t="57819" x="9890125" y="2728913"/>
          <p14:tracePt t="57835" x="9853613" y="2838450"/>
          <p14:tracePt t="57850" x="9840913" y="2935288"/>
          <p14:tracePt t="57866" x="9829800" y="3070225"/>
          <p14:tracePt t="57885" x="9853613" y="3240088"/>
          <p14:tracePt t="57899" x="9890125" y="3349625"/>
          <p14:tracePt t="57916" x="9963150" y="3459163"/>
          <p14:tracePt t="57935" x="10169525" y="3678238"/>
          <p14:tracePt t="57951" x="10377488" y="3800475"/>
          <p14:tracePt t="57966" x="10572750" y="3897313"/>
          <p14:tracePt t="57968" x="10682288" y="3959225"/>
          <p14:tracePt t="57986" x="10815638" y="3983038"/>
          <p14:tracePt t="57999" x="10888663" y="4006850"/>
          <p14:tracePt t="58005" x="10901363" y="4006850"/>
          <p14:tracePt t="58016" x="10925175" y="4006850"/>
          <p14:tracePt t="58036" x="10937875" y="4006850"/>
          <p14:tracePt t="58118" x="10937875" y="4019550"/>
          <p14:tracePt t="58147" x="10912475" y="4032250"/>
          <p14:tracePt t="58161" x="10888663" y="4043363"/>
          <p14:tracePt t="58169" x="10875963" y="4043363"/>
          <p14:tracePt t="58185" x="10791825" y="4081463"/>
          <p14:tracePt t="58199" x="10645775" y="4105275"/>
          <p14:tracePt t="58216" x="10450513" y="4154488"/>
          <p14:tracePt t="58217" x="10340975" y="4165600"/>
          <p14:tracePt t="58235" x="10231438" y="4202113"/>
          <p14:tracePt t="58251" x="10121900" y="4214813"/>
          <p14:tracePt t="58266" x="10072688" y="4227513"/>
          <p14:tracePt t="58285" x="10059988" y="4227513"/>
          <p14:tracePt t="58325" x="10085388" y="4227513"/>
          <p14:tracePt t="58339" x="10218738" y="4178300"/>
          <p14:tracePt t="58348" x="10364788" y="4154488"/>
          <p14:tracePt t="58354" x="10596563" y="4092575"/>
          <p14:tracePt t="58366" x="10742613" y="4081463"/>
          <p14:tracePt t="58368" x="10839450" y="4043363"/>
          <p14:tracePt t="58385" x="11058525" y="3970338"/>
          <p14:tracePt t="58399" x="11206163" y="3959225"/>
          <p14:tracePt t="58416" x="11242675" y="3959225"/>
          <p14:tracePt t="58439" x="11229975" y="3959225"/>
          <p14:tracePt t="58454" x="11217275" y="3959225"/>
          <p14:tracePt t="58466" x="11206163" y="3959225"/>
          <p14:tracePt t="58468" x="11193463" y="3959225"/>
          <p14:tracePt t="58484" x="11120438" y="3959225"/>
          <p14:tracePt t="58499" x="11010900" y="3983038"/>
          <p14:tracePt t="58516" x="10718800" y="4043363"/>
          <p14:tracePt t="58518" x="10463213" y="4068763"/>
          <p14:tracePt t="58535" x="10231438" y="4105275"/>
          <p14:tracePt t="58549" x="10096500" y="4129088"/>
          <p14:tracePt t="58566" x="9986963" y="4141788"/>
          <p14:tracePt t="58568" x="9963150" y="4141788"/>
          <p14:tracePt t="58585" x="9939338" y="4141788"/>
          <p14:tracePt t="58603" x="9963150" y="4141788"/>
          <p14:tracePt t="58616" x="9986963" y="4141788"/>
          <p14:tracePt t="58618" x="9999663" y="4141788"/>
          <p14:tracePt t="58634" x="10023475" y="4141788"/>
          <p14:tracePt t="58649" x="10231438" y="4068763"/>
          <p14:tracePt t="58666" x="10560050" y="3983038"/>
          <p14:tracePt t="58668" x="10742613" y="3946525"/>
          <p14:tracePt t="58686" x="10875963" y="3922713"/>
          <p14:tracePt t="58699" x="10912475" y="3910013"/>
          <p14:tracePt t="58739" x="10875963" y="3910013"/>
          <p14:tracePt t="58746" x="10839450" y="3910013"/>
          <p14:tracePt t="58753" x="10755313" y="3910013"/>
          <p14:tracePt t="58766" x="10656888" y="3910013"/>
          <p14:tracePt t="58767" x="10547350" y="3933825"/>
          <p14:tracePt t="58784" x="10364788" y="3946525"/>
          <p14:tracePt t="58799" x="10218738" y="3970338"/>
          <p14:tracePt t="58816" x="10096500" y="3970338"/>
          <p14:tracePt t="58818" x="9999663" y="3970338"/>
          <p14:tracePt t="58834" x="9975850" y="3970338"/>
          <p14:tracePt t="58849" x="9963150" y="3970338"/>
          <p14:tracePt t="58874" x="9963150" y="3983038"/>
          <p14:tracePt t="58888" x="9986963" y="3983038"/>
          <p14:tracePt t="58899" x="9999663" y="3983038"/>
          <p14:tracePt t="58916" x="10036175" y="3983038"/>
          <p14:tracePt t="58918" x="10048875" y="4006850"/>
          <p14:tracePt t="58938" x="10085388" y="4019550"/>
          <p14:tracePt t="58949" x="10109200" y="4019550"/>
          <p14:tracePt t="58966" x="10121900" y="4019550"/>
          <p14:tracePt t="59005" x="10121900" y="4032250"/>
          <p14:tracePt t="59010" x="10109200" y="4032250"/>
          <p14:tracePt t="59017" x="10096500" y="4032250"/>
          <p14:tracePt t="59034" x="10072688" y="4032250"/>
          <p14:tracePt t="59049" x="9986963" y="4043363"/>
          <p14:tracePt t="59066" x="9926638" y="4056063"/>
          <p14:tracePt t="59068" x="9877425" y="4068763"/>
          <p14:tracePt t="59083" x="9817100" y="4068763"/>
          <p14:tracePt t="59099" x="9744075" y="4092575"/>
          <p14:tracePt t="59116" x="9707563" y="4092575"/>
          <p14:tracePt t="59134" x="9683750" y="4092575"/>
          <p14:tracePt t="59188" x="9694863" y="4092575"/>
          <p14:tracePt t="59203" x="9707563" y="4092575"/>
          <p14:tracePt t="59209" x="9720263" y="4092575"/>
          <p14:tracePt t="62784" x="9645650" y="4092575"/>
          <p14:tracePt t="62790" x="9525000" y="4092575"/>
          <p14:tracePt t="62797" x="9402763" y="4092575"/>
          <p14:tracePt t="62815" x="9037638" y="4092575"/>
          <p14:tracePt t="62829" x="8672513" y="4117975"/>
          <p14:tracePt t="62846" x="8367713" y="4117975"/>
          <p14:tracePt t="62848" x="8208963" y="4117975"/>
          <p14:tracePt t="62864" x="7880350" y="4117975"/>
          <p14:tracePt t="62879" x="7648575" y="4068763"/>
          <p14:tracePt t="62896" x="7416800" y="4019550"/>
          <p14:tracePt t="62897" x="7283450" y="4006850"/>
          <p14:tracePt t="62914" x="7077075" y="3946525"/>
          <p14:tracePt t="62928" x="6845300" y="3897313"/>
          <p14:tracePt t="62946" x="6613525" y="3873500"/>
          <p14:tracePt t="62948" x="6394450" y="3873500"/>
          <p14:tracePt t="62964" x="6199188" y="3836988"/>
          <p14:tracePt t="62979" x="6029325" y="3776663"/>
          <p14:tracePt t="62996" x="5857875" y="3740150"/>
          <p14:tracePt t="62997" x="5773738" y="3727450"/>
          <p14:tracePt t="63013" x="5688013" y="3714750"/>
          <p14:tracePt t="63015" x="5602288" y="3690938"/>
          <p14:tracePt t="63019" x="5505450" y="3667125"/>
          <p14:tracePt t="63029" x="5481638" y="3654425"/>
          <p14:tracePt t="63047" x="5334000" y="3594100"/>
          <p14:tracePt t="63063" x="5224463" y="3568700"/>
          <p14:tracePt t="63079" x="5103813" y="3521075"/>
          <p14:tracePt t="63096" x="4981575" y="3435350"/>
          <p14:tracePt t="63098" x="4932363" y="3386138"/>
          <p14:tracePt t="63112" x="4811713" y="3276600"/>
          <p14:tracePt t="63128" x="4689475" y="3130550"/>
          <p14:tracePt t="63146" x="4543425" y="2947988"/>
          <p14:tracePt t="63163" x="4421188" y="2898775"/>
          <p14:tracePt t="63179" x="4238625" y="2789238"/>
          <p14:tracePt t="63196" x="4056063" y="2703513"/>
          <p14:tracePt t="63213" x="3860800" y="2619375"/>
          <p14:tracePt t="63229" x="3641725" y="2497138"/>
          <p14:tracePt t="63247" x="3252788" y="2400300"/>
          <p14:tracePt t="63263" x="3032125" y="2314575"/>
          <p14:tracePt t="63279" x="2740025" y="2278063"/>
          <p14:tracePt t="63296" x="2447925" y="2265363"/>
          <p14:tracePt t="63312" x="2338388" y="2254250"/>
          <p14:tracePt t="63329" x="2252663" y="2254250"/>
          <p14:tracePt t="63346" x="2095500" y="2254250"/>
          <p14:tracePt t="63361" x="2046288" y="2278063"/>
          <p14:tracePt t="63379" x="2033588" y="2301875"/>
          <p14:tracePt t="63396" x="1985963" y="2351088"/>
          <p14:tracePt t="63783" x="1936750" y="2351088"/>
          <p14:tracePt t="63788" x="1851025" y="2351088"/>
          <p14:tracePt t="63797" x="1790700" y="2338388"/>
          <p14:tracePt t="63811" x="1631950" y="2327275"/>
          <p14:tracePt t="63829" x="1473200" y="2314575"/>
          <p14:tracePt t="63831" x="1389063" y="2314575"/>
          <p14:tracePt t="63847" x="1266825" y="2314575"/>
          <p14:tracePt t="63861" x="1133475" y="2314575"/>
          <p14:tracePt t="63878" x="1022350" y="2314575"/>
          <p14:tracePt t="63881" x="985838" y="2314575"/>
          <p14:tracePt t="63897" x="865188" y="2314575"/>
          <p14:tracePt t="63911" x="719138" y="2314575"/>
          <p14:tracePt t="63928" x="646113" y="2314575"/>
          <p14:tracePt t="63930" x="609600" y="2314575"/>
          <p14:tracePt t="63946" x="560388" y="2314575"/>
          <p14:tracePt t="63948" x="547688" y="2314575"/>
          <p14:tracePt t="63961" x="500063" y="2314575"/>
          <p14:tracePt t="63978" x="450850" y="2301875"/>
          <p14:tracePt t="63981" x="427038" y="2290763"/>
          <p14:tracePt t="63997" x="414338" y="2290763"/>
          <p14:tracePt t="64011" x="401638" y="2290763"/>
          <p14:tracePt t="64110" x="414338" y="2290763"/>
          <p14:tracePt t="64131" x="427038" y="2290763"/>
          <p14:tracePt t="64138" x="438150" y="2290763"/>
          <p14:tracePt t="64147" x="450850" y="2290763"/>
          <p14:tracePt t="64161" x="474663" y="2290763"/>
          <p14:tracePt t="64178" x="487363" y="2290763"/>
          <p14:tracePt t="64196" x="755650" y="2265363"/>
          <p14:tracePt t="64211" x="1084263" y="2217738"/>
          <p14:tracePt t="64228" x="1352550" y="2205038"/>
          <p14:tracePt t="64230" x="1498600" y="2205038"/>
          <p14:tracePt t="64246" x="1778000" y="2205038"/>
          <p14:tracePt t="64261" x="2022475" y="2205038"/>
          <p14:tracePt t="64278" x="2205038" y="2205038"/>
          <p14:tracePt t="64280" x="2289175" y="2205038"/>
          <p14:tracePt t="64297" x="2497138" y="2205038"/>
          <p14:tracePt t="64311" x="2703513" y="2205038"/>
          <p14:tracePt t="64328" x="2862263" y="2205038"/>
          <p14:tracePt t="64330" x="2911475" y="2228850"/>
          <p14:tracePt t="64347" x="3044825" y="2241550"/>
          <p14:tracePt t="64360" x="3141663" y="2254250"/>
          <p14:tracePt t="64378" x="3178175" y="2278063"/>
          <p14:tracePt t="64380" x="3190875" y="2278063"/>
          <p14:tracePt t="64397" x="3214688" y="2290763"/>
          <p14:tracePt t="64437" x="3214688" y="2301875"/>
          <p14:tracePt t="64459" x="3214688" y="2314575"/>
          <p14:tracePt t="64487" x="3203575" y="2314575"/>
          <p14:tracePt t="64495" x="3178175" y="2314575"/>
          <p14:tracePt t="64501" x="3094038" y="2314575"/>
          <p14:tracePt t="64511" x="3057525" y="2314575"/>
          <p14:tracePt t="64528" x="2886075" y="2314575"/>
          <p14:tracePt t="64530" x="2765425" y="2314575"/>
          <p14:tracePt t="64547" x="2435225" y="2314575"/>
          <p14:tracePt t="64561" x="2132013" y="2314575"/>
          <p14:tracePt t="64578" x="1778000" y="2338388"/>
          <p14:tracePt t="64579" x="1571625" y="2338388"/>
          <p14:tracePt t="64597" x="1243013" y="2374900"/>
          <p14:tracePt t="64618" x="852488" y="2411413"/>
          <p14:tracePt t="64628" x="730250" y="2411413"/>
          <p14:tracePt t="64630" x="620713" y="2436813"/>
          <p14:tracePt t="64647" x="511175" y="2460625"/>
          <p14:tracePt t="64661" x="450850" y="2460625"/>
          <p14:tracePt t="64678" x="438150" y="2473325"/>
          <p14:tracePt t="64680" x="427038" y="2473325"/>
          <p14:tracePt t="64696" x="414338" y="2473325"/>
          <p14:tracePt t="64730" x="427038" y="2473325"/>
          <p14:tracePt t="64759" x="646113" y="2473325"/>
          <p14:tracePt t="64765" x="1011238" y="2400300"/>
          <p14:tracePt t="64777" x="1279525" y="2363788"/>
          <p14:tracePt t="64779" x="1400175" y="2363788"/>
          <p14:tracePt t="64796" x="1924050" y="2363788"/>
          <p14:tracePt t="64811" x="2265363" y="2351088"/>
          <p14:tracePt t="64828" x="2570163" y="2363788"/>
          <p14:tracePt t="64829" x="2716213" y="2387600"/>
          <p14:tracePt t="64846" x="2862263" y="2411413"/>
          <p14:tracePt t="64861" x="2935288" y="2436813"/>
          <p14:tracePt t="64878" x="2947988" y="2447925"/>
          <p14:tracePt t="64929" x="2922588" y="2447925"/>
          <p14:tracePt t="64936" x="2886075" y="2447925"/>
          <p14:tracePt t="64946" x="2801938" y="2460625"/>
          <p14:tracePt t="64960" x="2582863" y="2460625"/>
          <p14:tracePt t="64978" x="2398713" y="2460625"/>
          <p14:tracePt t="64979" x="2289175" y="2460625"/>
          <p14:tracePt t="64995" x="2009775" y="2484438"/>
          <p14:tracePt t="65010" x="1681163" y="2484438"/>
          <p14:tracePt t="65028" x="1546225" y="2484438"/>
          <p14:tracePt t="65029" x="1462088" y="2484438"/>
          <p14:tracePt t="65045" x="1266825" y="2497138"/>
          <p14:tracePt t="65060" x="1157288" y="2509838"/>
          <p14:tracePt t="65078" x="1120775" y="2533650"/>
          <p14:tracePt t="65079" x="1108075" y="2533650"/>
          <p14:tracePt t="65096" x="1096963" y="2533650"/>
          <p14:tracePt t="65115" x="1108075" y="2533650"/>
          <p14:tracePt t="65128" x="1133475" y="2533650"/>
          <p14:tracePt t="65129" x="1181100" y="2533650"/>
          <p14:tracePt t="65150" x="1462088" y="2484438"/>
          <p14:tracePt t="65160" x="1522413" y="2484438"/>
          <p14:tracePt t="65177" x="1887538" y="2447925"/>
          <p14:tracePt t="65180" x="2132013" y="2436813"/>
          <p14:tracePt t="65196" x="2301875" y="2436813"/>
          <p14:tracePt t="65210" x="2460625" y="2436813"/>
          <p14:tracePt t="65227" x="2533650" y="2436813"/>
          <p14:tracePt t="65286" x="2520950" y="2436813"/>
          <p14:tracePt t="65295" x="2508250" y="2436813"/>
          <p14:tracePt t="65300" x="2460625" y="2447925"/>
          <p14:tracePt t="65310" x="2374900" y="2447925"/>
          <p14:tracePt t="65327" x="2168525" y="2473325"/>
          <p14:tracePt t="65329" x="2058988" y="2497138"/>
          <p14:tracePt t="65345" x="1839913" y="2520950"/>
          <p14:tracePt t="65360" x="1668463" y="2533650"/>
          <p14:tracePt t="65377" x="1498600" y="2546350"/>
          <p14:tracePt t="65379" x="1389063" y="2557463"/>
          <p14:tracePt t="65396" x="1243013" y="2570163"/>
          <p14:tracePt t="65410" x="1169988" y="2570163"/>
          <p14:tracePt t="65428" x="1120775" y="2570163"/>
          <p14:tracePt t="65429" x="1120775" y="2582863"/>
          <p14:tracePt t="65446" x="1096963" y="2582863"/>
          <p14:tracePt t="65486" x="1120775" y="2582863"/>
          <p14:tracePt t="65495" x="1133475" y="2582863"/>
          <p14:tracePt t="65506" x="1217613" y="2546350"/>
          <p14:tracePt t="65521" x="1546225" y="2424113"/>
          <p14:tracePt t="65528" x="1608138" y="2424113"/>
          <p14:tracePt t="65546" x="1790700" y="2387600"/>
          <p14:tracePt t="65560" x="1960563" y="2351088"/>
          <p14:tracePt t="65577" x="2119313" y="2338388"/>
          <p14:tracePt t="65578" x="2192338" y="2314575"/>
          <p14:tracePt t="65595" x="2278063" y="2301875"/>
          <p14:tracePt t="65610" x="2301875" y="2301875"/>
          <p14:tracePt t="65664" x="2301875" y="2314575"/>
          <p14:tracePt t="65671" x="2289175" y="2327275"/>
          <p14:tracePt t="65677" x="2265363" y="2327275"/>
          <p14:tracePt t="65696" x="2132013" y="2363788"/>
          <p14:tracePt t="65710" x="2009775" y="2387600"/>
          <p14:tracePt t="65727" x="1863725" y="2436813"/>
          <p14:tracePt t="65745" x="1728788" y="2460625"/>
          <p14:tracePt t="65760" x="1608138" y="2473325"/>
          <p14:tracePt t="65777" x="1535113" y="2473325"/>
          <p14:tracePt t="65778" x="1509713" y="2473325"/>
          <p14:tracePt t="65795" x="1485900" y="2473325"/>
          <p14:tracePt t="65835" x="1498600" y="2473325"/>
          <p14:tracePt t="65845" x="1522413" y="2473325"/>
          <p14:tracePt t="65849" x="1546225" y="2473325"/>
          <p14:tracePt t="65859" x="1571625" y="2473325"/>
          <p14:tracePt t="65877" x="1728788" y="2411413"/>
          <p14:tracePt t="65895" x="1887538" y="2374900"/>
          <p14:tracePt t="65910" x="1997075" y="2363788"/>
          <p14:tracePt t="65927" x="2106613" y="2338388"/>
          <p14:tracePt t="65929" x="2119313" y="2338388"/>
          <p14:tracePt t="65945" x="2143125" y="2338388"/>
          <p14:tracePt t="65991" x="2132013" y="2338388"/>
          <p14:tracePt t="66006" x="2119313" y="2338388"/>
          <p14:tracePt t="66013" x="2082800" y="2338388"/>
          <p14:tracePt t="66027" x="2022475" y="2338388"/>
          <p14:tracePt t="66044" x="1960563" y="2338388"/>
          <p14:tracePt t="66059" x="1876425" y="2363788"/>
          <p14:tracePt t="66076" x="1765300" y="2374900"/>
          <p14:tracePt t="66078" x="1704975" y="2387600"/>
          <p14:tracePt t="66095" x="1595438" y="2424113"/>
          <p14:tracePt t="66110" x="1535113" y="2436813"/>
          <p14:tracePt t="66127" x="1522413" y="2436813"/>
          <p14:tracePt t="66155" x="1522413" y="2424113"/>
          <p14:tracePt t="66163" x="1571625" y="2411413"/>
          <p14:tracePt t="66177" x="1595438" y="2411413"/>
          <p14:tracePt t="66194" x="1912938" y="2314575"/>
          <p14:tracePt t="66210" x="2301875" y="2205038"/>
          <p14:tracePt t="66226" x="2667000" y="2155825"/>
          <p14:tracePt t="66227" x="2813050" y="2119313"/>
          <p14:tracePt t="66244" x="3044825" y="2095500"/>
          <p14:tracePt t="66260" x="3203575" y="2070100"/>
          <p14:tracePt t="66276" x="3336925" y="2070100"/>
          <p14:tracePt t="66277" x="3362325" y="2070100"/>
          <p14:tracePt t="66294" x="3398838" y="2082800"/>
          <p14:tracePt t="66309" x="3409950" y="2082800"/>
          <p14:tracePt t="66326" x="3409950" y="2095500"/>
          <p14:tracePt t="66344" x="3422650" y="2095500"/>
          <p14:tracePt t="66359" x="3446463" y="2095500"/>
          <p14:tracePt t="66376" x="3459163" y="2095500"/>
          <p14:tracePt t="66378" x="3482975" y="2095500"/>
          <p14:tracePt t="66394" x="3532188" y="2095500"/>
          <p14:tracePt t="66410" x="3581400" y="2095500"/>
          <p14:tracePt t="66427" x="3738563" y="2070100"/>
          <p14:tracePt t="66444" x="3800475" y="2070100"/>
          <p14:tracePt t="66459" x="3884613" y="2070100"/>
          <p14:tracePt t="66478" x="3921125" y="2070100"/>
          <p14:tracePt t="66494" x="3946525" y="2070100"/>
          <p14:tracePt t="66509" x="3959225" y="2070100"/>
          <p14:tracePt t="66584" x="3933825" y="2070100"/>
          <p14:tracePt t="66593" x="3910013" y="2070100"/>
          <p14:tracePt t="66598" x="3848100" y="2070100"/>
          <p14:tracePt t="66609" x="3738563" y="2070100"/>
          <p14:tracePt t="66627" x="3568700" y="2106613"/>
          <p14:tracePt t="66628" x="3471863" y="2119313"/>
          <p14:tracePt t="66644" x="3263900" y="2132013"/>
          <p14:tracePt t="66659" x="2971800" y="2143125"/>
          <p14:tracePt t="66676" x="2765425" y="2168525"/>
          <p14:tracePt t="66678" x="2703513" y="2192338"/>
          <p14:tracePt t="66694" x="2582863" y="2205038"/>
          <p14:tracePt t="66709" x="2508250" y="2205038"/>
          <p14:tracePt t="66712" x="2497138" y="2205038"/>
          <p14:tracePt t="66726" x="2484438" y="2205038"/>
          <p14:tracePt t="66755" x="2497138" y="2205038"/>
          <p14:tracePt t="66761" x="2508250" y="2205038"/>
          <p14:tracePt t="66778" x="2606675" y="2205038"/>
          <p14:tracePt t="66794" x="2959100" y="2082800"/>
          <p14:tracePt t="66809" x="3325813" y="1997075"/>
          <p14:tracePt t="66826" x="3532188" y="1949450"/>
          <p14:tracePt t="66828" x="3581400" y="1924050"/>
          <p14:tracePt t="66843" x="3727450" y="1887538"/>
          <p14:tracePt t="66859" x="3775075" y="1887538"/>
          <p14:tracePt t="66919" x="3775075" y="1900238"/>
          <p14:tracePt t="66927" x="3775075" y="1912938"/>
          <p14:tracePt t="66933" x="3763963" y="1924050"/>
          <p14:tracePt t="66943" x="3738563" y="1936750"/>
          <p14:tracePt t="66959" x="3678238" y="1960563"/>
          <p14:tracePt t="66976" x="3556000" y="2022475"/>
          <p14:tracePt t="66977" x="3471863" y="2058988"/>
          <p14:tracePt t="66993" x="3325813" y="2106613"/>
          <p14:tracePt t="67009" x="3141663" y="2168525"/>
          <p14:tracePt t="67011" x="3105150" y="2179638"/>
          <p14:tracePt t="67027" x="3021013" y="2192338"/>
          <p14:tracePt t="67028" x="2995613" y="2205038"/>
          <p14:tracePt t="67043" x="2947988" y="2217738"/>
          <p14:tracePt t="67058" x="2935288" y="2217738"/>
          <p14:tracePt t="67076" x="2922588" y="2217738"/>
          <p14:tracePt t="67111" x="2935288" y="2217738"/>
          <p14:tracePt t="67127" x="2947988" y="2217738"/>
          <p14:tracePt t="67147" x="2959100" y="2217738"/>
          <p14:tracePt t="67154" x="2971800" y="2228850"/>
          <p14:tracePt t="67168" x="2995613" y="2241550"/>
          <p14:tracePt t="67177" x="3021013" y="2265363"/>
          <p14:tracePt t="67192" x="3081338" y="2290763"/>
          <p14:tracePt t="67209" x="3154363" y="2314575"/>
          <p14:tracePt t="67211" x="3167063" y="2338388"/>
          <p14:tracePt t="67226" x="3240088" y="2363788"/>
          <p14:tracePt t="67228" x="3252788" y="2400300"/>
          <p14:tracePt t="67244" x="3289300" y="2436813"/>
          <p14:tracePt t="67259" x="3336925" y="2447925"/>
          <p14:tracePt t="67260" x="3336925" y="2460625"/>
          <p14:tracePt t="67276" x="3336925" y="2473325"/>
          <p14:tracePt t="67278" x="3349625" y="2484438"/>
          <p14:tracePt t="67292" x="3349625" y="2509838"/>
          <p14:tracePt t="67311" x="3349625" y="2520950"/>
          <p14:tracePt t="67328" x="3349625" y="2533650"/>
          <p14:tracePt t="67341" x="3349625" y="2546350"/>
          <p14:tracePt t="67359" x="3349625" y="2570163"/>
          <p14:tracePt t="67360" x="3349625" y="2582863"/>
          <p14:tracePt t="67376" x="3349625" y="2606675"/>
          <p14:tracePt t="67377" x="3349625" y="2619375"/>
          <p14:tracePt t="67391" x="3349625" y="2643188"/>
          <p14:tracePt t="67408" x="3349625" y="2679700"/>
          <p14:tracePt t="67426" x="3349625" y="2692400"/>
          <p14:tracePt t="67427" x="3349625" y="2703513"/>
          <p14:tracePt t="67441" x="3336925" y="2716213"/>
          <p14:tracePt t="67925" x="3386138" y="2716213"/>
          <p14:tracePt t="67932" x="3482975" y="2716213"/>
          <p14:tracePt t="67942" x="3629025" y="2703513"/>
          <p14:tracePt t="67959" x="3884613" y="2703513"/>
          <p14:tracePt t="67961" x="4032250" y="2703513"/>
          <p14:tracePt t="67976" x="4225925" y="2728913"/>
          <p14:tracePt t="67991" x="4371975" y="2752725"/>
          <p14:tracePt t="68009" x="4481513" y="2776538"/>
          <p14:tracePt t="68011" x="4518025" y="2789238"/>
          <p14:tracePt t="68027" x="4579938" y="2814638"/>
          <p14:tracePt t="68041" x="4603750" y="2814638"/>
          <p14:tracePt t="68059" x="4616450" y="2814638"/>
          <p14:tracePt t="68260" x="4652963" y="2801938"/>
          <p14:tracePt t="68267" x="4713288" y="2789238"/>
          <p14:tracePt t="68277" x="4775200" y="2776538"/>
          <p14:tracePt t="68292" x="4908550" y="2776538"/>
          <p14:tracePt t="68309" x="5140325" y="2862263"/>
          <p14:tracePt t="68327" x="5249863" y="2911475"/>
          <p14:tracePt t="68341" x="5310188" y="2960688"/>
          <p14:tracePt t="68359" x="5359400" y="3033713"/>
          <p14:tracePt t="68378" x="5370513" y="3044825"/>
          <p14:tracePt t="68391" x="5370513" y="3081338"/>
          <p14:tracePt t="68416" x="5370513" y="3094038"/>
          <p14:tracePt t="68430" x="5370513" y="3106738"/>
          <p14:tracePt t="68441" x="5370513" y="3117850"/>
          <p14:tracePt t="68459" x="5359400" y="3143250"/>
          <p14:tracePt t="68476" x="5334000" y="3167063"/>
          <p14:tracePt t="68491" x="5322888" y="3203575"/>
          <p14:tracePt t="68508" x="5297488" y="3289300"/>
          <p14:tracePt t="68510" x="5297488" y="3373438"/>
          <p14:tracePt t="68527" x="5297488" y="3532188"/>
          <p14:tracePt t="68541" x="5310188" y="3654425"/>
          <p14:tracePt t="68558" x="5359400" y="3800475"/>
          <p14:tracePt t="68576" x="5419725" y="3886200"/>
          <p14:tracePt t="68591" x="5468938" y="3970338"/>
          <p14:tracePt t="68608" x="5518150" y="4081463"/>
          <p14:tracePt t="68625" x="5541963" y="4117975"/>
          <p14:tracePt t="68641" x="5554663" y="4165600"/>
          <p14:tracePt t="68658" x="5554663" y="4191000"/>
          <p14:tracePt t="69008" x="5614988" y="4191000"/>
          <p14:tracePt t="69015" x="5870575" y="4214813"/>
          <p14:tracePt t="69027" x="5943600" y="4227513"/>
          <p14:tracePt t="69029" x="6126163" y="4264025"/>
          <p14:tracePt t="69042" x="6199188" y="4300538"/>
          <p14:tracePt t="69044" x="6284913" y="4360863"/>
          <p14:tracePt t="69058" x="6480175" y="4457700"/>
          <p14:tracePt t="69076" x="6626225" y="4567238"/>
          <p14:tracePt t="69090" x="6686550" y="4629150"/>
          <p14:tracePt t="69108" x="6710363" y="4689475"/>
          <p14:tracePt t="69125" x="6710363" y="4714875"/>
          <p14:tracePt t="69140" x="6686550" y="4762500"/>
          <p14:tracePt t="69145" x="6686550" y="4775200"/>
          <p14:tracePt t="69158" x="6600825" y="4811713"/>
          <p14:tracePt t="69176" x="6491288" y="4897438"/>
          <p14:tracePt t="69190" x="6357938" y="4970463"/>
          <p14:tracePt t="69207" x="6115050" y="5189538"/>
          <p14:tracePt t="69225" x="5857875" y="5273675"/>
          <p14:tracePt t="69240" x="5664200" y="5372100"/>
          <p14:tracePt t="69258" x="5432425" y="5457825"/>
          <p14:tracePt t="69275" x="5310188" y="5494338"/>
          <p14:tracePt t="69290" x="5187950" y="5518150"/>
          <p14:tracePt t="69308" x="5114925" y="5541963"/>
          <p14:tracePt t="69325" x="5091113" y="5541963"/>
          <p14:tracePt t="69340" x="5078413" y="5541963"/>
          <p14:tracePt t="69365" x="5091113" y="5541963"/>
          <p14:tracePt t="69379" x="5127625" y="5541963"/>
          <p14:tracePt t="70913" x="5164138" y="5384800"/>
          <p14:tracePt t="70921" x="5237163" y="5237163"/>
          <p14:tracePt t="70928" x="5322888" y="5054600"/>
          <p14:tracePt t="70940" x="5359400" y="4957763"/>
          <p14:tracePt t="70942" x="5468938" y="4775200"/>
          <p14:tracePt t="70956" x="5554663" y="4579938"/>
          <p14:tracePt t="70957" x="5614988" y="4470400"/>
          <p14:tracePt t="70974" x="5797550" y="4129088"/>
          <p14:tracePt t="70989" x="5894388" y="3886200"/>
          <p14:tracePt t="70992" x="5919788" y="3800475"/>
          <p14:tracePt t="71006" x="5980113" y="3641725"/>
          <p14:tracePt t="71024" x="6003925" y="3557588"/>
          <p14:tracePt t="71040" x="6003925" y="3484563"/>
          <p14:tracePt t="71041" x="6003925" y="3459163"/>
          <p14:tracePt t="71056" x="6003925" y="3409950"/>
          <p14:tracePt t="71073" x="5992813" y="3386138"/>
          <p14:tracePt t="71089" x="5992813" y="3349625"/>
          <p14:tracePt t="71091" x="5980113" y="3325813"/>
          <p14:tracePt t="71106" x="5943600" y="3300413"/>
          <p14:tracePt t="71123" x="5894388" y="3240088"/>
          <p14:tracePt t="71139" x="5810250" y="3190875"/>
          <p14:tracePt t="71141" x="5773738" y="3154363"/>
          <p14:tracePt t="71156" x="5651500" y="3057525"/>
          <p14:tracePt t="71174" x="5492750" y="2971800"/>
          <p14:tracePt t="71175" x="5395913" y="2935288"/>
          <p14:tracePt t="71188" x="5359400" y="2898775"/>
          <p14:tracePt t="71190" x="5273675" y="2814638"/>
          <p14:tracePt t="71206" x="5091113" y="2728913"/>
          <p14:tracePt t="71223" x="4848225" y="2619375"/>
          <p14:tracePt t="71240" x="4530725" y="2520950"/>
          <p14:tracePt t="71257" x="4384675" y="2497138"/>
          <p14:tracePt t="71273" x="4214813" y="2473325"/>
          <p14:tracePt t="71289" x="4019550" y="2436813"/>
          <p14:tracePt t="71290" x="3910013" y="2424113"/>
          <p14:tracePt t="71306" x="3763963" y="2374900"/>
          <p14:tracePt t="71322" x="3592513" y="2338388"/>
          <p14:tracePt t="71339" x="3300413" y="2290763"/>
          <p14:tracePt t="71341" x="3178175" y="2278063"/>
          <p14:tracePt t="71356" x="2984500" y="2241550"/>
          <p14:tracePt t="71372" x="2789238" y="2205038"/>
          <p14:tracePt t="71389" x="2570163" y="2205038"/>
          <p14:tracePt t="71390" x="2447925" y="2205038"/>
          <p14:tracePt t="71406" x="2265363" y="2205038"/>
          <p14:tracePt t="71422" x="2106613" y="2228850"/>
          <p14:tracePt t="71438" x="1814513" y="2265363"/>
          <p14:tracePt t="71440" x="1655763" y="2278063"/>
          <p14:tracePt t="71456" x="1363663" y="2327275"/>
          <p14:tracePt t="71472" x="1071563" y="2411413"/>
          <p14:tracePt t="71489" x="669925" y="2497138"/>
          <p14:tracePt t="71491" x="573088" y="2533650"/>
          <p14:tracePt t="71506" x="268288" y="2679700"/>
          <p14:tracePt t="71747" x="219075" y="4556125"/>
          <p14:tracePt t="71756" x="377825" y="4640263"/>
          <p14:tracePt t="71773" x="669925" y="4725988"/>
          <p14:tracePt t="71776" x="852488" y="4762500"/>
          <p14:tracePt t="71789" x="1181100" y="4787900"/>
          <p14:tracePt t="71806" x="1608138" y="4824413"/>
          <p14:tracePt t="71822" x="2009775" y="4824413"/>
          <p14:tracePt t="71839" x="2667000" y="4824413"/>
          <p14:tracePt t="71856" x="3068638" y="4824413"/>
          <p14:tracePt t="71872" x="3532188" y="4824413"/>
          <p14:tracePt t="71889" x="4287838" y="4751388"/>
          <p14:tracePt t="71905" x="4945063" y="4665663"/>
          <p14:tracePt t="71922" x="5468938" y="4543425"/>
          <p14:tracePt t="71939" x="6003925" y="4384675"/>
          <p14:tracePt t="71957" x="6224588" y="4300538"/>
          <p14:tracePt t="71971" x="6491288" y="4165600"/>
          <p14:tracePt t="71988" x="6686550" y="4006850"/>
          <p14:tracePt t="71989" x="6808788" y="3897313"/>
          <p14:tracePt t="72006" x="6991350" y="3703638"/>
          <p14:tracePt t="72021" x="7150100" y="3484563"/>
          <p14:tracePt t="72038" x="7259638" y="3240088"/>
          <p14:tracePt t="72055" x="7270750" y="3143250"/>
          <p14:tracePt t="72071" x="7283450" y="3081338"/>
          <p14:tracePt t="72088" x="7270750" y="2984500"/>
          <p14:tracePt t="72105" x="7246938" y="2947988"/>
          <p14:tracePt t="72121" x="7186613" y="2874963"/>
          <p14:tracePt t="72138" x="7040563" y="2728913"/>
          <p14:tracePt t="72155" x="6869113" y="2593975"/>
          <p14:tracePt t="72171" x="6527800" y="2436813"/>
          <p14:tracePt t="72188" x="6115050" y="2314575"/>
          <p14:tracePt t="72207" x="5748338" y="2241550"/>
          <p14:tracePt t="72221" x="5395913" y="2205038"/>
          <p14:tracePt t="72238" x="4835525" y="2179638"/>
          <p14:tracePt t="72258" x="4457700" y="2179638"/>
          <p14:tracePt t="72271" x="4129088" y="2179638"/>
          <p14:tracePt t="72274" x="3970338" y="2179638"/>
          <p14:tracePt t="72288" x="3641725" y="2179638"/>
          <p14:tracePt t="72306" x="3325813" y="2217738"/>
          <p14:tracePt t="72321" x="2947988" y="2241550"/>
          <p14:tracePt t="72324" x="2789238" y="2278063"/>
          <p14:tracePt t="72340" x="2557463" y="2338388"/>
          <p14:tracePt t="72356" x="2252663" y="2374900"/>
          <p14:tracePt t="72371" x="1973263" y="2436813"/>
          <p14:tracePt t="72388" x="1668463" y="2546350"/>
          <p14:tracePt t="72406" x="1449388" y="2655888"/>
          <p14:tracePt t="72421" x="1243013" y="2728913"/>
          <p14:tracePt t="72438" x="1022350" y="2887663"/>
          <p14:tracePt t="72457" x="839788" y="3021013"/>
          <p14:tracePt t="72471" x="633413" y="3154363"/>
          <p14:tracePt t="72474" x="560388" y="3190875"/>
          <p14:tracePt t="72488" x="438150" y="3252788"/>
          <p14:tracePt t="72506" x="352425" y="3336925"/>
          <p14:tracePt t="72521" x="304800" y="3422650"/>
          <p14:tracePt t="72524" x="279400" y="3448050"/>
          <p14:tracePt t="72538" x="231775" y="3568700"/>
          <p14:tracePt t="72557" x="206375" y="3654425"/>
          <p14:tracePt t="72571" x="182563" y="3763963"/>
          <p14:tracePt t="72574" x="169863" y="3800475"/>
          <p14:tracePt t="72588" x="169863" y="3873500"/>
          <p14:tracePt t="72606" x="169863" y="3933825"/>
          <p14:tracePt t="72621" x="169863" y="4019550"/>
          <p14:tracePt t="72624" x="169863" y="4081463"/>
          <p14:tracePt t="72638" x="182563" y="4191000"/>
          <p14:tracePt t="72657" x="231775" y="4324350"/>
          <p14:tracePt t="72671" x="304800" y="4421188"/>
          <p14:tracePt t="72674" x="401638" y="4506913"/>
          <p14:tracePt t="72688" x="693738" y="4689475"/>
          <p14:tracePt t="72706" x="985838" y="4848225"/>
          <p14:tracePt t="72724" x="1303338" y="5067300"/>
          <p14:tracePt t="72738" x="1644650" y="5226050"/>
          <p14:tracePt t="72756" x="1863725" y="5348288"/>
          <p14:tracePt t="72771" x="2132013" y="5505450"/>
          <p14:tracePt t="72774" x="2374900" y="5627688"/>
          <p14:tracePt t="72788" x="2679700" y="5786438"/>
          <p14:tracePt t="72806" x="3021013" y="5907088"/>
          <p14:tracePt t="72821" x="3422650" y="5992813"/>
          <p14:tracePt t="72823" x="3532188" y="6018213"/>
          <p14:tracePt t="72838" x="3860800" y="6042025"/>
          <p14:tracePt t="72856" x="4238625" y="6042025"/>
          <p14:tracePt t="72871" x="4591050" y="5992813"/>
          <p14:tracePt t="72873" x="4859338" y="5907088"/>
          <p14:tracePt t="72888" x="5200650" y="5797550"/>
          <p14:tracePt t="72906" x="5492750" y="5640388"/>
          <p14:tracePt t="72921" x="5675313" y="5554663"/>
          <p14:tracePt t="72923" x="5834063" y="5445125"/>
          <p14:tracePt t="72938" x="6089650" y="5359400"/>
          <p14:tracePt t="72956" x="6284913" y="5249863"/>
          <p14:tracePt t="72971" x="6467475" y="5103813"/>
          <p14:tracePt t="72973" x="6564313" y="5018088"/>
          <p14:tracePt t="72988" x="6772275" y="4835525"/>
          <p14:tracePt t="73006" x="6978650" y="4702175"/>
          <p14:tracePt t="73021" x="7051675" y="4603750"/>
          <p14:tracePt t="73023" x="7100888" y="4556125"/>
          <p14:tracePt t="73038" x="7161213" y="4433888"/>
          <p14:tracePt t="73056" x="7210425" y="4360863"/>
          <p14:tracePt t="73071" x="7234238" y="4287838"/>
          <p14:tracePt t="73073" x="7246938" y="4251325"/>
          <p14:tracePt t="73088" x="7259638" y="4191000"/>
          <p14:tracePt t="73106" x="7270750" y="4129088"/>
          <p14:tracePt t="73120" x="7270750" y="4092575"/>
          <p14:tracePt t="73123" x="7270750" y="4081463"/>
          <p14:tracePt t="73137" x="7270750" y="4032250"/>
          <p14:tracePt t="73156" x="7259638" y="3995738"/>
          <p14:tracePt t="73171" x="7234238" y="3970338"/>
          <p14:tracePt t="73173" x="7210425" y="3933825"/>
          <p14:tracePt t="73188" x="7161213" y="3873500"/>
          <p14:tracePt t="73206" x="7100888" y="3800475"/>
          <p14:tracePt t="73220" x="7027863" y="3727450"/>
          <p14:tracePt t="73223" x="6954838" y="3703638"/>
          <p14:tracePt t="73237" x="6821488" y="3617913"/>
          <p14:tracePt t="73258" x="6626225" y="3495675"/>
          <p14:tracePt t="73271" x="6527800" y="3448050"/>
          <p14:tracePt t="73273" x="6430963" y="3409950"/>
          <p14:tracePt t="73287" x="6138863" y="3336925"/>
          <p14:tracePt t="73306" x="5810250" y="3289300"/>
          <p14:tracePt t="73321" x="5554663" y="3240088"/>
          <p14:tracePt t="73323" x="5346700" y="3216275"/>
          <p14:tracePt t="73337" x="4968875" y="3203575"/>
          <p14:tracePt t="73355" x="4640263" y="3203575"/>
          <p14:tracePt t="73371" x="4178300" y="3190875"/>
          <p14:tracePt t="73372" x="4056063" y="3190875"/>
          <p14:tracePt t="73387" x="3884613" y="3203575"/>
          <p14:tracePt t="73388" x="3800475" y="3216275"/>
          <p14:tracePt t="73405" x="3471863" y="3263900"/>
          <p14:tracePt t="73420" x="3240088" y="3313113"/>
          <p14:tracePt t="73422" x="3154363" y="3362325"/>
          <p14:tracePt t="73437" x="2959100" y="3398838"/>
          <p14:tracePt t="73456" x="2740025" y="3508375"/>
          <p14:tracePt t="73457" x="2643188" y="3557588"/>
          <p14:tracePt t="73471" x="2606675" y="3594100"/>
          <p14:tracePt t="73473" x="2520950" y="3690938"/>
          <p14:tracePt t="73487" x="2447925" y="3763963"/>
          <p14:tracePt t="73505" x="2387600" y="3849688"/>
          <p14:tracePt t="73507" x="2362200" y="3873500"/>
          <p14:tracePt t="73521" x="2338388" y="3922713"/>
          <p14:tracePt t="73522" x="2314575" y="3959225"/>
          <p14:tracePt t="73537" x="2252663" y="4043363"/>
          <p14:tracePt t="73555" x="2216150" y="4105275"/>
          <p14:tracePt t="73557" x="2192338" y="4154488"/>
          <p14:tracePt t="73570" x="2168525" y="4178300"/>
          <p14:tracePt t="73572" x="2155825" y="4202113"/>
          <p14:tracePt t="73587" x="2132013" y="4238625"/>
          <p14:tracePt t="73605" x="2119313" y="4275138"/>
          <p14:tracePt t="73620" x="2119313" y="4287838"/>
          <p14:tracePt t="73622" x="2119313" y="4300538"/>
          <p14:tracePt t="73637" x="2106613" y="4311650"/>
          <p14:tracePt t="73655" x="2106613" y="4324350"/>
          <p14:tracePt t="73670" x="2106613" y="4348163"/>
          <p14:tracePt t="73764" x="2106613" y="4337050"/>
          <p14:tracePt t="78479" x="2351088" y="4214813"/>
          <p14:tracePt t="78487" x="2776538" y="4068763"/>
          <p14:tracePt t="78500" x="3556000" y="3849688"/>
          <p14:tracePt t="78516" x="4579938" y="3776663"/>
          <p14:tracePt t="78535" x="6089650" y="3740150"/>
          <p14:tracePt t="78550" x="7150100" y="3836988"/>
          <p14:tracePt t="78566" x="8196263" y="3995738"/>
          <p14:tracePt t="78585" x="8988425" y="4105275"/>
          <p14:tracePt t="78586" x="9426575" y="4178300"/>
          <p14:tracePt t="78600" x="9963150" y="4227513"/>
          <p14:tracePt t="78616" x="10401300" y="4238625"/>
          <p14:tracePt t="78634" x="10729913" y="4264025"/>
          <p14:tracePt t="78636" x="10815638" y="4264025"/>
          <p14:tracePt t="78650" x="11095038" y="4251325"/>
          <p14:tracePt t="78666" x="11279188" y="4251325"/>
          <p14:tracePt t="78685" x="11449050" y="4251325"/>
          <p14:tracePt t="78699" x="11545888" y="4264025"/>
          <p14:tracePt t="78715" x="11655425" y="4287838"/>
          <p14:tracePt t="78737" x="11790363" y="4324350"/>
          <p14:tracePt t="78749" x="11863388" y="4348163"/>
          <p14:tracePt t="78766" x="11912600" y="4348163"/>
          <p14:tracePt t="78784" x="11960225" y="4360863"/>
          <p14:tracePt t="78786" x="11972925" y="4360863"/>
          <p14:tracePt t="78800" x="11996738" y="4360863"/>
          <p14:tracePt t="78816" x="12009438" y="4360863"/>
          <p14:tracePt t="78850" x="12033250" y="4337050"/>
          <p14:tracePt t="78865" x="12033250" y="4324350"/>
          <p14:tracePt t="78870" x="12033250" y="4311650"/>
          <p14:tracePt t="78885" x="12033250" y="4287838"/>
          <p14:tracePt t="78900" x="12033250" y="4264025"/>
          <p14:tracePt t="78916" x="12022138" y="4178300"/>
          <p14:tracePt t="78935" x="11985625" y="4068763"/>
          <p14:tracePt t="78949" x="11960225" y="3995738"/>
          <p14:tracePt t="78965" x="11949113" y="3946525"/>
          <p14:tracePt t="78985" x="11876088" y="3800475"/>
          <p14:tracePt t="79000" x="11801475" y="3690938"/>
          <p14:tracePt t="79015" x="11741150" y="3581400"/>
          <p14:tracePt t="79034" x="11691938" y="3532188"/>
          <p14:tracePt t="79036" x="11655425" y="3484563"/>
          <p14:tracePt t="79049" x="11618913" y="3435350"/>
          <p14:tracePt t="79065" x="11571288" y="3386138"/>
          <p14:tracePt t="79084" x="11522075" y="3349625"/>
          <p14:tracePt t="79085" x="11498263" y="3325813"/>
          <p14:tracePt t="79099" x="11412538" y="3289300"/>
          <p14:tracePt t="79116" x="11363325" y="3227388"/>
          <p14:tracePt t="79134" x="11279188" y="3179763"/>
          <p14:tracePt t="79135" x="11180763" y="3117850"/>
          <p14:tracePt t="79149" x="11107738" y="3057525"/>
          <p14:tracePt t="79165" x="10985500" y="2960688"/>
          <p14:tracePt t="79184" x="10875963" y="2851150"/>
          <p14:tracePt t="79185" x="10839450" y="2814638"/>
          <p14:tracePt t="79199" x="10755313" y="2728913"/>
          <p14:tracePt t="79215" x="10682288" y="2667000"/>
          <p14:tracePt t="79234" x="10487025" y="2546350"/>
          <p14:tracePt t="79235" x="10414000" y="2520950"/>
          <p14:tracePt t="79249" x="10194925" y="2484438"/>
          <p14:tracePt t="79265" x="10096500" y="2484438"/>
          <p14:tracePt t="79284" x="9986963" y="2484438"/>
          <p14:tracePt t="79286" x="9939338" y="2484438"/>
          <p14:tracePt t="79299" x="9877425" y="2484438"/>
          <p14:tracePt t="79315" x="9793288" y="2509838"/>
          <p14:tracePt t="79334" x="9720263" y="2520950"/>
          <p14:tracePt t="79335" x="9645650" y="2533650"/>
          <p14:tracePt t="79349" x="9561513" y="2570163"/>
          <p14:tracePt t="79366" x="9488488" y="2593975"/>
          <p14:tracePt t="79381" x="9415463" y="2619375"/>
          <p14:tracePt t="79385" x="9402763" y="2619375"/>
          <p14:tracePt t="79399" x="9329738" y="2643188"/>
          <p14:tracePt t="79415" x="9293225" y="2667000"/>
          <p14:tracePt t="79434" x="9244013" y="2703513"/>
          <p14:tracePt t="79435" x="9232900" y="2728913"/>
          <p14:tracePt t="79449" x="9159875" y="2801938"/>
          <p14:tracePt t="79465" x="9110663" y="2851150"/>
          <p14:tracePt t="79484" x="9074150" y="2924175"/>
          <p14:tracePt t="79485" x="9037638" y="2960688"/>
          <p14:tracePt t="79499" x="9013825" y="3008313"/>
          <p14:tracePt t="79515" x="8977313" y="3094038"/>
          <p14:tracePt t="79534" x="8951913" y="3154363"/>
          <p14:tracePt t="79536" x="8951913" y="3179763"/>
          <p14:tracePt t="79549" x="8928100" y="3263900"/>
          <p14:tracePt t="79566" x="8915400" y="3362325"/>
          <p14:tracePt t="79584" x="8915400" y="3471863"/>
          <p14:tracePt t="79585" x="8915400" y="3544888"/>
          <p14:tracePt t="79599" x="8915400" y="3654425"/>
          <p14:tracePt t="79616" x="8951913" y="3763963"/>
          <p14:tracePt t="79634" x="9001125" y="3922713"/>
          <p14:tracePt t="79635" x="9024938" y="4006850"/>
          <p14:tracePt t="79649" x="9110663" y="4227513"/>
          <p14:tracePt t="79658" x="9123363" y="4287838"/>
          <p14:tracePt t="79665" x="9147175" y="4360863"/>
          <p14:tracePt t="79684" x="9196388" y="4470400"/>
          <p14:tracePt t="79685" x="9220200" y="4506913"/>
          <p14:tracePt t="79698" x="9244013" y="4543425"/>
          <p14:tracePt t="79700" x="9269413" y="4592638"/>
          <p14:tracePt t="79716" x="9317038" y="4652963"/>
          <p14:tracePt t="79733" x="9378950" y="4775200"/>
          <p14:tracePt t="79735" x="9415463" y="4799013"/>
          <p14:tracePt t="79748" x="9512300" y="4884738"/>
          <p14:tracePt t="79766" x="9671050" y="4970463"/>
          <p14:tracePt t="79784" x="9939338" y="5067300"/>
          <p14:tracePt t="79799" x="10096500" y="5091113"/>
          <p14:tracePt t="79816" x="10242550" y="5091113"/>
          <p14:tracePt t="79833" x="10487025" y="5091113"/>
          <p14:tracePt t="79835" x="10572750" y="5080000"/>
          <p14:tracePt t="79849" x="10802938" y="5030788"/>
          <p14:tracePt t="79866" x="10937875" y="4970463"/>
          <p14:tracePt t="79883" x="11133138" y="4787900"/>
          <p14:tracePt t="79884" x="11206163" y="4738688"/>
          <p14:tracePt t="79899" x="11425238" y="4556125"/>
          <p14:tracePt t="79916" x="11571288" y="4421188"/>
          <p14:tracePt t="79933" x="11717338" y="4238625"/>
          <p14:tracePt t="79934" x="11741150" y="4165600"/>
          <p14:tracePt t="79949" x="11801475" y="4006850"/>
          <p14:tracePt t="79966" x="11850688" y="3873500"/>
          <p14:tracePt t="79983" x="11876088" y="3776663"/>
          <p14:tracePt t="79984" x="11887200" y="3727450"/>
          <p14:tracePt t="79998" x="11912600" y="3617913"/>
          <p14:tracePt t="80015" x="11923713" y="3484563"/>
          <p14:tracePt t="80021" x="11923713" y="3435350"/>
          <p14:tracePt t="80033" x="11923713" y="3373438"/>
          <p14:tracePt t="80034" x="11923713" y="3336925"/>
          <p14:tracePt t="80049" x="11923713" y="3240088"/>
          <p14:tracePt t="80066" x="11899900" y="3154363"/>
          <p14:tracePt t="80083" x="11876088" y="3094038"/>
          <p14:tracePt t="80084" x="11850688" y="3044825"/>
          <p14:tracePt t="80098" x="11826875" y="3008313"/>
          <p14:tracePt t="80100" x="11814175" y="2971800"/>
          <p14:tracePt t="80115" x="11764963" y="2911475"/>
          <p14:tracePt t="80133" x="11717338" y="2851150"/>
          <p14:tracePt t="80134" x="11691938" y="2801938"/>
          <p14:tracePt t="80149" x="11571288" y="2752725"/>
          <p14:tracePt t="80167" x="11449050" y="2679700"/>
          <p14:tracePt t="80169" x="11339513" y="2643188"/>
          <p14:tracePt t="80182" x="11242675" y="2606675"/>
          <p14:tracePt t="80184" x="11144250" y="2582863"/>
          <p14:tracePt t="80198" x="10888663" y="2497138"/>
          <p14:tracePt t="80216" x="10609263" y="2473325"/>
          <p14:tracePt t="80232" x="10401300" y="2436813"/>
          <p14:tracePt t="80234" x="10315575" y="2436813"/>
          <p14:tracePt t="80248" x="10169525" y="2436813"/>
          <p14:tracePt t="80266" x="10023475" y="2436813"/>
          <p14:tracePt t="80282" x="9902825" y="2436813"/>
          <p14:tracePt t="80284" x="9853613" y="2436813"/>
          <p14:tracePt t="80298" x="9817100" y="2447925"/>
          <p14:tracePt t="80316" x="9804400" y="2460625"/>
          <p14:tracePt t="80318" x="9793288" y="2460625"/>
          <p14:tracePt t="80333" x="9767888" y="2473325"/>
          <p14:tracePt t="80348" x="9767888" y="2484438"/>
          <p14:tracePt t="80367" x="9767888" y="2497138"/>
          <p14:tracePt t="80604" x="9767888" y="2582863"/>
          <p14:tracePt t="80611" x="9793288" y="2667000"/>
          <p14:tracePt t="80618" x="9804400" y="2752725"/>
          <p14:tracePt t="80632" x="9829800" y="2862263"/>
          <p14:tracePt t="80648" x="9866313" y="2997200"/>
          <p14:tracePt t="80666" x="9866313" y="3021013"/>
          <p14:tracePt t="80668" x="9866313" y="3033713"/>
          <p14:tracePt t="80682" x="9866313" y="3044825"/>
          <p14:tracePt t="80761" x="9853613" y="3044825"/>
          <p14:tracePt t="80896" x="9840913" y="3044825"/>
          <p14:tracePt t="80925" x="9840913" y="3057525"/>
          <p14:tracePt t="80939" x="9840913" y="3070225"/>
          <p14:tracePt t="80954" x="9840913" y="3081338"/>
          <p14:tracePt t="80961" x="9829800" y="3081338"/>
          <p14:tracePt t="80968" x="9829800" y="3094038"/>
          <p14:tracePt t="80981" x="9829800" y="3106738"/>
          <p14:tracePt t="80982" x="9817100" y="3117850"/>
          <p14:tracePt t="80998" x="9817100" y="3130550"/>
          <p14:tracePt t="81016" x="9804400" y="3154363"/>
          <p14:tracePt t="81018" x="9804400" y="3167063"/>
          <p14:tracePt t="81031" x="9793288" y="3167063"/>
          <p14:tracePt t="81067" x="9780588" y="3167063"/>
          <p14:tracePt t="81088" x="9780588" y="3154363"/>
          <p14:tracePt t="81097" x="9780588" y="3143250"/>
          <p14:tracePt t="81109" x="9767888" y="3130550"/>
          <p14:tracePt t="81132" x="9756775" y="3130550"/>
          <p14:tracePt t="81138" x="9756775" y="3117850"/>
          <p14:tracePt t="81147" x="9756775" y="3106738"/>
          <p14:tracePt t="81224" x="9756775" y="3094038"/>
          <p14:tracePt t="81445" x="9756775" y="3081338"/>
          <p14:tracePt t="81460" x="9756775" y="3070225"/>
          <p14:tracePt t="81482" x="9756775" y="3057525"/>
          <p14:tracePt t="81496" x="9756775" y="3044825"/>
          <p14:tracePt t="81503" x="9756775" y="3033713"/>
          <p14:tracePt t="81517" x="9744075" y="3021013"/>
          <p14:tracePt t="81531" x="9731375" y="3008313"/>
          <p14:tracePt t="81547" x="9720263" y="2997200"/>
          <p14:tracePt t="81567" x="9694863" y="2971800"/>
          <p14:tracePt t="81581" x="9671050" y="2947988"/>
          <p14:tracePt t="81597" x="9658350" y="2935288"/>
          <p14:tracePt t="81617" x="9634538" y="2911475"/>
          <p14:tracePt t="81631" x="9598025" y="2887663"/>
          <p14:tracePt t="81647" x="9585325" y="2862263"/>
          <p14:tracePt t="81666" x="9525000" y="2814638"/>
          <p14:tracePt t="81681" x="9475788" y="2765425"/>
          <p14:tracePt t="81697" x="9426575" y="2728913"/>
          <p14:tracePt t="81717" x="9305925" y="2630488"/>
          <p14:tracePt t="81731" x="9196388" y="2582863"/>
          <p14:tracePt t="81747" x="9110663" y="2533650"/>
          <p14:tracePt t="81767" x="8988425" y="2460625"/>
          <p14:tracePt t="81780" x="8878888" y="2400300"/>
          <p14:tracePt t="81797" x="8769350" y="2363788"/>
          <p14:tracePt t="81816" x="8623300" y="2327275"/>
          <p14:tracePt t="81830" x="8513763" y="2301875"/>
          <p14:tracePt t="81847" x="8453438" y="2265363"/>
          <p14:tracePt t="81866" x="8355013" y="2228850"/>
          <p14:tracePt t="81880" x="8307388" y="2217738"/>
          <p14:tracePt t="81881" x="8270875" y="2217738"/>
          <p14:tracePt t="81897" x="8159750" y="2192338"/>
          <p14:tracePt t="81916" x="8050213" y="2155825"/>
          <p14:tracePt t="81930" x="7940675" y="2155825"/>
          <p14:tracePt t="81947" x="7867650" y="2155825"/>
          <p14:tracePt t="81966" x="7770813" y="2143125"/>
          <p14:tracePt t="81980" x="7697788" y="2132013"/>
          <p14:tracePt t="81996" x="7588250" y="2132013"/>
          <p14:tracePt t="82016" x="7478713" y="2132013"/>
          <p14:tracePt t="82030" x="7405688" y="2143125"/>
          <p14:tracePt t="82046" x="7356475" y="2168525"/>
          <p14:tracePt t="82066" x="7296150" y="2205038"/>
          <p14:tracePt t="82080" x="7246938" y="2228850"/>
          <p14:tracePt t="82097" x="7210425" y="2241550"/>
          <p14:tracePt t="82115" x="7150100" y="2290763"/>
          <p14:tracePt t="82130" x="7113588" y="2314575"/>
          <p14:tracePt t="82146" x="7051675" y="2351088"/>
          <p14:tracePt t="82165" x="6967538" y="2447925"/>
          <p14:tracePt t="82180" x="6881813" y="2533650"/>
          <p14:tracePt t="82196" x="6808788" y="2593975"/>
          <p14:tracePt t="82216" x="6735763" y="2667000"/>
          <p14:tracePt t="82232" x="6662738" y="2716213"/>
          <p14:tracePt t="82246" x="6613525" y="2765425"/>
          <p14:tracePt t="82266" x="6516688" y="2789238"/>
          <p14:tracePt t="82280" x="6443663" y="2801938"/>
          <p14:tracePt t="82297" x="6334125" y="2801938"/>
          <p14:tracePt t="82315" x="6126163" y="2814638"/>
          <p14:tracePt t="82330" x="5980113" y="2838450"/>
          <p14:tracePt t="82346" x="5810250" y="2851150"/>
          <p14:tracePt t="82365" x="5419725" y="2851150"/>
          <p14:tracePt t="82380" x="5224463" y="2851150"/>
          <p14:tracePt t="82396" x="4994275" y="2851150"/>
          <p14:tracePt t="82415" x="4530725" y="2851150"/>
          <p14:tracePt t="82430" x="4360863" y="2851150"/>
          <p14:tracePt t="82446" x="4079875" y="2862263"/>
          <p14:tracePt t="82466" x="3690938" y="2862263"/>
          <p14:tracePt t="82480" x="3508375" y="2898775"/>
          <p14:tracePt t="82496" x="3289300" y="2924175"/>
          <p14:tracePt t="82516" x="3008313" y="2935288"/>
          <p14:tracePt t="82530" x="2886075" y="2960688"/>
          <p14:tracePt t="82546" x="2740025" y="2971800"/>
          <p14:tracePt t="82566" x="2557463" y="3033713"/>
          <p14:tracePt t="82580" x="2460625" y="3057525"/>
          <p14:tracePt t="82596" x="2411413" y="3070225"/>
          <p14:tracePt t="82615" x="2374900" y="3081338"/>
          <p14:tracePt t="82630" x="2362200" y="3081338"/>
          <p14:tracePt t="82700" x="2374900" y="3081338"/>
          <p14:tracePt t="82715" x="2387600" y="3081338"/>
          <p14:tracePt t="82721" x="2411413" y="3081338"/>
          <p14:tracePt t="82730" x="2424113" y="3081338"/>
          <p14:tracePt t="82745" x="2447925" y="3081338"/>
          <p14:tracePt t="82764" x="2460625" y="3081338"/>
          <p14:tracePt t="82780" x="2862263" y="3044825"/>
          <p14:tracePt t="82796" x="3325813" y="2935288"/>
          <p14:tracePt t="82814" x="3946525" y="2862263"/>
          <p14:tracePt t="82830" x="4506913" y="2789238"/>
          <p14:tracePt t="82846" x="4786313" y="2776538"/>
          <p14:tracePt t="82865" x="5176838" y="2752725"/>
          <p14:tracePt t="82880" x="5346700" y="2752725"/>
          <p14:tracePt t="82896" x="5370513" y="2752725"/>
          <p14:tracePt t="82915" x="5383213" y="2752725"/>
          <p14:tracePt t="82935" x="5383213" y="2765425"/>
          <p14:tracePt t="82957" x="5370513" y="2765425"/>
          <p14:tracePt t="82971" x="5322888" y="2765425"/>
          <p14:tracePt t="82980" x="5260975" y="2765425"/>
          <p14:tracePt t="82996" x="4981575" y="2752725"/>
          <p14:tracePt t="83001" x="4872038" y="2752725"/>
          <p14:tracePt t="83014" x="4713288" y="2752725"/>
          <p14:tracePt t="83015" x="4518025" y="2740025"/>
          <p14:tracePt t="83029" x="4068763" y="2728913"/>
          <p14:tracePt t="83045" x="3641725" y="2740025"/>
          <p14:tracePt t="83064" x="3214688" y="2801938"/>
          <p14:tracePt t="83066" x="3130550" y="2814638"/>
          <p14:tracePt t="83079" x="2947988" y="2838450"/>
          <p14:tracePt t="83096" x="2862263" y="2851150"/>
          <p14:tracePt t="83114" x="2813050" y="2851150"/>
          <p14:tracePt t="83156" x="2838450" y="2862263"/>
          <p14:tracePt t="83170" x="2862263" y="2862263"/>
          <p14:tracePt t="83185" x="2862263" y="2874963"/>
          <p14:tracePt t="83206" x="2874963" y="2874963"/>
          <p14:tracePt t="83220" x="2898775" y="2874963"/>
          <p14:tracePt t="83256" x="2947988" y="2947988"/>
          <p14:tracePt t="83264" x="2984500" y="3033713"/>
          <p14:tracePt t="83270" x="3032125" y="3143250"/>
          <p14:tracePt t="83278" x="3032125" y="3227388"/>
          <p14:tracePt t="83295" x="3044825" y="3349625"/>
          <p14:tracePt t="83315" x="3021013" y="3435350"/>
          <p14:tracePt t="83329" x="2995613" y="3484563"/>
          <p14:tracePt t="83346" x="2959100" y="3508375"/>
          <p14:tracePt t="83364" x="2862263" y="3521075"/>
          <p14:tracePt t="83378" x="2789238" y="3521075"/>
          <p14:tracePt t="83396" x="2716213" y="3532188"/>
          <p14:tracePt t="83414" x="2630488" y="3532188"/>
          <p14:tracePt t="83429" x="2619375" y="3544888"/>
          <p14:tracePt t="83445" x="2593975" y="3557588"/>
          <p14:tracePt t="83464" x="2570163" y="3557588"/>
          <p14:tracePt t="83513" x="2582863" y="3557588"/>
          <p14:tracePt t="83528" x="2606675" y="3557588"/>
          <p14:tracePt t="83541" x="2630488" y="3557588"/>
          <p14:tracePt t="83577" x="2911475" y="3508375"/>
          <p14:tracePt t="83584" x="2971800" y="3508375"/>
          <p14:tracePt t="83596" x="3068638" y="3508375"/>
          <p14:tracePt t="83614" x="3300413" y="3495675"/>
          <p14:tracePt t="83629" x="3556000" y="3471863"/>
          <p14:tracePt t="83646" x="3775075" y="3448050"/>
          <p14:tracePt t="83648" x="3836988" y="3448050"/>
          <p14:tracePt t="83664" x="3946525" y="3435350"/>
          <p14:tracePt t="83678" x="4032250" y="3435350"/>
          <p14:tracePt t="83696" x="4141788" y="3435350"/>
          <p14:tracePt t="83698" x="4202113" y="3422650"/>
          <p14:tracePt t="83714" x="4287838" y="3422650"/>
          <p14:tracePt t="83729" x="4384675" y="3422650"/>
          <p14:tracePt t="83746" x="4494213" y="3422650"/>
          <p14:tracePt t="83748" x="4506913" y="3422650"/>
          <p14:tracePt t="83763" x="4603750" y="3422650"/>
          <p14:tracePt t="83780" x="4689475" y="3422650"/>
          <p14:tracePt t="83796" x="4786313" y="3422650"/>
          <p14:tracePt t="83798" x="4822825" y="3422650"/>
          <p14:tracePt t="83813" x="4908550" y="3422650"/>
          <p14:tracePt t="83828" x="5005388" y="3422650"/>
          <p14:tracePt t="83845" x="5054600" y="3422650"/>
          <p14:tracePt t="83847" x="5078413" y="3422650"/>
          <p14:tracePt t="83863" x="5151438" y="3422650"/>
          <p14:tracePt t="83878" x="5213350" y="3422650"/>
          <p14:tracePt t="83896" x="5286375" y="3422650"/>
          <p14:tracePt t="83897" x="5346700" y="3422650"/>
          <p14:tracePt t="83912" x="5395913" y="3398838"/>
          <p14:tracePt t="83914" x="5456238" y="3398838"/>
          <p14:tracePt t="83928" x="5565775" y="3386138"/>
          <p14:tracePt t="83946" x="5638800" y="3373438"/>
          <p14:tracePt t="83948" x="5688013" y="3373438"/>
          <p14:tracePt t="83963" x="5737225" y="3373438"/>
          <p14:tracePt t="83978" x="5810250" y="3373438"/>
          <p14:tracePt t="83996" x="5857875" y="3373438"/>
          <p14:tracePt t="83998" x="5894388" y="3373438"/>
          <p14:tracePt t="84012" x="5930900" y="3373438"/>
          <p14:tracePt t="84028" x="5992813" y="3362325"/>
          <p14:tracePt t="84046" x="6053138" y="3362325"/>
          <p14:tracePt t="84047" x="6076950" y="3362325"/>
          <p14:tracePt t="84063" x="6151563" y="3362325"/>
          <p14:tracePt t="84078" x="6224588" y="3362325"/>
          <p14:tracePt t="84096" x="6261100" y="3362325"/>
          <p14:tracePt t="84098" x="6297613" y="3349625"/>
          <p14:tracePt t="84112" x="6345238" y="3349625"/>
          <p14:tracePt t="84128" x="6418263" y="3349625"/>
          <p14:tracePt t="84147" x="6491288" y="3349625"/>
          <p14:tracePt t="84148" x="6540500" y="3349625"/>
          <p14:tracePt t="84162" x="6600825" y="3349625"/>
          <p14:tracePt t="84178" x="6699250" y="3336925"/>
          <p14:tracePt t="84196" x="6772275" y="3336925"/>
          <p14:tracePt t="84198" x="6796088" y="3336925"/>
          <p14:tracePt t="84211" x="6832600" y="3325813"/>
          <p14:tracePt t="84213" x="6869113" y="3325813"/>
          <p14:tracePt t="84228" x="6954838" y="3313113"/>
          <p14:tracePt t="84248" x="7113588" y="3289300"/>
          <p14:tracePt t="84262" x="7223125" y="3276600"/>
          <p14:tracePt t="84278" x="7307263" y="3276600"/>
          <p14:tracePt t="84297" x="7429500" y="3276600"/>
          <p14:tracePt t="84312" x="7526338" y="3263900"/>
          <p14:tracePt t="84328" x="7624763" y="3263900"/>
          <p14:tracePt t="84347" x="7758113" y="3263900"/>
          <p14:tracePt t="84362" x="7880350" y="3263900"/>
          <p14:tracePt t="84378" x="7977188" y="3276600"/>
          <p14:tracePt t="84397" x="8099425" y="3276600"/>
          <p14:tracePt t="84412" x="8172450" y="3276600"/>
          <p14:tracePt t="84428" x="8270875" y="3276600"/>
          <p14:tracePt t="84446" x="8331200" y="3276600"/>
          <p14:tracePt t="84448" x="8391525" y="3276600"/>
          <p14:tracePt t="84462" x="8477250" y="3276600"/>
          <p14:tracePt t="84478" x="8574088" y="3300413"/>
          <p14:tracePt t="84496" x="8696325" y="3313113"/>
          <p14:tracePt t="84512" x="8782050" y="3313113"/>
          <p14:tracePt t="84528" x="8878888" y="3313113"/>
          <p14:tracePt t="84547" x="9024938" y="3313113"/>
          <p14:tracePt t="84562" x="9110663" y="3325813"/>
          <p14:tracePt t="84578" x="9170988" y="3325813"/>
          <p14:tracePt t="84597" x="9305925" y="3349625"/>
          <p14:tracePt t="84611" x="9353550" y="3349625"/>
          <p14:tracePt t="84613" x="9402763" y="3362325"/>
          <p14:tracePt t="84630" x="9512300" y="3373438"/>
          <p14:tracePt t="84647" x="9671050" y="3409950"/>
          <p14:tracePt t="84661" x="9720263" y="3422650"/>
          <p14:tracePt t="84677" x="9780588" y="3435350"/>
          <p14:tracePt t="84697" x="9829800" y="3448050"/>
          <p14:tracePt t="84712" x="9840913" y="3448050"/>
          <p14:tracePt t="84727" x="9853613" y="3459163"/>
          <p14:tracePt t="84746" x="9866313" y="3459163"/>
          <p14:tracePt t="84810" x="9877425" y="3459163"/>
          <p14:tracePt t="84934" x="9877425" y="3471863"/>
          <p14:tracePt t="85381" x="9866313" y="3471863"/>
          <p14:tracePt t="85389" x="9767888" y="3471863"/>
          <p14:tracePt t="85397" x="9683750" y="3471863"/>
          <p14:tracePt t="85411" x="9621838" y="3471863"/>
          <p14:tracePt t="85413" x="9512300" y="3471863"/>
          <p14:tracePt t="85428" x="9329738" y="3471863"/>
          <p14:tracePt t="85430" x="9170988" y="3471863"/>
          <p14:tracePt t="85446" x="8818563" y="3435350"/>
          <p14:tracePt t="85461" x="8550275" y="3386138"/>
          <p14:tracePt t="85477" x="8123238" y="3276600"/>
          <p14:tracePt t="85496" x="7502525" y="3130550"/>
          <p14:tracePt t="85511" x="7064375" y="3044825"/>
          <p14:tracePt t="85528" x="6772275" y="2997200"/>
          <p14:tracePt t="85546" x="6235700" y="2947988"/>
          <p14:tracePt t="85561" x="5992813" y="2947988"/>
          <p14:tracePt t="85577" x="5773738" y="2947988"/>
          <p14:tracePt t="85596" x="5492750" y="2997200"/>
          <p14:tracePt t="85610" x="5432425" y="3008313"/>
          <p14:tracePt t="85627" x="5408613" y="3008313"/>
          <p14:tracePt t="86251" x="5408613" y="2971800"/>
          <p14:tracePt t="86259" x="5408613" y="2960688"/>
          <p14:tracePt t="86265" x="5408613" y="2911475"/>
          <p14:tracePt t="86277" x="5408613" y="2874963"/>
          <p14:tracePt t="86279" x="5408613" y="2838450"/>
          <p14:tracePt t="86295" x="5408613" y="2765425"/>
          <p14:tracePt t="86309" x="5419725" y="2728913"/>
          <p14:tracePt t="86327" x="5432425" y="2692400"/>
          <p14:tracePt t="86345" x="5445125" y="2679700"/>
          <p14:tracePt t="86359" x="5456238" y="2667000"/>
          <p14:tracePt t="86377" x="5468938" y="2667000"/>
          <p14:tracePt t="86379" x="5481638" y="2667000"/>
          <p14:tracePt t="86395" x="5505450" y="2667000"/>
          <p14:tracePt t="86465" x="5518150" y="2667000"/>
          <p14:tracePt t="86479" x="5529263" y="2643188"/>
          <p14:tracePt t="86486" x="5541963" y="2630488"/>
          <p14:tracePt t="86495" x="5541963" y="2606675"/>
          <p14:tracePt t="86509" x="5565775" y="2570163"/>
          <p14:tracePt t="86526" x="5614988" y="2484438"/>
          <p14:tracePt t="86545" x="5651500" y="2351088"/>
          <p14:tracePt t="86560" x="5664200" y="2314575"/>
          <p14:tracePt t="86576" x="5664200" y="2290763"/>
          <p14:tracePt t="86674" x="5664200" y="2301875"/>
          <p14:tracePt t="86686" x="5664200" y="2314575"/>
          <p14:tracePt t="86695" x="5664200" y="2327275"/>
          <p14:tracePt t="86709" x="5664200" y="2338388"/>
          <p14:tracePt t="86728" x="5664200" y="2374900"/>
          <p14:tracePt t="86745" x="5664200" y="2411413"/>
          <p14:tracePt t="86759" x="5651500" y="2473325"/>
          <p14:tracePt t="86776" x="5627688" y="2497138"/>
          <p14:tracePt t="86778" x="5614988" y="2533650"/>
          <p14:tracePt t="86795" x="5591175" y="2593975"/>
          <p14:tracePt t="86809" x="5565775" y="2643188"/>
          <p14:tracePt t="86826" x="5541963" y="2679700"/>
          <p14:tracePt t="86828" x="5529263" y="2692400"/>
          <p14:tracePt t="86845" x="5529263" y="2703513"/>
          <p14:tracePt t="86859" x="5529263" y="2716213"/>
          <p14:tracePt t="87614" x="5505450" y="2557463"/>
          <p14:tracePt t="87620" x="5481638" y="2290763"/>
          <p14:tracePt t="87628" x="5481638" y="1924050"/>
          <p14:tracePt t="87646" x="5518150" y="1193800"/>
          <p14:tracePt t="87659" x="5602288" y="414338"/>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name="Slide 24">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b="1" kern="0" spc="150" dirty="0">
                <a:solidFill>
                  <a:srgbClr val="00AEEF"/>
                </a:solidFill>
                <a:latin typeface="Calibri" pitchFamily="34" charset="0"/>
                <a:ea typeface="Calibri" pitchFamily="34" charset="-122"/>
                <a:cs typeface="Calibri" pitchFamily="34" charset="-120"/>
              </a:rPr>
              <a:t>PART 3 · ARGUMENTS</a:t>
            </a:r>
            <a:endParaRPr lang="en-US"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Recognizing an argument: the nurse</a:t>
            </a:r>
            <a:endParaRPr lang="en-US" sz="2200" dirty="0"/>
          </a:p>
        </p:txBody>
      </p:sp>
      <p:sp>
        <p:nvSpPr>
          <p:cNvPr id="6" name="Shape 3"/>
          <p:cNvSpPr/>
          <p:nvPr/>
        </p:nvSpPr>
        <p:spPr>
          <a:xfrm>
            <a:off x="457200" y="2240280"/>
            <a:ext cx="11247120" cy="1554480"/>
          </a:xfrm>
          <a:prstGeom prst="roundRect">
            <a:avLst>
              <a:gd name="adj" fmla="val 5294"/>
            </a:avLst>
          </a:prstGeom>
          <a:solidFill>
            <a:srgbClr val="F3F8FC"/>
          </a:solidFill>
          <a:ln w="19050">
            <a:solidFill>
              <a:srgbClr val="00AEEF"/>
            </a:solidFill>
            <a:prstDash val="solid"/>
          </a:ln>
        </p:spPr>
        <p:txBody>
          <a:bodyPr/>
          <a:lstStyle/>
          <a:p>
            <a:endParaRPr lang="en-US"/>
          </a:p>
        </p:txBody>
      </p:sp>
      <p:sp>
        <p:nvSpPr>
          <p:cNvPr id="7" name="Text 4"/>
          <p:cNvSpPr txBox="1"/>
          <p:nvPr/>
        </p:nvSpPr>
        <p:spPr>
          <a:xfrm>
            <a:off x="731520" y="2377440"/>
            <a:ext cx="3657600" cy="320040"/>
          </a:xfrm>
          <a:prstGeom prst="rect">
            <a:avLst/>
          </a:prstGeom>
          <a:noFill/>
          <a:ln/>
        </p:spPr>
        <p:txBody>
          <a:bodyPr wrap="square" lIns="0" tIns="0" rIns="0" bIns="0" rtlCol="0" anchor="ctr"/>
          <a:lstStyle/>
          <a:p>
            <a:pPr marL="0" indent="0">
              <a:buNone/>
            </a:pPr>
            <a:r>
              <a:rPr lang="en-US" b="1" kern="0" spc="120" dirty="0">
                <a:solidFill>
                  <a:srgbClr val="203E5F"/>
                </a:solidFill>
                <a:latin typeface="Calibri" pitchFamily="34" charset="0"/>
                <a:ea typeface="Calibri" pitchFamily="34" charset="-122"/>
                <a:cs typeface="Calibri" pitchFamily="34" charset="-120"/>
              </a:rPr>
              <a:t>EXAMPLE 1</a:t>
            </a:r>
            <a:endParaRPr lang="en-US" dirty="0"/>
          </a:p>
        </p:txBody>
      </p:sp>
      <p:sp>
        <p:nvSpPr>
          <p:cNvPr id="8" name="Text 5"/>
          <p:cNvSpPr txBox="1"/>
          <p:nvPr/>
        </p:nvSpPr>
        <p:spPr>
          <a:xfrm>
            <a:off x="731520" y="2670048"/>
            <a:ext cx="10424160" cy="1051560"/>
          </a:xfrm>
          <a:prstGeom prst="rect">
            <a:avLst/>
          </a:prstGeom>
          <a:noFill/>
          <a:ln/>
        </p:spPr>
        <p:txBody>
          <a:bodyPr wrap="square" lIns="0" tIns="0" rIns="0" bIns="0" rtlCol="0" anchor="t"/>
          <a:lstStyle/>
          <a:p>
            <a:pPr marL="0" indent="0">
              <a:buNone/>
            </a:pPr>
            <a:r>
              <a:rPr lang="en-US" i="1" dirty="0">
                <a:solidFill>
                  <a:srgbClr val="26313F"/>
                </a:solidFill>
                <a:latin typeface="Calibri" pitchFamily="34" charset="0"/>
                <a:ea typeface="Calibri" pitchFamily="34" charset="-122"/>
                <a:cs typeface="Calibri" pitchFamily="34" charset="-120"/>
              </a:rPr>
              <a:t>A nurse tells a doctor: “Your patient in Room 47 is dying. He's in cardiac arrest.”</a:t>
            </a:r>
            <a:endParaRPr lang="en-US" dirty="0"/>
          </a:p>
        </p:txBody>
      </p:sp>
      <p:sp>
        <p:nvSpPr>
          <p:cNvPr id="9" name="Shape 6"/>
          <p:cNvSpPr/>
          <p:nvPr/>
        </p:nvSpPr>
        <p:spPr>
          <a:xfrm>
            <a:off x="457200" y="3931920"/>
            <a:ext cx="11247120" cy="2286000"/>
          </a:xfrm>
          <a:prstGeom prst="roundRect">
            <a:avLst>
              <a:gd name="adj" fmla="val 3600"/>
            </a:avLst>
          </a:prstGeom>
          <a:solidFill>
            <a:srgbClr val="FFFFFF"/>
          </a:solidFill>
          <a:ln w="19050">
            <a:solidFill>
              <a:srgbClr val="00AEEF"/>
            </a:solidFill>
            <a:prstDash val="solid"/>
          </a:ln>
        </p:spPr>
        <p:txBody>
          <a:bodyPr/>
          <a:lstStyle/>
          <a:p>
            <a:endParaRPr lang="en-US"/>
          </a:p>
        </p:txBody>
      </p:sp>
      <p:sp>
        <p:nvSpPr>
          <p:cNvPr id="10" name="Text 7"/>
          <p:cNvSpPr txBox="1"/>
          <p:nvPr/>
        </p:nvSpPr>
        <p:spPr>
          <a:xfrm>
            <a:off x="731520" y="4069080"/>
            <a:ext cx="2743200" cy="320040"/>
          </a:xfrm>
          <a:prstGeom prst="rect">
            <a:avLst/>
          </a:prstGeom>
          <a:noFill/>
          <a:ln/>
        </p:spPr>
        <p:txBody>
          <a:bodyPr wrap="square" lIns="0" tIns="0" rIns="0" bIns="0" rtlCol="0" anchor="ctr"/>
          <a:lstStyle/>
          <a:p>
            <a:pPr marL="0" indent="0">
              <a:buNone/>
            </a:pPr>
            <a:r>
              <a:rPr lang="en-US" b="1" kern="0" spc="120" dirty="0">
                <a:solidFill>
                  <a:srgbClr val="5E6B7A"/>
                </a:solidFill>
                <a:latin typeface="Calibri" pitchFamily="34" charset="0"/>
                <a:ea typeface="Calibri" pitchFamily="34" charset="-122"/>
                <a:cs typeface="Calibri" pitchFamily="34" charset="-120"/>
              </a:rPr>
              <a:t>ANALYSIS</a:t>
            </a:r>
            <a:endParaRPr lang="en-US" dirty="0"/>
          </a:p>
        </p:txBody>
      </p:sp>
      <p:sp>
        <p:nvSpPr>
          <p:cNvPr id="11" name="Text 8"/>
          <p:cNvSpPr txBox="1"/>
          <p:nvPr/>
        </p:nvSpPr>
        <p:spPr>
          <a:xfrm>
            <a:off x="731520" y="4389120"/>
            <a:ext cx="8595360" cy="1645920"/>
          </a:xfrm>
          <a:prstGeom prst="rect">
            <a:avLst/>
          </a:prstGeom>
          <a:noFill/>
          <a:ln/>
        </p:spPr>
        <p:txBody>
          <a:bodyPr wrap="square" lIns="0" tIns="0" rIns="0" bIns="0" rtlCol="0" anchor="t"/>
          <a:lstStyle/>
          <a:p>
            <a:pPr marL="0" indent="0">
              <a:lnSpc>
                <a:spcPct val="115000"/>
              </a:lnSpc>
              <a:buNone/>
            </a:pPr>
            <a:r>
              <a:rPr lang="en-US" dirty="0">
                <a:solidFill>
                  <a:srgbClr val="26313F"/>
                </a:solidFill>
                <a:latin typeface="Calibri" pitchFamily="34" charset="0"/>
                <a:ea typeface="Calibri" pitchFamily="34" charset="-122"/>
                <a:cs typeface="Calibri" pitchFamily="34" charset="-120"/>
              </a:rPr>
              <a:t>The nurse is making an argument. She's trying to convince the doctor that “Your patient in Room 47 is dying” is true. Her premise: “He's in cardiac arrest.” It's a short argument — one premise — but it's a genuine one.</a:t>
            </a:r>
            <a:endParaRPr lang="en-US" dirty="0"/>
          </a:p>
        </p:txBody>
      </p:sp>
      <p:sp>
        <p:nvSpPr>
          <p:cNvPr id="12" name="Shape 9"/>
          <p:cNvSpPr/>
          <p:nvPr/>
        </p:nvSpPr>
        <p:spPr>
          <a:xfrm>
            <a:off x="9692640" y="4343400"/>
            <a:ext cx="1005840" cy="1005840"/>
          </a:xfrm>
          <a:prstGeom prst="ellipse">
            <a:avLst/>
          </a:prstGeom>
          <a:solidFill>
            <a:srgbClr val="2E9E4C"/>
          </a:solidFill>
          <a:ln/>
        </p:spPr>
        <p:txBody>
          <a:bodyPr/>
          <a:lstStyle/>
          <a:p>
            <a:endParaRPr lang="en-US"/>
          </a:p>
        </p:txBody>
      </p:sp>
      <p:sp>
        <p:nvSpPr>
          <p:cNvPr id="13" name="Text 10"/>
          <p:cNvSpPr txBox="1"/>
          <p:nvPr/>
        </p:nvSpPr>
        <p:spPr>
          <a:xfrm>
            <a:off x="9692640" y="4343400"/>
            <a:ext cx="1005840" cy="1005840"/>
          </a:xfrm>
          <a:prstGeom prst="rect">
            <a:avLst/>
          </a:prstGeom>
          <a:noFill/>
          <a:ln/>
        </p:spPr>
        <p:txBody>
          <a:bodyPr wrap="square" lIns="0" tIns="0" rIns="0" bIns="0" rtlCol="0" anchor="ctr"/>
          <a:lstStyle/>
          <a:p>
            <a:pPr marL="0" indent="0" algn="ctr">
              <a:buNone/>
            </a:pPr>
            <a:r>
              <a:rPr lang="en-US" sz="2800" b="1" dirty="0">
                <a:solidFill>
                  <a:srgbClr val="FFFFFF"/>
                </a:solidFill>
                <a:latin typeface="Calibri" pitchFamily="34" charset="0"/>
                <a:ea typeface="Calibri" pitchFamily="34" charset="-122"/>
                <a:cs typeface="Calibri" pitchFamily="34" charset="-120"/>
              </a:rPr>
              <a:t>✓</a:t>
            </a:r>
            <a:endParaRPr lang="en-US" sz="2800" dirty="0"/>
          </a:p>
        </p:txBody>
      </p:sp>
      <p:sp>
        <p:nvSpPr>
          <p:cNvPr id="14" name="Text 11"/>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5" name="Text 12"/>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24</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116130"/>
    </mc:Choice>
    <mc:Fallback xmlns="">
      <p:transition spd="slow" advTm="116130"/>
    </mc:Fallback>
  </mc:AlternateContent>
  <p:extLst>
    <p:ext uri="{3A86A75C-4F4B-4683-9AE1-C65F6400EC91}">
      <p14:laserTraceLst xmlns:p14="http://schemas.microsoft.com/office/powerpoint/2010/main">
        <p14:tracePtLst>
          <p14:tracePt t="919" x="4872038" y="3946525"/>
          <p14:tracePt t="925" x="4811713" y="3933825"/>
          <p14:tracePt t="958" x="4348163" y="3910013"/>
          <p14:tracePt t="973" x="4129088" y="3873500"/>
          <p14:tracePt t="990" x="3824288" y="3813175"/>
          <p14:tracePt t="1008" x="3592513" y="3787775"/>
          <p14:tracePt t="1022" x="3446463" y="3776663"/>
          <p14:tracePt t="1025" x="3398838" y="3763963"/>
          <p14:tracePt t="1040" x="3289300" y="3740150"/>
          <p14:tracePt t="1058" x="3190875" y="3727450"/>
          <p14:tracePt t="1072" x="3068638" y="3727450"/>
          <p14:tracePt t="1090" x="2898775" y="3678238"/>
          <p14:tracePt t="1108" x="2825750" y="3678238"/>
          <p14:tracePt t="1122" x="2776538" y="3678238"/>
          <p14:tracePt t="1124" x="2765425" y="3678238"/>
          <p14:tracePt t="1139" x="2728913" y="3678238"/>
          <p14:tracePt t="1157" x="2692400" y="3678238"/>
          <p14:tracePt t="1173" x="2655888" y="3678238"/>
          <p14:tracePt t="1175" x="2630488" y="3678238"/>
          <p14:tracePt t="1189" x="2606675" y="3667125"/>
          <p14:tracePt t="1190" x="2582863" y="3667125"/>
          <p14:tracePt t="1207" x="2570163" y="3667125"/>
          <p14:tracePt t="1223" x="2533650" y="3667125"/>
          <p14:tracePt t="1225" x="2520950" y="3667125"/>
          <p14:tracePt t="1239" x="2497138" y="3667125"/>
          <p14:tracePt t="1829" x="2435225" y="3641725"/>
          <p14:tracePt t="1837" x="2351088" y="3630613"/>
          <p14:tracePt t="1843" x="2265363" y="3605213"/>
          <p14:tracePt t="1858" x="2082800" y="3594100"/>
          <p14:tracePt t="1873" x="1973263" y="3594100"/>
          <p14:tracePt t="1889" x="1912938" y="3594100"/>
          <p14:tracePt t="1908" x="1803400" y="3594100"/>
          <p14:tracePt t="1923" x="1728788" y="3594100"/>
          <p14:tracePt t="1938" x="1717675" y="3605213"/>
          <p14:tracePt t="1957" x="1692275" y="3605213"/>
          <p14:tracePt t="1971" x="1681163" y="3605213"/>
          <p14:tracePt t="2256" x="1655763" y="3617913"/>
          <p14:tracePt t="2263" x="1608138" y="3617913"/>
          <p14:tracePt t="2271" x="1546225" y="3617913"/>
          <p14:tracePt t="2288" x="1462088" y="3641725"/>
          <p14:tracePt t="2291" x="1436688" y="3641725"/>
          <p14:tracePt t="2307" x="1363663" y="3641725"/>
          <p14:tracePt t="2321" x="1339850" y="3641725"/>
          <p14:tracePt t="2338" x="1327150" y="3641725"/>
          <p14:tracePt t="2340" x="1316038" y="3641725"/>
          <p14:tracePt t="2357" x="1303338" y="3641725"/>
          <p14:tracePt t="2433" x="1316038" y="3641725"/>
          <p14:tracePt t="2448" x="1327150" y="3641725"/>
          <p14:tracePt t="2457" x="1339850" y="3641725"/>
          <p14:tracePt t="2471" x="1498600" y="3617913"/>
          <p14:tracePt t="2488" x="1717675" y="3605213"/>
          <p14:tracePt t="2490" x="1863725" y="3605213"/>
          <p14:tracePt t="2507" x="2106613" y="3605213"/>
          <p14:tracePt t="2522" x="2387600" y="3605213"/>
          <p14:tracePt t="2538" x="2520950" y="3605213"/>
          <p14:tracePt t="2540" x="2606675" y="3617913"/>
          <p14:tracePt t="2557" x="2667000" y="3630613"/>
          <p14:tracePt t="2572" x="2728913" y="3641725"/>
          <p14:tracePt t="2588" x="2740025" y="3654425"/>
          <p14:tracePt t="2619" x="2752725" y="3654425"/>
          <p14:tracePt t="2705" x="2740025" y="3654425"/>
          <p14:tracePt t="2718" x="2728913" y="3654425"/>
          <p14:tracePt t="2731" x="2703513" y="3654425"/>
          <p14:tracePt t="2732" x="2667000" y="3654425"/>
          <p14:tracePt t="2742" x="2630488" y="3654425"/>
          <p14:tracePt t="2757" x="2582863" y="3654425"/>
          <p14:tracePt t="2771" x="2520950" y="3654425"/>
          <p14:tracePt t="2788" x="2362200" y="3630613"/>
          <p14:tracePt t="2807" x="2252663" y="3617913"/>
          <p14:tracePt t="2821" x="2119313" y="3605213"/>
          <p14:tracePt t="2838" x="2033588" y="3605213"/>
          <p14:tracePt t="2855" x="1973263" y="3594100"/>
          <p14:tracePt t="2871" x="1936750" y="3594100"/>
          <p14:tracePt t="2889" x="1912938" y="3594100"/>
          <p14:tracePt t="2905" x="1876425" y="3581400"/>
          <p14:tracePt t="2921" x="1863725" y="3581400"/>
          <p14:tracePt t="2924" x="1851025" y="3581400"/>
          <p14:tracePt t="2938" x="1814513" y="3568700"/>
          <p14:tracePt t="2955" x="1790700" y="3557588"/>
          <p14:tracePt t="2971" x="1741488" y="3544888"/>
          <p14:tracePt t="2974" x="1692275" y="3521075"/>
          <p14:tracePt t="2988" x="1681163" y="3508375"/>
          <p14:tracePt t="2989" x="1644650" y="3508375"/>
          <p14:tracePt t="3006" x="1582738" y="3495675"/>
          <p14:tracePt t="3021" x="1546225" y="3495675"/>
          <p14:tracePt t="3023" x="1535113" y="3495675"/>
          <p14:tracePt t="3038" x="1498600" y="3484563"/>
          <p14:tracePt t="3039" x="1473200" y="3471863"/>
          <p14:tracePt t="3056" x="1436688" y="3459163"/>
          <p14:tracePt t="3058" x="1425575" y="3459163"/>
          <p14:tracePt t="3071" x="1389063" y="3448050"/>
          <p14:tracePt t="3074" x="1363663" y="3435350"/>
          <p14:tracePt t="3088" x="1339850" y="3435350"/>
          <p14:tracePt t="3089" x="1327150" y="3409950"/>
          <p14:tracePt t="3108" x="1254125" y="3373438"/>
          <p14:tracePt t="3121" x="1243013" y="3373438"/>
          <p14:tracePt t="3122" x="1217613" y="3362325"/>
          <p14:tracePt t="3139" x="1193800" y="3362325"/>
          <p14:tracePt t="3155" x="1181100" y="3362325"/>
          <p14:tracePt t="3171" x="1157288" y="3362325"/>
          <p14:tracePt t="3188" x="1144588" y="3362325"/>
          <p14:tracePt t="3189" x="1133475" y="3362325"/>
          <p14:tracePt t="3205" x="1133475" y="3373438"/>
          <p14:tracePt t="3244" x="1133475" y="3386138"/>
          <p14:tracePt t="3272" x="1133475" y="3409950"/>
          <p14:tracePt t="4055" x="1157288" y="3409950"/>
          <p14:tracePt t="4062" x="1217613" y="3386138"/>
          <p14:tracePt t="4070" x="1303338" y="3349625"/>
          <p14:tracePt t="4087" x="1498600" y="3313113"/>
          <p14:tracePt t="4090" x="1582738" y="3276600"/>
          <p14:tracePt t="4108" x="1704975" y="3252788"/>
          <p14:tracePt t="4120" x="1790700" y="3240088"/>
          <p14:tracePt t="4137" x="1863725" y="3227388"/>
          <p14:tracePt t="4140" x="1876425" y="3227388"/>
          <p14:tracePt t="4155" x="1924050" y="3227388"/>
          <p14:tracePt t="4170" x="1949450" y="3227388"/>
          <p14:tracePt t="4188" x="1960563" y="3227388"/>
          <p14:tracePt t="4205" x="1973263" y="3227388"/>
          <p14:tracePt t="4220" x="1997075" y="3227388"/>
          <p14:tracePt t="4237" x="2009775" y="3227388"/>
          <p14:tracePt t="4239" x="2022475" y="3227388"/>
          <p14:tracePt t="6089" x="2058988" y="3227388"/>
          <p14:tracePt t="6096" x="2082800" y="3216275"/>
          <p14:tracePt t="6105" x="2143125" y="3216275"/>
          <p14:tracePt t="6119" x="2241550" y="3216275"/>
          <p14:tracePt t="6137" x="2362200" y="3216275"/>
          <p14:tracePt t="6153" x="2471738" y="3203575"/>
          <p14:tracePt t="6168" x="2546350" y="3203575"/>
          <p14:tracePt t="6187" x="2582863" y="3190875"/>
          <p14:tracePt t="6188" x="2630488" y="3179763"/>
          <p14:tracePt t="6202" x="2692400" y="3167063"/>
          <p14:tracePt t="6218" x="2801938" y="3154363"/>
          <p14:tracePt t="6237" x="2959100" y="3106738"/>
          <p14:tracePt t="6252" x="3154363" y="3081338"/>
          <p14:tracePt t="6268" x="3214688" y="3081338"/>
          <p14:tracePt t="6288" x="3325813" y="3081338"/>
          <p14:tracePt t="6302" x="3386138" y="3081338"/>
          <p14:tracePt t="6318" x="3409950" y="3081338"/>
          <p14:tracePt t="6337" x="3459163" y="3081338"/>
          <p14:tracePt t="6339" x="3471863" y="3081338"/>
          <p14:tracePt t="6352" x="3495675" y="3081338"/>
          <p14:tracePt t="6368" x="3519488" y="3081338"/>
          <p14:tracePt t="6388" x="3568700" y="3081338"/>
          <p14:tracePt t="6402" x="3605213" y="3081338"/>
          <p14:tracePt t="6418" x="3641725" y="3094038"/>
          <p14:tracePt t="6438" x="3702050" y="3117850"/>
          <p14:tracePt t="6452" x="3738563" y="3117850"/>
          <p14:tracePt t="6468" x="3763963" y="3130550"/>
          <p14:tracePt t="6487" x="3775075" y="3130550"/>
          <p14:tracePt t="6608" x="3787775" y="3130550"/>
          <p14:tracePt t="6617" x="3800475" y="3130550"/>
          <p14:tracePt t="6622" x="3811588" y="3130550"/>
          <p14:tracePt t="6637" x="3860800" y="3143250"/>
          <p14:tracePt t="6651" x="3873500" y="3143250"/>
          <p14:tracePt t="6653" x="3897313" y="3143250"/>
          <p14:tracePt t="6668" x="3946525" y="3143250"/>
          <p14:tracePt t="6687" x="4032250" y="3143250"/>
          <p14:tracePt t="6702" x="4079875" y="3154363"/>
          <p14:tracePt t="6720" x="4141788" y="3154363"/>
          <p14:tracePt t="6722" x="4152900" y="3154363"/>
          <p14:tracePt t="6736" x="4189413" y="3154363"/>
          <p14:tracePt t="6751" x="4202113" y="3154363"/>
          <p14:tracePt t="6752" x="4238625" y="3154363"/>
          <p14:tracePt t="6768" x="4251325" y="3154363"/>
          <p14:tracePt t="6787" x="4287838" y="3154363"/>
          <p14:tracePt t="6801" x="4311650" y="3154363"/>
          <p14:tracePt t="6893" x="4298950" y="3154363"/>
          <p14:tracePt t="6901" x="4287838" y="3154363"/>
          <p14:tracePt t="6914" x="4275138" y="3154363"/>
          <p14:tracePt t="6921" x="4262438" y="3154363"/>
          <p14:tracePt t="6937" x="4214813" y="3154363"/>
          <p14:tracePt t="6951" x="4178300" y="3154363"/>
          <p14:tracePt t="6967" x="4105275" y="3154363"/>
          <p14:tracePt t="6986" x="3959225" y="3154363"/>
          <p14:tracePt t="7001" x="3884613" y="3154363"/>
          <p14:tracePt t="7017" x="3811588" y="3154363"/>
          <p14:tracePt t="7036" x="3702050" y="3154363"/>
          <p14:tracePt t="7051" x="3665538" y="3154363"/>
          <p14:tracePt t="7067" x="3641725" y="3154363"/>
          <p14:tracePt t="7086" x="3605213" y="3154363"/>
          <p14:tracePt t="7101" x="3581400" y="3154363"/>
          <p14:tracePt t="7117" x="3556000" y="3154363"/>
          <p14:tracePt t="7119" x="3544888" y="3154363"/>
          <p14:tracePt t="7136" x="3532188" y="3154363"/>
          <p14:tracePt t="7150" x="3519488" y="3154363"/>
          <p14:tracePt t="7168" x="3495675" y="3167063"/>
          <p14:tracePt t="7169" x="3482975" y="3167063"/>
          <p14:tracePt t="7186" x="3471863" y="3179763"/>
          <p14:tracePt t="7201" x="3446463" y="3190875"/>
          <p14:tracePt t="7218" x="3422650" y="3190875"/>
          <p14:tracePt t="7220" x="3409950" y="3190875"/>
          <p14:tracePt t="7236" x="3398838" y="3190875"/>
          <p14:tracePt t="7290" x="3409950" y="3190875"/>
          <p14:tracePt t="7299" x="3422650" y="3190875"/>
          <p14:tracePt t="7305" x="3435350" y="3190875"/>
          <p14:tracePt t="7319" x="3446463" y="3190875"/>
          <p14:tracePt t="7335" x="3459163" y="3190875"/>
          <p14:tracePt t="7350" x="3592513" y="3190875"/>
          <p14:tracePt t="7368" x="3678238" y="3190875"/>
          <p14:tracePt t="7369" x="3727450" y="3203575"/>
          <p14:tracePt t="7386" x="3884613" y="3252788"/>
          <p14:tracePt t="7401" x="4068763" y="3313113"/>
          <p14:tracePt t="7418" x="4214813" y="3362325"/>
          <p14:tracePt t="7419" x="4251325" y="3373438"/>
          <p14:tracePt t="7436" x="4324350" y="3398838"/>
          <p14:tracePt t="7450" x="4371975" y="3422650"/>
          <p14:tracePt t="7468" x="4421188" y="3422650"/>
          <p14:tracePt t="7470" x="4457700" y="3422650"/>
          <p14:tracePt t="7485" x="4506913" y="3435350"/>
          <p14:tracePt t="7500" x="4591050" y="3459163"/>
          <p14:tracePt t="7518" x="4676775" y="3459163"/>
          <p14:tracePt t="7519" x="4713288" y="3459163"/>
          <p14:tracePt t="7535" x="4786313" y="3459163"/>
          <p14:tracePt t="7551" x="4835525" y="3471863"/>
          <p14:tracePt t="7568" x="4872038" y="3471863"/>
          <p14:tracePt t="7569" x="4884738" y="3471863"/>
          <p14:tracePt t="7585" x="4908550" y="3471863"/>
          <p14:tracePt t="7600" x="4932363" y="3471863"/>
          <p14:tracePt t="7618" x="4981575" y="3459163"/>
          <p14:tracePt t="7620" x="5005388" y="3459163"/>
          <p14:tracePt t="7635" x="5067300" y="3448050"/>
          <p14:tracePt t="7650" x="5127625" y="3422650"/>
          <p14:tracePt t="7668" x="5176838" y="3409950"/>
          <p14:tracePt t="7669" x="5187950" y="3409950"/>
          <p14:tracePt t="7686" x="5213350" y="3409950"/>
          <p14:tracePt t="7699" x="5224463" y="3409950"/>
          <p14:tracePt t="7723" x="5260975" y="3398838"/>
          <p14:tracePt t="7795" x="5249863" y="3398838"/>
          <p14:tracePt t="7810" x="5237163" y="3386138"/>
          <p14:tracePt t="7824" x="5224463" y="3386138"/>
          <p14:tracePt t="7834" x="5200650" y="3373438"/>
          <p14:tracePt t="7850" x="5127625" y="3362325"/>
          <p14:tracePt t="7852" x="5054600" y="3336925"/>
          <p14:tracePt t="7867" x="5018088" y="3336925"/>
          <p14:tracePt t="7868" x="4932363" y="3336925"/>
          <p14:tracePt t="7885" x="4786313" y="3336925"/>
          <p14:tracePt t="7888" x="4689475" y="3336925"/>
          <p14:tracePt t="7901" x="4579938" y="3336925"/>
          <p14:tracePt t="7903" x="4518025" y="3349625"/>
          <p14:tracePt t="7917" x="4397375" y="3349625"/>
          <p14:tracePt t="7934" x="4348163" y="3362325"/>
          <p14:tracePt t="7951" x="4335463" y="3362325"/>
          <p14:tracePt t="7995" x="4348163" y="3362325"/>
          <p14:tracePt t="8001" x="4384675" y="3336925"/>
          <p14:tracePt t="8009" x="4445000" y="3313113"/>
          <p14:tracePt t="8017" x="4627563" y="3300413"/>
          <p14:tracePt t="8034" x="4921250" y="3216275"/>
          <p14:tracePt t="8051" x="5164138" y="3190875"/>
          <p14:tracePt t="8052" x="5310188" y="3190875"/>
          <p14:tracePt t="8067" x="5456238" y="3154363"/>
          <p14:tracePt t="8083" x="5492750" y="3154363"/>
          <p14:tracePt t="8145" x="5481638" y="3154363"/>
          <p14:tracePt t="8158" x="5468938" y="3154363"/>
          <p14:tracePt t="8167" x="5445125" y="3154363"/>
          <p14:tracePt t="8184" x="5297488" y="3154363"/>
          <p14:tracePt t="8201" x="4981575" y="3240088"/>
          <p14:tracePt t="8217" x="4835525" y="3263900"/>
          <p14:tracePt t="8234" x="4725988" y="3263900"/>
          <p14:tracePt t="8237" x="4713288" y="3263900"/>
          <p14:tracePt t="8251" x="4702175" y="3263900"/>
          <p14:tracePt t="8301" x="4713288" y="3263900"/>
          <p14:tracePt t="8307" x="4725988" y="3263900"/>
          <p14:tracePt t="8317" x="4749800" y="3263900"/>
          <p14:tracePt t="8334" x="4884738" y="3227388"/>
          <p14:tracePt t="8336" x="4957763" y="3190875"/>
          <p14:tracePt t="8350" x="5151438" y="3154363"/>
          <p14:tracePt t="8367" x="5395913" y="3154363"/>
          <p14:tracePt t="8385" x="5541963" y="3143250"/>
          <p14:tracePt t="8387" x="5578475" y="3143250"/>
          <p14:tracePt t="8400" x="5591175" y="3143250"/>
          <p14:tracePt t="8417" x="5602288" y="3143250"/>
          <p14:tracePt t="8457" x="5591175" y="3143250"/>
          <p14:tracePt t="8466" x="5578475" y="3143250"/>
          <p14:tracePt t="8471" x="5565775" y="3143250"/>
          <p14:tracePt t="8483" x="5541963" y="3143250"/>
          <p14:tracePt t="8486" x="5468938" y="3143250"/>
          <p14:tracePt t="8500" x="5383213" y="3143250"/>
          <p14:tracePt t="8501" x="5297488" y="3154363"/>
          <p14:tracePt t="8517" x="5151438" y="3167063"/>
          <p14:tracePt t="8533" x="5054600" y="3179763"/>
          <p14:tracePt t="8536" x="5041900" y="3179763"/>
          <p14:tracePt t="8550" x="5018088" y="3179763"/>
          <p14:tracePt t="8592" x="5041900" y="3179763"/>
          <p14:tracePt t="8600" x="5054600" y="3179763"/>
          <p14:tracePt t="8606" x="5103813" y="3167063"/>
          <p14:tracePt t="8618" x="5187950" y="3143250"/>
          <p14:tracePt t="8634" x="5481638" y="3081338"/>
          <p14:tracePt t="8636" x="5627688" y="3081338"/>
          <p14:tracePt t="8650" x="5797550" y="3057525"/>
          <p14:tracePt t="8668" x="5907088" y="3057525"/>
          <p14:tracePt t="8684" x="5967413" y="3057525"/>
          <p14:tracePt t="8756" x="5943600" y="3081338"/>
          <p14:tracePt t="8762" x="5930900" y="3094038"/>
          <p14:tracePt t="8770" x="5894388" y="3094038"/>
          <p14:tracePt t="8784" x="5810250" y="3106738"/>
          <p14:tracePt t="8799" x="5761038" y="3117850"/>
          <p14:tracePt t="8818" x="5737225" y="3117850"/>
          <p14:tracePt t="8833" x="5711825" y="3117850"/>
          <p14:tracePt t="8869" x="5724525" y="3117850"/>
          <p14:tracePt t="8876" x="5737225" y="3117850"/>
          <p14:tracePt t="8891" x="5810250" y="3106738"/>
          <p14:tracePt t="8899" x="5834063" y="3094038"/>
          <p14:tracePt t="8919" x="5943600" y="3081338"/>
          <p14:tracePt t="8969" x="5930900" y="3081338"/>
          <p14:tracePt t="8976" x="5919788" y="3081338"/>
          <p14:tracePt t="8990" x="5907088" y="3081338"/>
          <p14:tracePt t="8999" x="5894388" y="3081338"/>
          <p14:tracePt t="9018" x="5638800" y="3106738"/>
          <p14:tracePt t="9033" x="5408613" y="3154363"/>
          <p14:tracePt t="9049" x="5297488" y="3179763"/>
          <p14:tracePt t="9068" x="5213350" y="3190875"/>
          <p14:tracePt t="9083" x="5164138" y="3203575"/>
          <p14:tracePt t="9099" x="5151438" y="3203575"/>
          <p14:tracePt t="9118" x="5140325" y="3203575"/>
          <p14:tracePt t="9133" x="5127625" y="3203575"/>
          <p14:tracePt t="9154" x="5114925" y="3203575"/>
          <p14:tracePt t="9168" x="5103813" y="3216275"/>
          <p14:tracePt t="9183" x="5091113" y="3216275"/>
          <p14:tracePt t="9199" x="5078413" y="3216275"/>
          <p14:tracePt t="9297" x="5091113" y="3216275"/>
          <p14:tracePt t="9303" x="5103813" y="3216275"/>
          <p14:tracePt t="12476" x="5187950" y="3216275"/>
          <p14:tracePt t="12482" x="5370513" y="3216275"/>
          <p14:tracePt t="12498" x="5651500" y="3216275"/>
          <p14:tracePt t="12513" x="5773738" y="3216275"/>
          <p14:tracePt t="12530" x="6016625" y="3216275"/>
          <p14:tracePt t="12532" x="6089650" y="3227388"/>
          <p14:tracePt t="12548" x="6151563" y="3227388"/>
          <p14:tracePt t="12549" x="6235700" y="3240088"/>
          <p14:tracePt t="12563" x="6345238" y="3240088"/>
          <p14:tracePt t="12580" x="6443663" y="3240088"/>
          <p14:tracePt t="12582" x="6503988" y="3240088"/>
          <p14:tracePt t="12597" x="6553200" y="3240088"/>
          <p14:tracePt t="12599" x="6637338" y="3240088"/>
          <p14:tracePt t="12613" x="6723063" y="3240088"/>
          <p14:tracePt t="12630" x="6821488" y="3240088"/>
          <p14:tracePt t="12632" x="6869113" y="3227388"/>
          <p14:tracePt t="12647" x="6881813" y="3227388"/>
          <p14:tracePt t="12649" x="6905625" y="3227388"/>
          <p14:tracePt t="12663" x="6942138" y="3216275"/>
          <p14:tracePt t="12680" x="6978650" y="3203575"/>
          <p14:tracePt t="12682" x="6991350" y="3203575"/>
          <p14:tracePt t="12697" x="7015163" y="3203575"/>
          <p14:tracePt t="12699" x="7027863" y="3190875"/>
          <p14:tracePt t="12717" x="7064375" y="3190875"/>
          <p14:tracePt t="12718" x="7064375" y="3179763"/>
          <p14:tracePt t="12730" x="7077075" y="3179763"/>
          <p14:tracePt t="12748" x="7088188" y="3179763"/>
          <p14:tracePt t="12788" x="7100888" y="3179763"/>
          <p14:tracePt t="12798" x="7124700" y="3179763"/>
          <p14:tracePt t="12803" x="7150100" y="3179763"/>
          <p14:tracePt t="12813" x="7161213" y="3179763"/>
          <p14:tracePt t="12830" x="7210425" y="3179763"/>
          <p14:tracePt t="12831" x="7223125" y="3179763"/>
          <p14:tracePt t="12848" x="7270750" y="3179763"/>
          <p14:tracePt t="12863" x="7283450" y="3179763"/>
          <p14:tracePt t="12953" x="7270750" y="3179763"/>
          <p14:tracePt t="12961" x="7259638" y="3179763"/>
          <p14:tracePt t="12967" x="7246938" y="3179763"/>
          <p14:tracePt t="12980" x="7197725" y="3179763"/>
          <p14:tracePt t="12997" x="7064375" y="3167063"/>
          <p14:tracePt t="13014" x="6905625" y="3167063"/>
          <p14:tracePt t="13016" x="6735763" y="3167063"/>
          <p14:tracePt t="13030" x="6454775" y="3167063"/>
          <p14:tracePt t="13047" x="6334125" y="3167063"/>
          <p14:tracePt t="13062" x="6248400" y="3154363"/>
          <p14:tracePt t="13080" x="6138863" y="3143250"/>
          <p14:tracePt t="13097" x="6076950" y="3143250"/>
          <p14:tracePt t="13102" x="6053138" y="3143250"/>
          <p14:tracePt t="13113" x="6040438" y="3143250"/>
          <p14:tracePt t="13158" x="6065838" y="3143250"/>
          <p14:tracePt t="13166" x="6076950" y="3143250"/>
          <p14:tracePt t="13180" x="6102350" y="3143250"/>
          <p14:tracePt t="13197" x="6211888" y="3143250"/>
          <p14:tracePt t="13213" x="6381750" y="3143250"/>
          <p14:tracePt t="13216" x="6480175" y="3143250"/>
          <p14:tracePt t="13230" x="6808788" y="3143250"/>
          <p14:tracePt t="13248" x="7027863" y="3143250"/>
          <p14:tracePt t="13263" x="7223125" y="3154363"/>
          <p14:tracePt t="13265" x="7307263" y="3154363"/>
          <p14:tracePt t="13280" x="7489825" y="3167063"/>
          <p14:tracePt t="13298" x="7539038" y="3167063"/>
          <p14:tracePt t="13307" x="7564438" y="3167063"/>
          <p14:tracePt t="13315" x="7575550" y="3167063"/>
          <p14:tracePt t="13365" x="7564438" y="3167063"/>
          <p14:tracePt t="13372" x="7551738" y="3154363"/>
          <p14:tracePt t="13380" x="7539038" y="3154363"/>
          <p14:tracePt t="13399" x="7466013" y="3130550"/>
          <p14:tracePt t="13400" x="7380288" y="3130550"/>
          <p14:tracePt t="13413" x="7259638" y="3130550"/>
          <p14:tracePt t="13415" x="7137400" y="3130550"/>
          <p14:tracePt t="13429" x="6821488" y="3143250"/>
          <p14:tracePt t="13448" x="6394450" y="3179763"/>
          <p14:tracePt t="13463" x="6162675" y="3227388"/>
          <p14:tracePt t="13465" x="6089650" y="3240088"/>
          <p14:tracePt t="13479" x="5980113" y="3252788"/>
          <p14:tracePt t="13497" x="5919788" y="3263900"/>
          <p14:tracePt t="13513" x="5907088" y="3263900"/>
          <p14:tracePt t="13530" x="5919788" y="3263900"/>
          <p14:tracePt t="13547" x="5956300" y="3263900"/>
          <p14:tracePt t="13563" x="6003925" y="3263900"/>
          <p14:tracePt t="13564" x="6053138" y="3252788"/>
          <p14:tracePt t="13580" x="6235700" y="3203575"/>
          <p14:tracePt t="13597" x="6430963" y="3179763"/>
          <p14:tracePt t="13613" x="6746875" y="3117850"/>
          <p14:tracePt t="13629" x="6881813" y="3106738"/>
          <p14:tracePt t="13647" x="6942138" y="3094038"/>
          <p14:tracePt t="13662" x="6967538" y="3094038"/>
          <p14:tracePt t="13720" x="6954838" y="3094038"/>
          <p14:tracePt t="13728" x="6942138" y="3094038"/>
          <p14:tracePt t="13734" x="6931025" y="3094038"/>
          <p14:tracePt t="13748" x="6869113" y="3106738"/>
          <p14:tracePt t="13763" x="6637338" y="3154363"/>
          <p14:tracePt t="13779" x="6381750" y="3216275"/>
          <p14:tracePt t="13798" x="6162675" y="3263900"/>
          <p14:tracePt t="13813" x="6076950" y="3289300"/>
          <p14:tracePt t="13829" x="6065838" y="3289300"/>
          <p14:tracePt t="13848" x="6053138" y="3289300"/>
          <p14:tracePt t="13870" x="6065838" y="3289300"/>
          <p14:tracePt t="13878" x="6089650" y="3289300"/>
          <p14:tracePt t="13898" x="6235700" y="3263900"/>
          <p14:tracePt t="13912" x="6345238" y="3240088"/>
          <p14:tracePt t="13928" x="6527800" y="3240088"/>
          <p14:tracePt t="13948" x="6735763" y="3216275"/>
          <p14:tracePt t="13962" x="6783388" y="3203575"/>
          <p14:tracePt t="13979" x="6796088" y="3203575"/>
          <p14:tracePt t="14012" x="6796088" y="3190875"/>
          <p14:tracePt t="14027" x="6783388" y="3190875"/>
          <p14:tracePt t="14040" x="6772275" y="3190875"/>
          <p14:tracePt t="14047" x="6746875" y="3190875"/>
          <p14:tracePt t="14062" x="6673850" y="3190875"/>
          <p14:tracePt t="14078" x="6480175" y="3216275"/>
          <p14:tracePt t="14098" x="6308725" y="3276600"/>
          <p14:tracePt t="14112" x="6224588" y="3289300"/>
          <p14:tracePt t="14128" x="6211888" y="3313113"/>
          <p14:tracePt t="14148" x="6199188" y="3325813"/>
          <p14:tracePt t="14168" x="6211888" y="3325813"/>
          <p14:tracePt t="14189" x="6345238" y="3325813"/>
          <p14:tracePt t="14198" x="6394450" y="3325813"/>
          <p14:tracePt t="14212" x="6613525" y="3325813"/>
          <p14:tracePt t="14228" x="6821488" y="3325813"/>
          <p14:tracePt t="14248" x="7027863" y="3325813"/>
          <p14:tracePt t="14262" x="7137400" y="3313113"/>
          <p14:tracePt t="14278" x="7223125" y="3289300"/>
          <p14:tracePt t="14297" x="7270750" y="3289300"/>
          <p14:tracePt t="14311" x="7283450" y="3276600"/>
          <p14:tracePt t="14328" x="7296150" y="3263900"/>
          <p14:tracePt t="14347" x="7296150" y="3252788"/>
          <p14:tracePt t="14361" x="7283450" y="3252788"/>
          <p14:tracePt t="14378" x="7270750" y="3252788"/>
          <p14:tracePt t="14381" x="7259638" y="3252788"/>
          <p14:tracePt t="14398" x="7223125" y="3252788"/>
          <p14:tracePt t="14411" x="7040563" y="3252788"/>
          <p14:tracePt t="14428" x="6881813" y="3313113"/>
          <p14:tracePt t="14430" x="6858000" y="3325813"/>
          <p14:tracePt t="14447" x="6723063" y="3362325"/>
          <p14:tracePt t="14461" x="6650038" y="3373438"/>
          <p14:tracePt t="14479" x="6626225" y="3373438"/>
          <p14:tracePt t="14481" x="6613525" y="3373438"/>
          <p14:tracePt t="14524" x="6626225" y="3373438"/>
          <p14:tracePt t="14531" x="6637338" y="3373438"/>
          <p14:tracePt t="14547" x="6699250" y="3349625"/>
          <p14:tracePt t="14561" x="6832600" y="3276600"/>
          <p14:tracePt t="14578" x="6942138" y="3240088"/>
          <p14:tracePt t="14597" x="7173913" y="3130550"/>
          <p14:tracePt t="14611" x="7283450" y="3094038"/>
          <p14:tracePt t="14628" x="7356475" y="3081338"/>
          <p14:tracePt t="14630" x="7369175" y="3081338"/>
          <p14:tracePt t="14647" x="7380288" y="3081338"/>
          <p14:tracePt t="14661" x="7392988" y="3070225"/>
          <p14:tracePt t="14701" x="7380288" y="3070225"/>
          <p14:tracePt t="14717" x="7369175" y="3070225"/>
          <p14:tracePt t="14723" x="7356475" y="3070225"/>
          <p14:tracePt t="14730" x="7343775" y="3070225"/>
          <p14:tracePt t="14747" x="7270750" y="3070225"/>
          <p14:tracePt t="14761" x="7197725" y="3070225"/>
          <p14:tracePt t="14778" x="7150100" y="3081338"/>
          <p14:tracePt t="14780" x="7113588" y="3094038"/>
          <p14:tracePt t="14797" x="7088188" y="3094038"/>
          <p14:tracePt t="14811" x="7064375" y="3094038"/>
          <p14:tracePt t="14828" x="7051675" y="3106738"/>
          <p14:tracePt t="14830" x="7027863" y="3106738"/>
          <p14:tracePt t="14901" x="7040563" y="3106738"/>
          <p14:tracePt t="14908" x="7051675" y="3106738"/>
          <p14:tracePt t="14922" x="7161213" y="3044825"/>
          <p14:tracePt t="14929" x="7210425" y="3044825"/>
          <p14:tracePt t="14947" x="7343775" y="2984500"/>
          <p14:tracePt t="14961" x="7478713" y="2960688"/>
          <p14:tracePt t="14978" x="7526338" y="2960688"/>
          <p14:tracePt t="14979" x="7564438" y="2947988"/>
          <p14:tracePt t="14996" x="7575550" y="2947988"/>
          <p14:tracePt t="15011" x="7588250" y="2935288"/>
          <p14:tracePt t="15095" x="7575550" y="2935288"/>
          <p14:tracePt t="15101" x="7564438" y="2935288"/>
          <p14:tracePt t="15111" x="7551738" y="2935288"/>
          <p14:tracePt t="15128" x="7515225" y="2947988"/>
          <p14:tracePt t="15130" x="7478713" y="2960688"/>
          <p14:tracePt t="15146" x="7392988" y="2971800"/>
          <p14:tracePt t="15163" x="7283450" y="3008313"/>
          <p14:tracePt t="15178" x="7246938" y="3008313"/>
          <p14:tracePt t="15180" x="7197725" y="3021013"/>
          <p14:tracePt t="15195" x="7173913" y="3033713"/>
          <p14:tracePt t="15211" x="7161213" y="3033713"/>
          <p14:tracePt t="15213" x="7150100" y="3033713"/>
          <p14:tracePt t="15228" x="7137400" y="3044825"/>
          <p14:tracePt t="15245" x="7100888" y="3044825"/>
          <p14:tracePt t="15264" x="7088188" y="3044825"/>
          <p14:tracePt t="15278" x="7077075" y="3044825"/>
          <p14:tracePt t="15335" x="7064375" y="3044825"/>
          <p14:tracePt t="15370" x="7051675" y="3044825"/>
          <p14:tracePt t="15385" x="7040563" y="3044825"/>
          <p14:tracePt t="15399" x="7027863" y="3044825"/>
          <p14:tracePt t="15406" x="7015163" y="3044825"/>
          <p14:tracePt t="15428" x="7004050" y="3044825"/>
          <p14:tracePt t="15434" x="6991350" y="3044825"/>
          <p14:tracePt t="15445" x="6978650" y="3044825"/>
          <p14:tracePt t="15460" x="6967538" y="3044825"/>
          <p14:tracePt t="15462" x="6954838" y="3044825"/>
          <p14:tracePt t="15477" x="6931025" y="3057525"/>
          <p14:tracePt t="15495" x="6918325" y="3070225"/>
          <p14:tracePt t="15497" x="6905625" y="3070225"/>
          <p14:tracePt t="15511" x="6894513" y="3070225"/>
          <p14:tracePt t="15514" x="6881813" y="3070225"/>
          <p14:tracePt t="15528" x="6869113" y="3070225"/>
          <p14:tracePt t="15545" x="6845300" y="3081338"/>
          <p14:tracePt t="15548" x="6832600" y="3081338"/>
          <p14:tracePt t="15562" x="6821488" y="3106738"/>
          <p14:tracePt t="15605" x="6832600" y="3106738"/>
          <p14:tracePt t="15612" x="6858000" y="3106738"/>
          <p14:tracePt t="15628" x="6905625" y="3106738"/>
          <p14:tracePt t="15645" x="7040563" y="3094038"/>
          <p14:tracePt t="15647" x="7100888" y="3070225"/>
          <p14:tracePt t="15661" x="7197725" y="3070225"/>
          <p14:tracePt t="15677" x="7296150" y="3044825"/>
          <p14:tracePt t="15695" x="7429500" y="3033713"/>
          <p14:tracePt t="15697" x="7489825" y="3033713"/>
          <p14:tracePt t="15712" x="7588250" y="3008313"/>
          <p14:tracePt t="15727" x="7648575" y="3008313"/>
          <p14:tracePt t="15746" x="7721600" y="2997200"/>
          <p14:tracePt t="15747" x="7734300" y="2997200"/>
          <p14:tracePt t="15761" x="7770813" y="2971800"/>
          <p14:tracePt t="15777" x="7807325" y="2971800"/>
          <p14:tracePt t="15795" x="7820025" y="2960688"/>
          <p14:tracePt t="15876" x="7794625" y="2960688"/>
          <p14:tracePt t="15889" x="7783513" y="2960688"/>
          <p14:tracePt t="15897" x="7747000" y="2960688"/>
          <p14:tracePt t="15911" x="7588250" y="2960688"/>
          <p14:tracePt t="15927" x="7307263" y="2960688"/>
          <p14:tracePt t="15945" x="7100888" y="2960688"/>
          <p14:tracePt t="15947" x="7015163" y="2960688"/>
          <p14:tracePt t="15961" x="6918325" y="2960688"/>
          <p14:tracePt t="15962" x="6858000" y="2960688"/>
          <p14:tracePt t="15977" x="6746875" y="2960688"/>
          <p14:tracePt t="15996" x="6723063" y="2960688"/>
          <p14:tracePt t="15997" x="6699250" y="2960688"/>
          <p14:tracePt t="16010" x="6686550" y="2960688"/>
          <p14:tracePt t="16038" x="6710363" y="2960688"/>
          <p14:tracePt t="16046" x="6723063" y="2960688"/>
          <p14:tracePt t="16061" x="6858000" y="2924175"/>
          <p14:tracePt t="16077" x="7051675" y="2898775"/>
          <p14:tracePt t="16095" x="7223125" y="2862263"/>
          <p14:tracePt t="16097" x="7405688" y="2825750"/>
          <p14:tracePt t="16111" x="7648575" y="2814638"/>
          <p14:tracePt t="16127" x="7770813" y="2801938"/>
          <p14:tracePt t="16145" x="7867650" y="2801938"/>
          <p14:tracePt t="16146" x="7893050" y="2801938"/>
          <p14:tracePt t="16160" x="7929563" y="2801938"/>
          <p14:tracePt t="16177" x="7953375" y="2801938"/>
          <p14:tracePt t="16195" x="7966075" y="2801938"/>
          <p14:tracePt t="16245" x="7953375" y="2825750"/>
          <p14:tracePt t="16252" x="7940675" y="2825750"/>
          <p14:tracePt t="16260" x="7916863" y="2838450"/>
          <p14:tracePt t="16277" x="7770813" y="2887663"/>
          <p14:tracePt t="16293" x="7466013" y="3008313"/>
          <p14:tracePt t="16296" x="7343775" y="3033713"/>
          <p14:tracePt t="16310" x="7150100" y="3117850"/>
          <p14:tracePt t="16327" x="7064375" y="3179763"/>
          <p14:tracePt t="16329" x="7040563" y="3190875"/>
          <p14:tracePt t="16343" x="7015163" y="3203575"/>
          <p14:tracePt t="16346" x="7015163" y="3216275"/>
          <p14:tracePt t="16360" x="7004050" y="3216275"/>
          <p14:tracePt t="16408" x="7040563" y="3227388"/>
          <p14:tracePt t="16416" x="7100888" y="3227388"/>
          <p14:tracePt t="16427" x="7137400" y="3227388"/>
          <p14:tracePt t="16429" x="7234238" y="3227388"/>
          <p14:tracePt t="16445" x="7466013" y="3240088"/>
          <p14:tracePt t="16459" x="7588250" y="3240088"/>
          <p14:tracePt t="16477" x="7685088" y="3240088"/>
          <p14:tracePt t="16479" x="7697788" y="3252788"/>
          <p14:tracePt t="16494" x="7710488" y="3252788"/>
          <p14:tracePt t="16550" x="7697788" y="3252788"/>
          <p14:tracePt t="16559" x="7673975" y="3252788"/>
          <p14:tracePt t="16565" x="7624763" y="3252788"/>
          <p14:tracePt t="16578" x="7539038" y="3252788"/>
          <p14:tracePt t="16579" x="7442200" y="3252788"/>
          <p14:tracePt t="16594" x="7234238" y="3263900"/>
          <p14:tracePt t="16610" x="7113588" y="3289300"/>
          <p14:tracePt t="16628" x="7027863" y="3300413"/>
          <p14:tracePt t="16629" x="7015163" y="3300413"/>
          <p14:tracePt t="16644" x="6991350" y="3300413"/>
          <p14:tracePt t="16821" x="6978650" y="3300413"/>
          <p14:tracePt t="16835" x="6954838" y="3300413"/>
          <p14:tracePt t="17591" x="6894513" y="3325813"/>
          <p14:tracePt t="17600" x="6808788" y="3373438"/>
          <p14:tracePt t="17609" x="6699250" y="3422650"/>
          <p14:tracePt t="17610" x="6564313" y="3484563"/>
          <p14:tracePt t="17629" x="6334125" y="3594100"/>
          <p14:tracePt t="17642" x="6162675" y="3703638"/>
          <p14:tracePt t="17660" x="6053138" y="3776663"/>
          <p14:tracePt t="17677" x="5930900" y="3849688"/>
          <p14:tracePt t="17692" x="5883275" y="3860800"/>
          <p14:tracePt t="17709" x="5773738" y="3922713"/>
          <p14:tracePt t="17728" x="5700713" y="3959225"/>
          <p14:tracePt t="17742" x="5627688" y="4006850"/>
          <p14:tracePt t="17759" x="5505450" y="4068763"/>
          <p14:tracePt t="17778" x="5419725" y="4117975"/>
          <p14:tracePt t="17792" x="5310188" y="4191000"/>
          <p14:tracePt t="17795" x="5273675" y="4202113"/>
          <p14:tracePt t="17809" x="5151438" y="4287838"/>
          <p14:tracePt t="17828" x="5067300" y="4337050"/>
          <p14:tracePt t="17842" x="4981575" y="4384675"/>
          <p14:tracePt t="17845" x="4957763" y="4410075"/>
          <p14:tracePt t="17859" x="4872038" y="4433888"/>
          <p14:tracePt t="17877" x="4811713" y="4446588"/>
          <p14:tracePt t="17892" x="4725988" y="4494213"/>
          <p14:tracePt t="17895" x="4689475" y="4506913"/>
          <p14:tracePt t="17909" x="4603750" y="4530725"/>
          <p14:tracePt t="17927" x="4494213" y="4556125"/>
          <p14:tracePt t="17942" x="4433888" y="4579938"/>
          <p14:tracePt t="17944" x="4384675" y="4592638"/>
          <p14:tracePt t="17959" x="4311650" y="4616450"/>
          <p14:tracePt t="17977" x="4238625" y="4629150"/>
          <p14:tracePt t="17992" x="4129088" y="4652963"/>
          <p14:tracePt t="17994" x="4068763" y="4652963"/>
          <p14:tracePt t="18009" x="3933825" y="4678363"/>
          <p14:tracePt t="18027" x="3738563" y="4714875"/>
          <p14:tracePt t="18042" x="3641725" y="4762500"/>
          <p14:tracePt t="18045" x="3556000" y="4787900"/>
          <p14:tracePt t="18059" x="3398838" y="4835525"/>
          <p14:tracePt t="18077" x="3203575" y="4921250"/>
          <p14:tracePt t="18079" x="3105150" y="4933950"/>
          <p14:tracePt t="18092" x="3021013" y="4945063"/>
          <p14:tracePt t="18095" x="2947988" y="4957763"/>
          <p14:tracePt t="18109" x="2874963" y="4970463"/>
          <p14:tracePt t="18127" x="2789238" y="4970463"/>
          <p14:tracePt t="18129" x="2752725" y="4970463"/>
          <p14:tracePt t="18143" x="2728913" y="4970463"/>
          <p14:tracePt t="18144" x="2643188" y="4981575"/>
          <p14:tracePt t="18159" x="2533650" y="4994275"/>
          <p14:tracePt t="18177" x="2424113" y="5006975"/>
          <p14:tracePt t="18178" x="2387600" y="5006975"/>
          <p14:tracePt t="18193" x="2325688" y="5030788"/>
          <p14:tracePt t="18194" x="2278063" y="5030788"/>
          <p14:tracePt t="18209" x="2168525" y="5043488"/>
          <p14:tracePt t="18228" x="2106613" y="5054600"/>
          <p14:tracePt t="18229" x="2022475" y="5067300"/>
          <p14:tracePt t="18242" x="1997075" y="5080000"/>
          <p14:tracePt t="18244" x="1912938" y="5091113"/>
          <p14:tracePt t="18258" x="1851025" y="5103813"/>
          <p14:tracePt t="18278" x="1692275" y="5116513"/>
          <p14:tracePt t="18293" x="1644650" y="5116513"/>
          <p14:tracePt t="18308" x="1571625" y="5116513"/>
          <p14:tracePt t="18327" x="1535113" y="5116513"/>
          <p14:tracePt t="18329" x="1522413" y="5116513"/>
          <p14:tracePt t="18342" x="1449388" y="5116513"/>
          <p14:tracePt t="18358" x="1389063" y="5116513"/>
          <p14:tracePt t="18377" x="1339850" y="5116513"/>
          <p14:tracePt t="18378" x="1327150" y="5116513"/>
          <p14:tracePt t="18392" x="1279525" y="5116513"/>
          <p14:tracePt t="18408" x="1243013" y="5116513"/>
          <p14:tracePt t="18427" x="1206500" y="5116513"/>
          <p14:tracePt t="18442" x="1169988" y="5116513"/>
          <p14:tracePt t="18458" x="1157288" y="5103813"/>
          <p14:tracePt t="18477" x="1157288" y="5091113"/>
          <p14:tracePt t="18499" x="1157288" y="5080000"/>
          <p14:tracePt t="18527" x="1157288" y="5067300"/>
          <p14:tracePt t="18549" x="1157288" y="5054600"/>
          <p14:tracePt t="18562" x="1169988" y="5054600"/>
          <p14:tracePt t="18570" x="1181100" y="5054600"/>
          <p14:tracePt t="18577" x="1193800" y="5054600"/>
          <p14:tracePt t="18592" x="1217613" y="5054600"/>
          <p14:tracePt t="18608" x="1230313" y="5054600"/>
          <p14:tracePt t="18627" x="1254125" y="5054600"/>
          <p14:tracePt t="18642" x="1266825" y="5067300"/>
          <p14:tracePt t="18657" x="1290638" y="5067300"/>
          <p14:tracePt t="18677" x="1303338" y="5080000"/>
          <p14:tracePt t="18692" x="1316038" y="5080000"/>
          <p14:tracePt t="18719" x="1327150" y="5080000"/>
          <p14:tracePt t="18727" x="1339850" y="5080000"/>
          <p14:tracePt t="18742" x="1376363" y="5080000"/>
          <p14:tracePt t="18758" x="1425575" y="5080000"/>
          <p14:tracePt t="18777" x="1546225" y="5080000"/>
          <p14:tracePt t="18791" x="1681163" y="5080000"/>
          <p14:tracePt t="18808" x="1924050" y="5054600"/>
          <p14:tracePt t="18827" x="2179638" y="5018088"/>
          <p14:tracePt t="18842" x="2301875" y="5018088"/>
          <p14:tracePt t="18858" x="2424113" y="5018088"/>
          <p14:tracePt t="18877" x="2655888" y="4981575"/>
          <p14:tracePt t="18891" x="2862263" y="4970463"/>
          <p14:tracePt t="18908" x="2995613" y="4957763"/>
          <p14:tracePt t="18927" x="3203575" y="4945063"/>
          <p14:tracePt t="18941" x="3446463" y="4908550"/>
          <p14:tracePt t="18958" x="3665538" y="4884738"/>
          <p14:tracePt t="18977" x="3970338" y="4860925"/>
          <p14:tracePt t="18991" x="4251325" y="4860925"/>
          <p14:tracePt t="19008" x="4445000" y="4860925"/>
          <p14:tracePt t="19026" x="4616450" y="4897438"/>
          <p14:tracePt t="19041" x="4689475" y="4908550"/>
          <p14:tracePt t="19058" x="4749800" y="4908550"/>
          <p14:tracePt t="19077" x="4786313" y="4921250"/>
          <p14:tracePt t="19091" x="4822825" y="4933950"/>
          <p14:tracePt t="19126" x="4835525" y="4945063"/>
          <p14:tracePt t="19167" x="4848225" y="4945063"/>
          <p14:tracePt t="19176" x="4872038" y="4957763"/>
          <p14:tracePt t="19182" x="4884738" y="4970463"/>
          <p14:tracePt t="19191" x="4932363" y="4970463"/>
          <p14:tracePt t="19207" x="5041900" y="4970463"/>
          <p14:tracePt t="19210" x="5114925" y="4994275"/>
          <p14:tracePt t="19227" x="5273675" y="4994275"/>
          <p14:tracePt t="19241" x="5481638" y="5030788"/>
          <p14:tracePt t="19258" x="5651500" y="5054600"/>
          <p14:tracePt t="19260" x="5724525" y="5067300"/>
          <p14:tracePt t="19277" x="5834063" y="5091113"/>
          <p14:tracePt t="19291" x="5919788" y="5127625"/>
          <p14:tracePt t="19308" x="6029325" y="5153025"/>
          <p14:tracePt t="19310" x="6076950" y="5164138"/>
          <p14:tracePt t="19326" x="6175375" y="5189538"/>
          <p14:tracePt t="19341" x="6248400" y="5200650"/>
          <p14:tracePt t="19358" x="6284913" y="5226050"/>
          <p14:tracePt t="19360" x="6308725" y="5249863"/>
          <p14:tracePt t="19376" x="6334125" y="5262563"/>
          <p14:tracePt t="19409" x="6334125" y="5273675"/>
          <p14:tracePt t="19427" x="6334125" y="5286375"/>
          <p14:tracePt t="19430" x="6321425" y="5299075"/>
          <p14:tracePt t="19445" x="6308725" y="5311775"/>
          <p14:tracePt t="19458" x="6297613" y="5322888"/>
          <p14:tracePt t="19459" x="6297613" y="5335588"/>
          <p14:tracePt t="19476" x="6224588" y="5372100"/>
          <p14:tracePt t="19490" x="6126163" y="5421313"/>
          <p14:tracePt t="19508" x="6003925" y="5481638"/>
          <p14:tracePt t="19510" x="5956300" y="5494338"/>
          <p14:tracePt t="19527" x="5846763" y="5541963"/>
          <p14:tracePt t="19541" x="5737225" y="5591175"/>
          <p14:tracePt t="19558" x="5638800" y="5627688"/>
          <p14:tracePt t="19559" x="5591175" y="5627688"/>
          <p14:tracePt t="19575" x="5565775" y="5640388"/>
          <p14:tracePt t="19591" x="5541963" y="5640388"/>
          <p14:tracePt t="19608" x="5529263" y="5640388"/>
          <p14:tracePt t="19609" x="5518150" y="5640388"/>
          <p14:tracePt t="19625" x="5492750" y="5640388"/>
          <p14:tracePt t="23130" x="5554663" y="5541963"/>
          <p14:tracePt t="23142" x="5664200" y="5432425"/>
          <p14:tracePt t="23145" x="5761038" y="5322888"/>
          <p14:tracePt t="23158" x="6016625" y="5067300"/>
          <p14:tracePt t="23172" x="6188075" y="4860925"/>
          <p14:tracePt t="23187" x="6321425" y="4714875"/>
          <p14:tracePt t="23207" x="6503988" y="4592638"/>
          <p14:tracePt t="23221" x="6564313" y="4543425"/>
          <p14:tracePt t="23237" x="6589713" y="4519613"/>
          <p14:tracePt t="23256" x="6613525" y="4506913"/>
          <p14:tracePt t="23299" x="6613525" y="4494213"/>
          <p14:tracePt t="23328" x="6613525" y="4483100"/>
          <p14:tracePt t="23342" x="6600825" y="4483100"/>
          <p14:tracePt t="23349" x="6577013" y="4470400"/>
          <p14:tracePt t="23357" x="6564313" y="4457700"/>
          <p14:tracePt t="23371" x="6503988" y="4433888"/>
          <p14:tracePt t="23387" x="6467475" y="4397375"/>
          <p14:tracePt t="23406" x="6381750" y="4324350"/>
          <p14:tracePt t="23421" x="6345238" y="4264025"/>
          <p14:tracePt t="23437" x="6297613" y="4202113"/>
          <p14:tracePt t="23455" x="6272213" y="4141788"/>
          <p14:tracePt t="23457" x="6261100" y="4117975"/>
          <p14:tracePt t="23471" x="6261100" y="4092575"/>
          <p14:tracePt t="23472" x="6261100" y="4068763"/>
          <p14:tracePt t="23487" x="6248400" y="4032250"/>
          <p14:tracePt t="23505" x="6248400" y="3983038"/>
          <p14:tracePt t="23507" x="6248400" y="3946525"/>
          <p14:tracePt t="23521" x="6248400" y="3886200"/>
          <p14:tracePt t="23537" x="6248400" y="3813175"/>
          <p14:tracePt t="23556" x="6248400" y="3714750"/>
          <p14:tracePt t="23571" x="6248400" y="3667125"/>
          <p14:tracePt t="23587" x="6248400" y="3654425"/>
          <p14:tracePt t="23605" x="6235700" y="3617913"/>
          <p14:tracePt t="23607" x="6235700" y="3605213"/>
          <p14:tracePt t="23620" x="6211888" y="3557588"/>
          <p14:tracePt t="23637" x="6188075" y="3544888"/>
          <p14:tracePt t="23657" x="6138863" y="3521075"/>
          <p14:tracePt t="23671" x="6065838" y="3484563"/>
          <p14:tracePt t="23687" x="5992813" y="3448050"/>
          <p14:tracePt t="23706" x="5919788" y="3409950"/>
          <p14:tracePt t="23721" x="5870575" y="3398838"/>
          <p14:tracePt t="23737" x="5846763" y="3386138"/>
          <p14:tracePt t="23756" x="5846763" y="3349625"/>
          <p14:tracePt t="23771" x="5834063" y="3325813"/>
          <p14:tracePt t="23787" x="5834063" y="3313113"/>
          <p14:tracePt t="23806" x="5834063" y="3276600"/>
          <p14:tracePt t="23820" x="5834063" y="3263900"/>
          <p14:tracePt t="23837" x="5834063" y="3252788"/>
          <p14:tracePt t="23855" x="5834063" y="3227388"/>
          <p14:tracePt t="23890" x="5834063" y="3216275"/>
          <p14:tracePt t="23906" x="5834063" y="3203575"/>
          <p14:tracePt t="23925" x="5834063" y="3179763"/>
          <p14:tracePt t="23932" x="5834063" y="3167063"/>
          <p14:tracePt t="23954" x="5834063" y="3154363"/>
          <p14:tracePt t="23975" x="5834063" y="3143250"/>
          <p14:tracePt t="24040" x="5821363" y="3143250"/>
          <p14:tracePt t="24068" x="5810250" y="3143250"/>
          <p14:tracePt t="24160" x="5810250" y="3154363"/>
          <p14:tracePt t="24210" x="5821363" y="3167063"/>
          <p14:tracePt t="24231" x="5834063" y="3190875"/>
          <p14:tracePt t="24717" x="5810250" y="3190875"/>
          <p14:tracePt t="24729" x="5797550" y="3190875"/>
          <p14:tracePt t="24737" x="5784850" y="3190875"/>
          <p14:tracePt t="24753" x="5773738" y="3190875"/>
          <p14:tracePt t="24770" x="5748338" y="3190875"/>
          <p14:tracePt t="24787" x="5711825" y="3190875"/>
          <p14:tracePt t="24803" x="5700713" y="3190875"/>
          <p14:tracePt t="24820" x="5688013" y="3203575"/>
          <p14:tracePt t="24821" x="5675313" y="3203575"/>
          <p14:tracePt t="24837" x="5627688" y="3203575"/>
          <p14:tracePt t="24853" x="5591175" y="3203575"/>
          <p14:tracePt t="24871" x="5554663" y="3216275"/>
          <p14:tracePt t="24887" x="5518150" y="3216275"/>
          <p14:tracePt t="24904" x="5492750" y="3216275"/>
          <p14:tracePt t="24907" x="5481638" y="3216275"/>
          <p14:tracePt t="24921" x="5468938" y="3216275"/>
          <p14:tracePt t="24937" x="5456238" y="3216275"/>
          <p14:tracePt t="24952" x="5432425" y="3216275"/>
          <p14:tracePt t="24969" x="5419725" y="3227388"/>
          <p14:tracePt t="24987" x="5419725" y="3240088"/>
          <p14:tracePt t="25113" x="5419725" y="3252788"/>
          <p14:tracePt t="25170" x="5432425" y="3252788"/>
          <p14:tracePt t="25190" x="5445125" y="3252788"/>
          <p14:tracePt t="25212" x="5456238" y="3252788"/>
          <p14:tracePt t="25226" x="5468938" y="3252788"/>
          <p14:tracePt t="25235" x="5468938" y="3263900"/>
          <p14:tracePt t="25247" x="5492750" y="3263900"/>
          <p14:tracePt t="25256" x="5505450" y="3263900"/>
          <p14:tracePt t="25270" x="5602288" y="3263900"/>
          <p14:tracePt t="25288" x="5675313" y="3263900"/>
          <p14:tracePt t="25303" x="5784850" y="3263900"/>
          <p14:tracePt t="25305" x="5821363" y="3263900"/>
          <p14:tracePt t="25320" x="5907088" y="3263900"/>
          <p14:tracePt t="25338" x="5980113" y="3263900"/>
          <p14:tracePt t="25353" x="6040438" y="3263900"/>
          <p14:tracePt t="25355" x="6076950" y="3263900"/>
          <p14:tracePt t="25369" x="6126163" y="3263900"/>
          <p14:tracePt t="25387" x="6175375" y="3263900"/>
          <p14:tracePt t="25402" x="6248400" y="3263900"/>
          <p14:tracePt t="25404" x="6272213" y="3263900"/>
          <p14:tracePt t="25419" x="6321425" y="3263900"/>
          <p14:tracePt t="25421" x="6345238" y="3263900"/>
          <p14:tracePt t="25437" x="6418263" y="3252788"/>
          <p14:tracePt t="25453" x="6454775" y="3252788"/>
          <p14:tracePt t="25455" x="6480175" y="3252788"/>
          <p14:tracePt t="25469" x="6516688" y="3252788"/>
          <p14:tracePt t="25487" x="6540500" y="3252788"/>
          <p14:tracePt t="25503" x="6553200" y="3252788"/>
          <p14:tracePt t="25504" x="6564313" y="3240088"/>
          <p14:tracePt t="25520" x="6577013" y="3240088"/>
          <p14:tracePt t="25554" x="6589713" y="3240088"/>
          <p14:tracePt t="25560" x="6600825" y="3240088"/>
          <p14:tracePt t="25581" x="6613525" y="3240088"/>
          <p14:tracePt t="25719" x="6626225" y="3227388"/>
          <p14:tracePt t="25731" x="6637338" y="3216275"/>
          <p14:tracePt t="25739" x="6650038" y="3216275"/>
          <p14:tracePt t="25753" x="6723063" y="3190875"/>
          <p14:tracePt t="25769" x="6783388" y="3167063"/>
          <p14:tracePt t="25788" x="6954838" y="3143250"/>
          <p14:tracePt t="25803" x="7027863" y="3130550"/>
          <p14:tracePt t="25819" x="7100888" y="3117850"/>
          <p14:tracePt t="25838" x="7210425" y="3106738"/>
          <p14:tracePt t="25852" x="7307263" y="3106738"/>
          <p14:tracePt t="25869" x="7369175" y="3106738"/>
          <p14:tracePt t="25889" x="7453313" y="3106738"/>
          <p14:tracePt t="25904" x="7478713" y="3106738"/>
          <p14:tracePt t="25980" x="7466013" y="3106738"/>
          <p14:tracePt t="25995" x="7442200" y="3106738"/>
          <p14:tracePt t="26003" x="7405688" y="3106738"/>
          <p14:tracePt t="26019" x="7283450" y="3106738"/>
          <p14:tracePt t="26038" x="7027863" y="3106738"/>
          <p14:tracePt t="26053" x="6821488" y="3081338"/>
          <p14:tracePt t="26069" x="6699250" y="3057525"/>
          <p14:tracePt t="26088" x="6553200" y="3021013"/>
          <p14:tracePt t="26103" x="6540500" y="3021013"/>
          <p14:tracePt t="26129" x="6540500" y="3008313"/>
          <p14:tracePt t="26144" x="6553200" y="3008313"/>
          <p14:tracePt t="26155" x="6589713" y="3008313"/>
          <p14:tracePt t="26169" x="6673850" y="2997200"/>
          <p14:tracePt t="26188" x="7150100" y="2898775"/>
          <p14:tracePt t="26202" x="7429500" y="2874963"/>
          <p14:tracePt t="26219" x="7612063" y="2874963"/>
          <p14:tracePt t="26237" x="7721600" y="2874963"/>
          <p14:tracePt t="26251" x="7734300" y="2874963"/>
          <p14:tracePt t="26293" x="7734300" y="2898775"/>
          <p14:tracePt t="26307" x="7721600" y="2898775"/>
          <p14:tracePt t="26322" x="7710488" y="2911475"/>
          <p14:tracePt t="26328" x="7673975" y="2911475"/>
          <p14:tracePt t="26337" x="7637463" y="2924175"/>
          <p14:tracePt t="26352" x="7515225" y="2947988"/>
          <p14:tracePt t="26368" x="7478713" y="2947988"/>
          <p14:tracePt t="26387" x="7466013" y="2960688"/>
          <p14:tracePt t="26414" x="7478713" y="2971800"/>
          <p14:tracePt t="26437" x="7539038" y="2984500"/>
          <p14:tracePt t="26442" x="7575550" y="2997200"/>
          <p14:tracePt t="26452" x="7600950" y="3008313"/>
          <p14:tracePt t="26469" x="7612063" y="3021013"/>
          <p14:tracePt t="26470" x="7637463" y="3033713"/>
          <p14:tracePt t="26506" x="7637463" y="3044825"/>
          <p14:tracePt t="26513" x="7624763" y="3057525"/>
          <p14:tracePt t="26521" x="7624763" y="3070225"/>
          <p14:tracePt t="26537" x="7502525" y="3130550"/>
          <p14:tracePt t="26552" x="7319963" y="3203575"/>
          <p14:tracePt t="26568" x="7088188" y="3263900"/>
          <p14:tracePt t="26570" x="6821488" y="3263900"/>
          <p14:tracePt t="26587" x="6297613" y="3240088"/>
          <p14:tracePt t="26601" x="5834063" y="3179763"/>
          <p14:tracePt t="26619" x="5297488" y="3094038"/>
          <p14:tracePt t="26621" x="5127625" y="3008313"/>
          <p14:tracePt t="26637" x="4762500" y="2911475"/>
          <p14:tracePt t="26651" x="4518025" y="2814638"/>
          <p14:tracePt t="26669" x="4421188" y="2789238"/>
          <p14:tracePt t="26671" x="4371975" y="2765425"/>
          <p14:tracePt t="26687" x="4324350" y="2752725"/>
          <p14:tracePt t="26702" x="4298950" y="2752725"/>
          <p14:tracePt t="26720" x="4275138" y="2752725"/>
          <p14:tracePt t="26755" x="4287838" y="2752725"/>
          <p14:tracePt t="26762" x="4298950" y="2752725"/>
          <p14:tracePt t="26770" x="4324350" y="2752725"/>
          <p14:tracePt t="26791" x="4579938" y="2801938"/>
          <p14:tracePt t="26801" x="4652963" y="2838450"/>
          <p14:tracePt t="26819" x="4945063" y="2971800"/>
          <p14:tracePt t="26820" x="5030788" y="3008313"/>
          <p14:tracePt t="26837" x="5164138" y="3094038"/>
          <p14:tracePt t="26852" x="5224463" y="3143250"/>
          <p14:tracePt t="26868" x="5237163" y="3179763"/>
          <p14:tracePt t="26870" x="5237163" y="3190875"/>
          <p14:tracePt t="26886" x="5237163" y="3203575"/>
          <p14:tracePt t="26902" x="5237163" y="3216275"/>
          <p14:tracePt t="26919" x="5237163" y="3227388"/>
          <p14:tracePt t="26936" x="5187950" y="3240088"/>
          <p14:tracePt t="26951" x="5041900" y="3240088"/>
          <p14:tracePt t="26968" x="4775200" y="3252788"/>
          <p14:tracePt t="26987" x="4652963" y="3252788"/>
          <p14:tracePt t="27001" x="4591050" y="3252788"/>
          <p14:tracePt t="27019" x="4470400" y="3252788"/>
          <p14:tracePt t="27037" x="4397375" y="3252788"/>
          <p14:tracePt t="27051" x="4348163" y="3252788"/>
          <p14:tracePt t="27054" x="4335463" y="3252788"/>
          <p14:tracePt t="27068" x="4324350" y="3252788"/>
          <p14:tracePt t="27111" x="4335463" y="3252788"/>
          <p14:tracePt t="27119" x="4371975" y="3252788"/>
          <p14:tracePt t="27126" x="4384675" y="3252788"/>
          <p14:tracePt t="27139" x="4543425" y="3240088"/>
          <p14:tracePt t="27151" x="4591050" y="3227388"/>
          <p14:tracePt t="27168" x="4994275" y="3154363"/>
          <p14:tracePt t="27187" x="5140325" y="3130550"/>
          <p14:tracePt t="27188" x="5176838" y="3130550"/>
          <p14:tracePt t="27201" x="5213350" y="3130550"/>
          <p14:tracePt t="27204" x="5224463" y="3130550"/>
          <p14:tracePt t="27260" x="5213350" y="3130550"/>
          <p14:tracePt t="27269" x="5200650" y="3130550"/>
          <p14:tracePt t="27275" x="5187950" y="3130550"/>
          <p14:tracePt t="27286" x="5151438" y="3130550"/>
          <p14:tracePt t="27288" x="5078413" y="3130550"/>
          <p14:tracePt t="27301" x="5018088" y="3130550"/>
          <p14:tracePt t="27303" x="4932363" y="3130550"/>
          <p14:tracePt t="27318" x="4799013" y="3143250"/>
          <p14:tracePt t="27336" x="4676775" y="3143250"/>
          <p14:tracePt t="27338" x="4616450" y="3143250"/>
          <p14:tracePt t="27351" x="4506913" y="3154363"/>
          <p14:tracePt t="27354" x="4408488" y="3154363"/>
          <p14:tracePt t="27368" x="4275138" y="3154363"/>
          <p14:tracePt t="27386" x="4189413" y="3154363"/>
          <p14:tracePt t="27388" x="4141788" y="3154363"/>
          <p14:tracePt t="27402" x="4079875" y="3154363"/>
          <p14:tracePt t="27418" x="4019550" y="3154363"/>
          <p14:tracePt t="27436" x="3995738" y="3179763"/>
          <p14:tracePt t="27438" x="3983038" y="3190875"/>
          <p14:tracePt t="27452" x="3959225" y="3190875"/>
          <p14:tracePt t="27468" x="3933825" y="3190875"/>
          <p14:tracePt t="27486" x="3910013" y="3216275"/>
          <p14:tracePt t="27488" x="3897313" y="3216275"/>
          <p14:tracePt t="27502" x="3848100" y="3227388"/>
          <p14:tracePt t="27518" x="3811588" y="3240088"/>
          <p14:tracePt t="27536" x="3727450" y="3252788"/>
          <p14:tracePt t="27538" x="3702050" y="3252788"/>
          <p14:tracePt t="27551" x="3592513" y="3263900"/>
          <p14:tracePt t="27567" x="3508375" y="3263900"/>
          <p14:tracePt t="27586" x="3446463" y="3263900"/>
          <p14:tracePt t="27587" x="3373438" y="3263900"/>
          <p14:tracePt t="27601" x="3289300" y="3263900"/>
          <p14:tracePt t="27618" x="3227388" y="3263900"/>
          <p14:tracePt t="27636" x="3117850" y="3263900"/>
          <p14:tracePt t="27638" x="3081338" y="3263900"/>
          <p14:tracePt t="27651" x="3008313" y="3252788"/>
          <p14:tracePt t="27668" x="2935288" y="3252788"/>
          <p14:tracePt t="27685" x="2886075" y="3240088"/>
          <p14:tracePt t="27688" x="2862263" y="3240088"/>
          <p14:tracePt t="27701" x="2825750" y="3227388"/>
          <p14:tracePt t="27723" x="2789238" y="3216275"/>
          <p14:tracePt t="27736" x="2765425" y="3216275"/>
          <p14:tracePt t="27751" x="2740025" y="3216275"/>
          <p14:tracePt t="27767" x="2740025" y="3203575"/>
          <p14:tracePt t="27829" x="2752725" y="3203575"/>
          <p14:tracePt t="27836" x="2776538" y="3203575"/>
          <p14:tracePt t="27851" x="2789238" y="3203575"/>
          <p14:tracePt t="27867" x="2801938" y="3216275"/>
          <p14:tracePt t="27893" x="3032125" y="3276600"/>
          <p14:tracePt t="27901" x="3068638" y="3289300"/>
          <p14:tracePt t="27917" x="3227388" y="3325813"/>
          <p14:tracePt t="27936" x="3398838" y="3336925"/>
          <p14:tracePt t="27937" x="3471863" y="3362325"/>
          <p14:tracePt t="27952" x="3568700" y="3386138"/>
          <p14:tracePt t="27967" x="3605213" y="3409950"/>
          <p14:tracePt t="27986" x="3641725" y="3422650"/>
          <p14:tracePt t="27987" x="3678238" y="3422650"/>
          <p14:tracePt t="28001" x="3702050" y="3422650"/>
          <p14:tracePt t="28017" x="3714750" y="3422650"/>
          <p14:tracePt t="28036" x="3727450" y="3422650"/>
          <p14:tracePt t="28051" x="3738563" y="3422650"/>
          <p14:tracePt t="28067" x="3751263" y="3422650"/>
          <p14:tracePt t="28085" x="3775075" y="3422650"/>
          <p14:tracePt t="28100" x="3800475" y="3422650"/>
          <p14:tracePt t="28117" x="3811588" y="3422650"/>
          <p14:tracePt t="28122" x="3824288" y="3422650"/>
          <p14:tracePt t="28136" x="3848100" y="3422650"/>
          <p14:tracePt t="60222" x="3848100" y="3435350"/>
          <p14:tracePt t="60271" x="4019550" y="3409950"/>
          <p14:tracePt t="60278" x="4079875" y="3386138"/>
          <p14:tracePt t="60291" x="4262438" y="3336925"/>
          <p14:tracePt t="60292" x="4421188" y="3263900"/>
          <p14:tracePt t="60308" x="5005388" y="3154363"/>
          <p14:tracePt t="60325" x="5445125" y="3070225"/>
          <p14:tracePt t="60327" x="5773738" y="3008313"/>
          <p14:tracePt t="60341" x="6016625" y="3008313"/>
          <p14:tracePt t="60343" x="6138863" y="2997200"/>
          <p14:tracePt t="60358" x="6430963" y="2971800"/>
          <p14:tracePt t="60375" x="6650038" y="2971800"/>
          <p14:tracePt t="60377" x="6723063" y="2971800"/>
          <p14:tracePt t="60391" x="6808788" y="2971800"/>
          <p14:tracePt t="60393" x="6845300" y="2971800"/>
          <p14:tracePt t="60408" x="6931025" y="2971800"/>
          <p14:tracePt t="60425" x="6991350" y="2971800"/>
          <p14:tracePt t="60427" x="7027863" y="2984500"/>
          <p14:tracePt t="60441" x="7088188" y="2984500"/>
          <p14:tracePt t="60457" x="7161213" y="2997200"/>
          <p14:tracePt t="60476" x="7197725" y="3008313"/>
          <p14:tracePt t="60477" x="7246938" y="3021013"/>
          <p14:tracePt t="60491" x="7259638" y="3044825"/>
          <p14:tracePt t="60508" x="7283450" y="3044825"/>
          <p14:tracePt t="60525" x="7296150" y="3044825"/>
          <p14:tracePt t="60557" x="7296150" y="3057525"/>
          <p14:tracePt t="60606" x="7296150" y="3070225"/>
          <p14:tracePt t="60627" x="7296150" y="3081338"/>
          <p14:tracePt t="60648" x="7283450" y="3094038"/>
          <p14:tracePt t="60656" x="7270750" y="3106738"/>
          <p14:tracePt t="60662" x="7246938" y="3117850"/>
          <p14:tracePt t="60676" x="7197725" y="3117850"/>
          <p14:tracePt t="60677" x="7137400" y="3143250"/>
          <p14:tracePt t="60692" x="7015163" y="3167063"/>
          <p14:tracePt t="60707" x="6942138" y="3179763"/>
          <p14:tracePt t="60726" x="6783388" y="3190875"/>
          <p14:tracePt t="60727" x="6673850" y="3203575"/>
          <p14:tracePt t="60741" x="6491288" y="3227388"/>
          <p14:tracePt t="60757" x="6297613" y="3227388"/>
          <p14:tracePt t="60775" x="6151563" y="3252788"/>
          <p14:tracePt t="60777" x="6065838" y="3263900"/>
          <p14:tracePt t="60790" x="5980113" y="3263900"/>
          <p14:tracePt t="60792" x="5919788" y="3276600"/>
          <p14:tracePt t="60807" x="5797550" y="3289300"/>
          <p14:tracePt t="60825" x="5724525" y="3289300"/>
          <p14:tracePt t="60827" x="5688013" y="3289300"/>
          <p14:tracePt t="60841" x="5627688" y="3289300"/>
          <p14:tracePt t="60857" x="5602288" y="3289300"/>
          <p14:tracePt t="60875" x="5565775" y="3289300"/>
          <p14:tracePt t="60890" x="5529263" y="3289300"/>
          <p14:tracePt t="60907" x="5492750" y="3289300"/>
          <p14:tracePt t="60925" x="5468938" y="3289300"/>
          <p14:tracePt t="60926" x="5445125" y="3289300"/>
          <p14:tracePt t="60940" x="5432425" y="3289300"/>
          <p14:tracePt t="60942" x="5419725" y="3289300"/>
          <p14:tracePt t="60957" x="5395913" y="3289300"/>
          <p14:tracePt t="60975" x="5370513" y="3289300"/>
          <p14:tracePt t="60977" x="5346700" y="3289300"/>
          <p14:tracePt t="60990" x="5297488" y="3289300"/>
          <p14:tracePt t="61007" x="5249863" y="3289300"/>
          <p14:tracePt t="61025" x="5200650" y="3289300"/>
          <p14:tracePt t="61027" x="5176838" y="3289300"/>
          <p14:tracePt t="61041" x="5127625" y="3289300"/>
          <p14:tracePt t="61057" x="5091113" y="3289300"/>
          <p14:tracePt t="61075" x="5030788" y="3289300"/>
          <p14:tracePt t="61091" x="4981575" y="3289300"/>
          <p14:tracePt t="61107" x="4921250" y="3289300"/>
          <p14:tracePt t="61127" x="4822825" y="3289300"/>
          <p14:tracePt t="61141" x="4786313" y="3289300"/>
          <p14:tracePt t="61157" x="4738688" y="3289300"/>
          <p14:tracePt t="61175" x="4652963" y="3289300"/>
          <p14:tracePt t="61191" x="4616450" y="3289300"/>
          <p14:tracePt t="61207" x="4579938" y="3289300"/>
          <p14:tracePt t="61225" x="4518025" y="3289300"/>
          <p14:tracePt t="61226" x="4506913" y="3289300"/>
          <p14:tracePt t="61240" x="4433888" y="3289300"/>
          <p14:tracePt t="61257" x="4371975" y="3276600"/>
          <p14:tracePt t="61275" x="4275138" y="3263900"/>
          <p14:tracePt t="61290" x="4189413" y="3252788"/>
          <p14:tracePt t="61307" x="4141788" y="3252788"/>
          <p14:tracePt t="61309" x="4092575" y="3252788"/>
          <p14:tracePt t="61324" x="4056063" y="3240088"/>
          <p14:tracePt t="61340" x="3995738" y="3240088"/>
          <p14:tracePt t="61357" x="3946525" y="3227388"/>
          <p14:tracePt t="61359" x="3933825" y="3227388"/>
          <p14:tracePt t="61375" x="3860800" y="3227388"/>
          <p14:tracePt t="61390" x="3811588" y="3227388"/>
          <p14:tracePt t="61407" x="3738563" y="3227388"/>
          <p14:tracePt t="61409" x="3702050" y="3227388"/>
          <p14:tracePt t="61425" x="3629025" y="3227388"/>
          <p14:tracePt t="61440" x="3519488" y="3227388"/>
          <p14:tracePt t="61458" x="3435350" y="3227388"/>
          <p14:tracePt t="61460" x="3422650" y="3227388"/>
          <p14:tracePt t="61474" x="3349625" y="3216275"/>
          <p14:tracePt t="61490" x="3289300" y="3216275"/>
          <p14:tracePt t="61507" x="3203575" y="3190875"/>
          <p14:tracePt t="61509" x="3167063" y="3179763"/>
          <p14:tracePt t="61527" x="3105150" y="3179763"/>
          <p14:tracePt t="61540" x="3094038" y="3179763"/>
          <p14:tracePt t="61558" x="3068638" y="3154363"/>
          <p14:tracePt t="61574" x="3068638" y="3143250"/>
          <p14:tracePt t="61594" x="3081338" y="3143250"/>
          <p14:tracePt t="61608" x="3094038" y="3143250"/>
          <p14:tracePt t="61623" x="3117850" y="3143250"/>
          <p14:tracePt t="61639" x="3154363" y="3143250"/>
          <p14:tracePt t="61657" x="3178175" y="3143250"/>
          <p14:tracePt t="61659" x="3203575" y="3143250"/>
          <p14:tracePt t="61680" x="3313113" y="3143250"/>
          <p14:tracePt t="61694" x="3581400" y="3106738"/>
          <p14:tracePt t="61708" x="3848100" y="3070225"/>
          <p14:tracePt t="61723" x="3970338" y="3070225"/>
          <p14:tracePt t="61725" x="4165600" y="3057525"/>
          <p14:tracePt t="61739" x="4470400" y="3008313"/>
          <p14:tracePt t="61758" x="4872038" y="3008313"/>
          <p14:tracePt t="61774" x="5067300" y="3008313"/>
          <p14:tracePt t="61789" x="5213350" y="3008313"/>
          <p14:tracePt t="61808" x="5419725" y="3008313"/>
          <p14:tracePt t="61823" x="5554663" y="3021013"/>
          <p14:tracePt t="61839" x="5638800" y="3044825"/>
          <p14:tracePt t="61859" x="5748338" y="3070225"/>
          <p14:tracePt t="61873" x="5784850" y="3070225"/>
          <p14:tracePt t="61890" x="5797550" y="3081338"/>
          <p14:tracePt t="61907" x="5797550" y="3094038"/>
          <p14:tracePt t="61985" x="5784850" y="3094038"/>
          <p14:tracePt t="61992" x="5773738" y="3094038"/>
          <p14:tracePt t="62009" x="5761038" y="3094038"/>
          <p14:tracePt t="62023" x="5737225" y="3094038"/>
          <p14:tracePt t="62040" x="5688013" y="3094038"/>
          <p14:tracePt t="62042" x="5675313" y="3094038"/>
          <p14:tracePt t="62058" x="5591175" y="3094038"/>
          <p14:tracePt t="62073" x="5518150" y="3094038"/>
          <p14:tracePt t="62090" x="5481638" y="3094038"/>
          <p14:tracePt t="62092" x="5468938" y="3094038"/>
          <p14:tracePt t="62107" x="5456238" y="3094038"/>
          <p14:tracePt t="62123" x="5445125" y="3094038"/>
          <p14:tracePt t="62215" x="5445125" y="3106738"/>
          <p14:tracePt t="62335" x="5419725" y="3106738"/>
          <p14:tracePt t="62341" x="5346700" y="3094038"/>
          <p14:tracePt t="62358" x="5140325" y="3044825"/>
          <p14:tracePt t="62373" x="4872038" y="3008313"/>
          <p14:tracePt t="62390" x="4445000" y="2935288"/>
          <p14:tracePt t="62392" x="4324350" y="2935288"/>
          <p14:tracePt t="62409" x="4019550" y="2911475"/>
          <p14:tracePt t="62423" x="3690938" y="2911475"/>
          <p14:tracePt t="62440" x="3336925" y="2911475"/>
          <p14:tracePt t="62458" x="3021013" y="2947988"/>
          <p14:tracePt t="62472" x="2825750" y="3008313"/>
          <p14:tracePt t="62490" x="2679700" y="3033713"/>
          <p14:tracePt t="62491" x="2606675" y="3033713"/>
          <p14:tracePt t="62509" x="2508250" y="3044825"/>
          <p14:tracePt t="62522" x="2435225" y="3044825"/>
          <p14:tracePt t="62540" x="2338388" y="3044825"/>
          <p14:tracePt t="62558" x="2314575" y="3044825"/>
          <p14:tracePt t="62577" x="2314575" y="3057525"/>
          <p14:tracePt t="62607" x="2325688" y="3057525"/>
          <p14:tracePt t="62618" x="2351088" y="3070225"/>
          <p14:tracePt t="62626" x="2362200" y="3070225"/>
          <p14:tracePt t="62639" x="2398713" y="3094038"/>
          <p14:tracePt t="62657" x="2411413" y="3094038"/>
          <p14:tracePt t="62672" x="2593975" y="3117850"/>
          <p14:tracePt t="62690" x="3446463" y="3154363"/>
          <p14:tracePt t="62707" x="3873500" y="3167063"/>
          <p14:tracePt t="62722" x="4397375" y="3203575"/>
          <p14:tracePt t="62739" x="4822825" y="3227388"/>
          <p14:tracePt t="62757" x="5054600" y="3240088"/>
          <p14:tracePt t="62772" x="5187950" y="3240088"/>
          <p14:tracePt t="62789" x="5260975" y="3240088"/>
          <p14:tracePt t="62808" x="5273675" y="3240088"/>
          <p14:tracePt t="62889" x="5260975" y="3240088"/>
          <p14:tracePt t="62896" x="5224463" y="3252788"/>
          <p14:tracePt t="62907" x="5127625" y="3252788"/>
          <p14:tracePt t="62922" x="4738688" y="3289300"/>
          <p14:tracePt t="62939" x="4298950" y="3362325"/>
          <p14:tracePt t="62957" x="3897313" y="3471863"/>
          <p14:tracePt t="62973" x="3727450" y="3508375"/>
          <p14:tracePt t="62974" x="3690938" y="3521075"/>
          <p14:tracePt t="62989" x="3605213" y="3544888"/>
          <p14:tracePt t="63007" x="3592513" y="3544888"/>
          <p14:tracePt t="63053" x="3605213" y="3544888"/>
          <p14:tracePt t="63059" x="3629025" y="3544888"/>
          <p14:tracePt t="63072" x="3641725" y="3544888"/>
          <p14:tracePt t="63074" x="3665538" y="3544888"/>
          <p14:tracePt t="63089" x="3690938" y="3544888"/>
          <p14:tracePt t="63110" x="3787775" y="3544888"/>
          <p14:tracePt t="63122" x="3800475" y="3544888"/>
          <p14:tracePt t="63125" x="3848100" y="3544888"/>
          <p14:tracePt t="63139" x="3873500" y="3544888"/>
          <p14:tracePt t="63158" x="3884613" y="3544888"/>
          <p14:tracePt t="63225" x="3873500" y="3544888"/>
          <p14:tracePt t="63230" x="3860800" y="3544888"/>
          <p14:tracePt t="63245" x="3836988" y="3544888"/>
          <p14:tracePt t="63257" x="3811588" y="3544888"/>
          <p14:tracePt t="63272" x="3787775" y="3544888"/>
          <p14:tracePt t="63289" x="3738563" y="3557588"/>
          <p14:tracePt t="63308" x="3714750" y="3581400"/>
          <p14:tracePt t="63322" x="3702050" y="3581400"/>
          <p14:tracePt t="63324" x="3690938" y="3581400"/>
          <p14:tracePt t="63338" x="3654425" y="3594100"/>
          <p14:tracePt t="63358" x="3592513" y="3617913"/>
          <p14:tracePt t="63372" x="3544888" y="3630613"/>
          <p14:tracePt t="63388" x="3495675" y="3630613"/>
          <p14:tracePt t="63408" x="3435350" y="3630613"/>
          <p14:tracePt t="63422" x="3422650" y="3630613"/>
          <p14:tracePt t="63438" x="3409950" y="3630613"/>
          <p14:tracePt t="63871" x="3435350" y="3630613"/>
          <p14:tracePt t="63878" x="3508375" y="3654425"/>
          <p14:tracePt t="63888" x="3592513" y="3667125"/>
          <p14:tracePt t="63907" x="3884613" y="3751263"/>
          <p14:tracePt t="63922" x="4068763" y="3776663"/>
          <p14:tracePt t="63938" x="4165600" y="3813175"/>
          <p14:tracePt t="63958" x="4287838" y="3849688"/>
          <p14:tracePt t="63971" x="4360863" y="3886200"/>
          <p14:tracePt t="63987" x="4445000" y="3933825"/>
          <p14:tracePt t="64007" x="4554538" y="4006850"/>
          <p14:tracePt t="64021" x="4603750" y="4081463"/>
          <p14:tracePt t="64037" x="4640263" y="4165600"/>
          <p14:tracePt t="64057" x="4689475" y="4275138"/>
          <p14:tracePt t="64071" x="4689475" y="4337050"/>
          <p14:tracePt t="64088" x="4702175" y="4397375"/>
          <p14:tracePt t="64106" x="4713288" y="4530725"/>
          <p14:tracePt t="64121" x="4713288" y="4702175"/>
          <p14:tracePt t="64138" x="4713288" y="4811713"/>
          <p14:tracePt t="64156" x="4713288" y="4957763"/>
          <p14:tracePt t="64172" x="4713288" y="5018088"/>
          <p14:tracePt t="64188" x="4713288" y="5164138"/>
          <p14:tracePt t="64190" x="4702175" y="5273675"/>
          <p14:tracePt t="64206" x="4665663" y="5445125"/>
          <p14:tracePt t="64220" x="4640263" y="5554663"/>
          <p14:tracePt t="64238" x="4627563" y="5627688"/>
          <p14:tracePt t="64240" x="4616450" y="5664200"/>
          <p14:tracePt t="64256" x="4603750" y="5773738"/>
          <p14:tracePt t="64271" x="4591050" y="5846763"/>
          <p14:tracePt t="64287" x="4579938" y="5907088"/>
          <p14:tracePt t="64307" x="4567238" y="5945188"/>
          <p14:tracePt t="64321" x="4554538" y="5969000"/>
          <p14:tracePt t="64337" x="4530725" y="5992813"/>
          <p14:tracePt t="64418" x="4518025" y="5992813"/>
          <p14:tracePt t="99697" x="4725988" y="5895975"/>
          <p14:tracePt t="99705" x="5041900" y="5713413"/>
          <p14:tracePt t="99717" x="5554663" y="5372100"/>
          <p14:tracePt t="99727" x="5846763" y="5262563"/>
          <p14:tracePt t="99742" x="6284913" y="5091113"/>
          <p14:tracePt t="99744" x="6589713" y="4981575"/>
          <p14:tracePt t="99758" x="6772275" y="4970463"/>
          <p14:tracePt t="99760" x="6918325" y="4921250"/>
          <p14:tracePt t="99777" x="7113588" y="4897438"/>
          <p14:tracePt t="99792" x="7234238" y="4884738"/>
          <p14:tracePt t="99795" x="7296150" y="4884738"/>
          <p14:tracePt t="99808" x="7332663" y="4884738"/>
          <p14:tracePt t="99810" x="7369175" y="4884738"/>
          <p14:tracePt t="99827" x="7416800" y="4884738"/>
          <p14:tracePt t="99842" x="7429500" y="4884738"/>
          <p14:tracePt t="99844" x="7442200" y="4884738"/>
          <p14:tracePt t="99859" x="7453313" y="4884738"/>
          <p14:tracePt t="99951" x="7442200" y="4884738"/>
          <p14:tracePt t="99959" x="7442200" y="4848225"/>
          <p14:tracePt t="99965" x="7429500" y="4848225"/>
          <p14:tracePt t="99977" x="7416800" y="4835525"/>
          <p14:tracePt t="99992" x="7356475" y="4775200"/>
          <p14:tracePt t="100008" x="7307263" y="4689475"/>
          <p14:tracePt t="100027" x="7234238" y="4592638"/>
          <p14:tracePt t="100029" x="7210425" y="4556125"/>
          <p14:tracePt t="100041" x="7186613" y="4519613"/>
          <p14:tracePt t="100044" x="7150100" y="4470400"/>
          <p14:tracePt t="100058" x="7100888" y="4410075"/>
          <p14:tracePt t="100076" x="7027863" y="4360863"/>
          <p14:tracePt t="100078" x="7015163" y="4348163"/>
          <p14:tracePt t="100091" x="6991350" y="4311650"/>
          <p14:tracePt t="100093" x="6967538" y="4300538"/>
          <p14:tracePt t="100108" x="6905625" y="4251325"/>
          <p14:tracePt t="100128" x="6808788" y="4214813"/>
          <p14:tracePt t="100142" x="6699250" y="4202113"/>
          <p14:tracePt t="100158" x="6600825" y="4214813"/>
          <p14:tracePt t="100177" x="6454775" y="4251325"/>
          <p14:tracePt t="100178" x="6321425" y="4287838"/>
          <p14:tracePt t="100192" x="6089650" y="4324350"/>
          <p14:tracePt t="100208" x="5894388" y="4373563"/>
          <p14:tracePt t="100228" x="5664200" y="4483100"/>
          <p14:tracePt t="100242" x="5481638" y="4603750"/>
          <p14:tracePt t="100258" x="5310188" y="4775200"/>
          <p14:tracePt t="100277" x="5176838" y="4981575"/>
          <p14:tracePt t="100292" x="5151438" y="5030788"/>
          <p14:tracePt t="100293" x="5127625" y="5054600"/>
          <p14:tracePt t="100308" x="5091113" y="5103813"/>
          <p14:tracePt t="100327" x="5091113" y="5153025"/>
          <p14:tracePt t="100342" x="5091113" y="5164138"/>
          <p14:tracePt t="100358" x="5091113" y="5189538"/>
          <p14:tracePt t="100477" x="5103813" y="5189538"/>
          <p14:tracePt t="108189" x="5176838" y="5080000"/>
          <p14:tracePt t="108196" x="5297488" y="4799013"/>
          <p14:tracePt t="108204" x="5370513" y="4616450"/>
          <p14:tracePt t="108219" x="5651500" y="4202113"/>
          <p14:tracePt t="108237" x="6065838" y="3471863"/>
          <p14:tracePt t="108239" x="6138863" y="3362325"/>
          <p14:tracePt t="108252" x="6297613" y="3106738"/>
          <p14:tracePt t="108254" x="6370638" y="2911475"/>
          <p14:tracePt t="108268" x="6503988" y="2619375"/>
          <p14:tracePt t="108287" x="6564313" y="2520950"/>
          <p14:tracePt t="108301" x="6626225" y="2484438"/>
          <p14:tracePt t="108303" x="6637338" y="2473325"/>
          <p14:tracePt t="108319" x="6673850" y="2447925"/>
          <p14:tracePt t="108337" x="6686550" y="2447925"/>
          <p14:tracePt t="108338" x="6710363" y="2447925"/>
          <p14:tracePt t="108353" x="6723063" y="2447925"/>
          <p14:tracePt t="108369" x="6735763" y="2447925"/>
          <p14:tracePt t="108467" x="6746875" y="2460625"/>
          <p14:tracePt t="108474" x="6759575" y="2460625"/>
          <p14:tracePt t="108487" x="6783388" y="2473325"/>
          <p14:tracePt t="108488" x="6821488" y="2509838"/>
          <p14:tracePt t="108502" x="6845300" y="2557463"/>
          <p14:tracePt t="108518" x="6881813" y="2619375"/>
          <p14:tracePt t="108537" x="6894513" y="2655888"/>
          <p14:tracePt t="108538" x="6918325" y="2655888"/>
          <p14:tracePt t="108552" x="6918325" y="2667000"/>
          <p14:tracePt t="109107" x="6858000" y="2546350"/>
          <p14:tracePt t="109114" x="6759575" y="2290763"/>
          <p14:tracePt t="109122" x="6699250" y="2143125"/>
          <p14:tracePt t="109136" x="6553200" y="1814513"/>
          <p14:tracePt t="109151" x="6480175" y="1620838"/>
          <p14:tracePt t="109152" x="6430963" y="1535113"/>
          <p14:tracePt t="109168" x="6357938" y="1254125"/>
          <p14:tracePt t="109187" x="6272213" y="998538"/>
          <p14:tracePt t="109201" x="6272213" y="815975"/>
          <p14:tracePt t="109217" x="6272213" y="609600"/>
          <p14:tracePt t="109236" x="6272213" y="158750"/>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name="Slide 25">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3 · ARGUMENTS</a:t>
            </a:r>
            <a:endParaRPr lang="en-US" sz="1250"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Recognizing an argument: the accident</a:t>
            </a:r>
            <a:endParaRPr lang="en-US" sz="2200" dirty="0"/>
          </a:p>
        </p:txBody>
      </p:sp>
      <p:sp>
        <p:nvSpPr>
          <p:cNvPr id="6" name="Shape 3"/>
          <p:cNvSpPr/>
          <p:nvPr/>
        </p:nvSpPr>
        <p:spPr>
          <a:xfrm>
            <a:off x="457200" y="2240280"/>
            <a:ext cx="11247120" cy="1554480"/>
          </a:xfrm>
          <a:prstGeom prst="roundRect">
            <a:avLst>
              <a:gd name="adj" fmla="val 5294"/>
            </a:avLst>
          </a:prstGeom>
          <a:solidFill>
            <a:srgbClr val="F3F8FC"/>
          </a:solidFill>
          <a:ln w="19050">
            <a:solidFill>
              <a:srgbClr val="00AEEF"/>
            </a:solidFill>
            <a:prstDash val="solid"/>
          </a:ln>
        </p:spPr>
        <p:txBody>
          <a:bodyPr/>
          <a:lstStyle/>
          <a:p>
            <a:endParaRPr lang="en-US"/>
          </a:p>
        </p:txBody>
      </p:sp>
      <p:sp>
        <p:nvSpPr>
          <p:cNvPr id="7" name="Text 4"/>
          <p:cNvSpPr txBox="1"/>
          <p:nvPr/>
        </p:nvSpPr>
        <p:spPr>
          <a:xfrm>
            <a:off x="731520" y="2377440"/>
            <a:ext cx="3657600" cy="320040"/>
          </a:xfrm>
          <a:prstGeom prst="rect">
            <a:avLst/>
          </a:prstGeom>
          <a:noFill/>
          <a:ln/>
        </p:spPr>
        <p:txBody>
          <a:bodyPr wrap="square" lIns="0" tIns="0" rIns="0" bIns="0" rtlCol="0" anchor="ctr"/>
          <a:lstStyle/>
          <a:p>
            <a:pPr marL="0" indent="0">
              <a:buNone/>
            </a:pPr>
            <a:r>
              <a:rPr lang="en-US" b="1" kern="0" spc="120" dirty="0">
                <a:solidFill>
                  <a:srgbClr val="203E5F"/>
                </a:solidFill>
                <a:latin typeface="Calibri" pitchFamily="34" charset="0"/>
                <a:ea typeface="Calibri" pitchFamily="34" charset="-122"/>
                <a:cs typeface="Calibri" pitchFamily="34" charset="-120"/>
              </a:rPr>
              <a:t>EXAMPLE 2</a:t>
            </a:r>
            <a:endParaRPr lang="en-US" dirty="0"/>
          </a:p>
        </p:txBody>
      </p:sp>
      <p:sp>
        <p:nvSpPr>
          <p:cNvPr id="8" name="Text 5"/>
          <p:cNvSpPr txBox="1"/>
          <p:nvPr/>
        </p:nvSpPr>
        <p:spPr>
          <a:xfrm>
            <a:off x="731520" y="2670048"/>
            <a:ext cx="10424160" cy="1051560"/>
          </a:xfrm>
          <a:prstGeom prst="rect">
            <a:avLst/>
          </a:prstGeom>
          <a:noFill/>
          <a:ln/>
        </p:spPr>
        <p:txBody>
          <a:bodyPr wrap="square" lIns="0" tIns="0" rIns="0" bIns="0" rtlCol="0" anchor="t"/>
          <a:lstStyle/>
          <a:p>
            <a:pPr marL="0" indent="0">
              <a:buNone/>
            </a:pPr>
            <a:r>
              <a:rPr lang="en-US" i="1" dirty="0">
                <a:solidFill>
                  <a:srgbClr val="26313F"/>
                </a:solidFill>
                <a:latin typeface="Calibri" pitchFamily="34" charset="0"/>
                <a:ea typeface="Calibri" pitchFamily="34" charset="-122"/>
                <a:cs typeface="Calibri" pitchFamily="34" charset="-120"/>
              </a:rPr>
              <a:t>Dick tells a police officer: “She hit me from the rear. Anytime you get rear-ended, it's not your fault.”</a:t>
            </a:r>
            <a:endParaRPr lang="en-US" dirty="0"/>
          </a:p>
        </p:txBody>
      </p:sp>
      <p:sp>
        <p:nvSpPr>
          <p:cNvPr id="9" name="Shape 6"/>
          <p:cNvSpPr/>
          <p:nvPr/>
        </p:nvSpPr>
        <p:spPr>
          <a:xfrm>
            <a:off x="457200" y="3931920"/>
            <a:ext cx="11247120" cy="2286000"/>
          </a:xfrm>
          <a:prstGeom prst="roundRect">
            <a:avLst>
              <a:gd name="adj" fmla="val 3600"/>
            </a:avLst>
          </a:prstGeom>
          <a:solidFill>
            <a:srgbClr val="FFFFFF"/>
          </a:solidFill>
          <a:ln w="19050">
            <a:solidFill>
              <a:srgbClr val="00AEEF"/>
            </a:solidFill>
            <a:prstDash val="solid"/>
          </a:ln>
        </p:spPr>
        <p:txBody>
          <a:bodyPr/>
          <a:lstStyle/>
          <a:p>
            <a:endParaRPr lang="en-US"/>
          </a:p>
        </p:txBody>
      </p:sp>
      <p:sp>
        <p:nvSpPr>
          <p:cNvPr id="10" name="Text 7"/>
          <p:cNvSpPr txBox="1"/>
          <p:nvPr/>
        </p:nvSpPr>
        <p:spPr>
          <a:xfrm>
            <a:off x="731520" y="4069080"/>
            <a:ext cx="2743200" cy="320040"/>
          </a:xfrm>
          <a:prstGeom prst="rect">
            <a:avLst/>
          </a:prstGeom>
          <a:noFill/>
          <a:ln/>
        </p:spPr>
        <p:txBody>
          <a:bodyPr wrap="square" lIns="0" tIns="0" rIns="0" bIns="0" rtlCol="0" anchor="ctr"/>
          <a:lstStyle/>
          <a:p>
            <a:pPr marL="0" indent="0">
              <a:buNone/>
            </a:pPr>
            <a:r>
              <a:rPr lang="en-US" b="1" kern="0" spc="120" dirty="0">
                <a:solidFill>
                  <a:srgbClr val="5E6B7A"/>
                </a:solidFill>
                <a:latin typeface="Calibri" pitchFamily="34" charset="0"/>
                <a:ea typeface="Calibri" pitchFamily="34" charset="-122"/>
                <a:cs typeface="Calibri" pitchFamily="34" charset="-120"/>
              </a:rPr>
              <a:t>ANALYSIS</a:t>
            </a:r>
            <a:endParaRPr lang="en-US" dirty="0"/>
          </a:p>
        </p:txBody>
      </p:sp>
      <p:sp>
        <p:nvSpPr>
          <p:cNvPr id="11" name="Text 8"/>
          <p:cNvSpPr txBox="1"/>
          <p:nvPr/>
        </p:nvSpPr>
        <p:spPr>
          <a:xfrm>
            <a:off x="731520" y="4389120"/>
            <a:ext cx="8595360" cy="1645920"/>
          </a:xfrm>
          <a:prstGeom prst="rect">
            <a:avLst/>
          </a:prstGeom>
          <a:noFill/>
          <a:ln/>
        </p:spPr>
        <p:txBody>
          <a:bodyPr wrap="square" lIns="0" tIns="0" rIns="0" bIns="0" rtlCol="0" anchor="t"/>
          <a:lstStyle/>
          <a:p>
            <a:pPr marL="0" indent="0">
              <a:lnSpc>
                <a:spcPct val="115000"/>
              </a:lnSpc>
              <a:buNone/>
            </a:pPr>
            <a:r>
              <a:rPr lang="en-US" dirty="0">
                <a:solidFill>
                  <a:srgbClr val="26313F"/>
                </a:solidFill>
                <a:latin typeface="Calibri" pitchFamily="34" charset="0"/>
                <a:ea typeface="Calibri" pitchFamily="34" charset="-122"/>
                <a:cs typeface="Calibri" pitchFamily="34" charset="-120"/>
              </a:rPr>
              <a:t>Dick is trying to convince the officer that the accident wasn't his fault, using two premises: he was hit from behind, and being rear-ended generally means you're not at fault. Whether it's a good argument is a separate question — but it is one.</a:t>
            </a:r>
            <a:endParaRPr lang="en-US" dirty="0"/>
          </a:p>
        </p:txBody>
      </p:sp>
      <p:sp>
        <p:nvSpPr>
          <p:cNvPr id="12" name="Shape 9"/>
          <p:cNvSpPr/>
          <p:nvPr/>
        </p:nvSpPr>
        <p:spPr>
          <a:xfrm>
            <a:off x="9692640" y="4343400"/>
            <a:ext cx="1005840" cy="1005840"/>
          </a:xfrm>
          <a:prstGeom prst="ellipse">
            <a:avLst/>
          </a:prstGeom>
          <a:solidFill>
            <a:srgbClr val="2E9E4C"/>
          </a:solidFill>
          <a:ln/>
        </p:spPr>
        <p:txBody>
          <a:bodyPr/>
          <a:lstStyle/>
          <a:p>
            <a:endParaRPr lang="en-US"/>
          </a:p>
        </p:txBody>
      </p:sp>
      <p:sp>
        <p:nvSpPr>
          <p:cNvPr id="13" name="Text 10"/>
          <p:cNvSpPr txBox="1"/>
          <p:nvPr/>
        </p:nvSpPr>
        <p:spPr>
          <a:xfrm>
            <a:off x="9692640" y="4343400"/>
            <a:ext cx="1005840" cy="1005840"/>
          </a:xfrm>
          <a:prstGeom prst="rect">
            <a:avLst/>
          </a:prstGeom>
          <a:noFill/>
          <a:ln/>
        </p:spPr>
        <p:txBody>
          <a:bodyPr wrap="square" lIns="0" tIns="0" rIns="0" bIns="0" rtlCol="0" anchor="ctr"/>
          <a:lstStyle/>
          <a:p>
            <a:pPr marL="0" indent="0" algn="ctr">
              <a:buNone/>
            </a:pPr>
            <a:r>
              <a:rPr lang="en-US" sz="2800" b="1" dirty="0">
                <a:solidFill>
                  <a:srgbClr val="FFFFFF"/>
                </a:solidFill>
                <a:latin typeface="Calibri" pitchFamily="34" charset="0"/>
                <a:ea typeface="Calibri" pitchFamily="34" charset="-122"/>
                <a:cs typeface="Calibri" pitchFamily="34" charset="-120"/>
              </a:rPr>
              <a:t>✓</a:t>
            </a:r>
            <a:endParaRPr lang="en-US" sz="2800" dirty="0"/>
          </a:p>
        </p:txBody>
      </p:sp>
      <p:sp>
        <p:nvSpPr>
          <p:cNvPr id="14" name="Text 11"/>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5" name="Text 12"/>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25</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76917"/>
    </mc:Choice>
    <mc:Fallback xmlns="">
      <p:transition spd="slow" advTm="76917"/>
    </mc:Fallback>
  </mc:AlternateContent>
  <p:extLst>
    <p:ext uri="{3A86A75C-4F4B-4683-9AE1-C65F6400EC91}">
      <p14:laserTraceLst xmlns:p14="http://schemas.microsoft.com/office/powerpoint/2010/main">
        <p14:tracePtLst>
          <p14:tracePt t="4274" x="5187950" y="23813"/>
          <p14:tracePt t="4280" x="5140325" y="133350"/>
          <p14:tracePt t="4291" x="5078413" y="242888"/>
          <p14:tracePt t="4307" x="4981575" y="500063"/>
          <p14:tracePt t="4308" x="4908550" y="633413"/>
          <p14:tracePt t="4326" x="4835525" y="766763"/>
          <p14:tracePt t="4340" x="4749800" y="865188"/>
          <p14:tracePt t="4358" x="4627563" y="974725"/>
          <p14:tracePt t="4375" x="4591050" y="1023938"/>
          <p14:tracePt t="4771" x="4616450" y="1144588"/>
          <p14:tracePt t="4777" x="4627563" y="1266825"/>
          <p14:tracePt t="4790" x="4665663" y="1498600"/>
          <p14:tracePt t="4792" x="4665663" y="1717675"/>
          <p14:tracePt t="4807" x="4676775" y="1973263"/>
          <p14:tracePt t="4808" x="4676775" y="2132013"/>
          <p14:tracePt t="4825" x="4676775" y="2582863"/>
          <p14:tracePt t="4827" x="4665663" y="2728913"/>
          <p14:tracePt t="4841" x="4640263" y="2947988"/>
          <p14:tracePt t="4842" x="4616450" y="3033713"/>
          <p14:tracePt t="4857" x="4579938" y="3325813"/>
          <p14:tracePt t="4875" x="4554538" y="3508375"/>
          <p14:tracePt t="4877" x="4543425" y="3557588"/>
          <p14:tracePt t="4891" x="4530725" y="3630613"/>
          <p14:tracePt t="4892" x="4530725" y="3641725"/>
          <p14:tracePt t="4907" x="4530725" y="3678238"/>
          <p14:tracePt t="4925" x="4530725" y="3690938"/>
          <p14:tracePt t="5347" x="4445000" y="3690938"/>
          <p14:tracePt t="5356" x="4348163" y="3690938"/>
          <p14:tracePt t="5361" x="4262438" y="3690938"/>
          <p14:tracePt t="5376" x="4068763" y="3678238"/>
          <p14:tracePt t="5390" x="3848100" y="3678238"/>
          <p14:tracePt t="5406" x="3617913" y="3678238"/>
          <p14:tracePt t="5425" x="3508375" y="3667125"/>
          <p14:tracePt t="5427" x="3446463" y="3667125"/>
          <p14:tracePt t="5440" x="3373438" y="3667125"/>
          <p14:tracePt t="5456" x="3336925" y="3667125"/>
          <p14:tracePt t="5475" x="3300413" y="3667125"/>
          <p14:tracePt t="5490" x="3289300" y="3667125"/>
          <p14:tracePt t="5540" x="3289300" y="3654425"/>
          <p14:tracePt t="5555" x="3289300" y="3641725"/>
          <p14:tracePt t="5631" x="3289300" y="3630613"/>
          <p14:tracePt t="5675" x="3300413" y="3617913"/>
          <p14:tracePt t="5681" x="3325813" y="3605213"/>
          <p14:tracePt t="5696" x="3325813" y="3594100"/>
          <p14:tracePt t="5707" x="3336925" y="3581400"/>
          <p14:tracePt t="5709" x="3349625" y="3581400"/>
          <p14:tracePt t="5724" x="3362325" y="3557588"/>
          <p14:tracePt t="5726" x="3373438" y="3521075"/>
          <p14:tracePt t="5740" x="3398838" y="3459163"/>
          <p14:tracePt t="5756" x="3482975" y="3398838"/>
          <p14:tracePt t="5759" x="3519488" y="3362325"/>
          <p14:tracePt t="5774" x="3605213" y="3325813"/>
          <p14:tracePt t="5789" x="3665538" y="3313113"/>
          <p14:tracePt t="5806" x="3727450" y="3313113"/>
          <p14:tracePt t="5822" x="3763963" y="3313113"/>
          <p14:tracePt t="5825" x="3775075" y="3313113"/>
          <p14:tracePt t="5840" x="3787775" y="3313113"/>
          <p14:tracePt t="5856" x="3800475" y="3313113"/>
          <p14:tracePt t="5873" x="3811588" y="3313113"/>
          <p14:tracePt t="5959" x="3824288" y="3313113"/>
          <p14:tracePt t="6009" x="3848100" y="3313113"/>
          <p14:tracePt t="6015" x="3860800" y="3313113"/>
          <p14:tracePt t="6038" x="3873500" y="3313113"/>
          <p14:tracePt t="6044" x="3884613" y="3313113"/>
          <p14:tracePt t="6066" x="3897313" y="3313113"/>
          <p14:tracePt t="6664" x="3884613" y="3313113"/>
          <p14:tracePt t="6671" x="3873500" y="3313113"/>
          <p14:tracePt t="6685" x="3848100" y="3313113"/>
          <p14:tracePt t="6691" x="3836988" y="3313113"/>
          <p14:tracePt t="6708" x="3824288" y="3313113"/>
          <p14:tracePt t="6722" x="3811588" y="3313113"/>
          <p14:tracePt t="6756" x="3800475" y="3313113"/>
          <p14:tracePt t="6777" x="3787775" y="3313113"/>
          <p14:tracePt t="6784" x="3775075" y="3313113"/>
          <p14:tracePt t="6798" x="3763963" y="3313113"/>
          <p14:tracePt t="6812" x="3751263" y="3313113"/>
          <p14:tracePt t="6821" x="3738563" y="3313113"/>
          <p14:tracePt t="6841" x="3727450" y="3313113"/>
          <p14:tracePt t="6857" x="3714750" y="3313113"/>
          <p14:tracePt t="6906" x="3702050" y="3313113"/>
          <p14:tracePt t="6926" x="3690938" y="3313113"/>
          <p14:tracePt t="6962" x="3690938" y="3325813"/>
          <p14:tracePt t="6970" x="3678238" y="3325813"/>
          <p14:tracePt t="7041" x="3665538" y="3325813"/>
          <p14:tracePt t="7069" x="3654425" y="3325813"/>
          <p14:tracePt t="7112" x="3641725" y="3325813"/>
          <p14:tracePt t="7133" x="3629025" y="3325813"/>
          <p14:tracePt t="7147" x="3617913" y="3325813"/>
          <p14:tracePt t="7169" x="3617913" y="3336925"/>
          <p14:tracePt t="7190" x="3605213" y="3336925"/>
          <p14:tracePt t="7206" x="3592513" y="3336925"/>
          <p14:tracePt t="7211" x="3581400" y="3336925"/>
          <p14:tracePt t="7225" x="3568700" y="3349625"/>
          <p14:tracePt t="7239" x="3556000" y="3349625"/>
          <p14:tracePt t="7258" x="3556000" y="3362325"/>
          <p14:tracePt t="7346" x="3568700" y="3362325"/>
          <p14:tracePt t="12227" x="3581400" y="3362325"/>
          <p14:tracePt t="12236" x="3592513" y="3362325"/>
          <p14:tracePt t="12240" x="3605213" y="3362325"/>
          <p14:tracePt t="12250" x="3617913" y="3362325"/>
          <p14:tracePt t="12268" x="3641725" y="3362325"/>
          <p14:tracePt t="12270" x="3654425" y="3362325"/>
          <p14:tracePt t="12286" x="3665538" y="3362325"/>
          <p14:tracePt t="12301" x="3678238" y="3362325"/>
          <p14:tracePt t="12326" x="3690938" y="3362325"/>
          <p14:tracePt t="12340" x="3702050" y="3362325"/>
          <p14:tracePt t="12350" x="3714750" y="3362325"/>
          <p14:tracePt t="12369" x="3727450" y="3362325"/>
          <p14:tracePt t="12386" x="3738563" y="3362325"/>
          <p14:tracePt t="12400" x="3763963" y="3362325"/>
          <p14:tracePt t="12418" x="3775075" y="3362325"/>
          <p14:tracePt t="12436" x="3800475" y="3362325"/>
          <p14:tracePt t="12451" x="3811588" y="3362325"/>
          <p14:tracePt t="12468" x="3848100" y="3362325"/>
          <p14:tracePt t="12485" x="3873500" y="3362325"/>
          <p14:tracePt t="12500" x="3897313" y="3362325"/>
          <p14:tracePt t="12518" x="3946525" y="3362325"/>
          <p14:tracePt t="12536" x="3983038" y="3362325"/>
          <p14:tracePt t="12550" x="4032250" y="3362325"/>
          <p14:tracePt t="12567" x="4079875" y="3362325"/>
          <p14:tracePt t="12585" x="4116388" y="3362325"/>
          <p14:tracePt t="12600" x="4129088" y="3362325"/>
          <p14:tracePt t="12617" x="4152900" y="3362325"/>
          <p14:tracePt t="12635" x="4178300" y="3362325"/>
          <p14:tracePt t="12650" x="4214813" y="3349625"/>
          <p14:tracePt t="12668" x="4251325" y="3349625"/>
          <p14:tracePt t="12685" x="4262438" y="3349625"/>
          <p14:tracePt t="12700" x="4324350" y="3349625"/>
          <p14:tracePt t="12717" x="4360863" y="3349625"/>
          <p14:tracePt t="12735" x="4433888" y="3336925"/>
          <p14:tracePt t="12750" x="4481513" y="3325813"/>
          <p14:tracePt t="12767" x="4554538" y="3325813"/>
          <p14:tracePt t="12769" x="4579938" y="3325813"/>
          <p14:tracePt t="12785" x="4627563" y="3325813"/>
          <p14:tracePt t="12787" x="4652963" y="3325813"/>
          <p14:tracePt t="12800" x="4676775" y="3325813"/>
          <p14:tracePt t="12802" x="4689475" y="3313113"/>
          <p14:tracePt t="12817" x="4749800" y="3313113"/>
          <p14:tracePt t="12835" x="4786313" y="3300413"/>
          <p14:tracePt t="12850" x="4848225" y="3289300"/>
          <p14:tracePt t="12852" x="4872038" y="3289300"/>
          <p14:tracePt t="12868" x="4921250" y="3289300"/>
          <p14:tracePt t="12885" x="5005388" y="3276600"/>
          <p14:tracePt t="12887" x="5030788" y="3276600"/>
          <p14:tracePt t="12901" x="5078413" y="3276600"/>
          <p14:tracePt t="12902" x="5114925" y="3252788"/>
          <p14:tracePt t="12917" x="5140325" y="3252788"/>
          <p14:tracePt t="12918" x="5176838" y="3252788"/>
          <p14:tracePt t="12935" x="5213350" y="3252788"/>
          <p14:tracePt t="12937" x="5224463" y="3252788"/>
          <p14:tracePt t="12950" x="5273675" y="3252788"/>
          <p14:tracePt t="12967" x="5297488" y="3252788"/>
          <p14:tracePt t="12985" x="5322888" y="3252788"/>
          <p14:tracePt t="12987" x="5334000" y="3252788"/>
          <p14:tracePt t="13000" x="5359400" y="3252788"/>
          <p14:tracePt t="13002" x="5370513" y="3252788"/>
          <p14:tracePt t="13017" x="5383213" y="3252788"/>
          <p14:tracePt t="13019" x="5395913" y="3252788"/>
          <p14:tracePt t="13035" x="5432425" y="3240088"/>
          <p14:tracePt t="13037" x="5456238" y="3240088"/>
          <p14:tracePt t="13051" x="5468938" y="3240088"/>
          <p14:tracePt t="13067" x="5492750" y="3227388"/>
          <p14:tracePt t="13085" x="5505450" y="3227388"/>
          <p14:tracePt t="13100" x="5518150" y="3227388"/>
          <p14:tracePt t="13117" x="5541963" y="3227388"/>
          <p14:tracePt t="13135" x="5554663" y="3227388"/>
          <p14:tracePt t="13186" x="5541963" y="3227388"/>
          <p14:tracePt t="13194" x="5529263" y="3227388"/>
          <p14:tracePt t="13201" x="5505450" y="3227388"/>
          <p14:tracePt t="13216" x="5456238" y="3216275"/>
          <p14:tracePt t="13235" x="5297488" y="3216275"/>
          <p14:tracePt t="13236" x="5237163" y="3216275"/>
          <p14:tracePt t="13250" x="5127625" y="3216275"/>
          <p14:tracePt t="13251" x="4921250" y="3227388"/>
          <p14:tracePt t="13266" x="4603750" y="3252788"/>
          <p14:tracePt t="13285" x="4397375" y="3263900"/>
          <p14:tracePt t="13286" x="4262438" y="3300413"/>
          <p14:tracePt t="13300" x="4019550" y="3313113"/>
          <p14:tracePt t="13316" x="3848100" y="3325813"/>
          <p14:tracePt t="13335" x="3775075" y="3325813"/>
          <p14:tracePt t="13337" x="3738563" y="3325813"/>
          <p14:tracePt t="13350" x="3702050" y="3325813"/>
          <p14:tracePt t="13351" x="3690938" y="3325813"/>
          <p14:tracePt t="13366" x="3641725" y="3325813"/>
          <p14:tracePt t="13385" x="3617913" y="3325813"/>
          <p14:tracePt t="13400" x="3605213" y="3325813"/>
          <p14:tracePt t="13401" x="3592513" y="3325813"/>
          <p14:tracePt t="13450" x="3605213" y="3325813"/>
          <p14:tracePt t="13465" x="3617913" y="3325813"/>
          <p14:tracePt t="13471" x="3629025" y="3325813"/>
          <p14:tracePt t="13485" x="3654425" y="3325813"/>
          <p14:tracePt t="13486" x="3690938" y="3325813"/>
          <p14:tracePt t="13500" x="3702050" y="3325813"/>
          <p14:tracePt t="13516" x="3921125" y="3313113"/>
          <p14:tracePt t="13535" x="4092575" y="3289300"/>
          <p14:tracePt t="13537" x="4152900" y="3289300"/>
          <p14:tracePt t="13550" x="4262438" y="3289300"/>
          <p14:tracePt t="13566" x="4371975" y="3263900"/>
          <p14:tracePt t="13585" x="4457700" y="3263900"/>
          <p14:tracePt t="13586" x="4506913" y="3263900"/>
          <p14:tracePt t="13600" x="4591050" y="3263900"/>
          <p14:tracePt t="13616" x="4665663" y="3263900"/>
          <p14:tracePt t="13635" x="4738688" y="3263900"/>
          <p14:tracePt t="13636" x="4775200" y="3263900"/>
          <p14:tracePt t="13650" x="4835525" y="3263900"/>
          <p14:tracePt t="13666" x="4872038" y="3263900"/>
          <p14:tracePt t="13685" x="4908550" y="3263900"/>
          <p14:tracePt t="13686" x="4921250" y="3252788"/>
          <p14:tracePt t="13700" x="4945063" y="3252788"/>
          <p14:tracePt t="13716" x="4968875" y="3252788"/>
          <p14:tracePt t="13732" x="5005388" y="3240088"/>
          <p14:tracePt t="13735" x="5018088" y="3240088"/>
          <p14:tracePt t="13749" x="5030788" y="3240088"/>
          <p14:tracePt t="13750" x="5041900" y="3240088"/>
          <p14:tracePt t="13766" x="5091113" y="3216275"/>
          <p14:tracePt t="13785" x="5140325" y="3216275"/>
          <p14:tracePt t="13800" x="5200650" y="3216275"/>
          <p14:tracePt t="13816" x="5224463" y="3216275"/>
          <p14:tracePt t="13834" x="5260975" y="3216275"/>
          <p14:tracePt t="13836" x="5286375" y="3203575"/>
          <p14:tracePt t="13850" x="5310188" y="3203575"/>
          <p14:tracePt t="13866" x="5346700" y="3203575"/>
          <p14:tracePt t="13885" x="5395913" y="3179763"/>
          <p14:tracePt t="13899" x="5408613" y="3179763"/>
          <p14:tracePt t="13916" x="5419725" y="3179763"/>
          <p14:tracePt t="13940" x="5432425" y="3179763"/>
          <p14:tracePt t="13955" x="5445125" y="3179763"/>
          <p14:tracePt t="14837" x="5456238" y="3179763"/>
          <p14:tracePt t="14845" x="5481638" y="3179763"/>
          <p14:tracePt t="14858" x="5505450" y="3179763"/>
          <p14:tracePt t="14868" x="5518150" y="3179763"/>
          <p14:tracePt t="14882" x="5541963" y="3179763"/>
          <p14:tracePt t="14899" x="5554663" y="3179763"/>
          <p14:tracePt t="14901" x="5565775" y="3179763"/>
          <p14:tracePt t="14917" x="5578475" y="3179763"/>
          <p14:tracePt t="14932" x="5602288" y="3179763"/>
          <p14:tracePt t="14948" x="5638800" y="3179763"/>
          <p14:tracePt t="14950" x="5651500" y="3179763"/>
          <p14:tracePt t="14967" x="5675313" y="3179763"/>
          <p14:tracePt t="14981" x="5688013" y="3179763"/>
          <p14:tracePt t="14998" x="5724525" y="3179763"/>
          <p14:tracePt t="15017" x="5737225" y="3179763"/>
          <p14:tracePt t="15031" x="5748338" y="3179763"/>
          <p14:tracePt t="15048" x="5761038" y="3179763"/>
          <p14:tracePt t="15050" x="5773738" y="3179763"/>
          <p14:tracePt t="15067" x="5784850" y="3179763"/>
          <p14:tracePt t="15081" x="5797550" y="3179763"/>
          <p14:tracePt t="15099" x="5821363" y="3179763"/>
          <p14:tracePt t="15117" x="5834063" y="3179763"/>
          <p14:tracePt t="15132" x="5846763" y="3179763"/>
          <p14:tracePt t="15149" x="5857875" y="3179763"/>
          <p14:tracePt t="15168" x="5870575" y="3167063"/>
          <p14:tracePt t="15181" x="5883275" y="3167063"/>
          <p14:tracePt t="15199" x="5907088" y="3154363"/>
          <p14:tracePt t="19312" x="5919788" y="3154363"/>
          <p14:tracePt t="19327" x="5930900" y="3154363"/>
          <p14:tracePt t="19333" x="5943600" y="3154363"/>
          <p14:tracePt t="19355" x="5956300" y="3154363"/>
          <p14:tracePt t="19362" x="5967413" y="3154363"/>
          <p14:tracePt t="19378" x="5992813" y="3154363"/>
          <p14:tracePt t="19398" x="6040438" y="3154363"/>
          <p14:tracePt t="19413" x="6053138" y="3154363"/>
          <p14:tracePt t="19429" x="6076950" y="3154363"/>
          <p14:tracePt t="19448" x="6115050" y="3154363"/>
          <p14:tracePt t="19477" x="6126163" y="3154363"/>
          <p14:tracePt t="19483" x="6138863" y="3154363"/>
          <p14:tracePt t="19497" x="6151563" y="3154363"/>
          <p14:tracePt t="19512" x="6162675" y="3154363"/>
          <p14:tracePt t="19529" x="6199188" y="3154363"/>
          <p14:tracePt t="19548" x="6224588" y="3167063"/>
          <p14:tracePt t="19561" x="6235700" y="3167063"/>
          <p14:tracePt t="19563" x="6248400" y="3167063"/>
          <p14:tracePt t="19582" x="6261100" y="3167063"/>
          <p14:tracePt t="19597" x="6284913" y="3167063"/>
          <p14:tracePt t="19611" x="6297613" y="3167063"/>
          <p14:tracePt t="19628" x="6308725" y="3167063"/>
          <p14:tracePt t="19649" x="6334125" y="3167063"/>
          <p14:tracePt t="19661" x="6345238" y="3167063"/>
          <p14:tracePt t="19679" x="6381750" y="3167063"/>
          <p14:tracePt t="19697" x="6407150" y="3167063"/>
          <p14:tracePt t="19712" x="6443663" y="3167063"/>
          <p14:tracePt t="19728" x="6491288" y="3167063"/>
          <p14:tracePt t="19746" x="6540500" y="3167063"/>
          <p14:tracePt t="19761" x="6589713" y="3167063"/>
          <p14:tracePt t="19777" x="6613525" y="3167063"/>
          <p14:tracePt t="19796" x="6662738" y="3167063"/>
          <p14:tracePt t="19811" x="6686550" y="3167063"/>
          <p14:tracePt t="19828" x="6710363" y="3167063"/>
          <p14:tracePt t="19846" x="6759575" y="3167063"/>
          <p14:tracePt t="19861" x="6783388" y="3167063"/>
          <p14:tracePt t="19878" x="6808788" y="3167063"/>
          <p14:tracePt t="19897" x="6869113" y="3167063"/>
          <p14:tracePt t="19911" x="6905625" y="3167063"/>
          <p14:tracePt t="19928" x="6967538" y="3167063"/>
          <p14:tracePt t="19930" x="7004050" y="3167063"/>
          <p14:tracePt t="19946" x="7051675" y="3167063"/>
          <p14:tracePt t="19961" x="7088188" y="3167063"/>
          <p14:tracePt t="19978" x="7137400" y="3167063"/>
          <p14:tracePt t="19980" x="7161213" y="3179763"/>
          <p14:tracePt t="19996" x="7197725" y="3179763"/>
          <p14:tracePt t="20011" x="7234238" y="3179763"/>
          <p14:tracePt t="20028" x="7283450" y="3179763"/>
          <p14:tracePt t="20030" x="7307263" y="3179763"/>
          <p14:tracePt t="20046" x="7332663" y="3179763"/>
          <p14:tracePt t="20061" x="7380288" y="3179763"/>
          <p14:tracePt t="20078" x="7429500" y="3179763"/>
          <p14:tracePt t="20080" x="7466013" y="3179763"/>
          <p14:tracePt t="20096" x="7539038" y="3179763"/>
          <p14:tracePt t="20112" x="7624763" y="3179763"/>
          <p14:tracePt t="20128" x="7721600" y="3179763"/>
          <p14:tracePt t="20130" x="7747000" y="3179763"/>
          <p14:tracePt t="20147" x="7843838" y="3179763"/>
          <p14:tracePt t="20161" x="7904163" y="3179763"/>
          <p14:tracePt t="20178" x="7953375" y="3179763"/>
          <p14:tracePt t="20180" x="7989888" y="3179763"/>
          <p14:tracePt t="20196" x="8050213" y="3179763"/>
          <p14:tracePt t="20211" x="8123238" y="3179763"/>
          <p14:tracePt t="20228" x="8185150" y="3179763"/>
          <p14:tracePt t="20229" x="8232775" y="3179763"/>
          <p14:tracePt t="20246" x="8270875" y="3179763"/>
          <p14:tracePt t="20261" x="8318500" y="3167063"/>
          <p14:tracePt t="20278" x="8355013" y="3167063"/>
          <p14:tracePt t="20279" x="8367713" y="3167063"/>
          <p14:tracePt t="20296" x="8391525" y="3167063"/>
          <p14:tracePt t="20314" x="8404225" y="3167063"/>
          <p14:tracePt t="20327" x="8428038" y="3167063"/>
          <p14:tracePt t="20346" x="8440738" y="3167063"/>
          <p14:tracePt t="20486" x="8416925" y="3167063"/>
          <p14:tracePt t="20495" x="8404225" y="3167063"/>
          <p14:tracePt t="20507" x="8380413" y="3167063"/>
          <p14:tracePt t="20514" x="8343900" y="3167063"/>
          <p14:tracePt t="20528" x="8208963" y="3167063"/>
          <p14:tracePt t="20546" x="8026400" y="3167063"/>
          <p14:tracePt t="20560" x="7893050" y="3167063"/>
          <p14:tracePt t="20578" x="7624763" y="3179763"/>
          <p14:tracePt t="20596" x="7442200" y="3179763"/>
          <p14:tracePt t="20611" x="7296150" y="3190875"/>
          <p14:tracePt t="20613" x="7259638" y="3190875"/>
          <p14:tracePt t="20628" x="7186613" y="3190875"/>
          <p14:tracePt t="20648" x="7113588" y="3203575"/>
          <p14:tracePt t="20649" x="7088188" y="3203575"/>
          <p14:tracePt t="20660" x="7077075" y="3203575"/>
          <p14:tracePt t="20678" x="7040563" y="3203575"/>
          <p14:tracePt t="20695" x="7027863" y="3203575"/>
          <p14:tracePt t="20727" x="7051675" y="3203575"/>
          <p14:tracePt t="20734" x="7064375" y="3203575"/>
          <p14:tracePt t="20748" x="7088188" y="3203575"/>
          <p14:tracePt t="20760" x="7100888" y="3203575"/>
          <p14:tracePt t="20777" x="7161213" y="3190875"/>
          <p14:tracePt t="20778" x="7234238" y="3179763"/>
          <p14:tracePt t="20796" x="7416800" y="3143250"/>
          <p14:tracePt t="20797" x="7612063" y="3106738"/>
          <p14:tracePt t="20810" x="7648575" y="3106738"/>
          <p14:tracePt t="20812" x="7783513" y="3094038"/>
          <p14:tracePt t="20828" x="8026400" y="3081338"/>
          <p14:tracePt t="20846" x="8294688" y="3081338"/>
          <p14:tracePt t="20847" x="8489950" y="3081338"/>
          <p14:tracePt t="20861" x="8537575" y="3081338"/>
          <p14:tracePt t="20862" x="8623300" y="3117850"/>
          <p14:tracePt t="20877" x="8769350" y="3143250"/>
          <p14:tracePt t="20895" x="8902700" y="3167063"/>
          <p14:tracePt t="20897" x="8951913" y="3179763"/>
          <p14:tracePt t="20910" x="9013825" y="3190875"/>
          <p14:tracePt t="20912" x="9061450" y="3203575"/>
          <p14:tracePt t="20927" x="9097963" y="3216275"/>
          <p14:tracePt t="20928" x="9147175" y="3216275"/>
          <p14:tracePt t="20944" x="9170988" y="3227388"/>
          <p14:tracePt t="20960" x="9183688" y="3252788"/>
          <p14:tracePt t="21026" x="9183688" y="3263900"/>
          <p14:tracePt t="21061" x="9170988" y="3263900"/>
          <p14:tracePt t="21068" x="9159875" y="3276600"/>
          <p14:tracePt t="21083" x="9123363" y="3276600"/>
          <p14:tracePt t="21095" x="9110663" y="3276600"/>
          <p14:tracePt t="21097" x="9074150" y="3289300"/>
          <p14:tracePt t="21110" x="9037638" y="3300413"/>
          <p14:tracePt t="21111" x="9001125" y="3300413"/>
          <p14:tracePt t="21127" x="8891588" y="3300413"/>
          <p14:tracePt t="21145" x="8818563" y="3300413"/>
          <p14:tracePt t="21147" x="8782050" y="3313113"/>
          <p14:tracePt t="21161" x="8709025" y="3325813"/>
          <p14:tracePt t="21176" x="8599488" y="3325813"/>
          <p14:tracePt t="21195" x="8526463" y="3325813"/>
          <p14:tracePt t="21196" x="8489950" y="3349625"/>
          <p14:tracePt t="21211" x="8416925" y="3349625"/>
          <p14:tracePt t="21227" x="8380413" y="3349625"/>
          <p14:tracePt t="21245" x="8343900" y="3349625"/>
          <p14:tracePt t="21317" x="8355013" y="3349625"/>
          <p14:tracePt t="21331" x="8367713" y="3349625"/>
          <p14:tracePt t="21338" x="8367713" y="3336925"/>
          <p14:tracePt t="21346" x="8380413" y="3336925"/>
          <p14:tracePt t="21361" x="8391525" y="3325813"/>
          <p14:tracePt t="21376" x="8404225" y="3313113"/>
          <p14:tracePt t="21394" x="8440738" y="3313113"/>
          <p14:tracePt t="21410" x="8464550" y="3313113"/>
          <p14:tracePt t="21426" x="8477250" y="3313113"/>
          <p14:tracePt t="21445" x="8489950" y="3300413"/>
          <p14:tracePt t="21446" x="8501063" y="3300413"/>
          <p14:tracePt t="21466" x="8513763" y="3289300"/>
          <p14:tracePt t="21476" x="8537575" y="3289300"/>
          <p14:tracePt t="21496" x="8574088" y="3276600"/>
          <p14:tracePt t="21510" x="8586788" y="3276600"/>
          <p14:tracePt t="21527" x="8599488" y="3276600"/>
          <p14:tracePt t="21545" x="8623300" y="3276600"/>
          <p14:tracePt t="21566" x="8636000" y="3276600"/>
          <p14:tracePt t="21580" x="8647113" y="3276600"/>
          <p14:tracePt t="21616" x="8659813" y="3276600"/>
          <p14:tracePt t="21637" x="8672513" y="3276600"/>
          <p14:tracePt t="21666" x="8683625" y="3276600"/>
          <p14:tracePt t="21673" x="8696325" y="3276600"/>
          <p14:tracePt t="21680" x="8709025" y="3276600"/>
          <p14:tracePt t="21694" x="8732838" y="3252788"/>
          <p14:tracePt t="21696" x="8769350" y="3252788"/>
          <p14:tracePt t="21710" x="8829675" y="3240088"/>
          <p14:tracePt t="21726" x="8866188" y="3240088"/>
          <p14:tracePt t="21744" x="8928100" y="3240088"/>
          <p14:tracePt t="21759" x="8964613" y="3227388"/>
          <p14:tracePt t="21794" x="8977313" y="3227388"/>
          <p14:tracePt t="64296" x="8939213" y="3227388"/>
          <p14:tracePt t="64302" x="8902700" y="3216275"/>
          <p14:tracePt t="64310" x="8829675" y="3203575"/>
          <p14:tracePt t="64328" x="8623300" y="3117850"/>
          <p14:tracePt t="64342" x="8440738" y="2971800"/>
          <p14:tracePt t="64359" x="8172450" y="2533650"/>
          <p14:tracePt t="64378" x="8086725" y="2374900"/>
          <p14:tracePt t="64392" x="8062913" y="2205038"/>
          <p14:tracePt t="64409" x="8026400" y="1924050"/>
          <p14:tracePt t="64426" x="8026400" y="1778000"/>
          <p14:tracePt t="64441" x="8075613" y="1620838"/>
          <p14:tracePt t="64459" x="8232775" y="1144588"/>
          <p14:tracePt t="64476" x="8453438" y="901700"/>
          <p14:tracePt t="64491" x="8745538" y="646113"/>
          <p14:tracePt t="64508" x="9244013" y="255588"/>
          <p14:tracePt t="64526" x="9707563" y="49213"/>
          <p14:tracePt t="64637" x="10206038" y="0"/>
          <p14:tracePt t="64645" x="10109200" y="109538"/>
          <p14:tracePt t="64658" x="9866313" y="304800"/>
          <p14:tracePt t="64676" x="9451975" y="584200"/>
          <p14:tracePt t="64691" x="9013825" y="755650"/>
          <p14:tracePt t="64694" x="8842375" y="839788"/>
          <p14:tracePt t="64708" x="8367713" y="1035050"/>
          <p14:tracePt t="64726" x="8112125" y="1133475"/>
          <p14:tracePt t="64741" x="7893050" y="1193800"/>
          <p14:tracePt t="64744" x="7770813" y="1206500"/>
          <p14:tracePt t="64758" x="7539038" y="1266825"/>
          <p14:tracePt t="64776" x="7416800" y="1290638"/>
          <p14:tracePt t="64791" x="7307263" y="1316038"/>
          <p14:tracePt t="64793" x="7270750" y="1339850"/>
          <p14:tracePt t="64808" x="7197725" y="1363663"/>
          <p14:tracePt t="64826" x="7124700" y="1376363"/>
          <p14:tracePt t="64841" x="7100888" y="1389063"/>
          <p14:tracePt t="64844" x="7088188" y="1389063"/>
          <p14:tracePt t="64858" x="7077075" y="1389063"/>
          <p14:tracePt t="64886" x="7064375" y="1389063"/>
          <p14:tracePt t="64893" x="7051675" y="1389063"/>
          <p14:tracePt t="64908" x="7027863" y="1389063"/>
          <p14:tracePt t="64926" x="7004050" y="1389063"/>
          <p14:tracePt t="64928" x="6978650" y="1389063"/>
          <p14:tracePt t="64943" x="6967538" y="1389063"/>
          <p14:tracePt t="64958" x="6931025" y="1389063"/>
          <p14:tracePt t="64976" x="6881813" y="1376363"/>
          <p14:tracePt t="64978" x="6869113" y="1352550"/>
          <p14:tracePt t="64991" x="6832600" y="1316038"/>
          <p14:tracePt t="64994" x="6796088" y="1303338"/>
          <p14:tracePt t="65008" x="6710363" y="1217613"/>
          <p14:tracePt t="65027" x="6577013" y="1120775"/>
          <p14:tracePt t="65028" x="6540500" y="1084263"/>
          <p14:tracePt t="65041" x="6503988" y="1035050"/>
          <p14:tracePt t="65044" x="6418263" y="1011238"/>
          <p14:tracePt t="65059" x="6308725" y="912813"/>
          <p14:tracePt t="65076" x="6235700" y="852488"/>
          <p14:tracePt t="65078" x="6211888" y="828675"/>
          <p14:tracePt t="65091" x="6175375" y="779463"/>
          <p14:tracePt t="65093" x="6138863" y="730250"/>
          <p14:tracePt t="65108" x="6089650" y="596900"/>
          <p14:tracePt t="65126" x="6053138" y="474663"/>
          <p14:tracePt t="65127" x="6040438" y="450850"/>
          <p14:tracePt t="65141" x="6040438" y="414338"/>
          <p14:tracePt t="65143" x="6040438" y="401638"/>
          <p14:tracePt t="65158" x="6040438" y="390525"/>
          <p14:tracePt t="65214" x="6065838" y="427038"/>
          <p14:tracePt t="65220" x="6065838" y="438150"/>
          <p14:tracePt t="65614" x="6065838" y="511175"/>
          <p14:tracePt t="65619" x="6065838" y="633413"/>
          <p14:tracePt t="65626" x="6065838" y="792163"/>
          <p14:tracePt t="65640" x="6065838" y="912813"/>
          <p14:tracePt t="65642" x="6029325" y="1084263"/>
          <p14:tracePt t="65657" x="5980113" y="1290638"/>
          <p14:tracePt t="65676" x="5919788" y="1449388"/>
          <p14:tracePt t="65691" x="5907088" y="1498600"/>
          <p14:tracePt t="65707" x="5894388" y="1522413"/>
          <p14:tracePt t="65726" x="5894388" y="1546225"/>
          <p14:tracePt t="65741" x="5894388" y="1584325"/>
          <p14:tracePt t="65757" x="5883275" y="1620838"/>
          <p14:tracePt t="65776" x="5883275" y="1681163"/>
          <p14:tracePt t="65791" x="5883275" y="1730375"/>
          <p14:tracePt t="65807" x="5883275" y="1778000"/>
          <p14:tracePt t="65826" x="5870575" y="1851025"/>
          <p14:tracePt t="65840" x="5870575" y="1887538"/>
          <p14:tracePt t="65857" x="5857875" y="1912938"/>
          <p14:tracePt t="65875" x="5857875" y="1924050"/>
          <p14:tracePt t="65891" x="5846763" y="1949450"/>
          <p14:tracePt t="65906" x="5834063" y="1997075"/>
          <p14:tracePt t="65926" x="5784850" y="2217738"/>
          <p14:tracePt t="65941" x="5773738" y="2290763"/>
          <p14:tracePt t="65957" x="5761038" y="2374900"/>
          <p14:tracePt t="65975" x="5748338" y="2424113"/>
          <p14:tracePt t="65990" x="5737225" y="2447925"/>
          <p14:tracePt t="66007" x="5737225" y="2473325"/>
          <p14:tracePt t="66026" x="5711825" y="2520950"/>
          <p14:tracePt t="66040" x="5700713" y="2533650"/>
          <p14:tracePt t="66057" x="5688013" y="2570163"/>
          <p14:tracePt t="66076" x="5675313" y="2570163"/>
          <p14:tracePt t="66124" x="5664200" y="2570163"/>
          <p14:tracePt t="74279" x="5627688" y="2606675"/>
          <p14:tracePt t="74285" x="5578475" y="2716213"/>
          <p14:tracePt t="74300" x="5468938" y="2984500"/>
          <p14:tracePt t="74318" x="5359400" y="3203575"/>
          <p14:tracePt t="74336" x="5176838" y="3459163"/>
          <p14:tracePt t="74351" x="5078413" y="3690938"/>
          <p14:tracePt t="74366" x="4957763" y="3910013"/>
          <p14:tracePt t="74386" x="4749800" y="4154488"/>
          <p14:tracePt t="74402" x="4627563" y="4300538"/>
          <p14:tracePt t="74416" x="4518025" y="4506913"/>
          <p14:tracePt t="74434" x="4408488" y="4702175"/>
          <p14:tracePt t="74436" x="4384675" y="4751388"/>
          <p14:tracePt t="74450" x="4348163" y="4824413"/>
          <p14:tracePt t="74451" x="4324350" y="4860925"/>
          <p14:tracePt t="74466" x="4251325" y="4970463"/>
          <p14:tracePt t="74485" x="4152900" y="5140325"/>
          <p14:tracePt t="74500" x="4116388" y="5226050"/>
          <p14:tracePt t="74516" x="4092575" y="5311775"/>
          <p14:tracePt t="74535" x="4032250" y="5457825"/>
          <p14:tracePt t="74550" x="3995738" y="5567363"/>
          <p14:tracePt t="74567" x="3959225" y="5724525"/>
          <p14:tracePt t="74570" x="3910013" y="5810250"/>
          <p14:tracePt t="74586" x="3873500" y="5907088"/>
          <p14:tracePt t="74600" x="3848100" y="5992813"/>
          <p14:tracePt t="74616" x="3787775" y="6102350"/>
          <p14:tracePt t="74636" x="3714750" y="6248400"/>
          <p14:tracePt t="74649" x="3665538" y="6370638"/>
          <p14:tracePt t="74666" x="3617913" y="6492875"/>
          <p14:tracePt t="74685" x="3544888" y="6675438"/>
          <p14:tracePt t="74700" x="3495675" y="6797675"/>
          <p14:tracePt t="75727" x="0" y="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name="Slide 26">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3 · ARGUMENTS</a:t>
            </a:r>
            <a:endParaRPr lang="en-US" sz="1250"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Recognizing an argument: the ballgame</a:t>
            </a:r>
            <a:endParaRPr lang="en-US" sz="2200" dirty="0"/>
          </a:p>
        </p:txBody>
      </p:sp>
      <p:sp>
        <p:nvSpPr>
          <p:cNvPr id="6" name="Shape 3"/>
          <p:cNvSpPr/>
          <p:nvPr/>
        </p:nvSpPr>
        <p:spPr>
          <a:xfrm>
            <a:off x="457200" y="2240280"/>
            <a:ext cx="11247120" cy="1554480"/>
          </a:xfrm>
          <a:prstGeom prst="roundRect">
            <a:avLst>
              <a:gd name="adj" fmla="val 5294"/>
            </a:avLst>
          </a:prstGeom>
          <a:solidFill>
            <a:srgbClr val="F3F8FC"/>
          </a:solidFill>
          <a:ln w="19050">
            <a:solidFill>
              <a:srgbClr val="00AEEF"/>
            </a:solidFill>
            <a:prstDash val="solid"/>
          </a:ln>
        </p:spPr>
        <p:txBody>
          <a:bodyPr/>
          <a:lstStyle/>
          <a:p>
            <a:endParaRPr lang="en-US"/>
          </a:p>
        </p:txBody>
      </p:sp>
      <p:sp>
        <p:nvSpPr>
          <p:cNvPr id="7" name="Text 4"/>
          <p:cNvSpPr txBox="1"/>
          <p:nvPr/>
        </p:nvSpPr>
        <p:spPr>
          <a:xfrm>
            <a:off x="731520" y="2377440"/>
            <a:ext cx="3657600" cy="320040"/>
          </a:xfrm>
          <a:prstGeom prst="rect">
            <a:avLst/>
          </a:prstGeom>
          <a:noFill/>
          <a:ln/>
        </p:spPr>
        <p:txBody>
          <a:bodyPr wrap="square" lIns="0" tIns="0" rIns="0" bIns="0" rtlCol="0" anchor="ctr"/>
          <a:lstStyle/>
          <a:p>
            <a:pPr marL="0" indent="0">
              <a:buNone/>
            </a:pPr>
            <a:r>
              <a:rPr lang="en-US" b="1" kern="0" spc="120" dirty="0">
                <a:solidFill>
                  <a:srgbClr val="203E5F"/>
                </a:solidFill>
                <a:latin typeface="Calibri" pitchFamily="34" charset="0"/>
                <a:ea typeface="Calibri" pitchFamily="34" charset="-122"/>
                <a:cs typeface="Calibri" pitchFamily="34" charset="-120"/>
              </a:rPr>
              <a:t>EXAMPLE 3</a:t>
            </a:r>
            <a:endParaRPr lang="en-US" dirty="0"/>
          </a:p>
        </p:txBody>
      </p:sp>
      <p:sp>
        <p:nvSpPr>
          <p:cNvPr id="8" name="Text 5"/>
          <p:cNvSpPr txBox="1"/>
          <p:nvPr/>
        </p:nvSpPr>
        <p:spPr>
          <a:xfrm>
            <a:off x="731520" y="2670048"/>
            <a:ext cx="10424160" cy="1051560"/>
          </a:xfrm>
          <a:prstGeom prst="rect">
            <a:avLst/>
          </a:prstGeom>
          <a:noFill/>
          <a:ln/>
        </p:spPr>
        <p:txBody>
          <a:bodyPr wrap="square" lIns="0" tIns="0" rIns="0" bIns="0" rtlCol="0" anchor="t"/>
          <a:lstStyle/>
          <a:p>
            <a:pPr marL="0" indent="0">
              <a:buNone/>
            </a:pPr>
            <a:r>
              <a:rPr lang="en-US" i="1" dirty="0">
                <a:solidFill>
                  <a:srgbClr val="26313F"/>
                </a:solidFill>
                <a:latin typeface="Calibri" pitchFamily="34" charset="0"/>
                <a:ea typeface="Calibri" pitchFamily="34" charset="-122"/>
                <a:cs typeface="Calibri" pitchFamily="34" charset="-120"/>
              </a:rPr>
              <a:t>“Out? Out? I was safe by a mile! Are you blind? He didn't even touch me with his glove!”</a:t>
            </a:r>
            <a:endParaRPr lang="en-US" dirty="0"/>
          </a:p>
        </p:txBody>
      </p:sp>
      <p:sp>
        <p:nvSpPr>
          <p:cNvPr id="9" name="Shape 6"/>
          <p:cNvSpPr/>
          <p:nvPr/>
        </p:nvSpPr>
        <p:spPr>
          <a:xfrm>
            <a:off x="457200" y="3931920"/>
            <a:ext cx="11247120" cy="2286000"/>
          </a:xfrm>
          <a:prstGeom prst="roundRect">
            <a:avLst>
              <a:gd name="adj" fmla="val 3600"/>
            </a:avLst>
          </a:prstGeom>
          <a:solidFill>
            <a:srgbClr val="FFFFFF"/>
          </a:solidFill>
          <a:ln w="19050">
            <a:solidFill>
              <a:srgbClr val="00AEEF"/>
            </a:solidFill>
            <a:prstDash val="solid"/>
          </a:ln>
        </p:spPr>
        <p:txBody>
          <a:bodyPr/>
          <a:lstStyle/>
          <a:p>
            <a:endParaRPr lang="en-US"/>
          </a:p>
        </p:txBody>
      </p:sp>
      <p:sp>
        <p:nvSpPr>
          <p:cNvPr id="10" name="Text 7"/>
          <p:cNvSpPr txBox="1"/>
          <p:nvPr/>
        </p:nvSpPr>
        <p:spPr>
          <a:xfrm>
            <a:off x="731520" y="4069080"/>
            <a:ext cx="2743200" cy="320040"/>
          </a:xfrm>
          <a:prstGeom prst="rect">
            <a:avLst/>
          </a:prstGeom>
          <a:noFill/>
          <a:ln/>
        </p:spPr>
        <p:txBody>
          <a:bodyPr wrap="square" lIns="0" tIns="0" rIns="0" bIns="0" rtlCol="0" anchor="ctr"/>
          <a:lstStyle/>
          <a:p>
            <a:pPr marL="0" indent="0">
              <a:buNone/>
            </a:pPr>
            <a:r>
              <a:rPr lang="en-US" b="1" kern="0" spc="120" dirty="0">
                <a:solidFill>
                  <a:srgbClr val="5E6B7A"/>
                </a:solidFill>
                <a:latin typeface="Calibri" pitchFamily="34" charset="0"/>
                <a:ea typeface="Calibri" pitchFamily="34" charset="-122"/>
                <a:cs typeface="Calibri" pitchFamily="34" charset="-120"/>
              </a:rPr>
              <a:t>ANALYSIS</a:t>
            </a:r>
            <a:endParaRPr lang="en-US" dirty="0"/>
          </a:p>
        </p:txBody>
      </p:sp>
      <p:sp>
        <p:nvSpPr>
          <p:cNvPr id="11" name="Text 8"/>
          <p:cNvSpPr txBox="1"/>
          <p:nvPr/>
        </p:nvSpPr>
        <p:spPr>
          <a:xfrm>
            <a:off x="731520" y="4389120"/>
            <a:ext cx="8595360" cy="1645920"/>
          </a:xfrm>
          <a:prstGeom prst="rect">
            <a:avLst/>
          </a:prstGeom>
          <a:noFill/>
          <a:ln/>
        </p:spPr>
        <p:txBody>
          <a:bodyPr wrap="square" lIns="0" tIns="0" rIns="0" bIns="0" rtlCol="0" anchor="t"/>
          <a:lstStyle/>
          <a:p>
            <a:pPr marL="0" indent="0">
              <a:lnSpc>
                <a:spcPct val="115000"/>
              </a:lnSpc>
              <a:buNone/>
            </a:pPr>
            <a:r>
              <a:rPr lang="en-US" dirty="0">
                <a:solidFill>
                  <a:srgbClr val="26313F"/>
                </a:solidFill>
                <a:latin typeface="Calibri" pitchFamily="34" charset="0"/>
                <a:ea typeface="Calibri" pitchFamily="34" charset="-122"/>
                <a:cs typeface="Calibri" pitchFamily="34" charset="-120"/>
              </a:rPr>
              <a:t>A runner just called out is trying to convince the umpire that he was safe. His one real premise: the fielder never touched him with the glove. The rest — “Are you blind?” — is noise, not part of the argument itself.</a:t>
            </a:r>
            <a:endParaRPr lang="en-US" dirty="0"/>
          </a:p>
        </p:txBody>
      </p:sp>
      <p:sp>
        <p:nvSpPr>
          <p:cNvPr id="12" name="Shape 9"/>
          <p:cNvSpPr/>
          <p:nvPr/>
        </p:nvSpPr>
        <p:spPr>
          <a:xfrm>
            <a:off x="9692640" y="4343400"/>
            <a:ext cx="1005840" cy="1005840"/>
          </a:xfrm>
          <a:prstGeom prst="ellipse">
            <a:avLst/>
          </a:prstGeom>
          <a:solidFill>
            <a:srgbClr val="2E9E4C"/>
          </a:solidFill>
          <a:ln/>
        </p:spPr>
        <p:txBody>
          <a:bodyPr/>
          <a:lstStyle/>
          <a:p>
            <a:endParaRPr lang="en-US"/>
          </a:p>
        </p:txBody>
      </p:sp>
      <p:sp>
        <p:nvSpPr>
          <p:cNvPr id="13" name="Text 10"/>
          <p:cNvSpPr txBox="1"/>
          <p:nvPr/>
        </p:nvSpPr>
        <p:spPr>
          <a:xfrm>
            <a:off x="9692640" y="4343400"/>
            <a:ext cx="1005840" cy="1005840"/>
          </a:xfrm>
          <a:prstGeom prst="rect">
            <a:avLst/>
          </a:prstGeom>
          <a:noFill/>
          <a:ln/>
        </p:spPr>
        <p:txBody>
          <a:bodyPr wrap="square" lIns="0" tIns="0" rIns="0" bIns="0" rtlCol="0" anchor="ctr"/>
          <a:lstStyle/>
          <a:p>
            <a:pPr marL="0" indent="0" algn="ctr">
              <a:buNone/>
            </a:pPr>
            <a:r>
              <a:rPr lang="en-US" sz="2800" b="1" dirty="0">
                <a:solidFill>
                  <a:srgbClr val="FFFFFF"/>
                </a:solidFill>
                <a:latin typeface="Calibri" pitchFamily="34" charset="0"/>
                <a:ea typeface="Calibri" pitchFamily="34" charset="-122"/>
                <a:cs typeface="Calibri" pitchFamily="34" charset="-120"/>
              </a:rPr>
              <a:t>✓</a:t>
            </a:r>
            <a:endParaRPr lang="en-US" sz="2800" dirty="0"/>
          </a:p>
        </p:txBody>
      </p:sp>
      <p:sp>
        <p:nvSpPr>
          <p:cNvPr id="14" name="Text 11"/>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5" name="Text 12"/>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26</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142536"/>
    </mc:Choice>
    <mc:Fallback xmlns="">
      <p:transition spd="slow" advTm="14253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name="Slide 27">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b="1" kern="0" spc="150" dirty="0">
                <a:solidFill>
                  <a:srgbClr val="00AEEF"/>
                </a:solidFill>
                <a:latin typeface="Calibri" pitchFamily="34" charset="0"/>
                <a:ea typeface="Calibri" pitchFamily="34" charset="-122"/>
                <a:cs typeface="Calibri" pitchFamily="34" charset="-120"/>
              </a:rPr>
              <a:t>PART 3 · ARGUMENTS</a:t>
            </a:r>
            <a:endParaRPr lang="en-US"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Not an argument: commands and threats</a:t>
            </a:r>
            <a:endParaRPr lang="en-US" sz="2200" dirty="0"/>
          </a:p>
        </p:txBody>
      </p:sp>
      <p:sp>
        <p:nvSpPr>
          <p:cNvPr id="6" name="Shape 3"/>
          <p:cNvSpPr/>
          <p:nvPr/>
        </p:nvSpPr>
        <p:spPr>
          <a:xfrm>
            <a:off x="457200" y="2240280"/>
            <a:ext cx="11247120" cy="1554480"/>
          </a:xfrm>
          <a:prstGeom prst="roundRect">
            <a:avLst>
              <a:gd name="adj" fmla="val 5294"/>
            </a:avLst>
          </a:prstGeom>
          <a:solidFill>
            <a:srgbClr val="F3F8FC"/>
          </a:solidFill>
          <a:ln w="19050">
            <a:solidFill>
              <a:srgbClr val="00AEEF"/>
            </a:solidFill>
            <a:prstDash val="solid"/>
          </a:ln>
        </p:spPr>
        <p:txBody>
          <a:bodyPr/>
          <a:lstStyle/>
          <a:p>
            <a:endParaRPr lang="en-US"/>
          </a:p>
        </p:txBody>
      </p:sp>
      <p:sp>
        <p:nvSpPr>
          <p:cNvPr id="7" name="Text 4"/>
          <p:cNvSpPr txBox="1"/>
          <p:nvPr/>
        </p:nvSpPr>
        <p:spPr>
          <a:xfrm>
            <a:off x="731520" y="2377440"/>
            <a:ext cx="3657600" cy="320040"/>
          </a:xfrm>
          <a:prstGeom prst="rect">
            <a:avLst/>
          </a:prstGeom>
          <a:noFill/>
          <a:ln/>
        </p:spPr>
        <p:txBody>
          <a:bodyPr wrap="square" lIns="0" tIns="0" rIns="0" bIns="0" rtlCol="0" anchor="ctr"/>
          <a:lstStyle/>
          <a:p>
            <a:pPr marL="0" indent="0">
              <a:buNone/>
            </a:pPr>
            <a:r>
              <a:rPr lang="en-US" b="1" kern="0" spc="120" dirty="0">
                <a:solidFill>
                  <a:srgbClr val="203E5F"/>
                </a:solidFill>
                <a:latin typeface="Calibri" pitchFamily="34" charset="0"/>
                <a:ea typeface="Calibri" pitchFamily="34" charset="-122"/>
                <a:cs typeface="Calibri" pitchFamily="34" charset="-120"/>
              </a:rPr>
              <a:t>EXAMPLE 4</a:t>
            </a:r>
            <a:endParaRPr lang="en-US" dirty="0"/>
          </a:p>
        </p:txBody>
      </p:sp>
      <p:sp>
        <p:nvSpPr>
          <p:cNvPr id="8" name="Text 5"/>
          <p:cNvSpPr txBox="1"/>
          <p:nvPr/>
        </p:nvSpPr>
        <p:spPr>
          <a:xfrm>
            <a:off x="731520" y="2670048"/>
            <a:ext cx="10424160" cy="1051560"/>
          </a:xfrm>
          <a:prstGeom prst="rect">
            <a:avLst/>
          </a:prstGeom>
          <a:noFill/>
          <a:ln/>
        </p:spPr>
        <p:txBody>
          <a:bodyPr wrap="square" lIns="0" tIns="0" rIns="0" bIns="0" rtlCol="0" anchor="t"/>
          <a:lstStyle/>
          <a:p>
            <a:pPr marL="0" indent="0">
              <a:buNone/>
            </a:pPr>
            <a:r>
              <a:rPr lang="en-US" i="1" dirty="0">
                <a:solidFill>
                  <a:srgbClr val="26313F"/>
                </a:solidFill>
                <a:latin typeface="Calibri" pitchFamily="34" charset="0"/>
                <a:ea typeface="Calibri" pitchFamily="34" charset="-122"/>
                <a:cs typeface="Calibri" pitchFamily="34" charset="-120"/>
              </a:rPr>
              <a:t>“Give me that wrench.”</a:t>
            </a:r>
            <a:endParaRPr lang="en-US" dirty="0"/>
          </a:p>
        </p:txBody>
      </p:sp>
      <p:sp>
        <p:nvSpPr>
          <p:cNvPr id="9" name="Shape 6"/>
          <p:cNvSpPr/>
          <p:nvPr/>
        </p:nvSpPr>
        <p:spPr>
          <a:xfrm>
            <a:off x="457200" y="3931920"/>
            <a:ext cx="11247120" cy="2286000"/>
          </a:xfrm>
          <a:prstGeom prst="roundRect">
            <a:avLst>
              <a:gd name="adj" fmla="val 3600"/>
            </a:avLst>
          </a:prstGeom>
          <a:solidFill>
            <a:srgbClr val="FFFFFF"/>
          </a:solidFill>
          <a:ln w="19050">
            <a:solidFill>
              <a:srgbClr val="00AEEF"/>
            </a:solidFill>
            <a:prstDash val="solid"/>
          </a:ln>
        </p:spPr>
        <p:txBody>
          <a:bodyPr/>
          <a:lstStyle/>
          <a:p>
            <a:endParaRPr lang="en-US"/>
          </a:p>
        </p:txBody>
      </p:sp>
      <p:sp>
        <p:nvSpPr>
          <p:cNvPr id="10" name="Text 7"/>
          <p:cNvSpPr txBox="1"/>
          <p:nvPr/>
        </p:nvSpPr>
        <p:spPr>
          <a:xfrm>
            <a:off x="731520" y="4069080"/>
            <a:ext cx="2743200" cy="320040"/>
          </a:xfrm>
          <a:prstGeom prst="rect">
            <a:avLst/>
          </a:prstGeom>
          <a:noFill/>
          <a:ln/>
        </p:spPr>
        <p:txBody>
          <a:bodyPr wrap="square" lIns="0" tIns="0" rIns="0" bIns="0" rtlCol="0" anchor="ctr"/>
          <a:lstStyle/>
          <a:p>
            <a:pPr marL="0" indent="0">
              <a:buNone/>
            </a:pPr>
            <a:r>
              <a:rPr lang="en-US" b="1" kern="0" spc="120" dirty="0">
                <a:solidFill>
                  <a:srgbClr val="5E6B7A"/>
                </a:solidFill>
                <a:latin typeface="Calibri" pitchFamily="34" charset="0"/>
                <a:ea typeface="Calibri" pitchFamily="34" charset="-122"/>
                <a:cs typeface="Calibri" pitchFamily="34" charset="-120"/>
              </a:rPr>
              <a:t>ANALYSIS</a:t>
            </a:r>
            <a:endParaRPr lang="en-US" dirty="0"/>
          </a:p>
        </p:txBody>
      </p:sp>
      <p:sp>
        <p:nvSpPr>
          <p:cNvPr id="11" name="Text 8"/>
          <p:cNvSpPr txBox="1"/>
          <p:nvPr/>
        </p:nvSpPr>
        <p:spPr>
          <a:xfrm>
            <a:off x="731520" y="4389120"/>
            <a:ext cx="8595360" cy="1645920"/>
          </a:xfrm>
          <a:prstGeom prst="rect">
            <a:avLst/>
          </a:prstGeom>
          <a:noFill/>
          <a:ln/>
        </p:spPr>
        <p:txBody>
          <a:bodyPr wrap="square" lIns="0" tIns="0" rIns="0" bIns="0" rtlCol="0" anchor="t"/>
          <a:lstStyle/>
          <a:p>
            <a:pPr marL="0" indent="0">
              <a:lnSpc>
                <a:spcPct val="115000"/>
              </a:lnSpc>
              <a:buNone/>
            </a:pPr>
            <a:r>
              <a:rPr lang="en-US" dirty="0">
                <a:solidFill>
                  <a:srgbClr val="26313F"/>
                </a:solidFill>
                <a:latin typeface="Calibri" pitchFamily="34" charset="0"/>
                <a:ea typeface="Calibri" pitchFamily="34" charset="-122"/>
                <a:cs typeface="Calibri" pitchFamily="34" charset="-120"/>
              </a:rPr>
              <a:t>This is trying to convince someone to do something — but it isn't trying to convince anyone that a claim is true. Commands and threats aren't built from premises and conclusions, so however forceful they are, they aren't arguments.</a:t>
            </a:r>
            <a:endParaRPr lang="en-US" dirty="0"/>
          </a:p>
        </p:txBody>
      </p:sp>
      <p:sp>
        <p:nvSpPr>
          <p:cNvPr id="12" name="Shape 9"/>
          <p:cNvSpPr/>
          <p:nvPr/>
        </p:nvSpPr>
        <p:spPr>
          <a:xfrm>
            <a:off x="9692640" y="4343400"/>
            <a:ext cx="1005840" cy="1005840"/>
          </a:xfrm>
          <a:prstGeom prst="ellipse">
            <a:avLst/>
          </a:prstGeom>
          <a:solidFill>
            <a:srgbClr val="C0392B"/>
          </a:solidFill>
          <a:ln/>
        </p:spPr>
        <p:txBody>
          <a:bodyPr/>
          <a:lstStyle/>
          <a:p>
            <a:endParaRPr lang="en-US"/>
          </a:p>
        </p:txBody>
      </p:sp>
      <p:sp>
        <p:nvSpPr>
          <p:cNvPr id="13" name="Text 10"/>
          <p:cNvSpPr txBox="1"/>
          <p:nvPr/>
        </p:nvSpPr>
        <p:spPr>
          <a:xfrm>
            <a:off x="9692640" y="4343400"/>
            <a:ext cx="1005840" cy="1005840"/>
          </a:xfrm>
          <a:prstGeom prst="rect">
            <a:avLst/>
          </a:prstGeom>
          <a:noFill/>
          <a:ln/>
        </p:spPr>
        <p:txBody>
          <a:bodyPr wrap="square" lIns="0" tIns="0" rIns="0" bIns="0" rtlCol="0" anchor="ctr"/>
          <a:lstStyle/>
          <a:p>
            <a:pPr marL="0" indent="0" algn="ctr">
              <a:buNone/>
            </a:pPr>
            <a:r>
              <a:rPr lang="en-US" sz="2800" b="1" dirty="0">
                <a:solidFill>
                  <a:srgbClr val="FFFFFF"/>
                </a:solidFill>
                <a:latin typeface="Calibri" pitchFamily="34" charset="0"/>
                <a:ea typeface="Calibri" pitchFamily="34" charset="-122"/>
                <a:cs typeface="Calibri" pitchFamily="34" charset="-120"/>
              </a:rPr>
              <a:t>✗</a:t>
            </a:r>
            <a:endParaRPr lang="en-US" sz="2800" dirty="0"/>
          </a:p>
        </p:txBody>
      </p:sp>
      <p:sp>
        <p:nvSpPr>
          <p:cNvPr id="14" name="Text 11"/>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5" name="Text 12"/>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27</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24493"/>
    </mc:Choice>
    <mc:Fallback xmlns="">
      <p:transition spd="slow" advTm="2449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name="Slide 28">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3 · ARGUMENTS</a:t>
            </a:r>
            <a:endParaRPr lang="en-US" sz="1250"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Not an argument: instructions</a:t>
            </a:r>
            <a:endParaRPr lang="en-US" sz="2200" dirty="0"/>
          </a:p>
        </p:txBody>
      </p:sp>
      <p:sp>
        <p:nvSpPr>
          <p:cNvPr id="6" name="Shape 3"/>
          <p:cNvSpPr/>
          <p:nvPr/>
        </p:nvSpPr>
        <p:spPr>
          <a:xfrm>
            <a:off x="457200" y="2240280"/>
            <a:ext cx="11247120" cy="1554480"/>
          </a:xfrm>
          <a:prstGeom prst="roundRect">
            <a:avLst>
              <a:gd name="adj" fmla="val 5294"/>
            </a:avLst>
          </a:prstGeom>
          <a:solidFill>
            <a:srgbClr val="F3F8FC"/>
          </a:solidFill>
          <a:ln w="19050">
            <a:solidFill>
              <a:srgbClr val="00AEEF"/>
            </a:solidFill>
            <a:prstDash val="solid"/>
          </a:ln>
        </p:spPr>
        <p:txBody>
          <a:bodyPr/>
          <a:lstStyle/>
          <a:p>
            <a:endParaRPr lang="en-US"/>
          </a:p>
        </p:txBody>
      </p:sp>
      <p:sp>
        <p:nvSpPr>
          <p:cNvPr id="7" name="Text 4"/>
          <p:cNvSpPr txBox="1"/>
          <p:nvPr/>
        </p:nvSpPr>
        <p:spPr>
          <a:xfrm>
            <a:off x="731520" y="2377440"/>
            <a:ext cx="3657600" cy="320040"/>
          </a:xfrm>
          <a:prstGeom prst="rect">
            <a:avLst/>
          </a:prstGeom>
          <a:noFill/>
          <a:ln/>
        </p:spPr>
        <p:txBody>
          <a:bodyPr wrap="square" lIns="0" tIns="0" rIns="0" bIns="0" rtlCol="0" anchor="ctr"/>
          <a:lstStyle/>
          <a:p>
            <a:pPr marL="0" indent="0">
              <a:buNone/>
            </a:pPr>
            <a:r>
              <a:rPr lang="en-US" b="1" kern="0" spc="120" dirty="0">
                <a:solidFill>
                  <a:srgbClr val="203E5F"/>
                </a:solidFill>
                <a:latin typeface="Calibri" pitchFamily="34" charset="0"/>
                <a:ea typeface="Calibri" pitchFamily="34" charset="-122"/>
                <a:cs typeface="Calibri" pitchFamily="34" charset="-120"/>
              </a:rPr>
              <a:t>EXAMPLE 5</a:t>
            </a:r>
            <a:endParaRPr lang="en-US" dirty="0"/>
          </a:p>
        </p:txBody>
      </p:sp>
      <p:sp>
        <p:nvSpPr>
          <p:cNvPr id="8" name="Text 5"/>
          <p:cNvSpPr txBox="1"/>
          <p:nvPr/>
        </p:nvSpPr>
        <p:spPr>
          <a:xfrm>
            <a:off x="731520" y="2670048"/>
            <a:ext cx="10424160" cy="1051560"/>
          </a:xfrm>
          <a:prstGeom prst="rect">
            <a:avLst/>
          </a:prstGeom>
          <a:noFill/>
          <a:ln/>
        </p:spPr>
        <p:txBody>
          <a:bodyPr wrap="square" lIns="0" tIns="0" rIns="0" bIns="0" rtlCol="0" anchor="t"/>
          <a:lstStyle/>
          <a:p>
            <a:pPr marL="0" indent="0">
              <a:buNone/>
            </a:pPr>
            <a:r>
              <a:rPr lang="en-US" i="1" dirty="0">
                <a:solidFill>
                  <a:srgbClr val="26313F"/>
                </a:solidFill>
                <a:latin typeface="Calibri" pitchFamily="34" charset="0"/>
                <a:ea typeface="Calibri" pitchFamily="34" charset="-122"/>
                <a:cs typeface="Calibri" pitchFamily="34" charset="-120"/>
              </a:rPr>
              <a:t>“Follow the directions provided by your doctor. This medicine may be taken with or without food. Store at room temperature.”</a:t>
            </a:r>
            <a:endParaRPr lang="en-US" dirty="0"/>
          </a:p>
        </p:txBody>
      </p:sp>
      <p:sp>
        <p:nvSpPr>
          <p:cNvPr id="9" name="Shape 6"/>
          <p:cNvSpPr/>
          <p:nvPr/>
        </p:nvSpPr>
        <p:spPr>
          <a:xfrm>
            <a:off x="457200" y="3931920"/>
            <a:ext cx="11247120" cy="2286000"/>
          </a:xfrm>
          <a:prstGeom prst="roundRect">
            <a:avLst>
              <a:gd name="adj" fmla="val 3600"/>
            </a:avLst>
          </a:prstGeom>
          <a:solidFill>
            <a:srgbClr val="FFFFFF"/>
          </a:solidFill>
          <a:ln w="19050">
            <a:solidFill>
              <a:srgbClr val="00AEEF"/>
            </a:solidFill>
            <a:prstDash val="solid"/>
          </a:ln>
        </p:spPr>
        <p:txBody>
          <a:bodyPr/>
          <a:lstStyle/>
          <a:p>
            <a:endParaRPr lang="en-US"/>
          </a:p>
        </p:txBody>
      </p:sp>
      <p:sp>
        <p:nvSpPr>
          <p:cNvPr id="10" name="Text 7"/>
          <p:cNvSpPr txBox="1"/>
          <p:nvPr/>
        </p:nvSpPr>
        <p:spPr>
          <a:xfrm>
            <a:off x="731520" y="4069080"/>
            <a:ext cx="2743200" cy="320040"/>
          </a:xfrm>
          <a:prstGeom prst="rect">
            <a:avLst/>
          </a:prstGeom>
          <a:noFill/>
          <a:ln/>
        </p:spPr>
        <p:txBody>
          <a:bodyPr wrap="square" lIns="0" tIns="0" rIns="0" bIns="0" rtlCol="0" anchor="ctr"/>
          <a:lstStyle/>
          <a:p>
            <a:pPr marL="0" indent="0">
              <a:buNone/>
            </a:pPr>
            <a:r>
              <a:rPr lang="en-US" b="1" kern="0" spc="120" dirty="0">
                <a:solidFill>
                  <a:srgbClr val="5E6B7A"/>
                </a:solidFill>
                <a:latin typeface="Calibri" pitchFamily="34" charset="0"/>
                <a:ea typeface="Calibri" pitchFamily="34" charset="-122"/>
                <a:cs typeface="Calibri" pitchFamily="34" charset="-120"/>
              </a:rPr>
              <a:t>ANALYSIS</a:t>
            </a:r>
            <a:endParaRPr lang="en-US" dirty="0"/>
          </a:p>
        </p:txBody>
      </p:sp>
      <p:sp>
        <p:nvSpPr>
          <p:cNvPr id="11" name="Text 8"/>
          <p:cNvSpPr txBox="1"/>
          <p:nvPr/>
        </p:nvSpPr>
        <p:spPr>
          <a:xfrm>
            <a:off x="731520" y="4389120"/>
            <a:ext cx="8595360" cy="1645920"/>
          </a:xfrm>
          <a:prstGeom prst="rect">
            <a:avLst/>
          </a:prstGeom>
          <a:noFill/>
          <a:ln/>
        </p:spPr>
        <p:txBody>
          <a:bodyPr wrap="square" lIns="0" tIns="0" rIns="0" bIns="0" rtlCol="0" anchor="t"/>
          <a:lstStyle/>
          <a:p>
            <a:pPr marL="0" indent="0">
              <a:lnSpc>
                <a:spcPct val="115000"/>
              </a:lnSpc>
              <a:buNone/>
            </a:pPr>
            <a:r>
              <a:rPr lang="en-US" dirty="0">
                <a:solidFill>
                  <a:srgbClr val="26313F"/>
                </a:solidFill>
                <a:latin typeface="Calibri" pitchFamily="34" charset="0"/>
                <a:ea typeface="Calibri" pitchFamily="34" charset="-122"/>
                <a:cs typeface="Calibri" pitchFamily="34" charset="-120"/>
              </a:rPr>
              <a:t>Instructions, explanations, and descriptions can use perfectly good declarative sentences — but they aren't intended to convince you that some claim is true. They're telling you what to do, not arguing for a conclusion.</a:t>
            </a:r>
            <a:endParaRPr lang="en-US" dirty="0"/>
          </a:p>
        </p:txBody>
      </p:sp>
      <p:sp>
        <p:nvSpPr>
          <p:cNvPr id="12" name="Shape 9"/>
          <p:cNvSpPr/>
          <p:nvPr/>
        </p:nvSpPr>
        <p:spPr>
          <a:xfrm>
            <a:off x="9692640" y="4343400"/>
            <a:ext cx="1005840" cy="1005840"/>
          </a:xfrm>
          <a:prstGeom prst="ellipse">
            <a:avLst/>
          </a:prstGeom>
          <a:solidFill>
            <a:srgbClr val="C0392B"/>
          </a:solidFill>
          <a:ln/>
        </p:spPr>
        <p:txBody>
          <a:bodyPr/>
          <a:lstStyle/>
          <a:p>
            <a:endParaRPr lang="en-US"/>
          </a:p>
        </p:txBody>
      </p:sp>
      <p:sp>
        <p:nvSpPr>
          <p:cNvPr id="13" name="Text 10"/>
          <p:cNvSpPr txBox="1"/>
          <p:nvPr/>
        </p:nvSpPr>
        <p:spPr>
          <a:xfrm>
            <a:off x="9692640" y="4343400"/>
            <a:ext cx="1005840" cy="1005840"/>
          </a:xfrm>
          <a:prstGeom prst="rect">
            <a:avLst/>
          </a:prstGeom>
          <a:noFill/>
          <a:ln/>
        </p:spPr>
        <p:txBody>
          <a:bodyPr wrap="square" lIns="0" tIns="0" rIns="0" bIns="0" rtlCol="0" anchor="ctr"/>
          <a:lstStyle/>
          <a:p>
            <a:pPr marL="0" indent="0" algn="ctr">
              <a:buNone/>
            </a:pPr>
            <a:r>
              <a:rPr lang="en-US" sz="2800" b="1" dirty="0">
                <a:solidFill>
                  <a:srgbClr val="FFFFFF"/>
                </a:solidFill>
                <a:latin typeface="Calibri" pitchFamily="34" charset="0"/>
                <a:ea typeface="Calibri" pitchFamily="34" charset="-122"/>
                <a:cs typeface="Calibri" pitchFamily="34" charset="-120"/>
              </a:rPr>
              <a:t>✗</a:t>
            </a:r>
            <a:endParaRPr lang="en-US" sz="2800" dirty="0"/>
          </a:p>
        </p:txBody>
      </p:sp>
      <p:sp>
        <p:nvSpPr>
          <p:cNvPr id="14" name="Text 11"/>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5" name="Text 12"/>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28</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56102"/>
    </mc:Choice>
    <mc:Fallback xmlns="">
      <p:transition spd="slow" advTm="5610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name="Slide 30">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6"/>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3 · ARGUMENTS</a:t>
            </a:r>
            <a:endParaRPr lang="en-US" sz="1250"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Not an argument: an explanation</a:t>
            </a:r>
            <a:endParaRPr lang="en-US" sz="2200" dirty="0"/>
          </a:p>
        </p:txBody>
      </p:sp>
      <p:sp>
        <p:nvSpPr>
          <p:cNvPr id="6" name="Shape 3"/>
          <p:cNvSpPr/>
          <p:nvPr/>
        </p:nvSpPr>
        <p:spPr>
          <a:xfrm>
            <a:off x="457200" y="2240280"/>
            <a:ext cx="11247120" cy="1554480"/>
          </a:xfrm>
          <a:prstGeom prst="roundRect">
            <a:avLst>
              <a:gd name="adj" fmla="val 5294"/>
            </a:avLst>
          </a:prstGeom>
          <a:solidFill>
            <a:srgbClr val="F3F8FC"/>
          </a:solidFill>
          <a:ln w="19050">
            <a:solidFill>
              <a:srgbClr val="00AEEF"/>
            </a:solidFill>
            <a:prstDash val="solid"/>
          </a:ln>
        </p:spPr>
        <p:txBody>
          <a:bodyPr/>
          <a:lstStyle/>
          <a:p>
            <a:endParaRPr lang="en-US"/>
          </a:p>
        </p:txBody>
      </p:sp>
      <p:sp>
        <p:nvSpPr>
          <p:cNvPr id="7" name="Text 4"/>
          <p:cNvSpPr txBox="1"/>
          <p:nvPr/>
        </p:nvSpPr>
        <p:spPr>
          <a:xfrm>
            <a:off x="731520" y="2377440"/>
            <a:ext cx="3657600" cy="320040"/>
          </a:xfrm>
          <a:prstGeom prst="rect">
            <a:avLst/>
          </a:prstGeom>
          <a:noFill/>
          <a:ln/>
        </p:spPr>
        <p:txBody>
          <a:bodyPr wrap="square" lIns="0" tIns="0" rIns="0" bIns="0" rtlCol="0" anchor="ctr"/>
          <a:lstStyle/>
          <a:p>
            <a:pPr marL="0" indent="0">
              <a:buNone/>
            </a:pPr>
            <a:r>
              <a:rPr lang="en-US" b="1" kern="0" spc="120" dirty="0">
                <a:solidFill>
                  <a:srgbClr val="203E5F"/>
                </a:solidFill>
                <a:latin typeface="Calibri" pitchFamily="34" charset="0"/>
                <a:ea typeface="Calibri" pitchFamily="34" charset="-122"/>
                <a:cs typeface="Calibri" pitchFamily="34" charset="-120"/>
              </a:rPr>
              <a:t>EXAMPLE 7</a:t>
            </a:r>
            <a:endParaRPr lang="en-US" dirty="0"/>
          </a:p>
        </p:txBody>
      </p:sp>
      <p:sp>
        <p:nvSpPr>
          <p:cNvPr id="8" name="Text 5"/>
          <p:cNvSpPr txBox="1"/>
          <p:nvPr/>
        </p:nvSpPr>
        <p:spPr>
          <a:xfrm>
            <a:off x="731520" y="2670048"/>
            <a:ext cx="10424160" cy="1051560"/>
          </a:xfrm>
          <a:prstGeom prst="rect">
            <a:avLst/>
          </a:prstGeom>
          <a:noFill/>
          <a:ln/>
        </p:spPr>
        <p:txBody>
          <a:bodyPr wrap="square" lIns="0" tIns="0" rIns="0" bIns="0" rtlCol="0" anchor="t"/>
          <a:lstStyle/>
          <a:p>
            <a:pPr marL="0" indent="0">
              <a:buNone/>
            </a:pPr>
            <a:r>
              <a:rPr lang="en-US" i="1" dirty="0">
                <a:solidFill>
                  <a:srgbClr val="26313F"/>
                </a:solidFill>
                <a:latin typeface="Calibri" pitchFamily="34" charset="0"/>
                <a:ea typeface="Calibri" pitchFamily="34" charset="-122"/>
                <a:cs typeface="Calibri" pitchFamily="34" charset="-120"/>
              </a:rPr>
              <a:t>“The sky is blue. That's because sunlight is refracted through the air so that other wavelengths are diminished.”</a:t>
            </a:r>
            <a:endParaRPr lang="en-US" dirty="0"/>
          </a:p>
        </p:txBody>
      </p:sp>
      <p:sp>
        <p:nvSpPr>
          <p:cNvPr id="9" name="Shape 6"/>
          <p:cNvSpPr/>
          <p:nvPr/>
        </p:nvSpPr>
        <p:spPr>
          <a:xfrm>
            <a:off x="457200" y="3931920"/>
            <a:ext cx="11247120" cy="2286000"/>
          </a:xfrm>
          <a:prstGeom prst="roundRect">
            <a:avLst>
              <a:gd name="adj" fmla="val 3600"/>
            </a:avLst>
          </a:prstGeom>
          <a:solidFill>
            <a:srgbClr val="FFFFFF"/>
          </a:solidFill>
          <a:ln w="19050">
            <a:solidFill>
              <a:srgbClr val="00AEEF"/>
            </a:solidFill>
            <a:prstDash val="solid"/>
          </a:ln>
        </p:spPr>
        <p:txBody>
          <a:bodyPr/>
          <a:lstStyle/>
          <a:p>
            <a:endParaRPr lang="en-US"/>
          </a:p>
        </p:txBody>
      </p:sp>
      <p:sp>
        <p:nvSpPr>
          <p:cNvPr id="10" name="Text 7"/>
          <p:cNvSpPr txBox="1"/>
          <p:nvPr/>
        </p:nvSpPr>
        <p:spPr>
          <a:xfrm>
            <a:off x="731520" y="4069080"/>
            <a:ext cx="2743200" cy="320040"/>
          </a:xfrm>
          <a:prstGeom prst="rect">
            <a:avLst/>
          </a:prstGeom>
          <a:noFill/>
          <a:ln/>
        </p:spPr>
        <p:txBody>
          <a:bodyPr wrap="square" lIns="0" tIns="0" rIns="0" bIns="0" rtlCol="0" anchor="ctr"/>
          <a:lstStyle/>
          <a:p>
            <a:pPr marL="0" indent="0">
              <a:buNone/>
            </a:pPr>
            <a:r>
              <a:rPr lang="en-US" b="1" kern="0" spc="120" dirty="0">
                <a:solidFill>
                  <a:srgbClr val="5E6B7A"/>
                </a:solidFill>
                <a:latin typeface="Calibri" pitchFamily="34" charset="0"/>
                <a:ea typeface="Calibri" pitchFamily="34" charset="-122"/>
                <a:cs typeface="Calibri" pitchFamily="34" charset="-120"/>
              </a:rPr>
              <a:t>ANALYSIS</a:t>
            </a:r>
            <a:endParaRPr lang="en-US" dirty="0"/>
          </a:p>
        </p:txBody>
      </p:sp>
      <p:sp>
        <p:nvSpPr>
          <p:cNvPr id="11" name="Text 8"/>
          <p:cNvSpPr txBox="1"/>
          <p:nvPr/>
        </p:nvSpPr>
        <p:spPr>
          <a:xfrm>
            <a:off x="731520" y="4389120"/>
            <a:ext cx="8595360" cy="1645920"/>
          </a:xfrm>
          <a:prstGeom prst="rect">
            <a:avLst/>
          </a:prstGeom>
          <a:noFill/>
          <a:ln/>
        </p:spPr>
        <p:txBody>
          <a:bodyPr wrap="square" lIns="0" tIns="0" rIns="0" bIns="0" rtlCol="0" anchor="t"/>
          <a:lstStyle/>
          <a:p>
            <a:pPr marL="0" indent="0">
              <a:lnSpc>
                <a:spcPct val="115000"/>
              </a:lnSpc>
              <a:buNone/>
            </a:pPr>
            <a:r>
              <a:rPr lang="en-US" dirty="0">
                <a:solidFill>
                  <a:srgbClr val="26313F"/>
                </a:solidFill>
                <a:latin typeface="Calibri" pitchFamily="34" charset="0"/>
                <a:ea typeface="Calibri" pitchFamily="34" charset="-122"/>
                <a:cs typeface="Calibri" pitchFamily="34" charset="-120"/>
              </a:rPr>
              <a:t>This isn't trying to convince you the sky is blue — that's already obvious to you. It's explaining why a fact you already accept is true. Explanations and arguments can look alike on the page; the difference is in what job the sentence is doing.</a:t>
            </a:r>
            <a:endParaRPr lang="en-US" dirty="0"/>
          </a:p>
        </p:txBody>
      </p:sp>
      <p:sp>
        <p:nvSpPr>
          <p:cNvPr id="12" name="Shape 9"/>
          <p:cNvSpPr/>
          <p:nvPr/>
        </p:nvSpPr>
        <p:spPr>
          <a:xfrm>
            <a:off x="9692640" y="4343400"/>
            <a:ext cx="1005840" cy="1005840"/>
          </a:xfrm>
          <a:prstGeom prst="ellipse">
            <a:avLst/>
          </a:prstGeom>
          <a:solidFill>
            <a:srgbClr val="C0392B"/>
          </a:solidFill>
          <a:ln/>
        </p:spPr>
        <p:txBody>
          <a:bodyPr/>
          <a:lstStyle/>
          <a:p>
            <a:endParaRPr lang="en-US"/>
          </a:p>
        </p:txBody>
      </p:sp>
      <p:sp>
        <p:nvSpPr>
          <p:cNvPr id="13" name="Text 10"/>
          <p:cNvSpPr txBox="1"/>
          <p:nvPr/>
        </p:nvSpPr>
        <p:spPr>
          <a:xfrm>
            <a:off x="9692640" y="4343400"/>
            <a:ext cx="1005840" cy="1005840"/>
          </a:xfrm>
          <a:prstGeom prst="rect">
            <a:avLst/>
          </a:prstGeom>
          <a:noFill/>
          <a:ln/>
        </p:spPr>
        <p:txBody>
          <a:bodyPr wrap="square" lIns="0" tIns="0" rIns="0" bIns="0" rtlCol="0" anchor="ctr"/>
          <a:lstStyle/>
          <a:p>
            <a:pPr marL="0" indent="0" algn="ctr">
              <a:buNone/>
            </a:pPr>
            <a:r>
              <a:rPr lang="en-US" sz="2800" b="1" dirty="0">
                <a:solidFill>
                  <a:srgbClr val="FFFFFF"/>
                </a:solidFill>
                <a:latin typeface="Calibri" pitchFamily="34" charset="0"/>
                <a:ea typeface="Calibri" pitchFamily="34" charset="-122"/>
                <a:cs typeface="Calibri" pitchFamily="34" charset="-120"/>
              </a:rPr>
              <a:t>✗</a:t>
            </a:r>
            <a:endParaRPr lang="en-US" sz="2800" dirty="0"/>
          </a:p>
        </p:txBody>
      </p:sp>
      <p:sp>
        <p:nvSpPr>
          <p:cNvPr id="14" name="Text 11"/>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5" name="Text 12"/>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30</a:t>
            </a:r>
            <a:endParaRPr lang="en-US" sz="900" dirty="0"/>
          </a:p>
        </p:txBody>
      </p:sp>
      <p:pic>
        <p:nvPicPr>
          <p:cNvPr id="28" name="Audio 27">
            <a:hlinkClick r:id="" action="ppaction://media"/>
            <a:extLst>
              <a:ext uri="{FF2B5EF4-FFF2-40B4-BE49-F238E27FC236}">
                <a16:creationId xmlns:a16="http://schemas.microsoft.com/office/drawing/2014/main" id="{C6126AF6-BA81-0044-E301-CC0681217203}"/>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73684"/>
    </mc:Choice>
    <mc:Fallback xmlns="">
      <p:transition spd="slow" advTm="736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8"/>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name="Slide 3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b="1" kern="0" spc="150" dirty="0">
                <a:solidFill>
                  <a:srgbClr val="00AEEF"/>
                </a:solidFill>
                <a:latin typeface="Calibri" pitchFamily="34" charset="0"/>
                <a:ea typeface="Calibri" pitchFamily="34" charset="-122"/>
                <a:cs typeface="Calibri" pitchFamily="34" charset="-120"/>
              </a:rPr>
              <a:t>PART 3 · ARGUMENTS</a:t>
            </a:r>
            <a:endParaRPr lang="en-US"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Not an argument: no language at all</a:t>
            </a:r>
            <a:endParaRPr lang="en-US" sz="2200" dirty="0"/>
          </a:p>
        </p:txBody>
      </p:sp>
      <p:sp>
        <p:nvSpPr>
          <p:cNvPr id="6" name="Shape 3"/>
          <p:cNvSpPr/>
          <p:nvPr/>
        </p:nvSpPr>
        <p:spPr>
          <a:xfrm>
            <a:off x="457200" y="2240280"/>
            <a:ext cx="11247120" cy="1554480"/>
          </a:xfrm>
          <a:prstGeom prst="roundRect">
            <a:avLst>
              <a:gd name="adj" fmla="val 5294"/>
            </a:avLst>
          </a:prstGeom>
          <a:solidFill>
            <a:srgbClr val="F3F8FC"/>
          </a:solidFill>
          <a:ln w="19050">
            <a:solidFill>
              <a:srgbClr val="00AEEF"/>
            </a:solidFill>
            <a:prstDash val="solid"/>
          </a:ln>
        </p:spPr>
        <p:txBody>
          <a:bodyPr/>
          <a:lstStyle/>
          <a:p>
            <a:endParaRPr lang="en-US"/>
          </a:p>
        </p:txBody>
      </p:sp>
      <p:sp>
        <p:nvSpPr>
          <p:cNvPr id="7" name="Text 4"/>
          <p:cNvSpPr txBox="1"/>
          <p:nvPr/>
        </p:nvSpPr>
        <p:spPr>
          <a:xfrm>
            <a:off x="731520" y="2377440"/>
            <a:ext cx="3657600" cy="320040"/>
          </a:xfrm>
          <a:prstGeom prst="rect">
            <a:avLst/>
          </a:prstGeom>
          <a:noFill/>
          <a:ln/>
        </p:spPr>
        <p:txBody>
          <a:bodyPr wrap="square" lIns="0" tIns="0" rIns="0" bIns="0" rtlCol="0" anchor="ctr"/>
          <a:lstStyle/>
          <a:p>
            <a:pPr marL="0" indent="0">
              <a:buNone/>
            </a:pPr>
            <a:r>
              <a:rPr lang="en-US" b="1" kern="0" spc="120" dirty="0">
                <a:solidFill>
                  <a:srgbClr val="203E5F"/>
                </a:solidFill>
                <a:latin typeface="Calibri" pitchFamily="34" charset="0"/>
                <a:ea typeface="Calibri" pitchFamily="34" charset="-122"/>
                <a:cs typeface="Calibri" pitchFamily="34" charset="-120"/>
              </a:rPr>
              <a:t>EXAMPLE 8</a:t>
            </a:r>
            <a:endParaRPr lang="en-US" dirty="0"/>
          </a:p>
        </p:txBody>
      </p:sp>
      <p:sp>
        <p:nvSpPr>
          <p:cNvPr id="8" name="Text 5"/>
          <p:cNvSpPr txBox="1"/>
          <p:nvPr/>
        </p:nvSpPr>
        <p:spPr>
          <a:xfrm>
            <a:off x="731520" y="2670048"/>
            <a:ext cx="10424160" cy="1051560"/>
          </a:xfrm>
          <a:prstGeom prst="rect">
            <a:avLst/>
          </a:prstGeom>
          <a:noFill/>
          <a:ln/>
        </p:spPr>
        <p:txBody>
          <a:bodyPr wrap="square" lIns="0" tIns="0" rIns="0" bIns="0" rtlCol="0" anchor="t"/>
          <a:lstStyle/>
          <a:p>
            <a:pPr marL="0" indent="0">
              <a:buNone/>
            </a:pPr>
            <a:r>
              <a:rPr lang="en-US" i="1" dirty="0">
                <a:solidFill>
                  <a:srgbClr val="26313F"/>
                </a:solidFill>
                <a:latin typeface="Calibri" pitchFamily="34" charset="0"/>
                <a:ea typeface="Calibri" pitchFamily="34" charset="-122"/>
                <a:cs typeface="Calibri" pitchFamily="34" charset="-120"/>
              </a:rPr>
              <a:t>A chimpanzee pokes a stick into a termite hole, pulls it out with a termite stuck to it, eats the termite, and repeats the process.</a:t>
            </a:r>
            <a:endParaRPr lang="en-US" dirty="0"/>
          </a:p>
        </p:txBody>
      </p:sp>
      <p:sp>
        <p:nvSpPr>
          <p:cNvPr id="9" name="Shape 6"/>
          <p:cNvSpPr/>
          <p:nvPr/>
        </p:nvSpPr>
        <p:spPr>
          <a:xfrm>
            <a:off x="457200" y="3931920"/>
            <a:ext cx="11247120" cy="2286000"/>
          </a:xfrm>
          <a:prstGeom prst="roundRect">
            <a:avLst>
              <a:gd name="adj" fmla="val 3600"/>
            </a:avLst>
          </a:prstGeom>
          <a:solidFill>
            <a:srgbClr val="FFFFFF"/>
          </a:solidFill>
          <a:ln w="19050">
            <a:solidFill>
              <a:srgbClr val="00AEEF"/>
            </a:solidFill>
            <a:prstDash val="solid"/>
          </a:ln>
        </p:spPr>
        <p:txBody>
          <a:bodyPr/>
          <a:lstStyle/>
          <a:p>
            <a:endParaRPr lang="en-US"/>
          </a:p>
        </p:txBody>
      </p:sp>
      <p:sp>
        <p:nvSpPr>
          <p:cNvPr id="10" name="Text 7"/>
          <p:cNvSpPr txBox="1"/>
          <p:nvPr/>
        </p:nvSpPr>
        <p:spPr>
          <a:xfrm>
            <a:off x="731520" y="4069080"/>
            <a:ext cx="2743200" cy="320040"/>
          </a:xfrm>
          <a:prstGeom prst="rect">
            <a:avLst/>
          </a:prstGeom>
          <a:noFill/>
          <a:ln/>
        </p:spPr>
        <p:txBody>
          <a:bodyPr wrap="square" lIns="0" tIns="0" rIns="0" bIns="0" rtlCol="0" anchor="ctr"/>
          <a:lstStyle/>
          <a:p>
            <a:pPr marL="0" indent="0">
              <a:buNone/>
            </a:pPr>
            <a:r>
              <a:rPr lang="en-US" b="1" kern="0" spc="120" dirty="0">
                <a:solidFill>
                  <a:srgbClr val="5E6B7A"/>
                </a:solidFill>
                <a:latin typeface="Calibri" pitchFamily="34" charset="0"/>
                <a:ea typeface="Calibri" pitchFamily="34" charset="-122"/>
                <a:cs typeface="Calibri" pitchFamily="34" charset="-120"/>
              </a:rPr>
              <a:t>ANALYSIS</a:t>
            </a:r>
            <a:endParaRPr lang="en-US" dirty="0"/>
          </a:p>
        </p:txBody>
      </p:sp>
      <p:sp>
        <p:nvSpPr>
          <p:cNvPr id="11" name="Text 8"/>
          <p:cNvSpPr txBox="1"/>
          <p:nvPr/>
        </p:nvSpPr>
        <p:spPr>
          <a:xfrm>
            <a:off x="731520" y="4389120"/>
            <a:ext cx="8595360" cy="1645920"/>
          </a:xfrm>
          <a:prstGeom prst="rect">
            <a:avLst/>
          </a:prstGeom>
          <a:noFill/>
          <a:ln/>
        </p:spPr>
        <p:txBody>
          <a:bodyPr wrap="square" lIns="0" tIns="0" rIns="0" bIns="0" rtlCol="0" anchor="t"/>
          <a:lstStyle/>
          <a:p>
            <a:pPr marL="0" indent="0">
              <a:lnSpc>
                <a:spcPct val="115000"/>
              </a:lnSpc>
              <a:buNone/>
            </a:pPr>
            <a:r>
              <a:rPr lang="en-US" dirty="0">
                <a:solidFill>
                  <a:srgbClr val="26313F"/>
                </a:solidFill>
                <a:latin typeface="Calibri" pitchFamily="34" charset="0"/>
                <a:ea typeface="Calibri" pitchFamily="34" charset="-122"/>
                <a:cs typeface="Calibri" pitchFamily="34" charset="-120"/>
              </a:rPr>
              <a:t>Whatever the chimpanzee is doing, she isn't using claims to convince herself that some claim is true. There's no language here at all. That's exactly why this course begins with language — without it, there's no argument to analyze.</a:t>
            </a:r>
            <a:endParaRPr lang="en-US" dirty="0"/>
          </a:p>
        </p:txBody>
      </p:sp>
      <p:sp>
        <p:nvSpPr>
          <p:cNvPr id="12" name="Shape 9"/>
          <p:cNvSpPr/>
          <p:nvPr/>
        </p:nvSpPr>
        <p:spPr>
          <a:xfrm>
            <a:off x="9692640" y="4343400"/>
            <a:ext cx="1005840" cy="1005840"/>
          </a:xfrm>
          <a:prstGeom prst="ellipse">
            <a:avLst/>
          </a:prstGeom>
          <a:solidFill>
            <a:srgbClr val="C0392B"/>
          </a:solidFill>
          <a:ln/>
        </p:spPr>
        <p:txBody>
          <a:bodyPr/>
          <a:lstStyle/>
          <a:p>
            <a:endParaRPr lang="en-US"/>
          </a:p>
        </p:txBody>
      </p:sp>
      <p:sp>
        <p:nvSpPr>
          <p:cNvPr id="13" name="Text 10"/>
          <p:cNvSpPr txBox="1"/>
          <p:nvPr/>
        </p:nvSpPr>
        <p:spPr>
          <a:xfrm>
            <a:off x="9692640" y="4343400"/>
            <a:ext cx="1005840" cy="1005840"/>
          </a:xfrm>
          <a:prstGeom prst="rect">
            <a:avLst/>
          </a:prstGeom>
          <a:noFill/>
          <a:ln/>
        </p:spPr>
        <p:txBody>
          <a:bodyPr wrap="square" lIns="0" tIns="0" rIns="0" bIns="0" rtlCol="0" anchor="ctr"/>
          <a:lstStyle/>
          <a:p>
            <a:pPr marL="0" indent="0" algn="ctr">
              <a:buNone/>
            </a:pPr>
            <a:r>
              <a:rPr lang="en-US" sz="2800" b="1" dirty="0">
                <a:solidFill>
                  <a:srgbClr val="FFFFFF"/>
                </a:solidFill>
                <a:latin typeface="Calibri" pitchFamily="34" charset="0"/>
                <a:ea typeface="Calibri" pitchFamily="34" charset="-122"/>
                <a:cs typeface="Calibri" pitchFamily="34" charset="-120"/>
              </a:rPr>
              <a:t>✗</a:t>
            </a:r>
            <a:endParaRPr lang="en-US" sz="2800" dirty="0"/>
          </a:p>
        </p:txBody>
      </p:sp>
      <p:sp>
        <p:nvSpPr>
          <p:cNvPr id="14" name="Text 11"/>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5" name="Text 12"/>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31</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113021"/>
    </mc:Choice>
    <mc:Fallback xmlns="">
      <p:transition spd="slow" advTm="11302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name="Slide 32">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b="1" kern="0" spc="150" dirty="0">
                <a:solidFill>
                  <a:srgbClr val="00AEEF"/>
                </a:solidFill>
                <a:latin typeface="Calibri" pitchFamily="34" charset="0"/>
                <a:ea typeface="Calibri" pitchFamily="34" charset="-122"/>
                <a:cs typeface="Calibri" pitchFamily="34" charset="-120"/>
              </a:rPr>
              <a:t>PART 3 · ARGUMENTS</a:t>
            </a:r>
            <a:endParaRPr lang="en-US" dirty="0"/>
          </a:p>
        </p:txBody>
      </p:sp>
      <p:sp>
        <p:nvSpPr>
          <p:cNvPr id="5" name="Text 2"/>
          <p:cNvSpPr txBox="1"/>
          <p:nvPr/>
        </p:nvSpPr>
        <p:spPr>
          <a:xfrm>
            <a:off x="457200" y="1463040"/>
            <a:ext cx="10698480" cy="777240"/>
          </a:xfrm>
          <a:prstGeom prst="rect">
            <a:avLst/>
          </a:prstGeom>
          <a:noFill/>
          <a:ln/>
        </p:spPr>
        <p:txBody>
          <a:bodyPr wrap="square" lIns="0" tIns="0" rIns="0" bIns="0" rtlCol="0" anchor="ctr"/>
          <a:lstStyle/>
          <a:p>
            <a:pPr marL="0" indent="0">
              <a:buNone/>
            </a:pPr>
            <a:r>
              <a:rPr lang="en-US" sz="2400" b="1" dirty="0">
                <a:solidFill>
                  <a:srgbClr val="203E5F"/>
                </a:solidFill>
                <a:latin typeface="Calibri" pitchFamily="34" charset="0"/>
                <a:ea typeface="Calibri" pitchFamily="34" charset="-122"/>
                <a:cs typeface="Calibri" pitchFamily="34" charset="-120"/>
              </a:rPr>
              <a:t>Quick check: is it an argument?</a:t>
            </a:r>
            <a:endParaRPr lang="en-US" sz="2400" dirty="0"/>
          </a:p>
        </p:txBody>
      </p:sp>
      <p:sp>
        <p:nvSpPr>
          <p:cNvPr id="6" name="Shape 3"/>
          <p:cNvSpPr/>
          <p:nvPr/>
        </p:nvSpPr>
        <p:spPr>
          <a:xfrm>
            <a:off x="457200" y="2331720"/>
            <a:ext cx="11247120" cy="3794760"/>
          </a:xfrm>
          <a:prstGeom prst="roundRect">
            <a:avLst>
              <a:gd name="adj" fmla="val 2169"/>
            </a:avLst>
          </a:prstGeom>
          <a:solidFill>
            <a:srgbClr val="FFFFFF"/>
          </a:solidFill>
          <a:ln w="19050">
            <a:solidFill>
              <a:srgbClr val="00AEEF"/>
            </a:solidFill>
            <a:prstDash val="solid"/>
          </a:ln>
        </p:spPr>
        <p:txBody>
          <a:bodyPr/>
          <a:lstStyle/>
          <a:p>
            <a:endParaRPr lang="en-US"/>
          </a:p>
        </p:txBody>
      </p:sp>
      <p:sp>
        <p:nvSpPr>
          <p:cNvPr id="7" name="Text 4"/>
          <p:cNvSpPr txBox="1"/>
          <p:nvPr/>
        </p:nvSpPr>
        <p:spPr>
          <a:xfrm>
            <a:off x="822960" y="2560320"/>
            <a:ext cx="10607040" cy="3337560"/>
          </a:xfrm>
          <a:prstGeom prst="rect">
            <a:avLst/>
          </a:prstGeom>
          <a:noFill/>
          <a:ln/>
        </p:spPr>
        <p:txBody>
          <a:bodyPr wrap="square" lIns="0" tIns="0" rIns="0" bIns="0" rtlCol="0" anchor="t"/>
          <a:lstStyle/>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Is it made of declarative sentences — could each one be true or false?</a:t>
            </a:r>
            <a:endParaRPr lang="en-US" dirty="0"/>
          </a:p>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Is someone (possibly you) trying to convince someone (possibly yourself) that one of those sentences is true?</a:t>
            </a:r>
            <a:endParaRPr lang="en-US" dirty="0"/>
          </a:p>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Are the other sentences offered as reasons for that one — not just noise, not just commands or questions?</a:t>
            </a:r>
            <a:endParaRPr lang="en-US" dirty="0"/>
          </a:p>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If you can answer “yes” to all three, you likely have a conclusion and premises — an argument.</a:t>
            </a:r>
            <a:endParaRPr lang="en-US" dirty="0"/>
          </a:p>
        </p:txBody>
      </p:sp>
      <p:sp>
        <p:nvSpPr>
          <p:cNvPr id="8" name="Text 5"/>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9" name="Text 6"/>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32</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188161"/>
    </mc:Choice>
    <mc:Fallback xmlns="">
      <p:transition spd="slow" advTm="18816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name="Slide 33">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6"/>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b="1" kern="0" spc="150" dirty="0">
                <a:solidFill>
                  <a:srgbClr val="00AEEF"/>
                </a:solidFill>
                <a:latin typeface="Calibri" pitchFamily="34" charset="0"/>
                <a:ea typeface="Calibri" pitchFamily="34" charset="-122"/>
                <a:cs typeface="Calibri" pitchFamily="34" charset="-120"/>
              </a:rPr>
              <a:t>PART 3 · ARGUMENTS</a:t>
            </a:r>
            <a:endParaRPr lang="en-US"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Four things that get mistaken for arguments</a:t>
            </a:r>
            <a:endParaRPr lang="en-US" sz="2200" dirty="0"/>
          </a:p>
        </p:txBody>
      </p:sp>
      <p:sp>
        <p:nvSpPr>
          <p:cNvPr id="6" name="Shape 3"/>
          <p:cNvSpPr/>
          <p:nvPr/>
        </p:nvSpPr>
        <p:spPr>
          <a:xfrm>
            <a:off x="457200" y="2286000"/>
            <a:ext cx="11247120" cy="896112"/>
          </a:xfrm>
          <a:prstGeom prst="roundRect">
            <a:avLst>
              <a:gd name="adj" fmla="val 9184"/>
            </a:avLst>
          </a:prstGeom>
          <a:solidFill>
            <a:srgbClr val="F3F8FC"/>
          </a:solidFill>
          <a:ln w="12700">
            <a:solidFill>
              <a:srgbClr val="F3F8FC"/>
            </a:solidFill>
            <a:prstDash val="solid"/>
          </a:ln>
        </p:spPr>
        <p:txBody>
          <a:bodyPr/>
          <a:lstStyle/>
          <a:p>
            <a:endParaRPr lang="en-US"/>
          </a:p>
        </p:txBody>
      </p:sp>
      <p:sp>
        <p:nvSpPr>
          <p:cNvPr id="7" name="Text 4"/>
          <p:cNvSpPr txBox="1"/>
          <p:nvPr/>
        </p:nvSpPr>
        <p:spPr>
          <a:xfrm>
            <a:off x="777240" y="2286000"/>
            <a:ext cx="3383280" cy="896112"/>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Commands / threats</a:t>
            </a:r>
            <a:endParaRPr lang="en-US" dirty="0"/>
          </a:p>
        </p:txBody>
      </p:sp>
      <p:sp>
        <p:nvSpPr>
          <p:cNvPr id="8" name="Text 5"/>
          <p:cNvSpPr txBox="1"/>
          <p:nvPr/>
        </p:nvSpPr>
        <p:spPr>
          <a:xfrm>
            <a:off x="4297680" y="2286000"/>
            <a:ext cx="7223760" cy="896112"/>
          </a:xfrm>
          <a:prstGeom prst="rect">
            <a:avLst/>
          </a:prstGeom>
          <a:noFill/>
          <a:ln/>
        </p:spPr>
        <p:txBody>
          <a:bodyPr wrap="square" lIns="0" tIns="0" rIns="0" bIns="0" rtlCol="0" anchor="ctr"/>
          <a:lstStyle/>
          <a:p>
            <a:pPr marL="0" indent="0">
              <a:buNone/>
            </a:pPr>
            <a:r>
              <a:rPr lang="en-US" dirty="0">
                <a:solidFill>
                  <a:srgbClr val="26313F"/>
                </a:solidFill>
                <a:latin typeface="Calibri" pitchFamily="34" charset="0"/>
                <a:ea typeface="Calibri" pitchFamily="34" charset="-122"/>
                <a:cs typeface="Calibri" pitchFamily="34" charset="-120"/>
              </a:rPr>
              <a:t>“Give me the wrench.” — trying to make you act, not convincing you something is true.</a:t>
            </a:r>
            <a:endParaRPr lang="en-US" dirty="0"/>
          </a:p>
        </p:txBody>
      </p:sp>
      <p:sp>
        <p:nvSpPr>
          <p:cNvPr id="9" name="Shape 6"/>
          <p:cNvSpPr/>
          <p:nvPr/>
        </p:nvSpPr>
        <p:spPr>
          <a:xfrm>
            <a:off x="457200" y="3300984"/>
            <a:ext cx="11247120" cy="896112"/>
          </a:xfrm>
          <a:prstGeom prst="roundRect">
            <a:avLst>
              <a:gd name="adj" fmla="val 9184"/>
            </a:avLst>
          </a:prstGeom>
          <a:solidFill>
            <a:srgbClr val="FFFFFF"/>
          </a:solidFill>
          <a:ln w="12700">
            <a:solidFill>
              <a:srgbClr val="D6E4EE"/>
            </a:solidFill>
            <a:prstDash val="solid"/>
          </a:ln>
        </p:spPr>
        <p:txBody>
          <a:bodyPr/>
          <a:lstStyle/>
          <a:p>
            <a:endParaRPr lang="en-US"/>
          </a:p>
        </p:txBody>
      </p:sp>
      <p:sp>
        <p:nvSpPr>
          <p:cNvPr id="10" name="Text 7"/>
          <p:cNvSpPr txBox="1"/>
          <p:nvPr/>
        </p:nvSpPr>
        <p:spPr>
          <a:xfrm>
            <a:off x="777240" y="3300984"/>
            <a:ext cx="3383280" cy="896112"/>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Questions</a:t>
            </a:r>
            <a:endParaRPr lang="en-US" dirty="0"/>
          </a:p>
        </p:txBody>
      </p:sp>
      <p:sp>
        <p:nvSpPr>
          <p:cNvPr id="11" name="Text 8"/>
          <p:cNvSpPr txBox="1"/>
          <p:nvPr/>
        </p:nvSpPr>
        <p:spPr>
          <a:xfrm>
            <a:off x="4297680" y="3300984"/>
            <a:ext cx="7223760" cy="896112"/>
          </a:xfrm>
          <a:prstGeom prst="rect">
            <a:avLst/>
          </a:prstGeom>
          <a:noFill/>
          <a:ln/>
        </p:spPr>
        <p:txBody>
          <a:bodyPr wrap="square" lIns="0" tIns="0" rIns="0" bIns="0" rtlCol="0" anchor="ctr"/>
          <a:lstStyle/>
          <a:p>
            <a:pPr marL="0" indent="0">
              <a:buNone/>
            </a:pPr>
            <a:r>
              <a:rPr lang="en-US" dirty="0">
                <a:solidFill>
                  <a:srgbClr val="26313F"/>
                </a:solidFill>
                <a:latin typeface="Calibri" pitchFamily="34" charset="0"/>
                <a:ea typeface="Calibri" pitchFamily="34" charset="-122"/>
                <a:cs typeface="Calibri" pitchFamily="34" charset="-120"/>
              </a:rPr>
              <a:t>“Don't you love your mother?” — questions have no truth-value, so can't be premises or conclusions.</a:t>
            </a:r>
            <a:endParaRPr lang="en-US" dirty="0"/>
          </a:p>
        </p:txBody>
      </p:sp>
      <p:sp>
        <p:nvSpPr>
          <p:cNvPr id="12" name="Shape 9"/>
          <p:cNvSpPr/>
          <p:nvPr/>
        </p:nvSpPr>
        <p:spPr>
          <a:xfrm>
            <a:off x="457200" y="4315968"/>
            <a:ext cx="11247120" cy="896112"/>
          </a:xfrm>
          <a:prstGeom prst="roundRect">
            <a:avLst>
              <a:gd name="adj" fmla="val 9184"/>
            </a:avLst>
          </a:prstGeom>
          <a:solidFill>
            <a:srgbClr val="F3F8FC"/>
          </a:solidFill>
          <a:ln w="12700">
            <a:solidFill>
              <a:srgbClr val="F3F8FC"/>
            </a:solidFill>
            <a:prstDash val="solid"/>
          </a:ln>
        </p:spPr>
        <p:txBody>
          <a:bodyPr/>
          <a:lstStyle/>
          <a:p>
            <a:endParaRPr lang="en-US"/>
          </a:p>
        </p:txBody>
      </p:sp>
      <p:sp>
        <p:nvSpPr>
          <p:cNvPr id="13" name="Text 10"/>
          <p:cNvSpPr txBox="1"/>
          <p:nvPr/>
        </p:nvSpPr>
        <p:spPr>
          <a:xfrm>
            <a:off x="777240" y="4315968"/>
            <a:ext cx="3383280" cy="896112"/>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Instructions</a:t>
            </a:r>
            <a:endParaRPr lang="en-US" dirty="0"/>
          </a:p>
        </p:txBody>
      </p:sp>
      <p:sp>
        <p:nvSpPr>
          <p:cNvPr id="14" name="Text 11"/>
          <p:cNvSpPr txBox="1"/>
          <p:nvPr/>
        </p:nvSpPr>
        <p:spPr>
          <a:xfrm>
            <a:off x="4297680" y="4315968"/>
            <a:ext cx="7223760" cy="896112"/>
          </a:xfrm>
          <a:prstGeom prst="rect">
            <a:avLst/>
          </a:prstGeom>
          <a:noFill/>
          <a:ln/>
        </p:spPr>
        <p:txBody>
          <a:bodyPr wrap="square" lIns="0" tIns="0" rIns="0" bIns="0" rtlCol="0" anchor="ctr"/>
          <a:lstStyle/>
          <a:p>
            <a:pPr marL="0" indent="0">
              <a:buNone/>
            </a:pPr>
            <a:r>
              <a:rPr lang="en-US" dirty="0">
                <a:solidFill>
                  <a:srgbClr val="26313F"/>
                </a:solidFill>
                <a:latin typeface="Calibri" pitchFamily="34" charset="0"/>
                <a:ea typeface="Calibri" pitchFamily="34" charset="-122"/>
                <a:cs typeface="Calibri" pitchFamily="34" charset="-120"/>
              </a:rPr>
              <a:t>“Store at room temperature.” — telling you what to do, not arguing for a conclusion.</a:t>
            </a:r>
            <a:endParaRPr lang="en-US" dirty="0"/>
          </a:p>
        </p:txBody>
      </p:sp>
      <p:sp>
        <p:nvSpPr>
          <p:cNvPr id="15" name="Shape 12"/>
          <p:cNvSpPr/>
          <p:nvPr/>
        </p:nvSpPr>
        <p:spPr>
          <a:xfrm>
            <a:off x="457200" y="5330952"/>
            <a:ext cx="11247120" cy="896112"/>
          </a:xfrm>
          <a:prstGeom prst="roundRect">
            <a:avLst>
              <a:gd name="adj" fmla="val 9184"/>
            </a:avLst>
          </a:prstGeom>
          <a:solidFill>
            <a:srgbClr val="FFFFFF"/>
          </a:solidFill>
          <a:ln w="12700">
            <a:solidFill>
              <a:srgbClr val="D6E4EE"/>
            </a:solidFill>
            <a:prstDash val="solid"/>
          </a:ln>
        </p:spPr>
        <p:txBody>
          <a:bodyPr/>
          <a:lstStyle/>
          <a:p>
            <a:endParaRPr lang="en-US"/>
          </a:p>
        </p:txBody>
      </p:sp>
      <p:sp>
        <p:nvSpPr>
          <p:cNvPr id="16" name="Text 13"/>
          <p:cNvSpPr txBox="1"/>
          <p:nvPr/>
        </p:nvSpPr>
        <p:spPr>
          <a:xfrm>
            <a:off x="777240" y="5330952"/>
            <a:ext cx="3383280" cy="896112"/>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Explanations</a:t>
            </a:r>
            <a:endParaRPr lang="en-US" dirty="0"/>
          </a:p>
        </p:txBody>
      </p:sp>
      <p:sp>
        <p:nvSpPr>
          <p:cNvPr id="17" name="Text 14"/>
          <p:cNvSpPr txBox="1"/>
          <p:nvPr/>
        </p:nvSpPr>
        <p:spPr>
          <a:xfrm>
            <a:off x="4297680" y="5330952"/>
            <a:ext cx="7223760" cy="896112"/>
          </a:xfrm>
          <a:prstGeom prst="rect">
            <a:avLst/>
          </a:prstGeom>
          <a:noFill/>
          <a:ln/>
        </p:spPr>
        <p:txBody>
          <a:bodyPr wrap="square" lIns="0" tIns="0" rIns="0" bIns="0" rtlCol="0" anchor="ctr"/>
          <a:lstStyle/>
          <a:p>
            <a:pPr marL="0" indent="0">
              <a:buNone/>
            </a:pPr>
            <a:r>
              <a:rPr lang="en-US" dirty="0">
                <a:solidFill>
                  <a:srgbClr val="26313F"/>
                </a:solidFill>
                <a:latin typeface="Calibri" pitchFamily="34" charset="0"/>
                <a:ea typeface="Calibri" pitchFamily="34" charset="-122"/>
                <a:cs typeface="Calibri" pitchFamily="34" charset="-120"/>
              </a:rPr>
              <a:t>“The sky is blue because...” — accounting for something already accepted, not proving it.</a:t>
            </a:r>
            <a:endParaRPr lang="en-US" dirty="0"/>
          </a:p>
        </p:txBody>
      </p:sp>
      <p:sp>
        <p:nvSpPr>
          <p:cNvPr id="18" name="Text 15"/>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9" name="Text 16"/>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33</a:t>
            </a:r>
            <a:endParaRPr lang="en-US" sz="900" dirty="0"/>
          </a:p>
        </p:txBody>
      </p:sp>
      <p:pic>
        <p:nvPicPr>
          <p:cNvPr id="26" name="Audio 25">
            <a:hlinkClick r:id="" action="ppaction://media"/>
            <a:extLst>
              <a:ext uri="{FF2B5EF4-FFF2-40B4-BE49-F238E27FC236}">
                <a16:creationId xmlns:a16="http://schemas.microsoft.com/office/drawing/2014/main" id="{79E9481A-0531-9C6E-7825-E47186D095A6}"/>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93651"/>
    </mc:Choice>
    <mc:Fallback xmlns="">
      <p:transition spd="slow" advTm="936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6"/>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name="Slide 34">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Shape 1"/>
          <p:cNvSpPr/>
          <p:nvPr/>
        </p:nvSpPr>
        <p:spPr>
          <a:xfrm>
            <a:off x="457200" y="1280160"/>
            <a:ext cx="1417320" cy="960120"/>
          </a:xfrm>
          <a:prstGeom prst="rect">
            <a:avLst/>
          </a:prstGeom>
          <a:solidFill>
            <a:srgbClr val="00AEEF"/>
          </a:solidFill>
          <a:ln/>
        </p:spPr>
        <p:txBody>
          <a:bodyPr/>
          <a:lstStyle/>
          <a:p>
            <a:endParaRPr lang="en-US"/>
          </a:p>
        </p:txBody>
      </p:sp>
      <p:sp>
        <p:nvSpPr>
          <p:cNvPr id="5" name="Text 2"/>
          <p:cNvSpPr txBox="1"/>
          <p:nvPr/>
        </p:nvSpPr>
        <p:spPr>
          <a:xfrm>
            <a:off x="457200" y="1389888"/>
            <a:ext cx="1417320" cy="292608"/>
          </a:xfrm>
          <a:prstGeom prst="rect">
            <a:avLst/>
          </a:prstGeom>
          <a:noFill/>
          <a:ln/>
        </p:spPr>
        <p:txBody>
          <a:bodyPr wrap="square" lIns="0" tIns="0" rIns="0" bIns="0" rtlCol="0" anchor="ctr"/>
          <a:lstStyle/>
          <a:p>
            <a:pPr marL="0" indent="0" algn="ctr">
              <a:buNone/>
            </a:pPr>
            <a:r>
              <a:rPr lang="en-US" sz="1250" dirty="0">
                <a:solidFill>
                  <a:srgbClr val="FFFFFF"/>
                </a:solidFill>
                <a:latin typeface="Calibri" pitchFamily="34" charset="0"/>
                <a:ea typeface="Calibri" pitchFamily="34" charset="-122"/>
                <a:cs typeface="Calibri" pitchFamily="34" charset="-120"/>
              </a:rPr>
              <a:t>PART</a:t>
            </a:r>
            <a:endParaRPr lang="en-US" sz="1250" dirty="0"/>
          </a:p>
        </p:txBody>
      </p:sp>
      <p:sp>
        <p:nvSpPr>
          <p:cNvPr id="6" name="Text 3"/>
          <p:cNvSpPr txBox="1"/>
          <p:nvPr/>
        </p:nvSpPr>
        <p:spPr>
          <a:xfrm>
            <a:off x="457200" y="1627632"/>
            <a:ext cx="1417320" cy="566928"/>
          </a:xfrm>
          <a:prstGeom prst="rect">
            <a:avLst/>
          </a:prstGeom>
          <a:noFill/>
          <a:ln/>
        </p:spPr>
        <p:txBody>
          <a:bodyPr wrap="square" lIns="0" tIns="0" rIns="0" bIns="0" rtlCol="0" anchor="ctr"/>
          <a:lstStyle/>
          <a:p>
            <a:pPr marL="0" indent="0" algn="ctr">
              <a:buNone/>
            </a:pPr>
            <a:r>
              <a:rPr lang="en-US" sz="3000" b="1" dirty="0">
                <a:solidFill>
                  <a:srgbClr val="FFFFFF"/>
                </a:solidFill>
                <a:latin typeface="Calibri" pitchFamily="34" charset="0"/>
                <a:ea typeface="Calibri" pitchFamily="34" charset="-122"/>
                <a:cs typeface="Calibri" pitchFamily="34" charset="-120"/>
              </a:rPr>
              <a:t>4</a:t>
            </a:r>
            <a:endParaRPr lang="en-US" sz="3000" dirty="0"/>
          </a:p>
        </p:txBody>
      </p:sp>
      <p:sp>
        <p:nvSpPr>
          <p:cNvPr id="7" name="Text 4"/>
          <p:cNvSpPr txBox="1"/>
          <p:nvPr/>
        </p:nvSpPr>
        <p:spPr>
          <a:xfrm>
            <a:off x="2103120" y="1280160"/>
            <a:ext cx="8961120" cy="1005840"/>
          </a:xfrm>
          <a:prstGeom prst="rect">
            <a:avLst/>
          </a:prstGeom>
          <a:noFill/>
          <a:ln/>
        </p:spPr>
        <p:txBody>
          <a:bodyPr wrap="square" lIns="0" tIns="0" rIns="0" bIns="0" rtlCol="0" anchor="ctr"/>
          <a:lstStyle/>
          <a:p>
            <a:pPr marL="0" indent="0">
              <a:buNone/>
            </a:pPr>
            <a:r>
              <a:rPr lang="en-US" sz="2700" b="1" dirty="0">
                <a:solidFill>
                  <a:srgbClr val="00AEEF"/>
                </a:solidFill>
                <a:latin typeface="Calibri" pitchFamily="34" charset="0"/>
                <a:ea typeface="Calibri" pitchFamily="34" charset="-122"/>
                <a:cs typeface="Calibri" pitchFamily="34" charset="-120"/>
              </a:rPr>
              <a:t>Working Vocabulary</a:t>
            </a:r>
            <a:endParaRPr lang="en-US" sz="2700" dirty="0"/>
          </a:p>
        </p:txBody>
      </p:sp>
      <p:sp>
        <p:nvSpPr>
          <p:cNvPr id="8" name="Shape 5"/>
          <p:cNvSpPr/>
          <p:nvPr/>
        </p:nvSpPr>
        <p:spPr>
          <a:xfrm>
            <a:off x="457200" y="2606040"/>
            <a:ext cx="11247120" cy="3383280"/>
          </a:xfrm>
          <a:prstGeom prst="roundRect">
            <a:avLst>
              <a:gd name="adj" fmla="val 2432"/>
            </a:avLst>
          </a:prstGeom>
          <a:solidFill>
            <a:srgbClr val="FFFFFF"/>
          </a:solidFill>
          <a:ln w="19050">
            <a:solidFill>
              <a:srgbClr val="00AEEF"/>
            </a:solidFill>
            <a:prstDash val="solid"/>
          </a:ln>
        </p:spPr>
        <p:txBody>
          <a:bodyPr/>
          <a:lstStyle/>
          <a:p>
            <a:endParaRPr lang="en-US"/>
          </a:p>
        </p:txBody>
      </p:sp>
      <p:sp>
        <p:nvSpPr>
          <p:cNvPr id="9" name="Text 6"/>
          <p:cNvSpPr txBox="1"/>
          <p:nvPr/>
        </p:nvSpPr>
        <p:spPr>
          <a:xfrm>
            <a:off x="1005840" y="2606040"/>
            <a:ext cx="10149840" cy="3383280"/>
          </a:xfrm>
          <a:prstGeom prst="rect">
            <a:avLst/>
          </a:prstGeom>
          <a:noFill/>
          <a:ln/>
        </p:spPr>
        <p:txBody>
          <a:bodyPr wrap="square" lIns="0" tIns="0" rIns="0" bIns="0" rtlCol="0" anchor="ctr"/>
          <a:lstStyle/>
          <a:p>
            <a:pPr marL="0" indent="0">
              <a:buNone/>
            </a:pPr>
            <a:r>
              <a:rPr lang="en-US" sz="2100" b="1" i="1" dirty="0">
                <a:solidFill>
                  <a:srgbClr val="203E5F"/>
                </a:solidFill>
                <a:latin typeface="Calibri" pitchFamily="34" charset="0"/>
                <a:ea typeface="Calibri" pitchFamily="34" charset="-122"/>
                <a:cs typeface="Calibri" pitchFamily="34" charset="-120"/>
              </a:rPr>
              <a:t>A glossary you will reuse in every topic that follows this one.</a:t>
            </a:r>
            <a:endParaRPr lang="en-US" sz="2100" b="1" dirty="0"/>
          </a:p>
        </p:txBody>
      </p:sp>
      <p:sp>
        <p:nvSpPr>
          <p:cNvPr id="10" name="Text 7"/>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1" name="Text 8"/>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34</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33475"/>
    </mc:Choice>
    <mc:Fallback xmlns="">
      <p:transition spd="slow" advTm="3347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name="Slide 35">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982980"/>
            <a:ext cx="8686800" cy="320040"/>
          </a:xfrm>
          <a:prstGeom prst="rect">
            <a:avLst/>
          </a:prstGeom>
          <a:noFill/>
          <a:ln/>
        </p:spPr>
        <p:txBody>
          <a:bodyPr wrap="square" lIns="0" tIns="0" rIns="0" bIns="0" rtlCol="0" anchor="ctr"/>
          <a:lstStyle/>
          <a:p>
            <a:pPr marL="0" indent="0">
              <a:buNone/>
            </a:pPr>
            <a:r>
              <a:rPr lang="en-US" b="1" kern="0" spc="150" dirty="0">
                <a:solidFill>
                  <a:srgbClr val="00AEEF"/>
                </a:solidFill>
                <a:latin typeface="Calibri" pitchFamily="34" charset="0"/>
                <a:ea typeface="Calibri" pitchFamily="34" charset="-122"/>
                <a:cs typeface="Calibri" pitchFamily="34" charset="-120"/>
              </a:rPr>
              <a:t>PART 4 · WORKING VOCABULARY</a:t>
            </a:r>
            <a:endParaRPr lang="en-US" dirty="0"/>
          </a:p>
        </p:txBody>
      </p:sp>
      <p:sp>
        <p:nvSpPr>
          <p:cNvPr id="5" name="Text 2"/>
          <p:cNvSpPr txBox="1"/>
          <p:nvPr/>
        </p:nvSpPr>
        <p:spPr>
          <a:xfrm>
            <a:off x="457200" y="1145176"/>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Core terms, part 1</a:t>
            </a:r>
            <a:endParaRPr lang="en-US" sz="2200" dirty="0"/>
          </a:p>
        </p:txBody>
      </p:sp>
      <p:sp>
        <p:nvSpPr>
          <p:cNvPr id="6" name="Shape 3"/>
          <p:cNvSpPr/>
          <p:nvPr/>
        </p:nvSpPr>
        <p:spPr>
          <a:xfrm>
            <a:off x="457200" y="1859591"/>
            <a:ext cx="11247120" cy="896112"/>
          </a:xfrm>
          <a:prstGeom prst="roundRect">
            <a:avLst>
              <a:gd name="adj" fmla="val 9184"/>
            </a:avLst>
          </a:prstGeom>
          <a:solidFill>
            <a:srgbClr val="F3F8FC"/>
          </a:solidFill>
          <a:ln w="12700">
            <a:solidFill>
              <a:srgbClr val="F3F8FC"/>
            </a:solidFill>
            <a:prstDash val="solid"/>
          </a:ln>
        </p:spPr>
        <p:txBody>
          <a:bodyPr/>
          <a:lstStyle/>
          <a:p>
            <a:endParaRPr lang="en-US"/>
          </a:p>
        </p:txBody>
      </p:sp>
      <p:sp>
        <p:nvSpPr>
          <p:cNvPr id="7" name="Text 4"/>
          <p:cNvSpPr txBox="1"/>
          <p:nvPr/>
        </p:nvSpPr>
        <p:spPr>
          <a:xfrm>
            <a:off x="731520" y="1719912"/>
            <a:ext cx="3383280" cy="896112"/>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Claim</a:t>
            </a:r>
            <a:endParaRPr lang="en-US" dirty="0"/>
          </a:p>
        </p:txBody>
      </p:sp>
      <p:sp>
        <p:nvSpPr>
          <p:cNvPr id="8" name="Text 5"/>
          <p:cNvSpPr txBox="1"/>
          <p:nvPr/>
        </p:nvSpPr>
        <p:spPr>
          <a:xfrm>
            <a:off x="4297680" y="1829080"/>
            <a:ext cx="7223760" cy="896112"/>
          </a:xfrm>
          <a:prstGeom prst="rect">
            <a:avLst/>
          </a:prstGeom>
          <a:noFill/>
          <a:ln/>
        </p:spPr>
        <p:txBody>
          <a:bodyPr wrap="square" lIns="0" tIns="0" rIns="0" bIns="0" rtlCol="0" anchor="ctr"/>
          <a:lstStyle/>
          <a:p>
            <a:pPr marL="0" indent="0">
              <a:buNone/>
            </a:pPr>
            <a:r>
              <a:rPr lang="en-US" dirty="0">
                <a:solidFill>
                  <a:srgbClr val="26313F"/>
                </a:solidFill>
                <a:latin typeface="Calibri" pitchFamily="34" charset="0"/>
                <a:ea typeface="Calibri" pitchFamily="34" charset="-122"/>
                <a:cs typeface="Calibri" pitchFamily="34" charset="-120"/>
              </a:rPr>
              <a:t>A declarative sentence used so that it's true or false, not both.</a:t>
            </a:r>
            <a:endParaRPr lang="en-US" dirty="0"/>
          </a:p>
        </p:txBody>
      </p:sp>
      <p:sp>
        <p:nvSpPr>
          <p:cNvPr id="9" name="Shape 6"/>
          <p:cNvSpPr/>
          <p:nvPr/>
        </p:nvSpPr>
        <p:spPr>
          <a:xfrm>
            <a:off x="457200" y="2825496"/>
            <a:ext cx="11247120" cy="896112"/>
          </a:xfrm>
          <a:prstGeom prst="roundRect">
            <a:avLst>
              <a:gd name="adj" fmla="val 9184"/>
            </a:avLst>
          </a:prstGeom>
          <a:solidFill>
            <a:srgbClr val="FFFFFF"/>
          </a:solidFill>
          <a:ln w="12700">
            <a:solidFill>
              <a:srgbClr val="D6E4EE"/>
            </a:solidFill>
            <a:prstDash val="solid"/>
          </a:ln>
        </p:spPr>
        <p:txBody>
          <a:bodyPr/>
          <a:lstStyle/>
          <a:p>
            <a:endParaRPr lang="en-US"/>
          </a:p>
        </p:txBody>
      </p:sp>
      <p:sp>
        <p:nvSpPr>
          <p:cNvPr id="10" name="Text 7"/>
          <p:cNvSpPr txBox="1"/>
          <p:nvPr/>
        </p:nvSpPr>
        <p:spPr>
          <a:xfrm>
            <a:off x="777240" y="2825496"/>
            <a:ext cx="3383280" cy="896112"/>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Truth-value</a:t>
            </a:r>
            <a:endParaRPr lang="en-US" dirty="0"/>
          </a:p>
        </p:txBody>
      </p:sp>
      <p:sp>
        <p:nvSpPr>
          <p:cNvPr id="11" name="Text 8"/>
          <p:cNvSpPr txBox="1"/>
          <p:nvPr/>
        </p:nvSpPr>
        <p:spPr>
          <a:xfrm>
            <a:off x="4297680" y="2825496"/>
            <a:ext cx="7223760" cy="896112"/>
          </a:xfrm>
          <a:prstGeom prst="rect">
            <a:avLst/>
          </a:prstGeom>
          <a:noFill/>
          <a:ln/>
        </p:spPr>
        <p:txBody>
          <a:bodyPr wrap="square" lIns="0" tIns="0" rIns="0" bIns="0" rtlCol="0" anchor="ctr"/>
          <a:lstStyle/>
          <a:p>
            <a:pPr marL="0" indent="0">
              <a:buNone/>
            </a:pPr>
            <a:r>
              <a:rPr lang="en-US" dirty="0">
                <a:solidFill>
                  <a:srgbClr val="26313F"/>
                </a:solidFill>
                <a:latin typeface="Calibri" pitchFamily="34" charset="0"/>
                <a:ea typeface="Calibri" pitchFamily="34" charset="-122"/>
                <a:cs typeface="Calibri" pitchFamily="34" charset="-120"/>
              </a:rPr>
              <a:t>Whether a claim is true or false.</a:t>
            </a:r>
            <a:endParaRPr lang="en-US" dirty="0"/>
          </a:p>
        </p:txBody>
      </p:sp>
      <p:sp>
        <p:nvSpPr>
          <p:cNvPr id="12" name="Shape 9"/>
          <p:cNvSpPr/>
          <p:nvPr/>
        </p:nvSpPr>
        <p:spPr>
          <a:xfrm>
            <a:off x="457200" y="3840480"/>
            <a:ext cx="11247120" cy="896112"/>
          </a:xfrm>
          <a:prstGeom prst="roundRect">
            <a:avLst>
              <a:gd name="adj" fmla="val 9184"/>
            </a:avLst>
          </a:prstGeom>
          <a:solidFill>
            <a:srgbClr val="F3F8FC"/>
          </a:solidFill>
          <a:ln w="12700">
            <a:solidFill>
              <a:srgbClr val="F3F8FC"/>
            </a:solidFill>
            <a:prstDash val="solid"/>
          </a:ln>
        </p:spPr>
        <p:txBody>
          <a:bodyPr/>
          <a:lstStyle/>
          <a:p>
            <a:endParaRPr lang="en-US"/>
          </a:p>
        </p:txBody>
      </p:sp>
      <p:sp>
        <p:nvSpPr>
          <p:cNvPr id="13" name="Text 10"/>
          <p:cNvSpPr txBox="1"/>
          <p:nvPr/>
        </p:nvSpPr>
        <p:spPr>
          <a:xfrm>
            <a:off x="777240" y="3840480"/>
            <a:ext cx="3383280" cy="896112"/>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Argument</a:t>
            </a:r>
            <a:endParaRPr lang="en-US" dirty="0"/>
          </a:p>
        </p:txBody>
      </p:sp>
      <p:sp>
        <p:nvSpPr>
          <p:cNvPr id="14" name="Text 11"/>
          <p:cNvSpPr txBox="1"/>
          <p:nvPr/>
        </p:nvSpPr>
        <p:spPr>
          <a:xfrm>
            <a:off x="4297680" y="3840480"/>
            <a:ext cx="7223760" cy="896112"/>
          </a:xfrm>
          <a:prstGeom prst="rect">
            <a:avLst/>
          </a:prstGeom>
          <a:noFill/>
          <a:ln/>
        </p:spPr>
        <p:txBody>
          <a:bodyPr wrap="square" lIns="0" tIns="0" rIns="0" bIns="0" rtlCol="0" anchor="ctr"/>
          <a:lstStyle/>
          <a:p>
            <a:pPr marL="0" indent="0">
              <a:buNone/>
            </a:pPr>
            <a:r>
              <a:rPr lang="en-US" dirty="0">
                <a:solidFill>
                  <a:srgbClr val="26313F"/>
                </a:solidFill>
                <a:latin typeface="Calibri" pitchFamily="34" charset="0"/>
                <a:ea typeface="Calibri" pitchFamily="34" charset="-122"/>
                <a:cs typeface="Calibri" pitchFamily="34" charset="-120"/>
              </a:rPr>
              <a:t>An attempt to convince someone a conclusion is true, using premises as reasons.</a:t>
            </a:r>
            <a:endParaRPr lang="en-US" dirty="0"/>
          </a:p>
        </p:txBody>
      </p:sp>
      <p:sp>
        <p:nvSpPr>
          <p:cNvPr id="15" name="Shape 12"/>
          <p:cNvSpPr/>
          <p:nvPr/>
        </p:nvSpPr>
        <p:spPr>
          <a:xfrm>
            <a:off x="457200" y="4855464"/>
            <a:ext cx="11247120" cy="896112"/>
          </a:xfrm>
          <a:prstGeom prst="roundRect">
            <a:avLst>
              <a:gd name="adj" fmla="val 9184"/>
            </a:avLst>
          </a:prstGeom>
          <a:solidFill>
            <a:srgbClr val="FFFFFF"/>
          </a:solidFill>
          <a:ln w="12700">
            <a:solidFill>
              <a:srgbClr val="D6E4EE"/>
            </a:solidFill>
            <a:prstDash val="solid"/>
          </a:ln>
        </p:spPr>
        <p:txBody>
          <a:bodyPr/>
          <a:lstStyle/>
          <a:p>
            <a:endParaRPr lang="en-US"/>
          </a:p>
        </p:txBody>
      </p:sp>
      <p:sp>
        <p:nvSpPr>
          <p:cNvPr id="16" name="Text 13"/>
          <p:cNvSpPr txBox="1"/>
          <p:nvPr/>
        </p:nvSpPr>
        <p:spPr>
          <a:xfrm>
            <a:off x="777240" y="4855464"/>
            <a:ext cx="3383280" cy="896112"/>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Premise</a:t>
            </a:r>
            <a:endParaRPr lang="en-US" dirty="0"/>
          </a:p>
        </p:txBody>
      </p:sp>
      <p:sp>
        <p:nvSpPr>
          <p:cNvPr id="17" name="Text 14"/>
          <p:cNvSpPr txBox="1"/>
          <p:nvPr/>
        </p:nvSpPr>
        <p:spPr>
          <a:xfrm>
            <a:off x="4297680" y="4855464"/>
            <a:ext cx="7223760" cy="896112"/>
          </a:xfrm>
          <a:prstGeom prst="rect">
            <a:avLst/>
          </a:prstGeom>
          <a:noFill/>
          <a:ln/>
        </p:spPr>
        <p:txBody>
          <a:bodyPr wrap="square" lIns="0" tIns="0" rIns="0" bIns="0" rtlCol="0" anchor="ctr"/>
          <a:lstStyle/>
          <a:p>
            <a:pPr marL="0" indent="0">
              <a:buNone/>
            </a:pPr>
            <a:r>
              <a:rPr lang="en-US" dirty="0">
                <a:solidFill>
                  <a:srgbClr val="26313F"/>
                </a:solidFill>
                <a:latin typeface="Calibri" pitchFamily="34" charset="0"/>
                <a:ea typeface="Calibri" pitchFamily="34" charset="-122"/>
                <a:cs typeface="Calibri" pitchFamily="34" charset="-120"/>
              </a:rPr>
              <a:t>A claim offered as a reason for the conclusion.</a:t>
            </a:r>
            <a:endParaRPr lang="en-US" dirty="0"/>
          </a:p>
        </p:txBody>
      </p:sp>
      <p:sp>
        <p:nvSpPr>
          <p:cNvPr id="18" name="Shape 15"/>
          <p:cNvSpPr/>
          <p:nvPr/>
        </p:nvSpPr>
        <p:spPr>
          <a:xfrm>
            <a:off x="457200" y="5870448"/>
            <a:ext cx="11247120" cy="896112"/>
          </a:xfrm>
          <a:prstGeom prst="roundRect">
            <a:avLst>
              <a:gd name="adj" fmla="val 9184"/>
            </a:avLst>
          </a:prstGeom>
          <a:solidFill>
            <a:srgbClr val="F3F8FC"/>
          </a:solidFill>
          <a:ln w="12700">
            <a:solidFill>
              <a:srgbClr val="F3F8FC"/>
            </a:solidFill>
            <a:prstDash val="solid"/>
          </a:ln>
        </p:spPr>
        <p:txBody>
          <a:bodyPr/>
          <a:lstStyle/>
          <a:p>
            <a:endParaRPr lang="en-US"/>
          </a:p>
        </p:txBody>
      </p:sp>
      <p:sp>
        <p:nvSpPr>
          <p:cNvPr id="19" name="Text 16"/>
          <p:cNvSpPr txBox="1"/>
          <p:nvPr/>
        </p:nvSpPr>
        <p:spPr>
          <a:xfrm>
            <a:off x="731520" y="5771357"/>
            <a:ext cx="3383280" cy="896112"/>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Conclusion</a:t>
            </a:r>
            <a:endParaRPr lang="en-US" dirty="0"/>
          </a:p>
        </p:txBody>
      </p:sp>
      <p:sp>
        <p:nvSpPr>
          <p:cNvPr id="20" name="Text 17"/>
          <p:cNvSpPr txBox="1"/>
          <p:nvPr/>
        </p:nvSpPr>
        <p:spPr>
          <a:xfrm>
            <a:off x="4297680" y="5870448"/>
            <a:ext cx="7223760" cy="896112"/>
          </a:xfrm>
          <a:prstGeom prst="rect">
            <a:avLst/>
          </a:prstGeom>
          <a:noFill/>
          <a:ln/>
        </p:spPr>
        <p:txBody>
          <a:bodyPr wrap="square" lIns="0" tIns="0" rIns="0" bIns="0" rtlCol="0" anchor="ctr"/>
          <a:lstStyle/>
          <a:p>
            <a:pPr marL="0" indent="0">
              <a:buNone/>
            </a:pPr>
            <a:r>
              <a:rPr lang="en-US" dirty="0">
                <a:solidFill>
                  <a:srgbClr val="26313F"/>
                </a:solidFill>
                <a:latin typeface="Calibri" pitchFamily="34" charset="0"/>
                <a:ea typeface="Calibri" pitchFamily="34" charset="-122"/>
                <a:cs typeface="Calibri" pitchFamily="34" charset="-120"/>
              </a:rPr>
              <a:t>The claim the argument is trying to establish; also called the issue.</a:t>
            </a:r>
            <a:endParaRPr lang="en-US" dirty="0"/>
          </a:p>
        </p:txBody>
      </p:sp>
      <p:sp>
        <p:nvSpPr>
          <p:cNvPr id="22" name="Text 19"/>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35</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176540"/>
    </mc:Choice>
    <mc:Fallback xmlns="">
      <p:transition spd="slow" advTm="17654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name="Slide 36">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4 · WORKING VOCABULARY</a:t>
            </a:r>
            <a:endParaRPr lang="en-US" sz="1250"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200" b="1" dirty="0">
                <a:solidFill>
                  <a:srgbClr val="203E5F"/>
                </a:solidFill>
                <a:latin typeface="Calibri" pitchFamily="34" charset="0"/>
                <a:ea typeface="Calibri" pitchFamily="34" charset="-122"/>
                <a:cs typeface="Calibri" pitchFamily="34" charset="-120"/>
              </a:rPr>
              <a:t>Core terms, part 2</a:t>
            </a:r>
            <a:endParaRPr lang="en-US" sz="2200" dirty="0"/>
          </a:p>
        </p:txBody>
      </p:sp>
      <p:sp>
        <p:nvSpPr>
          <p:cNvPr id="6" name="Shape 3"/>
          <p:cNvSpPr/>
          <p:nvPr/>
        </p:nvSpPr>
        <p:spPr>
          <a:xfrm>
            <a:off x="457200" y="2286000"/>
            <a:ext cx="11247120" cy="896112"/>
          </a:xfrm>
          <a:prstGeom prst="roundRect">
            <a:avLst>
              <a:gd name="adj" fmla="val 9184"/>
            </a:avLst>
          </a:prstGeom>
          <a:solidFill>
            <a:srgbClr val="F3F8FC"/>
          </a:solidFill>
          <a:ln w="12700">
            <a:solidFill>
              <a:srgbClr val="F3F8FC"/>
            </a:solidFill>
            <a:prstDash val="solid"/>
          </a:ln>
        </p:spPr>
        <p:txBody>
          <a:bodyPr/>
          <a:lstStyle/>
          <a:p>
            <a:endParaRPr lang="en-US"/>
          </a:p>
        </p:txBody>
      </p:sp>
      <p:sp>
        <p:nvSpPr>
          <p:cNvPr id="7" name="Text 4"/>
          <p:cNvSpPr txBox="1"/>
          <p:nvPr/>
        </p:nvSpPr>
        <p:spPr>
          <a:xfrm>
            <a:off x="777240" y="2286000"/>
            <a:ext cx="3383280" cy="896112"/>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Declarative sentence</a:t>
            </a:r>
            <a:endParaRPr lang="en-US" dirty="0"/>
          </a:p>
        </p:txBody>
      </p:sp>
      <p:sp>
        <p:nvSpPr>
          <p:cNvPr id="8" name="Text 5"/>
          <p:cNvSpPr txBox="1"/>
          <p:nvPr/>
        </p:nvSpPr>
        <p:spPr>
          <a:xfrm>
            <a:off x="4297680" y="2286000"/>
            <a:ext cx="7223760" cy="896112"/>
          </a:xfrm>
          <a:prstGeom prst="rect">
            <a:avLst/>
          </a:prstGeom>
          <a:noFill/>
          <a:ln/>
        </p:spPr>
        <p:txBody>
          <a:bodyPr wrap="square" lIns="0" tIns="0" rIns="0" bIns="0" rtlCol="0" anchor="ctr"/>
          <a:lstStyle/>
          <a:p>
            <a:pPr marL="0" indent="0">
              <a:buNone/>
            </a:pPr>
            <a:r>
              <a:rPr lang="en-US" dirty="0">
                <a:solidFill>
                  <a:srgbClr val="26313F"/>
                </a:solidFill>
                <a:latin typeface="Calibri" pitchFamily="34" charset="0"/>
                <a:ea typeface="Calibri" pitchFamily="34" charset="-122"/>
                <a:cs typeface="Calibri" pitchFamily="34" charset="-120"/>
              </a:rPr>
              <a:t>A sentence that could, in principle, be true or false — as opposed to a command, question, or prayer.</a:t>
            </a:r>
            <a:endParaRPr lang="en-US" dirty="0"/>
          </a:p>
        </p:txBody>
      </p:sp>
      <p:sp>
        <p:nvSpPr>
          <p:cNvPr id="9" name="Shape 6"/>
          <p:cNvSpPr/>
          <p:nvPr/>
        </p:nvSpPr>
        <p:spPr>
          <a:xfrm>
            <a:off x="457200" y="3300984"/>
            <a:ext cx="11247120" cy="896112"/>
          </a:xfrm>
          <a:prstGeom prst="roundRect">
            <a:avLst>
              <a:gd name="adj" fmla="val 9184"/>
            </a:avLst>
          </a:prstGeom>
          <a:solidFill>
            <a:srgbClr val="FFFFFF"/>
          </a:solidFill>
          <a:ln w="12700">
            <a:solidFill>
              <a:srgbClr val="D6E4EE"/>
            </a:solidFill>
            <a:prstDash val="solid"/>
          </a:ln>
        </p:spPr>
        <p:txBody>
          <a:bodyPr/>
          <a:lstStyle/>
          <a:p>
            <a:endParaRPr lang="en-US"/>
          </a:p>
        </p:txBody>
      </p:sp>
      <p:sp>
        <p:nvSpPr>
          <p:cNvPr id="10" name="Text 7"/>
          <p:cNvSpPr txBox="1"/>
          <p:nvPr/>
        </p:nvSpPr>
        <p:spPr>
          <a:xfrm>
            <a:off x="777240" y="3300984"/>
            <a:ext cx="3383280" cy="896112"/>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Indicator word</a:t>
            </a:r>
            <a:endParaRPr lang="en-US" dirty="0"/>
          </a:p>
        </p:txBody>
      </p:sp>
      <p:sp>
        <p:nvSpPr>
          <p:cNvPr id="11" name="Text 8"/>
          <p:cNvSpPr txBox="1"/>
          <p:nvPr/>
        </p:nvSpPr>
        <p:spPr>
          <a:xfrm>
            <a:off x="4297680" y="3300984"/>
            <a:ext cx="7223760" cy="896112"/>
          </a:xfrm>
          <a:prstGeom prst="rect">
            <a:avLst/>
          </a:prstGeom>
          <a:noFill/>
          <a:ln/>
        </p:spPr>
        <p:txBody>
          <a:bodyPr wrap="square" lIns="0" tIns="0" rIns="0" bIns="0" rtlCol="0" anchor="ctr"/>
          <a:lstStyle/>
          <a:p>
            <a:pPr marL="0" indent="0">
              <a:buNone/>
            </a:pPr>
            <a:r>
              <a:rPr lang="en-US" dirty="0">
                <a:solidFill>
                  <a:srgbClr val="26313F"/>
                </a:solidFill>
                <a:latin typeface="Calibri" pitchFamily="34" charset="0"/>
                <a:ea typeface="Calibri" pitchFamily="34" charset="-122"/>
                <a:cs typeface="Calibri" pitchFamily="34" charset="-120"/>
              </a:rPr>
              <a:t>A word like “so” or “since” that flags a claim's role (premise or conclusion) without being part of the claim.</a:t>
            </a:r>
            <a:endParaRPr lang="en-US" dirty="0"/>
          </a:p>
        </p:txBody>
      </p:sp>
      <p:sp>
        <p:nvSpPr>
          <p:cNvPr id="12" name="Shape 9"/>
          <p:cNvSpPr/>
          <p:nvPr/>
        </p:nvSpPr>
        <p:spPr>
          <a:xfrm>
            <a:off x="457200" y="4315968"/>
            <a:ext cx="11247120" cy="896112"/>
          </a:xfrm>
          <a:prstGeom prst="roundRect">
            <a:avLst>
              <a:gd name="adj" fmla="val 9184"/>
            </a:avLst>
          </a:prstGeom>
          <a:solidFill>
            <a:srgbClr val="F3F8FC"/>
          </a:solidFill>
          <a:ln w="12700">
            <a:solidFill>
              <a:srgbClr val="F3F8FC"/>
            </a:solidFill>
            <a:prstDash val="solid"/>
          </a:ln>
        </p:spPr>
        <p:txBody>
          <a:bodyPr/>
          <a:lstStyle/>
          <a:p>
            <a:endParaRPr lang="en-US"/>
          </a:p>
        </p:txBody>
      </p:sp>
      <p:sp>
        <p:nvSpPr>
          <p:cNvPr id="13" name="Text 10"/>
          <p:cNvSpPr txBox="1"/>
          <p:nvPr/>
        </p:nvSpPr>
        <p:spPr>
          <a:xfrm>
            <a:off x="777240" y="4315968"/>
            <a:ext cx="3383280" cy="896112"/>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Critical thinking</a:t>
            </a:r>
            <a:endParaRPr lang="en-US" dirty="0"/>
          </a:p>
        </p:txBody>
      </p:sp>
      <p:sp>
        <p:nvSpPr>
          <p:cNvPr id="14" name="Text 11"/>
          <p:cNvSpPr txBox="1"/>
          <p:nvPr/>
        </p:nvSpPr>
        <p:spPr>
          <a:xfrm>
            <a:off x="4297680" y="4315968"/>
            <a:ext cx="7223760" cy="896112"/>
          </a:xfrm>
          <a:prstGeom prst="rect">
            <a:avLst/>
          </a:prstGeom>
          <a:noFill/>
          <a:ln/>
        </p:spPr>
        <p:txBody>
          <a:bodyPr wrap="square" lIns="0" tIns="0" rIns="0" bIns="0" rtlCol="0" anchor="ctr"/>
          <a:lstStyle/>
          <a:p>
            <a:pPr marL="0" indent="0">
              <a:buNone/>
            </a:pPr>
            <a:r>
              <a:rPr lang="en-US" dirty="0">
                <a:solidFill>
                  <a:srgbClr val="26313F"/>
                </a:solidFill>
                <a:latin typeface="Calibri" pitchFamily="34" charset="0"/>
                <a:ea typeface="Calibri" pitchFamily="34" charset="-122"/>
                <a:cs typeface="Calibri" pitchFamily="34" charset="-120"/>
              </a:rPr>
              <a:t>The deliberate, careful evaluation of claims and arguments, rather than accepting or rejecting them by impulse.</a:t>
            </a:r>
            <a:endParaRPr lang="en-US" dirty="0"/>
          </a:p>
        </p:txBody>
      </p:sp>
      <p:sp>
        <p:nvSpPr>
          <p:cNvPr id="15" name="Shape 12"/>
          <p:cNvSpPr/>
          <p:nvPr/>
        </p:nvSpPr>
        <p:spPr>
          <a:xfrm>
            <a:off x="457200" y="5330952"/>
            <a:ext cx="11247120" cy="896112"/>
          </a:xfrm>
          <a:prstGeom prst="roundRect">
            <a:avLst>
              <a:gd name="adj" fmla="val 9184"/>
            </a:avLst>
          </a:prstGeom>
          <a:solidFill>
            <a:srgbClr val="FFFFFF"/>
          </a:solidFill>
          <a:ln w="12700">
            <a:solidFill>
              <a:srgbClr val="D6E4EE"/>
            </a:solidFill>
            <a:prstDash val="solid"/>
          </a:ln>
        </p:spPr>
        <p:txBody>
          <a:bodyPr/>
          <a:lstStyle/>
          <a:p>
            <a:endParaRPr lang="en-US"/>
          </a:p>
        </p:txBody>
      </p:sp>
      <p:sp>
        <p:nvSpPr>
          <p:cNvPr id="16" name="Text 13"/>
          <p:cNvSpPr txBox="1"/>
          <p:nvPr/>
        </p:nvSpPr>
        <p:spPr>
          <a:xfrm>
            <a:off x="777240" y="5330952"/>
            <a:ext cx="3383280" cy="896112"/>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Issue</a:t>
            </a:r>
            <a:endParaRPr lang="en-US" dirty="0"/>
          </a:p>
        </p:txBody>
      </p:sp>
      <p:sp>
        <p:nvSpPr>
          <p:cNvPr id="17" name="Text 14"/>
          <p:cNvSpPr txBox="1"/>
          <p:nvPr/>
        </p:nvSpPr>
        <p:spPr>
          <a:xfrm>
            <a:off x="4297680" y="5330952"/>
            <a:ext cx="7223760" cy="896112"/>
          </a:xfrm>
          <a:prstGeom prst="rect">
            <a:avLst/>
          </a:prstGeom>
          <a:noFill/>
          <a:ln/>
        </p:spPr>
        <p:txBody>
          <a:bodyPr wrap="square" lIns="0" tIns="0" rIns="0" bIns="0" rtlCol="0" anchor="ctr"/>
          <a:lstStyle/>
          <a:p>
            <a:pPr marL="0" indent="0">
              <a:buNone/>
            </a:pPr>
            <a:r>
              <a:rPr lang="en-US" dirty="0">
                <a:solidFill>
                  <a:srgbClr val="26313F"/>
                </a:solidFill>
                <a:latin typeface="Calibri" pitchFamily="34" charset="0"/>
                <a:ea typeface="Calibri" pitchFamily="34" charset="-122"/>
                <a:cs typeface="Calibri" pitchFamily="34" charset="-120"/>
              </a:rPr>
              <a:t>Another name for the conclusion — the claim actually being debated.</a:t>
            </a:r>
            <a:endParaRPr lang="en-US" dirty="0"/>
          </a:p>
        </p:txBody>
      </p:sp>
      <p:sp>
        <p:nvSpPr>
          <p:cNvPr id="18" name="Text 15"/>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19" name="Text 16"/>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36</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273081"/>
    </mc:Choice>
    <mc:Fallback xmlns="">
      <p:transition spd="slow" advTm="27308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name="Slide 37">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6868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PART 4 · WORKING VOCABULARY</a:t>
            </a:r>
            <a:endParaRPr lang="en-US" sz="1250" dirty="0"/>
          </a:p>
        </p:txBody>
      </p:sp>
      <p:sp>
        <p:nvSpPr>
          <p:cNvPr id="5" name="Text 2"/>
          <p:cNvSpPr txBox="1"/>
          <p:nvPr/>
        </p:nvSpPr>
        <p:spPr>
          <a:xfrm>
            <a:off x="457200" y="1463040"/>
            <a:ext cx="10698480" cy="777240"/>
          </a:xfrm>
          <a:prstGeom prst="rect">
            <a:avLst/>
          </a:prstGeom>
          <a:noFill/>
          <a:ln/>
        </p:spPr>
        <p:txBody>
          <a:bodyPr wrap="square" lIns="0" tIns="0" rIns="0" bIns="0" rtlCol="0" anchor="ctr"/>
          <a:lstStyle/>
          <a:p>
            <a:pPr marL="0" indent="0">
              <a:buNone/>
            </a:pPr>
            <a:r>
              <a:rPr lang="en-US" sz="2400" b="1" dirty="0">
                <a:solidFill>
                  <a:srgbClr val="203E5F"/>
                </a:solidFill>
                <a:latin typeface="Calibri" pitchFamily="34" charset="0"/>
                <a:ea typeface="Calibri" pitchFamily="34" charset="-122"/>
                <a:cs typeface="Calibri" pitchFamily="34" charset="-120"/>
              </a:rPr>
              <a:t>Why this vocabulary has to come first</a:t>
            </a:r>
            <a:endParaRPr lang="en-US" sz="2400" dirty="0"/>
          </a:p>
        </p:txBody>
      </p:sp>
      <p:sp>
        <p:nvSpPr>
          <p:cNvPr id="6" name="Shape 3"/>
          <p:cNvSpPr/>
          <p:nvPr/>
        </p:nvSpPr>
        <p:spPr>
          <a:xfrm>
            <a:off x="457200" y="2331720"/>
            <a:ext cx="11247120" cy="3794760"/>
          </a:xfrm>
          <a:prstGeom prst="roundRect">
            <a:avLst>
              <a:gd name="adj" fmla="val 2169"/>
            </a:avLst>
          </a:prstGeom>
          <a:solidFill>
            <a:srgbClr val="FFFFFF"/>
          </a:solidFill>
          <a:ln w="19050">
            <a:solidFill>
              <a:srgbClr val="00AEEF"/>
            </a:solidFill>
            <a:prstDash val="solid"/>
          </a:ln>
        </p:spPr>
        <p:txBody>
          <a:bodyPr/>
          <a:lstStyle/>
          <a:p>
            <a:endParaRPr lang="en-US"/>
          </a:p>
        </p:txBody>
      </p:sp>
      <p:sp>
        <p:nvSpPr>
          <p:cNvPr id="7" name="Text 4"/>
          <p:cNvSpPr txBox="1"/>
          <p:nvPr/>
        </p:nvSpPr>
        <p:spPr>
          <a:xfrm>
            <a:off x="822960" y="2560320"/>
            <a:ext cx="10607040" cy="3337560"/>
          </a:xfrm>
          <a:prstGeom prst="rect">
            <a:avLst/>
          </a:prstGeom>
          <a:noFill/>
          <a:ln/>
        </p:spPr>
        <p:txBody>
          <a:bodyPr wrap="square" lIns="0" tIns="0" rIns="0" bIns="0" rtlCol="0" anchor="t"/>
          <a:lstStyle/>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Every later topic — validity, fallacies, statistics, causation — is stated in terms of claims, premises, and conclusions.</a:t>
            </a:r>
            <a:endParaRPr lang="en-US" dirty="0"/>
          </a:p>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If you can't reliably separate a claim from a command, or a premise from noise, you can't apply any of the more advanced tools that follow.</a:t>
            </a:r>
            <a:endParaRPr lang="en-US" dirty="0"/>
          </a:p>
          <a:p>
            <a:pPr marL="228600" indent="-228600">
              <a:spcAft>
                <a:spcPts val="1300"/>
              </a:spcAft>
              <a:buSzPct val="100000"/>
              <a:buChar char="•"/>
            </a:pPr>
            <a:r>
              <a:rPr lang="en-US" dirty="0">
                <a:solidFill>
                  <a:srgbClr val="26313F"/>
                </a:solidFill>
                <a:latin typeface="Calibri" pitchFamily="34" charset="0"/>
                <a:ea typeface="Calibri" pitchFamily="34" charset="-122"/>
                <a:cs typeface="Calibri" pitchFamily="34" charset="-120"/>
              </a:rPr>
              <a:t>Precision about language isn't pedantry here — it's the load-bearing foundation the rest of the course sits on.</a:t>
            </a:r>
            <a:endParaRPr lang="en-US" dirty="0"/>
          </a:p>
        </p:txBody>
      </p:sp>
      <p:sp>
        <p:nvSpPr>
          <p:cNvPr id="8" name="Text 5"/>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9" name="Text 6"/>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37</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227741"/>
    </mc:Choice>
    <mc:Fallback xmlns="">
      <p:transition spd="slow" advTm="22774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name="Slide 38">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2296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TOPIC SUMMARY</a:t>
            </a:r>
            <a:endParaRPr lang="en-US" sz="1250"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400" b="1" dirty="0">
                <a:solidFill>
                  <a:srgbClr val="203E5F"/>
                </a:solidFill>
                <a:latin typeface="Calibri" pitchFamily="34" charset="0"/>
                <a:ea typeface="Calibri" pitchFamily="34" charset="-122"/>
                <a:cs typeface="Calibri" pitchFamily="34" charset="-120"/>
              </a:rPr>
              <a:t>Where we landed</a:t>
            </a:r>
            <a:endParaRPr lang="en-US" sz="2400" dirty="0"/>
          </a:p>
        </p:txBody>
      </p:sp>
      <p:sp>
        <p:nvSpPr>
          <p:cNvPr id="6" name="Shape 3"/>
          <p:cNvSpPr/>
          <p:nvPr/>
        </p:nvSpPr>
        <p:spPr>
          <a:xfrm>
            <a:off x="457200" y="2286000"/>
            <a:ext cx="11247120" cy="3840480"/>
          </a:xfrm>
          <a:prstGeom prst="roundRect">
            <a:avLst>
              <a:gd name="adj" fmla="val 1905"/>
            </a:avLst>
          </a:prstGeom>
          <a:solidFill>
            <a:schemeClr val="accent1">
              <a:lumMod val="20000"/>
              <a:lumOff val="80000"/>
            </a:schemeClr>
          </a:solidFill>
          <a:ln/>
        </p:spPr>
        <p:txBody>
          <a:bodyPr/>
          <a:lstStyle/>
          <a:p>
            <a:endParaRPr lang="en-US"/>
          </a:p>
        </p:txBody>
      </p:sp>
      <p:sp>
        <p:nvSpPr>
          <p:cNvPr id="7" name="Text 4"/>
          <p:cNvSpPr txBox="1"/>
          <p:nvPr/>
        </p:nvSpPr>
        <p:spPr>
          <a:xfrm>
            <a:off x="822960" y="2514600"/>
            <a:ext cx="10515600" cy="3474720"/>
          </a:xfrm>
          <a:prstGeom prst="rect">
            <a:avLst/>
          </a:prstGeom>
          <a:noFill/>
          <a:ln/>
        </p:spPr>
        <p:txBody>
          <a:bodyPr wrap="square" lIns="0" tIns="0" rIns="0" bIns="0" rtlCol="0" anchor="t"/>
          <a:lstStyle/>
          <a:p>
            <a:pPr marL="342900" indent="-342900">
              <a:spcAft>
                <a:spcPts val="1200"/>
              </a:spcAft>
              <a:buSzPct val="100000"/>
              <a:buChar char="•"/>
            </a:pPr>
            <a:r>
              <a:rPr lang="en-US" dirty="0">
                <a:latin typeface="Calibri" pitchFamily="34" charset="0"/>
                <a:ea typeface="Calibri" pitchFamily="34" charset="-122"/>
                <a:cs typeface="Calibri" pitchFamily="34" charset="-120"/>
              </a:rPr>
              <a:t>This course studies attempts to convince that use language: arguments.</a:t>
            </a:r>
            <a:endParaRPr lang="en-US" dirty="0"/>
          </a:p>
          <a:p>
            <a:pPr marL="342900" indent="-342900">
              <a:spcAft>
                <a:spcPts val="1200"/>
              </a:spcAft>
              <a:buSzPct val="100000"/>
              <a:buChar char="•"/>
            </a:pPr>
            <a:r>
              <a:rPr lang="en-US" dirty="0">
                <a:latin typeface="Calibri" pitchFamily="34" charset="0"/>
                <a:ea typeface="Calibri" pitchFamily="34" charset="-122"/>
                <a:cs typeface="Calibri" pitchFamily="34" charset="-120"/>
              </a:rPr>
              <a:t>A claim is a declarative sentence used in such a way that it's true or false (not both).</a:t>
            </a:r>
            <a:endParaRPr lang="en-US" dirty="0"/>
          </a:p>
          <a:p>
            <a:pPr marL="342900" indent="-342900">
              <a:spcAft>
                <a:spcPts val="1200"/>
              </a:spcAft>
              <a:buSzPct val="100000"/>
              <a:buChar char="•"/>
            </a:pPr>
            <a:r>
              <a:rPr lang="en-US" dirty="0">
                <a:latin typeface="Calibri" pitchFamily="34" charset="0"/>
                <a:ea typeface="Calibri" pitchFamily="34" charset="-122"/>
                <a:cs typeface="Calibri" pitchFamily="34" charset="-120"/>
              </a:rPr>
              <a:t>An argument tries to convince someone that a conclusion is true, using premises as reasons.</a:t>
            </a:r>
            <a:endParaRPr lang="en-US" dirty="0"/>
          </a:p>
          <a:p>
            <a:pPr marL="342900" indent="-342900">
              <a:spcAft>
                <a:spcPts val="1200"/>
              </a:spcAft>
              <a:buSzPct val="100000"/>
              <a:buChar char="•"/>
            </a:pPr>
            <a:r>
              <a:rPr lang="en-US" dirty="0">
                <a:latin typeface="Calibri" pitchFamily="34" charset="0"/>
                <a:ea typeface="Calibri" pitchFamily="34" charset="-122"/>
                <a:cs typeface="Calibri" pitchFamily="34" charset="-120"/>
              </a:rPr>
              <a:t>Commands, questions, instructions, and explanations look similar but aren't arguments.</a:t>
            </a:r>
            <a:endParaRPr lang="en-US" dirty="0"/>
          </a:p>
          <a:p>
            <a:pPr marL="342900" indent="-342900">
              <a:spcAft>
                <a:spcPts val="1200"/>
              </a:spcAft>
              <a:buSzPct val="100000"/>
              <a:buChar char="•"/>
            </a:pPr>
            <a:r>
              <a:rPr lang="en-US" dirty="0">
                <a:latin typeface="Calibri" pitchFamily="34" charset="0"/>
                <a:ea typeface="Calibri" pitchFamily="34" charset="-122"/>
                <a:cs typeface="Calibri" pitchFamily="34" charset="-120"/>
              </a:rPr>
              <a:t>This shared vocabulary — claim, argument, premise, conclusion — is what every remaining topic in the course builds on.</a:t>
            </a:r>
            <a:endParaRPr lang="en-US" dirty="0"/>
          </a:p>
        </p:txBody>
      </p:sp>
      <p:sp>
        <p:nvSpPr>
          <p:cNvPr id="8" name="Text 5"/>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9" name="Text 6"/>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38</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69968"/>
    </mc:Choice>
    <mc:Fallback xmlns="">
      <p:transition spd="slow" advTm="6996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name="Slide 39">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4"/>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143000"/>
            <a:ext cx="8229600" cy="320040"/>
          </a:xfrm>
          <a:prstGeom prst="rect">
            <a:avLst/>
          </a:prstGeom>
          <a:noFill/>
          <a:ln/>
        </p:spPr>
        <p:txBody>
          <a:bodyPr wrap="square" lIns="0" tIns="0" rIns="0" bIns="0" rtlCol="0" anchor="ctr"/>
          <a:lstStyle/>
          <a:p>
            <a:pPr marL="0" indent="0">
              <a:buNone/>
            </a:pPr>
            <a:r>
              <a:rPr lang="en-US" sz="1250" b="1" kern="0" spc="150" dirty="0">
                <a:solidFill>
                  <a:srgbClr val="00AEEF"/>
                </a:solidFill>
                <a:latin typeface="Calibri" pitchFamily="34" charset="0"/>
                <a:ea typeface="Calibri" pitchFamily="34" charset="-122"/>
                <a:cs typeface="Calibri" pitchFamily="34" charset="-120"/>
              </a:rPr>
              <a:t>TOPIC 1</a:t>
            </a:r>
            <a:endParaRPr lang="en-US" sz="1250" dirty="0"/>
          </a:p>
        </p:txBody>
      </p:sp>
      <p:sp>
        <p:nvSpPr>
          <p:cNvPr id="5" name="Text 2"/>
          <p:cNvSpPr txBox="1"/>
          <p:nvPr/>
        </p:nvSpPr>
        <p:spPr>
          <a:xfrm>
            <a:off x="457200" y="1463040"/>
            <a:ext cx="10698480" cy="685800"/>
          </a:xfrm>
          <a:prstGeom prst="rect">
            <a:avLst/>
          </a:prstGeom>
          <a:noFill/>
          <a:ln/>
        </p:spPr>
        <p:txBody>
          <a:bodyPr wrap="square" lIns="0" tIns="0" rIns="0" bIns="0" rtlCol="0" anchor="ctr"/>
          <a:lstStyle/>
          <a:p>
            <a:pPr marL="0" indent="0">
              <a:buNone/>
            </a:pPr>
            <a:r>
              <a:rPr lang="en-US" sz="2400" b="1" dirty="0">
                <a:solidFill>
                  <a:srgbClr val="203E5F"/>
                </a:solidFill>
                <a:latin typeface="Calibri" pitchFamily="34" charset="0"/>
                <a:ea typeface="Calibri" pitchFamily="34" charset="-122"/>
                <a:cs typeface="Calibri" pitchFamily="34" charset="-120"/>
              </a:rPr>
              <a:t>Key words to know cold</a:t>
            </a:r>
            <a:endParaRPr lang="en-US" sz="2400" dirty="0"/>
          </a:p>
        </p:txBody>
      </p:sp>
      <p:sp>
        <p:nvSpPr>
          <p:cNvPr id="6" name="Shape 3"/>
          <p:cNvSpPr/>
          <p:nvPr/>
        </p:nvSpPr>
        <p:spPr>
          <a:xfrm>
            <a:off x="502920" y="2377440"/>
            <a:ext cx="2624328" cy="868680"/>
          </a:xfrm>
          <a:prstGeom prst="roundRect">
            <a:avLst>
              <a:gd name="adj" fmla="val 9474"/>
            </a:avLst>
          </a:prstGeom>
          <a:solidFill>
            <a:srgbClr val="F3F8FC"/>
          </a:solidFill>
          <a:ln w="19050">
            <a:solidFill>
              <a:srgbClr val="F3F8FC"/>
            </a:solidFill>
            <a:prstDash val="solid"/>
          </a:ln>
        </p:spPr>
        <p:txBody>
          <a:bodyPr/>
          <a:lstStyle/>
          <a:p>
            <a:endParaRPr lang="en-US"/>
          </a:p>
        </p:txBody>
      </p:sp>
      <p:sp>
        <p:nvSpPr>
          <p:cNvPr id="7" name="Text 4"/>
          <p:cNvSpPr txBox="1"/>
          <p:nvPr/>
        </p:nvSpPr>
        <p:spPr>
          <a:xfrm>
            <a:off x="576072" y="2377440"/>
            <a:ext cx="2478024" cy="868680"/>
          </a:xfrm>
          <a:prstGeom prst="rect">
            <a:avLst/>
          </a:prstGeom>
          <a:noFill/>
          <a:ln/>
        </p:spPr>
        <p:txBody>
          <a:bodyPr wrap="square" lIns="0" tIns="0" rIns="0" bIns="0" rtlCol="0" anchor="ctr"/>
          <a:lstStyle/>
          <a:p>
            <a:pPr marL="0" indent="0" algn="ctr">
              <a:buNone/>
            </a:pPr>
            <a:r>
              <a:rPr lang="en-US" b="1" dirty="0">
                <a:solidFill>
                  <a:srgbClr val="203E5F"/>
                </a:solidFill>
                <a:latin typeface="Calibri" pitchFamily="34" charset="0"/>
                <a:ea typeface="Calibri" pitchFamily="34" charset="-122"/>
                <a:cs typeface="Calibri" pitchFamily="34" charset="-120"/>
              </a:rPr>
              <a:t>Truth-value</a:t>
            </a:r>
            <a:endParaRPr lang="en-US" dirty="0"/>
          </a:p>
        </p:txBody>
      </p:sp>
      <p:sp>
        <p:nvSpPr>
          <p:cNvPr id="8" name="Shape 5"/>
          <p:cNvSpPr/>
          <p:nvPr/>
        </p:nvSpPr>
        <p:spPr>
          <a:xfrm>
            <a:off x="3264408" y="2377440"/>
            <a:ext cx="2624328" cy="868680"/>
          </a:xfrm>
          <a:prstGeom prst="roundRect">
            <a:avLst>
              <a:gd name="adj" fmla="val 9474"/>
            </a:avLst>
          </a:prstGeom>
          <a:solidFill>
            <a:srgbClr val="F3F8FC"/>
          </a:solidFill>
          <a:ln w="19050">
            <a:solidFill>
              <a:srgbClr val="F3F8FC"/>
            </a:solidFill>
            <a:prstDash val="solid"/>
          </a:ln>
        </p:spPr>
        <p:txBody>
          <a:bodyPr/>
          <a:lstStyle/>
          <a:p>
            <a:endParaRPr lang="en-US"/>
          </a:p>
        </p:txBody>
      </p:sp>
      <p:sp>
        <p:nvSpPr>
          <p:cNvPr id="9" name="Text 6"/>
          <p:cNvSpPr txBox="1"/>
          <p:nvPr/>
        </p:nvSpPr>
        <p:spPr>
          <a:xfrm>
            <a:off x="3337560" y="2377440"/>
            <a:ext cx="2478024" cy="868680"/>
          </a:xfrm>
          <a:prstGeom prst="rect">
            <a:avLst/>
          </a:prstGeom>
          <a:noFill/>
          <a:ln/>
        </p:spPr>
        <p:txBody>
          <a:bodyPr wrap="square" lIns="0" tIns="0" rIns="0" bIns="0" rtlCol="0" anchor="ctr"/>
          <a:lstStyle/>
          <a:p>
            <a:pPr marL="0" indent="0" algn="ctr">
              <a:buNone/>
            </a:pPr>
            <a:r>
              <a:rPr lang="en-US" b="1" dirty="0">
                <a:solidFill>
                  <a:srgbClr val="203E5F"/>
                </a:solidFill>
                <a:latin typeface="Calibri" pitchFamily="34" charset="0"/>
                <a:ea typeface="Calibri" pitchFamily="34" charset="-122"/>
                <a:cs typeface="Calibri" pitchFamily="34" charset="-120"/>
              </a:rPr>
              <a:t>Claim</a:t>
            </a:r>
            <a:endParaRPr lang="en-US" dirty="0"/>
          </a:p>
        </p:txBody>
      </p:sp>
      <p:sp>
        <p:nvSpPr>
          <p:cNvPr id="10" name="Shape 7"/>
          <p:cNvSpPr/>
          <p:nvPr/>
        </p:nvSpPr>
        <p:spPr>
          <a:xfrm>
            <a:off x="6025896" y="2377440"/>
            <a:ext cx="2624328" cy="868680"/>
          </a:xfrm>
          <a:prstGeom prst="roundRect">
            <a:avLst>
              <a:gd name="adj" fmla="val 9474"/>
            </a:avLst>
          </a:prstGeom>
          <a:solidFill>
            <a:srgbClr val="F3F8FC"/>
          </a:solidFill>
          <a:ln w="19050">
            <a:solidFill>
              <a:srgbClr val="F3F8FC"/>
            </a:solidFill>
            <a:prstDash val="solid"/>
          </a:ln>
        </p:spPr>
        <p:txBody>
          <a:bodyPr/>
          <a:lstStyle/>
          <a:p>
            <a:endParaRPr lang="en-US"/>
          </a:p>
        </p:txBody>
      </p:sp>
      <p:sp>
        <p:nvSpPr>
          <p:cNvPr id="11" name="Text 8"/>
          <p:cNvSpPr txBox="1"/>
          <p:nvPr/>
        </p:nvSpPr>
        <p:spPr>
          <a:xfrm>
            <a:off x="6099048" y="2377440"/>
            <a:ext cx="2478024" cy="868680"/>
          </a:xfrm>
          <a:prstGeom prst="rect">
            <a:avLst/>
          </a:prstGeom>
          <a:noFill/>
          <a:ln/>
        </p:spPr>
        <p:txBody>
          <a:bodyPr wrap="square" lIns="0" tIns="0" rIns="0" bIns="0" rtlCol="0" anchor="ctr"/>
          <a:lstStyle/>
          <a:p>
            <a:pPr marL="0" indent="0" algn="ctr">
              <a:buNone/>
            </a:pPr>
            <a:r>
              <a:rPr lang="en-US" b="1" dirty="0">
                <a:solidFill>
                  <a:srgbClr val="203E5F"/>
                </a:solidFill>
                <a:latin typeface="Calibri" pitchFamily="34" charset="0"/>
                <a:ea typeface="Calibri" pitchFamily="34" charset="-122"/>
                <a:cs typeface="Calibri" pitchFamily="34" charset="-120"/>
              </a:rPr>
              <a:t>True</a:t>
            </a:r>
            <a:endParaRPr lang="en-US" dirty="0"/>
          </a:p>
        </p:txBody>
      </p:sp>
      <p:sp>
        <p:nvSpPr>
          <p:cNvPr id="12" name="Shape 9"/>
          <p:cNvSpPr/>
          <p:nvPr/>
        </p:nvSpPr>
        <p:spPr>
          <a:xfrm>
            <a:off x="8787384" y="2377440"/>
            <a:ext cx="2624328" cy="868680"/>
          </a:xfrm>
          <a:prstGeom prst="roundRect">
            <a:avLst>
              <a:gd name="adj" fmla="val 9474"/>
            </a:avLst>
          </a:prstGeom>
          <a:solidFill>
            <a:srgbClr val="F3F8FC"/>
          </a:solidFill>
          <a:ln w="19050">
            <a:solidFill>
              <a:srgbClr val="F3F8FC"/>
            </a:solidFill>
            <a:prstDash val="solid"/>
          </a:ln>
        </p:spPr>
        <p:txBody>
          <a:bodyPr/>
          <a:lstStyle/>
          <a:p>
            <a:endParaRPr lang="en-US"/>
          </a:p>
        </p:txBody>
      </p:sp>
      <p:sp>
        <p:nvSpPr>
          <p:cNvPr id="13" name="Text 10"/>
          <p:cNvSpPr txBox="1"/>
          <p:nvPr/>
        </p:nvSpPr>
        <p:spPr>
          <a:xfrm>
            <a:off x="8860536" y="2377440"/>
            <a:ext cx="2478024" cy="868680"/>
          </a:xfrm>
          <a:prstGeom prst="rect">
            <a:avLst/>
          </a:prstGeom>
          <a:noFill/>
          <a:ln/>
        </p:spPr>
        <p:txBody>
          <a:bodyPr wrap="square" lIns="0" tIns="0" rIns="0" bIns="0" rtlCol="0" anchor="ctr"/>
          <a:lstStyle/>
          <a:p>
            <a:pPr marL="0" indent="0" algn="ctr">
              <a:buNone/>
            </a:pPr>
            <a:r>
              <a:rPr lang="en-US" b="1" dirty="0">
                <a:solidFill>
                  <a:srgbClr val="203E5F"/>
                </a:solidFill>
                <a:latin typeface="Calibri" pitchFamily="34" charset="0"/>
                <a:ea typeface="Calibri" pitchFamily="34" charset="-122"/>
                <a:cs typeface="Calibri" pitchFamily="34" charset="-120"/>
              </a:rPr>
              <a:t>False</a:t>
            </a:r>
            <a:endParaRPr lang="en-US" dirty="0"/>
          </a:p>
        </p:txBody>
      </p:sp>
      <p:sp>
        <p:nvSpPr>
          <p:cNvPr id="14" name="Shape 11"/>
          <p:cNvSpPr/>
          <p:nvPr/>
        </p:nvSpPr>
        <p:spPr>
          <a:xfrm>
            <a:off x="502920" y="3383280"/>
            <a:ext cx="2624328" cy="868680"/>
          </a:xfrm>
          <a:prstGeom prst="roundRect">
            <a:avLst>
              <a:gd name="adj" fmla="val 9474"/>
            </a:avLst>
          </a:prstGeom>
          <a:solidFill>
            <a:srgbClr val="F3F8FC"/>
          </a:solidFill>
          <a:ln w="19050">
            <a:solidFill>
              <a:srgbClr val="F3F8FC"/>
            </a:solidFill>
            <a:prstDash val="solid"/>
          </a:ln>
        </p:spPr>
        <p:txBody>
          <a:bodyPr/>
          <a:lstStyle/>
          <a:p>
            <a:endParaRPr lang="en-US"/>
          </a:p>
        </p:txBody>
      </p:sp>
      <p:sp>
        <p:nvSpPr>
          <p:cNvPr id="15" name="Text 12"/>
          <p:cNvSpPr txBox="1"/>
          <p:nvPr/>
        </p:nvSpPr>
        <p:spPr>
          <a:xfrm>
            <a:off x="576072" y="3383280"/>
            <a:ext cx="2478024" cy="868680"/>
          </a:xfrm>
          <a:prstGeom prst="rect">
            <a:avLst/>
          </a:prstGeom>
          <a:noFill/>
          <a:ln/>
        </p:spPr>
        <p:txBody>
          <a:bodyPr wrap="square" lIns="0" tIns="0" rIns="0" bIns="0" rtlCol="0" anchor="ctr"/>
          <a:lstStyle/>
          <a:p>
            <a:pPr marL="0" indent="0" algn="ctr">
              <a:buNone/>
            </a:pPr>
            <a:r>
              <a:rPr lang="en-US" b="1" dirty="0">
                <a:solidFill>
                  <a:srgbClr val="203E5F"/>
                </a:solidFill>
                <a:latin typeface="Calibri" pitchFamily="34" charset="0"/>
                <a:ea typeface="Calibri" pitchFamily="34" charset="-122"/>
                <a:cs typeface="Calibri" pitchFamily="34" charset="-120"/>
              </a:rPr>
              <a:t>Argument</a:t>
            </a:r>
            <a:endParaRPr lang="en-US" dirty="0"/>
          </a:p>
        </p:txBody>
      </p:sp>
      <p:sp>
        <p:nvSpPr>
          <p:cNvPr id="16" name="Shape 13"/>
          <p:cNvSpPr/>
          <p:nvPr/>
        </p:nvSpPr>
        <p:spPr>
          <a:xfrm>
            <a:off x="3264408" y="3383280"/>
            <a:ext cx="2624328" cy="868680"/>
          </a:xfrm>
          <a:prstGeom prst="roundRect">
            <a:avLst>
              <a:gd name="adj" fmla="val 9474"/>
            </a:avLst>
          </a:prstGeom>
          <a:solidFill>
            <a:srgbClr val="F3F8FC"/>
          </a:solidFill>
          <a:ln w="19050">
            <a:solidFill>
              <a:srgbClr val="F3F8FC"/>
            </a:solidFill>
            <a:prstDash val="solid"/>
          </a:ln>
        </p:spPr>
        <p:txBody>
          <a:bodyPr/>
          <a:lstStyle/>
          <a:p>
            <a:endParaRPr lang="en-US"/>
          </a:p>
        </p:txBody>
      </p:sp>
      <p:sp>
        <p:nvSpPr>
          <p:cNvPr id="17" name="Text 14"/>
          <p:cNvSpPr txBox="1"/>
          <p:nvPr/>
        </p:nvSpPr>
        <p:spPr>
          <a:xfrm>
            <a:off x="3337560" y="3383280"/>
            <a:ext cx="2478024" cy="868680"/>
          </a:xfrm>
          <a:prstGeom prst="rect">
            <a:avLst/>
          </a:prstGeom>
          <a:noFill/>
          <a:ln/>
        </p:spPr>
        <p:txBody>
          <a:bodyPr wrap="square" lIns="0" tIns="0" rIns="0" bIns="0" rtlCol="0" anchor="ctr"/>
          <a:lstStyle/>
          <a:p>
            <a:pPr marL="0" indent="0" algn="ctr">
              <a:buNone/>
            </a:pPr>
            <a:r>
              <a:rPr lang="en-US" b="1" dirty="0">
                <a:solidFill>
                  <a:srgbClr val="203E5F"/>
                </a:solidFill>
                <a:latin typeface="Calibri" pitchFamily="34" charset="0"/>
                <a:ea typeface="Calibri" pitchFamily="34" charset="-122"/>
                <a:cs typeface="Calibri" pitchFamily="34" charset="-120"/>
              </a:rPr>
              <a:t>Premise</a:t>
            </a:r>
            <a:endParaRPr lang="en-US" dirty="0"/>
          </a:p>
        </p:txBody>
      </p:sp>
      <p:sp>
        <p:nvSpPr>
          <p:cNvPr id="18" name="Shape 15"/>
          <p:cNvSpPr/>
          <p:nvPr/>
        </p:nvSpPr>
        <p:spPr>
          <a:xfrm>
            <a:off x="6025896" y="3383280"/>
            <a:ext cx="2624328" cy="868680"/>
          </a:xfrm>
          <a:prstGeom prst="roundRect">
            <a:avLst>
              <a:gd name="adj" fmla="val 9474"/>
            </a:avLst>
          </a:prstGeom>
          <a:solidFill>
            <a:srgbClr val="F3F8FC"/>
          </a:solidFill>
          <a:ln w="19050">
            <a:solidFill>
              <a:srgbClr val="F3F8FC"/>
            </a:solidFill>
            <a:prstDash val="solid"/>
          </a:ln>
        </p:spPr>
        <p:txBody>
          <a:bodyPr/>
          <a:lstStyle/>
          <a:p>
            <a:endParaRPr lang="en-US"/>
          </a:p>
        </p:txBody>
      </p:sp>
      <p:sp>
        <p:nvSpPr>
          <p:cNvPr id="19" name="Text 16"/>
          <p:cNvSpPr txBox="1"/>
          <p:nvPr/>
        </p:nvSpPr>
        <p:spPr>
          <a:xfrm>
            <a:off x="6099048" y="3383280"/>
            <a:ext cx="2478024" cy="868680"/>
          </a:xfrm>
          <a:prstGeom prst="rect">
            <a:avLst/>
          </a:prstGeom>
          <a:noFill/>
          <a:ln/>
        </p:spPr>
        <p:txBody>
          <a:bodyPr wrap="square" lIns="0" tIns="0" rIns="0" bIns="0" rtlCol="0" anchor="ctr"/>
          <a:lstStyle/>
          <a:p>
            <a:pPr marL="0" indent="0" algn="ctr">
              <a:buNone/>
            </a:pPr>
            <a:r>
              <a:rPr lang="en-US" b="1" dirty="0">
                <a:solidFill>
                  <a:srgbClr val="203E5F"/>
                </a:solidFill>
                <a:latin typeface="Calibri" pitchFamily="34" charset="0"/>
                <a:ea typeface="Calibri" pitchFamily="34" charset="-122"/>
                <a:cs typeface="Calibri" pitchFamily="34" charset="-120"/>
              </a:rPr>
              <a:t>Conclusion</a:t>
            </a:r>
            <a:endParaRPr lang="en-US" dirty="0"/>
          </a:p>
        </p:txBody>
      </p:sp>
      <p:sp>
        <p:nvSpPr>
          <p:cNvPr id="20" name="Shape 17"/>
          <p:cNvSpPr/>
          <p:nvPr/>
        </p:nvSpPr>
        <p:spPr>
          <a:xfrm>
            <a:off x="8787384" y="3383280"/>
            <a:ext cx="2624328" cy="868680"/>
          </a:xfrm>
          <a:prstGeom prst="roundRect">
            <a:avLst>
              <a:gd name="adj" fmla="val 9474"/>
            </a:avLst>
          </a:prstGeom>
          <a:solidFill>
            <a:srgbClr val="F3F8FC"/>
          </a:solidFill>
          <a:ln w="19050">
            <a:solidFill>
              <a:srgbClr val="F3F8FC"/>
            </a:solidFill>
            <a:prstDash val="solid"/>
          </a:ln>
        </p:spPr>
        <p:txBody>
          <a:bodyPr/>
          <a:lstStyle/>
          <a:p>
            <a:endParaRPr lang="en-US"/>
          </a:p>
        </p:txBody>
      </p:sp>
      <p:sp>
        <p:nvSpPr>
          <p:cNvPr id="21" name="Text 18"/>
          <p:cNvSpPr txBox="1"/>
          <p:nvPr/>
        </p:nvSpPr>
        <p:spPr>
          <a:xfrm>
            <a:off x="8860536" y="3383280"/>
            <a:ext cx="2478024" cy="868680"/>
          </a:xfrm>
          <a:prstGeom prst="rect">
            <a:avLst/>
          </a:prstGeom>
          <a:noFill/>
          <a:ln/>
        </p:spPr>
        <p:txBody>
          <a:bodyPr wrap="square" lIns="0" tIns="0" rIns="0" bIns="0" rtlCol="0" anchor="ctr"/>
          <a:lstStyle/>
          <a:p>
            <a:pPr marL="0" indent="0" algn="ctr">
              <a:buNone/>
            </a:pPr>
            <a:r>
              <a:rPr lang="en-US" b="1" dirty="0">
                <a:solidFill>
                  <a:srgbClr val="203E5F"/>
                </a:solidFill>
                <a:latin typeface="Calibri" pitchFamily="34" charset="0"/>
                <a:ea typeface="Calibri" pitchFamily="34" charset="-122"/>
                <a:cs typeface="Calibri" pitchFamily="34" charset="-120"/>
              </a:rPr>
              <a:t>Issue</a:t>
            </a:r>
            <a:endParaRPr lang="en-US" dirty="0"/>
          </a:p>
        </p:txBody>
      </p:sp>
      <p:sp>
        <p:nvSpPr>
          <p:cNvPr id="22" name="Shape 19"/>
          <p:cNvSpPr/>
          <p:nvPr/>
        </p:nvSpPr>
        <p:spPr>
          <a:xfrm>
            <a:off x="502920" y="4389120"/>
            <a:ext cx="2624328" cy="868680"/>
          </a:xfrm>
          <a:prstGeom prst="roundRect">
            <a:avLst>
              <a:gd name="adj" fmla="val 9474"/>
            </a:avLst>
          </a:prstGeom>
          <a:solidFill>
            <a:srgbClr val="F3F8FC"/>
          </a:solidFill>
          <a:ln w="19050">
            <a:solidFill>
              <a:srgbClr val="F3F8FC"/>
            </a:solidFill>
            <a:prstDash val="solid"/>
          </a:ln>
        </p:spPr>
        <p:txBody>
          <a:bodyPr/>
          <a:lstStyle/>
          <a:p>
            <a:endParaRPr lang="en-US"/>
          </a:p>
        </p:txBody>
      </p:sp>
      <p:sp>
        <p:nvSpPr>
          <p:cNvPr id="23" name="Text 20"/>
          <p:cNvSpPr txBox="1"/>
          <p:nvPr/>
        </p:nvSpPr>
        <p:spPr>
          <a:xfrm>
            <a:off x="576072" y="4389120"/>
            <a:ext cx="2478024" cy="868680"/>
          </a:xfrm>
          <a:prstGeom prst="rect">
            <a:avLst/>
          </a:prstGeom>
          <a:noFill/>
          <a:ln/>
        </p:spPr>
        <p:txBody>
          <a:bodyPr wrap="square" lIns="0" tIns="0" rIns="0" bIns="0" rtlCol="0" anchor="ctr"/>
          <a:lstStyle/>
          <a:p>
            <a:pPr marL="0" indent="0" algn="ctr">
              <a:buNone/>
            </a:pPr>
            <a:r>
              <a:rPr lang="en-US" b="1" dirty="0">
                <a:solidFill>
                  <a:srgbClr val="203E5F"/>
                </a:solidFill>
                <a:latin typeface="Calibri" pitchFamily="34" charset="0"/>
                <a:ea typeface="Calibri" pitchFamily="34" charset="-122"/>
                <a:cs typeface="Calibri" pitchFamily="34" charset="-120"/>
              </a:rPr>
              <a:t>Critical thinking</a:t>
            </a:r>
            <a:endParaRPr lang="en-US" dirty="0"/>
          </a:p>
        </p:txBody>
      </p:sp>
      <p:sp>
        <p:nvSpPr>
          <p:cNvPr id="24" name="Shape 21"/>
          <p:cNvSpPr/>
          <p:nvPr/>
        </p:nvSpPr>
        <p:spPr>
          <a:xfrm>
            <a:off x="3264408" y="4389120"/>
            <a:ext cx="2624328" cy="868680"/>
          </a:xfrm>
          <a:prstGeom prst="roundRect">
            <a:avLst>
              <a:gd name="adj" fmla="val 9474"/>
            </a:avLst>
          </a:prstGeom>
          <a:solidFill>
            <a:srgbClr val="F3F8FC"/>
          </a:solidFill>
          <a:ln w="19050">
            <a:solidFill>
              <a:srgbClr val="F3F8FC"/>
            </a:solidFill>
            <a:prstDash val="solid"/>
          </a:ln>
        </p:spPr>
        <p:txBody>
          <a:bodyPr/>
          <a:lstStyle/>
          <a:p>
            <a:endParaRPr lang="en-US"/>
          </a:p>
        </p:txBody>
      </p:sp>
      <p:sp>
        <p:nvSpPr>
          <p:cNvPr id="25" name="Text 22"/>
          <p:cNvSpPr txBox="1"/>
          <p:nvPr/>
        </p:nvSpPr>
        <p:spPr>
          <a:xfrm>
            <a:off x="3337560" y="4389120"/>
            <a:ext cx="2478024" cy="868680"/>
          </a:xfrm>
          <a:prstGeom prst="rect">
            <a:avLst/>
          </a:prstGeom>
          <a:noFill/>
          <a:ln/>
        </p:spPr>
        <p:txBody>
          <a:bodyPr wrap="square" lIns="0" tIns="0" rIns="0" bIns="0" rtlCol="0" anchor="ctr"/>
          <a:lstStyle/>
          <a:p>
            <a:pPr marL="0" indent="0" algn="ctr">
              <a:buNone/>
            </a:pPr>
            <a:r>
              <a:rPr lang="en-US" b="1" dirty="0">
                <a:solidFill>
                  <a:srgbClr val="203E5F"/>
                </a:solidFill>
                <a:latin typeface="Calibri" pitchFamily="34" charset="0"/>
                <a:ea typeface="Calibri" pitchFamily="34" charset="-122"/>
                <a:cs typeface="Calibri" pitchFamily="34" charset="-120"/>
              </a:rPr>
              <a:t>Declarative sentence</a:t>
            </a:r>
            <a:endParaRPr lang="en-US" dirty="0"/>
          </a:p>
        </p:txBody>
      </p:sp>
      <p:sp>
        <p:nvSpPr>
          <p:cNvPr id="26" name="Shape 23"/>
          <p:cNvSpPr/>
          <p:nvPr/>
        </p:nvSpPr>
        <p:spPr>
          <a:xfrm>
            <a:off x="6025896" y="4389120"/>
            <a:ext cx="2624328" cy="868680"/>
          </a:xfrm>
          <a:prstGeom prst="roundRect">
            <a:avLst>
              <a:gd name="adj" fmla="val 9474"/>
            </a:avLst>
          </a:prstGeom>
          <a:solidFill>
            <a:srgbClr val="F3F8FC"/>
          </a:solidFill>
          <a:ln w="19050">
            <a:solidFill>
              <a:srgbClr val="F3F8FC"/>
            </a:solidFill>
            <a:prstDash val="solid"/>
          </a:ln>
        </p:spPr>
        <p:txBody>
          <a:bodyPr/>
          <a:lstStyle/>
          <a:p>
            <a:endParaRPr lang="en-US"/>
          </a:p>
        </p:txBody>
      </p:sp>
      <p:sp>
        <p:nvSpPr>
          <p:cNvPr id="27" name="Text 24"/>
          <p:cNvSpPr txBox="1"/>
          <p:nvPr/>
        </p:nvSpPr>
        <p:spPr>
          <a:xfrm>
            <a:off x="6099048" y="4389120"/>
            <a:ext cx="2478024" cy="868680"/>
          </a:xfrm>
          <a:prstGeom prst="rect">
            <a:avLst/>
          </a:prstGeom>
          <a:noFill/>
          <a:ln/>
        </p:spPr>
        <p:txBody>
          <a:bodyPr wrap="square" lIns="0" tIns="0" rIns="0" bIns="0" rtlCol="0" anchor="ctr"/>
          <a:lstStyle/>
          <a:p>
            <a:pPr marL="0" indent="0" algn="ctr">
              <a:buNone/>
            </a:pPr>
            <a:r>
              <a:rPr lang="en-US" b="1" dirty="0">
                <a:solidFill>
                  <a:srgbClr val="203E5F"/>
                </a:solidFill>
                <a:latin typeface="Calibri" pitchFamily="34" charset="0"/>
                <a:ea typeface="Calibri" pitchFamily="34" charset="-122"/>
                <a:cs typeface="Calibri" pitchFamily="34" charset="-120"/>
              </a:rPr>
              <a:t>Indicator word</a:t>
            </a:r>
            <a:endParaRPr lang="en-US" dirty="0"/>
          </a:p>
        </p:txBody>
      </p:sp>
      <p:sp>
        <p:nvSpPr>
          <p:cNvPr id="28" name="Shape 25"/>
          <p:cNvSpPr/>
          <p:nvPr/>
        </p:nvSpPr>
        <p:spPr>
          <a:xfrm>
            <a:off x="8787384" y="4389120"/>
            <a:ext cx="2624328" cy="868680"/>
          </a:xfrm>
          <a:prstGeom prst="roundRect">
            <a:avLst>
              <a:gd name="adj" fmla="val 9474"/>
            </a:avLst>
          </a:prstGeom>
          <a:solidFill>
            <a:srgbClr val="F3F8FC"/>
          </a:solidFill>
          <a:ln w="19050">
            <a:solidFill>
              <a:srgbClr val="F3F8FC"/>
            </a:solidFill>
            <a:prstDash val="solid"/>
          </a:ln>
        </p:spPr>
        <p:txBody>
          <a:bodyPr/>
          <a:lstStyle/>
          <a:p>
            <a:endParaRPr lang="en-US"/>
          </a:p>
        </p:txBody>
      </p:sp>
      <p:sp>
        <p:nvSpPr>
          <p:cNvPr id="29" name="Text 26"/>
          <p:cNvSpPr txBox="1"/>
          <p:nvPr/>
        </p:nvSpPr>
        <p:spPr>
          <a:xfrm>
            <a:off x="8860536" y="4389120"/>
            <a:ext cx="2478024" cy="868680"/>
          </a:xfrm>
          <a:prstGeom prst="rect">
            <a:avLst/>
          </a:prstGeom>
          <a:noFill/>
          <a:ln/>
        </p:spPr>
        <p:txBody>
          <a:bodyPr wrap="square" lIns="0" tIns="0" rIns="0" bIns="0" rtlCol="0" anchor="ctr"/>
          <a:lstStyle/>
          <a:p>
            <a:pPr marL="0" indent="0" algn="ctr">
              <a:buNone/>
            </a:pPr>
            <a:r>
              <a:rPr lang="en-US" b="1" dirty="0">
                <a:solidFill>
                  <a:srgbClr val="203E5F"/>
                </a:solidFill>
                <a:latin typeface="Calibri" pitchFamily="34" charset="0"/>
                <a:ea typeface="Calibri" pitchFamily="34" charset="-122"/>
                <a:cs typeface="Calibri" pitchFamily="34" charset="-120"/>
              </a:rPr>
              <a:t>Language of argumentation</a:t>
            </a:r>
            <a:endParaRPr lang="en-US" dirty="0"/>
          </a:p>
        </p:txBody>
      </p:sp>
      <p:sp>
        <p:nvSpPr>
          <p:cNvPr id="30" name="Text 27"/>
          <p:cNvSpPr txBox="1"/>
          <p:nvPr/>
        </p:nvSpPr>
        <p:spPr>
          <a:xfrm>
            <a:off x="457200" y="6492240"/>
            <a:ext cx="7772400" cy="274320"/>
          </a:xfrm>
          <a:prstGeom prst="rect">
            <a:avLst/>
          </a:prstGeom>
          <a:noFill/>
          <a:ln/>
        </p:spPr>
        <p:txBody>
          <a:bodyPr wrap="square" lIns="0" tIns="0" rIns="0" bIns="0" rtlCol="0" anchor="ctr"/>
          <a:lstStyle/>
          <a:p>
            <a:pPr marL="0" indent="0">
              <a:buNone/>
            </a:pPr>
            <a:r>
              <a:rPr lang="en-US" sz="900" dirty="0">
                <a:solidFill>
                  <a:srgbClr val="5E6B7A"/>
                </a:solidFill>
                <a:latin typeface="Calibri" pitchFamily="34" charset="0"/>
                <a:ea typeface="Calibri" pitchFamily="34" charset="-122"/>
                <a:cs typeface="Calibri" pitchFamily="34" charset="-120"/>
              </a:rPr>
              <a:t>CRITICAL THINKING COURSE  ·  TOPIC 1 OF 10</a:t>
            </a:r>
            <a:endParaRPr lang="en-US" sz="900" dirty="0"/>
          </a:p>
        </p:txBody>
      </p:sp>
      <p:sp>
        <p:nvSpPr>
          <p:cNvPr id="31" name="Text 28"/>
          <p:cNvSpPr txBox="1"/>
          <p:nvPr/>
        </p:nvSpPr>
        <p:spPr>
          <a:xfrm>
            <a:off x="11274552" y="6492240"/>
            <a:ext cx="457200" cy="274320"/>
          </a:xfrm>
          <a:prstGeom prst="rect">
            <a:avLst/>
          </a:prstGeom>
          <a:noFill/>
          <a:ln/>
        </p:spPr>
        <p:txBody>
          <a:bodyPr wrap="square" lIns="0" tIns="0" rIns="0" bIns="0" rtlCol="0" anchor="ctr"/>
          <a:lstStyle/>
          <a:p>
            <a:pPr marL="0" indent="0" algn="r">
              <a:buNone/>
            </a:pPr>
            <a:r>
              <a:rPr lang="en-US" sz="900" dirty="0">
                <a:solidFill>
                  <a:srgbClr val="5E6B7A"/>
                </a:solidFill>
                <a:latin typeface="Calibri" pitchFamily="34" charset="0"/>
                <a:ea typeface="Calibri" pitchFamily="34" charset="-122"/>
                <a:cs typeface="Calibri" pitchFamily="34" charset="-120"/>
              </a:rPr>
              <a:t>39</a:t>
            </a:r>
            <a:endParaRPr lang="en-US" sz="900" dirty="0"/>
          </a:p>
        </p:txBody>
      </p:sp>
    </p:spTree>
  </p:cSld>
  <p:clrMapOvr>
    <a:masterClrMapping/>
  </p:clrMapOvr>
  <mc:AlternateContent xmlns:mc="http://schemas.openxmlformats.org/markup-compatibility/2006" xmlns:p14="http://schemas.microsoft.com/office/powerpoint/2010/main">
    <mc:Choice Requires="p14">
      <p:transition spd="slow" p14:dur="2000" advTm="14136"/>
    </mc:Choice>
    <mc:Fallback xmlns="">
      <p:transition spd="slow" advTm="1413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885"/>
    </mc:Choice>
    <mc:Fallback xmlns="">
      <p:transition spd="slow" advTm="2388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2751</TotalTime>
  <Words>3096</Words>
  <Application>Microsoft Office PowerPoint</Application>
  <PresentationFormat>Widescreen</PresentationFormat>
  <Paragraphs>388</Paragraphs>
  <Slides>39</Slides>
  <Notes>38</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39</vt:i4>
      </vt:variant>
    </vt:vector>
  </HeadingPairs>
  <TitlesOfParts>
    <vt:vector size="43" baseType="lpstr">
      <vt:lpstr>Alexandria</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Ahmed Mohammed</cp:lastModifiedBy>
  <cp:revision>2</cp:revision>
  <dcterms:created xsi:type="dcterms:W3CDTF">2026-09-24T09:50:43Z</dcterms:created>
  <dcterms:modified xsi:type="dcterms:W3CDTF">2026-09-30T07:52:36Z</dcterms:modified>
</cp:coreProperties>
</file>