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9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handoutMasterIdLst>
    <p:handoutMasterId r:id="rId50"/>
  </p:handoutMasterIdLst>
  <p:sldIdLst>
    <p:sldId id="303" r:id="rId5"/>
    <p:sldId id="313" r:id="rId6"/>
    <p:sldId id="670" r:id="rId7"/>
    <p:sldId id="728" r:id="rId8"/>
    <p:sldId id="769" r:id="rId9"/>
    <p:sldId id="814" r:id="rId10"/>
    <p:sldId id="821" r:id="rId11"/>
    <p:sldId id="777" r:id="rId12"/>
    <p:sldId id="823" r:id="rId13"/>
    <p:sldId id="824" r:id="rId14"/>
    <p:sldId id="825" r:id="rId15"/>
    <p:sldId id="826" r:id="rId16"/>
    <p:sldId id="827" r:id="rId17"/>
    <p:sldId id="828" r:id="rId18"/>
    <p:sldId id="829" r:id="rId19"/>
    <p:sldId id="830" r:id="rId20"/>
    <p:sldId id="831" r:id="rId21"/>
    <p:sldId id="832" r:id="rId22"/>
    <p:sldId id="833" r:id="rId23"/>
    <p:sldId id="835" r:id="rId24"/>
    <p:sldId id="836" r:id="rId25"/>
    <p:sldId id="837" r:id="rId26"/>
    <p:sldId id="838" r:id="rId27"/>
    <p:sldId id="839" r:id="rId28"/>
    <p:sldId id="840" r:id="rId29"/>
    <p:sldId id="841" r:id="rId30"/>
    <p:sldId id="858" r:id="rId31"/>
    <p:sldId id="842" r:id="rId32"/>
    <p:sldId id="843" r:id="rId33"/>
    <p:sldId id="859" r:id="rId34"/>
    <p:sldId id="844" r:id="rId35"/>
    <p:sldId id="845" r:id="rId36"/>
    <p:sldId id="846" r:id="rId37"/>
    <p:sldId id="847" r:id="rId38"/>
    <p:sldId id="850" r:id="rId39"/>
    <p:sldId id="851" r:id="rId40"/>
    <p:sldId id="852" r:id="rId41"/>
    <p:sldId id="853" r:id="rId42"/>
    <p:sldId id="854" r:id="rId43"/>
    <p:sldId id="855" r:id="rId44"/>
    <p:sldId id="857" r:id="rId45"/>
    <p:sldId id="678" r:id="rId46"/>
    <p:sldId id="679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70"/>
            <p14:sldId id="728"/>
            <p14:sldId id="769"/>
            <p14:sldId id="814"/>
            <p14:sldId id="821"/>
            <p14:sldId id="777"/>
            <p14:sldId id="823"/>
            <p14:sldId id="824"/>
            <p14:sldId id="825"/>
            <p14:sldId id="826"/>
            <p14:sldId id="827"/>
            <p14:sldId id="828"/>
            <p14:sldId id="829"/>
            <p14:sldId id="830"/>
            <p14:sldId id="831"/>
            <p14:sldId id="832"/>
            <p14:sldId id="833"/>
            <p14:sldId id="835"/>
            <p14:sldId id="836"/>
            <p14:sldId id="837"/>
            <p14:sldId id="838"/>
            <p14:sldId id="839"/>
            <p14:sldId id="840"/>
            <p14:sldId id="841"/>
            <p14:sldId id="858"/>
            <p14:sldId id="842"/>
            <p14:sldId id="843"/>
            <p14:sldId id="859"/>
            <p14:sldId id="844"/>
            <p14:sldId id="845"/>
            <p14:sldId id="846"/>
            <p14:sldId id="847"/>
            <p14:sldId id="850"/>
            <p14:sldId id="851"/>
            <p14:sldId id="852"/>
            <p14:sldId id="853"/>
            <p14:sldId id="854"/>
            <p14:sldId id="855"/>
            <p14:sldId id="857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6F1115-FCA4-3442-B87F-061FE018E0A9}" v="281" dt="2025-07-08T14:32:45.3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376"/>
    <p:restoredTop sz="93134"/>
  </p:normalViewPr>
  <p:slideViewPr>
    <p:cSldViewPr snapToGrid="0">
      <p:cViewPr varScale="1">
        <p:scale>
          <a:sx n="65" d="100"/>
          <a:sy n="65" d="100"/>
        </p:scale>
        <p:origin x="6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handoutMaster" Target="handoutMasters/handoutMaster1.xml"/><Relationship Id="rId55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microsoft.com/office/2015/10/relationships/revisionInfo" Target="revisionInfo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D06F1115-FCA4-3442-B87F-061FE018E0A9}"/>
    <pc:docChg chg="undo redo custSel addSld delSld modSld sldOrd modSection">
      <pc:chgData name="Ahmed Hassan" userId="47750a22-629f-416f-a96d-609d36c2ca96" providerId="ADAL" clId="{D06F1115-FCA4-3442-B87F-061FE018E0A9}" dt="2025-07-08T14:32:45.376" v="2168"/>
      <pc:docMkLst>
        <pc:docMk/>
      </pc:docMkLst>
      <pc:sldChg chg="addSp delSp modSp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0" sldId="303"/>
        </pc:sldMkLst>
        <pc:spChg chg="mod">
          <ac:chgData name="Ahmed Hassan" userId="47750a22-629f-416f-a96d-609d36c2ca96" providerId="ADAL" clId="{D06F1115-FCA4-3442-B87F-061FE018E0A9}" dt="2025-07-03T10:51:28.453" v="3" actId="14100"/>
          <ac:spMkLst>
            <pc:docMk/>
            <pc:sldMk cId="0" sldId="303"/>
            <ac:spMk id="3" creationId="{520BAD6A-4E1D-D32D-F69B-5F05E6EEB4D9}"/>
          </ac:spMkLst>
        </pc:spChg>
        <pc:spChg chg="mod">
          <ac:chgData name="Ahmed Hassan" userId="47750a22-629f-416f-a96d-609d36c2ca96" providerId="ADAL" clId="{D06F1115-FCA4-3442-B87F-061FE018E0A9}" dt="2025-07-03T10:50:07.091" v="0" actId="20577"/>
          <ac:spMkLst>
            <pc:docMk/>
            <pc:sldMk cId="0" sldId="303"/>
            <ac:spMk id="10" creationId="{00000000-0000-0000-0000-000000000000}"/>
          </ac:spMkLst>
        </pc:spChg>
        <pc:picChg chg="add del mod">
          <ac:chgData name="Ahmed Hassan" userId="47750a22-629f-416f-a96d-609d36c2ca96" providerId="ADAL" clId="{D06F1115-FCA4-3442-B87F-061FE018E0A9}" dt="2025-07-08T08:02:09.511" v="2073"/>
          <ac:picMkLst>
            <pc:docMk/>
            <pc:sldMk cId="0" sldId="303"/>
            <ac:picMk id="15" creationId="{F5D46EB0-F5E2-BDB2-B16F-A530578C031D}"/>
          </ac:picMkLst>
        </pc:pic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0" sldId="303"/>
            <ac:picMk id="19" creationId="{F52CCCB9-DF0F-D684-158A-94B70B84E690}"/>
          </ac:picMkLst>
        </pc:picChg>
      </pc:sldChg>
      <pc:sldChg chg="addSp delSp modSp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0" sldId="313"/>
        </pc:sldMkLst>
        <pc:spChg chg="mod">
          <ac:chgData name="Ahmed Hassan" userId="47750a22-629f-416f-a96d-609d36c2ca96" providerId="ADAL" clId="{D06F1115-FCA4-3442-B87F-061FE018E0A9}" dt="2025-07-07T10:03:59.157" v="1252" actId="404"/>
          <ac:spMkLst>
            <pc:docMk/>
            <pc:sldMk cId="0" sldId="313"/>
            <ac:spMk id="14" creationId="{00000000-0000-0000-0000-000000000000}"/>
          </ac:spMkLst>
        </pc:spChg>
        <pc:spChg chg="mod">
          <ac:chgData name="Ahmed Hassan" userId="47750a22-629f-416f-a96d-609d36c2ca96" providerId="ADAL" clId="{D06F1115-FCA4-3442-B87F-061FE018E0A9}" dt="2025-07-03T10:51:41.503" v="5" actId="20577"/>
          <ac:spMkLst>
            <pc:docMk/>
            <pc:sldMk cId="0" sldId="313"/>
            <ac:spMk id="15" creationId="{1C252B0C-95DF-43E8-874E-EEAA4763F118}"/>
          </ac:spMkLst>
        </pc:spChg>
        <pc:spChg chg="mod">
          <ac:chgData name="Ahmed Hassan" userId="47750a22-629f-416f-a96d-609d36c2ca96" providerId="ADAL" clId="{D06F1115-FCA4-3442-B87F-061FE018E0A9}" dt="2025-07-03T10:51:36.136" v="4" actId="20577"/>
          <ac:spMkLst>
            <pc:docMk/>
            <pc:sldMk cId="0" sldId="313"/>
            <ac:spMk id="16" creationId="{00000000-0000-0000-0000-000000000000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0" sldId="313"/>
            <ac:picMk id="22" creationId="{18176046-00C9-87B0-B126-60DD56D9FB8E}"/>
          </ac:picMkLst>
        </pc:picChg>
      </pc:sldChg>
      <pc:sldChg chg="addSp delSp modSp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164866999" sldId="349"/>
        </pc:sldMkLst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3164866999" sldId="349"/>
            <ac:picMk id="8" creationId="{55CE385B-90B9-65F7-5D80-9B620DFEBC3D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026086399" sldId="670"/>
        </pc:sldMkLst>
        <pc:spChg chg="mod">
          <ac:chgData name="Ahmed Hassan" userId="47750a22-629f-416f-a96d-609d36c2ca96" providerId="ADAL" clId="{D06F1115-FCA4-3442-B87F-061FE018E0A9}" dt="2025-07-07T09:59:52.988" v="1187" actId="20577"/>
          <ac:spMkLst>
            <pc:docMk/>
            <pc:sldMk cId="2026086399" sldId="670"/>
            <ac:spMk id="4" creationId="{562A5F26-66A1-DCCC-D1DA-0140EC7445C0}"/>
          </ac:spMkLst>
        </pc:spChg>
        <pc:spChg chg="add mod">
          <ac:chgData name="Ahmed Hassan" userId="47750a22-629f-416f-a96d-609d36c2ca96" providerId="ADAL" clId="{D06F1115-FCA4-3442-B87F-061FE018E0A9}" dt="2025-07-07T10:01:49.053" v="1233" actId="14100"/>
          <ac:spMkLst>
            <pc:docMk/>
            <pc:sldMk cId="2026086399" sldId="670"/>
            <ac:spMk id="5" creationId="{5CEC1C73-23AC-44D8-91DF-051F87725E0F}"/>
          </ac:spMkLst>
        </pc:spChg>
        <pc:spChg chg="mod">
          <ac:chgData name="Ahmed Hassan" userId="47750a22-629f-416f-a96d-609d36c2ca96" providerId="ADAL" clId="{D06F1115-FCA4-3442-B87F-061FE018E0A9}" dt="2025-07-07T10:00:30.148" v="1215" actId="1035"/>
          <ac:spMkLst>
            <pc:docMk/>
            <pc:sldMk cId="2026086399" sldId="670"/>
            <ac:spMk id="11" creationId="{00000000-0000-0000-0000-000000000000}"/>
          </ac:spMkLst>
        </pc:spChg>
        <pc:graphicFrameChg chg="mod">
          <ac:chgData name="Ahmed Hassan" userId="47750a22-629f-416f-a96d-609d36c2ca96" providerId="ADAL" clId="{D06F1115-FCA4-3442-B87F-061FE018E0A9}" dt="2025-07-07T10:01:08.605" v="1220" actId="13926"/>
          <ac:graphicFrameMkLst>
            <pc:docMk/>
            <pc:sldMk cId="2026086399" sldId="670"/>
            <ac:graphicFrameMk id="2" creationId="{72E4AB3C-45AC-C25B-E042-82267D446FEE}"/>
          </ac:graphicFrameMkLst>
        </pc:graphicFrame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2026086399" sldId="670"/>
            <ac:picMk id="20" creationId="{57A60592-9E4E-E154-A5A7-A024C558E2A9}"/>
          </ac:picMkLst>
        </pc:picChg>
        <pc:picChg chg="del">
          <ac:chgData name="Ahmed Hassan" userId="47750a22-629f-416f-a96d-609d36c2ca96" providerId="ADAL" clId="{D06F1115-FCA4-3442-B87F-061FE018E0A9}" dt="2025-07-08T08:01:41.788" v="2070"/>
          <ac:picMkLst>
            <pc:docMk/>
            <pc:sldMk cId="2026086399" sldId="670"/>
            <ac:picMk id="58" creationId="{81DF95D9-D689-62EF-2FB0-0F08B5567F66}"/>
          </ac:picMkLst>
        </pc:picChg>
      </pc:sldChg>
      <pc:sldChg chg="addSp delSp modSp add del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96246014" sldId="678"/>
        </pc:sldMkLst>
        <pc:graphicFrameChg chg="mod">
          <ac:chgData name="Ahmed Hassan" userId="47750a22-629f-416f-a96d-609d36c2ca96" providerId="ADAL" clId="{D06F1115-FCA4-3442-B87F-061FE018E0A9}" dt="2025-07-06T22:23:22.153" v="1057" actId="255"/>
          <ac:graphicFrameMkLst>
            <pc:docMk/>
            <pc:sldMk cId="196246014" sldId="678"/>
            <ac:graphicFrameMk id="31" creationId="{8CC20127-3F88-7DBD-ACCC-E036E2F652B7}"/>
          </ac:graphicFrameMkLst>
        </pc:graphicFrame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196246014" sldId="678"/>
            <ac:picMk id="7" creationId="{6A524AB6-7DEE-4B54-FCF1-A7E01829003B}"/>
          </ac:picMkLst>
        </pc:picChg>
      </pc:sldChg>
      <pc:sldChg chg="addSp delSp modSp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550991968" sldId="679"/>
        </pc:sldMkLst>
        <pc:spChg chg="mod">
          <ac:chgData name="Ahmed Hassan" userId="47750a22-629f-416f-a96d-609d36c2ca96" providerId="ADAL" clId="{D06F1115-FCA4-3442-B87F-061FE018E0A9}" dt="2025-07-06T22:20:26.101" v="968" actId="20577"/>
          <ac:spMkLst>
            <pc:docMk/>
            <pc:sldMk cId="3550991968" sldId="679"/>
            <ac:spMk id="3" creationId="{CA010CBD-D8BA-CFC0-BE5D-0CF97622B353}"/>
          </ac:spMkLst>
        </pc:spChg>
        <pc:spChg chg="mod">
          <ac:chgData name="Ahmed Hassan" userId="47750a22-629f-416f-a96d-609d36c2ca96" providerId="ADAL" clId="{D06F1115-FCA4-3442-B87F-061FE018E0A9}" dt="2025-07-07T15:32:09.605" v="2068" actId="20577"/>
          <ac:spMkLst>
            <pc:docMk/>
            <pc:sldMk cId="3550991968" sldId="679"/>
            <ac:spMk id="13" creationId="{0AC2650A-C51A-9ACB-723B-68D89C868D01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3550991968" sldId="679"/>
            <ac:picMk id="16" creationId="{B0F7CA9D-B1BA-78A4-199C-206C3EC88B40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758275289" sldId="728"/>
        </pc:sldMkLst>
        <pc:spChg chg="mod">
          <ac:chgData name="Ahmed Hassan" userId="47750a22-629f-416f-a96d-609d36c2ca96" providerId="ADAL" clId="{D06F1115-FCA4-3442-B87F-061FE018E0A9}" dt="2025-07-07T09:59:59.885" v="1188" actId="20577"/>
          <ac:spMkLst>
            <pc:docMk/>
            <pc:sldMk cId="3758275289" sldId="728"/>
            <ac:spMk id="4" creationId="{615C317A-1048-EAD2-3A89-B4B10FB6974C}"/>
          </ac:spMkLst>
        </pc:spChg>
        <pc:spChg chg="add mod">
          <ac:chgData name="Ahmed Hassan" userId="47750a22-629f-416f-a96d-609d36c2ca96" providerId="ADAL" clId="{D06F1115-FCA4-3442-B87F-061FE018E0A9}" dt="2025-07-07T10:03:26.934" v="1251" actId="14100"/>
          <ac:spMkLst>
            <pc:docMk/>
            <pc:sldMk cId="3758275289" sldId="728"/>
            <ac:spMk id="5" creationId="{5D2676DF-F684-B181-D650-C3FC1D67B638}"/>
          </ac:spMkLst>
        </pc:spChg>
        <pc:spChg chg="mod">
          <ac:chgData name="Ahmed Hassan" userId="47750a22-629f-416f-a96d-609d36c2ca96" providerId="ADAL" clId="{D06F1115-FCA4-3442-B87F-061FE018E0A9}" dt="2025-07-07T10:00:49.975" v="1219" actId="1076"/>
          <ac:spMkLst>
            <pc:docMk/>
            <pc:sldMk cId="3758275289" sldId="728"/>
            <ac:spMk id="11" creationId="{90689A43-7127-9D9B-727E-CB8A4780E00A}"/>
          </ac:spMkLst>
        </pc:spChg>
        <pc:picChg chg="del">
          <ac:chgData name="Ahmed Hassan" userId="47750a22-629f-416f-a96d-609d36c2ca96" providerId="ADAL" clId="{D06F1115-FCA4-3442-B87F-061FE018E0A9}" dt="2025-07-08T08:01:46.091" v="2071"/>
          <ac:picMkLst>
            <pc:docMk/>
            <pc:sldMk cId="3758275289" sldId="728"/>
            <ac:picMk id="19" creationId="{032CD228-31E3-1385-DEEF-3B9A7CBF3CC9}"/>
          </ac:picMkLst>
        </pc:pic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3758275289" sldId="728"/>
            <ac:picMk id="20" creationId="{9F953419-CB46-F3E4-2686-2B9C070B73DB}"/>
          </ac:picMkLst>
        </pc:picChg>
      </pc:sldChg>
      <pc:sldChg chg="addSp delSp modSp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460651184" sldId="769"/>
        </pc:sldMkLst>
        <pc:spChg chg="mod">
          <ac:chgData name="Ahmed Hassan" userId="47750a22-629f-416f-a96d-609d36c2ca96" providerId="ADAL" clId="{D06F1115-FCA4-3442-B87F-061FE018E0A9}" dt="2025-07-07T09:56:20.813" v="1164" actId="20577"/>
          <ac:spMkLst>
            <pc:docMk/>
            <pc:sldMk cId="460651184" sldId="769"/>
            <ac:spMk id="6" creationId="{60A1D84D-2811-B247-FEBC-6141AEA8A67D}"/>
          </ac:spMkLst>
        </pc:spChg>
        <pc:spChg chg="mod">
          <ac:chgData name="Ahmed Hassan" userId="47750a22-629f-416f-a96d-609d36c2ca96" providerId="ADAL" clId="{D06F1115-FCA4-3442-B87F-061FE018E0A9}" dt="2025-07-03T10:51:48.058" v="6" actId="20577"/>
          <ac:spMkLst>
            <pc:docMk/>
            <pc:sldMk cId="460651184" sldId="769"/>
            <ac:spMk id="10" creationId="{D9B9545C-D3D3-C08E-FB4C-8B84D27248EC}"/>
          </ac:spMkLst>
        </pc:spChg>
        <pc:spChg chg="mod">
          <ac:chgData name="Ahmed Hassan" userId="47750a22-629f-416f-a96d-609d36c2ca96" providerId="ADAL" clId="{D06F1115-FCA4-3442-B87F-061FE018E0A9}" dt="2025-07-03T10:51:51.274" v="7" actId="20577"/>
          <ac:spMkLst>
            <pc:docMk/>
            <pc:sldMk cId="460651184" sldId="769"/>
            <ac:spMk id="15" creationId="{89B675A1-C84B-82D6-EC02-A6F0D6CE66DC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460651184" sldId="769"/>
            <ac:picMk id="18" creationId="{0D9AE691-3FA2-8E96-7896-8E9E27B2F27F}"/>
          </ac:picMkLst>
        </pc:picChg>
      </pc:sldChg>
      <pc:sldChg chg="modSp del mod">
        <pc:chgData name="Ahmed Hassan" userId="47750a22-629f-416f-a96d-609d36c2ca96" providerId="ADAL" clId="{D06F1115-FCA4-3442-B87F-061FE018E0A9}" dt="2025-07-06T22:20:06.344" v="929" actId="2696"/>
        <pc:sldMkLst>
          <pc:docMk/>
          <pc:sldMk cId="461125544" sldId="773"/>
        </pc:sldMkLst>
      </pc:sldChg>
      <pc:sldChg chg="modSp del mod">
        <pc:chgData name="Ahmed Hassan" userId="47750a22-629f-416f-a96d-609d36c2ca96" providerId="ADAL" clId="{D06F1115-FCA4-3442-B87F-061FE018E0A9}" dt="2025-07-06T22:20:06.536" v="930" actId="2696"/>
        <pc:sldMkLst>
          <pc:docMk/>
          <pc:sldMk cId="4170236224" sldId="774"/>
        </pc:sldMkLst>
      </pc:sldChg>
      <pc:sldChg chg="modSp del mod">
        <pc:chgData name="Ahmed Hassan" userId="47750a22-629f-416f-a96d-609d36c2ca96" providerId="ADAL" clId="{D06F1115-FCA4-3442-B87F-061FE018E0A9}" dt="2025-07-06T22:20:07.137" v="932" actId="2696"/>
        <pc:sldMkLst>
          <pc:docMk/>
          <pc:sldMk cId="3165461410" sldId="775"/>
        </pc:sldMkLst>
      </pc:sldChg>
      <pc:sldChg chg="modSp del mod">
        <pc:chgData name="Ahmed Hassan" userId="47750a22-629f-416f-a96d-609d36c2ca96" providerId="ADAL" clId="{D06F1115-FCA4-3442-B87F-061FE018E0A9}" dt="2025-07-06T22:20:07.396" v="933" actId="2696"/>
        <pc:sldMkLst>
          <pc:docMk/>
          <pc:sldMk cId="1608741363" sldId="776"/>
        </pc:sldMkLst>
      </pc:sldChg>
      <pc:sldChg chg="addSp delSp modSp mod or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721321179" sldId="777"/>
        </pc:sldMkLst>
        <pc:spChg chg="mod">
          <ac:chgData name="Ahmed Hassan" userId="47750a22-629f-416f-a96d-609d36c2ca96" providerId="ADAL" clId="{D06F1115-FCA4-3442-B87F-061FE018E0A9}" dt="2025-07-03T10:53:11.451" v="33" actId="20577"/>
          <ac:spMkLst>
            <pc:docMk/>
            <pc:sldMk cId="3721321179" sldId="777"/>
            <ac:spMk id="3" creationId="{6102C26C-66E2-F9CB-BB12-6E9906C71670}"/>
          </ac:spMkLst>
        </pc:spChg>
        <pc:spChg chg="mod">
          <ac:chgData name="Ahmed Hassan" userId="47750a22-629f-416f-a96d-609d36c2ca96" providerId="ADAL" clId="{D06F1115-FCA4-3442-B87F-061FE018E0A9}" dt="2025-07-03T10:56:42.153" v="70"/>
          <ac:spMkLst>
            <pc:docMk/>
            <pc:sldMk cId="3721321179" sldId="777"/>
            <ac:spMk id="11" creationId="{8D19FD77-23BC-767D-F415-DB783C48B3A6}"/>
          </ac:spMkLst>
        </pc:spChg>
        <pc:spChg chg="mod">
          <ac:chgData name="Ahmed Hassan" userId="47750a22-629f-416f-a96d-609d36c2ca96" providerId="ADAL" clId="{D06F1115-FCA4-3442-B87F-061FE018E0A9}" dt="2025-07-03T10:53:15.336" v="35" actId="20577"/>
          <ac:spMkLst>
            <pc:docMk/>
            <pc:sldMk cId="3721321179" sldId="777"/>
            <ac:spMk id="12" creationId="{8349981F-BCC3-F798-A97C-AD43746DCE57}"/>
          </ac:spMkLst>
        </pc:spChg>
        <pc:spChg chg="mod">
          <ac:chgData name="Ahmed Hassan" userId="47750a22-629f-416f-a96d-609d36c2ca96" providerId="ADAL" clId="{D06F1115-FCA4-3442-B87F-061FE018E0A9}" dt="2025-07-03T10:56:59.269" v="71" actId="20577"/>
          <ac:spMkLst>
            <pc:docMk/>
            <pc:sldMk cId="3721321179" sldId="777"/>
            <ac:spMk id="15" creationId="{E2AED4C3-6CA5-2421-D78B-1FCD97C4BFB2}"/>
          </ac:spMkLst>
        </pc:spChg>
        <pc:graphicFrameChg chg="mod modGraphic">
          <ac:chgData name="Ahmed Hassan" userId="47750a22-629f-416f-a96d-609d36c2ca96" providerId="ADAL" clId="{D06F1115-FCA4-3442-B87F-061FE018E0A9}" dt="2025-07-08T08:17:56.373" v="2109"/>
          <ac:graphicFrameMkLst>
            <pc:docMk/>
            <pc:sldMk cId="3721321179" sldId="777"/>
            <ac:graphicFrameMk id="4" creationId="{FBB82FEF-0C10-66FE-F6B3-D56D34A2BA9A}"/>
          </ac:graphicFrameMkLst>
        </pc:graphicFrameChg>
        <pc:picChg chg="add del mod">
          <ac:chgData name="Ahmed Hassan" userId="47750a22-629f-416f-a96d-609d36c2ca96" providerId="ADAL" clId="{D06F1115-FCA4-3442-B87F-061FE018E0A9}" dt="2025-07-08T08:18:03.747" v="2110"/>
          <ac:picMkLst>
            <pc:docMk/>
            <pc:sldMk cId="3721321179" sldId="777"/>
            <ac:picMk id="19" creationId="{2F751E7F-FAFC-10FC-F2D5-080F35E6DD77}"/>
          </ac:picMkLst>
        </pc:pic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3721321179" sldId="777"/>
            <ac:picMk id="25" creationId="{84B42339-F2E5-F10B-BB34-A0A87E7BAC38}"/>
          </ac:picMkLst>
        </pc:picChg>
      </pc:sldChg>
      <pc:sldChg chg="del">
        <pc:chgData name="Ahmed Hassan" userId="47750a22-629f-416f-a96d-609d36c2ca96" providerId="ADAL" clId="{D06F1115-FCA4-3442-B87F-061FE018E0A9}" dt="2025-07-06T22:20:07.869" v="935" actId="2696"/>
        <pc:sldMkLst>
          <pc:docMk/>
          <pc:sldMk cId="2161500594" sldId="778"/>
        </pc:sldMkLst>
      </pc:sldChg>
      <pc:sldChg chg="del">
        <pc:chgData name="Ahmed Hassan" userId="47750a22-629f-416f-a96d-609d36c2ca96" providerId="ADAL" clId="{D06F1115-FCA4-3442-B87F-061FE018E0A9}" dt="2025-07-06T22:20:08.471" v="937" actId="2696"/>
        <pc:sldMkLst>
          <pc:docMk/>
          <pc:sldMk cId="1019126076" sldId="779"/>
        </pc:sldMkLst>
      </pc:sldChg>
      <pc:sldChg chg="del">
        <pc:chgData name="Ahmed Hassan" userId="47750a22-629f-416f-a96d-609d36c2ca96" providerId="ADAL" clId="{D06F1115-FCA4-3442-B87F-061FE018E0A9}" dt="2025-07-06T22:20:08.736" v="938" actId="2696"/>
        <pc:sldMkLst>
          <pc:docMk/>
          <pc:sldMk cId="3298679460" sldId="780"/>
        </pc:sldMkLst>
      </pc:sldChg>
      <pc:sldChg chg="del">
        <pc:chgData name="Ahmed Hassan" userId="47750a22-629f-416f-a96d-609d36c2ca96" providerId="ADAL" clId="{D06F1115-FCA4-3442-B87F-061FE018E0A9}" dt="2025-07-06T22:20:08.993" v="939" actId="2696"/>
        <pc:sldMkLst>
          <pc:docMk/>
          <pc:sldMk cId="3108275709" sldId="781"/>
        </pc:sldMkLst>
      </pc:sldChg>
      <pc:sldChg chg="del">
        <pc:chgData name="Ahmed Hassan" userId="47750a22-629f-416f-a96d-609d36c2ca96" providerId="ADAL" clId="{D06F1115-FCA4-3442-B87F-061FE018E0A9}" dt="2025-07-06T22:20:09.847" v="942" actId="2696"/>
        <pc:sldMkLst>
          <pc:docMk/>
          <pc:sldMk cId="3675801895" sldId="782"/>
        </pc:sldMkLst>
      </pc:sldChg>
      <pc:sldChg chg="del">
        <pc:chgData name="Ahmed Hassan" userId="47750a22-629f-416f-a96d-609d36c2ca96" providerId="ADAL" clId="{D06F1115-FCA4-3442-B87F-061FE018E0A9}" dt="2025-07-06T22:20:09.572" v="941" actId="2696"/>
        <pc:sldMkLst>
          <pc:docMk/>
          <pc:sldMk cId="31738288" sldId="783"/>
        </pc:sldMkLst>
      </pc:sldChg>
      <pc:sldChg chg="del">
        <pc:chgData name="Ahmed Hassan" userId="47750a22-629f-416f-a96d-609d36c2ca96" providerId="ADAL" clId="{D06F1115-FCA4-3442-B87F-061FE018E0A9}" dt="2025-07-06T22:20:10.127" v="943" actId="2696"/>
        <pc:sldMkLst>
          <pc:docMk/>
          <pc:sldMk cId="4218957143" sldId="784"/>
        </pc:sldMkLst>
      </pc:sldChg>
      <pc:sldChg chg="del">
        <pc:chgData name="Ahmed Hassan" userId="47750a22-629f-416f-a96d-609d36c2ca96" providerId="ADAL" clId="{D06F1115-FCA4-3442-B87F-061FE018E0A9}" dt="2025-07-06T22:20:12.300" v="949" actId="2696"/>
        <pc:sldMkLst>
          <pc:docMk/>
          <pc:sldMk cId="1211511279" sldId="785"/>
        </pc:sldMkLst>
      </pc:sldChg>
      <pc:sldChg chg="del">
        <pc:chgData name="Ahmed Hassan" userId="47750a22-629f-416f-a96d-609d36c2ca96" providerId="ADAL" clId="{D06F1115-FCA4-3442-B87F-061FE018E0A9}" dt="2025-07-06T22:20:10.440" v="944" actId="2696"/>
        <pc:sldMkLst>
          <pc:docMk/>
          <pc:sldMk cId="664130727" sldId="788"/>
        </pc:sldMkLst>
      </pc:sldChg>
      <pc:sldChg chg="del">
        <pc:chgData name="Ahmed Hassan" userId="47750a22-629f-416f-a96d-609d36c2ca96" providerId="ADAL" clId="{D06F1115-FCA4-3442-B87F-061FE018E0A9}" dt="2025-07-06T22:20:11.836" v="947" actId="2696"/>
        <pc:sldMkLst>
          <pc:docMk/>
          <pc:sldMk cId="142412339" sldId="789"/>
        </pc:sldMkLst>
      </pc:sldChg>
      <pc:sldChg chg="del">
        <pc:chgData name="Ahmed Hassan" userId="47750a22-629f-416f-a96d-609d36c2ca96" providerId="ADAL" clId="{D06F1115-FCA4-3442-B87F-061FE018E0A9}" dt="2025-07-06T22:20:12.089" v="948" actId="2696"/>
        <pc:sldMkLst>
          <pc:docMk/>
          <pc:sldMk cId="4193815654" sldId="790"/>
        </pc:sldMkLst>
      </pc:sldChg>
      <pc:sldChg chg="del">
        <pc:chgData name="Ahmed Hassan" userId="47750a22-629f-416f-a96d-609d36c2ca96" providerId="ADAL" clId="{D06F1115-FCA4-3442-B87F-061FE018E0A9}" dt="2025-07-06T22:20:12.567" v="950" actId="2696"/>
        <pc:sldMkLst>
          <pc:docMk/>
          <pc:sldMk cId="767029987" sldId="791"/>
        </pc:sldMkLst>
      </pc:sldChg>
      <pc:sldChg chg="del">
        <pc:chgData name="Ahmed Hassan" userId="47750a22-629f-416f-a96d-609d36c2ca96" providerId="ADAL" clId="{D06F1115-FCA4-3442-B87F-061FE018E0A9}" dt="2025-07-06T22:20:12.820" v="951" actId="2696"/>
        <pc:sldMkLst>
          <pc:docMk/>
          <pc:sldMk cId="1953744062" sldId="792"/>
        </pc:sldMkLst>
      </pc:sldChg>
      <pc:sldChg chg="del">
        <pc:chgData name="Ahmed Hassan" userId="47750a22-629f-416f-a96d-609d36c2ca96" providerId="ADAL" clId="{D06F1115-FCA4-3442-B87F-061FE018E0A9}" dt="2025-07-06T22:20:13.133" v="952" actId="2696"/>
        <pc:sldMkLst>
          <pc:docMk/>
          <pc:sldMk cId="3120063850" sldId="793"/>
        </pc:sldMkLst>
      </pc:sldChg>
      <pc:sldChg chg="del">
        <pc:chgData name="Ahmed Hassan" userId="47750a22-629f-416f-a96d-609d36c2ca96" providerId="ADAL" clId="{D06F1115-FCA4-3442-B87F-061FE018E0A9}" dt="2025-07-06T22:20:13.441" v="953" actId="2696"/>
        <pc:sldMkLst>
          <pc:docMk/>
          <pc:sldMk cId="2683042007" sldId="794"/>
        </pc:sldMkLst>
      </pc:sldChg>
      <pc:sldChg chg="del">
        <pc:chgData name="Ahmed Hassan" userId="47750a22-629f-416f-a96d-609d36c2ca96" providerId="ADAL" clId="{D06F1115-FCA4-3442-B87F-061FE018E0A9}" dt="2025-07-06T22:20:13.723" v="954" actId="2696"/>
        <pc:sldMkLst>
          <pc:docMk/>
          <pc:sldMk cId="3568709217" sldId="795"/>
        </pc:sldMkLst>
      </pc:sldChg>
      <pc:sldChg chg="del">
        <pc:chgData name="Ahmed Hassan" userId="47750a22-629f-416f-a96d-609d36c2ca96" providerId="ADAL" clId="{D06F1115-FCA4-3442-B87F-061FE018E0A9}" dt="2025-07-06T22:20:14.372" v="956" actId="2696"/>
        <pc:sldMkLst>
          <pc:docMk/>
          <pc:sldMk cId="422414142" sldId="796"/>
        </pc:sldMkLst>
      </pc:sldChg>
      <pc:sldChg chg="del">
        <pc:chgData name="Ahmed Hassan" userId="47750a22-629f-416f-a96d-609d36c2ca96" providerId="ADAL" clId="{D06F1115-FCA4-3442-B87F-061FE018E0A9}" dt="2025-07-06T22:20:14.847" v="957" actId="2696"/>
        <pc:sldMkLst>
          <pc:docMk/>
          <pc:sldMk cId="4101606627" sldId="797"/>
        </pc:sldMkLst>
      </pc:sldChg>
      <pc:sldChg chg="del">
        <pc:chgData name="Ahmed Hassan" userId="47750a22-629f-416f-a96d-609d36c2ca96" providerId="ADAL" clId="{D06F1115-FCA4-3442-B87F-061FE018E0A9}" dt="2025-07-06T22:20:14.032" v="955" actId="2696"/>
        <pc:sldMkLst>
          <pc:docMk/>
          <pc:sldMk cId="1055690914" sldId="798"/>
        </pc:sldMkLst>
      </pc:sldChg>
      <pc:sldChg chg="del">
        <pc:chgData name="Ahmed Hassan" userId="47750a22-629f-416f-a96d-609d36c2ca96" providerId="ADAL" clId="{D06F1115-FCA4-3442-B87F-061FE018E0A9}" dt="2025-07-06T22:20:15.620" v="959" actId="2696"/>
        <pc:sldMkLst>
          <pc:docMk/>
          <pc:sldMk cId="4112357215" sldId="799"/>
        </pc:sldMkLst>
      </pc:sldChg>
      <pc:sldChg chg="del">
        <pc:chgData name="Ahmed Hassan" userId="47750a22-629f-416f-a96d-609d36c2ca96" providerId="ADAL" clId="{D06F1115-FCA4-3442-B87F-061FE018E0A9}" dt="2025-07-06T22:20:16.129" v="960" actId="2696"/>
        <pc:sldMkLst>
          <pc:docMk/>
          <pc:sldMk cId="362784935" sldId="800"/>
        </pc:sldMkLst>
      </pc:sldChg>
      <pc:sldChg chg="modSp del mod">
        <pc:chgData name="Ahmed Hassan" userId="47750a22-629f-416f-a96d-609d36c2ca96" providerId="ADAL" clId="{D06F1115-FCA4-3442-B87F-061FE018E0A9}" dt="2025-07-06T22:20:06.796" v="931" actId="2696"/>
        <pc:sldMkLst>
          <pc:docMk/>
          <pc:sldMk cId="3942376108" sldId="802"/>
        </pc:sldMkLst>
      </pc:sldChg>
      <pc:sldChg chg="del">
        <pc:chgData name="Ahmed Hassan" userId="47750a22-629f-416f-a96d-609d36c2ca96" providerId="ADAL" clId="{D06F1115-FCA4-3442-B87F-061FE018E0A9}" dt="2025-07-06T22:20:16.687" v="961" actId="2696"/>
        <pc:sldMkLst>
          <pc:docMk/>
          <pc:sldMk cId="3027513563" sldId="803"/>
        </pc:sldMkLst>
      </pc:sldChg>
      <pc:sldChg chg="del">
        <pc:chgData name="Ahmed Hassan" userId="47750a22-629f-416f-a96d-609d36c2ca96" providerId="ADAL" clId="{D06F1115-FCA4-3442-B87F-061FE018E0A9}" dt="2025-07-06T22:20:17.121" v="962" actId="2696"/>
        <pc:sldMkLst>
          <pc:docMk/>
          <pc:sldMk cId="906588943" sldId="804"/>
        </pc:sldMkLst>
      </pc:sldChg>
      <pc:sldChg chg="del">
        <pc:chgData name="Ahmed Hassan" userId="47750a22-629f-416f-a96d-609d36c2ca96" providerId="ADAL" clId="{D06F1115-FCA4-3442-B87F-061FE018E0A9}" dt="2025-07-06T22:20:17.550" v="963" actId="2696"/>
        <pc:sldMkLst>
          <pc:docMk/>
          <pc:sldMk cId="3919796138" sldId="806"/>
        </pc:sldMkLst>
      </pc:sldChg>
      <pc:sldChg chg="del">
        <pc:chgData name="Ahmed Hassan" userId="47750a22-629f-416f-a96d-609d36c2ca96" providerId="ADAL" clId="{D06F1115-FCA4-3442-B87F-061FE018E0A9}" dt="2025-07-06T22:20:18.483" v="965" actId="2696"/>
        <pc:sldMkLst>
          <pc:docMk/>
          <pc:sldMk cId="3170367595" sldId="808"/>
        </pc:sldMkLst>
      </pc:sldChg>
      <pc:sldChg chg="del">
        <pc:chgData name="Ahmed Hassan" userId="47750a22-629f-416f-a96d-609d36c2ca96" providerId="ADAL" clId="{D06F1115-FCA4-3442-B87F-061FE018E0A9}" dt="2025-07-06T22:20:17.966" v="964" actId="2696"/>
        <pc:sldMkLst>
          <pc:docMk/>
          <pc:sldMk cId="1408211969" sldId="810"/>
        </pc:sldMkLst>
      </pc:sldChg>
      <pc:sldChg chg="addSp delSp modSp mod or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8728443" sldId="814"/>
        </pc:sldMkLst>
        <pc:spChg chg="mod">
          <ac:chgData name="Ahmed Hassan" userId="47750a22-629f-416f-a96d-609d36c2ca96" providerId="ADAL" clId="{D06F1115-FCA4-3442-B87F-061FE018E0A9}" dt="2025-07-03T10:53:22.423" v="36" actId="20577"/>
          <ac:spMkLst>
            <pc:docMk/>
            <pc:sldMk cId="18728443" sldId="814"/>
            <ac:spMk id="3" creationId="{D0CBCA90-603A-AD72-14C9-9402D8494AFB}"/>
          </ac:spMkLst>
        </pc:spChg>
        <pc:spChg chg="mod">
          <ac:chgData name="Ahmed Hassan" userId="47750a22-629f-416f-a96d-609d36c2ca96" providerId="ADAL" clId="{D06F1115-FCA4-3442-B87F-061FE018E0A9}" dt="2025-07-03T10:55:19.959" v="52"/>
          <ac:spMkLst>
            <pc:docMk/>
            <pc:sldMk cId="18728443" sldId="814"/>
            <ac:spMk id="11" creationId="{B8C3D0FC-155D-3364-0151-E7A25AF8C66C}"/>
          </ac:spMkLst>
        </pc:spChg>
        <pc:spChg chg="mod">
          <ac:chgData name="Ahmed Hassan" userId="47750a22-629f-416f-a96d-609d36c2ca96" providerId="ADAL" clId="{D06F1115-FCA4-3442-B87F-061FE018E0A9}" dt="2025-07-03T10:53:25.494" v="37" actId="20577"/>
          <ac:spMkLst>
            <pc:docMk/>
            <pc:sldMk cId="18728443" sldId="814"/>
            <ac:spMk id="12" creationId="{50C1DA58-8B6D-4DFC-79D5-86DA9AFD658B}"/>
          </ac:spMkLst>
        </pc:spChg>
        <pc:spChg chg="mod">
          <ac:chgData name="Ahmed Hassan" userId="47750a22-629f-416f-a96d-609d36c2ca96" providerId="ADAL" clId="{D06F1115-FCA4-3442-B87F-061FE018E0A9}" dt="2025-07-07T09:57:15.111" v="1177" actId="1035"/>
          <ac:spMkLst>
            <pc:docMk/>
            <pc:sldMk cId="18728443" sldId="814"/>
            <ac:spMk id="15" creationId="{521847A5-778C-FD2B-B134-4857DB5063F2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18728443" sldId="814"/>
            <ac:picMk id="9" creationId="{24A0EC2E-0CC3-4A8C-234C-ED4ED089AD88}"/>
          </ac:picMkLst>
        </pc:picChg>
      </pc:sldChg>
      <pc:sldChg chg="del">
        <pc:chgData name="Ahmed Hassan" userId="47750a22-629f-416f-a96d-609d36c2ca96" providerId="ADAL" clId="{D06F1115-FCA4-3442-B87F-061FE018E0A9}" dt="2025-07-06T22:20:07.598" v="934" actId="2696"/>
        <pc:sldMkLst>
          <pc:docMk/>
          <pc:sldMk cId="3082369648" sldId="815"/>
        </pc:sldMkLst>
      </pc:sldChg>
      <pc:sldChg chg="del">
        <pc:chgData name="Ahmed Hassan" userId="47750a22-629f-416f-a96d-609d36c2ca96" providerId="ADAL" clId="{D06F1115-FCA4-3442-B87F-061FE018E0A9}" dt="2025-07-06T22:20:08.183" v="936" actId="2696"/>
        <pc:sldMkLst>
          <pc:docMk/>
          <pc:sldMk cId="4029916363" sldId="816"/>
        </pc:sldMkLst>
      </pc:sldChg>
      <pc:sldChg chg="del">
        <pc:chgData name="Ahmed Hassan" userId="47750a22-629f-416f-a96d-609d36c2ca96" providerId="ADAL" clId="{D06F1115-FCA4-3442-B87F-061FE018E0A9}" dt="2025-07-06T22:20:09.275" v="940" actId="2696"/>
        <pc:sldMkLst>
          <pc:docMk/>
          <pc:sldMk cId="3483351345" sldId="817"/>
        </pc:sldMkLst>
      </pc:sldChg>
      <pc:sldChg chg="del">
        <pc:chgData name="Ahmed Hassan" userId="47750a22-629f-416f-a96d-609d36c2ca96" providerId="ADAL" clId="{D06F1115-FCA4-3442-B87F-061FE018E0A9}" dt="2025-07-06T22:20:10.865" v="945" actId="2696"/>
        <pc:sldMkLst>
          <pc:docMk/>
          <pc:sldMk cId="1543124199" sldId="818"/>
        </pc:sldMkLst>
      </pc:sldChg>
      <pc:sldChg chg="del">
        <pc:chgData name="Ahmed Hassan" userId="47750a22-629f-416f-a96d-609d36c2ca96" providerId="ADAL" clId="{D06F1115-FCA4-3442-B87F-061FE018E0A9}" dt="2025-07-06T22:20:11.614" v="946" actId="2696"/>
        <pc:sldMkLst>
          <pc:docMk/>
          <pc:sldMk cId="41281478" sldId="819"/>
        </pc:sldMkLst>
      </pc:sldChg>
      <pc:sldChg chg="del">
        <pc:chgData name="Ahmed Hassan" userId="47750a22-629f-416f-a96d-609d36c2ca96" providerId="ADAL" clId="{D06F1115-FCA4-3442-B87F-061FE018E0A9}" dt="2025-07-06T22:20:15.249" v="958" actId="2696"/>
        <pc:sldMkLst>
          <pc:docMk/>
          <pc:sldMk cId="29748534" sldId="820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390487355" sldId="821"/>
        </pc:sldMkLst>
        <pc:spChg chg="mod">
          <ac:chgData name="Ahmed Hassan" userId="47750a22-629f-416f-a96d-609d36c2ca96" providerId="ADAL" clId="{D06F1115-FCA4-3442-B87F-061FE018E0A9}" dt="2025-07-03T10:55:41.506" v="57" actId="20577"/>
          <ac:spMkLst>
            <pc:docMk/>
            <pc:sldMk cId="2390487355" sldId="821"/>
            <ac:spMk id="11" creationId="{F6DEEA60-367A-DBD8-115A-A678C64F064B}"/>
          </ac:spMkLst>
        </pc:spChg>
        <pc:spChg chg="mod">
          <ac:chgData name="Ahmed Hassan" userId="47750a22-629f-416f-a96d-609d36c2ca96" providerId="ADAL" clId="{D06F1115-FCA4-3442-B87F-061FE018E0A9}" dt="2025-07-07T09:58:07.789" v="1185" actId="1035"/>
          <ac:spMkLst>
            <pc:docMk/>
            <pc:sldMk cId="2390487355" sldId="821"/>
            <ac:spMk id="15" creationId="{10F9C38E-1956-5E25-471A-D64EF517B293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2390487355" sldId="821"/>
            <ac:picMk id="9" creationId="{CCACBD86-A082-00B2-E4C0-FEB0D02F05D5}"/>
          </ac:picMkLst>
        </pc:picChg>
      </pc:sldChg>
      <pc:sldChg chg="addSp delSp modSp new del mod modClrScheme chgLayout">
        <pc:chgData name="Ahmed Hassan" userId="47750a22-629f-416f-a96d-609d36c2ca96" providerId="ADAL" clId="{D06F1115-FCA4-3442-B87F-061FE018E0A9}" dt="2025-07-03T10:52:15.970" v="14" actId="680"/>
        <pc:sldMkLst>
          <pc:docMk/>
          <pc:sldMk cId="2758407087" sldId="821"/>
        </pc:sldMkLst>
      </pc:sldChg>
      <pc:sldChg chg="modSp add del mod">
        <pc:chgData name="Ahmed Hassan" userId="47750a22-629f-416f-a96d-609d36c2ca96" providerId="ADAL" clId="{D06F1115-FCA4-3442-B87F-061FE018E0A9}" dt="2025-07-07T10:48:42.660" v="1340" actId="2696"/>
        <pc:sldMkLst>
          <pc:docMk/>
          <pc:sldMk cId="3484856527" sldId="822"/>
        </pc:sldMkLst>
      </pc:sldChg>
      <pc:sldChg chg="addSp delSp modSp add mod modTransition modClrScheme modAnim chgLayout">
        <pc:chgData name="Ahmed Hassan" userId="47750a22-629f-416f-a96d-609d36c2ca96" providerId="ADAL" clId="{D06F1115-FCA4-3442-B87F-061FE018E0A9}" dt="2025-07-08T14:32:45.376" v="2168"/>
        <pc:sldMkLst>
          <pc:docMk/>
          <pc:sldMk cId="1608943150" sldId="823"/>
        </pc:sldMkLst>
        <pc:spChg chg="add del mod ord">
          <ac:chgData name="Ahmed Hassan" userId="47750a22-629f-416f-a96d-609d36c2ca96" providerId="ADAL" clId="{D06F1115-FCA4-3442-B87F-061FE018E0A9}" dt="2025-07-07T10:34:20.688" v="1337" actId="478"/>
          <ac:spMkLst>
            <pc:docMk/>
            <pc:sldMk cId="1608943150" sldId="823"/>
            <ac:spMk id="4" creationId="{46954D35-C964-A82E-EF08-7DD6DBD5AA89}"/>
          </ac:spMkLst>
        </pc:spChg>
        <pc:spChg chg="add mod ord">
          <ac:chgData name="Ahmed Hassan" userId="47750a22-629f-416f-a96d-609d36c2ca96" providerId="ADAL" clId="{D06F1115-FCA4-3442-B87F-061FE018E0A9}" dt="2025-07-07T10:33:49.342" v="1327" actId="403"/>
          <ac:spMkLst>
            <pc:docMk/>
            <pc:sldMk cId="1608943150" sldId="823"/>
            <ac:spMk id="5" creationId="{D7CA60AA-07EB-5DF3-B779-62E75B353D1C}"/>
          </ac:spMkLst>
        </pc:spChg>
        <pc:spChg chg="add mod ord">
          <ac:chgData name="Ahmed Hassan" userId="47750a22-629f-416f-a96d-609d36c2ca96" providerId="ADAL" clId="{D06F1115-FCA4-3442-B87F-061FE018E0A9}" dt="2025-07-07T10:34:09.075" v="1335" actId="2710"/>
          <ac:spMkLst>
            <pc:docMk/>
            <pc:sldMk cId="1608943150" sldId="823"/>
            <ac:spMk id="6" creationId="{85BA788A-0ED0-C22C-97DA-7B08C75E309C}"/>
          </ac:spMkLst>
        </pc:spChg>
        <pc:spChg chg="add mod ord">
          <ac:chgData name="Ahmed Hassan" userId="47750a22-629f-416f-a96d-609d36c2ca96" providerId="ADAL" clId="{D06F1115-FCA4-3442-B87F-061FE018E0A9}" dt="2025-07-07T10:33:49.342" v="1327" actId="403"/>
          <ac:spMkLst>
            <pc:docMk/>
            <pc:sldMk cId="1608943150" sldId="823"/>
            <ac:spMk id="7" creationId="{CD2E7B6B-6503-E592-95F8-A9AFB2348DA2}"/>
          </ac:spMkLst>
        </pc:spChg>
        <pc:spChg chg="add mod ord">
          <ac:chgData name="Ahmed Hassan" userId="47750a22-629f-416f-a96d-609d36c2ca96" providerId="ADAL" clId="{D06F1115-FCA4-3442-B87F-061FE018E0A9}" dt="2025-07-07T10:34:13.404" v="1336" actId="14100"/>
          <ac:spMkLst>
            <pc:docMk/>
            <pc:sldMk cId="1608943150" sldId="823"/>
            <ac:spMk id="8" creationId="{089EB42F-33FC-0FE3-C64F-45433CF0C367}"/>
          </ac:spMkLst>
        </pc:spChg>
        <pc:spChg chg="mod">
          <ac:chgData name="Ahmed Hassan" userId="47750a22-629f-416f-a96d-609d36c2ca96" providerId="ADAL" clId="{D06F1115-FCA4-3442-B87F-061FE018E0A9}" dt="2025-07-03T10:59:26.355" v="184"/>
          <ac:spMkLst>
            <pc:docMk/>
            <pc:sldMk cId="1608943150" sldId="823"/>
            <ac:spMk id="11" creationId="{AFE7B94E-034D-AA2A-A367-197DB03D04F5}"/>
          </ac:spMkLst>
        </pc:spChg>
        <pc:spChg chg="del mod">
          <ac:chgData name="Ahmed Hassan" userId="47750a22-629f-416f-a96d-609d36c2ca96" providerId="ADAL" clId="{D06F1115-FCA4-3442-B87F-061FE018E0A9}" dt="2025-07-07T10:33:38.674" v="1322" actId="478"/>
          <ac:spMkLst>
            <pc:docMk/>
            <pc:sldMk cId="1608943150" sldId="823"/>
            <ac:spMk id="15" creationId="{C9EBA497-3748-CF91-6189-C99D48CDF4CC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1608943150" sldId="823"/>
            <ac:picMk id="25" creationId="{2E7B085C-4019-CF54-CD6A-B2CC2A6E3F11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149812223" sldId="824"/>
        </pc:sldMkLst>
        <pc:spChg chg="mod">
          <ac:chgData name="Ahmed Hassan" userId="47750a22-629f-416f-a96d-609d36c2ca96" providerId="ADAL" clId="{D06F1115-FCA4-3442-B87F-061FE018E0A9}" dt="2025-07-03T11:09:00.326" v="215"/>
          <ac:spMkLst>
            <pc:docMk/>
            <pc:sldMk cId="1149812223" sldId="824"/>
            <ac:spMk id="11" creationId="{A33257FF-18DD-2EB3-C7F3-885050BC86A2}"/>
          </ac:spMkLst>
        </pc:spChg>
        <pc:spChg chg="mod">
          <ac:chgData name="Ahmed Hassan" userId="47750a22-629f-416f-a96d-609d36c2ca96" providerId="ADAL" clId="{D06F1115-FCA4-3442-B87F-061FE018E0A9}" dt="2025-07-07T10:34:53.737" v="1339" actId="1076"/>
          <ac:spMkLst>
            <pc:docMk/>
            <pc:sldMk cId="1149812223" sldId="824"/>
            <ac:spMk id="15" creationId="{86F276F2-F523-8628-7935-662C6AE410AF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1149812223" sldId="824"/>
            <ac:picMk id="9" creationId="{C23AC942-7F83-8946-CA5C-3ADB4EF1B870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267959662" sldId="825"/>
        </pc:sldMkLst>
        <pc:spChg chg="add mod">
          <ac:chgData name="Ahmed Hassan" userId="47750a22-629f-416f-a96d-609d36c2ca96" providerId="ADAL" clId="{D06F1115-FCA4-3442-B87F-061FE018E0A9}" dt="2025-07-07T10:50:45.067" v="1362" actId="1076"/>
          <ac:spMkLst>
            <pc:docMk/>
            <pc:sldMk cId="1267959662" sldId="825"/>
            <ac:spMk id="5" creationId="{CBB069A5-9EC5-4428-DEAF-BFCA55FC305C}"/>
          </ac:spMkLst>
        </pc:spChg>
        <pc:spChg chg="mod">
          <ac:chgData name="Ahmed Hassan" userId="47750a22-629f-416f-a96d-609d36c2ca96" providerId="ADAL" clId="{D06F1115-FCA4-3442-B87F-061FE018E0A9}" dt="2025-07-04T16:51:35.696" v="234"/>
          <ac:spMkLst>
            <pc:docMk/>
            <pc:sldMk cId="1267959662" sldId="825"/>
            <ac:spMk id="11" creationId="{CD71FB74-0FB9-EA18-00AA-F8D4DB759D2F}"/>
          </ac:spMkLst>
        </pc:spChg>
        <pc:spChg chg="mod">
          <ac:chgData name="Ahmed Hassan" userId="47750a22-629f-416f-a96d-609d36c2ca96" providerId="ADAL" clId="{D06F1115-FCA4-3442-B87F-061FE018E0A9}" dt="2025-07-07T10:51:00.686" v="1366" actId="166"/>
          <ac:spMkLst>
            <pc:docMk/>
            <pc:sldMk cId="1267959662" sldId="825"/>
            <ac:spMk id="14" creationId="{CD8B902F-F05E-D93F-A92D-6F2B09B2CD97}"/>
          </ac:spMkLst>
        </pc:spChg>
        <pc:spChg chg="mod">
          <ac:chgData name="Ahmed Hassan" userId="47750a22-629f-416f-a96d-609d36c2ca96" providerId="ADAL" clId="{D06F1115-FCA4-3442-B87F-061FE018E0A9}" dt="2025-07-07T10:50:39.533" v="1361" actId="20577"/>
          <ac:spMkLst>
            <pc:docMk/>
            <pc:sldMk cId="1267959662" sldId="825"/>
            <ac:spMk id="15" creationId="{C66ADDDA-DAC4-A13A-6729-F0C88EBD9CE4}"/>
          </ac:spMkLst>
        </pc:spChg>
        <pc:picChg chg="add mod">
          <ac:chgData name="Ahmed Hassan" userId="47750a22-629f-416f-a96d-609d36c2ca96" providerId="ADAL" clId="{D06F1115-FCA4-3442-B87F-061FE018E0A9}" dt="2025-07-08T08:31:16.068" v="2115" actId="14100"/>
          <ac:picMkLst>
            <pc:docMk/>
            <pc:sldMk cId="1267959662" sldId="825"/>
            <ac:picMk id="6" creationId="{8F8EDED7-707E-A1A6-D6D7-A8C6A18D40E4}"/>
          </ac:picMkLst>
        </pc:pic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1267959662" sldId="825"/>
            <ac:picMk id="17" creationId="{B5671208-AD38-9FBB-9404-7D6BFEC053F4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056147272" sldId="826"/>
        </pc:sldMkLst>
        <pc:spChg chg="add mod">
          <ac:chgData name="Ahmed Hassan" userId="47750a22-629f-416f-a96d-609d36c2ca96" providerId="ADAL" clId="{D06F1115-FCA4-3442-B87F-061FE018E0A9}" dt="2025-07-07T10:51:38.734" v="1378" actId="1038"/>
          <ac:spMkLst>
            <pc:docMk/>
            <pc:sldMk cId="2056147272" sldId="826"/>
            <ac:spMk id="5" creationId="{B5B4B481-AAEA-0E93-5092-E11C49B315D3}"/>
          </ac:spMkLst>
        </pc:spChg>
        <pc:spChg chg="mod">
          <ac:chgData name="Ahmed Hassan" userId="47750a22-629f-416f-a96d-609d36c2ca96" providerId="ADAL" clId="{D06F1115-FCA4-3442-B87F-061FE018E0A9}" dt="2025-07-04T16:53:59.925" v="278"/>
          <ac:spMkLst>
            <pc:docMk/>
            <pc:sldMk cId="2056147272" sldId="826"/>
            <ac:spMk id="11" creationId="{F2295AFB-0F03-0900-ECFA-6184558EBCFD}"/>
          </ac:spMkLst>
        </pc:spChg>
        <pc:spChg chg="mod">
          <ac:chgData name="Ahmed Hassan" userId="47750a22-629f-416f-a96d-609d36c2ca96" providerId="ADAL" clId="{D06F1115-FCA4-3442-B87F-061FE018E0A9}" dt="2025-07-07T10:51:41.065" v="1380" actId="20577"/>
          <ac:spMkLst>
            <pc:docMk/>
            <pc:sldMk cId="2056147272" sldId="826"/>
            <ac:spMk id="15" creationId="{74B5D059-9416-970D-203E-CEAB4C78BE07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2056147272" sldId="826"/>
            <ac:picMk id="17" creationId="{DAA72146-B7A6-A1B6-3270-7FC94F78DCA2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2302030" sldId="827"/>
        </pc:sldMkLst>
        <pc:spChg chg="add del mod">
          <ac:chgData name="Ahmed Hassan" userId="47750a22-629f-416f-a96d-609d36c2ca96" providerId="ADAL" clId="{D06F1115-FCA4-3442-B87F-061FE018E0A9}" dt="2025-07-07T10:52:41" v="1384" actId="478"/>
          <ac:spMkLst>
            <pc:docMk/>
            <pc:sldMk cId="12302030" sldId="827"/>
            <ac:spMk id="5" creationId="{46A1DAA6-AFEA-A9AE-A19C-C2F1B1FB88B0}"/>
          </ac:spMkLst>
        </pc:spChg>
        <pc:spChg chg="mod">
          <ac:chgData name="Ahmed Hassan" userId="47750a22-629f-416f-a96d-609d36c2ca96" providerId="ADAL" clId="{D06F1115-FCA4-3442-B87F-061FE018E0A9}" dt="2025-07-07T10:51:52.882" v="1381" actId="1076"/>
          <ac:spMkLst>
            <pc:docMk/>
            <pc:sldMk cId="12302030" sldId="827"/>
            <ac:spMk id="11" creationId="{68309DBF-ABCB-C754-F2C4-CC73FFE6333B}"/>
          </ac:spMkLst>
        </pc:spChg>
        <pc:spChg chg="mod">
          <ac:chgData name="Ahmed Hassan" userId="47750a22-629f-416f-a96d-609d36c2ca96" providerId="ADAL" clId="{D06F1115-FCA4-3442-B87F-061FE018E0A9}" dt="2025-07-07T10:54:05.273" v="1425" actId="20577"/>
          <ac:spMkLst>
            <pc:docMk/>
            <pc:sldMk cId="12302030" sldId="827"/>
            <ac:spMk id="15" creationId="{A27C4E92-2D5E-65A7-BAF5-AE13B518A16D}"/>
          </ac:spMkLst>
        </pc:spChg>
        <pc:picChg chg="add mod modCrop">
          <ac:chgData name="Ahmed Hassan" userId="47750a22-629f-416f-a96d-609d36c2ca96" providerId="ADAL" clId="{D06F1115-FCA4-3442-B87F-061FE018E0A9}" dt="2025-07-07T10:53:54.415" v="1413" actId="1076"/>
          <ac:picMkLst>
            <pc:docMk/>
            <pc:sldMk cId="12302030" sldId="827"/>
            <ac:picMk id="6" creationId="{F47E29C3-5355-D624-CCF5-295CE661B4E1}"/>
          </ac:picMkLst>
        </pc:picChg>
        <pc:picChg chg="add del mod">
          <ac:chgData name="Ahmed Hassan" userId="47750a22-629f-416f-a96d-609d36c2ca96" providerId="ADAL" clId="{D06F1115-FCA4-3442-B87F-061FE018E0A9}" dt="2025-07-08T08:37:56.313" v="2118"/>
          <ac:picMkLst>
            <pc:docMk/>
            <pc:sldMk cId="12302030" sldId="827"/>
            <ac:picMk id="28" creationId="{BEFA8CBF-19BA-DB36-9FB0-284C87060BC3}"/>
          </ac:picMkLst>
        </pc:pic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12302030" sldId="827"/>
            <ac:picMk id="32" creationId="{24A28B1E-6FBB-1620-186E-CCBDC58077CA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441910539" sldId="828"/>
        </pc:sldMkLst>
        <pc:spChg chg="mod">
          <ac:chgData name="Ahmed Hassan" userId="47750a22-629f-416f-a96d-609d36c2ca96" providerId="ADAL" clId="{D06F1115-FCA4-3442-B87F-061FE018E0A9}" dt="2025-07-04T17:00:01.658" v="361"/>
          <ac:spMkLst>
            <pc:docMk/>
            <pc:sldMk cId="3441910539" sldId="828"/>
            <ac:spMk id="11" creationId="{D9CD2665-F910-2386-2D8B-599D3B7A48E4}"/>
          </ac:spMkLst>
        </pc:spChg>
        <pc:spChg chg="mod">
          <ac:chgData name="Ahmed Hassan" userId="47750a22-629f-416f-a96d-609d36c2ca96" providerId="ADAL" clId="{D06F1115-FCA4-3442-B87F-061FE018E0A9}" dt="2025-07-07T10:55:39.280" v="1452" actId="1035"/>
          <ac:spMkLst>
            <pc:docMk/>
            <pc:sldMk cId="3441910539" sldId="828"/>
            <ac:spMk id="15" creationId="{99F5F3DD-9A78-9FDD-428E-A2C22DF1CCF9}"/>
          </ac:spMkLst>
        </pc:spChg>
        <pc:picChg chg="add mod">
          <ac:chgData name="Ahmed Hassan" userId="47750a22-629f-416f-a96d-609d36c2ca96" providerId="ADAL" clId="{D06F1115-FCA4-3442-B87F-061FE018E0A9}" dt="2025-07-07T10:55:27.516" v="1441" actId="1035"/>
          <ac:picMkLst>
            <pc:docMk/>
            <pc:sldMk cId="3441910539" sldId="828"/>
            <ac:picMk id="5" creationId="{E1D24A51-1EB4-59FB-7E0E-18529C8AC0B4}"/>
          </ac:picMkLst>
        </pc:pic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3441910539" sldId="828"/>
            <ac:picMk id="25" creationId="{8C55CDDF-98A6-FEB2-477A-3C18ADD825E0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415690496" sldId="829"/>
        </pc:sldMkLst>
        <pc:spChg chg="mod">
          <ac:chgData name="Ahmed Hassan" userId="47750a22-629f-416f-a96d-609d36c2ca96" providerId="ADAL" clId="{D06F1115-FCA4-3442-B87F-061FE018E0A9}" dt="2025-07-04T17:01:20.923" v="384" actId="14100"/>
          <ac:spMkLst>
            <pc:docMk/>
            <pc:sldMk cId="1415690496" sldId="829"/>
            <ac:spMk id="11" creationId="{6DAF6FFB-3011-1A43-2BC5-C6C60D5D7F3D}"/>
          </ac:spMkLst>
        </pc:spChg>
        <pc:spChg chg="mod">
          <ac:chgData name="Ahmed Hassan" userId="47750a22-629f-416f-a96d-609d36c2ca96" providerId="ADAL" clId="{D06F1115-FCA4-3442-B87F-061FE018E0A9}" dt="2025-07-07T10:56:29.094" v="1465" actId="1035"/>
          <ac:spMkLst>
            <pc:docMk/>
            <pc:sldMk cId="1415690496" sldId="829"/>
            <ac:spMk id="15" creationId="{59822BBC-6C5F-267F-6D24-8A076333DB91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1415690496" sldId="829"/>
            <ac:picMk id="9" creationId="{9557ED4A-1AFF-62DD-7AAD-91B611232D2F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025632735" sldId="830"/>
        </pc:sldMkLst>
        <pc:spChg chg="mod">
          <ac:chgData name="Ahmed Hassan" userId="47750a22-629f-416f-a96d-609d36c2ca96" providerId="ADAL" clId="{D06F1115-FCA4-3442-B87F-061FE018E0A9}" dt="2025-07-07T10:56:42.982" v="1468" actId="1076"/>
          <ac:spMkLst>
            <pc:docMk/>
            <pc:sldMk cId="2025632735" sldId="830"/>
            <ac:spMk id="11" creationId="{E1E1028E-D694-0901-08F3-DF48BDF9490B}"/>
          </ac:spMkLst>
        </pc:spChg>
        <pc:spChg chg="mod">
          <ac:chgData name="Ahmed Hassan" userId="47750a22-629f-416f-a96d-609d36c2ca96" providerId="ADAL" clId="{D06F1115-FCA4-3442-B87F-061FE018E0A9}" dt="2025-07-07T14:56:32.312" v="1470" actId="20577"/>
          <ac:spMkLst>
            <pc:docMk/>
            <pc:sldMk cId="2025632735" sldId="830"/>
            <ac:spMk id="15" creationId="{82500E32-F489-4A08-C0A1-4D651358873D}"/>
          </ac:spMkLst>
        </pc:spChg>
        <pc:graphicFrameChg chg="add mod modGraphic">
          <ac:chgData name="Ahmed Hassan" userId="47750a22-629f-416f-a96d-609d36c2ca96" providerId="ADAL" clId="{D06F1115-FCA4-3442-B87F-061FE018E0A9}" dt="2025-07-07T14:56:54.626" v="1475" actId="14100"/>
          <ac:graphicFrameMkLst>
            <pc:docMk/>
            <pc:sldMk cId="2025632735" sldId="830"/>
            <ac:graphicFrameMk id="4" creationId="{AFB4ED4F-8216-445D-9CE6-46F185586404}"/>
          </ac:graphicFrameMkLst>
        </pc:graphicFrame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2025632735" sldId="830"/>
            <ac:picMk id="10" creationId="{D651DD08-290E-E4A5-008D-F2497CB781B5}"/>
          </ac:picMkLst>
        </pc:picChg>
      </pc:sldChg>
      <pc:sldChg chg="modSp add del mod">
        <pc:chgData name="Ahmed Hassan" userId="47750a22-629f-416f-a96d-609d36c2ca96" providerId="ADAL" clId="{D06F1115-FCA4-3442-B87F-061FE018E0A9}" dt="2025-07-04T17:02:57.525" v="417" actId="2696"/>
        <pc:sldMkLst>
          <pc:docMk/>
          <pc:sldMk cId="1307370458" sldId="831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282904027" sldId="831"/>
        </pc:sldMkLst>
        <pc:spChg chg="mod">
          <ac:chgData name="Ahmed Hassan" userId="47750a22-629f-416f-a96d-609d36c2ca96" providerId="ADAL" clId="{D06F1115-FCA4-3442-B87F-061FE018E0A9}" dt="2025-07-04T17:03:10.158" v="419"/>
          <ac:spMkLst>
            <pc:docMk/>
            <pc:sldMk cId="3282904027" sldId="831"/>
            <ac:spMk id="11" creationId="{09D1CE6F-4492-0153-D2D6-4B101B09CA50}"/>
          </ac:spMkLst>
        </pc:spChg>
        <pc:spChg chg="mod">
          <ac:chgData name="Ahmed Hassan" userId="47750a22-629f-416f-a96d-609d36c2ca96" providerId="ADAL" clId="{D06F1115-FCA4-3442-B87F-061FE018E0A9}" dt="2025-07-07T14:59:01.694" v="1503" actId="20577"/>
          <ac:spMkLst>
            <pc:docMk/>
            <pc:sldMk cId="3282904027" sldId="831"/>
            <ac:spMk id="15" creationId="{2C87BDAD-E55A-74D5-2C81-3D7402E9CA72}"/>
          </ac:spMkLst>
        </pc:spChg>
        <pc:picChg chg="add mod modCrop">
          <ac:chgData name="Ahmed Hassan" userId="47750a22-629f-416f-a96d-609d36c2ca96" providerId="ADAL" clId="{D06F1115-FCA4-3442-B87F-061FE018E0A9}" dt="2025-07-07T14:58:20.952" v="1494" actId="1038"/>
          <ac:picMkLst>
            <pc:docMk/>
            <pc:sldMk cId="3282904027" sldId="831"/>
            <ac:picMk id="5" creationId="{8DDB4A76-42D8-9819-04D2-6E6F169A3615}"/>
          </ac:picMkLst>
        </pc:picChg>
        <pc:picChg chg="add del mod">
          <ac:chgData name="Ahmed Hassan" userId="47750a22-629f-416f-a96d-609d36c2ca96" providerId="ADAL" clId="{D06F1115-FCA4-3442-B87F-061FE018E0A9}" dt="2025-07-08T12:18:58.994" v="2128"/>
          <ac:picMkLst>
            <pc:docMk/>
            <pc:sldMk cId="3282904027" sldId="831"/>
            <ac:picMk id="17" creationId="{9C84C46E-9882-C56C-8568-33EE316548E6}"/>
          </ac:picMkLst>
        </pc:pic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3282904027" sldId="831"/>
            <ac:picMk id="21" creationId="{FD8A56F1-95AF-CC63-D06D-77209C74C793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643555798" sldId="832"/>
        </pc:sldMkLst>
        <pc:spChg chg="mod">
          <ac:chgData name="Ahmed Hassan" userId="47750a22-629f-416f-a96d-609d36c2ca96" providerId="ADAL" clId="{D06F1115-FCA4-3442-B87F-061FE018E0A9}" dt="2025-07-04T17:03:56.403" v="463" actId="20577"/>
          <ac:spMkLst>
            <pc:docMk/>
            <pc:sldMk cId="643555798" sldId="832"/>
            <ac:spMk id="11" creationId="{18B73F18-43A3-4D21-414E-798B3EF401D5}"/>
          </ac:spMkLst>
        </pc:spChg>
        <pc:spChg chg="mod">
          <ac:chgData name="Ahmed Hassan" userId="47750a22-629f-416f-a96d-609d36c2ca96" providerId="ADAL" clId="{D06F1115-FCA4-3442-B87F-061FE018E0A9}" dt="2025-07-04T19:09:31.618" v="466" actId="1076"/>
          <ac:spMkLst>
            <pc:docMk/>
            <pc:sldMk cId="643555798" sldId="832"/>
            <ac:spMk id="14" creationId="{9C01F89E-2FAC-9088-44C8-050D56D4A289}"/>
          </ac:spMkLst>
        </pc:spChg>
        <pc:spChg chg="mod">
          <ac:chgData name="Ahmed Hassan" userId="47750a22-629f-416f-a96d-609d36c2ca96" providerId="ADAL" clId="{D06F1115-FCA4-3442-B87F-061FE018E0A9}" dt="2025-07-07T15:00:08.597" v="1515" actId="207"/>
          <ac:spMkLst>
            <pc:docMk/>
            <pc:sldMk cId="643555798" sldId="832"/>
            <ac:spMk id="15" creationId="{890444F1-8536-9AF3-3B91-4CE41C3B9ADF}"/>
          </ac:spMkLst>
        </pc:spChg>
        <pc:graphicFrameChg chg="add mod modGraphic">
          <ac:chgData name="Ahmed Hassan" userId="47750a22-629f-416f-a96d-609d36c2ca96" providerId="ADAL" clId="{D06F1115-FCA4-3442-B87F-061FE018E0A9}" dt="2025-07-07T14:59:49.248" v="1511" actId="122"/>
          <ac:graphicFrameMkLst>
            <pc:docMk/>
            <pc:sldMk cId="643555798" sldId="832"/>
            <ac:graphicFrameMk id="4" creationId="{A8E9F6AA-D08B-1816-802B-7A5A9C250F2C}"/>
          </ac:graphicFrameMkLst>
        </pc:graphicFrame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643555798" sldId="832"/>
            <ac:picMk id="20" creationId="{1C952700-801F-BC29-AD79-901B338428DD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692156534" sldId="833"/>
        </pc:sldMkLst>
        <pc:spChg chg="add mod">
          <ac:chgData name="Ahmed Hassan" userId="47750a22-629f-416f-a96d-609d36c2ca96" providerId="ADAL" clId="{D06F1115-FCA4-3442-B87F-061FE018E0A9}" dt="2025-07-07T15:00:29.331" v="1517" actId="113"/>
          <ac:spMkLst>
            <pc:docMk/>
            <pc:sldMk cId="3692156534" sldId="833"/>
            <ac:spMk id="5" creationId="{48C140C6-C99C-DD9C-508F-2FF72BF8B00D}"/>
          </ac:spMkLst>
        </pc:spChg>
        <pc:spChg chg="mod">
          <ac:chgData name="Ahmed Hassan" userId="47750a22-629f-416f-a96d-609d36c2ca96" providerId="ADAL" clId="{D06F1115-FCA4-3442-B87F-061FE018E0A9}" dt="2025-07-04T19:10:17.241" v="476"/>
          <ac:spMkLst>
            <pc:docMk/>
            <pc:sldMk cId="3692156534" sldId="833"/>
            <ac:spMk id="11" creationId="{34784246-2A3A-648E-3D3B-F2D498C74FA5}"/>
          </ac:spMkLst>
        </pc:spChg>
        <pc:picChg chg="add del mod">
          <ac:chgData name="Ahmed Hassan" userId="47750a22-629f-416f-a96d-609d36c2ca96" providerId="ADAL" clId="{D06F1115-FCA4-3442-B87F-061FE018E0A9}" dt="2025-07-08T12:23:43.284" v="2132"/>
          <ac:picMkLst>
            <pc:docMk/>
            <pc:sldMk cId="3692156534" sldId="833"/>
            <ac:picMk id="10" creationId="{50740A32-0728-A24E-F76C-6540D5E5C70D}"/>
          </ac:picMkLst>
        </pc:pic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3692156534" sldId="833"/>
            <ac:picMk id="18" creationId="{91FB73E6-A6A2-53CD-A773-DC94F2DE4776}"/>
          </ac:picMkLst>
        </pc:picChg>
      </pc:sldChg>
      <pc:sldChg chg="modSp add del mod">
        <pc:chgData name="Ahmed Hassan" userId="47750a22-629f-416f-a96d-609d36c2ca96" providerId="ADAL" clId="{D06F1115-FCA4-3442-B87F-061FE018E0A9}" dt="2025-07-07T15:00:58.097" v="1518" actId="2696"/>
        <pc:sldMkLst>
          <pc:docMk/>
          <pc:sldMk cId="2141962041" sldId="834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133922053" sldId="835"/>
        </pc:sldMkLst>
        <pc:spChg chg="mod">
          <ac:chgData name="Ahmed Hassan" userId="47750a22-629f-416f-a96d-609d36c2ca96" providerId="ADAL" clId="{D06F1115-FCA4-3442-B87F-061FE018E0A9}" dt="2025-07-07T15:01:27.601" v="1526" actId="20577"/>
          <ac:spMkLst>
            <pc:docMk/>
            <pc:sldMk cId="3133922053" sldId="835"/>
            <ac:spMk id="5" creationId="{59A5AC4D-1E84-7502-F5CB-1A4D74543078}"/>
          </ac:spMkLst>
        </pc:spChg>
        <pc:spChg chg="mod">
          <ac:chgData name="Ahmed Hassan" userId="47750a22-629f-416f-a96d-609d36c2ca96" providerId="ADAL" clId="{D06F1115-FCA4-3442-B87F-061FE018E0A9}" dt="2025-07-04T19:11:59.035" v="511"/>
          <ac:spMkLst>
            <pc:docMk/>
            <pc:sldMk cId="3133922053" sldId="835"/>
            <ac:spMk id="11" creationId="{4B2D5368-D59A-5AE5-E6F6-4458114F3640}"/>
          </ac:spMkLst>
        </pc:spChg>
        <pc:graphicFrameChg chg="add mod modGraphic">
          <ac:chgData name="Ahmed Hassan" userId="47750a22-629f-416f-a96d-609d36c2ca96" providerId="ADAL" clId="{D06F1115-FCA4-3442-B87F-061FE018E0A9}" dt="2025-07-07T15:01:23.506" v="1525" actId="122"/>
          <ac:graphicFrameMkLst>
            <pc:docMk/>
            <pc:sldMk cId="3133922053" sldId="835"/>
            <ac:graphicFrameMk id="4" creationId="{523EED48-BF88-30BC-E919-696731ADC0AA}"/>
          </ac:graphicFrameMkLst>
        </pc:graphicFrame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3133922053" sldId="835"/>
            <ac:picMk id="17" creationId="{890BA0DD-5421-3D86-4B16-1DA1EE3C2D89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954386059" sldId="836"/>
        </pc:sldMkLst>
        <pc:spChg chg="del mod">
          <ac:chgData name="Ahmed Hassan" userId="47750a22-629f-416f-a96d-609d36c2ca96" providerId="ADAL" clId="{D06F1115-FCA4-3442-B87F-061FE018E0A9}" dt="2025-07-07T15:01:49.191" v="1532" actId="26606"/>
          <ac:spMkLst>
            <pc:docMk/>
            <pc:sldMk cId="1954386059" sldId="836"/>
            <ac:spMk id="5" creationId="{BE1357B5-6C75-7DEF-8098-61CE6F3AC459}"/>
          </ac:spMkLst>
        </pc:spChg>
        <pc:spChg chg="mod">
          <ac:chgData name="Ahmed Hassan" userId="47750a22-629f-416f-a96d-609d36c2ca96" providerId="ADAL" clId="{D06F1115-FCA4-3442-B87F-061FE018E0A9}" dt="2025-07-04T19:12:36.638" v="523"/>
          <ac:spMkLst>
            <pc:docMk/>
            <pc:sldMk cId="1954386059" sldId="836"/>
            <ac:spMk id="11" creationId="{26A0731B-A48C-EC81-EC0E-489F0144CFFD}"/>
          </ac:spMkLst>
        </pc:spChg>
        <pc:graphicFrameChg chg="add mod">
          <ac:chgData name="Ahmed Hassan" userId="47750a22-629f-416f-a96d-609d36c2ca96" providerId="ADAL" clId="{D06F1115-FCA4-3442-B87F-061FE018E0A9}" dt="2025-07-07T15:01:56.547" v="1534" actId="14100"/>
          <ac:graphicFrameMkLst>
            <pc:docMk/>
            <pc:sldMk cId="1954386059" sldId="836"/>
            <ac:graphicFrameMk id="24" creationId="{66118BC2-DC85-2B15-A731-A7A667E5E40D}"/>
          </ac:graphicFrameMkLst>
        </pc:graphicFrame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1954386059" sldId="836"/>
            <ac:picMk id="10" creationId="{8A44428F-CE36-B422-D2C5-617B7D973180}"/>
          </ac:picMkLst>
        </pc:picChg>
        <pc:picChg chg="mod">
          <ac:chgData name="Ahmed Hassan" userId="47750a22-629f-416f-a96d-609d36c2ca96" providerId="ADAL" clId="{D06F1115-FCA4-3442-B87F-061FE018E0A9}" dt="2025-07-07T15:01:52.485" v="1533" actId="27614"/>
          <ac:picMkLst>
            <pc:docMk/>
            <pc:sldMk cId="1954386059" sldId="836"/>
            <ac:picMk id="22" creationId="{54C8B58C-8B9E-C207-605B-0F099156B2A2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825190600" sldId="837"/>
        </pc:sldMkLst>
        <pc:spChg chg="del mod">
          <ac:chgData name="Ahmed Hassan" userId="47750a22-629f-416f-a96d-609d36c2ca96" providerId="ADAL" clId="{D06F1115-FCA4-3442-B87F-061FE018E0A9}" dt="2025-07-07T15:03:01.811" v="1548" actId="26606"/>
          <ac:spMkLst>
            <pc:docMk/>
            <pc:sldMk cId="825190600" sldId="837"/>
            <ac:spMk id="5" creationId="{35B69925-FAD6-CECE-498F-693A0A14657C}"/>
          </ac:spMkLst>
        </pc:spChg>
        <pc:spChg chg="mod">
          <ac:chgData name="Ahmed Hassan" userId="47750a22-629f-416f-a96d-609d36c2ca96" providerId="ADAL" clId="{D06F1115-FCA4-3442-B87F-061FE018E0A9}" dt="2025-07-05T16:57:55.863" v="532"/>
          <ac:spMkLst>
            <pc:docMk/>
            <pc:sldMk cId="825190600" sldId="837"/>
            <ac:spMk id="11" creationId="{BDFCCB2B-1A1E-18FB-6A90-D1BBFAB362E2}"/>
          </ac:spMkLst>
        </pc:spChg>
        <pc:spChg chg="mod">
          <ac:chgData name="Ahmed Hassan" userId="47750a22-629f-416f-a96d-609d36c2ca96" providerId="ADAL" clId="{D06F1115-FCA4-3442-B87F-061FE018E0A9}" dt="2025-07-07T15:03:31.595" v="1558" actId="2710"/>
          <ac:spMkLst>
            <pc:docMk/>
            <pc:sldMk cId="825190600" sldId="837"/>
            <ac:spMk id="14" creationId="{E16AF530-E7B0-7319-7E60-6656A753193D}"/>
          </ac:spMkLst>
        </pc:spChg>
        <pc:graphicFrameChg chg="add mod">
          <ac:chgData name="Ahmed Hassan" userId="47750a22-629f-416f-a96d-609d36c2ca96" providerId="ADAL" clId="{D06F1115-FCA4-3442-B87F-061FE018E0A9}" dt="2025-07-07T15:03:48.604" v="1560" actId="1076"/>
          <ac:graphicFrameMkLst>
            <pc:docMk/>
            <pc:sldMk cId="825190600" sldId="837"/>
            <ac:graphicFrameMk id="24" creationId="{97F0D4EA-15A1-2173-153A-7252ACA8ED89}"/>
          </ac:graphicFrameMkLst>
        </pc:graphicFrame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825190600" sldId="837"/>
            <ac:picMk id="10" creationId="{C5C5C71E-EAE7-6394-4C6D-5DDCA7EBB278}"/>
          </ac:picMkLst>
        </pc:picChg>
        <pc:picChg chg="mod">
          <ac:chgData name="Ahmed Hassan" userId="47750a22-629f-416f-a96d-609d36c2ca96" providerId="ADAL" clId="{D06F1115-FCA4-3442-B87F-061FE018E0A9}" dt="2025-07-07T15:03:05.578" v="1550" actId="27614"/>
          <ac:picMkLst>
            <pc:docMk/>
            <pc:sldMk cId="825190600" sldId="837"/>
            <ac:picMk id="22" creationId="{DB0A9B11-9345-7624-9E69-90CB5A7471E9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215442913" sldId="838"/>
        </pc:sldMkLst>
        <pc:spChg chg="mod">
          <ac:chgData name="Ahmed Hassan" userId="47750a22-629f-416f-a96d-609d36c2ca96" providerId="ADAL" clId="{D06F1115-FCA4-3442-B87F-061FE018E0A9}" dt="2025-07-07T15:12:56.475" v="1575" actId="1076"/>
          <ac:spMkLst>
            <pc:docMk/>
            <pc:sldMk cId="1215442913" sldId="838"/>
            <ac:spMk id="5" creationId="{3CCE337A-B436-C4EA-CC42-8F9C83751E13}"/>
          </ac:spMkLst>
        </pc:spChg>
        <pc:spChg chg="mod">
          <ac:chgData name="Ahmed Hassan" userId="47750a22-629f-416f-a96d-609d36c2ca96" providerId="ADAL" clId="{D06F1115-FCA4-3442-B87F-061FE018E0A9}" dt="2025-07-05T16:58:55.777" v="562"/>
          <ac:spMkLst>
            <pc:docMk/>
            <pc:sldMk cId="1215442913" sldId="838"/>
            <ac:spMk id="11" creationId="{5B3BD1E7-3961-779D-AFE5-13465C8B90EF}"/>
          </ac:spMkLst>
        </pc:spChg>
        <pc:graphicFrameChg chg="add mod modGraphic">
          <ac:chgData name="Ahmed Hassan" userId="47750a22-629f-416f-a96d-609d36c2ca96" providerId="ADAL" clId="{D06F1115-FCA4-3442-B87F-061FE018E0A9}" dt="2025-07-07T15:12:25.491" v="1571" actId="403"/>
          <ac:graphicFrameMkLst>
            <pc:docMk/>
            <pc:sldMk cId="1215442913" sldId="838"/>
            <ac:graphicFrameMk id="4" creationId="{AB1EDB5D-F375-2645-7C92-CBDB25D06C40}"/>
          </ac:graphicFrameMkLst>
        </pc:graphicFrame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1215442913" sldId="838"/>
            <ac:picMk id="13" creationId="{C19E7961-B1B9-91C8-69C7-C40CECE6C617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752680274" sldId="839"/>
        </pc:sldMkLst>
        <pc:spChg chg="mod">
          <ac:chgData name="Ahmed Hassan" userId="47750a22-629f-416f-a96d-609d36c2ca96" providerId="ADAL" clId="{D06F1115-FCA4-3442-B87F-061FE018E0A9}" dt="2025-07-07T15:13:32.763" v="1584" actId="115"/>
          <ac:spMkLst>
            <pc:docMk/>
            <pc:sldMk cId="2752680274" sldId="839"/>
            <ac:spMk id="5" creationId="{C0E06CF2-9090-12B7-8D97-19BFDF0B4B19}"/>
          </ac:spMkLst>
        </pc:spChg>
        <pc:spChg chg="mod">
          <ac:chgData name="Ahmed Hassan" userId="47750a22-629f-416f-a96d-609d36c2ca96" providerId="ADAL" clId="{D06F1115-FCA4-3442-B87F-061FE018E0A9}" dt="2025-07-05T17:22:34.522" v="577"/>
          <ac:spMkLst>
            <pc:docMk/>
            <pc:sldMk cId="2752680274" sldId="839"/>
            <ac:spMk id="11" creationId="{01FD16CD-66DF-0B31-2659-74B4C7175D98}"/>
          </ac:spMkLst>
        </pc:spChg>
        <pc:graphicFrameChg chg="add mod modGraphic">
          <ac:chgData name="Ahmed Hassan" userId="47750a22-629f-416f-a96d-609d36c2ca96" providerId="ADAL" clId="{D06F1115-FCA4-3442-B87F-061FE018E0A9}" dt="2025-07-07T15:13:54.812" v="1590" actId="14100"/>
          <ac:graphicFrameMkLst>
            <pc:docMk/>
            <pc:sldMk cId="2752680274" sldId="839"/>
            <ac:graphicFrameMk id="4" creationId="{D935E35C-272E-5CF6-392A-9FD55DFAF890}"/>
          </ac:graphicFrameMkLst>
        </pc:graphicFrame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2752680274" sldId="839"/>
            <ac:picMk id="13" creationId="{5577D011-4BB7-9167-CEAF-9DF80C050DF5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896398575" sldId="840"/>
        </pc:sldMkLst>
        <pc:spChg chg="del mod">
          <ac:chgData name="Ahmed Hassan" userId="47750a22-629f-416f-a96d-609d36c2ca96" providerId="ADAL" clId="{D06F1115-FCA4-3442-B87F-061FE018E0A9}" dt="2025-07-07T15:14:24.116" v="1594" actId="26606"/>
          <ac:spMkLst>
            <pc:docMk/>
            <pc:sldMk cId="896398575" sldId="840"/>
            <ac:spMk id="5" creationId="{77232D53-679F-2C06-7652-F1C0E276EA82}"/>
          </ac:spMkLst>
        </pc:spChg>
        <pc:spChg chg="mod">
          <ac:chgData name="Ahmed Hassan" userId="47750a22-629f-416f-a96d-609d36c2ca96" providerId="ADAL" clId="{D06F1115-FCA4-3442-B87F-061FE018E0A9}" dt="2025-07-06T21:39:23.589" v="642" actId="20577"/>
          <ac:spMkLst>
            <pc:docMk/>
            <pc:sldMk cId="896398575" sldId="840"/>
            <ac:spMk id="11" creationId="{B13F78E5-DC4B-A93E-94B8-64A5F68F629A}"/>
          </ac:spMkLst>
        </pc:spChg>
        <pc:spChg chg="mod">
          <ac:chgData name="Ahmed Hassan" userId="47750a22-629f-416f-a96d-609d36c2ca96" providerId="ADAL" clId="{D06F1115-FCA4-3442-B87F-061FE018E0A9}" dt="2025-07-07T15:14:56.473" v="1605" actId="1076"/>
          <ac:spMkLst>
            <pc:docMk/>
            <pc:sldMk cId="896398575" sldId="840"/>
            <ac:spMk id="14" creationId="{7B50E90C-AF26-A3D8-DFD0-0E6EA90878CE}"/>
          </ac:spMkLst>
        </pc:spChg>
        <pc:graphicFrameChg chg="add mod modGraphic">
          <ac:chgData name="Ahmed Hassan" userId="47750a22-629f-416f-a96d-609d36c2ca96" providerId="ADAL" clId="{D06F1115-FCA4-3442-B87F-061FE018E0A9}" dt="2025-07-07T15:16:05.162" v="1643" actId="1036"/>
          <ac:graphicFrameMkLst>
            <pc:docMk/>
            <pc:sldMk cId="896398575" sldId="840"/>
            <ac:graphicFrameMk id="24" creationId="{82D5197C-D2D9-E3A5-FBE8-CCA7D7E1D8C4}"/>
          </ac:graphicFrameMkLst>
        </pc:graphicFrame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896398575" sldId="840"/>
            <ac:picMk id="10" creationId="{10310A14-956B-541F-42B5-1FFE758EE3CB}"/>
          </ac:picMkLst>
        </pc:picChg>
        <pc:picChg chg="mod">
          <ac:chgData name="Ahmed Hassan" userId="47750a22-629f-416f-a96d-609d36c2ca96" providerId="ADAL" clId="{D06F1115-FCA4-3442-B87F-061FE018E0A9}" dt="2025-07-07T15:14:33.043" v="1595" actId="27614"/>
          <ac:picMkLst>
            <pc:docMk/>
            <pc:sldMk cId="896398575" sldId="840"/>
            <ac:picMk id="22" creationId="{47556037-3562-05F2-20A2-60DA5F0C62BF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342345366" sldId="841"/>
        </pc:sldMkLst>
        <pc:spChg chg="mod">
          <ac:chgData name="Ahmed Hassan" userId="47750a22-629f-416f-a96d-609d36c2ca96" providerId="ADAL" clId="{D06F1115-FCA4-3442-B87F-061FE018E0A9}" dt="2025-07-07T15:17:17.127" v="1664" actId="20577"/>
          <ac:spMkLst>
            <pc:docMk/>
            <pc:sldMk cId="2342345366" sldId="841"/>
            <ac:spMk id="5" creationId="{B59927BE-4D4F-DBA2-AED8-75CDC1BBD705}"/>
          </ac:spMkLst>
        </pc:spChg>
        <pc:spChg chg="mod">
          <ac:chgData name="Ahmed Hassan" userId="47750a22-629f-416f-a96d-609d36c2ca96" providerId="ADAL" clId="{D06F1115-FCA4-3442-B87F-061FE018E0A9}" dt="2025-07-08T08:58:28.683" v="2124" actId="14100"/>
          <ac:spMkLst>
            <pc:docMk/>
            <pc:sldMk cId="2342345366" sldId="841"/>
            <ac:spMk id="11" creationId="{8366D9D5-43ED-558D-00A3-97A16C917477}"/>
          </ac:spMkLst>
        </pc:spChg>
        <pc:graphicFrameChg chg="add mod modGraphic">
          <ac:chgData name="Ahmed Hassan" userId="47750a22-629f-416f-a96d-609d36c2ca96" providerId="ADAL" clId="{D06F1115-FCA4-3442-B87F-061FE018E0A9}" dt="2025-07-07T15:17:22.688" v="1665" actId="1076"/>
          <ac:graphicFrameMkLst>
            <pc:docMk/>
            <pc:sldMk cId="2342345366" sldId="841"/>
            <ac:graphicFrameMk id="4" creationId="{4B29532D-908A-CD09-EC31-5B4949FDF820}"/>
          </ac:graphicFrameMkLst>
        </pc:graphicFrame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2342345366" sldId="841"/>
            <ac:picMk id="13" creationId="{DF27858B-DA93-C502-2B9B-0B1C26128BCF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850275613" sldId="842"/>
        </pc:sldMkLst>
        <pc:spChg chg="mod">
          <ac:chgData name="Ahmed Hassan" userId="47750a22-629f-416f-a96d-609d36c2ca96" providerId="ADAL" clId="{D06F1115-FCA4-3442-B87F-061FE018E0A9}" dt="2025-07-07T15:18:23.618" v="1681" actId="1076"/>
          <ac:spMkLst>
            <pc:docMk/>
            <pc:sldMk cId="1850275613" sldId="842"/>
            <ac:spMk id="5" creationId="{57991750-5F1D-BADC-3C65-96D3FE525558}"/>
          </ac:spMkLst>
        </pc:spChg>
        <pc:spChg chg="mod">
          <ac:chgData name="Ahmed Hassan" userId="47750a22-629f-416f-a96d-609d36c2ca96" providerId="ADAL" clId="{D06F1115-FCA4-3442-B87F-061FE018E0A9}" dt="2025-07-06T21:40:48.134" v="659"/>
          <ac:spMkLst>
            <pc:docMk/>
            <pc:sldMk cId="1850275613" sldId="842"/>
            <ac:spMk id="11" creationId="{169AF7B8-AE3B-B869-9A8A-E8CB7FFD4E90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1850275613" sldId="842"/>
            <ac:picMk id="10" creationId="{067D2C98-923A-ED5B-950E-BFA8EA811477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323867630" sldId="843"/>
        </pc:sldMkLst>
        <pc:spChg chg="mod">
          <ac:chgData name="Ahmed Hassan" userId="47750a22-629f-416f-a96d-609d36c2ca96" providerId="ADAL" clId="{D06F1115-FCA4-3442-B87F-061FE018E0A9}" dt="2025-07-07T15:19:32.925" v="1699" actId="5793"/>
          <ac:spMkLst>
            <pc:docMk/>
            <pc:sldMk cId="1323867630" sldId="843"/>
            <ac:spMk id="5" creationId="{2781EAA3-89D9-231C-C361-CDE8526AE234}"/>
          </ac:spMkLst>
        </pc:spChg>
        <pc:spChg chg="mod">
          <ac:chgData name="Ahmed Hassan" userId="47750a22-629f-416f-a96d-609d36c2ca96" providerId="ADAL" clId="{D06F1115-FCA4-3442-B87F-061FE018E0A9}" dt="2025-07-06T21:41:32.066" v="672"/>
          <ac:spMkLst>
            <pc:docMk/>
            <pc:sldMk cId="1323867630" sldId="843"/>
            <ac:spMk id="11" creationId="{808E1497-A52A-C36E-DA9D-6F8B3018599C}"/>
          </ac:spMkLst>
        </pc:spChg>
        <pc:graphicFrameChg chg="add mod modGraphic">
          <ac:chgData name="Ahmed Hassan" userId="47750a22-629f-416f-a96d-609d36c2ca96" providerId="ADAL" clId="{D06F1115-FCA4-3442-B87F-061FE018E0A9}" dt="2025-07-07T15:19:29.732" v="1697" actId="1076"/>
          <ac:graphicFrameMkLst>
            <pc:docMk/>
            <pc:sldMk cId="1323867630" sldId="843"/>
            <ac:graphicFrameMk id="4" creationId="{9416AAA1-38C0-A291-6097-2F78D5B30202}"/>
          </ac:graphicFrameMkLst>
        </pc:graphicFrame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1323867630" sldId="843"/>
            <ac:picMk id="13" creationId="{7BA2F46E-48FD-19D5-6BE8-C2706A7BCAD3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04199379" sldId="844"/>
        </pc:sldMkLst>
        <pc:spChg chg="mod">
          <ac:chgData name="Ahmed Hassan" userId="47750a22-629f-416f-a96d-609d36c2ca96" providerId="ADAL" clId="{D06F1115-FCA4-3442-B87F-061FE018E0A9}" dt="2025-07-07T15:22:39.332" v="1746" actId="20577"/>
          <ac:spMkLst>
            <pc:docMk/>
            <pc:sldMk cId="304199379" sldId="844"/>
            <ac:spMk id="5" creationId="{AFD8B714-209D-375C-CFDA-18C06A2B9FCD}"/>
          </ac:spMkLst>
        </pc:spChg>
        <pc:spChg chg="mod">
          <ac:chgData name="Ahmed Hassan" userId="47750a22-629f-416f-a96d-609d36c2ca96" providerId="ADAL" clId="{D06F1115-FCA4-3442-B87F-061FE018E0A9}" dt="2025-07-06T21:42:31.530" v="685"/>
          <ac:spMkLst>
            <pc:docMk/>
            <pc:sldMk cId="304199379" sldId="844"/>
            <ac:spMk id="11" creationId="{5FBB7ACD-AF49-58DE-7D3F-C5362F00BE6F}"/>
          </ac:spMkLst>
        </pc:spChg>
        <pc:picChg chg="add del mod">
          <ac:chgData name="Ahmed Hassan" userId="47750a22-629f-416f-a96d-609d36c2ca96" providerId="ADAL" clId="{D06F1115-FCA4-3442-B87F-061FE018E0A9}" dt="2025-07-08T13:05:15.088" v="2147"/>
          <ac:picMkLst>
            <pc:docMk/>
            <pc:sldMk cId="304199379" sldId="844"/>
            <ac:picMk id="8" creationId="{3812BA06-1272-5ED7-B481-F90762DAFC4C}"/>
          </ac:picMkLst>
        </pc:pic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304199379" sldId="844"/>
            <ac:picMk id="20" creationId="{FBB2FF99-5B31-9157-F7EA-2B6ED8959363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260297598" sldId="845"/>
        </pc:sldMkLst>
        <pc:spChg chg="mod">
          <ac:chgData name="Ahmed Hassan" userId="47750a22-629f-416f-a96d-609d36c2ca96" providerId="ADAL" clId="{D06F1115-FCA4-3442-B87F-061FE018E0A9}" dt="2025-07-07T15:23:29.233" v="1806" actId="1036"/>
          <ac:spMkLst>
            <pc:docMk/>
            <pc:sldMk cId="3260297598" sldId="845"/>
            <ac:spMk id="5" creationId="{B41BD1AA-6C2E-7DD2-85E7-118F5F938C8A}"/>
          </ac:spMkLst>
        </pc:spChg>
        <pc:spChg chg="mod">
          <ac:chgData name="Ahmed Hassan" userId="47750a22-629f-416f-a96d-609d36c2ca96" providerId="ADAL" clId="{D06F1115-FCA4-3442-B87F-061FE018E0A9}" dt="2025-07-06T21:43:27.443" v="704"/>
          <ac:spMkLst>
            <pc:docMk/>
            <pc:sldMk cId="3260297598" sldId="845"/>
            <ac:spMk id="11" creationId="{57816D7A-0E51-601E-2579-630521DC5AD5}"/>
          </ac:spMkLst>
        </pc:spChg>
        <pc:graphicFrameChg chg="add mod modGraphic">
          <ac:chgData name="Ahmed Hassan" userId="47750a22-629f-416f-a96d-609d36c2ca96" providerId="ADAL" clId="{D06F1115-FCA4-3442-B87F-061FE018E0A9}" dt="2025-07-07T15:23:03.949" v="1752" actId="122"/>
          <ac:graphicFrameMkLst>
            <pc:docMk/>
            <pc:sldMk cId="3260297598" sldId="845"/>
            <ac:graphicFrameMk id="4" creationId="{F6DDECCA-D56E-36BE-27DD-D39AF1688377}"/>
          </ac:graphicFrameMkLst>
        </pc:graphicFrame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3260297598" sldId="845"/>
            <ac:picMk id="18" creationId="{91754281-EFAC-BAC0-7C70-F6FD4F17907C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26632" sldId="846"/>
        </pc:sldMkLst>
        <pc:spChg chg="mod">
          <ac:chgData name="Ahmed Hassan" userId="47750a22-629f-416f-a96d-609d36c2ca96" providerId="ADAL" clId="{D06F1115-FCA4-3442-B87F-061FE018E0A9}" dt="2025-07-07T15:24:11.513" v="1816" actId="113"/>
          <ac:spMkLst>
            <pc:docMk/>
            <pc:sldMk cId="126632" sldId="846"/>
            <ac:spMk id="5" creationId="{72073167-6C6B-2980-D3C9-D88109FAA063}"/>
          </ac:spMkLst>
        </pc:spChg>
        <pc:spChg chg="mod">
          <ac:chgData name="Ahmed Hassan" userId="47750a22-629f-416f-a96d-609d36c2ca96" providerId="ADAL" clId="{D06F1115-FCA4-3442-B87F-061FE018E0A9}" dt="2025-07-06T21:44:27.173" v="721"/>
          <ac:spMkLst>
            <pc:docMk/>
            <pc:sldMk cId="126632" sldId="846"/>
            <ac:spMk id="11" creationId="{A2AF1604-EAC7-7170-269C-A899AA7FD578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126632" sldId="846"/>
            <ac:picMk id="10" creationId="{DFD66453-3F63-DBA5-A6D4-9E411007D290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969789444" sldId="847"/>
        </pc:sldMkLst>
        <pc:spChg chg="mod">
          <ac:chgData name="Ahmed Hassan" userId="47750a22-629f-416f-a96d-609d36c2ca96" providerId="ADAL" clId="{D06F1115-FCA4-3442-B87F-061FE018E0A9}" dt="2025-07-07T15:25:26.503" v="1839" actId="21"/>
          <ac:spMkLst>
            <pc:docMk/>
            <pc:sldMk cId="1969789444" sldId="847"/>
            <ac:spMk id="5" creationId="{1487A324-F2C0-0738-615A-87E5062CAE99}"/>
          </ac:spMkLst>
        </pc:spChg>
        <pc:spChg chg="add mod">
          <ac:chgData name="Ahmed Hassan" userId="47750a22-629f-416f-a96d-609d36c2ca96" providerId="ADAL" clId="{D06F1115-FCA4-3442-B87F-061FE018E0A9}" dt="2025-07-07T15:25:49.104" v="1851" actId="122"/>
          <ac:spMkLst>
            <pc:docMk/>
            <pc:sldMk cId="1969789444" sldId="847"/>
            <ac:spMk id="6" creationId="{44EFBAFE-D68B-67C8-9D7A-D2C14967EE3F}"/>
          </ac:spMkLst>
        </pc:spChg>
        <pc:spChg chg="mod">
          <ac:chgData name="Ahmed Hassan" userId="47750a22-629f-416f-a96d-609d36c2ca96" providerId="ADAL" clId="{D06F1115-FCA4-3442-B87F-061FE018E0A9}" dt="2025-07-06T21:45:22.807" v="740"/>
          <ac:spMkLst>
            <pc:docMk/>
            <pc:sldMk cId="1969789444" sldId="847"/>
            <ac:spMk id="11" creationId="{8D08E2F5-3189-E3E0-72EA-16619CA1C895}"/>
          </ac:spMkLst>
        </pc:spChg>
        <pc:spChg chg="mod">
          <ac:chgData name="Ahmed Hassan" userId="47750a22-629f-416f-a96d-609d36c2ca96" providerId="ADAL" clId="{D06F1115-FCA4-3442-B87F-061FE018E0A9}" dt="2025-07-07T15:25:18.357" v="1837" actId="1076"/>
          <ac:spMkLst>
            <pc:docMk/>
            <pc:sldMk cId="1969789444" sldId="847"/>
            <ac:spMk id="14" creationId="{549D291D-6BC1-4EB4-2E64-902BD2916C1C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1969789444" sldId="847"/>
            <ac:picMk id="15" creationId="{02BC791D-2E01-4E48-80F6-9EE2ABC6ABE3}"/>
          </ac:picMkLst>
        </pc:picChg>
      </pc:sldChg>
      <pc:sldChg chg="modSp add del mod">
        <pc:chgData name="Ahmed Hassan" userId="47750a22-629f-416f-a96d-609d36c2ca96" providerId="ADAL" clId="{D06F1115-FCA4-3442-B87F-061FE018E0A9}" dt="2025-07-07T15:29:26.584" v="1913" actId="2696"/>
        <pc:sldMkLst>
          <pc:docMk/>
          <pc:sldMk cId="1815382109" sldId="848"/>
        </pc:sldMkLst>
        <pc:spChg chg="mod">
          <ac:chgData name="Ahmed Hassan" userId="47750a22-629f-416f-a96d-609d36c2ca96" providerId="ADAL" clId="{D06F1115-FCA4-3442-B87F-061FE018E0A9}" dt="2025-07-07T15:26:07.711" v="1855" actId="1076"/>
          <ac:spMkLst>
            <pc:docMk/>
            <pc:sldMk cId="1815382109" sldId="848"/>
            <ac:spMk id="5" creationId="{6A77A66C-90E5-29AB-78B7-A3BE465D9615}"/>
          </ac:spMkLst>
        </pc:spChg>
      </pc:sldChg>
      <pc:sldChg chg="modSp add del mod">
        <pc:chgData name="Ahmed Hassan" userId="47750a22-629f-416f-a96d-609d36c2ca96" providerId="ADAL" clId="{D06F1115-FCA4-3442-B87F-061FE018E0A9}" dt="2025-07-07T15:26:19.180" v="1856" actId="2696"/>
        <pc:sldMkLst>
          <pc:docMk/>
          <pc:sldMk cId="3288497171" sldId="849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90291679" sldId="850"/>
        </pc:sldMkLst>
        <pc:spChg chg="mod">
          <ac:chgData name="Ahmed Hassan" userId="47750a22-629f-416f-a96d-609d36c2ca96" providerId="ADAL" clId="{D06F1115-FCA4-3442-B87F-061FE018E0A9}" dt="2025-07-07T15:26:55.706" v="1868" actId="113"/>
          <ac:spMkLst>
            <pc:docMk/>
            <pc:sldMk cId="190291679" sldId="850"/>
            <ac:spMk id="5" creationId="{0A27E52F-965E-2AAD-BD4E-B73C62605EAF}"/>
          </ac:spMkLst>
        </pc:spChg>
        <pc:spChg chg="mod">
          <ac:chgData name="Ahmed Hassan" userId="47750a22-629f-416f-a96d-609d36c2ca96" providerId="ADAL" clId="{D06F1115-FCA4-3442-B87F-061FE018E0A9}" dt="2025-07-06T22:00:17.227" v="786"/>
          <ac:spMkLst>
            <pc:docMk/>
            <pc:sldMk cId="190291679" sldId="850"/>
            <ac:spMk id="11" creationId="{DF578298-6E8A-9951-C6DB-AF13E01436D4}"/>
          </ac:spMkLst>
        </pc:spChg>
        <pc:graphicFrameChg chg="add mod modGraphic">
          <ac:chgData name="Ahmed Hassan" userId="47750a22-629f-416f-a96d-609d36c2ca96" providerId="ADAL" clId="{D06F1115-FCA4-3442-B87F-061FE018E0A9}" dt="2025-07-07T15:27:01.211" v="1869" actId="1076"/>
          <ac:graphicFrameMkLst>
            <pc:docMk/>
            <pc:sldMk cId="190291679" sldId="850"/>
            <ac:graphicFrameMk id="4" creationId="{AC13CE33-24E0-7B59-863A-C22E8C35D2C5}"/>
          </ac:graphicFrameMkLst>
        </pc:graphicFrame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190291679" sldId="850"/>
            <ac:picMk id="13" creationId="{6C3E51D8-9A26-AD8E-28E0-C2B05427EC8F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007266034" sldId="851"/>
        </pc:sldMkLst>
        <pc:spChg chg="mod">
          <ac:chgData name="Ahmed Hassan" userId="47750a22-629f-416f-a96d-609d36c2ca96" providerId="ADAL" clId="{D06F1115-FCA4-3442-B87F-061FE018E0A9}" dt="2025-07-07T15:27:44.332" v="1875" actId="20577"/>
          <ac:spMkLst>
            <pc:docMk/>
            <pc:sldMk cId="1007266034" sldId="851"/>
            <ac:spMk id="5" creationId="{DE7DB3C5-8579-0F8F-82A7-413E7ED950FA}"/>
          </ac:spMkLst>
        </pc:spChg>
        <pc:spChg chg="mod">
          <ac:chgData name="Ahmed Hassan" userId="47750a22-629f-416f-a96d-609d36c2ca96" providerId="ADAL" clId="{D06F1115-FCA4-3442-B87F-061FE018E0A9}" dt="2025-07-06T22:01:26.522" v="810"/>
          <ac:spMkLst>
            <pc:docMk/>
            <pc:sldMk cId="1007266034" sldId="851"/>
            <ac:spMk id="11" creationId="{98D939E3-0BC2-51B5-620A-F69B72562D3A}"/>
          </ac:spMkLst>
        </pc:spChg>
        <pc:picChg chg="add del mod">
          <ac:chgData name="Ahmed Hassan" userId="47750a22-629f-416f-a96d-609d36c2ca96" providerId="ADAL" clId="{D06F1115-FCA4-3442-B87F-061FE018E0A9}" dt="2025-07-08T13:59:23.231" v="2154"/>
          <ac:picMkLst>
            <pc:docMk/>
            <pc:sldMk cId="1007266034" sldId="851"/>
            <ac:picMk id="13" creationId="{A1CC87CA-3C35-3923-0FA3-703D39C32CD4}"/>
          </ac:picMkLst>
        </pc:pic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1007266034" sldId="851"/>
            <ac:picMk id="19" creationId="{41D85158-9EB0-2ED1-0639-397CEF189D9F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085187766" sldId="852"/>
        </pc:sldMkLst>
        <pc:spChg chg="mod">
          <ac:chgData name="Ahmed Hassan" userId="47750a22-629f-416f-a96d-609d36c2ca96" providerId="ADAL" clId="{D06F1115-FCA4-3442-B87F-061FE018E0A9}" dt="2025-07-07T15:29:13.654" v="1912" actId="113"/>
          <ac:spMkLst>
            <pc:docMk/>
            <pc:sldMk cId="3085187766" sldId="852"/>
            <ac:spMk id="5" creationId="{79125B53-6AA2-A7E8-7AFB-0A9FF9ACA284}"/>
          </ac:spMkLst>
        </pc:spChg>
        <pc:spChg chg="mod">
          <ac:chgData name="Ahmed Hassan" userId="47750a22-629f-416f-a96d-609d36c2ca96" providerId="ADAL" clId="{D06F1115-FCA4-3442-B87F-061FE018E0A9}" dt="2025-07-06T22:03:26.902" v="832"/>
          <ac:spMkLst>
            <pc:docMk/>
            <pc:sldMk cId="3085187766" sldId="852"/>
            <ac:spMk id="11" creationId="{634E2A62-0C72-16E7-30AB-0A062DBE681A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3085187766" sldId="852"/>
            <ac:picMk id="21" creationId="{6079E431-CD3F-5007-C901-342EB15CDBF2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682545753" sldId="853"/>
        </pc:sldMkLst>
        <pc:spChg chg="mod">
          <ac:chgData name="Ahmed Hassan" userId="47750a22-629f-416f-a96d-609d36c2ca96" providerId="ADAL" clId="{D06F1115-FCA4-3442-B87F-061FE018E0A9}" dt="2025-07-07T15:29:51.509" v="1916" actId="113"/>
          <ac:spMkLst>
            <pc:docMk/>
            <pc:sldMk cId="2682545753" sldId="853"/>
            <ac:spMk id="5" creationId="{E41B4587-ACA8-0959-8C8B-9EEB92B78C04}"/>
          </ac:spMkLst>
        </pc:spChg>
        <pc:spChg chg="mod">
          <ac:chgData name="Ahmed Hassan" userId="47750a22-629f-416f-a96d-609d36c2ca96" providerId="ADAL" clId="{D06F1115-FCA4-3442-B87F-061FE018E0A9}" dt="2025-07-08T08:58:48.861" v="2126" actId="14100"/>
          <ac:spMkLst>
            <pc:docMk/>
            <pc:sldMk cId="2682545753" sldId="853"/>
            <ac:spMk id="11" creationId="{3CDB2325-328E-87FF-3BC3-941FB8686E1B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2682545753" sldId="853"/>
            <ac:picMk id="17" creationId="{D997F226-A742-5278-8391-CFF87152BF0C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082519368" sldId="854"/>
        </pc:sldMkLst>
        <pc:spChg chg="mod">
          <ac:chgData name="Ahmed Hassan" userId="47750a22-629f-416f-a96d-609d36c2ca96" providerId="ADAL" clId="{D06F1115-FCA4-3442-B87F-061FE018E0A9}" dt="2025-07-07T15:30:11.169" v="1919" actId="20577"/>
          <ac:spMkLst>
            <pc:docMk/>
            <pc:sldMk cId="2082519368" sldId="854"/>
            <ac:spMk id="5" creationId="{F9A597C1-5E4F-AF0C-3577-E884B829B36C}"/>
          </ac:spMkLst>
        </pc:spChg>
        <pc:spChg chg="mod">
          <ac:chgData name="Ahmed Hassan" userId="47750a22-629f-416f-a96d-609d36c2ca96" providerId="ADAL" clId="{D06F1115-FCA4-3442-B87F-061FE018E0A9}" dt="2025-07-06T22:17:04.398" v="869"/>
          <ac:spMkLst>
            <pc:docMk/>
            <pc:sldMk cId="2082519368" sldId="854"/>
            <ac:spMk id="11" creationId="{2611259E-143B-4AEA-5104-7A96A238B532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2082519368" sldId="854"/>
            <ac:picMk id="10" creationId="{8D9E26DB-2F41-E328-4A46-0C91911DB600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809216967" sldId="855"/>
        </pc:sldMkLst>
        <pc:spChg chg="mod">
          <ac:chgData name="Ahmed Hassan" userId="47750a22-629f-416f-a96d-609d36c2ca96" providerId="ADAL" clId="{D06F1115-FCA4-3442-B87F-061FE018E0A9}" dt="2025-07-08T14:10:18.244" v="2161" actId="20577"/>
          <ac:spMkLst>
            <pc:docMk/>
            <pc:sldMk cId="809216967" sldId="855"/>
            <ac:spMk id="5" creationId="{C95C65E3-5A97-AC42-7A4C-DAA23A667046}"/>
          </ac:spMkLst>
        </pc:spChg>
        <pc:spChg chg="mod">
          <ac:chgData name="Ahmed Hassan" userId="47750a22-629f-416f-a96d-609d36c2ca96" providerId="ADAL" clId="{D06F1115-FCA4-3442-B87F-061FE018E0A9}" dt="2025-07-06T22:17:58.145" v="892"/>
          <ac:spMkLst>
            <pc:docMk/>
            <pc:sldMk cId="809216967" sldId="855"/>
            <ac:spMk id="11" creationId="{C92FC7B8-DAC0-AD8D-E4C1-7ACFFA48BFF2}"/>
          </ac:spMkLst>
        </pc:spChg>
        <pc:picChg chg="add del mod">
          <ac:chgData name="Ahmed Hassan" userId="47750a22-629f-416f-a96d-609d36c2ca96" providerId="ADAL" clId="{D06F1115-FCA4-3442-B87F-061FE018E0A9}" dt="2025-07-08T14:10:30.982" v="2162"/>
          <ac:picMkLst>
            <pc:docMk/>
            <pc:sldMk cId="809216967" sldId="855"/>
            <ac:picMk id="10" creationId="{5D2CDEAD-B0E2-13F3-C45A-B7E58BD7F779}"/>
          </ac:picMkLst>
        </pc:pic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809216967" sldId="855"/>
            <ac:picMk id="19" creationId="{118D42B8-A322-BFE2-31C9-724D7DF5E6AB}"/>
          </ac:picMkLst>
        </pc:picChg>
      </pc:sldChg>
      <pc:sldChg chg="modSp add del mod">
        <pc:chgData name="Ahmed Hassan" userId="47750a22-629f-416f-a96d-609d36c2ca96" providerId="ADAL" clId="{D06F1115-FCA4-3442-B87F-061FE018E0A9}" dt="2025-07-07T15:32:19.337" v="2069" actId="2696"/>
        <pc:sldMkLst>
          <pc:docMk/>
          <pc:sldMk cId="2574151218" sldId="856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929587853" sldId="857"/>
        </pc:sldMkLst>
        <pc:spChg chg="mod">
          <ac:chgData name="Ahmed Hassan" userId="47750a22-629f-416f-a96d-609d36c2ca96" providerId="ADAL" clId="{D06F1115-FCA4-3442-B87F-061FE018E0A9}" dt="2025-07-07T15:31:19.241" v="1937" actId="207"/>
          <ac:spMkLst>
            <pc:docMk/>
            <pc:sldMk cId="2929587853" sldId="857"/>
            <ac:spMk id="5" creationId="{1FC50FE3-1A41-8829-C913-D479568E31A7}"/>
          </ac:spMkLst>
        </pc:spChg>
        <pc:spChg chg="mod">
          <ac:chgData name="Ahmed Hassan" userId="47750a22-629f-416f-a96d-609d36c2ca96" providerId="ADAL" clId="{D06F1115-FCA4-3442-B87F-061FE018E0A9}" dt="2025-07-07T15:30:59.639" v="1927" actId="14100"/>
          <ac:spMkLst>
            <pc:docMk/>
            <pc:sldMk cId="2929587853" sldId="857"/>
            <ac:spMk id="11" creationId="{0CF870E6-C243-1DD0-70C5-A5A484665C2D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2929587853" sldId="857"/>
            <ac:picMk id="18" creationId="{19AC8B4D-082B-4575-02A2-8C20E973C36F}"/>
          </ac:picMkLst>
        </pc:picChg>
      </pc:sldChg>
      <pc:sldChg chg="add del">
        <pc:chgData name="Ahmed Hassan" userId="47750a22-629f-416f-a96d-609d36c2ca96" providerId="ADAL" clId="{D06F1115-FCA4-3442-B87F-061FE018E0A9}" dt="2025-07-06T22:20:04.990" v="927" actId="2696"/>
        <pc:sldMkLst>
          <pc:docMk/>
          <pc:sldMk cId="2149678316" sldId="858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905711929" sldId="858"/>
        </pc:sldMkLst>
        <pc:spChg chg="mod">
          <ac:chgData name="Ahmed Hassan" userId="47750a22-629f-416f-a96d-609d36c2ca96" providerId="ADAL" clId="{D06F1115-FCA4-3442-B87F-061FE018E0A9}" dt="2025-07-06T22:25:00.185" v="1109" actId="20577"/>
          <ac:spMkLst>
            <pc:docMk/>
            <pc:sldMk cId="2905711929" sldId="858"/>
            <ac:spMk id="6" creationId="{E94A5FA0-AE55-D0EC-5E5E-97C10240E627}"/>
          </ac:spMkLst>
        </pc:sp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2905711929" sldId="858"/>
            <ac:picMk id="16" creationId="{053E49E1-B5FD-6CEA-61E5-E8136A2C6789}"/>
          </ac:picMkLst>
        </pc:pic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028356749" sldId="859"/>
        </pc:sldMkLst>
        <pc:spChg chg="del">
          <ac:chgData name="Ahmed Hassan" userId="47750a22-629f-416f-a96d-609d36c2ca96" providerId="ADAL" clId="{D06F1115-FCA4-3442-B87F-061FE018E0A9}" dt="2025-07-07T15:19:39.803" v="1701" actId="478"/>
          <ac:spMkLst>
            <pc:docMk/>
            <pc:sldMk cId="3028356749" sldId="859"/>
            <ac:spMk id="5" creationId="{1F8B3282-F6B7-4B57-F7DA-EF21BA835000}"/>
          </ac:spMkLst>
        </pc:spChg>
        <pc:spChg chg="add">
          <ac:chgData name="Ahmed Hassan" userId="47750a22-629f-416f-a96d-609d36c2ca96" providerId="ADAL" clId="{D06F1115-FCA4-3442-B87F-061FE018E0A9}" dt="2025-07-07T15:21:36.117" v="1718" actId="11529"/>
          <ac:spMkLst>
            <pc:docMk/>
            <pc:sldMk cId="3028356749" sldId="859"/>
            <ac:spMk id="15" creationId="{813218B7-252F-15B9-4EFF-23E29C19EFC4}"/>
          </ac:spMkLst>
        </pc:spChg>
        <pc:graphicFrameChg chg="del">
          <ac:chgData name="Ahmed Hassan" userId="47750a22-629f-416f-a96d-609d36c2ca96" providerId="ADAL" clId="{D06F1115-FCA4-3442-B87F-061FE018E0A9}" dt="2025-07-07T15:19:42.835" v="1702" actId="478"/>
          <ac:graphicFrameMkLst>
            <pc:docMk/>
            <pc:sldMk cId="3028356749" sldId="859"/>
            <ac:graphicFrameMk id="4" creationId="{9F0E5D39-1EC3-2C54-FDB1-03F4801296C7}"/>
          </ac:graphicFrameMkLst>
        </pc:graphicFrameChg>
        <pc:picChg chg="add del mod">
          <ac:chgData name="Ahmed Hassan" userId="47750a22-629f-416f-a96d-609d36c2ca96" providerId="ADAL" clId="{D06F1115-FCA4-3442-B87F-061FE018E0A9}" dt="2025-07-07T15:20:45.665" v="1711" actId="478"/>
          <ac:picMkLst>
            <pc:docMk/>
            <pc:sldMk cId="3028356749" sldId="859"/>
            <ac:picMk id="7" creationId="{B3DF05BD-0AA5-EF35-3418-E03C1186A404}"/>
          </ac:picMkLst>
        </pc:picChg>
        <pc:picChg chg="add mod modCrop">
          <ac:chgData name="Ahmed Hassan" userId="47750a22-629f-416f-a96d-609d36c2ca96" providerId="ADAL" clId="{D06F1115-FCA4-3442-B87F-061FE018E0A9}" dt="2025-07-07T15:21:45.459" v="1719" actId="732"/>
          <ac:picMkLst>
            <pc:docMk/>
            <pc:sldMk cId="3028356749" sldId="859"/>
            <ac:picMk id="9" creationId="{2DDFE56E-8476-6E87-8249-B6BACA9614D1}"/>
          </ac:picMkLst>
        </pc:picChg>
        <pc:picChg chg="add del mod">
          <ac:chgData name="Ahmed Hassan" userId="47750a22-629f-416f-a96d-609d36c2ca96" providerId="ADAL" clId="{D06F1115-FCA4-3442-B87F-061FE018E0A9}" dt="2025-07-07T15:21:47.308" v="1720" actId="478"/>
          <ac:picMkLst>
            <pc:docMk/>
            <pc:sldMk cId="3028356749" sldId="859"/>
            <ac:picMk id="13" creationId="{5AEB2B06-6287-72D9-F8DE-0AE42D90D5E3}"/>
          </ac:picMkLst>
        </pc:picChg>
        <pc:picChg chg="add mod">
          <ac:chgData name="Ahmed Hassan" userId="47750a22-629f-416f-a96d-609d36c2ca96" providerId="ADAL" clId="{D06F1115-FCA4-3442-B87F-061FE018E0A9}" dt="2025-07-07T15:22:28.704" v="1745" actId="1038"/>
          <ac:picMkLst>
            <pc:docMk/>
            <pc:sldMk cId="3028356749" sldId="859"/>
            <ac:picMk id="18" creationId="{EE364281-0956-4154-44AE-0143ABA64426}"/>
          </ac:picMkLst>
        </pc:picChg>
        <pc:picChg chg="add del mod">
          <ac:chgData name="Ahmed Hassan" userId="47750a22-629f-416f-a96d-609d36c2ca96" providerId="ADAL" clId="{D06F1115-FCA4-3442-B87F-061FE018E0A9}" dt="2025-07-08T13:03:35.666" v="2145"/>
          <ac:picMkLst>
            <pc:docMk/>
            <pc:sldMk cId="3028356749" sldId="859"/>
            <ac:picMk id="26" creationId="{13CF5795-0C1F-91FA-353F-DEF74371FA8B}"/>
          </ac:picMkLst>
        </pc:picChg>
        <pc:picChg chg="add del mod">
          <ac:chgData name="Ahmed Hassan" userId="47750a22-629f-416f-a96d-609d36c2ca96" providerId="ADAL" clId="{D06F1115-FCA4-3442-B87F-061FE018E0A9}" dt="2025-07-08T14:32:45.376" v="2168"/>
          <ac:picMkLst>
            <pc:docMk/>
            <pc:sldMk cId="3028356749" sldId="859"/>
            <ac:picMk id="30" creationId="{F26644E4-BE0A-16A8-4F63-AE060A103DF5}"/>
          </ac:picMkLst>
        </pc:picChg>
      </pc:sldChg>
      <pc:sldChg chg="add del">
        <pc:chgData name="Ahmed Hassan" userId="47750a22-629f-416f-a96d-609d36c2ca96" providerId="ADAL" clId="{D06F1115-FCA4-3442-B87F-061FE018E0A9}" dt="2025-07-06T22:20:05.493" v="928" actId="2696"/>
        <pc:sldMkLst>
          <pc:docMk/>
          <pc:sldMk cId="3180224625" sldId="859"/>
        </pc:sldMkLst>
      </pc:sldChg>
    </pc:docChg>
  </pc:docChgLst>
</pc:chgInfo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4.png"/><Relationship Id="rId4" Type="http://schemas.openxmlformats.org/officeDocument/2006/relationships/image" Target="../media/image15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13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12" Type="http://schemas.openxmlformats.org/officeDocument/2006/relationships/image" Target="../media/image31.svg"/><Relationship Id="rId2" Type="http://schemas.openxmlformats.org/officeDocument/2006/relationships/image" Target="../media/image21.svg"/><Relationship Id="rId1" Type="http://schemas.openxmlformats.org/officeDocument/2006/relationships/image" Target="../media/image16.png"/><Relationship Id="rId6" Type="http://schemas.openxmlformats.org/officeDocument/2006/relationships/image" Target="../media/image25.svg"/><Relationship Id="rId11" Type="http://schemas.openxmlformats.org/officeDocument/2006/relationships/image" Target="../media/image21.png"/><Relationship Id="rId5" Type="http://schemas.openxmlformats.org/officeDocument/2006/relationships/image" Target="../media/image18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20.png"/><Relationship Id="rId14" Type="http://schemas.openxmlformats.org/officeDocument/2006/relationships/image" Target="../media/image33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4.png"/><Relationship Id="rId4" Type="http://schemas.openxmlformats.org/officeDocument/2006/relationships/image" Target="../media/image15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13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12" Type="http://schemas.openxmlformats.org/officeDocument/2006/relationships/image" Target="../media/image31.svg"/><Relationship Id="rId2" Type="http://schemas.openxmlformats.org/officeDocument/2006/relationships/image" Target="../media/image21.svg"/><Relationship Id="rId1" Type="http://schemas.openxmlformats.org/officeDocument/2006/relationships/image" Target="../media/image16.png"/><Relationship Id="rId6" Type="http://schemas.openxmlformats.org/officeDocument/2006/relationships/image" Target="../media/image25.svg"/><Relationship Id="rId11" Type="http://schemas.openxmlformats.org/officeDocument/2006/relationships/image" Target="../media/image21.png"/><Relationship Id="rId5" Type="http://schemas.openxmlformats.org/officeDocument/2006/relationships/image" Target="../media/image18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20.png"/><Relationship Id="rId14" Type="http://schemas.openxmlformats.org/officeDocument/2006/relationships/image" Target="../media/image3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C12BAF-8B76-8945-BD7E-32A2D1A7CD9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B9F384-0101-C243-BBBE-FA2F705336F7}">
      <dgm:prSet custT="1"/>
      <dgm:spPr/>
      <dgm:t>
        <a:bodyPr/>
        <a:lstStyle/>
        <a:p>
          <a:r>
            <a:rPr lang="en-US" sz="2800" b="1" dirty="0"/>
            <a:t>Classification</a:t>
          </a:r>
          <a:endParaRPr lang="en-EG" sz="2800" dirty="0"/>
        </a:p>
      </dgm:t>
    </dgm:pt>
    <dgm:pt modelId="{91FA5ED4-C156-394E-960A-91AD68492BCC}" type="parTrans" cxnId="{F3A13982-EF5F-A046-8EB6-DC528A88CCF7}">
      <dgm:prSet/>
      <dgm:spPr/>
      <dgm:t>
        <a:bodyPr/>
        <a:lstStyle/>
        <a:p>
          <a:endParaRPr lang="en-US" sz="2400"/>
        </a:p>
      </dgm:t>
    </dgm:pt>
    <dgm:pt modelId="{AAD1EF9D-0474-2F4A-BFDC-7C1574F10F52}" type="sibTrans" cxnId="{F3A13982-EF5F-A046-8EB6-DC528A88CCF7}">
      <dgm:prSet/>
      <dgm:spPr/>
      <dgm:t>
        <a:bodyPr/>
        <a:lstStyle/>
        <a:p>
          <a:endParaRPr lang="en-US" sz="2400"/>
        </a:p>
      </dgm:t>
    </dgm:pt>
    <dgm:pt modelId="{B1AABE60-A826-9D49-A501-1F8514B5954C}">
      <dgm:prSet custT="1"/>
      <dgm:spPr/>
      <dgm:t>
        <a:bodyPr/>
        <a:lstStyle/>
        <a:p>
          <a:r>
            <a:rPr lang="en-US" sz="2800" b="1" dirty="0"/>
            <a:t>Regression</a:t>
          </a:r>
          <a:endParaRPr lang="en-EG" sz="2800" dirty="0"/>
        </a:p>
      </dgm:t>
    </dgm:pt>
    <dgm:pt modelId="{F8DEC74A-73A9-8747-B133-004A77615FAF}" type="parTrans" cxnId="{0E1F6E76-D176-D244-B3F9-877C851978C0}">
      <dgm:prSet/>
      <dgm:spPr/>
      <dgm:t>
        <a:bodyPr/>
        <a:lstStyle/>
        <a:p>
          <a:endParaRPr lang="en-US" sz="2400"/>
        </a:p>
      </dgm:t>
    </dgm:pt>
    <dgm:pt modelId="{A318DE53-3E9B-1744-8359-B3F0F622FFF5}" type="sibTrans" cxnId="{0E1F6E76-D176-D244-B3F9-877C851978C0}">
      <dgm:prSet/>
      <dgm:spPr/>
      <dgm:t>
        <a:bodyPr/>
        <a:lstStyle/>
        <a:p>
          <a:endParaRPr lang="en-US" sz="2400"/>
        </a:p>
      </dgm:t>
    </dgm:pt>
    <dgm:pt modelId="{D5B89682-0D25-9945-AB26-55F958656472}">
      <dgm:prSet custT="1"/>
      <dgm:spPr/>
      <dgm:t>
        <a:bodyPr/>
        <a:lstStyle/>
        <a:p>
          <a:r>
            <a:rPr lang="en-US" sz="2800" b="1" dirty="0"/>
            <a:t>Clustering</a:t>
          </a:r>
          <a:endParaRPr lang="en-EG" sz="2800" dirty="0"/>
        </a:p>
      </dgm:t>
    </dgm:pt>
    <dgm:pt modelId="{623A6EA0-9A69-8644-9C6B-6CF51D22ACC2}" type="parTrans" cxnId="{0BCB1B8F-4CB6-6E45-BF93-FCC1A685A61D}">
      <dgm:prSet/>
      <dgm:spPr/>
      <dgm:t>
        <a:bodyPr/>
        <a:lstStyle/>
        <a:p>
          <a:endParaRPr lang="en-US" sz="2400"/>
        </a:p>
      </dgm:t>
    </dgm:pt>
    <dgm:pt modelId="{FF3CFC0B-0C51-9849-A6D2-313D22050CBB}" type="sibTrans" cxnId="{0BCB1B8F-4CB6-6E45-BF93-FCC1A685A61D}">
      <dgm:prSet/>
      <dgm:spPr/>
      <dgm:t>
        <a:bodyPr/>
        <a:lstStyle/>
        <a:p>
          <a:endParaRPr lang="en-US" sz="2400"/>
        </a:p>
      </dgm:t>
    </dgm:pt>
    <dgm:pt modelId="{C728AD66-8E3B-4D40-BF37-CF8EBAF94E11}">
      <dgm:prSet custT="1"/>
      <dgm:spPr/>
      <dgm:t>
        <a:bodyPr/>
        <a:lstStyle/>
        <a:p>
          <a:r>
            <a:rPr lang="en-US" sz="2800" b="1" dirty="0"/>
            <a:t>Similarity Matching</a:t>
          </a:r>
          <a:endParaRPr lang="en-EG" sz="2800" dirty="0"/>
        </a:p>
      </dgm:t>
    </dgm:pt>
    <dgm:pt modelId="{6B9BB112-FE9C-994C-8634-A879F0AEDABC}" type="parTrans" cxnId="{A1E737F3-D5AD-C445-8E16-68EE711FAAD6}">
      <dgm:prSet/>
      <dgm:spPr/>
      <dgm:t>
        <a:bodyPr/>
        <a:lstStyle/>
        <a:p>
          <a:endParaRPr lang="en-US" sz="2400"/>
        </a:p>
      </dgm:t>
    </dgm:pt>
    <dgm:pt modelId="{7C249A3A-3213-0543-8F10-BF598CB586D3}" type="sibTrans" cxnId="{A1E737F3-D5AD-C445-8E16-68EE711FAAD6}">
      <dgm:prSet/>
      <dgm:spPr/>
      <dgm:t>
        <a:bodyPr/>
        <a:lstStyle/>
        <a:p>
          <a:endParaRPr lang="en-US" sz="2400"/>
        </a:p>
      </dgm:t>
    </dgm:pt>
    <dgm:pt modelId="{3844131B-2319-5B43-B642-11B56D4A947F}">
      <dgm:prSet custT="1"/>
      <dgm:spPr/>
      <dgm:t>
        <a:bodyPr/>
        <a:lstStyle/>
        <a:p>
          <a:r>
            <a:rPr lang="en-US" sz="2400" b="1" dirty="0"/>
            <a:t> </a:t>
          </a:r>
          <a:r>
            <a:rPr lang="en-US" sz="2400" dirty="0"/>
            <a:t>Assign labels to predefined categories (e.g., spam vs. not spam)</a:t>
          </a:r>
          <a:endParaRPr lang="en-EG" sz="2400" dirty="0"/>
        </a:p>
      </dgm:t>
    </dgm:pt>
    <dgm:pt modelId="{A0544C85-CF24-B244-ABC0-547A30742029}" type="parTrans" cxnId="{EBDE1882-BC53-F842-A451-285AB7FB7DB4}">
      <dgm:prSet/>
      <dgm:spPr/>
      <dgm:t>
        <a:bodyPr/>
        <a:lstStyle/>
        <a:p>
          <a:endParaRPr lang="en-US" sz="2400"/>
        </a:p>
      </dgm:t>
    </dgm:pt>
    <dgm:pt modelId="{6422C104-083E-0E49-9C18-840CF0587311}" type="sibTrans" cxnId="{EBDE1882-BC53-F842-A451-285AB7FB7DB4}">
      <dgm:prSet/>
      <dgm:spPr/>
      <dgm:t>
        <a:bodyPr/>
        <a:lstStyle/>
        <a:p>
          <a:endParaRPr lang="en-US" sz="2400"/>
        </a:p>
      </dgm:t>
    </dgm:pt>
    <dgm:pt modelId="{F520DBEB-D076-3840-B768-BE55454F1CD1}">
      <dgm:prSet custT="1"/>
      <dgm:spPr/>
      <dgm:t>
        <a:bodyPr/>
        <a:lstStyle/>
        <a:p>
          <a:r>
            <a:rPr lang="en-US" sz="2400" dirty="0"/>
            <a:t>Predict numeric outcomes (e.g., revenue, prices)</a:t>
          </a:r>
          <a:endParaRPr lang="en-EG" sz="2400" dirty="0"/>
        </a:p>
      </dgm:t>
    </dgm:pt>
    <dgm:pt modelId="{1282FA44-24A5-9643-BDDA-A3D3DCEA405D}" type="parTrans" cxnId="{4B42CCD1-F8F6-9C46-8F1C-6B7719FC9A64}">
      <dgm:prSet/>
      <dgm:spPr/>
      <dgm:t>
        <a:bodyPr/>
        <a:lstStyle/>
        <a:p>
          <a:endParaRPr lang="en-US" sz="2400"/>
        </a:p>
      </dgm:t>
    </dgm:pt>
    <dgm:pt modelId="{5D4A1FCD-DD00-4F4C-97BF-3A0CEA7B113F}" type="sibTrans" cxnId="{4B42CCD1-F8F6-9C46-8F1C-6B7719FC9A64}">
      <dgm:prSet/>
      <dgm:spPr/>
      <dgm:t>
        <a:bodyPr/>
        <a:lstStyle/>
        <a:p>
          <a:endParaRPr lang="en-US" sz="2400"/>
        </a:p>
      </dgm:t>
    </dgm:pt>
    <dgm:pt modelId="{41A5D9C9-219C-1A4E-A12F-CF318ED143B7}">
      <dgm:prSet custT="1"/>
      <dgm:spPr/>
      <dgm:t>
        <a:bodyPr/>
        <a:lstStyle/>
        <a:p>
          <a:r>
            <a:rPr lang="en-US" sz="2400" dirty="0"/>
            <a:t>Group similar records (e.g., customer segmentation)</a:t>
          </a:r>
          <a:endParaRPr lang="en-EG" sz="2400" dirty="0"/>
        </a:p>
      </dgm:t>
    </dgm:pt>
    <dgm:pt modelId="{0BCC88DD-D885-A241-BA93-E6CADCA68996}" type="parTrans" cxnId="{0D3F5D63-12E3-0C4D-B982-8EAC45A80F30}">
      <dgm:prSet/>
      <dgm:spPr/>
      <dgm:t>
        <a:bodyPr/>
        <a:lstStyle/>
        <a:p>
          <a:endParaRPr lang="en-US" sz="2400"/>
        </a:p>
      </dgm:t>
    </dgm:pt>
    <dgm:pt modelId="{4BE85DAA-8FBD-4745-B686-244CCC7B50E7}" type="sibTrans" cxnId="{0D3F5D63-12E3-0C4D-B982-8EAC45A80F30}">
      <dgm:prSet/>
      <dgm:spPr/>
      <dgm:t>
        <a:bodyPr/>
        <a:lstStyle/>
        <a:p>
          <a:endParaRPr lang="en-US" sz="2400"/>
        </a:p>
      </dgm:t>
    </dgm:pt>
    <dgm:pt modelId="{486FEC82-9C2E-1441-930B-9E7F2E1A7DD4}">
      <dgm:prSet custT="1"/>
      <dgm:spPr/>
      <dgm:t>
        <a:bodyPr/>
        <a:lstStyle/>
        <a:p>
          <a:r>
            <a:rPr lang="en-US" sz="2400" dirty="0"/>
            <a:t>Finding items/entities similar to a target (e.g., recommender systems)</a:t>
          </a:r>
          <a:endParaRPr lang="en-EG" sz="2400" dirty="0"/>
        </a:p>
      </dgm:t>
    </dgm:pt>
    <dgm:pt modelId="{572B7CDA-B035-7245-A487-47CC169FB9A9}" type="parTrans" cxnId="{B2B02574-446A-614B-91E3-F4A95D4146DE}">
      <dgm:prSet/>
      <dgm:spPr/>
      <dgm:t>
        <a:bodyPr/>
        <a:lstStyle/>
        <a:p>
          <a:endParaRPr lang="en-US" sz="2400"/>
        </a:p>
      </dgm:t>
    </dgm:pt>
    <dgm:pt modelId="{41AF7C08-34F1-CF4D-86A2-B51E5CF89305}" type="sibTrans" cxnId="{B2B02574-446A-614B-91E3-F4A95D4146DE}">
      <dgm:prSet/>
      <dgm:spPr/>
      <dgm:t>
        <a:bodyPr/>
        <a:lstStyle/>
        <a:p>
          <a:endParaRPr lang="en-US" sz="2400"/>
        </a:p>
      </dgm:t>
    </dgm:pt>
    <dgm:pt modelId="{DF6FEEC5-B9F0-2940-9121-2009239E0346}" type="pres">
      <dgm:prSet presAssocID="{BEC12BAF-8B76-8945-BD7E-32A2D1A7CD9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390D903-88BC-B84D-B5BE-A69E285C1E5D}" type="pres">
      <dgm:prSet presAssocID="{07B9F384-0101-C243-BBBE-FA2F705336F7}" presName="linNode" presStyleCnt="0"/>
      <dgm:spPr/>
    </dgm:pt>
    <dgm:pt modelId="{080E5204-AE7F-4143-BC72-A0931EE1889E}" type="pres">
      <dgm:prSet presAssocID="{07B9F384-0101-C243-BBBE-FA2F705336F7}" presName="parentText" presStyleLbl="node1" presStyleIdx="0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1F02D9-C782-0647-825A-11CACE839D71}" type="pres">
      <dgm:prSet presAssocID="{07B9F384-0101-C243-BBBE-FA2F705336F7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EADADC-939C-AD40-815E-30120E78B477}" type="pres">
      <dgm:prSet presAssocID="{AAD1EF9D-0474-2F4A-BFDC-7C1574F10F52}" presName="sp" presStyleCnt="0"/>
      <dgm:spPr/>
    </dgm:pt>
    <dgm:pt modelId="{02D2C73C-44B3-C846-8700-63FAA828BFAF}" type="pres">
      <dgm:prSet presAssocID="{B1AABE60-A826-9D49-A501-1F8514B5954C}" presName="linNode" presStyleCnt="0"/>
      <dgm:spPr/>
    </dgm:pt>
    <dgm:pt modelId="{44010BC4-283E-EF43-B25B-0FE0BF8F2911}" type="pres">
      <dgm:prSet presAssocID="{B1AABE60-A826-9D49-A501-1F8514B5954C}" presName="parentText" presStyleLbl="node1" presStyleIdx="1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E67471-EE46-D249-9722-9CDC30B6618D}" type="pres">
      <dgm:prSet presAssocID="{B1AABE60-A826-9D49-A501-1F8514B5954C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B1C181-2B82-CB4E-A4C2-96EECA0F5992}" type="pres">
      <dgm:prSet presAssocID="{A318DE53-3E9B-1744-8359-B3F0F622FFF5}" presName="sp" presStyleCnt="0"/>
      <dgm:spPr/>
    </dgm:pt>
    <dgm:pt modelId="{02CE8B69-D5CA-3244-BEB4-A9ABC5E9F27F}" type="pres">
      <dgm:prSet presAssocID="{D5B89682-0D25-9945-AB26-55F958656472}" presName="linNode" presStyleCnt="0"/>
      <dgm:spPr/>
    </dgm:pt>
    <dgm:pt modelId="{E9665102-E53D-FF4F-9CA9-118901153791}" type="pres">
      <dgm:prSet presAssocID="{D5B89682-0D25-9945-AB26-55F958656472}" presName="parentText" presStyleLbl="node1" presStyleIdx="2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8F442A-9EEA-C843-AE10-EB516DD5D239}" type="pres">
      <dgm:prSet presAssocID="{D5B89682-0D25-9945-AB26-55F958656472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2BCA5E-9A94-AF4F-8C29-C40DF15BA80F}" type="pres">
      <dgm:prSet presAssocID="{FF3CFC0B-0C51-9849-A6D2-313D22050CBB}" presName="sp" presStyleCnt="0"/>
      <dgm:spPr/>
    </dgm:pt>
    <dgm:pt modelId="{2D3CBE6E-A518-2144-A9A0-837AAB3F0A12}" type="pres">
      <dgm:prSet presAssocID="{C728AD66-8E3B-4D40-BF37-CF8EBAF94E11}" presName="linNode" presStyleCnt="0"/>
      <dgm:spPr/>
    </dgm:pt>
    <dgm:pt modelId="{455C3D00-51F1-A541-8531-AE770861E847}" type="pres">
      <dgm:prSet presAssocID="{C728AD66-8E3B-4D40-BF37-CF8EBAF94E11}" presName="parentText" presStyleLbl="node1" presStyleIdx="3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27D1C5-6ED5-1641-8EF3-87410C2E3E6F}" type="pres">
      <dgm:prSet presAssocID="{C728AD66-8E3B-4D40-BF37-CF8EBAF94E11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6C73A34-8419-B24C-BDCA-EC0DF81F5EFC}" type="presOf" srcId="{F520DBEB-D076-3840-B768-BE55454F1CD1}" destId="{E1E67471-EE46-D249-9722-9CDC30B6618D}" srcOrd="0" destOrd="0" presId="urn:microsoft.com/office/officeart/2005/8/layout/vList5"/>
    <dgm:cxn modelId="{F3A13982-EF5F-A046-8EB6-DC528A88CCF7}" srcId="{BEC12BAF-8B76-8945-BD7E-32A2D1A7CD9E}" destId="{07B9F384-0101-C243-BBBE-FA2F705336F7}" srcOrd="0" destOrd="0" parTransId="{91FA5ED4-C156-394E-960A-91AD68492BCC}" sibTransId="{AAD1EF9D-0474-2F4A-BFDC-7C1574F10F52}"/>
    <dgm:cxn modelId="{B2B02574-446A-614B-91E3-F4A95D4146DE}" srcId="{C728AD66-8E3B-4D40-BF37-CF8EBAF94E11}" destId="{486FEC82-9C2E-1441-930B-9E7F2E1A7DD4}" srcOrd="0" destOrd="0" parTransId="{572B7CDA-B035-7245-A487-47CC169FB9A9}" sibTransId="{41AF7C08-34F1-CF4D-86A2-B51E5CF89305}"/>
    <dgm:cxn modelId="{601B09B0-1B80-BA47-B501-A4480C335EF2}" type="presOf" srcId="{41A5D9C9-219C-1A4E-A12F-CF318ED143B7}" destId="{AA8F442A-9EEA-C843-AE10-EB516DD5D239}" srcOrd="0" destOrd="0" presId="urn:microsoft.com/office/officeart/2005/8/layout/vList5"/>
    <dgm:cxn modelId="{0D3F5D63-12E3-0C4D-B982-8EAC45A80F30}" srcId="{D5B89682-0D25-9945-AB26-55F958656472}" destId="{41A5D9C9-219C-1A4E-A12F-CF318ED143B7}" srcOrd="0" destOrd="0" parTransId="{0BCC88DD-D885-A241-BA93-E6CADCA68996}" sibTransId="{4BE85DAA-8FBD-4745-B686-244CCC7B50E7}"/>
    <dgm:cxn modelId="{D59D607E-8253-0E4D-B5DD-046309D1198F}" type="presOf" srcId="{C728AD66-8E3B-4D40-BF37-CF8EBAF94E11}" destId="{455C3D00-51F1-A541-8531-AE770861E847}" srcOrd="0" destOrd="0" presId="urn:microsoft.com/office/officeart/2005/8/layout/vList5"/>
    <dgm:cxn modelId="{AEB49CBD-5ECD-6147-83CF-236394315B0B}" type="presOf" srcId="{486FEC82-9C2E-1441-930B-9E7F2E1A7DD4}" destId="{4227D1C5-6ED5-1641-8EF3-87410C2E3E6F}" srcOrd="0" destOrd="0" presId="urn:microsoft.com/office/officeart/2005/8/layout/vList5"/>
    <dgm:cxn modelId="{FFCCA0EA-B4A6-7141-98E1-71E289B82DF0}" type="presOf" srcId="{BEC12BAF-8B76-8945-BD7E-32A2D1A7CD9E}" destId="{DF6FEEC5-B9F0-2940-9121-2009239E0346}" srcOrd="0" destOrd="0" presId="urn:microsoft.com/office/officeart/2005/8/layout/vList5"/>
    <dgm:cxn modelId="{4B42CCD1-F8F6-9C46-8F1C-6B7719FC9A64}" srcId="{B1AABE60-A826-9D49-A501-1F8514B5954C}" destId="{F520DBEB-D076-3840-B768-BE55454F1CD1}" srcOrd="0" destOrd="0" parTransId="{1282FA44-24A5-9643-BDDA-A3D3DCEA405D}" sibTransId="{5D4A1FCD-DD00-4F4C-97BF-3A0CEA7B113F}"/>
    <dgm:cxn modelId="{4F196925-3FB3-C14E-8827-D96D1CB9D088}" type="presOf" srcId="{B1AABE60-A826-9D49-A501-1F8514B5954C}" destId="{44010BC4-283E-EF43-B25B-0FE0BF8F2911}" srcOrd="0" destOrd="0" presId="urn:microsoft.com/office/officeart/2005/8/layout/vList5"/>
    <dgm:cxn modelId="{37F52CDC-E4CB-0F4C-9DD9-A6BDB87E2436}" type="presOf" srcId="{3844131B-2319-5B43-B642-11B56D4A947F}" destId="{F01F02D9-C782-0647-825A-11CACE839D71}" srcOrd="0" destOrd="0" presId="urn:microsoft.com/office/officeart/2005/8/layout/vList5"/>
    <dgm:cxn modelId="{A1E737F3-D5AD-C445-8E16-68EE711FAAD6}" srcId="{BEC12BAF-8B76-8945-BD7E-32A2D1A7CD9E}" destId="{C728AD66-8E3B-4D40-BF37-CF8EBAF94E11}" srcOrd="3" destOrd="0" parTransId="{6B9BB112-FE9C-994C-8634-A879F0AEDABC}" sibTransId="{7C249A3A-3213-0543-8F10-BF598CB586D3}"/>
    <dgm:cxn modelId="{630BA881-DC10-714E-94AB-6A486DD3F435}" type="presOf" srcId="{D5B89682-0D25-9945-AB26-55F958656472}" destId="{E9665102-E53D-FF4F-9CA9-118901153791}" srcOrd="0" destOrd="0" presId="urn:microsoft.com/office/officeart/2005/8/layout/vList5"/>
    <dgm:cxn modelId="{EBDE1882-BC53-F842-A451-285AB7FB7DB4}" srcId="{07B9F384-0101-C243-BBBE-FA2F705336F7}" destId="{3844131B-2319-5B43-B642-11B56D4A947F}" srcOrd="0" destOrd="0" parTransId="{A0544C85-CF24-B244-ABC0-547A30742029}" sibTransId="{6422C104-083E-0E49-9C18-840CF0587311}"/>
    <dgm:cxn modelId="{0E1F6E76-D176-D244-B3F9-877C851978C0}" srcId="{BEC12BAF-8B76-8945-BD7E-32A2D1A7CD9E}" destId="{B1AABE60-A826-9D49-A501-1F8514B5954C}" srcOrd="1" destOrd="0" parTransId="{F8DEC74A-73A9-8747-B133-004A77615FAF}" sibTransId="{A318DE53-3E9B-1744-8359-B3F0F622FFF5}"/>
    <dgm:cxn modelId="{24D7B9E0-5B63-AF4C-B5F4-ED0EE88F43BE}" type="presOf" srcId="{07B9F384-0101-C243-BBBE-FA2F705336F7}" destId="{080E5204-AE7F-4143-BC72-A0931EE1889E}" srcOrd="0" destOrd="0" presId="urn:microsoft.com/office/officeart/2005/8/layout/vList5"/>
    <dgm:cxn modelId="{0BCB1B8F-4CB6-6E45-BF93-FCC1A685A61D}" srcId="{BEC12BAF-8B76-8945-BD7E-32A2D1A7CD9E}" destId="{D5B89682-0D25-9945-AB26-55F958656472}" srcOrd="2" destOrd="0" parTransId="{623A6EA0-9A69-8644-9C6B-6CF51D22ACC2}" sibTransId="{FF3CFC0B-0C51-9849-A6D2-313D22050CBB}"/>
    <dgm:cxn modelId="{94F4BDF5-5EE8-934C-947F-613431CE329C}" type="presParOf" srcId="{DF6FEEC5-B9F0-2940-9121-2009239E0346}" destId="{2390D903-88BC-B84D-B5BE-A69E285C1E5D}" srcOrd="0" destOrd="0" presId="urn:microsoft.com/office/officeart/2005/8/layout/vList5"/>
    <dgm:cxn modelId="{A3A4BCA1-A492-A846-A364-96CD6B7A066B}" type="presParOf" srcId="{2390D903-88BC-B84D-B5BE-A69E285C1E5D}" destId="{080E5204-AE7F-4143-BC72-A0931EE1889E}" srcOrd="0" destOrd="0" presId="urn:microsoft.com/office/officeart/2005/8/layout/vList5"/>
    <dgm:cxn modelId="{C6B207E4-6A1C-D847-9283-15A64DE782CF}" type="presParOf" srcId="{2390D903-88BC-B84D-B5BE-A69E285C1E5D}" destId="{F01F02D9-C782-0647-825A-11CACE839D71}" srcOrd="1" destOrd="0" presId="urn:microsoft.com/office/officeart/2005/8/layout/vList5"/>
    <dgm:cxn modelId="{AC8C512E-D021-4B4F-99F6-44E315D0FC2A}" type="presParOf" srcId="{DF6FEEC5-B9F0-2940-9121-2009239E0346}" destId="{23EADADC-939C-AD40-815E-30120E78B477}" srcOrd="1" destOrd="0" presId="urn:microsoft.com/office/officeart/2005/8/layout/vList5"/>
    <dgm:cxn modelId="{23019F27-3A10-6040-B11B-A5BC923BDE43}" type="presParOf" srcId="{DF6FEEC5-B9F0-2940-9121-2009239E0346}" destId="{02D2C73C-44B3-C846-8700-63FAA828BFAF}" srcOrd="2" destOrd="0" presId="urn:microsoft.com/office/officeart/2005/8/layout/vList5"/>
    <dgm:cxn modelId="{8AF2C1DE-ECC6-ED4B-972D-E877F5AD6AE0}" type="presParOf" srcId="{02D2C73C-44B3-C846-8700-63FAA828BFAF}" destId="{44010BC4-283E-EF43-B25B-0FE0BF8F2911}" srcOrd="0" destOrd="0" presId="urn:microsoft.com/office/officeart/2005/8/layout/vList5"/>
    <dgm:cxn modelId="{DAEA5F9D-E52A-AA47-BFBD-0C55E2C4996D}" type="presParOf" srcId="{02D2C73C-44B3-C846-8700-63FAA828BFAF}" destId="{E1E67471-EE46-D249-9722-9CDC30B6618D}" srcOrd="1" destOrd="0" presId="urn:microsoft.com/office/officeart/2005/8/layout/vList5"/>
    <dgm:cxn modelId="{1F343B9F-D006-9541-BA8D-6445B8C43715}" type="presParOf" srcId="{DF6FEEC5-B9F0-2940-9121-2009239E0346}" destId="{11B1C181-2B82-CB4E-A4C2-96EECA0F5992}" srcOrd="3" destOrd="0" presId="urn:microsoft.com/office/officeart/2005/8/layout/vList5"/>
    <dgm:cxn modelId="{723F7D2E-ACC2-DD4B-AFCF-D4B2C8FB1A7C}" type="presParOf" srcId="{DF6FEEC5-B9F0-2940-9121-2009239E0346}" destId="{02CE8B69-D5CA-3244-BEB4-A9ABC5E9F27F}" srcOrd="4" destOrd="0" presId="urn:microsoft.com/office/officeart/2005/8/layout/vList5"/>
    <dgm:cxn modelId="{698DBB28-E43E-6A4B-9B19-02D2DB7B30A9}" type="presParOf" srcId="{02CE8B69-D5CA-3244-BEB4-A9ABC5E9F27F}" destId="{E9665102-E53D-FF4F-9CA9-118901153791}" srcOrd="0" destOrd="0" presId="urn:microsoft.com/office/officeart/2005/8/layout/vList5"/>
    <dgm:cxn modelId="{D3EA27AC-7A20-404D-8437-B5096FBD6C52}" type="presParOf" srcId="{02CE8B69-D5CA-3244-BEB4-A9ABC5E9F27F}" destId="{AA8F442A-9EEA-C843-AE10-EB516DD5D239}" srcOrd="1" destOrd="0" presId="urn:microsoft.com/office/officeart/2005/8/layout/vList5"/>
    <dgm:cxn modelId="{6CB5CFB8-B183-FA47-95B6-E5B208211351}" type="presParOf" srcId="{DF6FEEC5-B9F0-2940-9121-2009239E0346}" destId="{4A2BCA5E-9A94-AF4F-8C29-C40DF15BA80F}" srcOrd="5" destOrd="0" presId="urn:microsoft.com/office/officeart/2005/8/layout/vList5"/>
    <dgm:cxn modelId="{9C021995-6181-DA4A-B387-F5ADF9A1C0BE}" type="presParOf" srcId="{DF6FEEC5-B9F0-2940-9121-2009239E0346}" destId="{2D3CBE6E-A518-2144-A9A0-837AAB3F0A12}" srcOrd="6" destOrd="0" presId="urn:microsoft.com/office/officeart/2005/8/layout/vList5"/>
    <dgm:cxn modelId="{21C13A35-EA53-8C40-8C4C-D17678AEAB0D}" type="presParOf" srcId="{2D3CBE6E-A518-2144-A9A0-837AAB3F0A12}" destId="{455C3D00-51F1-A541-8531-AE770861E847}" srcOrd="0" destOrd="0" presId="urn:microsoft.com/office/officeart/2005/8/layout/vList5"/>
    <dgm:cxn modelId="{D4F93459-12D8-0949-8781-017F1393538C}" type="presParOf" srcId="{2D3CBE6E-A518-2144-A9A0-837AAB3F0A12}" destId="{4227D1C5-6ED5-1641-8EF3-87410C2E3E6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C12BAF-8B76-8945-BD7E-32A2D1A7CD9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34999A6-9CE7-BB4F-9769-8CDE6868FC57}">
      <dgm:prSet custT="1"/>
      <dgm:spPr/>
      <dgm:t>
        <a:bodyPr/>
        <a:lstStyle/>
        <a:p>
          <a:r>
            <a:rPr lang="en-US" sz="2800" b="1" dirty="0"/>
            <a:t>Co-occurrence Grouping</a:t>
          </a:r>
          <a:endParaRPr lang="en-EG" sz="2800" dirty="0"/>
        </a:p>
      </dgm:t>
    </dgm:pt>
    <dgm:pt modelId="{674F855B-BC60-A841-84F0-CE938EB62EBA}" type="parTrans" cxnId="{DC15E909-A651-0C4E-A71B-A3CC55729895}">
      <dgm:prSet/>
      <dgm:spPr/>
      <dgm:t>
        <a:bodyPr/>
        <a:lstStyle/>
        <a:p>
          <a:endParaRPr lang="en-US" sz="2400"/>
        </a:p>
      </dgm:t>
    </dgm:pt>
    <dgm:pt modelId="{BC2E3B03-AFEF-8743-998A-B1EB4C7E65A1}" type="sibTrans" cxnId="{DC15E909-A651-0C4E-A71B-A3CC55729895}">
      <dgm:prSet/>
      <dgm:spPr/>
      <dgm:t>
        <a:bodyPr/>
        <a:lstStyle/>
        <a:p>
          <a:endParaRPr lang="en-US" sz="2400"/>
        </a:p>
      </dgm:t>
    </dgm:pt>
    <dgm:pt modelId="{8FE85352-8CA1-2640-A8F6-F3E400764060}">
      <dgm:prSet custT="1"/>
      <dgm:spPr/>
      <dgm:t>
        <a:bodyPr/>
        <a:lstStyle/>
        <a:p>
          <a:r>
            <a:rPr lang="en-US" sz="2800" b="1" dirty="0"/>
            <a:t>Profiling</a:t>
          </a:r>
          <a:endParaRPr lang="en-EG" sz="2800" dirty="0"/>
        </a:p>
      </dgm:t>
    </dgm:pt>
    <dgm:pt modelId="{1F0E0AE9-68F3-9D41-A1C6-A2E5295A8287}" type="parTrans" cxnId="{B6AB8BCC-E4DF-F345-9A17-6CA344B04019}">
      <dgm:prSet/>
      <dgm:spPr/>
      <dgm:t>
        <a:bodyPr/>
        <a:lstStyle/>
        <a:p>
          <a:endParaRPr lang="en-US" sz="2400"/>
        </a:p>
      </dgm:t>
    </dgm:pt>
    <dgm:pt modelId="{6F8216F6-C5C9-6445-9414-88A50591A39B}" type="sibTrans" cxnId="{B6AB8BCC-E4DF-F345-9A17-6CA344B04019}">
      <dgm:prSet/>
      <dgm:spPr/>
      <dgm:t>
        <a:bodyPr/>
        <a:lstStyle/>
        <a:p>
          <a:endParaRPr lang="en-US" sz="2400"/>
        </a:p>
      </dgm:t>
    </dgm:pt>
    <dgm:pt modelId="{808E6DA9-B2FF-4848-AA52-75CB25EF4B86}">
      <dgm:prSet custT="1"/>
      <dgm:spPr/>
      <dgm:t>
        <a:bodyPr/>
        <a:lstStyle/>
        <a:p>
          <a:r>
            <a:rPr lang="en-US" sz="2800" b="1" dirty="0"/>
            <a:t>Link Prediction</a:t>
          </a:r>
          <a:endParaRPr lang="en-EG" sz="2800" dirty="0"/>
        </a:p>
      </dgm:t>
    </dgm:pt>
    <dgm:pt modelId="{A7B06CC5-3D9E-F342-9E50-4DF611165E39}" type="parTrans" cxnId="{6E42CF1C-E50D-F44A-9E01-4024E51F345D}">
      <dgm:prSet/>
      <dgm:spPr/>
      <dgm:t>
        <a:bodyPr/>
        <a:lstStyle/>
        <a:p>
          <a:endParaRPr lang="en-US" sz="2400"/>
        </a:p>
      </dgm:t>
    </dgm:pt>
    <dgm:pt modelId="{BD514878-A239-2246-9BCF-9C1E4E3F3FAF}" type="sibTrans" cxnId="{6E42CF1C-E50D-F44A-9E01-4024E51F345D}">
      <dgm:prSet/>
      <dgm:spPr/>
      <dgm:t>
        <a:bodyPr/>
        <a:lstStyle/>
        <a:p>
          <a:endParaRPr lang="en-US" sz="2400"/>
        </a:p>
      </dgm:t>
    </dgm:pt>
    <dgm:pt modelId="{D88A546E-46F4-8B4E-A758-A15A8AF066B8}">
      <dgm:prSet custT="1"/>
      <dgm:spPr/>
      <dgm:t>
        <a:bodyPr/>
        <a:lstStyle/>
        <a:p>
          <a:r>
            <a:rPr lang="en-US" sz="2800" b="1" dirty="0"/>
            <a:t>Data Reduction</a:t>
          </a:r>
          <a:endParaRPr lang="en-EG" sz="2800" dirty="0"/>
        </a:p>
      </dgm:t>
    </dgm:pt>
    <dgm:pt modelId="{777BAA8F-CF64-5B4E-9BFB-C5A1ECBC2BB9}" type="parTrans" cxnId="{EA10A3F7-8CF7-E940-A316-2C69B2C9CFEA}">
      <dgm:prSet/>
      <dgm:spPr/>
      <dgm:t>
        <a:bodyPr/>
        <a:lstStyle/>
        <a:p>
          <a:endParaRPr lang="en-US" sz="2400"/>
        </a:p>
      </dgm:t>
    </dgm:pt>
    <dgm:pt modelId="{4788B9BA-F993-B241-93AA-9B4700B7FF95}" type="sibTrans" cxnId="{EA10A3F7-8CF7-E940-A316-2C69B2C9CFEA}">
      <dgm:prSet/>
      <dgm:spPr/>
      <dgm:t>
        <a:bodyPr/>
        <a:lstStyle/>
        <a:p>
          <a:endParaRPr lang="en-US" sz="2400"/>
        </a:p>
      </dgm:t>
    </dgm:pt>
    <dgm:pt modelId="{79B58667-E525-4C4C-99F0-80A2A53A7DDD}">
      <dgm:prSet custT="1"/>
      <dgm:spPr/>
      <dgm:t>
        <a:bodyPr/>
        <a:lstStyle/>
        <a:p>
          <a:r>
            <a:rPr lang="en-US" sz="2400" dirty="0"/>
            <a:t>Discover patterns in frequently co-occurring items (e.g., market basket analysis)</a:t>
          </a:r>
          <a:endParaRPr lang="en-EG" sz="2400" dirty="0"/>
        </a:p>
      </dgm:t>
    </dgm:pt>
    <dgm:pt modelId="{79EB9308-1CF9-7349-8FF2-D174D5076A42}" type="parTrans" cxnId="{ACE1BF3E-F778-4F45-8C5B-8F6E1B35A44A}">
      <dgm:prSet/>
      <dgm:spPr/>
      <dgm:t>
        <a:bodyPr/>
        <a:lstStyle/>
        <a:p>
          <a:endParaRPr lang="en-US" sz="2400"/>
        </a:p>
      </dgm:t>
    </dgm:pt>
    <dgm:pt modelId="{88276336-FF64-674A-B2BE-BD11F9CB5DBD}" type="sibTrans" cxnId="{ACE1BF3E-F778-4F45-8C5B-8F6E1B35A44A}">
      <dgm:prSet/>
      <dgm:spPr/>
      <dgm:t>
        <a:bodyPr/>
        <a:lstStyle/>
        <a:p>
          <a:endParaRPr lang="en-US" sz="2400"/>
        </a:p>
      </dgm:t>
    </dgm:pt>
    <dgm:pt modelId="{7CCB26F0-B278-E24A-A4BE-BA1D06D6A0B3}">
      <dgm:prSet custT="1"/>
      <dgm:spPr/>
      <dgm:t>
        <a:bodyPr/>
        <a:lstStyle/>
        <a:p>
          <a:r>
            <a:rPr lang="en-US" sz="2400" dirty="0"/>
            <a:t>Identify typical characteristics or behaviors of groups (e.g., loyal customers)</a:t>
          </a:r>
          <a:endParaRPr lang="en-EG" sz="2400" dirty="0"/>
        </a:p>
      </dgm:t>
    </dgm:pt>
    <dgm:pt modelId="{BB894F2B-3BD3-264E-A714-14FADE68179A}" type="parTrans" cxnId="{2EE79449-E03F-CD41-A31D-2570E34EDE5F}">
      <dgm:prSet/>
      <dgm:spPr/>
      <dgm:t>
        <a:bodyPr/>
        <a:lstStyle/>
        <a:p>
          <a:endParaRPr lang="en-US" sz="2400"/>
        </a:p>
      </dgm:t>
    </dgm:pt>
    <dgm:pt modelId="{F9DB29F2-D71F-0944-8266-8B98F6DCE087}" type="sibTrans" cxnId="{2EE79449-E03F-CD41-A31D-2570E34EDE5F}">
      <dgm:prSet/>
      <dgm:spPr/>
      <dgm:t>
        <a:bodyPr/>
        <a:lstStyle/>
        <a:p>
          <a:endParaRPr lang="en-US" sz="2400"/>
        </a:p>
      </dgm:t>
    </dgm:pt>
    <dgm:pt modelId="{B15A8161-A2F5-0B4D-8F08-A41609F8E5B9}">
      <dgm:prSet custT="1"/>
      <dgm:spPr/>
      <dgm:t>
        <a:bodyPr/>
        <a:lstStyle/>
        <a:p>
          <a:r>
            <a:rPr lang="en-US" sz="2400" dirty="0"/>
            <a:t>Anticipate connections between entities (e.g., friend recommendations)</a:t>
          </a:r>
          <a:endParaRPr lang="en-EG" sz="2400" dirty="0"/>
        </a:p>
      </dgm:t>
    </dgm:pt>
    <dgm:pt modelId="{06DF14C6-FFDD-9942-B4CC-F50B1C99C35A}" type="parTrans" cxnId="{6094BBEE-8567-1A4A-9951-BC107B813AD0}">
      <dgm:prSet/>
      <dgm:spPr/>
      <dgm:t>
        <a:bodyPr/>
        <a:lstStyle/>
        <a:p>
          <a:endParaRPr lang="en-US" sz="2400"/>
        </a:p>
      </dgm:t>
    </dgm:pt>
    <dgm:pt modelId="{056B3067-665E-6646-9036-68AE48CB4165}" type="sibTrans" cxnId="{6094BBEE-8567-1A4A-9951-BC107B813AD0}">
      <dgm:prSet/>
      <dgm:spPr/>
      <dgm:t>
        <a:bodyPr/>
        <a:lstStyle/>
        <a:p>
          <a:endParaRPr lang="en-US" sz="2400"/>
        </a:p>
      </dgm:t>
    </dgm:pt>
    <dgm:pt modelId="{A92D8C11-B599-7F48-AB6D-CE3DF17483ED}">
      <dgm:prSet custT="1"/>
      <dgm:spPr/>
      <dgm:t>
        <a:bodyPr/>
        <a:lstStyle/>
        <a:p>
          <a:r>
            <a:rPr lang="en-US" sz="2400" dirty="0"/>
            <a:t>Simplify datasets to essential variables (e.g., dimensionality reduction)</a:t>
          </a:r>
          <a:endParaRPr lang="en-EG" sz="2400" dirty="0"/>
        </a:p>
      </dgm:t>
    </dgm:pt>
    <dgm:pt modelId="{38AA43DB-366C-2E47-A58D-5826C627ECD2}" type="parTrans" cxnId="{6C352D74-3CA4-1147-AB99-33AE7DF68AAF}">
      <dgm:prSet/>
      <dgm:spPr/>
      <dgm:t>
        <a:bodyPr/>
        <a:lstStyle/>
        <a:p>
          <a:endParaRPr lang="en-US" sz="2400"/>
        </a:p>
      </dgm:t>
    </dgm:pt>
    <dgm:pt modelId="{080F1A1B-773F-5749-81C1-D26AA6FFB6F2}" type="sibTrans" cxnId="{6C352D74-3CA4-1147-AB99-33AE7DF68AAF}">
      <dgm:prSet/>
      <dgm:spPr/>
      <dgm:t>
        <a:bodyPr/>
        <a:lstStyle/>
        <a:p>
          <a:endParaRPr lang="en-US" sz="2400"/>
        </a:p>
      </dgm:t>
    </dgm:pt>
    <dgm:pt modelId="{DF6FEEC5-B9F0-2940-9121-2009239E0346}" type="pres">
      <dgm:prSet presAssocID="{BEC12BAF-8B76-8945-BD7E-32A2D1A7CD9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CB55EA-2A5A-0144-A669-6E570E985940}" type="pres">
      <dgm:prSet presAssocID="{E34999A6-9CE7-BB4F-9769-8CDE6868FC57}" presName="linNode" presStyleCnt="0"/>
      <dgm:spPr/>
    </dgm:pt>
    <dgm:pt modelId="{E2B1AB48-A7CF-5E4B-A0B1-92E703FBFD36}" type="pres">
      <dgm:prSet presAssocID="{E34999A6-9CE7-BB4F-9769-8CDE6868FC57}" presName="parentText" presStyleLbl="node1" presStyleIdx="0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20295D-52C7-AA43-8B21-5DE15AC4C890}" type="pres">
      <dgm:prSet presAssocID="{E34999A6-9CE7-BB4F-9769-8CDE6868FC57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121599-51DD-BC46-9486-CD920808EB15}" type="pres">
      <dgm:prSet presAssocID="{BC2E3B03-AFEF-8743-998A-B1EB4C7E65A1}" presName="sp" presStyleCnt="0"/>
      <dgm:spPr/>
    </dgm:pt>
    <dgm:pt modelId="{6A008304-F17C-0549-93A7-35AE44A9FF8F}" type="pres">
      <dgm:prSet presAssocID="{8FE85352-8CA1-2640-A8F6-F3E400764060}" presName="linNode" presStyleCnt="0"/>
      <dgm:spPr/>
    </dgm:pt>
    <dgm:pt modelId="{7C1CF25B-E91A-514E-A7C1-292468F1082C}" type="pres">
      <dgm:prSet presAssocID="{8FE85352-8CA1-2640-A8F6-F3E400764060}" presName="parentText" presStyleLbl="node1" presStyleIdx="1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A680E3-69D3-294B-BD81-1877AD6B1EFF}" type="pres">
      <dgm:prSet presAssocID="{8FE85352-8CA1-2640-A8F6-F3E400764060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0DC2DA-B3D6-DB44-A889-6FF4B7AB367F}" type="pres">
      <dgm:prSet presAssocID="{6F8216F6-C5C9-6445-9414-88A50591A39B}" presName="sp" presStyleCnt="0"/>
      <dgm:spPr/>
    </dgm:pt>
    <dgm:pt modelId="{407DAEFF-BECE-BC4A-8541-978D6B464726}" type="pres">
      <dgm:prSet presAssocID="{808E6DA9-B2FF-4848-AA52-75CB25EF4B86}" presName="linNode" presStyleCnt="0"/>
      <dgm:spPr/>
    </dgm:pt>
    <dgm:pt modelId="{65C12878-1B51-834C-BDF4-CA4C923614ED}" type="pres">
      <dgm:prSet presAssocID="{808E6DA9-B2FF-4848-AA52-75CB25EF4B86}" presName="parentText" presStyleLbl="node1" presStyleIdx="2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A4A208-F364-F845-82A0-96A42A7B8256}" type="pres">
      <dgm:prSet presAssocID="{808E6DA9-B2FF-4848-AA52-75CB25EF4B86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AD37F4-9B75-6645-B2AC-11B9D0929458}" type="pres">
      <dgm:prSet presAssocID="{BD514878-A239-2246-9BCF-9C1E4E3F3FAF}" presName="sp" presStyleCnt="0"/>
      <dgm:spPr/>
    </dgm:pt>
    <dgm:pt modelId="{08CE3FFE-E792-4648-A0B7-182590AF8044}" type="pres">
      <dgm:prSet presAssocID="{D88A546E-46F4-8B4E-A758-A15A8AF066B8}" presName="linNode" presStyleCnt="0"/>
      <dgm:spPr/>
    </dgm:pt>
    <dgm:pt modelId="{129DD745-7693-0A45-AE0D-71FB5333AB7B}" type="pres">
      <dgm:prSet presAssocID="{D88A546E-46F4-8B4E-A758-A15A8AF066B8}" presName="parentText" presStyleLbl="node1" presStyleIdx="3" presStyleCnt="4" custScaleX="8757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416627-752B-7347-A64A-8E35F3C8B891}" type="pres">
      <dgm:prSet presAssocID="{D88A546E-46F4-8B4E-A758-A15A8AF066B8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352D74-3CA4-1147-AB99-33AE7DF68AAF}" srcId="{D88A546E-46F4-8B4E-A758-A15A8AF066B8}" destId="{A92D8C11-B599-7F48-AB6D-CE3DF17483ED}" srcOrd="0" destOrd="0" parTransId="{38AA43DB-366C-2E47-A58D-5826C627ECD2}" sibTransId="{080F1A1B-773F-5749-81C1-D26AA6FFB6F2}"/>
    <dgm:cxn modelId="{52AA1DA5-905C-3E41-BDE4-A282F8752A5D}" type="presOf" srcId="{A92D8C11-B599-7F48-AB6D-CE3DF17483ED}" destId="{5B416627-752B-7347-A64A-8E35F3C8B891}" srcOrd="0" destOrd="0" presId="urn:microsoft.com/office/officeart/2005/8/layout/vList5"/>
    <dgm:cxn modelId="{A8894019-5C1B-0F48-8624-FE338988AD0A}" type="presOf" srcId="{D88A546E-46F4-8B4E-A758-A15A8AF066B8}" destId="{129DD745-7693-0A45-AE0D-71FB5333AB7B}" srcOrd="0" destOrd="0" presId="urn:microsoft.com/office/officeart/2005/8/layout/vList5"/>
    <dgm:cxn modelId="{320F5AE4-945C-A340-B485-F73738B32F04}" type="presOf" srcId="{E34999A6-9CE7-BB4F-9769-8CDE6868FC57}" destId="{E2B1AB48-A7CF-5E4B-A0B1-92E703FBFD36}" srcOrd="0" destOrd="0" presId="urn:microsoft.com/office/officeart/2005/8/layout/vList5"/>
    <dgm:cxn modelId="{B6AB8BCC-E4DF-F345-9A17-6CA344B04019}" srcId="{BEC12BAF-8B76-8945-BD7E-32A2D1A7CD9E}" destId="{8FE85352-8CA1-2640-A8F6-F3E400764060}" srcOrd="1" destOrd="0" parTransId="{1F0E0AE9-68F3-9D41-A1C6-A2E5295A8287}" sibTransId="{6F8216F6-C5C9-6445-9414-88A50591A39B}"/>
    <dgm:cxn modelId="{6E42CF1C-E50D-F44A-9E01-4024E51F345D}" srcId="{BEC12BAF-8B76-8945-BD7E-32A2D1A7CD9E}" destId="{808E6DA9-B2FF-4848-AA52-75CB25EF4B86}" srcOrd="2" destOrd="0" parTransId="{A7B06CC5-3D9E-F342-9E50-4DF611165E39}" sibTransId="{BD514878-A239-2246-9BCF-9C1E4E3F3FAF}"/>
    <dgm:cxn modelId="{53CBAE0B-8325-F64D-B6CC-77D76C8B0989}" type="presOf" srcId="{808E6DA9-B2FF-4848-AA52-75CB25EF4B86}" destId="{65C12878-1B51-834C-BDF4-CA4C923614ED}" srcOrd="0" destOrd="0" presId="urn:microsoft.com/office/officeart/2005/8/layout/vList5"/>
    <dgm:cxn modelId="{6094BBEE-8567-1A4A-9951-BC107B813AD0}" srcId="{808E6DA9-B2FF-4848-AA52-75CB25EF4B86}" destId="{B15A8161-A2F5-0B4D-8F08-A41609F8E5B9}" srcOrd="0" destOrd="0" parTransId="{06DF14C6-FFDD-9942-B4CC-F50B1C99C35A}" sibTransId="{056B3067-665E-6646-9036-68AE48CB4165}"/>
    <dgm:cxn modelId="{88DDA8CF-C0DB-A14F-8F86-CC89463FB30D}" type="presOf" srcId="{8FE85352-8CA1-2640-A8F6-F3E400764060}" destId="{7C1CF25B-E91A-514E-A7C1-292468F1082C}" srcOrd="0" destOrd="0" presId="urn:microsoft.com/office/officeart/2005/8/layout/vList5"/>
    <dgm:cxn modelId="{FFCCA0EA-B4A6-7141-98E1-71E289B82DF0}" type="presOf" srcId="{BEC12BAF-8B76-8945-BD7E-32A2D1A7CD9E}" destId="{DF6FEEC5-B9F0-2940-9121-2009239E0346}" srcOrd="0" destOrd="0" presId="urn:microsoft.com/office/officeart/2005/8/layout/vList5"/>
    <dgm:cxn modelId="{2EE79449-E03F-CD41-A31D-2570E34EDE5F}" srcId="{8FE85352-8CA1-2640-A8F6-F3E400764060}" destId="{7CCB26F0-B278-E24A-A4BE-BA1D06D6A0B3}" srcOrd="0" destOrd="0" parTransId="{BB894F2B-3BD3-264E-A714-14FADE68179A}" sibTransId="{F9DB29F2-D71F-0944-8266-8B98F6DCE087}"/>
    <dgm:cxn modelId="{92CD2A23-A0FB-CA46-B1EB-02ECE0860520}" type="presOf" srcId="{B15A8161-A2F5-0B4D-8F08-A41609F8E5B9}" destId="{BBA4A208-F364-F845-82A0-96A42A7B8256}" srcOrd="0" destOrd="0" presId="urn:microsoft.com/office/officeart/2005/8/layout/vList5"/>
    <dgm:cxn modelId="{DC15E909-A651-0C4E-A71B-A3CC55729895}" srcId="{BEC12BAF-8B76-8945-BD7E-32A2D1A7CD9E}" destId="{E34999A6-9CE7-BB4F-9769-8CDE6868FC57}" srcOrd="0" destOrd="0" parTransId="{674F855B-BC60-A841-84F0-CE938EB62EBA}" sibTransId="{BC2E3B03-AFEF-8743-998A-B1EB4C7E65A1}"/>
    <dgm:cxn modelId="{65203990-7B34-F64A-9086-6F7C14922297}" type="presOf" srcId="{7CCB26F0-B278-E24A-A4BE-BA1D06D6A0B3}" destId="{8FA680E3-69D3-294B-BD81-1877AD6B1EFF}" srcOrd="0" destOrd="0" presId="urn:microsoft.com/office/officeart/2005/8/layout/vList5"/>
    <dgm:cxn modelId="{ACE1BF3E-F778-4F45-8C5B-8F6E1B35A44A}" srcId="{E34999A6-9CE7-BB4F-9769-8CDE6868FC57}" destId="{79B58667-E525-4C4C-99F0-80A2A53A7DDD}" srcOrd="0" destOrd="0" parTransId="{79EB9308-1CF9-7349-8FF2-D174D5076A42}" sibTransId="{88276336-FF64-674A-B2BE-BD11F9CB5DBD}"/>
    <dgm:cxn modelId="{F62F945D-270A-5043-A9AB-9F92D282BADC}" type="presOf" srcId="{79B58667-E525-4C4C-99F0-80A2A53A7DDD}" destId="{4D20295D-52C7-AA43-8B21-5DE15AC4C890}" srcOrd="0" destOrd="0" presId="urn:microsoft.com/office/officeart/2005/8/layout/vList5"/>
    <dgm:cxn modelId="{EA10A3F7-8CF7-E940-A316-2C69B2C9CFEA}" srcId="{BEC12BAF-8B76-8945-BD7E-32A2D1A7CD9E}" destId="{D88A546E-46F4-8B4E-A758-A15A8AF066B8}" srcOrd="3" destOrd="0" parTransId="{777BAA8F-CF64-5B4E-9BFB-C5A1ECBC2BB9}" sibTransId="{4788B9BA-F993-B241-93AA-9B4700B7FF95}"/>
    <dgm:cxn modelId="{36316E2C-ADE0-2C43-A15B-83B9DB2F9D23}" type="presParOf" srcId="{DF6FEEC5-B9F0-2940-9121-2009239E0346}" destId="{1FCB55EA-2A5A-0144-A669-6E570E985940}" srcOrd="0" destOrd="0" presId="urn:microsoft.com/office/officeart/2005/8/layout/vList5"/>
    <dgm:cxn modelId="{454FBDD5-8814-9543-A372-048151775155}" type="presParOf" srcId="{1FCB55EA-2A5A-0144-A669-6E570E985940}" destId="{E2B1AB48-A7CF-5E4B-A0B1-92E703FBFD36}" srcOrd="0" destOrd="0" presId="urn:microsoft.com/office/officeart/2005/8/layout/vList5"/>
    <dgm:cxn modelId="{0D3E1828-B9BC-F043-B92C-EDFFB48A6613}" type="presParOf" srcId="{1FCB55EA-2A5A-0144-A669-6E570E985940}" destId="{4D20295D-52C7-AA43-8B21-5DE15AC4C890}" srcOrd="1" destOrd="0" presId="urn:microsoft.com/office/officeart/2005/8/layout/vList5"/>
    <dgm:cxn modelId="{AC92A8C8-EB74-224E-8352-1E700767B8AD}" type="presParOf" srcId="{DF6FEEC5-B9F0-2940-9121-2009239E0346}" destId="{F0121599-51DD-BC46-9486-CD920808EB15}" srcOrd="1" destOrd="0" presId="urn:microsoft.com/office/officeart/2005/8/layout/vList5"/>
    <dgm:cxn modelId="{C4F1CFC3-CFE8-F746-AA87-55F88B1421B2}" type="presParOf" srcId="{DF6FEEC5-B9F0-2940-9121-2009239E0346}" destId="{6A008304-F17C-0549-93A7-35AE44A9FF8F}" srcOrd="2" destOrd="0" presId="urn:microsoft.com/office/officeart/2005/8/layout/vList5"/>
    <dgm:cxn modelId="{8FC7AD3B-5D6E-644D-8591-EF7BBF2CA576}" type="presParOf" srcId="{6A008304-F17C-0549-93A7-35AE44A9FF8F}" destId="{7C1CF25B-E91A-514E-A7C1-292468F1082C}" srcOrd="0" destOrd="0" presId="urn:microsoft.com/office/officeart/2005/8/layout/vList5"/>
    <dgm:cxn modelId="{C077CC19-78A3-9F4C-BE81-513568F3EA50}" type="presParOf" srcId="{6A008304-F17C-0549-93A7-35AE44A9FF8F}" destId="{8FA680E3-69D3-294B-BD81-1877AD6B1EFF}" srcOrd="1" destOrd="0" presId="urn:microsoft.com/office/officeart/2005/8/layout/vList5"/>
    <dgm:cxn modelId="{2D120CF9-95E7-9A4D-BBD1-596B537B6BD9}" type="presParOf" srcId="{DF6FEEC5-B9F0-2940-9121-2009239E0346}" destId="{C70DC2DA-B3D6-DB44-A889-6FF4B7AB367F}" srcOrd="3" destOrd="0" presId="urn:microsoft.com/office/officeart/2005/8/layout/vList5"/>
    <dgm:cxn modelId="{921732E8-E472-E548-A2FB-92B821686B29}" type="presParOf" srcId="{DF6FEEC5-B9F0-2940-9121-2009239E0346}" destId="{407DAEFF-BECE-BC4A-8541-978D6B464726}" srcOrd="4" destOrd="0" presId="urn:microsoft.com/office/officeart/2005/8/layout/vList5"/>
    <dgm:cxn modelId="{CF4A5BF5-B4E0-6749-8E27-DE5098DEC60B}" type="presParOf" srcId="{407DAEFF-BECE-BC4A-8541-978D6B464726}" destId="{65C12878-1B51-834C-BDF4-CA4C923614ED}" srcOrd="0" destOrd="0" presId="urn:microsoft.com/office/officeart/2005/8/layout/vList5"/>
    <dgm:cxn modelId="{43D91B22-24B1-4542-B897-4E9189CA407F}" type="presParOf" srcId="{407DAEFF-BECE-BC4A-8541-978D6B464726}" destId="{BBA4A208-F364-F845-82A0-96A42A7B8256}" srcOrd="1" destOrd="0" presId="urn:microsoft.com/office/officeart/2005/8/layout/vList5"/>
    <dgm:cxn modelId="{406DAD26-3376-2847-B321-B1868E468BD3}" type="presParOf" srcId="{DF6FEEC5-B9F0-2940-9121-2009239E0346}" destId="{F4AD37F4-9B75-6645-B2AC-11B9D0929458}" srcOrd="5" destOrd="0" presId="urn:microsoft.com/office/officeart/2005/8/layout/vList5"/>
    <dgm:cxn modelId="{AD3D21EA-CFB0-124D-B5C5-F4FAF662D705}" type="presParOf" srcId="{DF6FEEC5-B9F0-2940-9121-2009239E0346}" destId="{08CE3FFE-E792-4648-A0B7-182590AF8044}" srcOrd="6" destOrd="0" presId="urn:microsoft.com/office/officeart/2005/8/layout/vList5"/>
    <dgm:cxn modelId="{F7B2FA52-D463-D44F-8A4C-50D7846C23AA}" type="presParOf" srcId="{08CE3FFE-E792-4648-A0B7-182590AF8044}" destId="{129DD745-7693-0A45-AE0D-71FB5333AB7B}" srcOrd="0" destOrd="0" presId="urn:microsoft.com/office/officeart/2005/8/layout/vList5"/>
    <dgm:cxn modelId="{1CF98577-3DDC-2549-904E-769DF1F3D6A3}" type="presParOf" srcId="{08CE3FFE-E792-4648-A0B7-182590AF8044}" destId="{5B416627-752B-7347-A64A-8E35F3C8B89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819D8BD-56B3-1946-A822-8252F04DD6EE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509B8E13-1678-D949-B3CE-4DCC1F88194E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Measure its distance to every training point</a:t>
          </a:r>
          <a:endParaRPr lang="en-US" dirty="0"/>
        </a:p>
      </dgm:t>
    </dgm:pt>
    <dgm:pt modelId="{F5973E57-A5C9-1C4E-B4C5-F43FCE2F6816}" type="parTrans" cxnId="{7FD7FB59-1613-C146-80DB-E01EA0662988}">
      <dgm:prSet/>
      <dgm:spPr/>
      <dgm:t>
        <a:bodyPr/>
        <a:lstStyle/>
        <a:p>
          <a:endParaRPr lang="en-US"/>
        </a:p>
      </dgm:t>
    </dgm:pt>
    <dgm:pt modelId="{EB4FCE49-0509-2E4C-8368-0D8AF0739AF5}" type="sibTrans" cxnId="{7FD7FB59-1613-C146-80DB-E01EA0662988}">
      <dgm:prSet/>
      <dgm:spPr/>
      <dgm:t>
        <a:bodyPr/>
        <a:lstStyle/>
        <a:p>
          <a:endParaRPr lang="en-US"/>
        </a:p>
      </dgm:t>
    </dgm:pt>
    <dgm:pt modelId="{EE02ABFE-F9C1-6843-B482-24401B1CA8F7}">
      <dgm:prSet/>
      <dgm:spPr/>
      <dgm:t>
        <a:bodyPr/>
        <a:lstStyle/>
        <a:p>
          <a:r>
            <a:rPr lang="en-US"/>
            <a:t>Find the k closest (nearest) examples</a:t>
          </a:r>
          <a:endParaRPr lang="en-US" dirty="0"/>
        </a:p>
      </dgm:t>
    </dgm:pt>
    <dgm:pt modelId="{D78A0861-F523-0545-BA2D-8B42EE904984}" type="parTrans" cxnId="{1F73973A-A814-2744-B412-BADF6BE90657}">
      <dgm:prSet/>
      <dgm:spPr/>
      <dgm:t>
        <a:bodyPr/>
        <a:lstStyle/>
        <a:p>
          <a:endParaRPr lang="en-US"/>
        </a:p>
      </dgm:t>
    </dgm:pt>
    <dgm:pt modelId="{0C4FB382-3532-6546-A721-0983B31BF91C}" type="sibTrans" cxnId="{1F73973A-A814-2744-B412-BADF6BE90657}">
      <dgm:prSet/>
      <dgm:spPr/>
      <dgm:t>
        <a:bodyPr/>
        <a:lstStyle/>
        <a:p>
          <a:endParaRPr lang="en-US"/>
        </a:p>
      </dgm:t>
    </dgm:pt>
    <dgm:pt modelId="{40766217-610D-3945-A7F7-FFC222A1C6C2}">
      <dgm:prSet/>
      <dgm:spPr/>
      <dgm:t>
        <a:bodyPr/>
        <a:lstStyle/>
        <a:p>
          <a:r>
            <a:rPr lang="en-US"/>
            <a:t>Predict the most common label among them</a:t>
          </a:r>
          <a:endParaRPr lang="en-US" dirty="0"/>
        </a:p>
      </dgm:t>
    </dgm:pt>
    <dgm:pt modelId="{11A9C011-63C3-6B49-9D1F-FE7B84ADAABE}" type="parTrans" cxnId="{4D65C33C-8D65-6849-9208-64E6C3C2568F}">
      <dgm:prSet/>
      <dgm:spPr/>
      <dgm:t>
        <a:bodyPr/>
        <a:lstStyle/>
        <a:p>
          <a:endParaRPr lang="en-US"/>
        </a:p>
      </dgm:t>
    </dgm:pt>
    <dgm:pt modelId="{87D99365-6527-AC45-94E0-E00119415225}" type="sibTrans" cxnId="{4D65C33C-8D65-6849-9208-64E6C3C2568F}">
      <dgm:prSet/>
      <dgm:spPr/>
      <dgm:t>
        <a:bodyPr/>
        <a:lstStyle/>
        <a:p>
          <a:endParaRPr lang="en-US"/>
        </a:p>
      </dgm:t>
    </dgm:pt>
    <dgm:pt modelId="{EC89BD8B-BE0D-1C4B-AD60-A20933F3CE39}" type="pres">
      <dgm:prSet presAssocID="{0819D8BD-56B3-1946-A822-8252F04DD6EE}" presName="Name0" presStyleCnt="0">
        <dgm:presLayoutVars>
          <dgm:dir/>
          <dgm:resizeHandles val="exact"/>
        </dgm:presLayoutVars>
      </dgm:prSet>
      <dgm:spPr/>
    </dgm:pt>
    <dgm:pt modelId="{A68D6CC1-EE57-0742-B56B-04B953E38E72}" type="pres">
      <dgm:prSet presAssocID="{509B8E13-1678-D949-B3CE-4DCC1F88194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227D11-7937-264F-85C6-608A95237925}" type="pres">
      <dgm:prSet presAssocID="{EB4FCE49-0509-2E4C-8368-0D8AF0739AF5}" presName="sibTrans" presStyleLbl="sibTrans2D1" presStyleIdx="0" presStyleCnt="2"/>
      <dgm:spPr/>
      <dgm:t>
        <a:bodyPr/>
        <a:lstStyle/>
        <a:p>
          <a:endParaRPr lang="en-US"/>
        </a:p>
      </dgm:t>
    </dgm:pt>
    <dgm:pt modelId="{A772971D-E7C3-DA48-89EE-C827D42266B9}" type="pres">
      <dgm:prSet presAssocID="{EB4FCE49-0509-2E4C-8368-0D8AF0739AF5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A2A88BD0-BA8B-534E-9D79-67FA5045E6CC}" type="pres">
      <dgm:prSet presAssocID="{EE02ABFE-F9C1-6843-B482-24401B1CA8F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E90C9D-80C5-ED4D-9D39-1D7267519B3D}" type="pres">
      <dgm:prSet presAssocID="{0C4FB382-3532-6546-A721-0983B31BF91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5F47E2E0-71D1-574B-96E5-762FDABCB413}" type="pres">
      <dgm:prSet presAssocID="{0C4FB382-3532-6546-A721-0983B31BF91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3AAFAE99-CCB1-B846-8F29-0D3C99E4A7C7}" type="pres">
      <dgm:prSet presAssocID="{40766217-610D-3945-A7F7-FFC222A1C6C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8E79B0-85D6-5E4F-B31F-99A97FD5F845}" type="presOf" srcId="{0819D8BD-56B3-1946-A822-8252F04DD6EE}" destId="{EC89BD8B-BE0D-1C4B-AD60-A20933F3CE39}" srcOrd="0" destOrd="0" presId="urn:microsoft.com/office/officeart/2005/8/layout/process1"/>
    <dgm:cxn modelId="{F58CC528-C158-B443-9B63-7EEEDF352503}" type="presOf" srcId="{EB4FCE49-0509-2E4C-8368-0D8AF0739AF5}" destId="{26227D11-7937-264F-85C6-608A95237925}" srcOrd="0" destOrd="0" presId="urn:microsoft.com/office/officeart/2005/8/layout/process1"/>
    <dgm:cxn modelId="{2297CE3B-7800-4E44-8E6B-6C97CC4C975A}" type="presOf" srcId="{0C4FB382-3532-6546-A721-0983B31BF91C}" destId="{33E90C9D-80C5-ED4D-9D39-1D7267519B3D}" srcOrd="0" destOrd="0" presId="urn:microsoft.com/office/officeart/2005/8/layout/process1"/>
    <dgm:cxn modelId="{5B5D7511-038B-464D-B691-F98E7DA71CFC}" type="presOf" srcId="{EE02ABFE-F9C1-6843-B482-24401B1CA8F7}" destId="{A2A88BD0-BA8B-534E-9D79-67FA5045E6CC}" srcOrd="0" destOrd="0" presId="urn:microsoft.com/office/officeart/2005/8/layout/process1"/>
    <dgm:cxn modelId="{11935F0B-8A32-294A-9C44-63775D6998E3}" type="presOf" srcId="{40766217-610D-3945-A7F7-FFC222A1C6C2}" destId="{3AAFAE99-CCB1-B846-8F29-0D3C99E4A7C7}" srcOrd="0" destOrd="0" presId="urn:microsoft.com/office/officeart/2005/8/layout/process1"/>
    <dgm:cxn modelId="{B1B80A0E-8CA4-0044-8AE9-F572355322B6}" type="presOf" srcId="{EB4FCE49-0509-2E4C-8368-0D8AF0739AF5}" destId="{A772971D-E7C3-DA48-89EE-C827D42266B9}" srcOrd="1" destOrd="0" presId="urn:microsoft.com/office/officeart/2005/8/layout/process1"/>
    <dgm:cxn modelId="{1F73973A-A814-2744-B412-BADF6BE90657}" srcId="{0819D8BD-56B3-1946-A822-8252F04DD6EE}" destId="{EE02ABFE-F9C1-6843-B482-24401B1CA8F7}" srcOrd="1" destOrd="0" parTransId="{D78A0861-F523-0545-BA2D-8B42EE904984}" sibTransId="{0C4FB382-3532-6546-A721-0983B31BF91C}"/>
    <dgm:cxn modelId="{3EC81FDF-E98F-CB45-BB40-93FBF60A71A3}" type="presOf" srcId="{509B8E13-1678-D949-B3CE-4DCC1F88194E}" destId="{A68D6CC1-EE57-0742-B56B-04B953E38E72}" srcOrd="0" destOrd="0" presId="urn:microsoft.com/office/officeart/2005/8/layout/process1"/>
    <dgm:cxn modelId="{4D65C33C-8D65-6849-9208-64E6C3C2568F}" srcId="{0819D8BD-56B3-1946-A822-8252F04DD6EE}" destId="{40766217-610D-3945-A7F7-FFC222A1C6C2}" srcOrd="2" destOrd="0" parTransId="{11A9C011-63C3-6B49-9D1F-FE7B84ADAABE}" sibTransId="{87D99365-6527-AC45-94E0-E00119415225}"/>
    <dgm:cxn modelId="{708C8D59-10DC-2348-A8AB-7AF624311E2B}" type="presOf" srcId="{0C4FB382-3532-6546-A721-0983B31BF91C}" destId="{5F47E2E0-71D1-574B-96E5-762FDABCB413}" srcOrd="1" destOrd="0" presId="urn:microsoft.com/office/officeart/2005/8/layout/process1"/>
    <dgm:cxn modelId="{7FD7FB59-1613-C146-80DB-E01EA0662988}" srcId="{0819D8BD-56B3-1946-A822-8252F04DD6EE}" destId="{509B8E13-1678-D949-B3CE-4DCC1F88194E}" srcOrd="0" destOrd="0" parTransId="{F5973E57-A5C9-1C4E-B4C5-F43FCE2F6816}" sibTransId="{EB4FCE49-0509-2E4C-8368-0D8AF0739AF5}"/>
    <dgm:cxn modelId="{DA730E3F-48C8-A648-BF01-247F03F27E14}" type="presParOf" srcId="{EC89BD8B-BE0D-1C4B-AD60-A20933F3CE39}" destId="{A68D6CC1-EE57-0742-B56B-04B953E38E72}" srcOrd="0" destOrd="0" presId="urn:microsoft.com/office/officeart/2005/8/layout/process1"/>
    <dgm:cxn modelId="{D60C8914-1724-EB48-9259-51916A3E4E1F}" type="presParOf" srcId="{EC89BD8B-BE0D-1C4B-AD60-A20933F3CE39}" destId="{26227D11-7937-264F-85C6-608A95237925}" srcOrd="1" destOrd="0" presId="urn:microsoft.com/office/officeart/2005/8/layout/process1"/>
    <dgm:cxn modelId="{DE00CF43-4B2C-7C44-BEAB-554657DFCAB3}" type="presParOf" srcId="{26227D11-7937-264F-85C6-608A95237925}" destId="{A772971D-E7C3-DA48-89EE-C827D42266B9}" srcOrd="0" destOrd="0" presId="urn:microsoft.com/office/officeart/2005/8/layout/process1"/>
    <dgm:cxn modelId="{E4159339-77C7-8C4D-A61B-5A52FB7E8A28}" type="presParOf" srcId="{EC89BD8B-BE0D-1C4B-AD60-A20933F3CE39}" destId="{A2A88BD0-BA8B-534E-9D79-67FA5045E6CC}" srcOrd="2" destOrd="0" presId="urn:microsoft.com/office/officeart/2005/8/layout/process1"/>
    <dgm:cxn modelId="{C1239775-E3E6-A14E-8E9F-EC6BC6EB5CB1}" type="presParOf" srcId="{EC89BD8B-BE0D-1C4B-AD60-A20933F3CE39}" destId="{33E90C9D-80C5-ED4D-9D39-1D7267519B3D}" srcOrd="3" destOrd="0" presId="urn:microsoft.com/office/officeart/2005/8/layout/process1"/>
    <dgm:cxn modelId="{FE3C8739-EFAD-3845-B95F-5BA3464AE483}" type="presParOf" srcId="{33E90C9D-80C5-ED4D-9D39-1D7267519B3D}" destId="{5F47E2E0-71D1-574B-96E5-762FDABCB413}" srcOrd="0" destOrd="0" presId="urn:microsoft.com/office/officeart/2005/8/layout/process1"/>
    <dgm:cxn modelId="{F5E9C8D1-AFCD-FC4F-814E-F9A08DDB2FBA}" type="presParOf" srcId="{EC89BD8B-BE0D-1C4B-AD60-A20933F3CE39}" destId="{3AAFAE99-CCB1-B846-8F29-0D3C99E4A7C7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CC21FFA-8506-4F06-88C2-C06C04583FFC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CD9068E-30E0-482C-AB44-7B9A0949D56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You have a moderate-sized dataset</a:t>
          </a:r>
        </a:p>
      </dgm:t>
    </dgm:pt>
    <dgm:pt modelId="{50CF0A8F-3A34-4675-9ABA-8E08E72E7BEC}" type="parTrans" cxnId="{174A63A1-35E2-453A-A6F5-082DEA25D636}">
      <dgm:prSet/>
      <dgm:spPr/>
      <dgm:t>
        <a:bodyPr/>
        <a:lstStyle/>
        <a:p>
          <a:endParaRPr lang="en-US"/>
        </a:p>
      </dgm:t>
    </dgm:pt>
    <dgm:pt modelId="{BD0279A8-5D24-4E21-9195-0F8B89F93A6D}" type="sibTrans" cxnId="{174A63A1-35E2-453A-A6F5-082DEA25D63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8167A75-1F50-464C-9286-43C13EC8B71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Features are clean, scaled, and meaningful</a:t>
          </a:r>
        </a:p>
      </dgm:t>
    </dgm:pt>
    <dgm:pt modelId="{7B034335-167E-4499-AA3C-F47FE08DF795}" type="parTrans" cxnId="{329B5D05-C6B1-400B-8C2D-0EE0B28B9BEE}">
      <dgm:prSet/>
      <dgm:spPr/>
      <dgm:t>
        <a:bodyPr/>
        <a:lstStyle/>
        <a:p>
          <a:endParaRPr lang="en-US"/>
        </a:p>
      </dgm:t>
    </dgm:pt>
    <dgm:pt modelId="{ACFF4409-F0C6-4C97-B68E-08EC0214CF6E}" type="sibTrans" cxnId="{329B5D05-C6B1-400B-8C2D-0EE0B28B9BE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6870DBD-551C-433D-BB87-B1385107459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Classes are clearly clustered in feature space</a:t>
          </a:r>
        </a:p>
      </dgm:t>
    </dgm:pt>
    <dgm:pt modelId="{387599A7-8CDC-4A8E-AB4F-14A28705EF53}" type="parTrans" cxnId="{2F91010E-1EFA-4FA1-B84C-E743DF7EE81E}">
      <dgm:prSet/>
      <dgm:spPr/>
      <dgm:t>
        <a:bodyPr/>
        <a:lstStyle/>
        <a:p>
          <a:endParaRPr lang="en-US"/>
        </a:p>
      </dgm:t>
    </dgm:pt>
    <dgm:pt modelId="{DAD8EB69-BB6B-401C-AAE9-785EE87E2301}" type="sibTrans" cxnId="{2F91010E-1EFA-4FA1-B84C-E743DF7EE81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7C7A719-DC48-42A3-9F05-64688816F6E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You want a simple, interpretable baseline</a:t>
          </a:r>
        </a:p>
      </dgm:t>
    </dgm:pt>
    <dgm:pt modelId="{1D5CDE24-9EF7-4BBC-B789-4E87D786F5DC}" type="parTrans" cxnId="{FC00AE0D-5058-46F5-926C-A444A9F66F74}">
      <dgm:prSet/>
      <dgm:spPr/>
      <dgm:t>
        <a:bodyPr/>
        <a:lstStyle/>
        <a:p>
          <a:endParaRPr lang="en-US"/>
        </a:p>
      </dgm:t>
    </dgm:pt>
    <dgm:pt modelId="{A63DAA73-CB5C-43EF-9A52-37C44A0F866E}" type="sibTrans" cxnId="{FC00AE0D-5058-46F5-926C-A444A9F66F74}">
      <dgm:prSet/>
      <dgm:spPr/>
      <dgm:t>
        <a:bodyPr/>
        <a:lstStyle/>
        <a:p>
          <a:endParaRPr lang="en-US"/>
        </a:p>
      </dgm:t>
    </dgm:pt>
    <dgm:pt modelId="{0C9B4651-1483-439B-A4A6-E9DB54175BFE}" type="pres">
      <dgm:prSet presAssocID="{7CC21FFA-8506-4F06-88C2-C06C04583FFC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D25A1F0-5A53-4380-A082-3E0CE95C5994}" type="pres">
      <dgm:prSet presAssocID="{7CC21FFA-8506-4F06-88C2-C06C04583FFC}" presName="container" presStyleCnt="0">
        <dgm:presLayoutVars>
          <dgm:dir/>
          <dgm:resizeHandles val="exact"/>
        </dgm:presLayoutVars>
      </dgm:prSet>
      <dgm:spPr/>
    </dgm:pt>
    <dgm:pt modelId="{9C9D9EB9-1A60-4F26-85A5-C3FD6DD99DCB}" type="pres">
      <dgm:prSet presAssocID="{CCD9068E-30E0-482C-AB44-7B9A0949D565}" presName="compNode" presStyleCnt="0"/>
      <dgm:spPr/>
    </dgm:pt>
    <dgm:pt modelId="{5186E556-C231-4C3F-9C42-67CEF6F69C8B}" type="pres">
      <dgm:prSet presAssocID="{CCD9068E-30E0-482C-AB44-7B9A0949D565}" presName="iconBgRect" presStyleLbl="bgShp" presStyleIdx="0" presStyleCnt="4"/>
      <dgm:spPr/>
    </dgm:pt>
    <dgm:pt modelId="{FE6B2203-8E29-4347-AF8B-57223E7888E6}" type="pres">
      <dgm:prSet presAssocID="{CCD9068E-30E0-482C-AB44-7B9A0949D565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B1D24F32-8412-40A2-8E6B-A95AD7086CB6}" type="pres">
      <dgm:prSet presAssocID="{CCD9068E-30E0-482C-AB44-7B9A0949D565}" presName="spaceRect" presStyleCnt="0"/>
      <dgm:spPr/>
    </dgm:pt>
    <dgm:pt modelId="{8A869038-A831-4B34-BFC9-D610B118D7D8}" type="pres">
      <dgm:prSet presAssocID="{CCD9068E-30E0-482C-AB44-7B9A0949D565}" presName="textRect" presStyleLbl="revTx" presStyleIdx="0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97C91756-AAB9-4435-84D4-E57FD0FF1288}" type="pres">
      <dgm:prSet presAssocID="{BD0279A8-5D24-4E21-9195-0F8B89F93A6D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F2C1209-12D2-46CC-96CD-6FAE8C0FB53B}" type="pres">
      <dgm:prSet presAssocID="{08167A75-1F50-464C-9286-43C13EC8B710}" presName="compNode" presStyleCnt="0"/>
      <dgm:spPr/>
    </dgm:pt>
    <dgm:pt modelId="{5D58C9DE-4F9F-4C6D-B065-8D69192D95A6}" type="pres">
      <dgm:prSet presAssocID="{08167A75-1F50-464C-9286-43C13EC8B710}" presName="iconBgRect" presStyleLbl="bgShp" presStyleIdx="1" presStyleCnt="4"/>
      <dgm:spPr/>
    </dgm:pt>
    <dgm:pt modelId="{C8310330-43C3-4AC5-A0B0-1A877C29A4BF}" type="pres">
      <dgm:prSet presAssocID="{08167A75-1F50-464C-9286-43C13EC8B710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Workflow"/>
        </a:ext>
      </dgm:extLst>
    </dgm:pt>
    <dgm:pt modelId="{2653ACE6-7901-4EEB-9B2E-4A4C04A2BFDF}" type="pres">
      <dgm:prSet presAssocID="{08167A75-1F50-464C-9286-43C13EC8B710}" presName="spaceRect" presStyleCnt="0"/>
      <dgm:spPr/>
    </dgm:pt>
    <dgm:pt modelId="{6CBBB559-38CE-41D1-B6F8-EAA29CF3D794}" type="pres">
      <dgm:prSet presAssocID="{08167A75-1F50-464C-9286-43C13EC8B710}" presName="textRect" presStyleLbl="revTx" presStyleIdx="1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464E733D-553C-4165-9FBB-FFFF4D92650E}" type="pres">
      <dgm:prSet presAssocID="{ACFF4409-F0C6-4C97-B68E-08EC0214CF6E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00BB4FA-D6C8-4FDD-B55A-4B81CD1AA80D}" type="pres">
      <dgm:prSet presAssocID="{26870DBD-551C-433D-BB87-B13851074590}" presName="compNode" presStyleCnt="0"/>
      <dgm:spPr/>
    </dgm:pt>
    <dgm:pt modelId="{67E974FE-DE03-4ED5-83E3-5A373B56B92C}" type="pres">
      <dgm:prSet presAssocID="{26870DBD-551C-433D-BB87-B13851074590}" presName="iconBgRect" presStyleLbl="bgShp" presStyleIdx="2" presStyleCnt="4"/>
      <dgm:spPr/>
    </dgm:pt>
    <dgm:pt modelId="{0239A870-640B-46FE-B2BC-2B5414DD7F17}" type="pres">
      <dgm:prSet presAssocID="{26870DBD-551C-433D-BB87-B13851074590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B41C75B9-7714-4D66-B4E3-9AFF396D7507}" type="pres">
      <dgm:prSet presAssocID="{26870DBD-551C-433D-BB87-B13851074590}" presName="spaceRect" presStyleCnt="0"/>
      <dgm:spPr/>
    </dgm:pt>
    <dgm:pt modelId="{140668C9-4DBE-4321-A45D-A917DC2F6BEE}" type="pres">
      <dgm:prSet presAssocID="{26870DBD-551C-433D-BB87-B13851074590}" presName="textRect" presStyleLbl="revTx" presStyleIdx="2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E75300C7-48C2-47D2-AB52-6C4A437EFDBA}" type="pres">
      <dgm:prSet presAssocID="{DAD8EB69-BB6B-401C-AAE9-785EE87E230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27438A2E-474F-4B10-9ECF-39AA8707940E}" type="pres">
      <dgm:prSet presAssocID="{F7C7A719-DC48-42A3-9F05-64688816F6E2}" presName="compNode" presStyleCnt="0"/>
      <dgm:spPr/>
    </dgm:pt>
    <dgm:pt modelId="{779CF1F2-173E-480F-B9CC-F52CF4847FFE}" type="pres">
      <dgm:prSet presAssocID="{F7C7A719-DC48-42A3-9F05-64688816F6E2}" presName="iconBgRect" presStyleLbl="bgShp" presStyleIdx="3" presStyleCnt="4"/>
      <dgm:spPr/>
    </dgm:pt>
    <dgm:pt modelId="{3B3B81ED-7B76-4E77-97C6-08110D238948}" type="pres">
      <dgm:prSet presAssocID="{F7C7A719-DC48-42A3-9F05-64688816F6E2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able"/>
        </a:ext>
      </dgm:extLst>
    </dgm:pt>
    <dgm:pt modelId="{EAC5C09F-136B-4C61-97EE-23987F7B8E72}" type="pres">
      <dgm:prSet presAssocID="{F7C7A719-DC48-42A3-9F05-64688816F6E2}" presName="spaceRect" presStyleCnt="0"/>
      <dgm:spPr/>
    </dgm:pt>
    <dgm:pt modelId="{17422579-4035-4B48-B21D-428A06EDAC71}" type="pres">
      <dgm:prSet presAssocID="{F7C7A719-DC48-42A3-9F05-64688816F6E2}" presName="textRect" presStyleLbl="revTx" presStyleIdx="3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B2E8118-383D-4117-B44F-CCA0EB349B4B}" type="presOf" srcId="{F7C7A719-DC48-42A3-9F05-64688816F6E2}" destId="{17422579-4035-4B48-B21D-428A06EDAC71}" srcOrd="0" destOrd="0" presId="urn:microsoft.com/office/officeart/2018/2/layout/IconCircleList"/>
    <dgm:cxn modelId="{2F91010E-1EFA-4FA1-B84C-E743DF7EE81E}" srcId="{7CC21FFA-8506-4F06-88C2-C06C04583FFC}" destId="{26870DBD-551C-433D-BB87-B13851074590}" srcOrd="2" destOrd="0" parTransId="{387599A7-8CDC-4A8E-AB4F-14A28705EF53}" sibTransId="{DAD8EB69-BB6B-401C-AAE9-785EE87E2301}"/>
    <dgm:cxn modelId="{D4073DD1-D669-43AA-9DE4-2EE754907CC0}" type="presOf" srcId="{DAD8EB69-BB6B-401C-AAE9-785EE87E2301}" destId="{E75300C7-48C2-47D2-AB52-6C4A437EFDBA}" srcOrd="0" destOrd="0" presId="urn:microsoft.com/office/officeart/2018/2/layout/IconCircleList"/>
    <dgm:cxn modelId="{F256CD25-6C60-4953-A921-52E5E5E52C75}" type="presOf" srcId="{ACFF4409-F0C6-4C97-B68E-08EC0214CF6E}" destId="{464E733D-553C-4165-9FBB-FFFF4D92650E}" srcOrd="0" destOrd="0" presId="urn:microsoft.com/office/officeart/2018/2/layout/IconCircleList"/>
    <dgm:cxn modelId="{FC00AE0D-5058-46F5-926C-A444A9F66F74}" srcId="{7CC21FFA-8506-4F06-88C2-C06C04583FFC}" destId="{F7C7A719-DC48-42A3-9F05-64688816F6E2}" srcOrd="3" destOrd="0" parTransId="{1D5CDE24-9EF7-4BBC-B789-4E87D786F5DC}" sibTransId="{A63DAA73-CB5C-43EF-9A52-37C44A0F866E}"/>
    <dgm:cxn modelId="{9C83E174-F191-41B8-A9AD-35D4871B2EC9}" type="presOf" srcId="{26870DBD-551C-433D-BB87-B13851074590}" destId="{140668C9-4DBE-4321-A45D-A917DC2F6BEE}" srcOrd="0" destOrd="0" presId="urn:microsoft.com/office/officeart/2018/2/layout/IconCircleList"/>
    <dgm:cxn modelId="{DD5FFFEF-E20B-4C9E-B025-F86AFD7EEAC9}" type="presOf" srcId="{BD0279A8-5D24-4E21-9195-0F8B89F93A6D}" destId="{97C91756-AAB9-4435-84D4-E57FD0FF1288}" srcOrd="0" destOrd="0" presId="urn:microsoft.com/office/officeart/2018/2/layout/IconCircleList"/>
    <dgm:cxn modelId="{0459D37F-27C8-4669-B654-1E67142F2AF3}" type="presOf" srcId="{08167A75-1F50-464C-9286-43C13EC8B710}" destId="{6CBBB559-38CE-41D1-B6F8-EAA29CF3D794}" srcOrd="0" destOrd="0" presId="urn:microsoft.com/office/officeart/2018/2/layout/IconCircleList"/>
    <dgm:cxn modelId="{174A63A1-35E2-453A-A6F5-082DEA25D636}" srcId="{7CC21FFA-8506-4F06-88C2-C06C04583FFC}" destId="{CCD9068E-30E0-482C-AB44-7B9A0949D565}" srcOrd="0" destOrd="0" parTransId="{50CF0A8F-3A34-4675-9ABA-8E08E72E7BEC}" sibTransId="{BD0279A8-5D24-4E21-9195-0F8B89F93A6D}"/>
    <dgm:cxn modelId="{EABE7C6A-62EF-48A4-94E4-A1FAA1287A39}" type="presOf" srcId="{7CC21FFA-8506-4F06-88C2-C06C04583FFC}" destId="{0C9B4651-1483-439B-A4A6-E9DB54175BFE}" srcOrd="0" destOrd="0" presId="urn:microsoft.com/office/officeart/2018/2/layout/IconCircleList"/>
    <dgm:cxn modelId="{67EE328B-E1A7-4EB6-90A2-63E5322ED1D2}" type="presOf" srcId="{CCD9068E-30E0-482C-AB44-7B9A0949D565}" destId="{8A869038-A831-4B34-BFC9-D610B118D7D8}" srcOrd="0" destOrd="0" presId="urn:microsoft.com/office/officeart/2018/2/layout/IconCircleList"/>
    <dgm:cxn modelId="{329B5D05-C6B1-400B-8C2D-0EE0B28B9BEE}" srcId="{7CC21FFA-8506-4F06-88C2-C06C04583FFC}" destId="{08167A75-1F50-464C-9286-43C13EC8B710}" srcOrd="1" destOrd="0" parTransId="{7B034335-167E-4499-AA3C-F47FE08DF795}" sibTransId="{ACFF4409-F0C6-4C97-B68E-08EC0214CF6E}"/>
    <dgm:cxn modelId="{97928DAF-2D3B-4CEB-85FE-A92D04E569C6}" type="presParOf" srcId="{0C9B4651-1483-439B-A4A6-E9DB54175BFE}" destId="{BD25A1F0-5A53-4380-A082-3E0CE95C5994}" srcOrd="0" destOrd="0" presId="urn:microsoft.com/office/officeart/2018/2/layout/IconCircleList"/>
    <dgm:cxn modelId="{9D4DCF62-FE64-44F9-8D67-31ACD1138259}" type="presParOf" srcId="{BD25A1F0-5A53-4380-A082-3E0CE95C5994}" destId="{9C9D9EB9-1A60-4F26-85A5-C3FD6DD99DCB}" srcOrd="0" destOrd="0" presId="urn:microsoft.com/office/officeart/2018/2/layout/IconCircleList"/>
    <dgm:cxn modelId="{13043437-D99B-4A84-A174-0F01AA58DDAB}" type="presParOf" srcId="{9C9D9EB9-1A60-4F26-85A5-C3FD6DD99DCB}" destId="{5186E556-C231-4C3F-9C42-67CEF6F69C8B}" srcOrd="0" destOrd="0" presId="urn:microsoft.com/office/officeart/2018/2/layout/IconCircleList"/>
    <dgm:cxn modelId="{0E008A31-972E-4710-86EA-A6F1C56AC06D}" type="presParOf" srcId="{9C9D9EB9-1A60-4F26-85A5-C3FD6DD99DCB}" destId="{FE6B2203-8E29-4347-AF8B-57223E7888E6}" srcOrd="1" destOrd="0" presId="urn:microsoft.com/office/officeart/2018/2/layout/IconCircleList"/>
    <dgm:cxn modelId="{72D39E67-5BA6-440E-B863-722FC1A8E66C}" type="presParOf" srcId="{9C9D9EB9-1A60-4F26-85A5-C3FD6DD99DCB}" destId="{B1D24F32-8412-40A2-8E6B-A95AD7086CB6}" srcOrd="2" destOrd="0" presId="urn:microsoft.com/office/officeart/2018/2/layout/IconCircleList"/>
    <dgm:cxn modelId="{7622127F-9DCA-41A0-BC76-A6261877179E}" type="presParOf" srcId="{9C9D9EB9-1A60-4F26-85A5-C3FD6DD99DCB}" destId="{8A869038-A831-4B34-BFC9-D610B118D7D8}" srcOrd="3" destOrd="0" presId="urn:microsoft.com/office/officeart/2018/2/layout/IconCircleList"/>
    <dgm:cxn modelId="{B6E67B42-D745-4A7D-8E96-FE51265E6F3E}" type="presParOf" srcId="{BD25A1F0-5A53-4380-A082-3E0CE95C5994}" destId="{97C91756-AAB9-4435-84D4-E57FD0FF1288}" srcOrd="1" destOrd="0" presId="urn:microsoft.com/office/officeart/2018/2/layout/IconCircleList"/>
    <dgm:cxn modelId="{0F6B9BB8-71F7-4536-903E-5CB568DCCA30}" type="presParOf" srcId="{BD25A1F0-5A53-4380-A082-3E0CE95C5994}" destId="{DF2C1209-12D2-46CC-96CD-6FAE8C0FB53B}" srcOrd="2" destOrd="0" presId="urn:microsoft.com/office/officeart/2018/2/layout/IconCircleList"/>
    <dgm:cxn modelId="{E7F38486-6BAA-48F1-9CCE-1B2DBDF0C000}" type="presParOf" srcId="{DF2C1209-12D2-46CC-96CD-6FAE8C0FB53B}" destId="{5D58C9DE-4F9F-4C6D-B065-8D69192D95A6}" srcOrd="0" destOrd="0" presId="urn:microsoft.com/office/officeart/2018/2/layout/IconCircleList"/>
    <dgm:cxn modelId="{58A5BBB3-1BA3-4CBE-9B01-1B048F44F1BB}" type="presParOf" srcId="{DF2C1209-12D2-46CC-96CD-6FAE8C0FB53B}" destId="{C8310330-43C3-4AC5-A0B0-1A877C29A4BF}" srcOrd="1" destOrd="0" presId="urn:microsoft.com/office/officeart/2018/2/layout/IconCircleList"/>
    <dgm:cxn modelId="{DF7C26CA-D364-443E-A849-A62B6D680D05}" type="presParOf" srcId="{DF2C1209-12D2-46CC-96CD-6FAE8C0FB53B}" destId="{2653ACE6-7901-4EEB-9B2E-4A4C04A2BFDF}" srcOrd="2" destOrd="0" presId="urn:microsoft.com/office/officeart/2018/2/layout/IconCircleList"/>
    <dgm:cxn modelId="{987F644B-D88C-4392-9636-1CC0D5C5ED01}" type="presParOf" srcId="{DF2C1209-12D2-46CC-96CD-6FAE8C0FB53B}" destId="{6CBBB559-38CE-41D1-B6F8-EAA29CF3D794}" srcOrd="3" destOrd="0" presId="urn:microsoft.com/office/officeart/2018/2/layout/IconCircleList"/>
    <dgm:cxn modelId="{6B9DFA90-EFF1-4C1C-A8E0-12622448CAA7}" type="presParOf" srcId="{BD25A1F0-5A53-4380-A082-3E0CE95C5994}" destId="{464E733D-553C-4165-9FBB-FFFF4D92650E}" srcOrd="3" destOrd="0" presId="urn:microsoft.com/office/officeart/2018/2/layout/IconCircleList"/>
    <dgm:cxn modelId="{C4000273-37D1-408F-9284-F0C10B40C52F}" type="presParOf" srcId="{BD25A1F0-5A53-4380-A082-3E0CE95C5994}" destId="{700BB4FA-D6C8-4FDD-B55A-4B81CD1AA80D}" srcOrd="4" destOrd="0" presId="urn:microsoft.com/office/officeart/2018/2/layout/IconCircleList"/>
    <dgm:cxn modelId="{7E9B3482-0FBA-471B-A07F-3EFEEA519425}" type="presParOf" srcId="{700BB4FA-D6C8-4FDD-B55A-4B81CD1AA80D}" destId="{67E974FE-DE03-4ED5-83E3-5A373B56B92C}" srcOrd="0" destOrd="0" presId="urn:microsoft.com/office/officeart/2018/2/layout/IconCircleList"/>
    <dgm:cxn modelId="{D034E55E-FF32-41D9-846D-8310337DDF36}" type="presParOf" srcId="{700BB4FA-D6C8-4FDD-B55A-4B81CD1AA80D}" destId="{0239A870-640B-46FE-B2BC-2B5414DD7F17}" srcOrd="1" destOrd="0" presId="urn:microsoft.com/office/officeart/2018/2/layout/IconCircleList"/>
    <dgm:cxn modelId="{2810A4B7-DA61-4942-A785-7191637ACCA3}" type="presParOf" srcId="{700BB4FA-D6C8-4FDD-B55A-4B81CD1AA80D}" destId="{B41C75B9-7714-4D66-B4E3-9AFF396D7507}" srcOrd="2" destOrd="0" presId="urn:microsoft.com/office/officeart/2018/2/layout/IconCircleList"/>
    <dgm:cxn modelId="{A63BF33C-EC62-4341-BF2A-FB1CB2DD0500}" type="presParOf" srcId="{700BB4FA-D6C8-4FDD-B55A-4B81CD1AA80D}" destId="{140668C9-4DBE-4321-A45D-A917DC2F6BEE}" srcOrd="3" destOrd="0" presId="urn:microsoft.com/office/officeart/2018/2/layout/IconCircleList"/>
    <dgm:cxn modelId="{9A8C0943-41FE-4A3C-9FAD-025AE4F7EEA6}" type="presParOf" srcId="{BD25A1F0-5A53-4380-A082-3E0CE95C5994}" destId="{E75300C7-48C2-47D2-AB52-6C4A437EFDBA}" srcOrd="5" destOrd="0" presId="urn:microsoft.com/office/officeart/2018/2/layout/IconCircleList"/>
    <dgm:cxn modelId="{E5F4E7BB-8D03-4019-B7B5-2C5970504D6D}" type="presParOf" srcId="{BD25A1F0-5A53-4380-A082-3E0CE95C5994}" destId="{27438A2E-474F-4B10-9ECF-39AA8707940E}" srcOrd="6" destOrd="0" presId="urn:microsoft.com/office/officeart/2018/2/layout/IconCircleList"/>
    <dgm:cxn modelId="{02BB1393-6675-4CBB-AF56-AA7DF51FCD91}" type="presParOf" srcId="{27438A2E-474F-4B10-9ECF-39AA8707940E}" destId="{779CF1F2-173E-480F-B9CC-F52CF4847FFE}" srcOrd="0" destOrd="0" presId="urn:microsoft.com/office/officeart/2018/2/layout/IconCircleList"/>
    <dgm:cxn modelId="{110338E3-00B0-4248-AC88-3C9034C0F57F}" type="presParOf" srcId="{27438A2E-474F-4B10-9ECF-39AA8707940E}" destId="{3B3B81ED-7B76-4E77-97C6-08110D238948}" srcOrd="1" destOrd="0" presId="urn:microsoft.com/office/officeart/2018/2/layout/IconCircleList"/>
    <dgm:cxn modelId="{B4EED599-0BC0-4173-96DE-A00B1F730974}" type="presParOf" srcId="{27438A2E-474F-4B10-9ECF-39AA8707940E}" destId="{EAC5C09F-136B-4C61-97EE-23987F7B8E72}" srcOrd="2" destOrd="0" presId="urn:microsoft.com/office/officeart/2018/2/layout/IconCircleList"/>
    <dgm:cxn modelId="{2A23A88D-FEC6-426A-9E7F-6BEDC0FD8AD4}" type="presParOf" srcId="{27438A2E-474F-4B10-9ECF-39AA8707940E}" destId="{17422579-4035-4B48-B21D-428A06EDAC71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AB7D711-B86B-4336-BA6C-2F7D9B2B1C68}" type="doc">
      <dgm:prSet loTypeId="urn:microsoft.com/office/officeart/2005/8/layout/hierarchy4" loCatId="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020C021-8CE9-4114-AF52-AF9CC4C5E21B}">
      <dgm:prSet/>
      <dgm:spPr/>
      <dgm:t>
        <a:bodyPr/>
        <a:lstStyle/>
        <a:p>
          <a:r>
            <a:rPr lang="en-US" dirty="0"/>
            <a:t>Simple &amp; Intuitive: Easy to understand and explain</a:t>
          </a:r>
        </a:p>
      </dgm:t>
    </dgm:pt>
    <dgm:pt modelId="{F3337AB0-830A-4538-9004-DC8C82FC506F}" type="parTrans" cxnId="{F936C0E3-C90D-4880-9C09-8EC20642CC42}">
      <dgm:prSet/>
      <dgm:spPr/>
      <dgm:t>
        <a:bodyPr/>
        <a:lstStyle/>
        <a:p>
          <a:endParaRPr lang="en-US"/>
        </a:p>
      </dgm:t>
    </dgm:pt>
    <dgm:pt modelId="{12E523AE-C8B5-42A5-AC70-4641AAD53BFF}" type="sibTrans" cxnId="{F936C0E3-C90D-4880-9C09-8EC20642CC42}">
      <dgm:prSet/>
      <dgm:spPr/>
      <dgm:t>
        <a:bodyPr/>
        <a:lstStyle/>
        <a:p>
          <a:endParaRPr lang="en-US"/>
        </a:p>
      </dgm:t>
    </dgm:pt>
    <dgm:pt modelId="{F332F87E-C3F5-440F-A95F-4013AB05DF64}">
      <dgm:prSet/>
      <dgm:spPr/>
      <dgm:t>
        <a:bodyPr/>
        <a:lstStyle/>
        <a:p>
          <a:r>
            <a:rPr lang="en-US" dirty="0"/>
            <a:t>No training phase: Just store the data</a:t>
          </a:r>
        </a:p>
      </dgm:t>
    </dgm:pt>
    <dgm:pt modelId="{06CA1A33-5C05-459D-907F-BBB827275DB9}" type="parTrans" cxnId="{354DAE45-1A33-4CAE-94F3-58BCF9242E37}">
      <dgm:prSet/>
      <dgm:spPr/>
      <dgm:t>
        <a:bodyPr/>
        <a:lstStyle/>
        <a:p>
          <a:endParaRPr lang="en-US"/>
        </a:p>
      </dgm:t>
    </dgm:pt>
    <dgm:pt modelId="{816C0EFE-52FC-4624-8517-7CE876437AED}" type="sibTrans" cxnId="{354DAE45-1A33-4CAE-94F3-58BCF9242E37}">
      <dgm:prSet/>
      <dgm:spPr/>
      <dgm:t>
        <a:bodyPr/>
        <a:lstStyle/>
        <a:p>
          <a:endParaRPr lang="en-US"/>
        </a:p>
      </dgm:t>
    </dgm:pt>
    <dgm:pt modelId="{285DAF47-B87E-4872-8550-CB600426043C}">
      <dgm:prSet/>
      <dgm:spPr/>
      <dgm:t>
        <a:bodyPr/>
        <a:lstStyle/>
        <a:p>
          <a:r>
            <a:rPr lang="en-US"/>
            <a:t>Flexible decision boundaries: Works well with non-linear data</a:t>
          </a:r>
        </a:p>
      </dgm:t>
    </dgm:pt>
    <dgm:pt modelId="{DFA52FB4-306F-4927-ACC8-57EFE3110FCD}" type="parTrans" cxnId="{02004071-5612-4111-B73B-6C2ED11B4B14}">
      <dgm:prSet/>
      <dgm:spPr/>
      <dgm:t>
        <a:bodyPr/>
        <a:lstStyle/>
        <a:p>
          <a:endParaRPr lang="en-US"/>
        </a:p>
      </dgm:t>
    </dgm:pt>
    <dgm:pt modelId="{6760442C-09DE-4D39-8E8D-16F27106DE6B}" type="sibTrans" cxnId="{02004071-5612-4111-B73B-6C2ED11B4B14}">
      <dgm:prSet/>
      <dgm:spPr/>
      <dgm:t>
        <a:bodyPr/>
        <a:lstStyle/>
        <a:p>
          <a:endParaRPr lang="en-US"/>
        </a:p>
      </dgm:t>
    </dgm:pt>
    <dgm:pt modelId="{AC164014-5188-44A4-A294-2BF9578AE898}">
      <dgm:prSet/>
      <dgm:spPr/>
      <dgm:t>
        <a:bodyPr/>
        <a:lstStyle/>
        <a:p>
          <a:r>
            <a:rPr lang="en-US"/>
            <a:t>Naturally adapts as more data is added</a:t>
          </a:r>
        </a:p>
      </dgm:t>
    </dgm:pt>
    <dgm:pt modelId="{DB57EEF8-D2A9-4BEE-86F3-B261DDDE97D8}" type="parTrans" cxnId="{E88C52B6-A983-4EDF-B679-6BA2A3D4E553}">
      <dgm:prSet/>
      <dgm:spPr/>
      <dgm:t>
        <a:bodyPr/>
        <a:lstStyle/>
        <a:p>
          <a:endParaRPr lang="en-US"/>
        </a:p>
      </dgm:t>
    </dgm:pt>
    <dgm:pt modelId="{2C7C9491-F0D2-4D2B-B909-6ADA2AE63126}" type="sibTrans" cxnId="{E88C52B6-A983-4EDF-B679-6BA2A3D4E553}">
      <dgm:prSet/>
      <dgm:spPr/>
      <dgm:t>
        <a:bodyPr/>
        <a:lstStyle/>
        <a:p>
          <a:endParaRPr lang="en-US"/>
        </a:p>
      </dgm:t>
    </dgm:pt>
    <dgm:pt modelId="{175FA178-4D0D-1648-BDE9-6D9F679D202B}" type="pres">
      <dgm:prSet presAssocID="{BAB7D711-B86B-4336-BA6C-2F7D9B2B1C68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445A140F-3C6B-3F41-A70E-BA535A5449D2}" type="pres">
      <dgm:prSet presAssocID="{A020C021-8CE9-4114-AF52-AF9CC4C5E21B}" presName="vertOne" presStyleCnt="0"/>
      <dgm:spPr/>
    </dgm:pt>
    <dgm:pt modelId="{E34CA44C-773B-6D4E-86D2-9EC8F6471FA8}" type="pres">
      <dgm:prSet presAssocID="{A020C021-8CE9-4114-AF52-AF9CC4C5E21B}" presName="txOne" presStyleLbl="node0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691E047-62D1-C14B-8431-55DC6BFC414F}" type="pres">
      <dgm:prSet presAssocID="{A020C021-8CE9-4114-AF52-AF9CC4C5E21B}" presName="horzOne" presStyleCnt="0"/>
      <dgm:spPr/>
    </dgm:pt>
    <dgm:pt modelId="{6CA4E56B-A128-054E-A1F5-44783BC2D569}" type="pres">
      <dgm:prSet presAssocID="{12E523AE-C8B5-42A5-AC70-4641AAD53BFF}" presName="sibSpaceOne" presStyleCnt="0"/>
      <dgm:spPr/>
    </dgm:pt>
    <dgm:pt modelId="{00DD8782-9A33-544E-9B5D-AE5EEE07D029}" type="pres">
      <dgm:prSet presAssocID="{F332F87E-C3F5-440F-A95F-4013AB05DF64}" presName="vertOne" presStyleCnt="0"/>
      <dgm:spPr/>
    </dgm:pt>
    <dgm:pt modelId="{3CDC0748-651C-8A46-A5DC-99A60EAA624B}" type="pres">
      <dgm:prSet presAssocID="{F332F87E-C3F5-440F-A95F-4013AB05DF64}" presName="txOne" presStyleLbl="node0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394376A-F1B8-8F47-95B2-8D7A7FCB4135}" type="pres">
      <dgm:prSet presAssocID="{F332F87E-C3F5-440F-A95F-4013AB05DF64}" presName="horzOne" presStyleCnt="0"/>
      <dgm:spPr/>
    </dgm:pt>
    <dgm:pt modelId="{308B19F2-BFA0-534F-8715-D973ACB0DBBB}" type="pres">
      <dgm:prSet presAssocID="{816C0EFE-52FC-4624-8517-7CE876437AED}" presName="sibSpaceOne" presStyleCnt="0"/>
      <dgm:spPr/>
    </dgm:pt>
    <dgm:pt modelId="{6B8B0256-02BE-7C48-B22E-D6D5A0E62D84}" type="pres">
      <dgm:prSet presAssocID="{285DAF47-B87E-4872-8550-CB600426043C}" presName="vertOne" presStyleCnt="0"/>
      <dgm:spPr/>
    </dgm:pt>
    <dgm:pt modelId="{1E7B418E-36B5-C84E-BD2E-17B4104F21C7}" type="pres">
      <dgm:prSet presAssocID="{285DAF47-B87E-4872-8550-CB600426043C}" presName="txOne" presStyleLbl="node0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BC5F84A-89ED-CA49-8634-7162E180B62F}" type="pres">
      <dgm:prSet presAssocID="{285DAF47-B87E-4872-8550-CB600426043C}" presName="horzOne" presStyleCnt="0"/>
      <dgm:spPr/>
    </dgm:pt>
    <dgm:pt modelId="{D121DFB8-BBBA-AB4D-86BE-BA61AA39E158}" type="pres">
      <dgm:prSet presAssocID="{6760442C-09DE-4D39-8E8D-16F27106DE6B}" presName="sibSpaceOne" presStyleCnt="0"/>
      <dgm:spPr/>
    </dgm:pt>
    <dgm:pt modelId="{0AF69612-9C97-144D-B60E-EF4476201DD8}" type="pres">
      <dgm:prSet presAssocID="{AC164014-5188-44A4-A294-2BF9578AE898}" presName="vertOne" presStyleCnt="0"/>
      <dgm:spPr/>
    </dgm:pt>
    <dgm:pt modelId="{DF8F290F-10F4-D14C-96BA-EE87C9C4FD37}" type="pres">
      <dgm:prSet presAssocID="{AC164014-5188-44A4-A294-2BF9578AE898}" presName="txOne" presStyleLbl="node0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3E776F9-9891-C246-B8FE-2D8E2B04518B}" type="pres">
      <dgm:prSet presAssocID="{AC164014-5188-44A4-A294-2BF9578AE898}" presName="horzOne" presStyleCnt="0"/>
      <dgm:spPr/>
    </dgm:pt>
  </dgm:ptLst>
  <dgm:cxnLst>
    <dgm:cxn modelId="{F936C0E3-C90D-4880-9C09-8EC20642CC42}" srcId="{BAB7D711-B86B-4336-BA6C-2F7D9B2B1C68}" destId="{A020C021-8CE9-4114-AF52-AF9CC4C5E21B}" srcOrd="0" destOrd="0" parTransId="{F3337AB0-830A-4538-9004-DC8C82FC506F}" sibTransId="{12E523AE-C8B5-42A5-AC70-4641AAD53BFF}"/>
    <dgm:cxn modelId="{7BACB43C-E5EB-E144-B0DB-58256FD444C7}" type="presOf" srcId="{A020C021-8CE9-4114-AF52-AF9CC4C5E21B}" destId="{E34CA44C-773B-6D4E-86D2-9EC8F6471FA8}" srcOrd="0" destOrd="0" presId="urn:microsoft.com/office/officeart/2005/8/layout/hierarchy4"/>
    <dgm:cxn modelId="{6017BD49-0821-F746-B00C-B49AAC5C1809}" type="presOf" srcId="{AC164014-5188-44A4-A294-2BF9578AE898}" destId="{DF8F290F-10F4-D14C-96BA-EE87C9C4FD37}" srcOrd="0" destOrd="0" presId="urn:microsoft.com/office/officeart/2005/8/layout/hierarchy4"/>
    <dgm:cxn modelId="{02004071-5612-4111-B73B-6C2ED11B4B14}" srcId="{BAB7D711-B86B-4336-BA6C-2F7D9B2B1C68}" destId="{285DAF47-B87E-4872-8550-CB600426043C}" srcOrd="2" destOrd="0" parTransId="{DFA52FB4-306F-4927-ACC8-57EFE3110FCD}" sibTransId="{6760442C-09DE-4D39-8E8D-16F27106DE6B}"/>
    <dgm:cxn modelId="{E88C52B6-A983-4EDF-B679-6BA2A3D4E553}" srcId="{BAB7D711-B86B-4336-BA6C-2F7D9B2B1C68}" destId="{AC164014-5188-44A4-A294-2BF9578AE898}" srcOrd="3" destOrd="0" parTransId="{DB57EEF8-D2A9-4BEE-86F3-B261DDDE97D8}" sibTransId="{2C7C9491-F0D2-4D2B-B909-6ADA2AE63126}"/>
    <dgm:cxn modelId="{EF065996-B181-FF4A-9E1F-74217F382727}" type="presOf" srcId="{BAB7D711-B86B-4336-BA6C-2F7D9B2B1C68}" destId="{175FA178-4D0D-1648-BDE9-6D9F679D202B}" srcOrd="0" destOrd="0" presId="urn:microsoft.com/office/officeart/2005/8/layout/hierarchy4"/>
    <dgm:cxn modelId="{374DEA6E-AA88-2F42-9C73-18A73E3BE1FF}" type="presOf" srcId="{285DAF47-B87E-4872-8550-CB600426043C}" destId="{1E7B418E-36B5-C84E-BD2E-17B4104F21C7}" srcOrd="0" destOrd="0" presId="urn:microsoft.com/office/officeart/2005/8/layout/hierarchy4"/>
    <dgm:cxn modelId="{354DAE45-1A33-4CAE-94F3-58BCF9242E37}" srcId="{BAB7D711-B86B-4336-BA6C-2F7D9B2B1C68}" destId="{F332F87E-C3F5-440F-A95F-4013AB05DF64}" srcOrd="1" destOrd="0" parTransId="{06CA1A33-5C05-459D-907F-BBB827275DB9}" sibTransId="{816C0EFE-52FC-4624-8517-7CE876437AED}"/>
    <dgm:cxn modelId="{04387ADD-00E0-3E4A-9956-7E50F3EE181D}" type="presOf" srcId="{F332F87E-C3F5-440F-A95F-4013AB05DF64}" destId="{3CDC0748-651C-8A46-A5DC-99A60EAA624B}" srcOrd="0" destOrd="0" presId="urn:microsoft.com/office/officeart/2005/8/layout/hierarchy4"/>
    <dgm:cxn modelId="{4CD7CF79-1874-8243-AFD8-047B5F8C0E03}" type="presParOf" srcId="{175FA178-4D0D-1648-BDE9-6D9F679D202B}" destId="{445A140F-3C6B-3F41-A70E-BA535A5449D2}" srcOrd="0" destOrd="0" presId="urn:microsoft.com/office/officeart/2005/8/layout/hierarchy4"/>
    <dgm:cxn modelId="{5DE11061-1D9F-3A4D-934C-F47643B32D43}" type="presParOf" srcId="{445A140F-3C6B-3F41-A70E-BA535A5449D2}" destId="{E34CA44C-773B-6D4E-86D2-9EC8F6471FA8}" srcOrd="0" destOrd="0" presId="urn:microsoft.com/office/officeart/2005/8/layout/hierarchy4"/>
    <dgm:cxn modelId="{A25B2D7D-32E2-5D4E-B306-41E8E8601819}" type="presParOf" srcId="{445A140F-3C6B-3F41-A70E-BA535A5449D2}" destId="{2691E047-62D1-C14B-8431-55DC6BFC414F}" srcOrd="1" destOrd="0" presId="urn:microsoft.com/office/officeart/2005/8/layout/hierarchy4"/>
    <dgm:cxn modelId="{E000462A-AFBE-8844-9343-3F866046B82E}" type="presParOf" srcId="{175FA178-4D0D-1648-BDE9-6D9F679D202B}" destId="{6CA4E56B-A128-054E-A1F5-44783BC2D569}" srcOrd="1" destOrd="0" presId="urn:microsoft.com/office/officeart/2005/8/layout/hierarchy4"/>
    <dgm:cxn modelId="{2BDFF011-6E3B-D544-BD8F-857B695BB635}" type="presParOf" srcId="{175FA178-4D0D-1648-BDE9-6D9F679D202B}" destId="{00DD8782-9A33-544E-9B5D-AE5EEE07D029}" srcOrd="2" destOrd="0" presId="urn:microsoft.com/office/officeart/2005/8/layout/hierarchy4"/>
    <dgm:cxn modelId="{B3722829-5DBE-F54D-ABFE-786274519F13}" type="presParOf" srcId="{00DD8782-9A33-544E-9B5D-AE5EEE07D029}" destId="{3CDC0748-651C-8A46-A5DC-99A60EAA624B}" srcOrd="0" destOrd="0" presId="urn:microsoft.com/office/officeart/2005/8/layout/hierarchy4"/>
    <dgm:cxn modelId="{F8EA0B9F-12DE-D04F-89F5-5267DD1E94CB}" type="presParOf" srcId="{00DD8782-9A33-544E-9B5D-AE5EEE07D029}" destId="{1394376A-F1B8-8F47-95B2-8D7A7FCB4135}" srcOrd="1" destOrd="0" presId="urn:microsoft.com/office/officeart/2005/8/layout/hierarchy4"/>
    <dgm:cxn modelId="{F6796465-284E-AB49-BBC6-D7FB70BFEF1A}" type="presParOf" srcId="{175FA178-4D0D-1648-BDE9-6D9F679D202B}" destId="{308B19F2-BFA0-534F-8715-D973ACB0DBBB}" srcOrd="3" destOrd="0" presId="urn:microsoft.com/office/officeart/2005/8/layout/hierarchy4"/>
    <dgm:cxn modelId="{C236435A-646D-EA46-BDCD-A81A74C1927D}" type="presParOf" srcId="{175FA178-4D0D-1648-BDE9-6D9F679D202B}" destId="{6B8B0256-02BE-7C48-B22E-D6D5A0E62D84}" srcOrd="4" destOrd="0" presId="urn:microsoft.com/office/officeart/2005/8/layout/hierarchy4"/>
    <dgm:cxn modelId="{A0006A9B-38B0-2644-99A4-FCD5FC703464}" type="presParOf" srcId="{6B8B0256-02BE-7C48-B22E-D6D5A0E62D84}" destId="{1E7B418E-36B5-C84E-BD2E-17B4104F21C7}" srcOrd="0" destOrd="0" presId="urn:microsoft.com/office/officeart/2005/8/layout/hierarchy4"/>
    <dgm:cxn modelId="{3FA544F5-8D4C-D245-83A9-212F7DF56568}" type="presParOf" srcId="{6B8B0256-02BE-7C48-B22E-D6D5A0E62D84}" destId="{4BC5F84A-89ED-CA49-8634-7162E180B62F}" srcOrd="1" destOrd="0" presId="urn:microsoft.com/office/officeart/2005/8/layout/hierarchy4"/>
    <dgm:cxn modelId="{BCFE5541-055C-8C46-B424-AE94E33603F1}" type="presParOf" srcId="{175FA178-4D0D-1648-BDE9-6D9F679D202B}" destId="{D121DFB8-BBBA-AB4D-86BE-BA61AA39E158}" srcOrd="5" destOrd="0" presId="urn:microsoft.com/office/officeart/2005/8/layout/hierarchy4"/>
    <dgm:cxn modelId="{5FF52C31-2340-F043-B6DD-D19CA88A298F}" type="presParOf" srcId="{175FA178-4D0D-1648-BDE9-6D9F679D202B}" destId="{0AF69612-9C97-144D-B60E-EF4476201DD8}" srcOrd="6" destOrd="0" presId="urn:microsoft.com/office/officeart/2005/8/layout/hierarchy4"/>
    <dgm:cxn modelId="{859E2623-D0B0-CC4D-BDB3-6BE15A702BA3}" type="presParOf" srcId="{0AF69612-9C97-144D-B60E-EF4476201DD8}" destId="{DF8F290F-10F4-D14C-96BA-EE87C9C4FD37}" srcOrd="0" destOrd="0" presId="urn:microsoft.com/office/officeart/2005/8/layout/hierarchy4"/>
    <dgm:cxn modelId="{77177E56-D508-0F42-B054-EE2A4E54BF9E}" type="presParOf" srcId="{0AF69612-9C97-144D-B60E-EF4476201DD8}" destId="{F3E776F9-9891-C246-B8FE-2D8E2B04518B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E575519-16FC-A846-8BA6-E9CA78E9B2FC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09787A1-263E-BC41-8462-3EC8D058B98A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Dimensionality reduction (PCA)</a:t>
          </a:r>
        </a:p>
      </dgm:t>
    </dgm:pt>
    <dgm:pt modelId="{3F6A45B9-CBBE-0049-8D32-83C1E1A2B6B6}" type="parTrans" cxnId="{47FB595F-EB82-2645-8056-ED0CE367C42F}">
      <dgm:prSet/>
      <dgm:spPr/>
      <dgm:t>
        <a:bodyPr/>
        <a:lstStyle/>
        <a:p>
          <a:endParaRPr lang="en-US"/>
        </a:p>
      </dgm:t>
    </dgm:pt>
    <dgm:pt modelId="{4B3BD3AF-DCAB-1641-AB3D-E3978B404768}" type="sibTrans" cxnId="{47FB595F-EB82-2645-8056-ED0CE367C42F}">
      <dgm:prSet/>
      <dgm:spPr/>
      <dgm:t>
        <a:bodyPr/>
        <a:lstStyle/>
        <a:p>
          <a:endParaRPr lang="en-US"/>
        </a:p>
      </dgm:t>
    </dgm:pt>
    <dgm:pt modelId="{4ED55285-978B-CC48-AB28-566D81811A43}">
      <dgm:prSet/>
      <dgm:spPr/>
      <dgm:t>
        <a:bodyPr/>
        <a:lstStyle/>
        <a:p>
          <a:r>
            <a:rPr lang="en-US"/>
            <a:t>Feature selection</a:t>
          </a:r>
          <a:endParaRPr lang="en-US" dirty="0"/>
        </a:p>
      </dgm:t>
    </dgm:pt>
    <dgm:pt modelId="{2455C2F0-1FA9-2A4B-B1E8-D29F90F3649B}" type="parTrans" cxnId="{7EEAE915-7E03-934A-A664-9118E2179FF2}">
      <dgm:prSet/>
      <dgm:spPr/>
      <dgm:t>
        <a:bodyPr/>
        <a:lstStyle/>
        <a:p>
          <a:endParaRPr lang="en-US"/>
        </a:p>
      </dgm:t>
    </dgm:pt>
    <dgm:pt modelId="{A97F8FA3-BCC0-0145-BB57-8BA3C90536E0}" type="sibTrans" cxnId="{7EEAE915-7E03-934A-A664-9118E2179FF2}">
      <dgm:prSet/>
      <dgm:spPr/>
      <dgm:t>
        <a:bodyPr/>
        <a:lstStyle/>
        <a:p>
          <a:endParaRPr lang="en-US"/>
        </a:p>
      </dgm:t>
    </dgm:pt>
    <dgm:pt modelId="{AA14CBD4-FA46-D941-9480-C4B514B30B90}">
      <dgm:prSet/>
      <dgm:spPr/>
      <dgm:t>
        <a:bodyPr/>
        <a:lstStyle/>
        <a:p>
          <a:r>
            <a:rPr lang="en-US" dirty="0"/>
            <a:t>Distance metric learning</a:t>
          </a:r>
        </a:p>
      </dgm:t>
    </dgm:pt>
    <dgm:pt modelId="{7A6AE8BD-9EA6-214B-BD2C-B22D31FABA1D}" type="parTrans" cxnId="{C495248F-E2D6-6F4F-B409-3C037E689C1F}">
      <dgm:prSet/>
      <dgm:spPr/>
      <dgm:t>
        <a:bodyPr/>
        <a:lstStyle/>
        <a:p>
          <a:endParaRPr lang="en-US"/>
        </a:p>
      </dgm:t>
    </dgm:pt>
    <dgm:pt modelId="{EBB5DD9C-8D12-6543-AF63-A578B5197AA7}" type="sibTrans" cxnId="{C495248F-E2D6-6F4F-B409-3C037E689C1F}">
      <dgm:prSet/>
      <dgm:spPr/>
      <dgm:t>
        <a:bodyPr/>
        <a:lstStyle/>
        <a:p>
          <a:endParaRPr lang="en-US"/>
        </a:p>
      </dgm:t>
    </dgm:pt>
    <dgm:pt modelId="{36B61699-CE6D-BC47-B289-FD86AC7FE0E7}" type="pres">
      <dgm:prSet presAssocID="{5E575519-16FC-A846-8BA6-E9CA78E9B2F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D5714B3-0A00-4640-99CC-0CD86ABCA789}" type="pres">
      <dgm:prSet presAssocID="{F09787A1-263E-BC41-8462-3EC8D058B98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13F948-3F34-BE4E-9D3A-C234CAA4BC1F}" type="pres">
      <dgm:prSet presAssocID="{4B3BD3AF-DCAB-1641-AB3D-E3978B404768}" presName="sibTrans" presStyleCnt="0"/>
      <dgm:spPr/>
    </dgm:pt>
    <dgm:pt modelId="{7590B294-589E-7443-BBBB-218C153E6592}" type="pres">
      <dgm:prSet presAssocID="{4ED55285-978B-CC48-AB28-566D81811A4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FBEED9-CC8C-6244-B9B4-3A49FAAB8BB0}" type="pres">
      <dgm:prSet presAssocID="{A97F8FA3-BCC0-0145-BB57-8BA3C90536E0}" presName="sibTrans" presStyleCnt="0"/>
      <dgm:spPr/>
    </dgm:pt>
    <dgm:pt modelId="{BBAD110F-342E-FB4A-B587-112B50C0FA2E}" type="pres">
      <dgm:prSet presAssocID="{AA14CBD4-FA46-D941-9480-C4B514B30B9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EEAE915-7E03-934A-A664-9118E2179FF2}" srcId="{5E575519-16FC-A846-8BA6-E9CA78E9B2FC}" destId="{4ED55285-978B-CC48-AB28-566D81811A43}" srcOrd="1" destOrd="0" parTransId="{2455C2F0-1FA9-2A4B-B1E8-D29F90F3649B}" sibTransId="{A97F8FA3-BCC0-0145-BB57-8BA3C90536E0}"/>
    <dgm:cxn modelId="{47FB595F-EB82-2645-8056-ED0CE367C42F}" srcId="{5E575519-16FC-A846-8BA6-E9CA78E9B2FC}" destId="{F09787A1-263E-BC41-8462-3EC8D058B98A}" srcOrd="0" destOrd="0" parTransId="{3F6A45B9-CBBE-0049-8D32-83C1E1A2B6B6}" sibTransId="{4B3BD3AF-DCAB-1641-AB3D-E3978B404768}"/>
    <dgm:cxn modelId="{C495248F-E2D6-6F4F-B409-3C037E689C1F}" srcId="{5E575519-16FC-A846-8BA6-E9CA78E9B2FC}" destId="{AA14CBD4-FA46-D941-9480-C4B514B30B90}" srcOrd="2" destOrd="0" parTransId="{7A6AE8BD-9EA6-214B-BD2C-B22D31FABA1D}" sibTransId="{EBB5DD9C-8D12-6543-AF63-A578B5197AA7}"/>
    <dgm:cxn modelId="{59F42A55-C24A-A845-9C79-322AAF0FC0E4}" type="presOf" srcId="{5E575519-16FC-A846-8BA6-E9CA78E9B2FC}" destId="{36B61699-CE6D-BC47-B289-FD86AC7FE0E7}" srcOrd="0" destOrd="0" presId="urn:microsoft.com/office/officeart/2005/8/layout/default"/>
    <dgm:cxn modelId="{ED400658-8375-7048-AFA3-17C6BF19D2D5}" type="presOf" srcId="{F09787A1-263E-BC41-8462-3EC8D058B98A}" destId="{BD5714B3-0A00-4640-99CC-0CD86ABCA789}" srcOrd="0" destOrd="0" presId="urn:microsoft.com/office/officeart/2005/8/layout/default"/>
    <dgm:cxn modelId="{67FF3C78-19D2-5649-8180-28F931B2EB74}" type="presOf" srcId="{AA14CBD4-FA46-D941-9480-C4B514B30B90}" destId="{BBAD110F-342E-FB4A-B587-112B50C0FA2E}" srcOrd="0" destOrd="0" presId="urn:microsoft.com/office/officeart/2005/8/layout/default"/>
    <dgm:cxn modelId="{51E0806E-9F1D-6D44-A2A7-10539AC02B33}" type="presOf" srcId="{4ED55285-978B-CC48-AB28-566D81811A43}" destId="{7590B294-589E-7443-BBBB-218C153E6592}" srcOrd="0" destOrd="0" presId="urn:microsoft.com/office/officeart/2005/8/layout/default"/>
    <dgm:cxn modelId="{4CB3E32B-113F-4E4E-9B32-EE961958E0DD}" type="presParOf" srcId="{36B61699-CE6D-BC47-B289-FD86AC7FE0E7}" destId="{BD5714B3-0A00-4640-99CC-0CD86ABCA789}" srcOrd="0" destOrd="0" presId="urn:microsoft.com/office/officeart/2005/8/layout/default"/>
    <dgm:cxn modelId="{427EB8E6-7442-C846-8102-CE2CDBB4DF73}" type="presParOf" srcId="{36B61699-CE6D-BC47-B289-FD86AC7FE0E7}" destId="{D313F948-3F34-BE4E-9D3A-C234CAA4BC1F}" srcOrd="1" destOrd="0" presId="urn:microsoft.com/office/officeart/2005/8/layout/default"/>
    <dgm:cxn modelId="{659FAE9E-7013-7D43-9615-7D0D0093448A}" type="presParOf" srcId="{36B61699-CE6D-BC47-B289-FD86AC7FE0E7}" destId="{7590B294-589E-7443-BBBB-218C153E6592}" srcOrd="2" destOrd="0" presId="urn:microsoft.com/office/officeart/2005/8/layout/default"/>
    <dgm:cxn modelId="{80DC5D43-8EB4-9843-A3FB-508F7E586F54}" type="presParOf" srcId="{36B61699-CE6D-BC47-B289-FD86AC7FE0E7}" destId="{1FFBEED9-CC8C-6244-B9B4-3A49FAAB8BB0}" srcOrd="3" destOrd="0" presId="urn:microsoft.com/office/officeart/2005/8/layout/default"/>
    <dgm:cxn modelId="{F6552D44-9EEE-B64A-B210-9BC6200EEBB6}" type="presParOf" srcId="{36B61699-CE6D-BC47-B289-FD86AC7FE0E7}" destId="{BBAD110F-342E-FB4A-B587-112B50C0FA2E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59CC967-660A-4C56-85C0-B24E2FF80303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270689A-A185-4E4E-9F9D-0628B3CCB2E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Scale features (min-max or z-score normalization)</a:t>
          </a:r>
        </a:p>
      </dgm:t>
    </dgm:pt>
    <dgm:pt modelId="{8004B7C2-6F87-4A3B-9179-DAD264E282C6}" type="parTrans" cxnId="{302311F4-D168-4BBE-9B16-C07D43A89BC0}">
      <dgm:prSet/>
      <dgm:spPr/>
      <dgm:t>
        <a:bodyPr/>
        <a:lstStyle/>
        <a:p>
          <a:endParaRPr lang="en-US" sz="3600"/>
        </a:p>
      </dgm:t>
    </dgm:pt>
    <dgm:pt modelId="{542411B1-DC67-4518-9EB7-4477B23AFAF6}" type="sibTrans" cxnId="{302311F4-D168-4BBE-9B16-C07D43A89BC0}">
      <dgm:prSet/>
      <dgm:spPr/>
      <dgm:t>
        <a:bodyPr/>
        <a:lstStyle/>
        <a:p>
          <a:endParaRPr lang="en-US" sz="3600"/>
        </a:p>
      </dgm:t>
    </dgm:pt>
    <dgm:pt modelId="{D9B423E5-B2F8-4EAC-85FB-DBFDEC8FFBD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Remove irrelevant features (feature selection)</a:t>
          </a:r>
        </a:p>
      </dgm:t>
    </dgm:pt>
    <dgm:pt modelId="{34035530-D02B-49AC-970D-929D1B40E60B}" type="parTrans" cxnId="{FAA11A4A-944E-4B5E-8A2B-90C223BC4B89}">
      <dgm:prSet/>
      <dgm:spPr/>
      <dgm:t>
        <a:bodyPr/>
        <a:lstStyle/>
        <a:p>
          <a:endParaRPr lang="en-US" sz="3600"/>
        </a:p>
      </dgm:t>
    </dgm:pt>
    <dgm:pt modelId="{535796C6-E019-4D06-9448-0E5D5EC72813}" type="sibTrans" cxnId="{FAA11A4A-944E-4B5E-8A2B-90C223BC4B89}">
      <dgm:prSet/>
      <dgm:spPr/>
      <dgm:t>
        <a:bodyPr/>
        <a:lstStyle/>
        <a:p>
          <a:endParaRPr lang="en-US" sz="3600"/>
        </a:p>
      </dgm:t>
    </dgm:pt>
    <dgm:pt modelId="{38A56AF9-FD37-4A92-9AFF-870BADF9C1E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Use weighted voting if neighbors vary in proximity</a:t>
          </a:r>
        </a:p>
      </dgm:t>
    </dgm:pt>
    <dgm:pt modelId="{5224CF5E-2D3A-4832-BF3D-9483F7E5AFEE}" type="parTrans" cxnId="{81FFE519-1338-4B97-A79E-23CAF32F6BC9}">
      <dgm:prSet/>
      <dgm:spPr/>
      <dgm:t>
        <a:bodyPr/>
        <a:lstStyle/>
        <a:p>
          <a:endParaRPr lang="en-US" sz="3600"/>
        </a:p>
      </dgm:t>
    </dgm:pt>
    <dgm:pt modelId="{20ADA1ED-3851-4E8F-BE4D-E9070A85827A}" type="sibTrans" cxnId="{81FFE519-1338-4B97-A79E-23CAF32F6BC9}">
      <dgm:prSet/>
      <dgm:spPr/>
      <dgm:t>
        <a:bodyPr/>
        <a:lstStyle/>
        <a:p>
          <a:endParaRPr lang="en-US" sz="3600"/>
        </a:p>
      </dgm:t>
    </dgm:pt>
    <dgm:pt modelId="{EE7D590A-83BF-43DD-9023-751016A41AA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Tune k using cross-validation</a:t>
          </a:r>
        </a:p>
      </dgm:t>
    </dgm:pt>
    <dgm:pt modelId="{B4B92E0A-1BAF-466E-8362-DE230A1CF00F}" type="parTrans" cxnId="{13D1323F-FA3E-4ADA-A315-C05A47DCE527}">
      <dgm:prSet/>
      <dgm:spPr/>
      <dgm:t>
        <a:bodyPr/>
        <a:lstStyle/>
        <a:p>
          <a:endParaRPr lang="en-US" sz="3600"/>
        </a:p>
      </dgm:t>
    </dgm:pt>
    <dgm:pt modelId="{DE83C8D6-F8D7-4E41-8DFB-99D2D803B3E0}" type="sibTrans" cxnId="{13D1323F-FA3E-4ADA-A315-C05A47DCE527}">
      <dgm:prSet/>
      <dgm:spPr/>
      <dgm:t>
        <a:bodyPr/>
        <a:lstStyle/>
        <a:p>
          <a:endParaRPr lang="en-US" sz="3600"/>
        </a:p>
      </dgm:t>
    </dgm:pt>
    <dgm:pt modelId="{A0499B6C-8A27-4995-A986-F23C4EA470D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Apply dimensionality reduction (PCA, autoencoders) for high-dimensional data</a:t>
          </a:r>
        </a:p>
      </dgm:t>
    </dgm:pt>
    <dgm:pt modelId="{A5172910-3167-4301-A9B3-4C9497E88895}" type="parTrans" cxnId="{C731F8F6-BE13-43BA-BAEB-C0268013AA75}">
      <dgm:prSet/>
      <dgm:spPr/>
      <dgm:t>
        <a:bodyPr/>
        <a:lstStyle/>
        <a:p>
          <a:endParaRPr lang="en-US" sz="3600"/>
        </a:p>
      </dgm:t>
    </dgm:pt>
    <dgm:pt modelId="{52D83163-0B56-413A-9C20-ED98DB93CBA3}" type="sibTrans" cxnId="{C731F8F6-BE13-43BA-BAEB-C0268013AA75}">
      <dgm:prSet/>
      <dgm:spPr/>
      <dgm:t>
        <a:bodyPr/>
        <a:lstStyle/>
        <a:p>
          <a:endParaRPr lang="en-US" sz="3600"/>
        </a:p>
      </dgm:t>
    </dgm:pt>
    <dgm:pt modelId="{2DACE208-90EF-42B9-B3ED-626CF771944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Use approximate neighbors or indexing (e.g., Ball Trees) for speed</a:t>
          </a:r>
        </a:p>
      </dgm:t>
    </dgm:pt>
    <dgm:pt modelId="{629973F0-5188-4A0A-AAAF-BC41B67DB2C2}" type="parTrans" cxnId="{828EF978-87F3-46F8-9DF0-DA63FF925373}">
      <dgm:prSet/>
      <dgm:spPr/>
      <dgm:t>
        <a:bodyPr/>
        <a:lstStyle/>
        <a:p>
          <a:endParaRPr lang="en-US" sz="3600"/>
        </a:p>
      </dgm:t>
    </dgm:pt>
    <dgm:pt modelId="{7F5F4350-429A-4E42-A247-B341049A986A}" type="sibTrans" cxnId="{828EF978-87F3-46F8-9DF0-DA63FF925373}">
      <dgm:prSet/>
      <dgm:spPr/>
      <dgm:t>
        <a:bodyPr/>
        <a:lstStyle/>
        <a:p>
          <a:endParaRPr lang="en-US" sz="3600"/>
        </a:p>
      </dgm:t>
    </dgm:pt>
    <dgm:pt modelId="{EC7D2A17-57F8-45EA-BDEC-98340270FEA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Cleaning your data is as important as choosing the right k</a:t>
          </a:r>
        </a:p>
      </dgm:t>
    </dgm:pt>
    <dgm:pt modelId="{1837A8D2-3085-426F-8E23-7F032BA7DC5E}" type="parTrans" cxnId="{1A2D9D26-8192-4E45-A57D-7B2094C253A0}">
      <dgm:prSet/>
      <dgm:spPr/>
      <dgm:t>
        <a:bodyPr/>
        <a:lstStyle/>
        <a:p>
          <a:endParaRPr lang="en-US" sz="3600"/>
        </a:p>
      </dgm:t>
    </dgm:pt>
    <dgm:pt modelId="{755245F8-6C01-4918-90C3-0C1ADA6AC0B6}" type="sibTrans" cxnId="{1A2D9D26-8192-4E45-A57D-7B2094C253A0}">
      <dgm:prSet/>
      <dgm:spPr/>
      <dgm:t>
        <a:bodyPr/>
        <a:lstStyle/>
        <a:p>
          <a:endParaRPr lang="en-US" sz="3600"/>
        </a:p>
      </dgm:t>
    </dgm:pt>
    <dgm:pt modelId="{E4982E88-680C-4EC8-8E7B-70C43EB3C620}" type="pres">
      <dgm:prSet presAssocID="{359CC967-660A-4C56-85C0-B24E2FF80303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C294D50-690B-49C1-B292-8CA50B5F47FA}" type="pres">
      <dgm:prSet presAssocID="{A270689A-A185-4E4E-9F9D-0628B3CCB2E7}" presName="compNode" presStyleCnt="0"/>
      <dgm:spPr/>
    </dgm:pt>
    <dgm:pt modelId="{5F70F28B-DCA9-458E-9D27-2945787A243B}" type="pres">
      <dgm:prSet presAssocID="{A270689A-A185-4E4E-9F9D-0628B3CCB2E7}" presName="iconRect" presStyleLbl="node1" presStyleIdx="0" presStyleCnt="7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Gauge"/>
        </a:ext>
      </dgm:extLst>
    </dgm:pt>
    <dgm:pt modelId="{11B8D24A-99EC-424D-8356-781DA02C5263}" type="pres">
      <dgm:prSet presAssocID="{A270689A-A185-4E4E-9F9D-0628B3CCB2E7}" presName="spaceRect" presStyleCnt="0"/>
      <dgm:spPr/>
    </dgm:pt>
    <dgm:pt modelId="{D71502D2-7CA8-4C96-A26C-D3777EA0D80C}" type="pres">
      <dgm:prSet presAssocID="{A270689A-A185-4E4E-9F9D-0628B3CCB2E7}" presName="textRect" presStyleLbl="revTx" presStyleIdx="0" presStyleCnt="7" custScaleX="140492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65C621AA-2F68-4CE0-922E-6FC5E5B9896A}" type="pres">
      <dgm:prSet presAssocID="{542411B1-DC67-4518-9EB7-4477B23AFAF6}" presName="sibTrans" presStyleCnt="0"/>
      <dgm:spPr/>
    </dgm:pt>
    <dgm:pt modelId="{850B3B43-07A9-48E7-AC57-6DCCB50D3230}" type="pres">
      <dgm:prSet presAssocID="{D9B423E5-B2F8-4EAC-85FB-DBFDEC8FFBD3}" presName="compNode" presStyleCnt="0"/>
      <dgm:spPr/>
    </dgm:pt>
    <dgm:pt modelId="{09EF2F87-C764-4421-9A3B-4B954B21DB27}" type="pres">
      <dgm:prSet presAssocID="{D9B423E5-B2F8-4EAC-85FB-DBFDEC8FFBD3}" presName="iconRect" presStyleLbl="node1" presStyleIdx="1" presStyleCnt="7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ypewriter"/>
        </a:ext>
      </dgm:extLst>
    </dgm:pt>
    <dgm:pt modelId="{84B73053-17EF-43A6-AF75-0043DCDCC636}" type="pres">
      <dgm:prSet presAssocID="{D9B423E5-B2F8-4EAC-85FB-DBFDEC8FFBD3}" presName="spaceRect" presStyleCnt="0"/>
      <dgm:spPr/>
    </dgm:pt>
    <dgm:pt modelId="{4A3DC09B-DBB5-41C7-B56E-5432DBE5B3D7}" type="pres">
      <dgm:prSet presAssocID="{D9B423E5-B2F8-4EAC-85FB-DBFDEC8FFBD3}" presName="textRect" presStyleLbl="revTx" presStyleIdx="1" presStyleCnt="7" custScaleX="134009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C8D24CAF-AB59-43B1-9CCC-B60F43406E8F}" type="pres">
      <dgm:prSet presAssocID="{535796C6-E019-4D06-9448-0E5D5EC72813}" presName="sibTrans" presStyleCnt="0"/>
      <dgm:spPr/>
    </dgm:pt>
    <dgm:pt modelId="{FA58C7B9-9862-4760-9CFC-F95F2558D976}" type="pres">
      <dgm:prSet presAssocID="{38A56AF9-FD37-4A92-9AFF-870BADF9C1E9}" presName="compNode" presStyleCnt="0"/>
      <dgm:spPr/>
    </dgm:pt>
    <dgm:pt modelId="{60111E52-A8C8-43F8-A00B-0CA88AEC7501}" type="pres">
      <dgm:prSet presAssocID="{38A56AF9-FD37-4A92-9AFF-870BADF9C1E9}" presName="iconRect" presStyleLbl="node1" presStyleIdx="2" presStyleCnt="7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4D9AD252-5B5D-4123-9DBA-3462A7BE2C89}" type="pres">
      <dgm:prSet presAssocID="{38A56AF9-FD37-4A92-9AFF-870BADF9C1E9}" presName="spaceRect" presStyleCnt="0"/>
      <dgm:spPr/>
    </dgm:pt>
    <dgm:pt modelId="{C29DC65B-A09B-4F63-90BA-F5EBF55EC419}" type="pres">
      <dgm:prSet presAssocID="{38A56AF9-FD37-4A92-9AFF-870BADF9C1E9}" presName="textRect" presStyleLbl="revTx" presStyleIdx="2" presStyleCnt="7" custScaleX="120345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9A9E33FA-883B-4BC1-B219-ECB76A275692}" type="pres">
      <dgm:prSet presAssocID="{20ADA1ED-3851-4E8F-BE4D-E9070A85827A}" presName="sibTrans" presStyleCnt="0"/>
      <dgm:spPr/>
    </dgm:pt>
    <dgm:pt modelId="{5DC071C3-7D19-4E8C-9677-79C94A56CD61}" type="pres">
      <dgm:prSet presAssocID="{EE7D590A-83BF-43DD-9023-751016A41AA3}" presName="compNode" presStyleCnt="0"/>
      <dgm:spPr/>
    </dgm:pt>
    <dgm:pt modelId="{19FE3F74-A2EA-4366-9893-8ABAA3DAB5BD}" type="pres">
      <dgm:prSet presAssocID="{EE7D590A-83BF-43DD-9023-751016A41AA3}" presName="iconRect" presStyleLbl="node1" presStyleIdx="3" presStyleCnt="7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athematics"/>
        </a:ext>
      </dgm:extLst>
    </dgm:pt>
    <dgm:pt modelId="{6FADC67D-B3A9-4A41-AB98-97DB39363610}" type="pres">
      <dgm:prSet presAssocID="{EE7D590A-83BF-43DD-9023-751016A41AA3}" presName="spaceRect" presStyleCnt="0"/>
      <dgm:spPr/>
    </dgm:pt>
    <dgm:pt modelId="{F103B22D-80DB-4EF5-90A0-46DD7ED6EDBD}" type="pres">
      <dgm:prSet presAssocID="{EE7D590A-83BF-43DD-9023-751016A41AA3}" presName="textRect" presStyleLbl="revTx" presStyleIdx="3" presStyleCnt="7" custScaleX="144372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AADB81DC-957D-4226-946F-DE0BCE3ECA60}" type="pres">
      <dgm:prSet presAssocID="{DE83C8D6-F8D7-4E41-8DFB-99D2D803B3E0}" presName="sibTrans" presStyleCnt="0"/>
      <dgm:spPr/>
    </dgm:pt>
    <dgm:pt modelId="{1F9D5DED-AE19-430F-906B-7809A5BEE191}" type="pres">
      <dgm:prSet presAssocID="{A0499B6C-8A27-4995-A986-F23C4EA470D8}" presName="compNode" presStyleCnt="0"/>
      <dgm:spPr/>
    </dgm:pt>
    <dgm:pt modelId="{C6F47675-6EEB-492B-BF35-684BCA73B422}" type="pres">
      <dgm:prSet presAssocID="{A0499B6C-8A27-4995-A986-F23C4EA470D8}" presName="iconRect" presStyleLbl="node1" presStyleIdx="4" presStyleCnt="7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Arrow Circle"/>
        </a:ext>
      </dgm:extLst>
    </dgm:pt>
    <dgm:pt modelId="{6DFE73A0-61C7-4F43-8675-CC5B63EDF472}" type="pres">
      <dgm:prSet presAssocID="{A0499B6C-8A27-4995-A986-F23C4EA470D8}" presName="spaceRect" presStyleCnt="0"/>
      <dgm:spPr/>
    </dgm:pt>
    <dgm:pt modelId="{BD8CA47E-17BD-42C5-B855-2E9F9F14CE13}" type="pres">
      <dgm:prSet presAssocID="{A0499B6C-8A27-4995-A986-F23C4EA470D8}" presName="textRect" presStyleLbl="revTx" presStyleIdx="4" presStyleCnt="7" custScaleX="16698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FF079AFC-467B-4B0D-91EB-8EE0479B3EFF}" type="pres">
      <dgm:prSet presAssocID="{52D83163-0B56-413A-9C20-ED98DB93CBA3}" presName="sibTrans" presStyleCnt="0"/>
      <dgm:spPr/>
    </dgm:pt>
    <dgm:pt modelId="{695A3814-DAFA-4122-8CE5-E61855A037F2}" type="pres">
      <dgm:prSet presAssocID="{2DACE208-90EF-42B9-B3ED-626CF7719446}" presName="compNode" presStyleCnt="0"/>
      <dgm:spPr/>
    </dgm:pt>
    <dgm:pt modelId="{F9C9913A-607E-43B9-AB75-DBA56EFED711}" type="pres">
      <dgm:prSet presAssocID="{2DACE208-90EF-42B9-B3ED-626CF7719446}" presName="iconRect" presStyleLbl="node1" presStyleIdx="5" presStyleCnt="7"/>
      <dgm:spPr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8C0553CF-B968-4360-B988-26BD8136F9C9}" type="pres">
      <dgm:prSet presAssocID="{2DACE208-90EF-42B9-B3ED-626CF7719446}" presName="spaceRect" presStyleCnt="0"/>
      <dgm:spPr/>
    </dgm:pt>
    <dgm:pt modelId="{C3BC5B17-7A24-4607-A47B-CAEB52A0230A}" type="pres">
      <dgm:prSet presAssocID="{2DACE208-90EF-42B9-B3ED-626CF7719446}" presName="textRect" presStyleLbl="revTx" presStyleIdx="5" presStyleCnt="7" custScaleX="13656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EEDD0B11-2A7F-4A5E-9FCE-CC564887651B}" type="pres">
      <dgm:prSet presAssocID="{7F5F4350-429A-4E42-A247-B341049A986A}" presName="sibTrans" presStyleCnt="0"/>
      <dgm:spPr/>
    </dgm:pt>
    <dgm:pt modelId="{2CFD20B7-26C3-43E9-BD84-ABA9744D42C2}" type="pres">
      <dgm:prSet presAssocID="{EC7D2A17-57F8-45EA-BDEC-98340270FEAB}" presName="compNode" presStyleCnt="0"/>
      <dgm:spPr/>
    </dgm:pt>
    <dgm:pt modelId="{626D1B31-E978-466E-A3DB-690348A675BD}" type="pres">
      <dgm:prSet presAssocID="{EC7D2A17-57F8-45EA-BDEC-98340270FEAB}" presName="iconRect" presStyleLbl="node1" presStyleIdx="6" presStyleCnt="7"/>
      <dgm:spPr>
        <a:blipFill>
          <a:blip xmlns:r="http://schemas.openxmlformats.org/officeDocument/2006/relationships"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op and bucket"/>
        </a:ext>
      </dgm:extLst>
    </dgm:pt>
    <dgm:pt modelId="{7507AA32-FCBD-4325-8332-0FD5616D68BB}" type="pres">
      <dgm:prSet presAssocID="{EC7D2A17-57F8-45EA-BDEC-98340270FEAB}" presName="spaceRect" presStyleCnt="0"/>
      <dgm:spPr/>
    </dgm:pt>
    <dgm:pt modelId="{D561200F-615F-4736-9EF7-C06B517A7F5D}" type="pres">
      <dgm:prSet presAssocID="{EC7D2A17-57F8-45EA-BDEC-98340270FEAB}" presName="textRect" presStyleLbl="revTx" presStyleIdx="6" presStyleCnt="7" custScaleX="189503" custLinFactNeighborY="1931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615CA6C-AF67-4E10-B5D8-4145F796B96F}" type="presOf" srcId="{38A56AF9-FD37-4A92-9AFF-870BADF9C1E9}" destId="{C29DC65B-A09B-4F63-90BA-F5EBF55EC419}" srcOrd="0" destOrd="0" presId="urn:microsoft.com/office/officeart/2018/2/layout/IconLabelList"/>
    <dgm:cxn modelId="{9191ECB7-F0A2-4D80-BA65-CF5DEE578A2F}" type="presOf" srcId="{A0499B6C-8A27-4995-A986-F23C4EA470D8}" destId="{BD8CA47E-17BD-42C5-B855-2E9F9F14CE13}" srcOrd="0" destOrd="0" presId="urn:microsoft.com/office/officeart/2018/2/layout/IconLabelList"/>
    <dgm:cxn modelId="{81FFE519-1338-4B97-A79E-23CAF32F6BC9}" srcId="{359CC967-660A-4C56-85C0-B24E2FF80303}" destId="{38A56AF9-FD37-4A92-9AFF-870BADF9C1E9}" srcOrd="2" destOrd="0" parTransId="{5224CF5E-2D3A-4832-BF3D-9483F7E5AFEE}" sibTransId="{20ADA1ED-3851-4E8F-BE4D-E9070A85827A}"/>
    <dgm:cxn modelId="{F9EACE99-656F-4404-8796-125177BCC1D0}" type="presOf" srcId="{EE7D590A-83BF-43DD-9023-751016A41AA3}" destId="{F103B22D-80DB-4EF5-90A0-46DD7ED6EDBD}" srcOrd="0" destOrd="0" presId="urn:microsoft.com/office/officeart/2018/2/layout/IconLabelList"/>
    <dgm:cxn modelId="{C731F8F6-BE13-43BA-BAEB-C0268013AA75}" srcId="{359CC967-660A-4C56-85C0-B24E2FF80303}" destId="{A0499B6C-8A27-4995-A986-F23C4EA470D8}" srcOrd="4" destOrd="0" parTransId="{A5172910-3167-4301-A9B3-4C9497E88895}" sibTransId="{52D83163-0B56-413A-9C20-ED98DB93CBA3}"/>
    <dgm:cxn modelId="{E68C3829-E5F8-4778-9410-F96735FF897F}" type="presOf" srcId="{D9B423E5-B2F8-4EAC-85FB-DBFDEC8FFBD3}" destId="{4A3DC09B-DBB5-41C7-B56E-5432DBE5B3D7}" srcOrd="0" destOrd="0" presId="urn:microsoft.com/office/officeart/2018/2/layout/IconLabelList"/>
    <dgm:cxn modelId="{302311F4-D168-4BBE-9B16-C07D43A89BC0}" srcId="{359CC967-660A-4C56-85C0-B24E2FF80303}" destId="{A270689A-A185-4E4E-9F9D-0628B3CCB2E7}" srcOrd="0" destOrd="0" parTransId="{8004B7C2-6F87-4A3B-9179-DAD264E282C6}" sibTransId="{542411B1-DC67-4518-9EB7-4477B23AFAF6}"/>
    <dgm:cxn modelId="{13D1323F-FA3E-4ADA-A315-C05A47DCE527}" srcId="{359CC967-660A-4C56-85C0-B24E2FF80303}" destId="{EE7D590A-83BF-43DD-9023-751016A41AA3}" srcOrd="3" destOrd="0" parTransId="{B4B92E0A-1BAF-466E-8362-DE230A1CF00F}" sibTransId="{DE83C8D6-F8D7-4E41-8DFB-99D2D803B3E0}"/>
    <dgm:cxn modelId="{8FA3F214-EDB3-46D0-A6C7-B6B772D248DB}" type="presOf" srcId="{2DACE208-90EF-42B9-B3ED-626CF7719446}" destId="{C3BC5B17-7A24-4607-A47B-CAEB52A0230A}" srcOrd="0" destOrd="0" presId="urn:microsoft.com/office/officeart/2018/2/layout/IconLabelList"/>
    <dgm:cxn modelId="{828EF978-87F3-46F8-9DF0-DA63FF925373}" srcId="{359CC967-660A-4C56-85C0-B24E2FF80303}" destId="{2DACE208-90EF-42B9-B3ED-626CF7719446}" srcOrd="5" destOrd="0" parTransId="{629973F0-5188-4A0A-AAAF-BC41B67DB2C2}" sibTransId="{7F5F4350-429A-4E42-A247-B341049A986A}"/>
    <dgm:cxn modelId="{1A2D9D26-8192-4E45-A57D-7B2094C253A0}" srcId="{359CC967-660A-4C56-85C0-B24E2FF80303}" destId="{EC7D2A17-57F8-45EA-BDEC-98340270FEAB}" srcOrd="6" destOrd="0" parTransId="{1837A8D2-3085-426F-8E23-7F032BA7DC5E}" sibTransId="{755245F8-6C01-4918-90C3-0C1ADA6AC0B6}"/>
    <dgm:cxn modelId="{C39D1552-7FB1-40E5-8DDD-7731EA9FD5D7}" type="presOf" srcId="{EC7D2A17-57F8-45EA-BDEC-98340270FEAB}" destId="{D561200F-615F-4736-9EF7-C06B517A7F5D}" srcOrd="0" destOrd="0" presId="urn:microsoft.com/office/officeart/2018/2/layout/IconLabelList"/>
    <dgm:cxn modelId="{FAA11A4A-944E-4B5E-8A2B-90C223BC4B89}" srcId="{359CC967-660A-4C56-85C0-B24E2FF80303}" destId="{D9B423E5-B2F8-4EAC-85FB-DBFDEC8FFBD3}" srcOrd="1" destOrd="0" parTransId="{34035530-D02B-49AC-970D-929D1B40E60B}" sibTransId="{535796C6-E019-4D06-9448-0E5D5EC72813}"/>
    <dgm:cxn modelId="{D8714423-8F26-43F7-A981-E7061A4933BF}" type="presOf" srcId="{359CC967-660A-4C56-85C0-B24E2FF80303}" destId="{E4982E88-680C-4EC8-8E7B-70C43EB3C620}" srcOrd="0" destOrd="0" presId="urn:microsoft.com/office/officeart/2018/2/layout/IconLabelList"/>
    <dgm:cxn modelId="{90D59DE6-DE4D-4669-8437-2818EFD2E164}" type="presOf" srcId="{A270689A-A185-4E4E-9F9D-0628B3CCB2E7}" destId="{D71502D2-7CA8-4C96-A26C-D3777EA0D80C}" srcOrd="0" destOrd="0" presId="urn:microsoft.com/office/officeart/2018/2/layout/IconLabelList"/>
    <dgm:cxn modelId="{3C81E371-55C3-4416-8CE1-B84301EE753C}" type="presParOf" srcId="{E4982E88-680C-4EC8-8E7B-70C43EB3C620}" destId="{9C294D50-690B-49C1-B292-8CA50B5F47FA}" srcOrd="0" destOrd="0" presId="urn:microsoft.com/office/officeart/2018/2/layout/IconLabelList"/>
    <dgm:cxn modelId="{79605C69-B2FE-4CFA-9ADA-EC1877955E09}" type="presParOf" srcId="{9C294D50-690B-49C1-B292-8CA50B5F47FA}" destId="{5F70F28B-DCA9-458E-9D27-2945787A243B}" srcOrd="0" destOrd="0" presId="urn:microsoft.com/office/officeart/2018/2/layout/IconLabelList"/>
    <dgm:cxn modelId="{58DB0874-9593-4D73-BAB1-C8351946A4A2}" type="presParOf" srcId="{9C294D50-690B-49C1-B292-8CA50B5F47FA}" destId="{11B8D24A-99EC-424D-8356-781DA02C5263}" srcOrd="1" destOrd="0" presId="urn:microsoft.com/office/officeart/2018/2/layout/IconLabelList"/>
    <dgm:cxn modelId="{2C423C10-C6C4-4C08-AC1B-1CE5A87095DB}" type="presParOf" srcId="{9C294D50-690B-49C1-B292-8CA50B5F47FA}" destId="{D71502D2-7CA8-4C96-A26C-D3777EA0D80C}" srcOrd="2" destOrd="0" presId="urn:microsoft.com/office/officeart/2018/2/layout/IconLabelList"/>
    <dgm:cxn modelId="{7BD5944E-B0F2-4A4D-9A1D-A65E37EC6720}" type="presParOf" srcId="{E4982E88-680C-4EC8-8E7B-70C43EB3C620}" destId="{65C621AA-2F68-4CE0-922E-6FC5E5B9896A}" srcOrd="1" destOrd="0" presId="urn:microsoft.com/office/officeart/2018/2/layout/IconLabelList"/>
    <dgm:cxn modelId="{F090623E-BDE2-4ED7-897D-3A4080FF2056}" type="presParOf" srcId="{E4982E88-680C-4EC8-8E7B-70C43EB3C620}" destId="{850B3B43-07A9-48E7-AC57-6DCCB50D3230}" srcOrd="2" destOrd="0" presId="urn:microsoft.com/office/officeart/2018/2/layout/IconLabelList"/>
    <dgm:cxn modelId="{076D6941-D4FC-4475-B4A1-AEC63F39C153}" type="presParOf" srcId="{850B3B43-07A9-48E7-AC57-6DCCB50D3230}" destId="{09EF2F87-C764-4421-9A3B-4B954B21DB27}" srcOrd="0" destOrd="0" presId="urn:microsoft.com/office/officeart/2018/2/layout/IconLabelList"/>
    <dgm:cxn modelId="{188C0704-C618-449A-A03E-D756811E3352}" type="presParOf" srcId="{850B3B43-07A9-48E7-AC57-6DCCB50D3230}" destId="{84B73053-17EF-43A6-AF75-0043DCDCC636}" srcOrd="1" destOrd="0" presId="urn:microsoft.com/office/officeart/2018/2/layout/IconLabelList"/>
    <dgm:cxn modelId="{09D51DD1-3871-4124-B305-5F06F7B7F3B1}" type="presParOf" srcId="{850B3B43-07A9-48E7-AC57-6DCCB50D3230}" destId="{4A3DC09B-DBB5-41C7-B56E-5432DBE5B3D7}" srcOrd="2" destOrd="0" presId="urn:microsoft.com/office/officeart/2018/2/layout/IconLabelList"/>
    <dgm:cxn modelId="{06FBA63B-FCFF-4232-9D6C-ADABBEE3D6DC}" type="presParOf" srcId="{E4982E88-680C-4EC8-8E7B-70C43EB3C620}" destId="{C8D24CAF-AB59-43B1-9CCC-B60F43406E8F}" srcOrd="3" destOrd="0" presId="urn:microsoft.com/office/officeart/2018/2/layout/IconLabelList"/>
    <dgm:cxn modelId="{9AF12F59-D96D-4DE4-87D1-7C8880EC6C73}" type="presParOf" srcId="{E4982E88-680C-4EC8-8E7B-70C43EB3C620}" destId="{FA58C7B9-9862-4760-9CFC-F95F2558D976}" srcOrd="4" destOrd="0" presId="urn:microsoft.com/office/officeart/2018/2/layout/IconLabelList"/>
    <dgm:cxn modelId="{5B4EF073-5D20-4CA4-95E0-7DE74B0B7EFD}" type="presParOf" srcId="{FA58C7B9-9862-4760-9CFC-F95F2558D976}" destId="{60111E52-A8C8-43F8-A00B-0CA88AEC7501}" srcOrd="0" destOrd="0" presId="urn:microsoft.com/office/officeart/2018/2/layout/IconLabelList"/>
    <dgm:cxn modelId="{266D88A3-C40D-4C2D-9455-73610C9D3593}" type="presParOf" srcId="{FA58C7B9-9862-4760-9CFC-F95F2558D976}" destId="{4D9AD252-5B5D-4123-9DBA-3462A7BE2C89}" srcOrd="1" destOrd="0" presId="urn:microsoft.com/office/officeart/2018/2/layout/IconLabelList"/>
    <dgm:cxn modelId="{4FA5661D-341B-4DE3-94AF-57F99F28689B}" type="presParOf" srcId="{FA58C7B9-9862-4760-9CFC-F95F2558D976}" destId="{C29DC65B-A09B-4F63-90BA-F5EBF55EC419}" srcOrd="2" destOrd="0" presId="urn:microsoft.com/office/officeart/2018/2/layout/IconLabelList"/>
    <dgm:cxn modelId="{0DED240F-A671-4F89-ACF7-ABC911DED520}" type="presParOf" srcId="{E4982E88-680C-4EC8-8E7B-70C43EB3C620}" destId="{9A9E33FA-883B-4BC1-B219-ECB76A275692}" srcOrd="5" destOrd="0" presId="urn:microsoft.com/office/officeart/2018/2/layout/IconLabelList"/>
    <dgm:cxn modelId="{5D645773-9AEE-4D43-9A19-E07300BD4D54}" type="presParOf" srcId="{E4982E88-680C-4EC8-8E7B-70C43EB3C620}" destId="{5DC071C3-7D19-4E8C-9677-79C94A56CD61}" srcOrd="6" destOrd="0" presId="urn:microsoft.com/office/officeart/2018/2/layout/IconLabelList"/>
    <dgm:cxn modelId="{2E221941-1BD8-446C-A20F-94BF8B25C0DA}" type="presParOf" srcId="{5DC071C3-7D19-4E8C-9677-79C94A56CD61}" destId="{19FE3F74-A2EA-4366-9893-8ABAA3DAB5BD}" srcOrd="0" destOrd="0" presId="urn:microsoft.com/office/officeart/2018/2/layout/IconLabelList"/>
    <dgm:cxn modelId="{2B783D5F-FA3D-4C44-8BC8-7FFC42F70E8C}" type="presParOf" srcId="{5DC071C3-7D19-4E8C-9677-79C94A56CD61}" destId="{6FADC67D-B3A9-4A41-AB98-97DB39363610}" srcOrd="1" destOrd="0" presId="urn:microsoft.com/office/officeart/2018/2/layout/IconLabelList"/>
    <dgm:cxn modelId="{480E0AFF-1558-49C1-A068-9A2567136422}" type="presParOf" srcId="{5DC071C3-7D19-4E8C-9677-79C94A56CD61}" destId="{F103B22D-80DB-4EF5-90A0-46DD7ED6EDBD}" srcOrd="2" destOrd="0" presId="urn:microsoft.com/office/officeart/2018/2/layout/IconLabelList"/>
    <dgm:cxn modelId="{509B3B7A-0EBC-41EE-9610-F8A165769AAA}" type="presParOf" srcId="{E4982E88-680C-4EC8-8E7B-70C43EB3C620}" destId="{AADB81DC-957D-4226-946F-DE0BCE3ECA60}" srcOrd="7" destOrd="0" presId="urn:microsoft.com/office/officeart/2018/2/layout/IconLabelList"/>
    <dgm:cxn modelId="{34FDAEFA-8B69-41D8-AFC1-A62C7AFF6C4C}" type="presParOf" srcId="{E4982E88-680C-4EC8-8E7B-70C43EB3C620}" destId="{1F9D5DED-AE19-430F-906B-7809A5BEE191}" srcOrd="8" destOrd="0" presId="urn:microsoft.com/office/officeart/2018/2/layout/IconLabelList"/>
    <dgm:cxn modelId="{FA2B0E27-78BC-4BBC-B869-8E800B071781}" type="presParOf" srcId="{1F9D5DED-AE19-430F-906B-7809A5BEE191}" destId="{C6F47675-6EEB-492B-BF35-684BCA73B422}" srcOrd="0" destOrd="0" presId="urn:microsoft.com/office/officeart/2018/2/layout/IconLabelList"/>
    <dgm:cxn modelId="{B3AF18E2-6D80-4692-9CB4-122262732753}" type="presParOf" srcId="{1F9D5DED-AE19-430F-906B-7809A5BEE191}" destId="{6DFE73A0-61C7-4F43-8675-CC5B63EDF472}" srcOrd="1" destOrd="0" presId="urn:microsoft.com/office/officeart/2018/2/layout/IconLabelList"/>
    <dgm:cxn modelId="{1C8A9D55-81B4-4388-A08A-119F59B61CB6}" type="presParOf" srcId="{1F9D5DED-AE19-430F-906B-7809A5BEE191}" destId="{BD8CA47E-17BD-42C5-B855-2E9F9F14CE13}" srcOrd="2" destOrd="0" presId="urn:microsoft.com/office/officeart/2018/2/layout/IconLabelList"/>
    <dgm:cxn modelId="{5E90D27D-307A-492E-B165-6A79CD15E996}" type="presParOf" srcId="{E4982E88-680C-4EC8-8E7B-70C43EB3C620}" destId="{FF079AFC-467B-4B0D-91EB-8EE0479B3EFF}" srcOrd="9" destOrd="0" presId="urn:microsoft.com/office/officeart/2018/2/layout/IconLabelList"/>
    <dgm:cxn modelId="{AA3DC659-A262-413E-A653-284EE7342480}" type="presParOf" srcId="{E4982E88-680C-4EC8-8E7B-70C43EB3C620}" destId="{695A3814-DAFA-4122-8CE5-E61855A037F2}" srcOrd="10" destOrd="0" presId="urn:microsoft.com/office/officeart/2018/2/layout/IconLabelList"/>
    <dgm:cxn modelId="{AA61FD36-6B96-499E-9348-6F000E6A92E8}" type="presParOf" srcId="{695A3814-DAFA-4122-8CE5-E61855A037F2}" destId="{F9C9913A-607E-43B9-AB75-DBA56EFED711}" srcOrd="0" destOrd="0" presId="urn:microsoft.com/office/officeart/2018/2/layout/IconLabelList"/>
    <dgm:cxn modelId="{D3FFE32B-BF4D-4E63-8851-B1263F2AF6D8}" type="presParOf" srcId="{695A3814-DAFA-4122-8CE5-E61855A037F2}" destId="{8C0553CF-B968-4360-B988-26BD8136F9C9}" srcOrd="1" destOrd="0" presId="urn:microsoft.com/office/officeart/2018/2/layout/IconLabelList"/>
    <dgm:cxn modelId="{D2C086A7-DE8F-4EF8-BBC7-EB25C1B8AA83}" type="presParOf" srcId="{695A3814-DAFA-4122-8CE5-E61855A037F2}" destId="{C3BC5B17-7A24-4607-A47B-CAEB52A0230A}" srcOrd="2" destOrd="0" presId="urn:microsoft.com/office/officeart/2018/2/layout/IconLabelList"/>
    <dgm:cxn modelId="{D67FF6FE-8B7D-404C-A492-E11D36CE1765}" type="presParOf" srcId="{E4982E88-680C-4EC8-8E7B-70C43EB3C620}" destId="{EEDD0B11-2A7F-4A5E-9FCE-CC564887651B}" srcOrd="11" destOrd="0" presId="urn:microsoft.com/office/officeart/2018/2/layout/IconLabelList"/>
    <dgm:cxn modelId="{DBE5C89A-6417-4B1D-8332-02C0220612F4}" type="presParOf" srcId="{E4982E88-680C-4EC8-8E7B-70C43EB3C620}" destId="{2CFD20B7-26C3-43E9-BD84-ABA9744D42C2}" srcOrd="12" destOrd="0" presId="urn:microsoft.com/office/officeart/2018/2/layout/IconLabelList"/>
    <dgm:cxn modelId="{4CD83AD4-753D-4462-B30C-07394F7A309F}" type="presParOf" srcId="{2CFD20B7-26C3-43E9-BD84-ABA9744D42C2}" destId="{626D1B31-E978-466E-A3DB-690348A675BD}" srcOrd="0" destOrd="0" presId="urn:microsoft.com/office/officeart/2018/2/layout/IconLabelList"/>
    <dgm:cxn modelId="{C0B3B72D-2CBC-4CCA-8813-AEE0C9CACC3C}" type="presParOf" srcId="{2CFD20B7-26C3-43E9-BD84-ABA9744D42C2}" destId="{7507AA32-FCBD-4325-8332-0FD5616D68BB}" srcOrd="1" destOrd="0" presId="urn:microsoft.com/office/officeart/2018/2/layout/IconLabelList"/>
    <dgm:cxn modelId="{97FA18AF-D0F5-4D78-A31A-FF47281D30E5}" type="presParOf" srcId="{2CFD20B7-26C3-43E9-BD84-ABA9744D42C2}" destId="{D561200F-615F-4736-9EF7-C06B517A7F5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98A31BE-EE4B-C64C-A0C9-5D2A7D3B29A3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CF59ABD7-A768-1F4F-AFD6-94177AB86F19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Represent customers by features (e.g., monthly charges, contract type, usage)</a:t>
          </a:r>
          <a:endParaRPr lang="en-US" dirty="0"/>
        </a:p>
      </dgm:t>
    </dgm:pt>
    <dgm:pt modelId="{8056CDC0-B7DF-5C48-96A3-3F91EE12D259}" type="parTrans" cxnId="{B535D805-3B22-6A47-8128-11954CB42248}">
      <dgm:prSet/>
      <dgm:spPr/>
      <dgm:t>
        <a:bodyPr/>
        <a:lstStyle/>
        <a:p>
          <a:endParaRPr lang="en-US"/>
        </a:p>
      </dgm:t>
    </dgm:pt>
    <dgm:pt modelId="{DC39C657-5C8C-B147-926D-5B23010A93E2}" type="sibTrans" cxnId="{B535D805-3B22-6A47-8128-11954CB42248}">
      <dgm:prSet/>
      <dgm:spPr/>
      <dgm:t>
        <a:bodyPr/>
        <a:lstStyle/>
        <a:p>
          <a:endParaRPr lang="en-US"/>
        </a:p>
      </dgm:t>
    </dgm:pt>
    <dgm:pt modelId="{F1F32626-692B-FF4C-8E7A-48684728EF82}">
      <dgm:prSet/>
      <dgm:spPr/>
      <dgm:t>
        <a:bodyPr/>
        <a:lstStyle/>
        <a:p>
          <a:r>
            <a:rPr lang="en-US"/>
            <a:t>For a new customer, find k most similar past customers</a:t>
          </a:r>
          <a:endParaRPr lang="en-US" dirty="0"/>
        </a:p>
      </dgm:t>
    </dgm:pt>
    <dgm:pt modelId="{89B713E2-1BDB-F544-9E20-DB92A18C5521}" type="parTrans" cxnId="{32FBC9FF-E10D-4244-A5D8-B040F0FEAFDE}">
      <dgm:prSet/>
      <dgm:spPr/>
      <dgm:t>
        <a:bodyPr/>
        <a:lstStyle/>
        <a:p>
          <a:endParaRPr lang="en-US"/>
        </a:p>
      </dgm:t>
    </dgm:pt>
    <dgm:pt modelId="{65A571AC-A0F1-2446-9F26-9742820C9943}" type="sibTrans" cxnId="{32FBC9FF-E10D-4244-A5D8-B040F0FEAFDE}">
      <dgm:prSet/>
      <dgm:spPr/>
      <dgm:t>
        <a:bodyPr/>
        <a:lstStyle/>
        <a:p>
          <a:endParaRPr lang="en-US"/>
        </a:p>
      </dgm:t>
    </dgm:pt>
    <dgm:pt modelId="{BF4A6948-3BCA-C64D-84EC-F11628A89F3E}">
      <dgm:prSet/>
      <dgm:spPr/>
      <dgm:t>
        <a:bodyPr/>
        <a:lstStyle/>
        <a:p>
          <a:r>
            <a:rPr lang="en-US"/>
            <a:t>If majority of neighbors churned → flag as high risk</a:t>
          </a:r>
          <a:endParaRPr lang="en-US" dirty="0"/>
        </a:p>
      </dgm:t>
    </dgm:pt>
    <dgm:pt modelId="{37CC3B5D-D89F-A046-A4D4-E840437DEB6C}" type="parTrans" cxnId="{D04CA020-D41D-964F-8B8F-4EBCA24B689B}">
      <dgm:prSet/>
      <dgm:spPr/>
      <dgm:t>
        <a:bodyPr/>
        <a:lstStyle/>
        <a:p>
          <a:endParaRPr lang="en-US"/>
        </a:p>
      </dgm:t>
    </dgm:pt>
    <dgm:pt modelId="{06294D01-E008-6D44-8A95-5448E4E96310}" type="sibTrans" cxnId="{D04CA020-D41D-964F-8B8F-4EBCA24B689B}">
      <dgm:prSet/>
      <dgm:spPr/>
      <dgm:t>
        <a:bodyPr/>
        <a:lstStyle/>
        <a:p>
          <a:endParaRPr lang="en-US"/>
        </a:p>
      </dgm:t>
    </dgm:pt>
    <dgm:pt modelId="{08494CBD-A590-DC41-B620-F83D7EFE39E8}" type="pres">
      <dgm:prSet presAssocID="{B98A31BE-EE4B-C64C-A0C9-5D2A7D3B29A3}" presName="Name0" presStyleCnt="0">
        <dgm:presLayoutVars>
          <dgm:dir/>
          <dgm:resizeHandles val="exact"/>
        </dgm:presLayoutVars>
      </dgm:prSet>
      <dgm:spPr/>
    </dgm:pt>
    <dgm:pt modelId="{CBCA36B3-A63F-9449-92BD-470896CA7303}" type="pres">
      <dgm:prSet presAssocID="{CF59ABD7-A768-1F4F-AFD6-94177AB86F19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F3F973-89CC-2645-8610-2043D2298402}" type="pres">
      <dgm:prSet presAssocID="{DC39C657-5C8C-B147-926D-5B23010A93E2}" presName="sibTrans" presStyleLbl="sibTrans2D1" presStyleIdx="0" presStyleCnt="2"/>
      <dgm:spPr/>
      <dgm:t>
        <a:bodyPr/>
        <a:lstStyle/>
        <a:p>
          <a:endParaRPr lang="en-US"/>
        </a:p>
      </dgm:t>
    </dgm:pt>
    <dgm:pt modelId="{B381040D-786F-3F46-8C0E-A889FA183A91}" type="pres">
      <dgm:prSet presAssocID="{DC39C657-5C8C-B147-926D-5B23010A93E2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B07F67F8-7C3A-1445-A928-2090B29CC7E4}" type="pres">
      <dgm:prSet presAssocID="{F1F32626-692B-FF4C-8E7A-48684728EF8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2CC9A4-C577-944E-9B88-655074E1D16C}" type="pres">
      <dgm:prSet presAssocID="{65A571AC-A0F1-2446-9F26-9742820C9943}" presName="sibTrans" presStyleLbl="sibTrans2D1" presStyleIdx="1" presStyleCnt="2"/>
      <dgm:spPr/>
      <dgm:t>
        <a:bodyPr/>
        <a:lstStyle/>
        <a:p>
          <a:endParaRPr lang="en-US"/>
        </a:p>
      </dgm:t>
    </dgm:pt>
    <dgm:pt modelId="{FAC05974-D73F-164A-8A36-201BD59D6425}" type="pres">
      <dgm:prSet presAssocID="{65A571AC-A0F1-2446-9F26-9742820C9943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47B11CAB-E30F-2D49-A4BD-5A112906E9DD}" type="pres">
      <dgm:prSet presAssocID="{BF4A6948-3BCA-C64D-84EC-F11628A89F3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DE37E5B-3AB1-6545-B1E5-3CB71D6B875B}" type="presOf" srcId="{CF59ABD7-A768-1F4F-AFD6-94177AB86F19}" destId="{CBCA36B3-A63F-9449-92BD-470896CA7303}" srcOrd="0" destOrd="0" presId="urn:microsoft.com/office/officeart/2005/8/layout/process1"/>
    <dgm:cxn modelId="{B2D24152-DAE4-D140-ACF0-7121FF5A725B}" type="presOf" srcId="{65A571AC-A0F1-2446-9F26-9742820C9943}" destId="{682CC9A4-C577-944E-9B88-655074E1D16C}" srcOrd="0" destOrd="0" presId="urn:microsoft.com/office/officeart/2005/8/layout/process1"/>
    <dgm:cxn modelId="{C18A2E16-9D4D-9547-9A5B-AA11C908DE2A}" type="presOf" srcId="{DC39C657-5C8C-B147-926D-5B23010A93E2}" destId="{F3F3F973-89CC-2645-8610-2043D2298402}" srcOrd="0" destOrd="0" presId="urn:microsoft.com/office/officeart/2005/8/layout/process1"/>
    <dgm:cxn modelId="{B535D805-3B22-6A47-8128-11954CB42248}" srcId="{B98A31BE-EE4B-C64C-A0C9-5D2A7D3B29A3}" destId="{CF59ABD7-A768-1F4F-AFD6-94177AB86F19}" srcOrd="0" destOrd="0" parTransId="{8056CDC0-B7DF-5C48-96A3-3F91EE12D259}" sibTransId="{DC39C657-5C8C-B147-926D-5B23010A93E2}"/>
    <dgm:cxn modelId="{2416FD2C-8AB1-2343-B44D-C8FDE90ECC84}" type="presOf" srcId="{65A571AC-A0F1-2446-9F26-9742820C9943}" destId="{FAC05974-D73F-164A-8A36-201BD59D6425}" srcOrd="1" destOrd="0" presId="urn:microsoft.com/office/officeart/2005/8/layout/process1"/>
    <dgm:cxn modelId="{32FBC9FF-E10D-4244-A5D8-B040F0FEAFDE}" srcId="{B98A31BE-EE4B-C64C-A0C9-5D2A7D3B29A3}" destId="{F1F32626-692B-FF4C-8E7A-48684728EF82}" srcOrd="1" destOrd="0" parTransId="{89B713E2-1BDB-F544-9E20-DB92A18C5521}" sibTransId="{65A571AC-A0F1-2446-9F26-9742820C9943}"/>
    <dgm:cxn modelId="{D6B52B47-C457-C242-9C08-C46C2EF1CDDB}" type="presOf" srcId="{F1F32626-692B-FF4C-8E7A-48684728EF82}" destId="{B07F67F8-7C3A-1445-A928-2090B29CC7E4}" srcOrd="0" destOrd="0" presId="urn:microsoft.com/office/officeart/2005/8/layout/process1"/>
    <dgm:cxn modelId="{D04CA020-D41D-964F-8B8F-4EBCA24B689B}" srcId="{B98A31BE-EE4B-C64C-A0C9-5D2A7D3B29A3}" destId="{BF4A6948-3BCA-C64D-84EC-F11628A89F3E}" srcOrd="2" destOrd="0" parTransId="{37CC3B5D-D89F-A046-A4D4-E840437DEB6C}" sibTransId="{06294D01-E008-6D44-8A95-5448E4E96310}"/>
    <dgm:cxn modelId="{4ADDBCFB-EC94-5845-8CDB-8B4509EC1C03}" type="presOf" srcId="{BF4A6948-3BCA-C64D-84EC-F11628A89F3E}" destId="{47B11CAB-E30F-2D49-A4BD-5A112906E9DD}" srcOrd="0" destOrd="0" presId="urn:microsoft.com/office/officeart/2005/8/layout/process1"/>
    <dgm:cxn modelId="{84F6B5AB-B2D1-AE4A-AD5A-FEC045989BD5}" type="presOf" srcId="{DC39C657-5C8C-B147-926D-5B23010A93E2}" destId="{B381040D-786F-3F46-8C0E-A889FA183A91}" srcOrd="1" destOrd="0" presId="urn:microsoft.com/office/officeart/2005/8/layout/process1"/>
    <dgm:cxn modelId="{63BFB352-08AE-2248-AC24-0029B327250D}" type="presOf" srcId="{B98A31BE-EE4B-C64C-A0C9-5D2A7D3B29A3}" destId="{08494CBD-A590-DC41-B620-F83D7EFE39E8}" srcOrd="0" destOrd="0" presId="urn:microsoft.com/office/officeart/2005/8/layout/process1"/>
    <dgm:cxn modelId="{54ABA7A0-668B-7345-B949-17E9079ED5E9}" type="presParOf" srcId="{08494CBD-A590-DC41-B620-F83D7EFE39E8}" destId="{CBCA36B3-A63F-9449-92BD-470896CA7303}" srcOrd="0" destOrd="0" presId="urn:microsoft.com/office/officeart/2005/8/layout/process1"/>
    <dgm:cxn modelId="{902859C0-42ED-D045-8955-055E3E116F85}" type="presParOf" srcId="{08494CBD-A590-DC41-B620-F83D7EFE39E8}" destId="{F3F3F973-89CC-2645-8610-2043D2298402}" srcOrd="1" destOrd="0" presId="urn:microsoft.com/office/officeart/2005/8/layout/process1"/>
    <dgm:cxn modelId="{5EAAAB63-0FE8-2C4F-A8A4-3AD392A7BE4A}" type="presParOf" srcId="{F3F3F973-89CC-2645-8610-2043D2298402}" destId="{B381040D-786F-3F46-8C0E-A889FA183A91}" srcOrd="0" destOrd="0" presId="urn:microsoft.com/office/officeart/2005/8/layout/process1"/>
    <dgm:cxn modelId="{A14AC243-242A-2946-9BA8-536FF35DB673}" type="presParOf" srcId="{08494CBD-A590-DC41-B620-F83D7EFE39E8}" destId="{B07F67F8-7C3A-1445-A928-2090B29CC7E4}" srcOrd="2" destOrd="0" presId="urn:microsoft.com/office/officeart/2005/8/layout/process1"/>
    <dgm:cxn modelId="{C866F30E-FCCD-FF44-BCBB-85399A517FA7}" type="presParOf" srcId="{08494CBD-A590-DC41-B620-F83D7EFE39E8}" destId="{682CC9A4-C577-944E-9B88-655074E1D16C}" srcOrd="3" destOrd="0" presId="urn:microsoft.com/office/officeart/2005/8/layout/process1"/>
    <dgm:cxn modelId="{782B7FD7-88D1-4744-9F8F-A77B2FB697FC}" type="presParOf" srcId="{682CC9A4-C577-944E-9B88-655074E1D16C}" destId="{FAC05974-D73F-164A-8A36-201BD59D6425}" srcOrd="0" destOrd="0" presId="urn:microsoft.com/office/officeart/2005/8/layout/process1"/>
    <dgm:cxn modelId="{FEEA6B5F-26E0-A045-A80C-F4E548C70548}" type="presParOf" srcId="{08494CBD-A590-DC41-B620-F83D7EFE39E8}" destId="{47B11CAB-E30F-2D49-A4BD-5A112906E9DD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0A5337B-556B-D749-890B-C5083FBC0A71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FBE517D7-0825-C949-899F-69F2AADACA45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Initialize k centroids randomly</a:t>
          </a:r>
          <a:endParaRPr lang="en-US" dirty="0"/>
        </a:p>
      </dgm:t>
    </dgm:pt>
    <dgm:pt modelId="{D12D90DF-EC7A-3C41-891B-BFC973DDED71}" type="parTrans" cxnId="{DB6D2771-2089-E54E-9FB1-3CDA4C78F6BA}">
      <dgm:prSet/>
      <dgm:spPr/>
      <dgm:t>
        <a:bodyPr/>
        <a:lstStyle/>
        <a:p>
          <a:endParaRPr lang="en-US"/>
        </a:p>
      </dgm:t>
    </dgm:pt>
    <dgm:pt modelId="{E56B02B1-8711-4F4B-B2AD-A81F8527EEF3}" type="sibTrans" cxnId="{DB6D2771-2089-E54E-9FB1-3CDA4C78F6BA}">
      <dgm:prSet/>
      <dgm:spPr/>
      <dgm:t>
        <a:bodyPr/>
        <a:lstStyle/>
        <a:p>
          <a:endParaRPr lang="en-US"/>
        </a:p>
      </dgm:t>
    </dgm:pt>
    <dgm:pt modelId="{F769A843-285A-1F41-9E39-E2BEC2C06F70}">
      <dgm:prSet/>
      <dgm:spPr/>
      <dgm:t>
        <a:bodyPr/>
        <a:lstStyle/>
        <a:p>
          <a:r>
            <a:rPr lang="en-US"/>
            <a:t>Assign each point to nearest centroid</a:t>
          </a:r>
          <a:endParaRPr lang="en-US" dirty="0"/>
        </a:p>
      </dgm:t>
    </dgm:pt>
    <dgm:pt modelId="{F8ADDC48-54B2-C347-BAD0-950E623EF052}" type="parTrans" cxnId="{957F53A0-F99F-B24F-9003-9A0B991C822C}">
      <dgm:prSet/>
      <dgm:spPr/>
      <dgm:t>
        <a:bodyPr/>
        <a:lstStyle/>
        <a:p>
          <a:endParaRPr lang="en-US"/>
        </a:p>
      </dgm:t>
    </dgm:pt>
    <dgm:pt modelId="{C4747F02-DA64-8645-847C-B6D0C532EC5B}" type="sibTrans" cxnId="{957F53A0-F99F-B24F-9003-9A0B991C822C}">
      <dgm:prSet/>
      <dgm:spPr/>
      <dgm:t>
        <a:bodyPr/>
        <a:lstStyle/>
        <a:p>
          <a:endParaRPr lang="en-US"/>
        </a:p>
      </dgm:t>
    </dgm:pt>
    <dgm:pt modelId="{4F384482-E60F-5048-B419-31F55DE4FD01}">
      <dgm:prSet/>
      <dgm:spPr/>
      <dgm:t>
        <a:bodyPr/>
        <a:lstStyle/>
        <a:p>
          <a:r>
            <a:rPr lang="en-US"/>
            <a:t>Recompute centroids from assigned points</a:t>
          </a:r>
          <a:endParaRPr lang="en-US" dirty="0"/>
        </a:p>
      </dgm:t>
    </dgm:pt>
    <dgm:pt modelId="{B16FD13A-825C-D24E-A817-75C9D254FCCB}" type="parTrans" cxnId="{975A80F3-82CD-CF47-9023-8838AAC5869A}">
      <dgm:prSet/>
      <dgm:spPr/>
      <dgm:t>
        <a:bodyPr/>
        <a:lstStyle/>
        <a:p>
          <a:endParaRPr lang="en-US"/>
        </a:p>
      </dgm:t>
    </dgm:pt>
    <dgm:pt modelId="{815E7DBE-6FE8-6444-AF3D-3ADC853CC680}" type="sibTrans" cxnId="{975A80F3-82CD-CF47-9023-8838AAC5869A}">
      <dgm:prSet/>
      <dgm:spPr/>
      <dgm:t>
        <a:bodyPr/>
        <a:lstStyle/>
        <a:p>
          <a:endParaRPr lang="en-US"/>
        </a:p>
      </dgm:t>
    </dgm:pt>
    <dgm:pt modelId="{AC7DE357-6ECD-394E-A5EE-3D82F3CAF133}">
      <dgm:prSet/>
      <dgm:spPr/>
      <dgm:t>
        <a:bodyPr/>
        <a:lstStyle/>
        <a:p>
          <a:r>
            <a:rPr lang="en-US"/>
            <a:t>Repeat until convergence</a:t>
          </a:r>
          <a:endParaRPr lang="en-US" dirty="0"/>
        </a:p>
      </dgm:t>
    </dgm:pt>
    <dgm:pt modelId="{B0226604-2E4C-9748-9E34-08614BBD99F6}" type="parTrans" cxnId="{D1865A2D-C273-7D47-9FE9-1C0F3B4FA4EE}">
      <dgm:prSet/>
      <dgm:spPr/>
      <dgm:t>
        <a:bodyPr/>
        <a:lstStyle/>
        <a:p>
          <a:endParaRPr lang="en-US"/>
        </a:p>
      </dgm:t>
    </dgm:pt>
    <dgm:pt modelId="{41CDE88A-42E2-7F4B-8D2E-EE99FFDD83D6}" type="sibTrans" cxnId="{D1865A2D-C273-7D47-9FE9-1C0F3B4FA4EE}">
      <dgm:prSet/>
      <dgm:spPr/>
      <dgm:t>
        <a:bodyPr/>
        <a:lstStyle/>
        <a:p>
          <a:endParaRPr lang="en-US"/>
        </a:p>
      </dgm:t>
    </dgm:pt>
    <dgm:pt modelId="{63C6C764-A1DB-4C43-AA29-08FADA1D5530}" type="pres">
      <dgm:prSet presAssocID="{70A5337B-556B-D749-890B-C5083FBC0A71}" presName="Name0" presStyleCnt="0">
        <dgm:presLayoutVars>
          <dgm:dir/>
          <dgm:resizeHandles val="exact"/>
        </dgm:presLayoutVars>
      </dgm:prSet>
      <dgm:spPr/>
    </dgm:pt>
    <dgm:pt modelId="{45A6CECC-CC9A-CD47-852D-A9FE230FE5F8}" type="pres">
      <dgm:prSet presAssocID="{FBE517D7-0825-C949-899F-69F2AADACA4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B49A3D-B727-7846-A30C-9C2BB0C60C31}" type="pres">
      <dgm:prSet presAssocID="{E56B02B1-8711-4F4B-B2AD-A81F8527EEF3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EF7ED5B-3528-F542-9557-7D871E8E8C75}" type="pres">
      <dgm:prSet presAssocID="{E56B02B1-8711-4F4B-B2AD-A81F8527EEF3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FB8E5FC9-8F7B-6846-93F2-605EB2572EF9}" type="pres">
      <dgm:prSet presAssocID="{F769A843-285A-1F41-9E39-E2BEC2C06F7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211AFD-2E20-AB40-9BE4-55E7CD45B8F1}" type="pres">
      <dgm:prSet presAssocID="{C4747F02-DA64-8645-847C-B6D0C532EC5B}" presName="sibTrans" presStyleLbl="sibTrans2D1" presStyleIdx="1" presStyleCnt="3"/>
      <dgm:spPr/>
      <dgm:t>
        <a:bodyPr/>
        <a:lstStyle/>
        <a:p>
          <a:endParaRPr lang="en-US"/>
        </a:p>
      </dgm:t>
    </dgm:pt>
    <dgm:pt modelId="{AB32CF5A-838F-7D47-8BA6-0994426F430E}" type="pres">
      <dgm:prSet presAssocID="{C4747F02-DA64-8645-847C-B6D0C532EC5B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034925EF-04B9-FC42-8675-2E89D7D582BD}" type="pres">
      <dgm:prSet presAssocID="{4F384482-E60F-5048-B419-31F55DE4FD0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B504BC-78FB-4040-87E3-79256FA3CE77}" type="pres">
      <dgm:prSet presAssocID="{815E7DBE-6FE8-6444-AF3D-3ADC853CC680}" presName="sibTrans" presStyleLbl="sibTrans2D1" presStyleIdx="2" presStyleCnt="3"/>
      <dgm:spPr/>
      <dgm:t>
        <a:bodyPr/>
        <a:lstStyle/>
        <a:p>
          <a:endParaRPr lang="en-US"/>
        </a:p>
      </dgm:t>
    </dgm:pt>
    <dgm:pt modelId="{4CFBED46-3CAA-7942-A58D-197B9850E5F2}" type="pres">
      <dgm:prSet presAssocID="{815E7DBE-6FE8-6444-AF3D-3ADC853CC680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444D5FC9-61E9-D14F-9250-0BC798E1D596}" type="pres">
      <dgm:prSet presAssocID="{AC7DE357-6ECD-394E-A5EE-3D82F3CAF13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28BA124-F16F-5048-9914-34795672F16A}" type="presOf" srcId="{C4747F02-DA64-8645-847C-B6D0C532EC5B}" destId="{EE211AFD-2E20-AB40-9BE4-55E7CD45B8F1}" srcOrd="0" destOrd="0" presId="urn:microsoft.com/office/officeart/2005/8/layout/process1"/>
    <dgm:cxn modelId="{6C60E581-B433-D14C-AD04-60904C917710}" type="presOf" srcId="{E56B02B1-8711-4F4B-B2AD-A81F8527EEF3}" destId="{ABB49A3D-B727-7846-A30C-9C2BB0C60C31}" srcOrd="0" destOrd="0" presId="urn:microsoft.com/office/officeart/2005/8/layout/process1"/>
    <dgm:cxn modelId="{DB6D2771-2089-E54E-9FB1-3CDA4C78F6BA}" srcId="{70A5337B-556B-D749-890B-C5083FBC0A71}" destId="{FBE517D7-0825-C949-899F-69F2AADACA45}" srcOrd="0" destOrd="0" parTransId="{D12D90DF-EC7A-3C41-891B-BFC973DDED71}" sibTransId="{E56B02B1-8711-4F4B-B2AD-A81F8527EEF3}"/>
    <dgm:cxn modelId="{C2A7A6EC-AF6D-504B-9FFC-98DD67C502E5}" type="presOf" srcId="{70A5337B-556B-D749-890B-C5083FBC0A71}" destId="{63C6C764-A1DB-4C43-AA29-08FADA1D5530}" srcOrd="0" destOrd="0" presId="urn:microsoft.com/office/officeart/2005/8/layout/process1"/>
    <dgm:cxn modelId="{FC7649F6-082B-B742-B9FD-D18C6C989181}" type="presOf" srcId="{C4747F02-DA64-8645-847C-B6D0C532EC5B}" destId="{AB32CF5A-838F-7D47-8BA6-0994426F430E}" srcOrd="1" destOrd="0" presId="urn:microsoft.com/office/officeart/2005/8/layout/process1"/>
    <dgm:cxn modelId="{D1865A2D-C273-7D47-9FE9-1C0F3B4FA4EE}" srcId="{70A5337B-556B-D749-890B-C5083FBC0A71}" destId="{AC7DE357-6ECD-394E-A5EE-3D82F3CAF133}" srcOrd="3" destOrd="0" parTransId="{B0226604-2E4C-9748-9E34-08614BBD99F6}" sibTransId="{41CDE88A-42E2-7F4B-8D2E-EE99FFDD83D6}"/>
    <dgm:cxn modelId="{AE0F10E0-9424-C54A-A128-10FE4E607189}" type="presOf" srcId="{AC7DE357-6ECD-394E-A5EE-3D82F3CAF133}" destId="{444D5FC9-61E9-D14F-9250-0BC798E1D596}" srcOrd="0" destOrd="0" presId="urn:microsoft.com/office/officeart/2005/8/layout/process1"/>
    <dgm:cxn modelId="{E12C5082-A7FE-9041-8904-36D6256BC18A}" type="presOf" srcId="{4F384482-E60F-5048-B419-31F55DE4FD01}" destId="{034925EF-04B9-FC42-8675-2E89D7D582BD}" srcOrd="0" destOrd="0" presId="urn:microsoft.com/office/officeart/2005/8/layout/process1"/>
    <dgm:cxn modelId="{5079AB06-85C3-0D45-90E8-80797F05F878}" type="presOf" srcId="{815E7DBE-6FE8-6444-AF3D-3ADC853CC680}" destId="{4CFBED46-3CAA-7942-A58D-197B9850E5F2}" srcOrd="1" destOrd="0" presId="urn:microsoft.com/office/officeart/2005/8/layout/process1"/>
    <dgm:cxn modelId="{522B152F-6D28-0944-97A8-2BF85754118E}" type="presOf" srcId="{815E7DBE-6FE8-6444-AF3D-3ADC853CC680}" destId="{92B504BC-78FB-4040-87E3-79256FA3CE77}" srcOrd="0" destOrd="0" presId="urn:microsoft.com/office/officeart/2005/8/layout/process1"/>
    <dgm:cxn modelId="{9961D58A-FE69-2F43-94F3-8C0EB31B8E95}" type="presOf" srcId="{E56B02B1-8711-4F4B-B2AD-A81F8527EEF3}" destId="{1EF7ED5B-3528-F542-9557-7D871E8E8C75}" srcOrd="1" destOrd="0" presId="urn:microsoft.com/office/officeart/2005/8/layout/process1"/>
    <dgm:cxn modelId="{A27D403C-C6F4-2545-8261-17DBAC276C97}" type="presOf" srcId="{F769A843-285A-1F41-9E39-E2BEC2C06F70}" destId="{FB8E5FC9-8F7B-6846-93F2-605EB2572EF9}" srcOrd="0" destOrd="0" presId="urn:microsoft.com/office/officeart/2005/8/layout/process1"/>
    <dgm:cxn modelId="{1BD9AA1D-4E59-A747-9531-B52DFB054993}" type="presOf" srcId="{FBE517D7-0825-C949-899F-69F2AADACA45}" destId="{45A6CECC-CC9A-CD47-852D-A9FE230FE5F8}" srcOrd="0" destOrd="0" presId="urn:microsoft.com/office/officeart/2005/8/layout/process1"/>
    <dgm:cxn modelId="{957F53A0-F99F-B24F-9003-9A0B991C822C}" srcId="{70A5337B-556B-D749-890B-C5083FBC0A71}" destId="{F769A843-285A-1F41-9E39-E2BEC2C06F70}" srcOrd="1" destOrd="0" parTransId="{F8ADDC48-54B2-C347-BAD0-950E623EF052}" sibTransId="{C4747F02-DA64-8645-847C-B6D0C532EC5B}"/>
    <dgm:cxn modelId="{975A80F3-82CD-CF47-9023-8838AAC5869A}" srcId="{70A5337B-556B-D749-890B-C5083FBC0A71}" destId="{4F384482-E60F-5048-B419-31F55DE4FD01}" srcOrd="2" destOrd="0" parTransId="{B16FD13A-825C-D24E-A817-75C9D254FCCB}" sibTransId="{815E7DBE-6FE8-6444-AF3D-3ADC853CC680}"/>
    <dgm:cxn modelId="{81BE289A-BAA3-064A-BB46-9F0E2CBAF694}" type="presParOf" srcId="{63C6C764-A1DB-4C43-AA29-08FADA1D5530}" destId="{45A6CECC-CC9A-CD47-852D-A9FE230FE5F8}" srcOrd="0" destOrd="0" presId="urn:microsoft.com/office/officeart/2005/8/layout/process1"/>
    <dgm:cxn modelId="{686BF55D-771F-4846-8C1A-CF365F684C6E}" type="presParOf" srcId="{63C6C764-A1DB-4C43-AA29-08FADA1D5530}" destId="{ABB49A3D-B727-7846-A30C-9C2BB0C60C31}" srcOrd="1" destOrd="0" presId="urn:microsoft.com/office/officeart/2005/8/layout/process1"/>
    <dgm:cxn modelId="{9E4C5404-73A9-5945-8BCB-D1658B64F218}" type="presParOf" srcId="{ABB49A3D-B727-7846-A30C-9C2BB0C60C31}" destId="{1EF7ED5B-3528-F542-9557-7D871E8E8C75}" srcOrd="0" destOrd="0" presId="urn:microsoft.com/office/officeart/2005/8/layout/process1"/>
    <dgm:cxn modelId="{90EA7BDA-DB9E-BD4F-8066-00CA1CFFB8F8}" type="presParOf" srcId="{63C6C764-A1DB-4C43-AA29-08FADA1D5530}" destId="{FB8E5FC9-8F7B-6846-93F2-605EB2572EF9}" srcOrd="2" destOrd="0" presId="urn:microsoft.com/office/officeart/2005/8/layout/process1"/>
    <dgm:cxn modelId="{1B091935-45AD-1E40-A557-2DFC235C5EB3}" type="presParOf" srcId="{63C6C764-A1DB-4C43-AA29-08FADA1D5530}" destId="{EE211AFD-2E20-AB40-9BE4-55E7CD45B8F1}" srcOrd="3" destOrd="0" presId="urn:microsoft.com/office/officeart/2005/8/layout/process1"/>
    <dgm:cxn modelId="{9B537D41-F1CD-0E44-8085-A58868257D6C}" type="presParOf" srcId="{EE211AFD-2E20-AB40-9BE4-55E7CD45B8F1}" destId="{AB32CF5A-838F-7D47-8BA6-0994426F430E}" srcOrd="0" destOrd="0" presId="urn:microsoft.com/office/officeart/2005/8/layout/process1"/>
    <dgm:cxn modelId="{D1D3AA07-393E-EA4D-9ED4-53FA77828B86}" type="presParOf" srcId="{63C6C764-A1DB-4C43-AA29-08FADA1D5530}" destId="{034925EF-04B9-FC42-8675-2E89D7D582BD}" srcOrd="4" destOrd="0" presId="urn:microsoft.com/office/officeart/2005/8/layout/process1"/>
    <dgm:cxn modelId="{D2BAA80B-E010-3743-967B-4398EFCADC93}" type="presParOf" srcId="{63C6C764-A1DB-4C43-AA29-08FADA1D5530}" destId="{92B504BC-78FB-4040-87E3-79256FA3CE77}" srcOrd="5" destOrd="0" presId="urn:microsoft.com/office/officeart/2005/8/layout/process1"/>
    <dgm:cxn modelId="{8A749865-79FE-1445-AB37-A4EE6EFCB25C}" type="presParOf" srcId="{92B504BC-78FB-4040-87E3-79256FA3CE77}" destId="{4CFBED46-3CAA-7942-A58D-197B9850E5F2}" srcOrd="0" destOrd="0" presId="urn:microsoft.com/office/officeart/2005/8/layout/process1"/>
    <dgm:cxn modelId="{873C700D-F34F-F042-A478-1B316B1FA777}" type="presParOf" srcId="{63C6C764-A1DB-4C43-AA29-08FADA1D5530}" destId="{444D5FC9-61E9-D14F-9250-0BC798E1D596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6CF631-E5B7-3647-A422-D3FD0A9CC74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1" dirty="0"/>
            <a:t>Three fundamental ideas:</a:t>
          </a:r>
          <a:endParaRPr lang="en-US" sz="1800" dirty="0"/>
        </a:p>
      </dgm:t>
    </dgm:pt>
    <dgm:pt modelId="{308D4DC2-8F67-2049-B62C-4EF61903041E}" type="parTrans" cxnId="{D864269F-20E0-0D45-922A-2AC0A5F819B4}">
      <dgm:prSet/>
      <dgm:spPr/>
      <dgm:t>
        <a:bodyPr/>
        <a:lstStyle/>
        <a:p>
          <a:endParaRPr lang="en-US" sz="1800"/>
        </a:p>
      </dgm:t>
    </dgm:pt>
    <dgm:pt modelId="{C721E050-4CE3-594D-821B-94A8C6429DEB}" type="sibTrans" cxnId="{D864269F-20E0-0D45-922A-2AC0A5F819B4}">
      <dgm:prSet/>
      <dgm:spPr/>
      <dgm:t>
        <a:bodyPr/>
        <a:lstStyle/>
        <a:p>
          <a:endParaRPr lang="en-US" sz="1800"/>
        </a:p>
      </dgm:t>
    </dgm:pt>
    <dgm:pt modelId="{23F40597-47F3-0042-AD9D-B54E74B131B4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1" dirty="0"/>
            <a:t>1.	Similarity – A measurable notion of “closeness” in data
2.	Neighbors (k-NN) – Making predictions based on nearby past cases
3.	Clusters – Finding natural groupings without predefined labels</a:t>
          </a:r>
          <a:endParaRPr lang="en-US" sz="1800" dirty="0"/>
        </a:p>
      </dgm:t>
    </dgm:pt>
    <dgm:pt modelId="{A1F79F50-877A-B540-92C3-5B4842C7E11D}" type="parTrans" cxnId="{30307D72-EC94-1744-93CB-A3A4A16989A5}">
      <dgm:prSet/>
      <dgm:spPr/>
      <dgm:t>
        <a:bodyPr/>
        <a:lstStyle/>
        <a:p>
          <a:endParaRPr lang="en-US" sz="1800"/>
        </a:p>
      </dgm:t>
    </dgm:pt>
    <dgm:pt modelId="{C2D2FBFC-7DEE-B646-A961-044E032BB66F}" type="sibTrans" cxnId="{30307D72-EC94-1744-93CB-A3A4A16989A5}">
      <dgm:prSet/>
      <dgm:spPr/>
      <dgm:t>
        <a:bodyPr/>
        <a:lstStyle/>
        <a:p>
          <a:endParaRPr lang="en-US" sz="1800"/>
        </a:p>
      </dgm:t>
    </dgm:pt>
    <dgm:pt modelId="{0D2A1EC7-3C08-D240-8E47-AA5FE027F5C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1" dirty="0"/>
            <a:t>Key Principle:</a:t>
          </a:r>
          <a:endParaRPr lang="en-US" sz="1800" dirty="0"/>
        </a:p>
      </dgm:t>
    </dgm:pt>
    <dgm:pt modelId="{53272EC2-D739-D441-9606-A75D29608F0F}" type="parTrans" cxnId="{9D114E92-FE86-A94B-BDB6-EAB89E3BB60C}">
      <dgm:prSet/>
      <dgm:spPr/>
      <dgm:t>
        <a:bodyPr/>
        <a:lstStyle/>
        <a:p>
          <a:endParaRPr lang="en-US" sz="1800"/>
        </a:p>
      </dgm:t>
    </dgm:pt>
    <dgm:pt modelId="{E560B665-741E-6246-9835-B14C371F8535}" type="sibTrans" cxnId="{9D114E92-FE86-A94B-BDB6-EAB89E3BB60C}">
      <dgm:prSet/>
      <dgm:spPr/>
      <dgm:t>
        <a:bodyPr/>
        <a:lstStyle/>
        <a:p>
          <a:endParaRPr lang="en-US" sz="1800"/>
        </a:p>
      </dgm:t>
    </dgm:pt>
    <dgm:pt modelId="{CEC7B0CD-7A15-524A-A21F-837A3112D36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1" dirty="0"/>
            <a:t>“Similar cases are likely to have similar outcomes” – a powerful idea across prediction, detection, and personalization</a:t>
          </a:r>
          <a:endParaRPr lang="en-US" sz="1800" dirty="0"/>
        </a:p>
      </dgm:t>
    </dgm:pt>
    <dgm:pt modelId="{2B24A021-2542-204C-82C1-0BEB05F272ED}" type="parTrans" cxnId="{AED8F956-825B-0049-B99E-3523F2D2DC03}">
      <dgm:prSet/>
      <dgm:spPr/>
      <dgm:t>
        <a:bodyPr/>
        <a:lstStyle/>
        <a:p>
          <a:endParaRPr lang="en-US" sz="1800"/>
        </a:p>
      </dgm:t>
    </dgm:pt>
    <dgm:pt modelId="{9F5A9158-52AC-8D40-830D-815554B4D754}" type="sibTrans" cxnId="{AED8F956-825B-0049-B99E-3523F2D2DC03}">
      <dgm:prSet/>
      <dgm:spPr/>
      <dgm:t>
        <a:bodyPr/>
        <a:lstStyle/>
        <a:p>
          <a:endParaRPr lang="en-US" sz="1800"/>
        </a:p>
      </dgm:t>
    </dgm:pt>
    <dgm:pt modelId="{42964270-4250-2748-BC75-A44A717ACD11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dirty="0"/>
            <a:t>Techniques:</a:t>
          </a:r>
        </a:p>
      </dgm:t>
    </dgm:pt>
    <dgm:pt modelId="{7262028D-28A6-1F4F-AA47-C678C8F575BB}" type="parTrans" cxnId="{FEE91024-3368-2049-95C6-5EF143F64926}">
      <dgm:prSet/>
      <dgm:spPr/>
      <dgm:t>
        <a:bodyPr/>
        <a:lstStyle/>
        <a:p>
          <a:endParaRPr lang="en-US" sz="1800"/>
        </a:p>
      </dgm:t>
    </dgm:pt>
    <dgm:pt modelId="{543166C4-4C4C-1649-9022-3E616BE19887}" type="sibTrans" cxnId="{FEE91024-3368-2049-95C6-5EF143F64926}">
      <dgm:prSet/>
      <dgm:spPr/>
      <dgm:t>
        <a:bodyPr/>
        <a:lstStyle/>
        <a:p>
          <a:endParaRPr lang="en-US" sz="1800"/>
        </a:p>
      </dgm:t>
    </dgm:pt>
    <dgm:pt modelId="{23945FE8-4806-164D-A972-330CFDC1B5A0}">
      <dgm:prSet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en-US" sz="1800" dirty="0"/>
            <a:t>k-NN: You have labeled data and want interpretable predictions
k-Means: You want to group customers or items based on behavior
DBSCAN: You need to find outliers or dense clusters</a:t>
          </a:r>
        </a:p>
      </dgm:t>
    </dgm:pt>
    <dgm:pt modelId="{39AC0446-5B40-DD41-9510-DFA5200CEA19}" type="parTrans" cxnId="{8CC94188-D482-5C48-9910-CAEF6128B905}">
      <dgm:prSet/>
      <dgm:spPr/>
      <dgm:t>
        <a:bodyPr/>
        <a:lstStyle/>
        <a:p>
          <a:endParaRPr lang="en-US" sz="1800"/>
        </a:p>
      </dgm:t>
    </dgm:pt>
    <dgm:pt modelId="{D90A1B53-FDC0-0044-ADD2-C5463C329C53}" type="sibTrans" cxnId="{8CC94188-D482-5C48-9910-CAEF6128B905}">
      <dgm:prSet/>
      <dgm:spPr/>
      <dgm:t>
        <a:bodyPr/>
        <a:lstStyle/>
        <a:p>
          <a:endParaRPr lang="en-US" sz="1800"/>
        </a:p>
      </dgm:t>
    </dgm:pt>
    <dgm:pt modelId="{F68715B6-6C8C-4546-BCE8-1BDE84CFC0CC}">
      <dgm:prSet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en-US" sz="1800" dirty="0"/>
            <a:t>Cosine Similarity: You’re working with text or sparse data</a:t>
          </a:r>
        </a:p>
      </dgm:t>
    </dgm:pt>
    <dgm:pt modelId="{DDB1D0BE-5256-014E-9AA9-BE9FD45A438E}" type="parTrans" cxnId="{C57C39DC-846B-9845-A0D9-B1818FB93C19}">
      <dgm:prSet/>
      <dgm:spPr/>
      <dgm:t>
        <a:bodyPr/>
        <a:lstStyle/>
        <a:p>
          <a:endParaRPr lang="en-US" sz="1800"/>
        </a:p>
      </dgm:t>
    </dgm:pt>
    <dgm:pt modelId="{DD65C932-17C8-6D4A-90D7-EF939463A195}" type="sibTrans" cxnId="{C57C39DC-846B-9845-A0D9-B1818FB93C19}">
      <dgm:prSet/>
      <dgm:spPr/>
      <dgm:t>
        <a:bodyPr/>
        <a:lstStyle/>
        <a:p>
          <a:endParaRPr lang="en-US" sz="1800"/>
        </a:p>
      </dgm:t>
    </dgm:pt>
    <dgm:pt modelId="{A6C0C564-DBFE-1542-844B-663258743D44}">
      <dgm:prSet custT="1"/>
      <dgm:spPr/>
      <dgm:t>
        <a:bodyPr/>
        <a:lstStyle/>
        <a:p>
          <a:r>
            <a:rPr lang="en-US" sz="1800" dirty="0"/>
            <a:t>Choice of </a:t>
          </a:r>
          <a:r>
            <a:rPr lang="en-US" sz="1800" b="1" dirty="0"/>
            <a:t>similarity metric</a:t>
          </a:r>
          <a:r>
            <a:rPr lang="en-US" sz="1800" dirty="0"/>
            <a:t> and </a:t>
          </a:r>
          <a:r>
            <a:rPr lang="en-US" sz="1800" b="1" dirty="0"/>
            <a:t>feature preparation</a:t>
          </a:r>
          <a:r>
            <a:rPr lang="en-US" sz="1800" dirty="0"/>
            <a:t> strongly influences results</a:t>
          </a:r>
        </a:p>
      </dgm:t>
    </dgm:pt>
    <dgm:pt modelId="{8B3EFD77-BF25-EB45-9A78-614EE601AFF3}" type="parTrans" cxnId="{214DB04E-566C-6F45-8967-211640EF8A2B}">
      <dgm:prSet/>
      <dgm:spPr/>
      <dgm:t>
        <a:bodyPr/>
        <a:lstStyle/>
        <a:p>
          <a:endParaRPr lang="en-US" sz="1800"/>
        </a:p>
      </dgm:t>
    </dgm:pt>
    <dgm:pt modelId="{BC556088-6ECF-4649-A121-C9749EBA3983}" type="sibTrans" cxnId="{214DB04E-566C-6F45-8967-211640EF8A2B}">
      <dgm:prSet/>
      <dgm:spPr/>
      <dgm:t>
        <a:bodyPr/>
        <a:lstStyle/>
        <a:p>
          <a:endParaRPr lang="en-US" sz="1800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E88216E-06BA-E943-8426-70F9B112BDC7}" type="pres">
      <dgm:prSet presAssocID="{9A6CF631-E5B7-3647-A422-D3FD0A9CC74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2556DC-B001-1F4B-B7E7-184E3964A63E}" type="pres">
      <dgm:prSet presAssocID="{9A6CF631-E5B7-3647-A422-D3FD0A9CC745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026CEC-CBA1-244C-BC49-E0E47005E663}" type="pres">
      <dgm:prSet presAssocID="{0D2A1EC7-3C08-D240-8E47-AA5FE027F5C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313C11-DD72-7541-8CC9-B850A3062BC5}" type="pres">
      <dgm:prSet presAssocID="{0D2A1EC7-3C08-D240-8E47-AA5FE027F5CE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768E31-6B5B-4241-A5FA-D653E57F8304}" type="pres">
      <dgm:prSet presAssocID="{42964270-4250-2748-BC75-A44A717ACD1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56D2F3-4E1F-5F44-B7B1-C000DAA4D087}" type="pres">
      <dgm:prSet presAssocID="{42964270-4250-2748-BC75-A44A717ACD11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37E8CD-F486-294A-A3BF-368A1D4296DF}" type="pres">
      <dgm:prSet presAssocID="{A6C0C564-DBFE-1542-844B-663258743D4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864269F-20E0-0D45-922A-2AC0A5F819B4}" srcId="{86B1F3D8-D957-B14D-87E1-B0D1D6D72F90}" destId="{9A6CF631-E5B7-3647-A422-D3FD0A9CC745}" srcOrd="0" destOrd="0" parTransId="{308D4DC2-8F67-2049-B62C-4EF61903041E}" sibTransId="{C721E050-4CE3-594D-821B-94A8C6429DEB}"/>
    <dgm:cxn modelId="{A9AD9AF1-068F-AE49-B4DD-63CA8FF7740A}" type="presOf" srcId="{42964270-4250-2748-BC75-A44A717ACD11}" destId="{5C768E31-6B5B-4241-A5FA-D653E57F8304}" srcOrd="0" destOrd="0" presId="urn:microsoft.com/office/officeart/2005/8/layout/vList2"/>
    <dgm:cxn modelId="{AED8F956-825B-0049-B99E-3523F2D2DC03}" srcId="{0D2A1EC7-3C08-D240-8E47-AA5FE027F5CE}" destId="{CEC7B0CD-7A15-524A-A21F-837A3112D369}" srcOrd="0" destOrd="0" parTransId="{2B24A021-2542-204C-82C1-0BEB05F272ED}" sibTransId="{9F5A9158-52AC-8D40-830D-815554B4D754}"/>
    <dgm:cxn modelId="{9D114E92-FE86-A94B-BDB6-EAB89E3BB60C}" srcId="{86B1F3D8-D957-B14D-87E1-B0D1D6D72F90}" destId="{0D2A1EC7-3C08-D240-8E47-AA5FE027F5CE}" srcOrd="1" destOrd="0" parTransId="{53272EC2-D739-D441-9606-A75D29608F0F}" sibTransId="{E560B665-741E-6246-9835-B14C371F8535}"/>
    <dgm:cxn modelId="{A9DA5F25-B61D-9048-99A7-FA2098A60416}" type="presOf" srcId="{23F40597-47F3-0042-AD9D-B54E74B131B4}" destId="{C22556DC-B001-1F4B-B7E7-184E3964A63E}" srcOrd="0" destOrd="0" presId="urn:microsoft.com/office/officeart/2005/8/layout/vList2"/>
    <dgm:cxn modelId="{E8E57AFB-610B-634E-89B9-F69FFAC48D58}" type="presOf" srcId="{F68715B6-6C8C-4546-BCE8-1BDE84CFC0CC}" destId="{3B56D2F3-4E1F-5F44-B7B1-C000DAA4D087}" srcOrd="0" destOrd="1" presId="urn:microsoft.com/office/officeart/2005/8/layout/vList2"/>
    <dgm:cxn modelId="{C57C39DC-846B-9845-A0D9-B1818FB93C19}" srcId="{42964270-4250-2748-BC75-A44A717ACD11}" destId="{F68715B6-6C8C-4546-BCE8-1BDE84CFC0CC}" srcOrd="1" destOrd="0" parTransId="{DDB1D0BE-5256-014E-9AA9-BE9FD45A438E}" sibTransId="{DD65C932-17C8-6D4A-90D7-EF939463A195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30307D72-EC94-1744-93CB-A3A4A16989A5}" srcId="{9A6CF631-E5B7-3647-A422-D3FD0A9CC745}" destId="{23F40597-47F3-0042-AD9D-B54E74B131B4}" srcOrd="0" destOrd="0" parTransId="{A1F79F50-877A-B540-92C3-5B4842C7E11D}" sibTransId="{C2D2FBFC-7DEE-B646-A961-044E032BB66F}"/>
    <dgm:cxn modelId="{FEE91024-3368-2049-95C6-5EF143F64926}" srcId="{86B1F3D8-D957-B14D-87E1-B0D1D6D72F90}" destId="{42964270-4250-2748-BC75-A44A717ACD11}" srcOrd="2" destOrd="0" parTransId="{7262028D-28A6-1F4F-AA47-C678C8F575BB}" sibTransId="{543166C4-4C4C-1649-9022-3E616BE19887}"/>
    <dgm:cxn modelId="{A5A30996-1CB1-3745-9FE0-82DB6F51640F}" type="presOf" srcId="{A6C0C564-DBFE-1542-844B-663258743D44}" destId="{3637E8CD-F486-294A-A3BF-368A1D4296DF}" srcOrd="0" destOrd="0" presId="urn:microsoft.com/office/officeart/2005/8/layout/vList2"/>
    <dgm:cxn modelId="{C1B70925-304A-F249-A711-52C39830A371}" type="presOf" srcId="{CEC7B0CD-7A15-524A-A21F-837A3112D369}" destId="{AE313C11-DD72-7541-8CC9-B850A3062BC5}" srcOrd="0" destOrd="0" presId="urn:microsoft.com/office/officeart/2005/8/layout/vList2"/>
    <dgm:cxn modelId="{8F97A958-5105-8749-97CE-6138FFCAA233}" type="presOf" srcId="{0D2A1EC7-3C08-D240-8E47-AA5FE027F5CE}" destId="{68026CEC-CBA1-244C-BC49-E0E47005E663}" srcOrd="0" destOrd="0" presId="urn:microsoft.com/office/officeart/2005/8/layout/vList2"/>
    <dgm:cxn modelId="{214DB04E-566C-6F45-8967-211640EF8A2B}" srcId="{86B1F3D8-D957-B14D-87E1-B0D1D6D72F90}" destId="{A6C0C564-DBFE-1542-844B-663258743D44}" srcOrd="3" destOrd="0" parTransId="{8B3EFD77-BF25-EB45-9A78-614EE601AFF3}" sibTransId="{BC556088-6ECF-4649-A121-C9749EBA3983}"/>
    <dgm:cxn modelId="{6CCBCF6E-7410-B24C-9D83-EDE49A8DF425}" type="presOf" srcId="{9A6CF631-E5B7-3647-A422-D3FD0A9CC745}" destId="{8E88216E-06BA-E943-8426-70F9B112BDC7}" srcOrd="0" destOrd="0" presId="urn:microsoft.com/office/officeart/2005/8/layout/vList2"/>
    <dgm:cxn modelId="{8CC94188-D482-5C48-9910-CAEF6128B905}" srcId="{42964270-4250-2748-BC75-A44A717ACD11}" destId="{23945FE8-4806-164D-A972-330CFDC1B5A0}" srcOrd="0" destOrd="0" parTransId="{39AC0446-5B40-DD41-9510-DFA5200CEA19}" sibTransId="{D90A1B53-FDC0-0044-ADD2-C5463C329C53}"/>
    <dgm:cxn modelId="{533823A0-0D62-EA41-B50A-534E6683936C}" type="presOf" srcId="{23945FE8-4806-164D-A972-330CFDC1B5A0}" destId="{3B56D2F3-4E1F-5F44-B7B1-C000DAA4D087}" srcOrd="0" destOrd="0" presId="urn:microsoft.com/office/officeart/2005/8/layout/vList2"/>
    <dgm:cxn modelId="{86CD2A0E-1A38-A04F-B834-43D95BAD64F4}" type="presParOf" srcId="{D80DA091-FED0-1B4D-827F-FFA5C4DA7BE3}" destId="{8E88216E-06BA-E943-8426-70F9B112BDC7}" srcOrd="0" destOrd="0" presId="urn:microsoft.com/office/officeart/2005/8/layout/vList2"/>
    <dgm:cxn modelId="{FDB9033C-FB50-7E46-ACDB-139CB5C03334}" type="presParOf" srcId="{D80DA091-FED0-1B4D-827F-FFA5C4DA7BE3}" destId="{C22556DC-B001-1F4B-B7E7-184E3964A63E}" srcOrd="1" destOrd="0" presId="urn:microsoft.com/office/officeart/2005/8/layout/vList2"/>
    <dgm:cxn modelId="{AD81C693-CB53-E94E-A22F-4A9D43F7A53A}" type="presParOf" srcId="{D80DA091-FED0-1B4D-827F-FFA5C4DA7BE3}" destId="{68026CEC-CBA1-244C-BC49-E0E47005E663}" srcOrd="2" destOrd="0" presId="urn:microsoft.com/office/officeart/2005/8/layout/vList2"/>
    <dgm:cxn modelId="{17AC93D6-7697-1947-904B-883ADEA64396}" type="presParOf" srcId="{D80DA091-FED0-1B4D-827F-FFA5C4DA7BE3}" destId="{AE313C11-DD72-7541-8CC9-B850A3062BC5}" srcOrd="3" destOrd="0" presId="urn:microsoft.com/office/officeart/2005/8/layout/vList2"/>
    <dgm:cxn modelId="{FC72E071-B0DD-8146-AD7A-5CBC44995810}" type="presParOf" srcId="{D80DA091-FED0-1B4D-827F-FFA5C4DA7BE3}" destId="{5C768E31-6B5B-4241-A5FA-D653E57F8304}" srcOrd="4" destOrd="0" presId="urn:microsoft.com/office/officeart/2005/8/layout/vList2"/>
    <dgm:cxn modelId="{E528531F-E170-284E-9D2B-393170632403}" type="presParOf" srcId="{D80DA091-FED0-1B4D-827F-FFA5C4DA7BE3}" destId="{3B56D2F3-4E1F-5F44-B7B1-C000DAA4D087}" srcOrd="5" destOrd="0" presId="urn:microsoft.com/office/officeart/2005/8/layout/vList2"/>
    <dgm:cxn modelId="{56C522DD-3CD6-FA4A-B534-3083C22FCFB2}" type="presParOf" srcId="{D80DA091-FED0-1B4D-827F-FFA5C4DA7BE3}" destId="{3637E8CD-F486-294A-A3BF-368A1D4296DF}" srcOrd="6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1F02D9-C782-0647-825A-11CACE839D71}">
      <dsp:nvSpPr>
        <dsp:cNvPr id="0" name=""/>
        <dsp:cNvSpPr/>
      </dsp:nvSpPr>
      <dsp:spPr>
        <a:xfrm rot="5400000">
          <a:off x="6476343" y="-2813903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dirty="0"/>
            <a:t> </a:t>
          </a:r>
          <a:r>
            <a:rPr lang="en-US" sz="2400" kern="1200" dirty="0"/>
            <a:t>Assign labels to predefined categories (e.g., spam vs. not spam)</a:t>
          </a:r>
          <a:endParaRPr lang="en-EG" sz="2400" kern="1200" dirty="0"/>
        </a:p>
      </dsp:txBody>
      <dsp:txXfrm rot="-5400000">
        <a:off x="3550397" y="154908"/>
        <a:ext cx="6687119" cy="792360"/>
      </dsp:txXfrm>
    </dsp:sp>
    <dsp:sp modelId="{080E5204-AE7F-4143-BC72-A0931EE1889E}">
      <dsp:nvSpPr>
        <dsp:cNvPr id="0" name=""/>
        <dsp:cNvSpPr/>
      </dsp:nvSpPr>
      <dsp:spPr>
        <a:xfrm>
          <a:off x="235219" y="2282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Classification</a:t>
          </a:r>
          <a:endParaRPr lang="en-EG" sz="2800" kern="1200" dirty="0"/>
        </a:p>
      </dsp:txBody>
      <dsp:txXfrm>
        <a:off x="288800" y="55863"/>
        <a:ext cx="3208015" cy="990450"/>
      </dsp:txXfrm>
    </dsp:sp>
    <dsp:sp modelId="{E1E67471-EE46-D249-9722-9CDC30B6618D}">
      <dsp:nvSpPr>
        <dsp:cNvPr id="0" name=""/>
        <dsp:cNvSpPr/>
      </dsp:nvSpPr>
      <dsp:spPr>
        <a:xfrm rot="5400000">
          <a:off x="6476343" y="-1661409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Predict numeric outcomes (e.g., revenue, prices)</a:t>
          </a:r>
          <a:endParaRPr lang="en-EG" sz="2400" kern="1200" dirty="0"/>
        </a:p>
      </dsp:txBody>
      <dsp:txXfrm rot="-5400000">
        <a:off x="3550397" y="1307402"/>
        <a:ext cx="6687119" cy="792360"/>
      </dsp:txXfrm>
    </dsp:sp>
    <dsp:sp modelId="{44010BC4-283E-EF43-B25B-0FE0BF8F2911}">
      <dsp:nvSpPr>
        <dsp:cNvPr id="0" name=""/>
        <dsp:cNvSpPr/>
      </dsp:nvSpPr>
      <dsp:spPr>
        <a:xfrm>
          <a:off x="235219" y="1154775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Regression</a:t>
          </a:r>
          <a:endParaRPr lang="en-EG" sz="2800" kern="1200" dirty="0"/>
        </a:p>
      </dsp:txBody>
      <dsp:txXfrm>
        <a:off x="288800" y="1208356"/>
        <a:ext cx="3208015" cy="990450"/>
      </dsp:txXfrm>
    </dsp:sp>
    <dsp:sp modelId="{AA8F442A-9EEA-C843-AE10-EB516DD5D239}">
      <dsp:nvSpPr>
        <dsp:cNvPr id="0" name=""/>
        <dsp:cNvSpPr/>
      </dsp:nvSpPr>
      <dsp:spPr>
        <a:xfrm rot="5400000">
          <a:off x="6476343" y="-508916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Group similar records (e.g., customer segmentation)</a:t>
          </a:r>
          <a:endParaRPr lang="en-EG" sz="2400" kern="1200" dirty="0"/>
        </a:p>
      </dsp:txBody>
      <dsp:txXfrm rot="-5400000">
        <a:off x="3550397" y="2459895"/>
        <a:ext cx="6687119" cy="792360"/>
      </dsp:txXfrm>
    </dsp:sp>
    <dsp:sp modelId="{E9665102-E53D-FF4F-9CA9-118901153791}">
      <dsp:nvSpPr>
        <dsp:cNvPr id="0" name=""/>
        <dsp:cNvSpPr/>
      </dsp:nvSpPr>
      <dsp:spPr>
        <a:xfrm>
          <a:off x="235219" y="2307269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Clustering</a:t>
          </a:r>
          <a:endParaRPr lang="en-EG" sz="2800" kern="1200" dirty="0"/>
        </a:p>
      </dsp:txBody>
      <dsp:txXfrm>
        <a:off x="288800" y="2360850"/>
        <a:ext cx="3208015" cy="990450"/>
      </dsp:txXfrm>
    </dsp:sp>
    <dsp:sp modelId="{4227D1C5-6ED5-1641-8EF3-87410C2E3E6F}">
      <dsp:nvSpPr>
        <dsp:cNvPr id="0" name=""/>
        <dsp:cNvSpPr/>
      </dsp:nvSpPr>
      <dsp:spPr>
        <a:xfrm rot="5400000">
          <a:off x="6476343" y="643577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Finding items/entities similar to a target (e.g., recommender systems)</a:t>
          </a:r>
          <a:endParaRPr lang="en-EG" sz="2400" kern="1200" dirty="0"/>
        </a:p>
      </dsp:txBody>
      <dsp:txXfrm rot="-5400000">
        <a:off x="3550397" y="3612389"/>
        <a:ext cx="6687119" cy="792360"/>
      </dsp:txXfrm>
    </dsp:sp>
    <dsp:sp modelId="{455C3D00-51F1-A541-8531-AE770861E847}">
      <dsp:nvSpPr>
        <dsp:cNvPr id="0" name=""/>
        <dsp:cNvSpPr/>
      </dsp:nvSpPr>
      <dsp:spPr>
        <a:xfrm>
          <a:off x="235219" y="3459762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Similarity Matching</a:t>
          </a:r>
          <a:endParaRPr lang="en-EG" sz="2800" kern="1200" dirty="0"/>
        </a:p>
      </dsp:txBody>
      <dsp:txXfrm>
        <a:off x="288800" y="3513343"/>
        <a:ext cx="3208015" cy="9904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20295D-52C7-AA43-8B21-5DE15AC4C890}">
      <dsp:nvSpPr>
        <dsp:cNvPr id="0" name=""/>
        <dsp:cNvSpPr/>
      </dsp:nvSpPr>
      <dsp:spPr>
        <a:xfrm rot="5400000">
          <a:off x="6476343" y="-2813903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Discover patterns in frequently co-occurring items (e.g., market basket analysis)</a:t>
          </a:r>
          <a:endParaRPr lang="en-EG" sz="2400" kern="1200" dirty="0"/>
        </a:p>
      </dsp:txBody>
      <dsp:txXfrm rot="-5400000">
        <a:off x="3550397" y="154908"/>
        <a:ext cx="6687119" cy="792360"/>
      </dsp:txXfrm>
    </dsp:sp>
    <dsp:sp modelId="{E2B1AB48-A7CF-5E4B-A0B1-92E703FBFD36}">
      <dsp:nvSpPr>
        <dsp:cNvPr id="0" name=""/>
        <dsp:cNvSpPr/>
      </dsp:nvSpPr>
      <dsp:spPr>
        <a:xfrm>
          <a:off x="235219" y="2282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Co-occurrence Grouping</a:t>
          </a:r>
          <a:endParaRPr lang="en-EG" sz="2800" kern="1200" dirty="0"/>
        </a:p>
      </dsp:txBody>
      <dsp:txXfrm>
        <a:off x="288800" y="55863"/>
        <a:ext cx="3208015" cy="990450"/>
      </dsp:txXfrm>
    </dsp:sp>
    <dsp:sp modelId="{8FA680E3-69D3-294B-BD81-1877AD6B1EFF}">
      <dsp:nvSpPr>
        <dsp:cNvPr id="0" name=""/>
        <dsp:cNvSpPr/>
      </dsp:nvSpPr>
      <dsp:spPr>
        <a:xfrm rot="5400000">
          <a:off x="6476343" y="-1661409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Identify typical characteristics or behaviors of groups (e.g., loyal customers)</a:t>
          </a:r>
          <a:endParaRPr lang="en-EG" sz="2400" kern="1200" dirty="0"/>
        </a:p>
      </dsp:txBody>
      <dsp:txXfrm rot="-5400000">
        <a:off x="3550397" y="1307402"/>
        <a:ext cx="6687119" cy="792360"/>
      </dsp:txXfrm>
    </dsp:sp>
    <dsp:sp modelId="{7C1CF25B-E91A-514E-A7C1-292468F1082C}">
      <dsp:nvSpPr>
        <dsp:cNvPr id="0" name=""/>
        <dsp:cNvSpPr/>
      </dsp:nvSpPr>
      <dsp:spPr>
        <a:xfrm>
          <a:off x="235219" y="1154775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Profiling</a:t>
          </a:r>
          <a:endParaRPr lang="en-EG" sz="2800" kern="1200" dirty="0"/>
        </a:p>
      </dsp:txBody>
      <dsp:txXfrm>
        <a:off x="288800" y="1208356"/>
        <a:ext cx="3208015" cy="990450"/>
      </dsp:txXfrm>
    </dsp:sp>
    <dsp:sp modelId="{BBA4A208-F364-F845-82A0-96A42A7B8256}">
      <dsp:nvSpPr>
        <dsp:cNvPr id="0" name=""/>
        <dsp:cNvSpPr/>
      </dsp:nvSpPr>
      <dsp:spPr>
        <a:xfrm rot="5400000">
          <a:off x="6476343" y="-508916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Anticipate connections between entities (e.g., friend recommendations)</a:t>
          </a:r>
          <a:endParaRPr lang="en-EG" sz="2400" kern="1200" dirty="0"/>
        </a:p>
      </dsp:txBody>
      <dsp:txXfrm rot="-5400000">
        <a:off x="3550397" y="2459895"/>
        <a:ext cx="6687119" cy="792360"/>
      </dsp:txXfrm>
    </dsp:sp>
    <dsp:sp modelId="{65C12878-1B51-834C-BDF4-CA4C923614ED}">
      <dsp:nvSpPr>
        <dsp:cNvPr id="0" name=""/>
        <dsp:cNvSpPr/>
      </dsp:nvSpPr>
      <dsp:spPr>
        <a:xfrm>
          <a:off x="235219" y="2307269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Link Prediction</a:t>
          </a:r>
          <a:endParaRPr lang="en-EG" sz="2800" kern="1200" dirty="0"/>
        </a:p>
      </dsp:txBody>
      <dsp:txXfrm>
        <a:off x="288800" y="2360850"/>
        <a:ext cx="3208015" cy="990450"/>
      </dsp:txXfrm>
    </dsp:sp>
    <dsp:sp modelId="{5B416627-752B-7347-A64A-8E35F3C8B891}">
      <dsp:nvSpPr>
        <dsp:cNvPr id="0" name=""/>
        <dsp:cNvSpPr/>
      </dsp:nvSpPr>
      <dsp:spPr>
        <a:xfrm rot="5400000">
          <a:off x="6476343" y="643577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/>
            <a:t>Simplify datasets to essential variables (e.g., dimensionality reduction)</a:t>
          </a:r>
          <a:endParaRPr lang="en-EG" sz="2400" kern="1200" dirty="0"/>
        </a:p>
      </dsp:txBody>
      <dsp:txXfrm rot="-5400000">
        <a:off x="3550397" y="3612389"/>
        <a:ext cx="6687119" cy="792360"/>
      </dsp:txXfrm>
    </dsp:sp>
    <dsp:sp modelId="{129DD745-7693-0A45-AE0D-71FB5333AB7B}">
      <dsp:nvSpPr>
        <dsp:cNvPr id="0" name=""/>
        <dsp:cNvSpPr/>
      </dsp:nvSpPr>
      <dsp:spPr>
        <a:xfrm>
          <a:off x="235219" y="3459762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Data Reduction</a:t>
          </a:r>
          <a:endParaRPr lang="en-EG" sz="2800" kern="1200" dirty="0"/>
        </a:p>
      </dsp:txBody>
      <dsp:txXfrm>
        <a:off x="288800" y="3513343"/>
        <a:ext cx="3208015" cy="9904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8D6CC1-EE57-0742-B56B-04B953E38E72}">
      <dsp:nvSpPr>
        <dsp:cNvPr id="0" name=""/>
        <dsp:cNvSpPr/>
      </dsp:nvSpPr>
      <dsp:spPr>
        <a:xfrm>
          <a:off x="9010" y="362138"/>
          <a:ext cx="2693030" cy="16158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700" kern="1200"/>
            <a:t>Measure its distance to every training point</a:t>
          </a:r>
          <a:endParaRPr lang="en-US" sz="2700" kern="1200" dirty="0"/>
        </a:p>
      </dsp:txBody>
      <dsp:txXfrm>
        <a:off x="56336" y="409464"/>
        <a:ext cx="2598378" cy="1521166"/>
      </dsp:txXfrm>
    </dsp:sp>
    <dsp:sp modelId="{26227D11-7937-264F-85C6-608A95237925}">
      <dsp:nvSpPr>
        <dsp:cNvPr id="0" name=""/>
        <dsp:cNvSpPr/>
      </dsp:nvSpPr>
      <dsp:spPr>
        <a:xfrm>
          <a:off x="2971343" y="836112"/>
          <a:ext cx="570922" cy="6678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/>
        </a:p>
      </dsp:txBody>
      <dsp:txXfrm>
        <a:off x="2971343" y="969686"/>
        <a:ext cx="399645" cy="400723"/>
      </dsp:txXfrm>
    </dsp:sp>
    <dsp:sp modelId="{A2A88BD0-BA8B-534E-9D79-67FA5045E6CC}">
      <dsp:nvSpPr>
        <dsp:cNvPr id="0" name=""/>
        <dsp:cNvSpPr/>
      </dsp:nvSpPr>
      <dsp:spPr>
        <a:xfrm>
          <a:off x="3779253" y="362138"/>
          <a:ext cx="2693030" cy="16158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Find the k closest (nearest) examples</a:t>
          </a:r>
          <a:endParaRPr lang="en-US" sz="2700" kern="1200" dirty="0"/>
        </a:p>
      </dsp:txBody>
      <dsp:txXfrm>
        <a:off x="3826579" y="409464"/>
        <a:ext cx="2598378" cy="1521166"/>
      </dsp:txXfrm>
    </dsp:sp>
    <dsp:sp modelId="{33E90C9D-80C5-ED4D-9D39-1D7267519B3D}">
      <dsp:nvSpPr>
        <dsp:cNvPr id="0" name=""/>
        <dsp:cNvSpPr/>
      </dsp:nvSpPr>
      <dsp:spPr>
        <a:xfrm>
          <a:off x="6741586" y="836112"/>
          <a:ext cx="570922" cy="6678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/>
        </a:p>
      </dsp:txBody>
      <dsp:txXfrm>
        <a:off x="6741586" y="969686"/>
        <a:ext cx="399645" cy="400723"/>
      </dsp:txXfrm>
    </dsp:sp>
    <dsp:sp modelId="{3AAFAE99-CCB1-B846-8F29-0D3C99E4A7C7}">
      <dsp:nvSpPr>
        <dsp:cNvPr id="0" name=""/>
        <dsp:cNvSpPr/>
      </dsp:nvSpPr>
      <dsp:spPr>
        <a:xfrm>
          <a:off x="7549496" y="362138"/>
          <a:ext cx="2693030" cy="16158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Predict the most common label among them</a:t>
          </a:r>
          <a:endParaRPr lang="en-US" sz="2700" kern="1200" dirty="0"/>
        </a:p>
      </dsp:txBody>
      <dsp:txXfrm>
        <a:off x="7596822" y="409464"/>
        <a:ext cx="2598378" cy="15211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86E556-C231-4C3F-9C42-67CEF6F69C8B}">
      <dsp:nvSpPr>
        <dsp:cNvPr id="0" name=""/>
        <dsp:cNvSpPr/>
      </dsp:nvSpPr>
      <dsp:spPr>
        <a:xfrm>
          <a:off x="224638" y="204307"/>
          <a:ext cx="1342264" cy="134226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6B2203-8E29-4347-AF8B-57223E7888E6}">
      <dsp:nvSpPr>
        <dsp:cNvPr id="0" name=""/>
        <dsp:cNvSpPr/>
      </dsp:nvSpPr>
      <dsp:spPr>
        <a:xfrm>
          <a:off x="506514" y="486183"/>
          <a:ext cx="778513" cy="778513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869038-A831-4B34-BFC9-D610B118D7D8}">
      <dsp:nvSpPr>
        <dsp:cNvPr id="0" name=""/>
        <dsp:cNvSpPr/>
      </dsp:nvSpPr>
      <dsp:spPr>
        <a:xfrm>
          <a:off x="1854531" y="204307"/>
          <a:ext cx="3163910" cy="13422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You have a moderate-sized dataset</a:t>
          </a:r>
        </a:p>
      </dsp:txBody>
      <dsp:txXfrm>
        <a:off x="1854531" y="204307"/>
        <a:ext cx="3163910" cy="1342264"/>
      </dsp:txXfrm>
    </dsp:sp>
    <dsp:sp modelId="{5D58C9DE-4F9F-4C6D-B065-8D69192D95A6}">
      <dsp:nvSpPr>
        <dsp:cNvPr id="0" name=""/>
        <dsp:cNvSpPr/>
      </dsp:nvSpPr>
      <dsp:spPr>
        <a:xfrm>
          <a:off x="5569729" y="204307"/>
          <a:ext cx="1342264" cy="134226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310330-43C3-4AC5-A0B0-1A877C29A4BF}">
      <dsp:nvSpPr>
        <dsp:cNvPr id="0" name=""/>
        <dsp:cNvSpPr/>
      </dsp:nvSpPr>
      <dsp:spPr>
        <a:xfrm>
          <a:off x="5851604" y="486183"/>
          <a:ext cx="778513" cy="778513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BBB559-38CE-41D1-B6F8-EAA29CF3D794}">
      <dsp:nvSpPr>
        <dsp:cNvPr id="0" name=""/>
        <dsp:cNvSpPr/>
      </dsp:nvSpPr>
      <dsp:spPr>
        <a:xfrm>
          <a:off x="7199622" y="204307"/>
          <a:ext cx="3163910" cy="13422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Features are clean, scaled, and meaningful</a:t>
          </a:r>
        </a:p>
      </dsp:txBody>
      <dsp:txXfrm>
        <a:off x="7199622" y="204307"/>
        <a:ext cx="3163910" cy="1342264"/>
      </dsp:txXfrm>
    </dsp:sp>
    <dsp:sp modelId="{67E974FE-DE03-4ED5-83E3-5A373B56B92C}">
      <dsp:nvSpPr>
        <dsp:cNvPr id="0" name=""/>
        <dsp:cNvSpPr/>
      </dsp:nvSpPr>
      <dsp:spPr>
        <a:xfrm>
          <a:off x="224638" y="2180108"/>
          <a:ext cx="1342264" cy="134226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39A870-640B-46FE-B2BC-2B5414DD7F17}">
      <dsp:nvSpPr>
        <dsp:cNvPr id="0" name=""/>
        <dsp:cNvSpPr/>
      </dsp:nvSpPr>
      <dsp:spPr>
        <a:xfrm>
          <a:off x="506514" y="2461984"/>
          <a:ext cx="778513" cy="778513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0668C9-4DBE-4321-A45D-A917DC2F6BEE}">
      <dsp:nvSpPr>
        <dsp:cNvPr id="0" name=""/>
        <dsp:cNvSpPr/>
      </dsp:nvSpPr>
      <dsp:spPr>
        <a:xfrm>
          <a:off x="1854531" y="2180108"/>
          <a:ext cx="3163910" cy="13422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Classes are clearly clustered in feature space</a:t>
          </a:r>
        </a:p>
      </dsp:txBody>
      <dsp:txXfrm>
        <a:off x="1854531" y="2180108"/>
        <a:ext cx="3163910" cy="1342264"/>
      </dsp:txXfrm>
    </dsp:sp>
    <dsp:sp modelId="{779CF1F2-173E-480F-B9CC-F52CF4847FFE}">
      <dsp:nvSpPr>
        <dsp:cNvPr id="0" name=""/>
        <dsp:cNvSpPr/>
      </dsp:nvSpPr>
      <dsp:spPr>
        <a:xfrm>
          <a:off x="5569729" y="2180108"/>
          <a:ext cx="1342264" cy="134226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3B81ED-7B76-4E77-97C6-08110D238948}">
      <dsp:nvSpPr>
        <dsp:cNvPr id="0" name=""/>
        <dsp:cNvSpPr/>
      </dsp:nvSpPr>
      <dsp:spPr>
        <a:xfrm>
          <a:off x="5851604" y="2461984"/>
          <a:ext cx="778513" cy="778513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422579-4035-4B48-B21D-428A06EDAC71}">
      <dsp:nvSpPr>
        <dsp:cNvPr id="0" name=""/>
        <dsp:cNvSpPr/>
      </dsp:nvSpPr>
      <dsp:spPr>
        <a:xfrm>
          <a:off x="7199622" y="2180108"/>
          <a:ext cx="3163910" cy="13422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You want a simple, interpretable baseline</a:t>
          </a:r>
        </a:p>
      </dsp:txBody>
      <dsp:txXfrm>
        <a:off x="7199622" y="2180108"/>
        <a:ext cx="3163910" cy="134226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4CA44C-773B-6D4E-86D2-9EC8F6471FA8}">
      <dsp:nvSpPr>
        <dsp:cNvPr id="0" name=""/>
        <dsp:cNvSpPr/>
      </dsp:nvSpPr>
      <dsp:spPr>
        <a:xfrm>
          <a:off x="2409" y="0"/>
          <a:ext cx="2349767" cy="15151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Simple &amp; Intuitive: Easy to understand and explain</a:t>
          </a:r>
        </a:p>
      </dsp:txBody>
      <dsp:txXfrm>
        <a:off x="46787" y="44378"/>
        <a:ext cx="2261011" cy="1426434"/>
      </dsp:txXfrm>
    </dsp:sp>
    <dsp:sp modelId="{3CDC0748-651C-8A46-A5DC-99A60EAA624B}">
      <dsp:nvSpPr>
        <dsp:cNvPr id="0" name=""/>
        <dsp:cNvSpPr/>
      </dsp:nvSpPr>
      <dsp:spPr>
        <a:xfrm>
          <a:off x="2746937" y="0"/>
          <a:ext cx="2349767" cy="15151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No training phase: Just store the data</a:t>
          </a:r>
        </a:p>
      </dsp:txBody>
      <dsp:txXfrm>
        <a:off x="2791315" y="44378"/>
        <a:ext cx="2261011" cy="1426434"/>
      </dsp:txXfrm>
    </dsp:sp>
    <dsp:sp modelId="{1E7B418E-36B5-C84E-BD2E-17B4104F21C7}">
      <dsp:nvSpPr>
        <dsp:cNvPr id="0" name=""/>
        <dsp:cNvSpPr/>
      </dsp:nvSpPr>
      <dsp:spPr>
        <a:xfrm>
          <a:off x="5491465" y="0"/>
          <a:ext cx="2349767" cy="15151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Flexible decision boundaries: Works well with non-linear data</a:t>
          </a:r>
        </a:p>
      </dsp:txBody>
      <dsp:txXfrm>
        <a:off x="5535843" y="44378"/>
        <a:ext cx="2261011" cy="1426434"/>
      </dsp:txXfrm>
    </dsp:sp>
    <dsp:sp modelId="{DF8F290F-10F4-D14C-96BA-EE87C9C4FD37}">
      <dsp:nvSpPr>
        <dsp:cNvPr id="0" name=""/>
        <dsp:cNvSpPr/>
      </dsp:nvSpPr>
      <dsp:spPr>
        <a:xfrm>
          <a:off x="8235994" y="0"/>
          <a:ext cx="2349767" cy="15151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Naturally adapts as more data is added</a:t>
          </a:r>
        </a:p>
      </dsp:txBody>
      <dsp:txXfrm>
        <a:off x="8280372" y="44378"/>
        <a:ext cx="2261011" cy="142643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5714B3-0A00-4640-99CC-0CD86ABCA789}">
      <dsp:nvSpPr>
        <dsp:cNvPr id="0" name=""/>
        <dsp:cNvSpPr/>
      </dsp:nvSpPr>
      <dsp:spPr>
        <a:xfrm>
          <a:off x="873412" y="988"/>
          <a:ext cx="2719211" cy="16315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3000" kern="1200" dirty="0"/>
            <a:t>Dimensionality reduction (PCA)</a:t>
          </a:r>
        </a:p>
      </dsp:txBody>
      <dsp:txXfrm>
        <a:off x="873412" y="988"/>
        <a:ext cx="2719211" cy="1631527"/>
      </dsp:txXfrm>
    </dsp:sp>
    <dsp:sp modelId="{7590B294-589E-7443-BBBB-218C153E6592}">
      <dsp:nvSpPr>
        <dsp:cNvPr id="0" name=""/>
        <dsp:cNvSpPr/>
      </dsp:nvSpPr>
      <dsp:spPr>
        <a:xfrm>
          <a:off x="3864545" y="988"/>
          <a:ext cx="2719211" cy="16315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/>
            <a:t>Feature selection</a:t>
          </a:r>
          <a:endParaRPr lang="en-US" sz="3000" kern="1200" dirty="0"/>
        </a:p>
      </dsp:txBody>
      <dsp:txXfrm>
        <a:off x="3864545" y="988"/>
        <a:ext cx="2719211" cy="1631527"/>
      </dsp:txXfrm>
    </dsp:sp>
    <dsp:sp modelId="{BBAD110F-342E-FB4A-B587-112B50C0FA2E}">
      <dsp:nvSpPr>
        <dsp:cNvPr id="0" name=""/>
        <dsp:cNvSpPr/>
      </dsp:nvSpPr>
      <dsp:spPr>
        <a:xfrm>
          <a:off x="6855678" y="988"/>
          <a:ext cx="2719211" cy="16315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Distance metric learning</a:t>
          </a:r>
        </a:p>
      </dsp:txBody>
      <dsp:txXfrm>
        <a:off x="6855678" y="988"/>
        <a:ext cx="2719211" cy="163152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70F28B-DCA9-458E-9D27-2945787A243B}">
      <dsp:nvSpPr>
        <dsp:cNvPr id="0" name=""/>
        <dsp:cNvSpPr/>
      </dsp:nvSpPr>
      <dsp:spPr>
        <a:xfrm>
          <a:off x="1584253" y="453899"/>
          <a:ext cx="624111" cy="62411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1502D2-7CA8-4C96-A26C-D3777EA0D80C}">
      <dsp:nvSpPr>
        <dsp:cNvPr id="0" name=""/>
        <dsp:cNvSpPr/>
      </dsp:nvSpPr>
      <dsp:spPr>
        <a:xfrm>
          <a:off x="922057" y="1389022"/>
          <a:ext cx="1948503" cy="1029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Scale features (min-max or z-score normalization)</a:t>
          </a:r>
        </a:p>
      </dsp:txBody>
      <dsp:txXfrm>
        <a:off x="922057" y="1389022"/>
        <a:ext cx="1948503" cy="1029377"/>
      </dsp:txXfrm>
    </dsp:sp>
    <dsp:sp modelId="{09EF2F87-C764-4421-9A3B-4B954B21DB27}">
      <dsp:nvSpPr>
        <dsp:cNvPr id="0" name=""/>
        <dsp:cNvSpPr/>
      </dsp:nvSpPr>
      <dsp:spPr>
        <a:xfrm>
          <a:off x="3730510" y="453899"/>
          <a:ext cx="624111" cy="624111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3DC09B-DBB5-41C7-B56E-5432DBE5B3D7}">
      <dsp:nvSpPr>
        <dsp:cNvPr id="0" name=""/>
        <dsp:cNvSpPr/>
      </dsp:nvSpPr>
      <dsp:spPr>
        <a:xfrm>
          <a:off x="3113271" y="1389022"/>
          <a:ext cx="1858589" cy="1029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Remove irrelevant features (feature selection)</a:t>
          </a:r>
        </a:p>
      </dsp:txBody>
      <dsp:txXfrm>
        <a:off x="3113271" y="1389022"/>
        <a:ext cx="1858589" cy="1029377"/>
      </dsp:txXfrm>
    </dsp:sp>
    <dsp:sp modelId="{60111E52-A8C8-43F8-A00B-0CA88AEC7501}">
      <dsp:nvSpPr>
        <dsp:cNvPr id="0" name=""/>
        <dsp:cNvSpPr/>
      </dsp:nvSpPr>
      <dsp:spPr>
        <a:xfrm>
          <a:off x="5737056" y="453899"/>
          <a:ext cx="624111" cy="624111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9DC65B-A09B-4F63-90BA-F5EBF55EC419}">
      <dsp:nvSpPr>
        <dsp:cNvPr id="0" name=""/>
        <dsp:cNvSpPr/>
      </dsp:nvSpPr>
      <dsp:spPr>
        <a:xfrm>
          <a:off x="5214570" y="1389022"/>
          <a:ext cx="1669081" cy="1029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Use weighted voting if neighbors vary in proximity</a:t>
          </a:r>
        </a:p>
      </dsp:txBody>
      <dsp:txXfrm>
        <a:off x="5214570" y="1389022"/>
        <a:ext cx="1669081" cy="1029377"/>
      </dsp:txXfrm>
    </dsp:sp>
    <dsp:sp modelId="{19FE3F74-A2EA-4366-9893-8ABAA3DAB5BD}">
      <dsp:nvSpPr>
        <dsp:cNvPr id="0" name=""/>
        <dsp:cNvSpPr/>
      </dsp:nvSpPr>
      <dsp:spPr>
        <a:xfrm>
          <a:off x="7815464" y="453899"/>
          <a:ext cx="624111" cy="624111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03B22D-80DB-4EF5-90A0-46DD7ED6EDBD}">
      <dsp:nvSpPr>
        <dsp:cNvPr id="0" name=""/>
        <dsp:cNvSpPr/>
      </dsp:nvSpPr>
      <dsp:spPr>
        <a:xfrm>
          <a:off x="7126362" y="1389022"/>
          <a:ext cx="2002315" cy="1029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Tune k using cross-validation</a:t>
          </a:r>
        </a:p>
      </dsp:txBody>
      <dsp:txXfrm>
        <a:off x="7126362" y="1389022"/>
        <a:ext cx="2002315" cy="1029377"/>
      </dsp:txXfrm>
    </dsp:sp>
    <dsp:sp modelId="{C6F47675-6EEB-492B-BF35-684BCA73B422}">
      <dsp:nvSpPr>
        <dsp:cNvPr id="0" name=""/>
        <dsp:cNvSpPr/>
      </dsp:nvSpPr>
      <dsp:spPr>
        <a:xfrm>
          <a:off x="2209453" y="2765128"/>
          <a:ext cx="624111" cy="624111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8CA47E-17BD-42C5-B855-2E9F9F14CE13}">
      <dsp:nvSpPr>
        <dsp:cNvPr id="0" name=""/>
        <dsp:cNvSpPr/>
      </dsp:nvSpPr>
      <dsp:spPr>
        <a:xfrm>
          <a:off x="1363575" y="3700251"/>
          <a:ext cx="2315869" cy="1029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Apply dimensionality reduction (PCA, autoencoders) for high-dimensional data</a:t>
          </a:r>
        </a:p>
      </dsp:txBody>
      <dsp:txXfrm>
        <a:off x="1363575" y="3700251"/>
        <a:ext cx="2315869" cy="1029377"/>
      </dsp:txXfrm>
    </dsp:sp>
    <dsp:sp modelId="{F9C9913A-607E-43B9-AB75-DBA56EFED711}">
      <dsp:nvSpPr>
        <dsp:cNvPr id="0" name=""/>
        <dsp:cNvSpPr/>
      </dsp:nvSpPr>
      <dsp:spPr>
        <a:xfrm>
          <a:off x="4557125" y="2765128"/>
          <a:ext cx="624111" cy="624111"/>
        </a:xfrm>
        <a:prstGeom prst="rect">
          <a:avLst/>
        </a:prstGeom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BC5B17-7A24-4607-A47B-CAEB52A0230A}">
      <dsp:nvSpPr>
        <dsp:cNvPr id="0" name=""/>
        <dsp:cNvSpPr/>
      </dsp:nvSpPr>
      <dsp:spPr>
        <a:xfrm>
          <a:off x="3922154" y="3700251"/>
          <a:ext cx="1894053" cy="1029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Use approximate neighbors or indexing (e.g., Ball Trees) for speed</a:t>
          </a:r>
        </a:p>
      </dsp:txBody>
      <dsp:txXfrm>
        <a:off x="3922154" y="3700251"/>
        <a:ext cx="1894053" cy="1029377"/>
      </dsp:txXfrm>
    </dsp:sp>
    <dsp:sp modelId="{626D1B31-E978-466E-A3DB-690348A675BD}">
      <dsp:nvSpPr>
        <dsp:cNvPr id="0" name=""/>
        <dsp:cNvSpPr/>
      </dsp:nvSpPr>
      <dsp:spPr>
        <a:xfrm>
          <a:off x="7060983" y="2765128"/>
          <a:ext cx="624111" cy="624111"/>
        </a:xfrm>
        <a:prstGeom prst="rect">
          <a:avLst/>
        </a:prstGeom>
        <a:blipFill>
          <a:blip xmlns:r="http://schemas.openxmlformats.org/officeDocument/2006/relationships"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61200F-615F-4736-9EF7-C06B517A7F5D}">
      <dsp:nvSpPr>
        <dsp:cNvPr id="0" name=""/>
        <dsp:cNvSpPr/>
      </dsp:nvSpPr>
      <dsp:spPr>
        <a:xfrm>
          <a:off x="6058917" y="3720129"/>
          <a:ext cx="2628243" cy="1029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Cleaning your data is as important as choosing the right k</a:t>
          </a:r>
        </a:p>
      </dsp:txBody>
      <dsp:txXfrm>
        <a:off x="6058917" y="3720129"/>
        <a:ext cx="2628243" cy="102937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CA36B3-A63F-9449-92BD-470896CA7303}">
      <dsp:nvSpPr>
        <dsp:cNvPr id="0" name=""/>
        <dsp:cNvSpPr/>
      </dsp:nvSpPr>
      <dsp:spPr>
        <a:xfrm>
          <a:off x="8816" y="414379"/>
          <a:ext cx="2635059" cy="15810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100" kern="1200"/>
            <a:t>Represent customers by features (e.g., monthly charges, contract type, usage)</a:t>
          </a:r>
          <a:endParaRPr lang="en-US" sz="2100" kern="1200" dirty="0"/>
        </a:p>
      </dsp:txBody>
      <dsp:txXfrm>
        <a:off x="55123" y="460686"/>
        <a:ext cx="2542445" cy="1488421"/>
      </dsp:txXfrm>
    </dsp:sp>
    <dsp:sp modelId="{F3F3F973-89CC-2645-8610-2043D2298402}">
      <dsp:nvSpPr>
        <dsp:cNvPr id="0" name=""/>
        <dsp:cNvSpPr/>
      </dsp:nvSpPr>
      <dsp:spPr>
        <a:xfrm>
          <a:off x="2907381" y="878149"/>
          <a:ext cx="558632" cy="6534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2907381" y="1008848"/>
        <a:ext cx="391042" cy="392096"/>
      </dsp:txXfrm>
    </dsp:sp>
    <dsp:sp modelId="{B07F67F8-7C3A-1445-A928-2090B29CC7E4}">
      <dsp:nvSpPr>
        <dsp:cNvPr id="0" name=""/>
        <dsp:cNvSpPr/>
      </dsp:nvSpPr>
      <dsp:spPr>
        <a:xfrm>
          <a:off x="3697899" y="414379"/>
          <a:ext cx="2635059" cy="15810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For a new customer, find k most similar past customers</a:t>
          </a:r>
          <a:endParaRPr lang="en-US" sz="2100" kern="1200" dirty="0"/>
        </a:p>
      </dsp:txBody>
      <dsp:txXfrm>
        <a:off x="3744206" y="460686"/>
        <a:ext cx="2542445" cy="1488421"/>
      </dsp:txXfrm>
    </dsp:sp>
    <dsp:sp modelId="{682CC9A4-C577-944E-9B88-655074E1D16C}">
      <dsp:nvSpPr>
        <dsp:cNvPr id="0" name=""/>
        <dsp:cNvSpPr/>
      </dsp:nvSpPr>
      <dsp:spPr>
        <a:xfrm>
          <a:off x="6596465" y="878149"/>
          <a:ext cx="558632" cy="65349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6596465" y="1008848"/>
        <a:ext cx="391042" cy="392096"/>
      </dsp:txXfrm>
    </dsp:sp>
    <dsp:sp modelId="{47B11CAB-E30F-2D49-A4BD-5A112906E9DD}">
      <dsp:nvSpPr>
        <dsp:cNvPr id="0" name=""/>
        <dsp:cNvSpPr/>
      </dsp:nvSpPr>
      <dsp:spPr>
        <a:xfrm>
          <a:off x="7386983" y="414379"/>
          <a:ext cx="2635059" cy="15810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If majority of neighbors churned → flag as high risk</a:t>
          </a:r>
          <a:endParaRPr lang="en-US" sz="2100" kern="1200" dirty="0"/>
        </a:p>
      </dsp:txBody>
      <dsp:txXfrm>
        <a:off x="7433290" y="460686"/>
        <a:ext cx="2542445" cy="148842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A6CECC-CC9A-CD47-852D-A9FE230FE5F8}">
      <dsp:nvSpPr>
        <dsp:cNvPr id="0" name=""/>
        <dsp:cNvSpPr/>
      </dsp:nvSpPr>
      <dsp:spPr>
        <a:xfrm>
          <a:off x="4425" y="321949"/>
          <a:ext cx="1934954" cy="1160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kern="1200"/>
            <a:t>Initialize k centroids randomly</a:t>
          </a:r>
          <a:endParaRPr lang="en-US" sz="2000" kern="1200" dirty="0"/>
        </a:p>
      </dsp:txBody>
      <dsp:txXfrm>
        <a:off x="38429" y="355953"/>
        <a:ext cx="1866946" cy="1092964"/>
      </dsp:txXfrm>
    </dsp:sp>
    <dsp:sp modelId="{ABB49A3D-B727-7846-A30C-9C2BB0C60C31}">
      <dsp:nvSpPr>
        <dsp:cNvPr id="0" name=""/>
        <dsp:cNvSpPr/>
      </dsp:nvSpPr>
      <dsp:spPr>
        <a:xfrm>
          <a:off x="2132875" y="662501"/>
          <a:ext cx="410210" cy="4798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2132875" y="758475"/>
        <a:ext cx="287147" cy="287920"/>
      </dsp:txXfrm>
    </dsp:sp>
    <dsp:sp modelId="{FB8E5FC9-8F7B-6846-93F2-605EB2572EF9}">
      <dsp:nvSpPr>
        <dsp:cNvPr id="0" name=""/>
        <dsp:cNvSpPr/>
      </dsp:nvSpPr>
      <dsp:spPr>
        <a:xfrm>
          <a:off x="2713362" y="321949"/>
          <a:ext cx="1934954" cy="1160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Assign each point to nearest centroid</a:t>
          </a:r>
          <a:endParaRPr lang="en-US" sz="2000" kern="1200" dirty="0"/>
        </a:p>
      </dsp:txBody>
      <dsp:txXfrm>
        <a:off x="2747366" y="355953"/>
        <a:ext cx="1866946" cy="1092964"/>
      </dsp:txXfrm>
    </dsp:sp>
    <dsp:sp modelId="{EE211AFD-2E20-AB40-9BE4-55E7CD45B8F1}">
      <dsp:nvSpPr>
        <dsp:cNvPr id="0" name=""/>
        <dsp:cNvSpPr/>
      </dsp:nvSpPr>
      <dsp:spPr>
        <a:xfrm>
          <a:off x="4841812" y="662501"/>
          <a:ext cx="410210" cy="4798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4841812" y="758475"/>
        <a:ext cx="287147" cy="287920"/>
      </dsp:txXfrm>
    </dsp:sp>
    <dsp:sp modelId="{034925EF-04B9-FC42-8675-2E89D7D582BD}">
      <dsp:nvSpPr>
        <dsp:cNvPr id="0" name=""/>
        <dsp:cNvSpPr/>
      </dsp:nvSpPr>
      <dsp:spPr>
        <a:xfrm>
          <a:off x="5422298" y="321949"/>
          <a:ext cx="1934954" cy="1160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Recompute centroids from assigned points</a:t>
          </a:r>
          <a:endParaRPr lang="en-US" sz="2000" kern="1200" dirty="0"/>
        </a:p>
      </dsp:txBody>
      <dsp:txXfrm>
        <a:off x="5456302" y="355953"/>
        <a:ext cx="1866946" cy="1092964"/>
      </dsp:txXfrm>
    </dsp:sp>
    <dsp:sp modelId="{92B504BC-78FB-4040-87E3-79256FA3CE77}">
      <dsp:nvSpPr>
        <dsp:cNvPr id="0" name=""/>
        <dsp:cNvSpPr/>
      </dsp:nvSpPr>
      <dsp:spPr>
        <a:xfrm>
          <a:off x="7550749" y="662501"/>
          <a:ext cx="410210" cy="4798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7550749" y="758475"/>
        <a:ext cx="287147" cy="287920"/>
      </dsp:txXfrm>
    </dsp:sp>
    <dsp:sp modelId="{444D5FC9-61E9-D14F-9250-0BC798E1D596}">
      <dsp:nvSpPr>
        <dsp:cNvPr id="0" name=""/>
        <dsp:cNvSpPr/>
      </dsp:nvSpPr>
      <dsp:spPr>
        <a:xfrm>
          <a:off x="8131235" y="321949"/>
          <a:ext cx="1934954" cy="11609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Repeat until convergence</a:t>
          </a:r>
          <a:endParaRPr lang="en-US" sz="2000" kern="1200" dirty="0"/>
        </a:p>
      </dsp:txBody>
      <dsp:txXfrm>
        <a:off x="8165239" y="355953"/>
        <a:ext cx="1866946" cy="109296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8216E-06BA-E943-8426-70F9B112BDC7}">
      <dsp:nvSpPr>
        <dsp:cNvPr id="0" name=""/>
        <dsp:cNvSpPr/>
      </dsp:nvSpPr>
      <dsp:spPr>
        <a:xfrm>
          <a:off x="0" y="3317"/>
          <a:ext cx="10063672" cy="4122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800" b="1" kern="1200" dirty="0"/>
            <a:t>Three fundamental ideas:</a:t>
          </a:r>
          <a:endParaRPr lang="en-US" sz="1800" kern="1200" dirty="0"/>
        </a:p>
      </dsp:txBody>
      <dsp:txXfrm>
        <a:off x="20122" y="23439"/>
        <a:ext cx="10023428" cy="371960"/>
      </dsp:txXfrm>
    </dsp:sp>
    <dsp:sp modelId="{C22556DC-B001-1F4B-B7E7-184E3964A63E}">
      <dsp:nvSpPr>
        <dsp:cNvPr id="0" name=""/>
        <dsp:cNvSpPr/>
      </dsp:nvSpPr>
      <dsp:spPr>
        <a:xfrm>
          <a:off x="0" y="415522"/>
          <a:ext cx="10063672" cy="8869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•"/>
          </a:pPr>
          <a:r>
            <a:rPr lang="en-US" sz="1800" b="1" kern="1200" dirty="0"/>
            <a:t>1.	Similarity – A measurable notion of “closeness” in data
2.	Neighbors (k-NN) – Making predictions based on nearby past cases
3.	Clusters – Finding natural groupings without predefined labels</a:t>
          </a:r>
          <a:endParaRPr lang="en-US" sz="1800" kern="1200" dirty="0"/>
        </a:p>
      </dsp:txBody>
      <dsp:txXfrm>
        <a:off x="0" y="415522"/>
        <a:ext cx="10063672" cy="886968"/>
      </dsp:txXfrm>
    </dsp:sp>
    <dsp:sp modelId="{68026CEC-CBA1-244C-BC49-E0E47005E663}">
      <dsp:nvSpPr>
        <dsp:cNvPr id="0" name=""/>
        <dsp:cNvSpPr/>
      </dsp:nvSpPr>
      <dsp:spPr>
        <a:xfrm>
          <a:off x="0" y="1302491"/>
          <a:ext cx="10063672" cy="4122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800" b="1" kern="1200" dirty="0"/>
            <a:t>Key Principle:</a:t>
          </a:r>
          <a:endParaRPr lang="en-US" sz="1800" kern="1200" dirty="0"/>
        </a:p>
      </dsp:txBody>
      <dsp:txXfrm>
        <a:off x="20122" y="1322613"/>
        <a:ext cx="10023428" cy="371960"/>
      </dsp:txXfrm>
    </dsp:sp>
    <dsp:sp modelId="{AE313C11-DD72-7541-8CC9-B850A3062BC5}">
      <dsp:nvSpPr>
        <dsp:cNvPr id="0" name=""/>
        <dsp:cNvSpPr/>
      </dsp:nvSpPr>
      <dsp:spPr>
        <a:xfrm>
          <a:off x="0" y="1714695"/>
          <a:ext cx="10063672" cy="5223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•"/>
          </a:pPr>
          <a:r>
            <a:rPr lang="en-US" sz="1800" b="1" kern="1200" dirty="0"/>
            <a:t>“Similar cases are likely to have similar outcomes” – a powerful idea across prediction, detection, and personalization</a:t>
          </a:r>
          <a:endParaRPr lang="en-US" sz="1800" kern="1200" dirty="0"/>
        </a:p>
      </dsp:txBody>
      <dsp:txXfrm>
        <a:off x="0" y="1714695"/>
        <a:ext cx="10063672" cy="522326"/>
      </dsp:txXfrm>
    </dsp:sp>
    <dsp:sp modelId="{5C768E31-6B5B-4241-A5FA-D653E57F8304}">
      <dsp:nvSpPr>
        <dsp:cNvPr id="0" name=""/>
        <dsp:cNvSpPr/>
      </dsp:nvSpPr>
      <dsp:spPr>
        <a:xfrm>
          <a:off x="0" y="2237022"/>
          <a:ext cx="10063672" cy="4122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800" kern="1200" dirty="0"/>
            <a:t>Techniques:</a:t>
          </a:r>
        </a:p>
      </dsp:txBody>
      <dsp:txXfrm>
        <a:off x="20122" y="2257144"/>
        <a:ext cx="10023428" cy="371960"/>
      </dsp:txXfrm>
    </dsp:sp>
    <dsp:sp modelId="{3B56D2F3-4E1F-5F44-B7B1-C000DAA4D087}">
      <dsp:nvSpPr>
        <dsp:cNvPr id="0" name=""/>
        <dsp:cNvSpPr/>
      </dsp:nvSpPr>
      <dsp:spPr>
        <a:xfrm>
          <a:off x="0" y="2649227"/>
          <a:ext cx="10063672" cy="11629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•"/>
          </a:pPr>
          <a:r>
            <a:rPr lang="en-US" sz="1800" kern="1200" dirty="0"/>
            <a:t>k-NN: You have labeled data and want interpretable predictions
k-Means: You want to group customers or items based on behavior
DBSCAN: You need to find outliers or dense clusters</a:t>
          </a: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•"/>
          </a:pPr>
          <a:r>
            <a:rPr lang="en-US" sz="1800" kern="1200" dirty="0"/>
            <a:t>Cosine Similarity: You’re working with text or sparse data</a:t>
          </a:r>
        </a:p>
      </dsp:txBody>
      <dsp:txXfrm>
        <a:off x="0" y="2649227"/>
        <a:ext cx="10063672" cy="1162914"/>
      </dsp:txXfrm>
    </dsp:sp>
    <dsp:sp modelId="{3637E8CD-F486-294A-A3BF-368A1D4296DF}">
      <dsp:nvSpPr>
        <dsp:cNvPr id="0" name=""/>
        <dsp:cNvSpPr/>
      </dsp:nvSpPr>
      <dsp:spPr>
        <a:xfrm>
          <a:off x="0" y="3812141"/>
          <a:ext cx="10063672" cy="4122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Choice of </a:t>
          </a:r>
          <a:r>
            <a:rPr lang="en-US" sz="1800" b="1" kern="1200" dirty="0"/>
            <a:t>similarity metric</a:t>
          </a:r>
          <a:r>
            <a:rPr lang="en-US" sz="1800" kern="1200" dirty="0"/>
            <a:t> and </a:t>
          </a:r>
          <a:r>
            <a:rPr lang="en-US" sz="1800" b="1" kern="1200" dirty="0"/>
            <a:t>feature preparation</a:t>
          </a:r>
          <a:r>
            <a:rPr lang="en-US" sz="1800" kern="1200" dirty="0"/>
            <a:t> strongly influences results</a:t>
          </a:r>
        </a:p>
      </dsp:txBody>
      <dsp:txXfrm>
        <a:off x="20122" y="3832263"/>
        <a:ext cx="10023428" cy="3719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14/05/1447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11/4/2025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251A0A-6B25-81BB-E230-AE9518F942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861FFE-2CBD-2DF8-06A0-D06C93B531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A43CB8-BB68-6044-9D96-29E2BF496E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DE87BB-70AB-64B3-33F6-6CBDB25916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271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828E23-B2AA-854B-98F5-D06D0A52ED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A37ED4-7DED-BFEB-8D87-6AF2DE672D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72D47D-D26E-3980-0F99-912242E5DE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E81789-C081-04C4-1DF9-028EF057F2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8354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779ADC-14D2-0030-C714-524B3480A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17AED69-9F94-A747-898F-721C766C99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9A05DD-8AB0-AFB1-4676-F7ED4DDB86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BC8715-293A-28C2-0EC6-CB05166CBF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04528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54D65D-7E19-4E11-7CE0-1AFC77DDBC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233A8F-E539-BEC0-9A4D-FEB30396EF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8DB984-A56B-E671-7934-5794186E23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602D8A-E85E-BB36-89F2-03F8C63871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55146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E55AD-4C73-8286-DBB2-1BF5A5C347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491F41-A39C-ECCB-3A76-B40C7CE5AE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D9097E-0485-89B8-9713-C5FA5517EE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12ED51-2F39-4DC3-8418-8729F024DC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990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F80FEB-A177-ABCB-7DAE-0BCD0BB379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9F77C8-D555-9529-6049-AEE9DFF86B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96F46E-E9C9-0525-A00F-BB5033AD1C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1EEE3E-4A81-061A-2C6E-7F9DD47E88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69785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474F4A-CF61-FB78-8F8B-5DBB1C1FEF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C8A51B-6A87-FFD6-91E9-F1CA7B75DE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D2AD34-95F4-C51F-7397-BC00293BC6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AC2A6B-B05F-9424-0C9F-133AAA8B91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96029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0B970A-489F-C6CD-6D18-8ED2430353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7827AD-4334-96C9-5DCA-B56E108C2C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46F199-3BE5-7381-4CF7-42D3913A23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4C7C58-B2F2-8976-329E-D0B1EF06AF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102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C3A631-8683-8D13-514B-259AB121F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0EF77A-CF42-5EFE-7E70-D3DCA5087B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04687D-63E4-E791-94BB-03141C9E77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1F01BD-23E4-220D-AD32-0A880E6524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1487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973899-0BBA-293B-5DEF-965D0D6172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051861-7A6E-C813-C3C6-4673223936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5B4551-4AB5-4499-4FD3-F6B2FAC2A3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25CC07-7230-19BF-CB45-93AA0629A1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32810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1813D2-0ADE-755A-6875-40001C7319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4EC72D-9B3F-7B28-1B2B-956374D1D7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7163F7-7AD5-757D-DE1F-E7CE523410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F77D87-7D74-FB2D-18F4-561A52DE63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0439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77EB08-1CC1-0623-54A3-24F31C9D4D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82312B-A5CA-568A-A215-02AADB5866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3AA91-AB8E-F5C5-2996-0B29EE2632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5FCDB-3213-1E3B-4051-412F009C64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0973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F8238D-6F70-6C83-4D8D-61280EF9A6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0E234E-9D1D-E8E5-9826-E2F28A212E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BE44E2-841F-4265-C0CC-90B506312F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A9C187-B935-47B2-A0FD-6CA189C935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6217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2F19F6-DA91-DA0B-2E39-0DDEE3A6F0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19FEB2-67AC-7129-4659-8BC29FD8B0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51BA51-FF3A-1355-062A-D3390410A7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D21AF5-2C2C-2E49-5546-C2EC186FC1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3243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7CF38-F1B0-81A5-53AF-F88FC454B3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BD1942-6687-2418-CA6F-5E4B720C8E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58E33C-26D6-0D31-A531-1285041C31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EEB907-C67D-C6C0-6CD1-66E2AE8710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37616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0C2F01-7818-26A0-3B2A-384765D2E1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0988AE-A41C-BCDF-AF85-10D1781150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FEE205-E99E-51A0-9562-9335056D2C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526DF6-B93E-2A74-0971-2FBA32D1B2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47942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34CD19-1A42-718F-FFC6-E477692F61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F8CB53-B27B-A175-750A-B006DF9172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FAA3B2-CACB-96DE-E4FA-6972542648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72A4D7-68FC-94F3-52DF-6B97A8016C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4007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A026AC-3F48-EED2-806A-8C15126430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82A6C5-33EE-BAB6-DB1D-47E3C9F088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224ABF-AA42-8AFE-078E-430B82E79F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77B889-4A7A-BDBC-465B-4EC8E5F393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9793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4A32C-46A7-80CB-3D1A-6ADD6699A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48A8BA-B9DF-C8D5-620A-435C927EA6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C9E7B3-FF3E-6EE1-5374-DF5F6BE68B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6AF161-7956-C11B-D3E5-61910D6B41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52159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697A3-2B9D-31FD-326E-83BA8CFC31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24A907-70EA-78AA-07FF-8F8FB8C458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D94BCC-1D85-4D3C-5E19-8290DD4709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40568B-E87B-6043-0B0C-54BDD13CE0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1277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391FB5-0A40-7AE2-EA0A-9B412516EF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BFBA1A-AF3C-4A58-4269-D5DF255AEE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1F3666-4A7B-98E3-2BF5-D62C84C330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6B47E0-F9CA-8727-3986-31C0D751FE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98314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007C6C-8BB5-A6EA-9D58-7E2DD929D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00B288-8ECC-C1BF-25EB-0F547B81D4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91E5C9-EB26-366C-FDAF-B0288EE195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B5AD02-5404-175F-E451-A202B49046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92214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553F90-EE83-8D45-1BEF-69A03A875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6EC1F6-8ABF-ED66-1C97-2E256A42D2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2D94CA-05A1-D8AB-42BA-F55C75FF0F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D9FE05-F68E-B1A0-AABB-C412AECAD2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660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4ABD3-7AAE-969C-ABEB-18F17594E3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2CE9D4-CB58-2ED4-D948-B45238AA96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E43AA4-02EC-84DE-ABDC-1634979F9C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599892-1227-EBE9-BC4F-665BB91E24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053903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7E8EC-14F3-A0A5-5BF1-FBE44AFB85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AE25C8-F7B5-F131-2DA8-8EAFF4E8B5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B5840F-5AE8-DC34-6E40-B81025CB5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F442B-C2DC-E070-5D13-8EB762E7E3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7083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90C513-36D2-5BD2-C778-357D317458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E24CFB-4366-83C0-1532-7B166D6EDB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324719-3F9E-98C8-5138-C9486ACE67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E0B0F5-80BC-AD29-D176-5B993B3A0A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767089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A3A18E-39CC-03FD-415B-E8937038CA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606437-28AF-CC65-3261-3E008A498F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B84403-6FAC-8EA3-F9A0-3326323A9D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4581D1-BA37-E107-396E-32D082995D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289516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F7FFBB-ED12-5FF3-C7AE-AC4B175E3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4D563C-51D3-0FD2-69A1-E506FF54AC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2BDD2A-4F7E-A45C-3686-B498130781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3607BE-ACF7-7F74-EA90-912F388A47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01885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97D255-D87E-4792-AB2F-BA04D20022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190EEA-8421-2E8D-BA52-6321731A90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C2DC21-8B12-31FA-601C-6AE93875FC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E69A8D-A7FA-C106-0BE8-4E91D20EAC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438785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C67B21-7FBB-018C-3F11-97568CED7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FB5F4B-D5BF-0443-46E2-3D0A5BDECD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269FE0-FB47-5216-7E45-74DC764C5E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C87A8A-C860-C99C-199A-3A9938F2AE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72095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274161-9767-8698-C12D-5517E675E7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6DFCC3-9F5C-6E79-C7DB-D6EB417A31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3F1858-4828-8B6A-C2E1-E3C5378355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25D610-F29A-10FF-2A75-323E1C4AE7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549222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F697EC-114C-C236-3428-5CEC100BC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C668F0-B511-26FC-ABA1-D639C37918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B5837E-B22E-C8A3-7DC5-80206A7549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4C3FC-5589-C3AB-07C7-ABC05C18BF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76694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680E0-610B-E969-3AD0-9F95D9FEE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8286AB-F562-5808-2CB6-DE02050E24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096C7E-C1C3-8A49-E390-7A1A7DE94F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9BE4AA-1CA5-3CA7-EE8E-5F4B3D529E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60040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6CBB49-3541-145B-90BC-18F9C9127B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465B13-28BD-BE8C-67BE-48D4B51A9D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7B8A7C-0DF3-FA6D-B4FF-486FFBB7F9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19911C-0A6D-6450-9A2D-8B808CF3D8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102380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ED799F-1D8E-ADE2-57F5-77D885749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3ADA10-8E68-D5EE-472F-63FA63811A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9E7937-EA4F-97D6-3F5B-5E3A6C881F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19090B-DA7D-C5B0-476F-03E0DEB385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7184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555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63575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www.kaggle.com/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8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7" y="4703379"/>
            <a:ext cx="6382318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Similarity and Segmentation: Neighbors, Clusters, and Business Use Cases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3682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How to compute and apply similarity in data mining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The logic and mechanics of k-Nearest Neighbors (k-NN)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How clustering discovers natural groupings in data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Strengths and limitations of similarity-based approaches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Business use cases: targeting, recommendation, risk detection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5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86155" y="658642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Recall from Lecture 1: 8 Canonical Data Mining Tasks (1/2)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2E4AB3C-45AC-C25B-E042-82267D446FE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6481497"/>
              </p:ext>
            </p:extLst>
          </p:nvPr>
        </p:nvGraphicFramePr>
        <p:xfrm>
          <a:off x="765840" y="1882477"/>
          <a:ext cx="10515600" cy="45596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874762B-2BB5-CE8B-B536-41FE6CB0D31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2A5F26-66A1-DCCC-D1DA-0140EC7445C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CEC1C73-23AC-44D8-91DF-051F87725E0F}"/>
              </a:ext>
            </a:extLst>
          </p:cNvPr>
          <p:cNvSpPr/>
          <p:nvPr/>
        </p:nvSpPr>
        <p:spPr>
          <a:xfrm>
            <a:off x="762000" y="4114800"/>
            <a:ext cx="10515600" cy="2590800"/>
          </a:xfrm>
          <a:prstGeom prst="roundRect">
            <a:avLst/>
          </a:prstGeom>
          <a:solidFill>
            <a:schemeClr val="accent1">
              <a:alpha val="21544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608639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3706B-4E3D-CAC9-AD03-68FC16F1FA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73CFB21-7AD9-DB8D-4237-AE626441F7F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9768FBF-B439-B914-884C-028254C5207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F6CEB04-7305-707D-9075-88DF3BEB14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13F241B-FF5F-3E6D-55FD-0A61AF7FFF2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689A43-7127-9D9B-727E-CB8A4780E00A}"/>
              </a:ext>
            </a:extLst>
          </p:cNvPr>
          <p:cNvSpPr txBox="1"/>
          <p:nvPr/>
        </p:nvSpPr>
        <p:spPr>
          <a:xfrm>
            <a:off x="2408784" y="635165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Recall from Lecture 1: 8 Canonical Data Mining Tasks (2/2)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2D85A02-0A30-C1D4-BC0F-C74A467C68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6860336"/>
              </p:ext>
            </p:extLst>
          </p:nvPr>
        </p:nvGraphicFramePr>
        <p:xfrm>
          <a:off x="765840" y="1911974"/>
          <a:ext cx="10515600" cy="45596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0477488D-2F70-3289-9C7B-7CA5FEF3F32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5C317A-1048-EAD2-3A89-B4B10FB6974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D2676DF-F684-B181-D650-C3FC1D67B638}"/>
              </a:ext>
            </a:extLst>
          </p:cNvPr>
          <p:cNvSpPr/>
          <p:nvPr/>
        </p:nvSpPr>
        <p:spPr>
          <a:xfrm>
            <a:off x="880289" y="2863515"/>
            <a:ext cx="10346511" cy="2492113"/>
          </a:xfrm>
          <a:prstGeom prst="roundRect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827528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C86C6-1F6B-15A7-A5EC-9729DEF7A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3E5EA0-AE34-9C05-AB5B-A1662EA44AB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9071CE0-5A10-D726-FA62-42660A2AD1B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01CF093-6858-201F-F30C-9F88BDC28A1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B4D1D6F-ECCB-1CC8-1B01-10464974C42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A65AB9F-8DDE-4B98-DCF3-1A42C2E045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672CFA-B1DC-9D4D-A068-4CBE75118C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B9545C-D3D3-C08E-FB4C-8B84D27248EC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604696-C805-7FE4-7117-019FEA6BE246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89B675A1-C84B-82D6-EC02-A6F0D6CE66D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5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A1D84D-2811-B247-FEBC-6141AEA8A67D}"/>
              </a:ext>
            </a:extLst>
          </p:cNvPr>
          <p:cNvSpPr txBox="1"/>
          <p:nvPr/>
        </p:nvSpPr>
        <p:spPr>
          <a:xfrm>
            <a:off x="6221094" y="969300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Similarity, Distance, and Neighbors</a:t>
            </a:r>
          </a:p>
        </p:txBody>
      </p:sp>
    </p:spTree>
    <p:extLst>
      <p:ext uri="{BB962C8B-B14F-4D97-AF65-F5344CB8AC3E}">
        <p14:creationId xmlns:p14="http://schemas.microsoft.com/office/powerpoint/2010/main" val="46065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EC1D92-4D95-10B8-BDE0-D2C92D5F8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45E0F48-2F34-9528-C631-E881BAECC9D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29F7549-CEBD-1E9E-5ED2-6DC36D51F26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9C0108D-5C15-9BA6-D66F-8CD5AC12FF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0C1DA58-8B6D-4DFC-79D5-86DA9AFD658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C3D0FC-155D-3364-0151-E7A25AF8C66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Similarity-Based Reasoning?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21847A5-778C-FD2B-B134-4857DB5063F2}"/>
              </a:ext>
            </a:extLst>
          </p:cNvPr>
          <p:cNvSpPr txBox="1"/>
          <p:nvPr/>
        </p:nvSpPr>
        <p:spPr>
          <a:xfrm>
            <a:off x="761999" y="1986523"/>
            <a:ext cx="10588171" cy="5196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Core idea: similar items are likely to behave similarly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Classification based on similarity is natural, intuitive, and effective.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Instead of learning rules, models look for known similar examples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Underlies techniques like: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k-Nearest Neighbors (k-NN)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Clustering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Case-based recommendation systems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7DBA55-C40F-4844-DA84-DAF746A812A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CBCA90-603A-AD72-14C9-9402D8494AF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8443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C234D6-18D3-EDA3-242E-77F4C7EB1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02621D4-B504-3D37-BC53-02AA1C6CEDF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9ACBFB0-7DDA-3133-F1A7-0CDE0B1D3E1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80779C-154B-C90D-C5D4-34C41A89BF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87FF396-A2D0-9441-1BA9-FC5573A3455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DEEA60-367A-DBD8-115A-A678C64F064B}"/>
              </a:ext>
            </a:extLst>
          </p:cNvPr>
          <p:cNvSpPr txBox="1"/>
          <p:nvPr/>
        </p:nvSpPr>
        <p:spPr>
          <a:xfrm>
            <a:off x="2409912" y="561873"/>
            <a:ext cx="71470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Similarity Matters in Data Science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?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0F9C38E-1956-5E25-471A-D64EF517B293}"/>
              </a:ext>
            </a:extLst>
          </p:cNvPr>
          <p:cNvSpPr txBox="1"/>
          <p:nvPr/>
        </p:nvSpPr>
        <p:spPr>
          <a:xfrm>
            <a:off x="761999" y="1962460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Applications: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Recommendation engines: People who bought X also bought 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Customer segmentation: Group similar behavior profiles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Anomaly detection: Detect points that aren’t like others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Search relevance: Rank results based on closeness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Assumption: “Things that are similar in the data representation are likely to be similar in behavior.”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45A4F0E-7379-C0AD-EF64-A1E70A7081E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8C42A4-538B-5DD7-5ED1-390E24C3686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487355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FD2AD2-1053-9EBA-EB3E-F26FC987A5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3B99341-6224-7052-C033-183FC148F04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9B166DC-C839-34EF-9676-0763FCDC9FA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1958ECF-96E6-200F-DF34-BD47245028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349981F-BCC3-F798-A97C-AD43746DCE5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5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19FD77-23BC-767D-F415-DB783C48B3A6}"/>
              </a:ext>
            </a:extLst>
          </p:cNvPr>
          <p:cNvSpPr txBox="1"/>
          <p:nvPr/>
        </p:nvSpPr>
        <p:spPr>
          <a:xfrm>
            <a:off x="2458284" y="1019069"/>
            <a:ext cx="8620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Types of Similarity-Based Tasks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AED4C3-6CA5-2421-D78B-1FCD97C4BFB2}"/>
              </a:ext>
            </a:extLst>
          </p:cNvPr>
          <p:cNvSpPr txBox="1"/>
          <p:nvPr/>
        </p:nvSpPr>
        <p:spPr>
          <a:xfrm>
            <a:off x="762000" y="2082775"/>
            <a:ext cx="10191750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E25774-656C-94AF-EF35-87E8285170C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02C26C-66E2-F9CB-BB12-6E9906C7167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BB82FEF-0C10-66FE-F6B3-D56D34A2BA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4225363"/>
              </p:ext>
            </p:extLst>
          </p:nvPr>
        </p:nvGraphicFramePr>
        <p:xfrm>
          <a:off x="838200" y="2846393"/>
          <a:ext cx="10515600" cy="2926080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2636520">
                  <a:extLst>
                    <a:ext uri="{9D8B030D-6E8A-4147-A177-3AD203B41FA5}">
                      <a16:colId xmlns:a16="http://schemas.microsoft.com/office/drawing/2014/main" val="606194698"/>
                    </a:ext>
                  </a:extLst>
                </a:gridCol>
                <a:gridCol w="3858768">
                  <a:extLst>
                    <a:ext uri="{9D8B030D-6E8A-4147-A177-3AD203B41FA5}">
                      <a16:colId xmlns:a16="http://schemas.microsoft.com/office/drawing/2014/main" val="234950866"/>
                    </a:ext>
                  </a:extLst>
                </a:gridCol>
                <a:gridCol w="4020312">
                  <a:extLst>
                    <a:ext uri="{9D8B030D-6E8A-4147-A177-3AD203B41FA5}">
                      <a16:colId xmlns:a16="http://schemas.microsoft.com/office/drawing/2014/main" val="124120177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/>
                        <a:t>Task Type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/>
                        <a:t>Goal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/>
                        <a:t>Example</a:t>
                      </a:r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0370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Classification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Assign a label based on neighbors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Predict if a customer will churn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97192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Clustering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Group similar items together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Segment customers by usage pattern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938297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Recommendation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Suggest similar items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“Customers like you also bought…”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304437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1321179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DB6B05-B8CD-4B7F-5897-C71BDBBC39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BE6045E-EA59-A75F-C7AB-AE68D6A5BDA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6BB73B2-C743-4C17-2F99-9695D100075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0123695-1E96-0C8F-B681-BFE6C3DF22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7FFB1A3-4A2E-0158-2235-669EC53E710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E7B94E-034D-AA2A-A367-197DB03D04F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Structured vs. Unstructured Similarity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4ED0FF-C478-FEE4-1C29-F717C3EA33E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E67345-177B-1686-A6FE-DAA7B20FB28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CA60AA-07EB-5DF3-B779-62E75B353D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/>
              <a:t>Structured Data</a:t>
            </a:r>
            <a:endParaRPr lang="ar-SA" sz="2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BA788A-0ED0-C22C-97DA-7B08C75E309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dirty="0"/>
              <a:t>Uses numeric or categorical features</a:t>
            </a:r>
          </a:p>
          <a:p>
            <a:pPr>
              <a:lnSpc>
                <a:spcPct val="100000"/>
              </a:lnSpc>
            </a:pPr>
            <a:r>
              <a:rPr lang="en-US" dirty="0"/>
              <a:t>Similarity measured by distance or overlap</a:t>
            </a:r>
          </a:p>
          <a:p>
            <a:pPr>
              <a:lnSpc>
                <a:spcPct val="100000"/>
              </a:lnSpc>
            </a:pPr>
            <a:r>
              <a:rPr lang="en-US" dirty="0"/>
              <a:t>Example: Similarity of customers based on tenure, </a:t>
            </a:r>
            <a:r>
              <a:rPr lang="en-US" dirty="0" err="1"/>
              <a:t>MonthlyCharges</a:t>
            </a:r>
            <a:endParaRPr lang="en-US" dirty="0"/>
          </a:p>
          <a:p>
            <a:pPr>
              <a:lnSpc>
                <a:spcPct val="100000"/>
              </a:lnSpc>
            </a:pP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D2E7B6B-6503-E592-95F8-A9AFB2348D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/>
              <a:t>Unstructured Data: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89EB42F-33FC-0FE3-C64F-45433CF0C3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97575" y="2505075"/>
            <a:ext cx="5357813" cy="3684588"/>
          </a:xfrm>
        </p:spPr>
        <p:txBody>
          <a:bodyPr>
            <a:noAutofit/>
          </a:bodyPr>
          <a:lstStyle/>
          <a:p>
            <a:pPr marL="1028700" lvl="1" indent="-571500">
              <a:lnSpc>
                <a:spcPct val="100000"/>
              </a:lnSpc>
            </a:pPr>
            <a:r>
              <a:rPr lang="en-US" sz="2800" dirty="0"/>
              <a:t>Text, images, audio → must be converted to structured form</a:t>
            </a:r>
          </a:p>
          <a:p>
            <a:pPr marL="1028700" lvl="1" indent="-571500">
              <a:lnSpc>
                <a:spcPct val="100000"/>
              </a:lnSpc>
            </a:pPr>
            <a:r>
              <a:rPr lang="en-US" sz="2800" dirty="0"/>
              <a:t>Use embeddings, tokenization, etc.</a:t>
            </a:r>
          </a:p>
          <a:p>
            <a:pPr marL="1028700" lvl="1" indent="-571500">
              <a:lnSpc>
                <a:spcPct val="100000"/>
              </a:lnSpc>
            </a:pPr>
            <a:r>
              <a:rPr lang="en-US" sz="2800" dirty="0"/>
              <a:t>Example: Similarity between product descriptions using text vectors</a:t>
            </a:r>
          </a:p>
          <a:p>
            <a:pPr>
              <a:lnSpc>
                <a:spcPct val="100000"/>
              </a:lnSpc>
            </a:pP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608943150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ED3FB4-364F-D840-057D-8F0B32246D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A923E5F-CE87-0D07-94A9-A85BBF8B44E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7F8CECA-D5A5-10EE-B287-356B4095CE9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3F2F32F-C5E4-955A-3C19-79C70401CF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14BDB33-4B38-00D2-98C6-E404A84287B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33257FF-18DD-2EB3-C7F3-885050BC86A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Measuring Similarity – Why It Matters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F276F2-F523-8628-7935-662C6AE410AF}"/>
              </a:ext>
            </a:extLst>
          </p:cNvPr>
          <p:cNvSpPr txBox="1"/>
          <p:nvPr/>
        </p:nvSpPr>
        <p:spPr>
          <a:xfrm>
            <a:off x="762000" y="1991373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Similarity (or its inverse, distance) is the foundation of: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Classification via neighbors (k-NN)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Grouping via clustering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Information retrieval and ranking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Choosing the right similarity measure affects: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Which items are considered “nearby”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The accuracy and usefulness of predictions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60B6F68-64DE-8CC4-9116-D10B4360A4B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5F216D-E6B0-2904-E96A-8BEC6648480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812223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29A22B-C8E7-E903-9571-34548A371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D8B902F-F05E-D93F-A92D-6F2B09B2CD9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F411FBB-5EE8-C8D8-692F-9E5F5F592E3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17551D2-8179-B8DD-9F3B-FD878A29E5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B74C895-1074-475E-2C63-4A66E3E09D9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71FB74-0FB9-EA18-00AA-F8D4DB759D2F}"/>
              </a:ext>
            </a:extLst>
          </p:cNvPr>
          <p:cNvSpPr txBox="1"/>
          <p:nvPr/>
        </p:nvSpPr>
        <p:spPr>
          <a:xfrm>
            <a:off x="2380416" y="547127"/>
            <a:ext cx="73777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Euclidean Distance – The Default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Metric 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6ADDDA-DAC4-A13A-6729-F0C88EBD9CE4}"/>
              </a:ext>
            </a:extLst>
          </p:cNvPr>
          <p:cNvSpPr txBox="1"/>
          <p:nvPr/>
        </p:nvSpPr>
        <p:spPr>
          <a:xfrm>
            <a:off x="761999" y="2082775"/>
            <a:ext cx="6108410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Measures straight-line distance between two points in feature space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Useful when distance in raw feature space correlates with similarity in outcome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Formula: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A280C5-1D66-B249-C14E-D2E68540B8B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pic>
        <p:nvPicPr>
          <p:cNvPr id="6" name="Picture 5" descr="A black line with a black line and a black line with a black line and a black line with a black line with a black line with a black line with a black line with a black line&#10;&#10;AI-generated content may be incorrect.">
            <a:extLst>
              <a:ext uri="{FF2B5EF4-FFF2-40B4-BE49-F238E27FC236}">
                <a16:creationId xmlns:a16="http://schemas.microsoft.com/office/drawing/2014/main" id="{8F8EDED7-707E-A1A6-D6D7-A8C6A18D40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408" y="2571545"/>
            <a:ext cx="4479763" cy="215147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14B0B58-FC8D-AFFA-73AE-7288B2960EF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B069A5-9EC5-4428-DEAF-BFCA55FC305C}"/>
              </a:ext>
            </a:extLst>
          </p:cNvPr>
          <p:cNvSpPr txBox="1"/>
          <p:nvPr/>
        </p:nvSpPr>
        <p:spPr>
          <a:xfrm>
            <a:off x="3015649" y="5460485"/>
            <a:ext cx="949362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d(x, y) = sqrt((x_1 - y_1)^2 + (x_2 - y_2)^2 +  …… + (</a:t>
            </a:r>
            <a:r>
              <a:rPr lang="en-US" sz="2400" b="1" dirty="0" err="1"/>
              <a:t>x_n</a:t>
            </a:r>
            <a:r>
              <a:rPr lang="en-US" sz="2400" b="1" dirty="0"/>
              <a:t> - </a:t>
            </a:r>
            <a:r>
              <a:rPr lang="en-US" sz="2400" b="1" dirty="0" err="1"/>
              <a:t>y_n</a:t>
            </a:r>
            <a:r>
              <a:rPr lang="en-US" sz="2400" b="1" dirty="0"/>
              <a:t>)^2)</a:t>
            </a:r>
          </a:p>
        </p:txBody>
      </p:sp>
    </p:spTree>
    <p:extLst>
      <p:ext uri="{BB962C8B-B14F-4D97-AF65-F5344CB8AC3E}">
        <p14:creationId xmlns:p14="http://schemas.microsoft.com/office/powerpoint/2010/main" val="1267959662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BF9F86-786B-633C-FE7D-B86F04EAF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C22E73B-8E77-C6D4-E461-4FCD5FE3568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D3F8202-2344-5E76-D3C0-231159EB415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355BB44-822F-8F5D-7322-E2F22C312C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47A7C59-7CA5-88BD-E5FD-7F26FF0A9CB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295AFB-0F03-0900-ECFA-6184558EBCFD}"/>
              </a:ext>
            </a:extLst>
          </p:cNvPr>
          <p:cNvSpPr txBox="1"/>
          <p:nvPr/>
        </p:nvSpPr>
        <p:spPr>
          <a:xfrm>
            <a:off x="2350917" y="576621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Manhattan Distance – A Simpler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Alternative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4B5D059-9416-970D-203E-CEAB4C78BE07}"/>
              </a:ext>
            </a:extLst>
          </p:cNvPr>
          <p:cNvSpPr txBox="1"/>
          <p:nvPr/>
        </p:nvSpPr>
        <p:spPr>
          <a:xfrm>
            <a:off x="981698" y="2186011"/>
            <a:ext cx="10368472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Also known as L1 norm or city-block distance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Formula: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Cases: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When data has many categorical or ordinal features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More robust to outliers than Euclidean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Example: Predicting churn based on count-like features such as number of calls, complaints, etc.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4152872-CFD2-ED09-30B2-D11BD7E734E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FE801D-AE3D-D063-C543-2B0AFB8C527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B4B481-AAEA-0E93-5092-E11C49B315D3}"/>
              </a:ext>
            </a:extLst>
          </p:cNvPr>
          <p:cNvSpPr txBox="1"/>
          <p:nvPr/>
        </p:nvSpPr>
        <p:spPr>
          <a:xfrm>
            <a:off x="2937201" y="2846146"/>
            <a:ext cx="63570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d(x, y) = </a:t>
            </a:r>
            <a:r>
              <a:rPr lang="en-US" sz="2800" b="1" dirty="0" err="1"/>
              <a:t>sum</a:t>
            </a:r>
            <a:r>
              <a:rPr lang="en-US" sz="2800" b="1" baseline="-25000" dirty="0" err="1"/>
              <a:t>i</a:t>
            </a:r>
            <a:r>
              <a:rPr lang="en-US" sz="2800" b="1" baseline="30000" dirty="0" err="1"/>
              <a:t>n</a:t>
            </a:r>
            <a:r>
              <a:rPr lang="en-US" sz="2800" b="1" dirty="0"/>
              <a:t> |x</a:t>
            </a:r>
            <a:r>
              <a:rPr lang="en-US" sz="2800" b="1" baseline="-25000" dirty="0"/>
              <a:t>i</a:t>
            </a:r>
            <a:r>
              <a:rPr lang="en-US" sz="2800" b="1" dirty="0"/>
              <a:t> - </a:t>
            </a:r>
            <a:r>
              <a:rPr lang="en-US" sz="2800" b="1" dirty="0" err="1"/>
              <a:t>y</a:t>
            </a:r>
            <a:r>
              <a:rPr lang="en-US" sz="2800" b="1" baseline="-25000" dirty="0" err="1"/>
              <a:t>i</a:t>
            </a:r>
            <a:r>
              <a:rPr lang="en-US" sz="2800" b="1" dirty="0"/>
              <a:t>|</a:t>
            </a:r>
          </a:p>
        </p:txBody>
      </p:sp>
    </p:spTree>
    <p:extLst>
      <p:ext uri="{BB962C8B-B14F-4D97-AF65-F5344CB8AC3E}">
        <p14:creationId xmlns:p14="http://schemas.microsoft.com/office/powerpoint/2010/main" val="2056147272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AC6DB-1920-52F6-67B0-AAC551E6F0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D3823CD-DB6E-8642-3DBC-AED35868C82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647981D-06E0-96BE-008D-1E64BEE2E3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3DACCED-03C2-BFE1-418F-A5A6C361E2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CD5C2B0-7905-B96C-FAE7-016EEBD7147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8309DBF-ABCB-C754-F2C4-CC73FFE6333B}"/>
              </a:ext>
            </a:extLst>
          </p:cNvPr>
          <p:cNvSpPr txBox="1"/>
          <p:nvPr/>
        </p:nvSpPr>
        <p:spPr>
          <a:xfrm>
            <a:off x="2379288" y="564158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Cosine Similarity – Comparing Direction, Not Magnitude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27C4E92-2D5E-65A7-BAF5-AE13B518A16D}"/>
              </a:ext>
            </a:extLst>
          </p:cNvPr>
          <p:cNvSpPr txBox="1"/>
          <p:nvPr/>
        </p:nvSpPr>
        <p:spPr>
          <a:xfrm>
            <a:off x="761999" y="2082775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Measures angle between two vectors, not their distance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Cosine similarity focuses on pattern, not size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Formula: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Best for high-dimensional sparse data and text analysis (e.g., comparing customer reviews or documents)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Interpretation: 1 = identical direction, 0 = orthogonal (unrelated), –1 = opposite direction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8DD1D-F4CB-A1F4-D3DD-DB0A5DC620B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190C93-E51C-6101-BFBC-08A005161E9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6" name="Picture 5" descr="A math equation with barcode&#10;&#10;AI-generated content may be incorrect.">
            <a:extLst>
              <a:ext uri="{FF2B5EF4-FFF2-40B4-BE49-F238E27FC236}">
                <a16:creationId xmlns:a16="http://schemas.microsoft.com/office/drawing/2014/main" id="{F47E29C3-5355-D624-CCF5-295CE661B4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58" b="21313"/>
          <a:stretch>
            <a:fillRect/>
          </a:stretch>
        </p:blipFill>
        <p:spPr>
          <a:xfrm>
            <a:off x="3072823" y="3429000"/>
            <a:ext cx="2573130" cy="81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2030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DFF29B-B735-0F98-964F-F6174A562D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B022B1E-9A6C-3AD9-D7CB-FDC0EC23DF3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611E11F-E0DA-6791-18D6-5EFFCB35E02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4196F1C-EF97-4327-0283-E1745F5E5B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2C4ED6D-568E-98CD-FDE1-BBEDBD8EA7E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CD2665-F910-2386-2D8B-599D3B7A48E4}"/>
              </a:ext>
            </a:extLst>
          </p:cNvPr>
          <p:cNvSpPr txBox="1"/>
          <p:nvPr/>
        </p:nvSpPr>
        <p:spPr>
          <a:xfrm>
            <a:off x="2395164" y="561871"/>
            <a:ext cx="72836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Handling Categorical Variables in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Similarity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9F5F3DD-9A78-9FDD-428E-A2C22DF1CCF9}"/>
              </a:ext>
            </a:extLst>
          </p:cNvPr>
          <p:cNvSpPr txBox="1"/>
          <p:nvPr/>
        </p:nvSpPr>
        <p:spPr>
          <a:xfrm>
            <a:off x="761999" y="2003263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You cannot directly use distance formulas on text or categories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Options: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One-hot encoding (for nominal values)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Ordinal encoding (if order matters)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Matching coefficient (for binary variables)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Jaccard similarity: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Ex.: Comparing customers based on plan type, device type, region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F7974E-CECD-EE4B-914D-067A50B280E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789F9D-AB74-A488-4AA0-E0BDB8A2DF8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D24A51-1EB4-59FB-7E0E-18529C8AC0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410" y="5232492"/>
            <a:ext cx="4076448" cy="894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910539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A20F2F-1482-9394-4576-F6EBC57717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2D26AC4-5F5F-C82B-A200-9976963E571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8F70F6B-619D-9E0C-BC07-B94DC8B395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2AD371B-FAFD-929B-D2A2-3B2C55F32B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FFDC1FF-1D2C-3C6C-58FC-85C632308BD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DAF6FFB-3011-1A43-2BC5-C6C60D5D7F3D}"/>
              </a:ext>
            </a:extLst>
          </p:cNvPr>
          <p:cNvSpPr txBox="1"/>
          <p:nvPr/>
        </p:nvSpPr>
        <p:spPr>
          <a:xfrm>
            <a:off x="2395164" y="561869"/>
            <a:ext cx="71253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Importance of Scaling and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Normalization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822BBC-6C5F-267F-6D24-8A076333DB91}"/>
              </a:ext>
            </a:extLst>
          </p:cNvPr>
          <p:cNvSpPr txBox="1"/>
          <p:nvPr/>
        </p:nvSpPr>
        <p:spPr>
          <a:xfrm>
            <a:off x="761999" y="1983385"/>
            <a:ext cx="10812720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In similarity-based learning, irrelevant or unscaled features can mislead the model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Features with larger ranges dominate distance calculations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Solutions: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Min-max scaling: transforms values to [0, 1]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Z-score normalization: centers values (mean = 0, std = 1)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Always normalize when using distance-based methods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5D43B55-F64D-4F00-FFE2-AA7B591A58D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306E44-CF8F-D06D-D439-AD4F9B86D50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690496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640E33-C8F7-544E-F0AF-51753ACC95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BB70A96-BE62-A686-6962-ADCE044F7B7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DDE39D5-C15A-0F34-4DED-112A2A94124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376F4ED-67B1-CDEF-D193-5D1C22A01D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A603BA8-7F8F-3010-5185-C02DF573796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E1028E-D694-0901-08F3-DF48BDF9490B}"/>
              </a:ext>
            </a:extLst>
          </p:cNvPr>
          <p:cNvSpPr txBox="1"/>
          <p:nvPr/>
        </p:nvSpPr>
        <p:spPr>
          <a:xfrm>
            <a:off x="2380878" y="546807"/>
            <a:ext cx="7377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Introducing the k-Nearest Neighbors</a:t>
            </a:r>
          </a:p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(k-NN) Algorithm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2500E32-F489-4A08-C0A1-4D651358873D}"/>
              </a:ext>
            </a:extLst>
          </p:cNvPr>
          <p:cNvSpPr txBox="1"/>
          <p:nvPr/>
        </p:nvSpPr>
        <p:spPr>
          <a:xfrm>
            <a:off x="761999" y="2082775"/>
            <a:ext cx="10588171" cy="1318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 non-parametric, instance-based learning method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To classify a new example: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020B0F-A07A-AFA3-8C19-131B944ED63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6222E4-6539-6746-E81D-42E807B6089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FB4ED4F-8216-445D-9CE6-46F1855864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52403780"/>
              </p:ext>
            </p:extLst>
          </p:nvPr>
        </p:nvGraphicFramePr>
        <p:xfrm>
          <a:off x="880289" y="3798237"/>
          <a:ext cx="10251537" cy="2340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25632735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B829F-E55D-F558-F17B-80FC764ADA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8253D9F-8785-AA88-904E-E489233FE29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9974B15-DCC4-C0B0-C464-CCF6FC53484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10E142C-450E-DB7F-A068-C0957F60BB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9A2F5F5-45B2-D43E-C3F9-BAB6898BE36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9D1CE6F-4492-0153-D2D6-4B101B09CA50}"/>
              </a:ext>
            </a:extLst>
          </p:cNvPr>
          <p:cNvSpPr txBox="1"/>
          <p:nvPr/>
        </p:nvSpPr>
        <p:spPr>
          <a:xfrm>
            <a:off x="2513148" y="1004321"/>
            <a:ext cx="795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Intuition Behind k-NN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C87BDAD-E55A-74D5-2C81-3D7402E9CA72}"/>
              </a:ext>
            </a:extLst>
          </p:cNvPr>
          <p:cNvSpPr txBox="1"/>
          <p:nvPr/>
        </p:nvSpPr>
        <p:spPr>
          <a:xfrm>
            <a:off x="762000" y="2082775"/>
            <a:ext cx="6076122" cy="4980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No training phase — the model is just stored examples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The model “learns” by comparing to what it has seen before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Assumption: Similar inputs have similar outputs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Example: If most of the 5 closest customers churned, this one probably will too.</a:t>
            </a:r>
          </a:p>
          <a:p>
            <a:pPr>
              <a:lnSpc>
                <a:spcPct val="150000"/>
              </a:lnSpc>
            </a:pPr>
            <a:endParaRPr lang="en-US" sz="28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91C267-031A-3051-E772-C7832CF4E04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69953D-7AC9-9DA1-1C3F-0CD48BADB33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 descr="A diagram of a graph&#10;&#10;AI-generated content may be incorrect.">
            <a:extLst>
              <a:ext uri="{FF2B5EF4-FFF2-40B4-BE49-F238E27FC236}">
                <a16:creationId xmlns:a16="http://schemas.microsoft.com/office/drawing/2014/main" id="{8DDB4A76-42D8-9819-04D2-6E6F169A36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1" r="4325"/>
          <a:stretch>
            <a:fillRect/>
          </a:stretch>
        </p:blipFill>
        <p:spPr>
          <a:xfrm>
            <a:off x="6749127" y="2095412"/>
            <a:ext cx="4639712" cy="415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904027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031C41-5824-A028-AA15-3946C1A490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C01F89E-2FAC-9088-44C8-050D56D4A28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333DEFD-763A-DF35-C47A-510D2D987B1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B3776F3-D583-60C1-D87D-95DE8D38B2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0D92B7A-3ECC-5C4D-1E13-34791B08AA6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B73F18-43A3-4D21-414E-798B3EF401D5}"/>
              </a:ext>
            </a:extLst>
          </p:cNvPr>
          <p:cNvSpPr txBox="1"/>
          <p:nvPr/>
        </p:nvSpPr>
        <p:spPr>
          <a:xfrm>
            <a:off x="2513148" y="1019069"/>
            <a:ext cx="795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Choosing the Right Value of 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90444F1-8536-9AF3-3B91-4CE41C3B9ADF}"/>
              </a:ext>
            </a:extLst>
          </p:cNvPr>
          <p:cNvSpPr txBox="1"/>
          <p:nvPr/>
        </p:nvSpPr>
        <p:spPr>
          <a:xfrm>
            <a:off x="841829" y="4218044"/>
            <a:ext cx="10588171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Optimal k balances bias and variance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Typically selected using cross-validation</a:t>
            </a:r>
          </a:p>
          <a:p>
            <a:pPr algn="ctr">
              <a:lnSpc>
                <a:spcPct val="150000"/>
              </a:lnSpc>
            </a:pPr>
            <a:r>
              <a:rPr lang="en-US" sz="2800" dirty="0">
                <a:solidFill>
                  <a:srgbClr val="FF0000"/>
                </a:solidFill>
              </a:rPr>
              <a:t>Too small and the model memorizes. Too large and it becomes vague.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76E687-7A82-7B82-DEDF-CD8892423CB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809355-2F90-6995-1AE5-08B9723F1B6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8E9F6AA-D08B-1816-802B-7A5A9C250F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070963"/>
              </p:ext>
            </p:extLst>
          </p:nvPr>
        </p:nvGraphicFramePr>
        <p:xfrm>
          <a:off x="914400" y="2340164"/>
          <a:ext cx="10515600" cy="1371600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4532243">
                  <a:extLst>
                    <a:ext uri="{9D8B030D-6E8A-4147-A177-3AD203B41FA5}">
                      <a16:colId xmlns:a16="http://schemas.microsoft.com/office/drawing/2014/main" val="2985075761"/>
                    </a:ext>
                  </a:extLst>
                </a:gridCol>
                <a:gridCol w="5983357">
                  <a:extLst>
                    <a:ext uri="{9D8B030D-6E8A-4147-A177-3AD203B41FA5}">
                      <a16:colId xmlns:a16="http://schemas.microsoft.com/office/drawing/2014/main" val="58599917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/>
                        <a:t>Value of k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/>
                        <a:t>Behavior</a:t>
                      </a:r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99316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Low (e.g., 1–3)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Sensitive to noise (overfitting)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979654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High (e.g., 15–20)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Smooths decision boundary (underfitting)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354090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3555798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64CAEA-CF98-0F9C-7F02-D7075E4618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A34FB2C-6D50-D647-0B63-EB8090CDB7D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C8C9D92-549A-1B03-31BF-AB1DF60485D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3B15FAB-2F74-E998-4106-E54E1E2AC7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45F59C9-88F8-95C6-2684-4096B96A245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784246-2A3A-648E-3D3B-F2D498C74FA5}"/>
              </a:ext>
            </a:extLst>
          </p:cNvPr>
          <p:cNvSpPr txBox="1"/>
          <p:nvPr/>
        </p:nvSpPr>
        <p:spPr>
          <a:xfrm>
            <a:off x="2513148" y="1019069"/>
            <a:ext cx="795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Weighted vs. Unweighted Voting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B37AA2-4427-F693-4F92-ED5AE9EFDBF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E1C416-A710-31C1-EAD4-CAD36AADF65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8C140C6-C99C-DD9C-508F-2FF72BF8B00D}"/>
              </a:ext>
            </a:extLst>
          </p:cNvPr>
          <p:cNvSpPr txBox="1"/>
          <p:nvPr/>
        </p:nvSpPr>
        <p:spPr>
          <a:xfrm>
            <a:off x="761999" y="2082775"/>
            <a:ext cx="10588171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Basic k-NN: All neighbors contribute equally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Weighted k-NN: Closer neighbors contribute more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Weighting schemes: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Inverse distance weighting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Gaussian kernel-based weighting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Benefit: Helps reduce impact of borderline or distant examples</a:t>
            </a:r>
          </a:p>
        </p:txBody>
      </p:sp>
    </p:spTree>
    <p:extLst>
      <p:ext uri="{BB962C8B-B14F-4D97-AF65-F5344CB8AC3E}">
        <p14:creationId xmlns:p14="http://schemas.microsoft.com/office/powerpoint/2010/main" val="3692156534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26F498-84B2-053D-F346-F196052F77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2620C49-CE7E-D9B3-5432-59F486AC722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2FFAE61-196D-1BEF-CB72-4470EEEA8B5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8D1AE1C-E0C1-3367-0AE6-AB80A6D4E6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E54656F-01D8-F1BA-15E1-15979F3BC16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2D5368-D59A-5AE5-E6F6-4458114F3640}"/>
              </a:ext>
            </a:extLst>
          </p:cNvPr>
          <p:cNvSpPr txBox="1"/>
          <p:nvPr/>
        </p:nvSpPr>
        <p:spPr>
          <a:xfrm>
            <a:off x="2513148" y="1019069"/>
            <a:ext cx="795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Limitations of k-NN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7274DDA-AB45-CB92-C6DA-407F7FA0D67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F1EDCB-FE93-1231-72F4-C5C29B6B955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A5AC4D-1E84-7502-F5CB-1A4D74543078}"/>
              </a:ext>
            </a:extLst>
          </p:cNvPr>
          <p:cNvSpPr txBox="1"/>
          <p:nvPr/>
        </p:nvSpPr>
        <p:spPr>
          <a:xfrm>
            <a:off x="761999" y="2082775"/>
            <a:ext cx="10588171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23EED48-BF88-30BC-E919-696731ADC0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423340"/>
              </p:ext>
            </p:extLst>
          </p:nvPr>
        </p:nvGraphicFramePr>
        <p:xfrm>
          <a:off x="834570" y="2257794"/>
          <a:ext cx="10515600" cy="265176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423008898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79262831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/>
                        <a:t>Issue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/>
                        <a:t>Explanation</a:t>
                      </a:r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036303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Slow at prediction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Must compute distance to every point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118030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Sensitive to irrelevant features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No built-in feature weighting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221840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High memory use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Stores entire training set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941868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Curse of dimensionality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Similarity breaks down in high dimensions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75363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3922053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E6E91-DFE5-F2C9-DB13-8083120821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4B28361-0783-70E2-6714-849938B03BE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E268A66-D6CA-B81A-A114-16D66F6208E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54C8B58C-8B9E-C207-605B-0F099156B2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0B6C527-D5F9-12B4-9201-E968CBD8D52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A0731B-A48C-EC81-EC0E-489F0144CFFD}"/>
              </a:ext>
            </a:extLst>
          </p:cNvPr>
          <p:cNvSpPr txBox="1"/>
          <p:nvPr/>
        </p:nvSpPr>
        <p:spPr>
          <a:xfrm>
            <a:off x="2513148" y="1019069"/>
            <a:ext cx="795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When k-NN Works Well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64FC656-46E8-B7FA-1DAB-14101EB41A9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78D20E-CDF1-FDD0-2C24-7C438D2D84A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4">
            <a:extLst>
              <a:ext uri="{FF2B5EF4-FFF2-40B4-BE49-F238E27FC236}">
                <a16:creationId xmlns:a16="http://schemas.microsoft.com/office/drawing/2014/main" id="{66118BC2-DC85-2B15-A731-A7A667E5E4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01784499"/>
              </p:ext>
            </p:extLst>
          </p:nvPr>
        </p:nvGraphicFramePr>
        <p:xfrm>
          <a:off x="761999" y="2082775"/>
          <a:ext cx="10588171" cy="37266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54386059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7D901B-926A-17AD-D219-36809128F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16AF530-E7B0-7319-7E60-6656A753193D}"/>
              </a:ext>
            </a:extLst>
          </p:cNvPr>
          <p:cNvSpPr/>
          <p:nvPr/>
        </p:nvSpPr>
        <p:spPr>
          <a:xfrm>
            <a:off x="597402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Use Cases: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Customer churn prediction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Product recommendation (based on user similarity)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Risk assessment based on historical patterns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k-NN is a perfect example of reasoning by analogy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7085DA-C05A-3F57-D1B6-A83E88B557F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DB0A9B11-9345-7624-9E69-90CB5A7471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659AC1C-B01A-C31B-17DC-B5D563D59CC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FCCB2B-1A1E-18FB-6A90-D1BBFAB362E2}"/>
              </a:ext>
            </a:extLst>
          </p:cNvPr>
          <p:cNvSpPr txBox="1"/>
          <p:nvPr/>
        </p:nvSpPr>
        <p:spPr>
          <a:xfrm>
            <a:off x="2409912" y="1092810"/>
            <a:ext cx="7951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Strengths of k-Nearest Neighbors (k-NN)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F7AD43-AC06-BF1F-0209-06E0BB2B55A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42D85C-9596-4CE0-4870-EDF21237E70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4">
            <a:extLst>
              <a:ext uri="{FF2B5EF4-FFF2-40B4-BE49-F238E27FC236}">
                <a16:creationId xmlns:a16="http://schemas.microsoft.com/office/drawing/2014/main" id="{97F0D4EA-15A1-2173-153A-7252ACA8ED8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1805485"/>
              </p:ext>
            </p:extLst>
          </p:nvPr>
        </p:nvGraphicFramePr>
        <p:xfrm>
          <a:off x="709676" y="2330616"/>
          <a:ext cx="10588171" cy="1515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825190600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F85397-3684-62F3-C961-A37800FF8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2A80D6C-5B0F-7E22-0A39-8E5E185B7F2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D2C5922-D4BD-FD3E-E2E5-45DE455BF5B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28BA68B-80E2-ECCB-EF7C-046C537A42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C6FBF17-EB69-53F8-5B12-BBA4127A91B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B3BD1E7-3961-779D-AFE5-13465C8B90EF}"/>
              </a:ext>
            </a:extLst>
          </p:cNvPr>
          <p:cNvSpPr txBox="1"/>
          <p:nvPr/>
        </p:nvSpPr>
        <p:spPr>
          <a:xfrm>
            <a:off x="2513148" y="1019069"/>
            <a:ext cx="795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Weaknesses of k-NN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0AC8676-1C94-6F74-3EDC-45B1EB3B3C1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E41CCB-3271-358F-1FEF-E7F21C3AF66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CE337A-B436-C4EA-CC42-8F9C83751E13}"/>
              </a:ext>
            </a:extLst>
          </p:cNvPr>
          <p:cNvSpPr txBox="1"/>
          <p:nvPr/>
        </p:nvSpPr>
        <p:spPr>
          <a:xfrm>
            <a:off x="762000" y="1917772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lvl="1">
              <a:lnSpc>
                <a:spcPct val="150000"/>
              </a:lnSpc>
            </a:pPr>
            <a:endParaRPr lang="en-US" sz="2800" dirty="0"/>
          </a:p>
          <a:p>
            <a:pPr marL="19050" lvl="1">
              <a:lnSpc>
                <a:spcPct val="150000"/>
              </a:lnSpc>
            </a:pPr>
            <a:endParaRPr lang="en-US" sz="2800" dirty="0"/>
          </a:p>
          <a:p>
            <a:pPr marL="19050" lvl="1">
              <a:lnSpc>
                <a:spcPct val="150000"/>
              </a:lnSpc>
            </a:pPr>
            <a:r>
              <a:rPr lang="en-US" sz="2800" dirty="0"/>
              <a:t>Best used on smaller, well-prepared datasets or with performance optimizations (e.g., KD-trees)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B1EDB5D-F375-2645-7C92-CBDB25D06C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05106"/>
              </p:ext>
            </p:extLst>
          </p:nvPr>
        </p:nvGraphicFramePr>
        <p:xfrm>
          <a:off x="838200" y="2415267"/>
          <a:ext cx="10515600" cy="2286000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3197087">
                  <a:extLst>
                    <a:ext uri="{9D8B030D-6E8A-4147-A177-3AD203B41FA5}">
                      <a16:colId xmlns:a16="http://schemas.microsoft.com/office/drawing/2014/main" val="3392352296"/>
                    </a:ext>
                  </a:extLst>
                </a:gridCol>
                <a:gridCol w="7318513">
                  <a:extLst>
                    <a:ext uri="{9D8B030D-6E8A-4147-A177-3AD203B41FA5}">
                      <a16:colId xmlns:a16="http://schemas.microsoft.com/office/drawing/2014/main" val="100503734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Challenge</a:t>
                      </a:r>
                      <a:endParaRPr lang="en-US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Description</a:t>
                      </a:r>
                      <a:endParaRPr lang="en-US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835510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 dirty="0"/>
                        <a:t>Scalability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Slow with large datasets (O(n) prediction time)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1435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Memory-intensive</a:t>
                      </a:r>
                      <a:endParaRPr lang="en-US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Must store and search full dataset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980605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Noise sensitivity</a:t>
                      </a:r>
                      <a:endParaRPr lang="en-US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A few bad neighbors can mislead classification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521526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 dirty="0"/>
                        <a:t>Needs scaling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Distorted by features on different scales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89538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5442913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F9F43A-5FBF-5943-D450-BCA0E6089F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F00DCE5-CDE8-6514-7C80-472843E66D9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2B38D77-F16F-E801-44FA-03324D74226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9D0AE76-AF7C-AAB6-A44E-3B17A56E45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62A3567-15DC-EAEF-BDE9-EE95811A4AB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1FD16CD-66DF-0B31-2659-74B4C7175D98}"/>
              </a:ext>
            </a:extLst>
          </p:cNvPr>
          <p:cNvSpPr txBox="1"/>
          <p:nvPr/>
        </p:nvSpPr>
        <p:spPr>
          <a:xfrm>
            <a:off x="2513148" y="1019069"/>
            <a:ext cx="795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Curse of Dimensionality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A676A3-1DAE-E54A-C57F-2DB8D05FC1B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0A1061-BFA1-C03B-C1B7-8A3138126FA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E06CF2-9090-12B7-8D97-19BFDF0B4B19}"/>
              </a:ext>
            </a:extLst>
          </p:cNvPr>
          <p:cNvSpPr txBox="1"/>
          <p:nvPr/>
        </p:nvSpPr>
        <p:spPr>
          <a:xfrm>
            <a:off x="761999" y="2082775"/>
            <a:ext cx="1058817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In high-dimensional space, all points tend to become equally distant and distances lose their discriminatory power.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Consequences: Similarity-based reasoning breaks down and k-NN struggles to find meaningful neighbors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u="sng" dirty="0"/>
              <a:t>Mitigation</a:t>
            </a:r>
            <a:r>
              <a:rPr lang="en-US" sz="2800" dirty="0"/>
              <a:t>: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D935E35C-272E-5CF6-392A-9FD55DFAF8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8939955"/>
              </p:ext>
            </p:extLst>
          </p:nvPr>
        </p:nvGraphicFramePr>
        <p:xfrm>
          <a:off x="761999" y="4504829"/>
          <a:ext cx="10448303" cy="1633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52680274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02F7FC-DDF4-6D96-4DAC-5AD05EBE5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B50E90C-AF26-A3D8-DFD0-0E6EA90878C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0C565B9-2214-8941-EC53-18322E1A70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47556037-3562-05F2-20A2-60DA5F0C62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8BB8ACA-7A3B-ED0C-037C-AA991259391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13F78E5-DC4B-A93E-94B8-64A5F68F629A}"/>
              </a:ext>
            </a:extLst>
          </p:cNvPr>
          <p:cNvSpPr txBox="1"/>
          <p:nvPr/>
        </p:nvSpPr>
        <p:spPr>
          <a:xfrm>
            <a:off x="2409912" y="561865"/>
            <a:ext cx="72689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Best practices for using k-NN effectively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: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A29EBB7-29EF-D5A9-32B2-39CB53B9665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099645-6BA1-6F9B-6602-53D966D6FE0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4">
            <a:extLst>
              <a:ext uri="{FF2B5EF4-FFF2-40B4-BE49-F238E27FC236}">
                <a16:creationId xmlns:a16="http://schemas.microsoft.com/office/drawing/2014/main" id="{82D5197C-D2D9-E3A5-FBE8-CCA7D7E1D8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35640988"/>
              </p:ext>
            </p:extLst>
          </p:nvPr>
        </p:nvGraphicFramePr>
        <p:xfrm>
          <a:off x="981699" y="1458760"/>
          <a:ext cx="10050736" cy="5183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896398575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2A9B07-F187-6490-894F-D8F9153CFB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E5FC432-F3D5-2239-AC4A-260BDE1FCBE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420BB9-317D-B50C-F0A8-A9875950019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DCFF80F-8AC3-B454-DEED-6C35C5039C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A6B87F4-1357-74EB-8876-A0577EE2FAB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66D9D5-43ED-558D-00A3-97A16C917477}"/>
              </a:ext>
            </a:extLst>
          </p:cNvPr>
          <p:cNvSpPr txBox="1"/>
          <p:nvPr/>
        </p:nvSpPr>
        <p:spPr>
          <a:xfrm>
            <a:off x="2406462" y="553246"/>
            <a:ext cx="56625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Real-World Business Use Case – Customer Churn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141DA6-1442-A45F-44D4-A9E76F5BD49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BBC77B-EE74-AD73-FC41-BFA9FA52902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9927BE-4D4F-DBA2-AED8-75CDC1BBD705}"/>
              </a:ext>
            </a:extLst>
          </p:cNvPr>
          <p:cNvSpPr txBox="1"/>
          <p:nvPr/>
        </p:nvSpPr>
        <p:spPr>
          <a:xfrm>
            <a:off x="761999" y="2082775"/>
            <a:ext cx="1058817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u="sng" dirty="0"/>
              <a:t>Goal: </a:t>
            </a:r>
            <a:r>
              <a:rPr lang="en-US" sz="2800" dirty="0"/>
              <a:t>Predict which customers are likely to churn based on their similarity to past churners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u="sng" dirty="0"/>
              <a:t>Steps: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u="sng" dirty="0"/>
              <a:t>Benefits: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400" dirty="0"/>
              <a:t>Transparent logic: “We’re concerned because similar customers left”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400" dirty="0"/>
              <a:t>Useful in marketing, customer retention, telecom, insurance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B29532D-908A-CD09-EC31-5B4949FDF8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564748"/>
              </p:ext>
            </p:extLst>
          </p:nvPr>
        </p:nvGraphicFramePr>
        <p:xfrm>
          <a:off x="981698" y="3085791"/>
          <a:ext cx="10030859" cy="24097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42345366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28F4D0-C162-30A0-9D97-0CB7CC9ACB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E7DC258-6091-E083-E19F-9A790213FA5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E573596-AD3E-43B7-325C-D33AC6510825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F31D34C-8D83-33BB-2523-01FA2A2E154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2933B38-CE25-C269-A286-9C2B0336390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3F4EE5D-0127-D43E-3629-710ED53461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0A8FF8F-9529-B0F0-27C0-B98C8F998D83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074DC0-061D-3581-1DC0-4C8D8991DEC1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CAF183-8157-44CD-76CB-4CF1051DCAA1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7B7ACC8E-2BE5-076C-C40C-218E653F550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5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4A5FA0-AE55-D0EC-5E5E-97C10240E627}"/>
              </a:ext>
            </a:extLst>
          </p:cNvPr>
          <p:cNvSpPr txBox="1"/>
          <p:nvPr/>
        </p:nvSpPr>
        <p:spPr>
          <a:xfrm>
            <a:off x="6221094" y="969300"/>
            <a:ext cx="5300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Clustering</a:t>
            </a:r>
          </a:p>
        </p:txBody>
      </p:sp>
    </p:spTree>
    <p:extLst>
      <p:ext uri="{BB962C8B-B14F-4D97-AF65-F5344CB8AC3E}">
        <p14:creationId xmlns:p14="http://schemas.microsoft.com/office/powerpoint/2010/main" val="2905711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4E7C16-0081-846F-167A-5ABF2A3D1F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E1770E6-BBA9-C10F-EC1C-21E75200FAC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824A55E-2420-F0E8-6E8A-1C564CA2CF5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6DA7195-C20D-AE2E-1272-6EFF3ECC58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830CE6E-C479-033A-8E53-E87D93B9925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69AF7B8-AE3B-B869-9A8A-E8CB7FFD4E90}"/>
              </a:ext>
            </a:extLst>
          </p:cNvPr>
          <p:cNvSpPr txBox="1"/>
          <p:nvPr/>
        </p:nvSpPr>
        <p:spPr>
          <a:xfrm>
            <a:off x="2513148" y="1019069"/>
            <a:ext cx="795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Clustering?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78B2FC4-DE8C-BE6E-F514-577BFE0C9B5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CF7E2A-22B9-E4B0-5CA6-380098661F8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991750-5F1D-BADC-3C65-96D3FE525558}"/>
              </a:ext>
            </a:extLst>
          </p:cNvPr>
          <p:cNvSpPr txBox="1"/>
          <p:nvPr/>
        </p:nvSpPr>
        <p:spPr>
          <a:xfrm>
            <a:off x="729554" y="2199506"/>
            <a:ext cx="10588171" cy="483209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Clustering is an unsupervised learning technique that: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Finds natural groupings in unlabeled data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Assigns each data point to the most similar group (cluster)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Uncovers structure where no labels exist.”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u="sng" dirty="0"/>
              <a:t>Real-world use: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Segmenting customers by behavior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Detecting fraud or anomalies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Organizing large volumes of unstructured data</a:t>
            </a:r>
          </a:p>
        </p:txBody>
      </p:sp>
    </p:spTree>
    <p:extLst>
      <p:ext uri="{BB962C8B-B14F-4D97-AF65-F5344CB8AC3E}">
        <p14:creationId xmlns:p14="http://schemas.microsoft.com/office/powerpoint/2010/main" val="1850275613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D3E0F2-6FD0-D65A-F58F-E5AEE60D11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C36058F-2D45-C6FA-9916-ADF1D99E0E8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92E2430-E898-97C6-4937-EAAA9169125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8EC9837-4B37-015F-FFD8-6FEB1B9A6E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F951665-9692-ECAA-336C-065007FBA74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08E1497-A52A-C36E-DA9D-6F8B3018599C}"/>
              </a:ext>
            </a:extLst>
          </p:cNvPr>
          <p:cNvSpPr txBox="1"/>
          <p:nvPr/>
        </p:nvSpPr>
        <p:spPr>
          <a:xfrm>
            <a:off x="2513148" y="1019069"/>
            <a:ext cx="795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Introducing k-Means Clustering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1FBEC6-8A0A-4288-6631-C57537B0A52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DFEB7-C0B5-E36A-2975-0D4580CA44B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781EAA3-89D9-231C-C361-CDE8526AE234}"/>
              </a:ext>
            </a:extLst>
          </p:cNvPr>
          <p:cNvSpPr txBox="1"/>
          <p:nvPr/>
        </p:nvSpPr>
        <p:spPr>
          <a:xfrm>
            <a:off x="761999" y="2082775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k-Means groups data into k clusters based on similarity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Each point belongs to the cluster with the closest centroid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/>
              <a:t>Objective: </a:t>
            </a:r>
            <a:r>
              <a:rPr lang="en-US" sz="2800" dirty="0"/>
              <a:t>minimize within-cluster distance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Algorithm steps: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416AAA1-38C0-A291-6097-2F78D5B3020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03557819"/>
              </p:ext>
            </p:extLst>
          </p:nvPr>
        </p:nvGraphicFramePr>
        <p:xfrm>
          <a:off x="942308" y="4593149"/>
          <a:ext cx="10070616" cy="1804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23867630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BF8E6-EEE4-08CC-EF43-36BFD00B24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46C5B3D-2C29-BC86-64C3-0EEFF2E61ED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213DD5-A47B-CC71-26C1-BF176BF45B3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FB5C5AD-F7C3-2BFA-0855-F82E74DEB8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813D122-15BB-653C-36E7-F5E413DDA0C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5E51FA-1B8D-31D2-CE16-B96D600B5B4C}"/>
              </a:ext>
            </a:extLst>
          </p:cNvPr>
          <p:cNvSpPr txBox="1"/>
          <p:nvPr/>
        </p:nvSpPr>
        <p:spPr>
          <a:xfrm>
            <a:off x="2513148" y="1019069"/>
            <a:ext cx="795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Introducing k-Means Clustering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709F9E-872A-6014-2F5D-DAE4CAADD41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C1AD40-A8FD-D4AF-AC38-8C6105793FB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9" name="Picture 8" descr="A diagram of a red white and blue star&#10;&#10;AI-generated content may be incorrect.">
            <a:extLst>
              <a:ext uri="{FF2B5EF4-FFF2-40B4-BE49-F238E27FC236}">
                <a16:creationId xmlns:a16="http://schemas.microsoft.com/office/drawing/2014/main" id="{2DDFE56E-8476-6E87-8249-B6BACA9614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834"/>
          <a:stretch>
            <a:fillRect/>
          </a:stretch>
        </p:blipFill>
        <p:spPr>
          <a:xfrm>
            <a:off x="6488974" y="1685494"/>
            <a:ext cx="4521200" cy="4690838"/>
          </a:xfrm>
          <a:prstGeom prst="rect">
            <a:avLst/>
          </a:prstGeom>
        </p:spPr>
      </p:pic>
      <p:sp>
        <p:nvSpPr>
          <p:cNvPr id="15" name="Right Arrow 14">
            <a:extLst>
              <a:ext uri="{FF2B5EF4-FFF2-40B4-BE49-F238E27FC236}">
                <a16:creationId xmlns:a16="http://schemas.microsoft.com/office/drawing/2014/main" id="{813218B7-252F-15B9-4EFF-23E29C19EFC4}"/>
              </a:ext>
            </a:extLst>
          </p:cNvPr>
          <p:cNvSpPr/>
          <p:nvPr/>
        </p:nvSpPr>
        <p:spPr>
          <a:xfrm>
            <a:off x="5844209" y="3935896"/>
            <a:ext cx="496956" cy="49695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pic>
        <p:nvPicPr>
          <p:cNvPr id="18" name="Picture 17" descr="A group of stars connected to lines&#10;&#10;AI-generated content may be incorrect.">
            <a:extLst>
              <a:ext uri="{FF2B5EF4-FFF2-40B4-BE49-F238E27FC236}">
                <a16:creationId xmlns:a16="http://schemas.microsoft.com/office/drawing/2014/main" id="{EE364281-0956-4154-44AE-0143ABA644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268" y="1942824"/>
            <a:ext cx="4699000" cy="448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356749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175728-A4EF-75A4-B976-93FD61BC94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A4AB618-B3C8-CF13-CE92-F7F8EFB2FD6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A634C9A-EE64-2811-13C1-52CD38E47B7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6BFE416-3E6E-A776-DA0D-E98521F39E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E68B9D5-BC04-AEBE-AC67-935F3786A0E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FBB7ACD-AF49-58DE-7D3F-C5362F00BE6F}"/>
              </a:ext>
            </a:extLst>
          </p:cNvPr>
          <p:cNvSpPr txBox="1"/>
          <p:nvPr/>
        </p:nvSpPr>
        <p:spPr>
          <a:xfrm>
            <a:off x="2424660" y="561868"/>
            <a:ext cx="71158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Choosing the Right Number of Clusters (k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)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4B397B-B335-7122-A90B-28133C56D5A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449068-E823-2E90-FA54-8C9AB1CED40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D8B714-209D-375C-CFDA-18C06A2B9FCD}"/>
              </a:ext>
            </a:extLst>
          </p:cNvPr>
          <p:cNvSpPr txBox="1"/>
          <p:nvPr/>
        </p:nvSpPr>
        <p:spPr>
          <a:xfrm>
            <a:off x="761999" y="2082775"/>
            <a:ext cx="10588171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How do we decide k? Try multiple values and evaluate performance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Method: Elbow Technique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Plot number of clusters (k) vs. total within-cluster variance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The “elbow” point = where adding more clusters stops yielding big improvements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Business context helps interpret what clusters mean</a:t>
            </a:r>
          </a:p>
        </p:txBody>
      </p:sp>
    </p:spTree>
    <p:extLst>
      <p:ext uri="{BB962C8B-B14F-4D97-AF65-F5344CB8AC3E}">
        <p14:creationId xmlns:p14="http://schemas.microsoft.com/office/powerpoint/2010/main" val="304199379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1DE421-503B-D8DE-9FF6-5022ADF50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1306420-58CA-C352-6AC7-05EB8E597F4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9735F16-D5A3-19B4-A10E-D8C5CFB7660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8CDC391-BE6E-7EED-8B41-67428F7F33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366E8C8-42C6-F0F7-74E0-A64A5A78EE9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816D7A-0E51-601E-2579-630521DC5AD5}"/>
              </a:ext>
            </a:extLst>
          </p:cNvPr>
          <p:cNvSpPr txBox="1"/>
          <p:nvPr/>
        </p:nvSpPr>
        <p:spPr>
          <a:xfrm>
            <a:off x="2409912" y="1048565"/>
            <a:ext cx="795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Cluster Evaluation Metrics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3878B6-2BAD-27A4-0D10-BCBA10E3957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3AE7B2-EB42-D569-D959-AA52AE05D96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1BD1AA-6C2E-7DD2-85E7-118F5F938C8A}"/>
              </a:ext>
            </a:extLst>
          </p:cNvPr>
          <p:cNvSpPr txBox="1"/>
          <p:nvPr/>
        </p:nvSpPr>
        <p:spPr>
          <a:xfrm>
            <a:off x="761999" y="3335107"/>
            <a:ext cx="1058817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Good clusters: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High intra-cluster similarity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Low inter-cluster similarity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Clusters must be meaningful — not just mathematically neat</a:t>
            </a:r>
            <a:endParaRPr lang="en-US" sz="2800" b="1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6DDECCA-D56E-36BE-27DD-D39AF16883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494044"/>
              </p:ext>
            </p:extLst>
          </p:nvPr>
        </p:nvGraphicFramePr>
        <p:xfrm>
          <a:off x="798284" y="2096831"/>
          <a:ext cx="10515600" cy="249936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189062782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5646978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800" b="1" dirty="0"/>
                        <a:t>Metric</a:t>
                      </a:r>
                      <a:endParaRPr 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800" b="1" dirty="0"/>
                        <a:t>Purpose</a:t>
                      </a:r>
                      <a:endParaRPr 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56340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/>
                        <a:t>Within-cluster distance</a:t>
                      </a:r>
                      <a:endParaRPr 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Tightness of clusters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0567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/>
                        <a:t>Between-cluster distance</a:t>
                      </a:r>
                      <a:endParaRPr lang="en-US" sz="2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Separation of different groups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93772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/>
                        <a:t>Silhouette score</a:t>
                      </a:r>
                      <a:endParaRPr lang="en-US" sz="2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Measures how well points fit their own cluster vs. others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5811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0297598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7CF178-52A9-B64F-5378-25EFE8B8AB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7AADFC6-7525-89F5-F001-2AE729EC003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D57AF47-270D-538D-D22D-89A95467131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B5F63F8-C497-C354-BFB3-E42DF3E3F6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C569C8D-220C-DD78-C182-521FCF98AFE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AF1604-EAC7-7170-269C-A899AA7FD578}"/>
              </a:ext>
            </a:extLst>
          </p:cNvPr>
          <p:cNvSpPr txBox="1"/>
          <p:nvPr/>
        </p:nvSpPr>
        <p:spPr>
          <a:xfrm>
            <a:off x="2513148" y="1019069"/>
            <a:ext cx="795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Other Clustering Algorithms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2712D7-B7A8-5262-F606-8A2D5F649C1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6EDC0D-E555-D95A-1F13-C041C13C2E1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073167-6C6B-2980-D3C9-D88109FAA063}"/>
              </a:ext>
            </a:extLst>
          </p:cNvPr>
          <p:cNvSpPr txBox="1"/>
          <p:nvPr/>
        </p:nvSpPr>
        <p:spPr>
          <a:xfrm>
            <a:off x="761999" y="2082775"/>
            <a:ext cx="10588171" cy="569386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Hierarchical Clustering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Builds a tree (dendrogram) of nested clusters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Useful when the number of clusters is unknown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DBSCAN (Density-Based)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Groups points in dense regions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Detects outliers naturally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When to avoid k-Means: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Non-spherical clusters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Varying density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Presence of noise/outliers</a:t>
            </a:r>
          </a:p>
        </p:txBody>
      </p:sp>
    </p:spTree>
    <p:extLst>
      <p:ext uri="{BB962C8B-B14F-4D97-AF65-F5344CB8AC3E}">
        <p14:creationId xmlns:p14="http://schemas.microsoft.com/office/powerpoint/2010/main" val="126632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1DD6FA-B2B6-BE45-784D-F8EB8E1E59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49D291D-6BC1-4EB4-2E64-902BD2916C1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8F04CBE-044E-DE91-187C-937DED75938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1CD5018-A132-5787-64F0-0580201041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968F73C-CFC0-A119-1D10-838E742D752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08E2F5-3189-E3E0-72EA-16619CA1C895}"/>
              </a:ext>
            </a:extLst>
          </p:cNvPr>
          <p:cNvSpPr txBox="1"/>
          <p:nvPr/>
        </p:nvSpPr>
        <p:spPr>
          <a:xfrm>
            <a:off x="2513148" y="1019069"/>
            <a:ext cx="795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Customer Segmentation via Clustering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DB8809-32F6-EE3A-0CFF-2CE30FEA404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688F2B-DAEE-58AB-6E38-E69CB6F85FC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87A324-F2C0-0738-615A-87E5062CAE99}"/>
              </a:ext>
            </a:extLst>
          </p:cNvPr>
          <p:cNvSpPr txBox="1"/>
          <p:nvPr/>
        </p:nvSpPr>
        <p:spPr>
          <a:xfrm>
            <a:off x="801914" y="2313638"/>
            <a:ext cx="10588171" cy="6555641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Group customers based on: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Demographics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Usage patterns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Product preferences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Use case: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Tailored marketing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Targeted product design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Personalized offers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Example: </a:t>
            </a:r>
            <a:r>
              <a:rPr lang="en-US" sz="2800" dirty="0"/>
              <a:t>k-Means used to create 5 customer segments in a telecom company — each with distinct churn rates.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EFBAFE-D68B-67C8-9D7A-D2C14967EE3F}"/>
              </a:ext>
            </a:extLst>
          </p:cNvPr>
          <p:cNvSpPr txBox="1"/>
          <p:nvPr/>
        </p:nvSpPr>
        <p:spPr>
          <a:xfrm>
            <a:off x="1331843" y="5865304"/>
            <a:ext cx="92593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Clustering reveals differences that can drive better decisions.</a:t>
            </a:r>
          </a:p>
        </p:txBody>
      </p:sp>
    </p:spTree>
    <p:extLst>
      <p:ext uri="{BB962C8B-B14F-4D97-AF65-F5344CB8AC3E}">
        <p14:creationId xmlns:p14="http://schemas.microsoft.com/office/powerpoint/2010/main" val="1969789444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052103-F5BA-783C-D48F-6705FF792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6C7F054-F409-9F63-90A9-493186A77E5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58590B7-5D8A-E25E-C9A9-1788C04E01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C2AC5AE-C9C6-5C9B-7F1C-83ED00C5CA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94545D6-FED4-2105-E15A-E4D0D63E710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F578298-6E8A-9951-C6DB-AF13E01436D4}"/>
              </a:ext>
            </a:extLst>
          </p:cNvPr>
          <p:cNvSpPr txBox="1"/>
          <p:nvPr/>
        </p:nvSpPr>
        <p:spPr>
          <a:xfrm>
            <a:off x="2513148" y="1019069"/>
            <a:ext cx="795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Limitations of Clustering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AF605F-2992-B547-2615-ED8D9F14AE7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AAA4D8-57C2-3919-AB1A-40437551AA0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27E52F-965E-2AAD-BD4E-B73C62605EAF}"/>
              </a:ext>
            </a:extLst>
          </p:cNvPr>
          <p:cNvSpPr txBox="1"/>
          <p:nvPr/>
        </p:nvSpPr>
        <p:spPr>
          <a:xfrm>
            <a:off x="761999" y="2082775"/>
            <a:ext cx="1058817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  <a:p>
            <a:pPr algn="ctr">
              <a:lnSpc>
                <a:spcPct val="150000"/>
              </a:lnSpc>
            </a:pPr>
            <a:r>
              <a:rPr lang="en-US" sz="2400" b="1" dirty="0"/>
              <a:t>Clusters don’t always mean something real — always interpret them in context.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C13CE33-24E0-7B59-863A-C22E8C35D2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303436"/>
              </p:ext>
            </p:extLst>
          </p:nvPr>
        </p:nvGraphicFramePr>
        <p:xfrm>
          <a:off x="798284" y="2199506"/>
          <a:ext cx="10515600" cy="3667339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61157741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400582948"/>
                    </a:ext>
                  </a:extLst>
                </a:gridCol>
              </a:tblGrid>
              <a:tr h="74125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/>
                        <a:t>Challenge</a:t>
                      </a:r>
                      <a:endParaRPr lang="en-US" sz="2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/>
                        <a:t>Description</a:t>
                      </a:r>
                      <a:endParaRPr lang="en-US" sz="28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086770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Subjectivity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Different algorithms → different clusters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98861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Sensitivity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Initial conditions can skew results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76615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Lack of labels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Hard to evaluate objectively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64813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Unstable outcomes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May vary with feature scaling or noise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354106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291679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4E100-3909-14ED-EBB7-2F653FCB13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C935B04-8937-ABC6-5E28-8429C277D8B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F39F901-2B98-1958-B30E-540C961C72A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57477B6-5C60-2AF9-DD07-76B5919CD5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0549555-47A5-5E6D-6E11-0EE9FFCA86E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D939E3-0BC2-51B5-620A-F69B72562D3A}"/>
              </a:ext>
            </a:extLst>
          </p:cNvPr>
          <p:cNvSpPr txBox="1"/>
          <p:nvPr/>
        </p:nvSpPr>
        <p:spPr>
          <a:xfrm>
            <a:off x="2409909" y="576622"/>
            <a:ext cx="7604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Business Use Case – Customer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Segmentation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997B30-9941-019E-3BA1-870E26DFC8B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B95FCC-2592-B9DF-7CFF-E635EB8FD7E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7DB3C5-8579-0F8F-82A7-413E7ED950FA}"/>
              </a:ext>
            </a:extLst>
          </p:cNvPr>
          <p:cNvSpPr txBox="1"/>
          <p:nvPr/>
        </p:nvSpPr>
        <p:spPr>
          <a:xfrm>
            <a:off x="761999" y="2082775"/>
            <a:ext cx="10588171" cy="461664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 telecom company segments customers into: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Heavy data users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Price-sensitive subscribers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Loyal, long-tenure users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Impact: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Personalized offers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Improved customer retention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Focused marketing campaigns</a:t>
            </a:r>
          </a:p>
        </p:txBody>
      </p:sp>
    </p:spTree>
    <p:extLst>
      <p:ext uri="{BB962C8B-B14F-4D97-AF65-F5344CB8AC3E}">
        <p14:creationId xmlns:p14="http://schemas.microsoft.com/office/powerpoint/2010/main" val="1007266034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21D0E8-3C46-D5C1-EEEB-60E39AC7B3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0863593-A6FB-1FC6-6E8F-40F846F9EE2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375C171-4DAD-3357-8DA2-112952A3480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88A3709-CD73-CD30-20B6-157750B796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8F01BC2-2496-42C3-59DA-2C4618614E8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34E2A62-0C72-16E7-30AB-0A062DBE681A}"/>
              </a:ext>
            </a:extLst>
          </p:cNvPr>
          <p:cNvSpPr txBox="1"/>
          <p:nvPr/>
        </p:nvSpPr>
        <p:spPr>
          <a:xfrm>
            <a:off x="2346765" y="564032"/>
            <a:ext cx="79516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Recommendation Systems Using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Neighbors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FA3AA15-6D1B-95E5-0453-83B90820E3A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1ED866-0B09-7477-A14B-5A81CF05FE8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125B53-6AA2-A7E8-7AFB-0A9FF9ACA284}"/>
              </a:ext>
            </a:extLst>
          </p:cNvPr>
          <p:cNvSpPr txBox="1"/>
          <p:nvPr/>
        </p:nvSpPr>
        <p:spPr>
          <a:xfrm>
            <a:off x="762000" y="1981464"/>
            <a:ext cx="105881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Two main types: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b="1" dirty="0"/>
              <a:t>User-based: </a:t>
            </a:r>
            <a:r>
              <a:rPr lang="en-US" sz="2800" dirty="0"/>
              <a:t>Recommend what similar users liked </a:t>
            </a:r>
            <a:r>
              <a:rPr lang="en-US" sz="2800" dirty="0">
                <a:sym typeface="Wingdings" pitchFamily="2" charset="2"/>
              </a:rPr>
              <a:t> </a:t>
            </a:r>
            <a:r>
              <a:rPr lang="en-US" sz="2800" dirty="0"/>
              <a:t>“People like you also watched…” (Netflix), 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b="1" dirty="0"/>
              <a:t>Item-based:</a:t>
            </a:r>
            <a:r>
              <a:rPr lang="en-US" sz="2800" dirty="0"/>
              <a:t> Recommend items similar to what the user liked </a:t>
            </a:r>
            <a:r>
              <a:rPr lang="en-US" sz="2800" dirty="0">
                <a:sym typeface="Wingdings" pitchFamily="2" charset="2"/>
              </a:rPr>
              <a:t> </a:t>
            </a:r>
            <a:r>
              <a:rPr lang="en-US" sz="2800" dirty="0"/>
              <a:t>Customers who bought this also bought…” (Amazon)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Method: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Use cosine similarity or collaborative filtering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Find nearest neighbors to generate recommendations</a:t>
            </a:r>
          </a:p>
        </p:txBody>
      </p:sp>
    </p:spTree>
    <p:extLst>
      <p:ext uri="{BB962C8B-B14F-4D97-AF65-F5344CB8AC3E}">
        <p14:creationId xmlns:p14="http://schemas.microsoft.com/office/powerpoint/2010/main" val="3085187766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AC1F44-966A-5947-C638-A63F72B7EA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3024AD4-BCD0-34B9-FD7F-B7310F6E079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E8128C2-3FF5-ED3A-BADE-DFFF2447F1A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62913D8-EB37-4B4B-2BAF-76F36691A9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A3F47DC-C2A7-6624-1D34-3E0D3D9D72C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DB2325-328E-87FF-3BC3-941FB8686E1B}"/>
              </a:ext>
            </a:extLst>
          </p:cNvPr>
          <p:cNvSpPr txBox="1"/>
          <p:nvPr/>
        </p:nvSpPr>
        <p:spPr>
          <a:xfrm>
            <a:off x="2414343" y="564252"/>
            <a:ext cx="58177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Fraud Detection with Clustering and Neighbors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611D9AE-FF9E-0B58-023F-8C477240746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AB25E6-D2F9-C39E-7844-F28D62B8AD2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1B4587-ACA8-0959-8C8B-9EEB92B78C04}"/>
              </a:ext>
            </a:extLst>
          </p:cNvPr>
          <p:cNvSpPr txBox="1"/>
          <p:nvPr/>
        </p:nvSpPr>
        <p:spPr>
          <a:xfrm>
            <a:off x="761999" y="2082775"/>
            <a:ext cx="105881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Fraud often appears as outliers or rare patterns in transaction data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k-NN and clustering help detect anomalies by comparing with normal behavior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Techniques: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Cluster legitimate behavior → detect deviations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Use k-NN to find transactions that don’t resemble past records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dirty="0"/>
              <a:t>Benefit:</a:t>
            </a:r>
            <a:r>
              <a:rPr lang="en-US" sz="2800" dirty="0"/>
              <a:t> Unsupervised methods help when labeled fraud data is scarce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“Fraud is different — and difference is what clustering finds.”</a:t>
            </a:r>
          </a:p>
        </p:txBody>
      </p:sp>
    </p:spTree>
    <p:extLst>
      <p:ext uri="{BB962C8B-B14F-4D97-AF65-F5344CB8AC3E}">
        <p14:creationId xmlns:p14="http://schemas.microsoft.com/office/powerpoint/2010/main" val="2682545753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A27767-DBD6-704C-B8E4-31315CFDD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1E8830E-AEC2-75A6-8726-B45A35E11DF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10F8994-E09D-C9CD-78B2-873D1DF1AC9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D20AC57-7687-BE3C-3EE0-5CE57EA55C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C33A2FA-3898-5199-10E9-6D712FCD78D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11259E-143B-4AEA-5104-7A96A238B532}"/>
              </a:ext>
            </a:extLst>
          </p:cNvPr>
          <p:cNvSpPr txBox="1"/>
          <p:nvPr/>
        </p:nvSpPr>
        <p:spPr>
          <a:xfrm>
            <a:off x="2424660" y="576623"/>
            <a:ext cx="79516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Medical Diagnosis via Similarity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Matching 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705420-FD97-CEB1-0E7A-E04843D0294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BA486A-14F8-262C-A826-E86A79C89E1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A597C1-5E4F-AF0C-3577-E884B829B36C}"/>
              </a:ext>
            </a:extLst>
          </p:cNvPr>
          <p:cNvSpPr txBox="1"/>
          <p:nvPr/>
        </p:nvSpPr>
        <p:spPr>
          <a:xfrm>
            <a:off x="761999" y="2082775"/>
            <a:ext cx="105881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In healthcare, similarity-based techniques are used to: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Match symptoms to known cases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Group patients for treatment comparison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Identify rare disease profiles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Example: A patient’s record is compared to historical cases using k-NN. Neighbors’ diagnoses or outcomes guide recommendations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Why it works: Medical history and outcomes often correlate closely with pattern similarity)</a:t>
            </a:r>
          </a:p>
        </p:txBody>
      </p:sp>
    </p:spTree>
    <p:extLst>
      <p:ext uri="{BB962C8B-B14F-4D97-AF65-F5344CB8AC3E}">
        <p14:creationId xmlns:p14="http://schemas.microsoft.com/office/powerpoint/2010/main" val="2082519368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B23BA8-6D93-168E-6241-6CF4417BCD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C01DB17-0B1F-B93D-24C6-CFA801A2B4F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E65E343-585F-FD0A-2F68-F3D683C2B71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99693ED-2E1F-A684-634C-2C5E2827F4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0BAC564-B12D-3E24-EA22-806850F9B40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92FC7B8-DAC0-AD8D-E4C1-7ACFFA48BFF2}"/>
              </a:ext>
            </a:extLst>
          </p:cNvPr>
          <p:cNvSpPr txBox="1"/>
          <p:nvPr/>
        </p:nvSpPr>
        <p:spPr>
          <a:xfrm>
            <a:off x="2513148" y="1019069"/>
            <a:ext cx="795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Social Network &amp; Web Analysis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384C4F-0EF2-0928-EE08-3C9DD00C7E7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960EC6-BE6F-E1DB-4157-4B8E5368F86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5C65E3-5A97-AC42-7A4C-DAA23A667046}"/>
              </a:ext>
            </a:extLst>
          </p:cNvPr>
          <p:cNvSpPr txBox="1"/>
          <p:nvPr/>
        </p:nvSpPr>
        <p:spPr>
          <a:xfrm>
            <a:off x="761999" y="2082775"/>
            <a:ext cx="105881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Similarity and clustering can reveal: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Communities within networks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Influencers and behavior clusters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Topic groups in forums or content streams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Use Cases: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Detect fake accounts or botnets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Recommend connections (LinkedIn, Facebook)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Cluster posts/comments with similar themes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These techniques scale well and adapt to unstructured or semi-structured data.</a:t>
            </a:r>
          </a:p>
        </p:txBody>
      </p:sp>
    </p:spTree>
    <p:extLst>
      <p:ext uri="{BB962C8B-B14F-4D97-AF65-F5344CB8AC3E}">
        <p14:creationId xmlns:p14="http://schemas.microsoft.com/office/powerpoint/2010/main" val="809216967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EF1696-C45D-EE92-BA10-9DD5F5B8E3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AC73D23-4DEA-471B-B2AC-D75C1C5B387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4186DE0-5D7A-F2CE-0764-0597FA77421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4B8E00F-DADF-671A-D7D5-BA4EE04420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5DB7246-21E5-65FE-0493-4AEB9CD3DA0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F870E6-C243-1DD0-70C5-A5A484665C2D}"/>
              </a:ext>
            </a:extLst>
          </p:cNvPr>
          <p:cNvSpPr txBox="1"/>
          <p:nvPr/>
        </p:nvSpPr>
        <p:spPr>
          <a:xfrm>
            <a:off x="2332017" y="562133"/>
            <a:ext cx="65731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Checklist – Before Using Similarity-Based Models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529695A-E935-EFC4-9E31-3E26CF3520C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415741-5493-99D5-FC8C-E4D48AEF868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C50FE3-1A41-8829-C913-D479568E31A7}"/>
              </a:ext>
            </a:extLst>
          </p:cNvPr>
          <p:cNvSpPr txBox="1"/>
          <p:nvPr/>
        </p:nvSpPr>
        <p:spPr>
          <a:xfrm>
            <a:off x="761999" y="2082775"/>
            <a:ext cx="10588171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 smtClean="0"/>
              <a:t>Are </a:t>
            </a:r>
            <a:r>
              <a:rPr lang="en-US" sz="2800" dirty="0"/>
              <a:t>features scaled and cleaned appropriately?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 smtClean="0"/>
              <a:t>Are </a:t>
            </a:r>
            <a:r>
              <a:rPr lang="en-US" sz="2800" dirty="0"/>
              <a:t>irrelevant or noisy features removed?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 smtClean="0"/>
              <a:t>Is </a:t>
            </a:r>
            <a:r>
              <a:rPr lang="en-US" sz="2800" dirty="0"/>
              <a:t>the similarity measure appropriate for your data type?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 smtClean="0"/>
              <a:t>Have </a:t>
            </a:r>
            <a:r>
              <a:rPr lang="en-US" sz="2800" dirty="0"/>
              <a:t>you validated the model using holdout or cross-validation?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 smtClean="0"/>
              <a:t>Do </a:t>
            </a:r>
            <a:r>
              <a:rPr lang="en-US" sz="2800" dirty="0"/>
              <a:t>the clusters or neighbors make sense in your business context?</a:t>
            </a:r>
          </a:p>
          <a:p>
            <a:pPr algn="ctr">
              <a:lnSpc>
                <a:spcPct val="150000"/>
              </a:lnSpc>
            </a:pPr>
            <a:r>
              <a:rPr lang="en-US" sz="2800" dirty="0">
                <a:solidFill>
                  <a:srgbClr val="FF0000"/>
                </a:solidFill>
              </a:rPr>
              <a:t>Similarity-based models are powerful — but demand careful preprocessing and interpretation</a:t>
            </a:r>
          </a:p>
        </p:txBody>
      </p:sp>
    </p:spTree>
    <p:extLst>
      <p:ext uri="{BB962C8B-B14F-4D97-AF65-F5344CB8AC3E}">
        <p14:creationId xmlns:p14="http://schemas.microsoft.com/office/powerpoint/2010/main" val="2929587853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96054209"/>
              </p:ext>
            </p:extLst>
          </p:nvPr>
        </p:nvGraphicFramePr>
        <p:xfrm>
          <a:off x="981699" y="2218075"/>
          <a:ext cx="10063672" cy="4227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4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6014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356381" y="127731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45611" y="1371120"/>
            <a:ext cx="4357404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Chapter 6 “Similarity, Neighbors, and Clusters”</a:t>
            </a:r>
          </a:p>
          <a:p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Use the open-source Telco Customer Churn dataset available on </a:t>
            </a: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Kaggle</a:t>
            </a: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.</a:t>
            </a:r>
          </a:p>
          <a:p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ea typeface="Calibri"/>
                <a:cs typeface="Times New Roman" panose="02020603050405020304" pitchFamily="18" charset="0"/>
                <a:sym typeface="Calibri"/>
              </a:rPr>
              <a:t>Use K-Means to cluster the data into 5 different Groups.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ea typeface="Calibri"/>
                <a:cs typeface="Times New Roman" panose="02020603050405020304" pitchFamily="18" charset="0"/>
                <a:sym typeface="Calibri"/>
              </a:rPr>
              <a:t>What are the characteristics of each group?</a:t>
            </a: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5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91968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669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  <SharedWithUsers xmlns="49100919-8a76-4266-be0c-7dc583902cb4">
      <UserInfo>
        <DisplayName/>
        <AccountId xsi:nil="true"/>
        <AccountType/>
      </UserInfo>
    </SharedWithUsers>
    <MediaLengthInSeconds xmlns="d13aca44-ef33-4cf4-9980-7f0b00e6eeb9" xsi:nil="true"/>
  </documentManagement>
</p:properties>
</file>

<file path=customXml/itemProps1.xml><?xml version="1.0" encoding="utf-8"?>
<ds:datastoreItem xmlns:ds="http://schemas.openxmlformats.org/officeDocument/2006/customXml" ds:itemID="{259899FA-0458-42C8-878F-D8ECDFB3BD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d13aca44-ef33-4cf4-9980-7f0b00e6eeb9"/>
    <ds:schemaRef ds:uri="http://schemas.microsoft.com/office/2006/metadata/properties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49100919-8a76-4266-be0c-7dc583902c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16801</TotalTime>
  <Words>2426</Words>
  <Application>Microsoft Office PowerPoint</Application>
  <PresentationFormat>Widescreen</PresentationFormat>
  <Paragraphs>552</Paragraphs>
  <Slides>44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270</cp:revision>
  <dcterms:created xsi:type="dcterms:W3CDTF">2023-04-29T09:08:00Z</dcterms:created>
  <dcterms:modified xsi:type="dcterms:W3CDTF">2025-11-04T21:39:51Z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  <property fmtid="{D5CDD505-2E9C-101B-9397-08002B2CF9AE}" pid="6" name="Order">
    <vt:r8>24082800</vt:r8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