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44D43C-633E-5E43-E5BB-0FCAD6F92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62A7F8-5E65-E66F-8672-41CDB32E7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56C52-ADFA-48A7-8B67-0D3AF8B4EA4C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DBA1F-AEAB-9A1D-37A8-828EAF66F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8164F4-8338-A834-4702-88799F52EC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1ACF-AD55-4E32-B492-E2828C4C1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330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2D47C01-6F96-3C4F-FDB5-7600BA8BCD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4C84A1-FD4C-432A-5E19-E1774688A8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3EF4D1-BD66-03AB-FDD7-D134B27E22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7C56C52-ADFA-48A7-8B67-0D3AF8B4EA4C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CF952F-8169-12B3-FD60-47DBB83F51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D6FC7F-73EA-7D10-3A73-8474E3369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3E91ACF-AD55-4E32-B492-E2828C4C1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476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6D59B4-7306-A8E4-FD47-D402AED2D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3F4D68-0E81-35A1-029D-49CE67D6A2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944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47C8DC-BEDC-A33D-01D4-7BFA8A248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29D278-D054-E7B9-DCE5-DCF95E5C4C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77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DB4A01-A1BF-3B38-78BB-0C42D484C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8E909B-2F15-6ACF-7BE4-02A88A06FC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11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C83D9E-FA56-9851-84E9-7781D1A01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3AFEC1-432F-672B-F808-B8116CD673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38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E879A6-504C-DF24-394E-94F0591A0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DA5C6E-8D3B-E807-0131-EA97030027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429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7EE3C7-A6A2-BDBC-ABE2-7DA182D19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FA0A56-69C0-6FB5-D921-D50616BCD4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72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FE622B-836E-F588-D6C6-DCCAEEC23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D26B44-3F83-B67F-94B5-CCD56A4547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DE3E47-A922-BB93-7A65-F7F36CAA2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3A0455-B158-7C0A-D293-A6A6E8705A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07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F31ADB-D8F4-5F2E-8507-630A9201A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FA680C-B3FB-C334-DFE1-954710AC6F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145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DB71640-C8EC-433A-8397-2603C5D40669}"/>
</file>

<file path=customXml/itemProps2.xml><?xml version="1.0" encoding="utf-8"?>
<ds:datastoreItem xmlns:ds="http://schemas.openxmlformats.org/officeDocument/2006/customXml" ds:itemID="{9C8AE643-40B7-4926-8DDA-FC32D97630D0}"/>
</file>

<file path=customXml/itemProps3.xml><?xml version="1.0" encoding="utf-8"?>
<ds:datastoreItem xmlns:ds="http://schemas.openxmlformats.org/officeDocument/2006/customXml" ds:itemID="{38F295FE-185B-419D-871E-F3334C737D4C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Eman Hamdy</dc:creator>
  <cp:lastModifiedBy>Eman Hamdy</cp:lastModifiedBy>
  <cp:revision>1</cp:revision>
  <dcterms:created xsi:type="dcterms:W3CDTF">2025-06-10T12:59:40Z</dcterms:created>
  <dcterms:modified xsi:type="dcterms:W3CDTF">2025-06-10T12:59:40Z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