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73"/>
  </p:notesMasterIdLst>
  <p:sldIdLst>
    <p:sldId id="480" r:id="rId6"/>
    <p:sldId id="303" r:id="rId7"/>
    <p:sldId id="313" r:id="rId8"/>
    <p:sldId id="589" r:id="rId9"/>
    <p:sldId id="590" r:id="rId10"/>
    <p:sldId id="591" r:id="rId11"/>
    <p:sldId id="592" r:id="rId12"/>
    <p:sldId id="593" r:id="rId13"/>
    <p:sldId id="594" r:id="rId14"/>
    <p:sldId id="595" r:id="rId15"/>
    <p:sldId id="606" r:id="rId16"/>
    <p:sldId id="605" r:id="rId17"/>
    <p:sldId id="610" r:id="rId18"/>
    <p:sldId id="607" r:id="rId19"/>
    <p:sldId id="599" r:id="rId20"/>
    <p:sldId id="602" r:id="rId21"/>
    <p:sldId id="601" r:id="rId22"/>
    <p:sldId id="600" r:id="rId23"/>
    <p:sldId id="609" r:id="rId24"/>
    <p:sldId id="612" r:id="rId25"/>
    <p:sldId id="544" r:id="rId26"/>
    <p:sldId id="545" r:id="rId27"/>
    <p:sldId id="546" r:id="rId28"/>
    <p:sldId id="613" r:id="rId29"/>
    <p:sldId id="614" r:id="rId30"/>
    <p:sldId id="547" r:id="rId31"/>
    <p:sldId id="548" r:id="rId32"/>
    <p:sldId id="549" r:id="rId33"/>
    <p:sldId id="550" r:id="rId34"/>
    <p:sldId id="551" r:id="rId35"/>
    <p:sldId id="552" r:id="rId36"/>
    <p:sldId id="553" r:id="rId37"/>
    <p:sldId id="554" r:id="rId38"/>
    <p:sldId id="555" r:id="rId39"/>
    <p:sldId id="556" r:id="rId40"/>
    <p:sldId id="557" r:id="rId41"/>
    <p:sldId id="558" r:id="rId42"/>
    <p:sldId id="559" r:id="rId43"/>
    <p:sldId id="560" r:id="rId44"/>
    <p:sldId id="561" r:id="rId45"/>
    <p:sldId id="562" r:id="rId46"/>
    <p:sldId id="563" r:id="rId47"/>
    <p:sldId id="564" r:id="rId48"/>
    <p:sldId id="565" r:id="rId49"/>
    <p:sldId id="566" r:id="rId50"/>
    <p:sldId id="567" r:id="rId51"/>
    <p:sldId id="568" r:id="rId52"/>
    <p:sldId id="569" r:id="rId53"/>
    <p:sldId id="570" r:id="rId54"/>
    <p:sldId id="571" r:id="rId55"/>
    <p:sldId id="572" r:id="rId56"/>
    <p:sldId id="573" r:id="rId57"/>
    <p:sldId id="574" r:id="rId58"/>
    <p:sldId id="575" r:id="rId59"/>
    <p:sldId id="576" r:id="rId60"/>
    <p:sldId id="577" r:id="rId61"/>
    <p:sldId id="578" r:id="rId62"/>
    <p:sldId id="579" r:id="rId63"/>
    <p:sldId id="580" r:id="rId64"/>
    <p:sldId id="581" r:id="rId65"/>
    <p:sldId id="582" r:id="rId66"/>
    <p:sldId id="583" r:id="rId67"/>
    <p:sldId id="584" r:id="rId68"/>
    <p:sldId id="585" r:id="rId69"/>
    <p:sldId id="586" r:id="rId70"/>
    <p:sldId id="587" r:id="rId71"/>
    <p:sldId id="349" r:id="rId7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89"/>
            <p14:sldId id="590"/>
            <p14:sldId id="591"/>
            <p14:sldId id="592"/>
            <p14:sldId id="593"/>
            <p14:sldId id="594"/>
            <p14:sldId id="595"/>
            <p14:sldId id="606"/>
            <p14:sldId id="605"/>
            <p14:sldId id="610"/>
            <p14:sldId id="607"/>
            <p14:sldId id="599"/>
            <p14:sldId id="602"/>
            <p14:sldId id="601"/>
            <p14:sldId id="600"/>
            <p14:sldId id="609"/>
            <p14:sldId id="612"/>
            <p14:sldId id="544"/>
            <p14:sldId id="545"/>
            <p14:sldId id="546"/>
            <p14:sldId id="613"/>
            <p14:sldId id="614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F0"/>
    <a:srgbClr val="00AEEF"/>
    <a:srgbClr val="FFD200"/>
    <a:srgbClr val="203E5F"/>
    <a:srgbClr val="F58221"/>
    <a:srgbClr val="000000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8182" autoAdjust="0"/>
  </p:normalViewPr>
  <p:slideViewPr>
    <p:cSldViewPr snapToGrid="0">
      <p:cViewPr varScale="1">
        <p:scale>
          <a:sx n="47" d="100"/>
          <a:sy n="47" d="100"/>
        </p:scale>
        <p:origin x="1348" y="44"/>
      </p:cViewPr>
      <p:guideLst/>
    </p:cSldViewPr>
  </p:slideViewPr>
  <p:outlineViewPr>
    <p:cViewPr>
      <p:scale>
        <a:sx n="33" d="100"/>
        <a:sy n="33" d="100"/>
      </p:scale>
      <p:origin x="0" y="-195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46" d="100"/>
          <a:sy n="46" d="100"/>
        </p:scale>
        <p:origin x="2728" y="5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theme" Target="theme/theme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6AD84-314B-8CFF-2CD6-4AEEFE351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F0C2EC-5E31-50F3-633A-30C0640B3B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356E6D-081E-2E57-65B9-E685C5598D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876E52-B8CC-72D2-9BC4-EE9DCEA6D5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769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BE46A-20B8-960C-106A-BD9C627F9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4253CB-D0A7-FE1E-66A2-55CC803270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4293E5-6AA0-C105-66CA-1DDEFC9A68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C85FA7-6A9A-F864-876D-69B69BBF6C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167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75384-6417-BE87-16ED-312F1706F5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4A344E-6BC6-2665-93BC-4551BE7BAF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664FAB-3996-EE64-2ECC-ED63283972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9C261-9380-FED2-2D1B-B8BDF0D9F9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071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B69E2-E3C4-14C5-0E2E-5DB45B3C6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82A591-EE29-E00D-BD38-37C7CA23F3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50AA4F-CCC9-0B30-AEB4-8C31A6AA7A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BD62B7-F325-38C1-D245-07B5FB152B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749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5ED4C-09B1-C5A9-8AC8-C47CB29A2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31111D-E404-E64E-5FC9-DF5E421C4A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352F4D-B18C-B23B-12C1-9B61A3018A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B79A7A-486F-3EE3-44CC-5FCB4CFCD1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04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90CB34-6553-14E6-C5B8-231628BFA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54C981-C2DA-3DB1-949B-A6D0DD7E36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9EE0A8-B469-9EA9-0674-4B7DF69B34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AD459-C50E-515A-BEF5-7D82CCC22E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0601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E8A37-2ACB-295A-C335-3884DCF12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34E7D4-86AD-3D2C-5D6E-242E02685D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E30E84-9C4E-D21B-26F5-ED890942CC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FF8-C267-93ED-E087-A555F66CF5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671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C2DA9-66B8-0D3D-1F7F-972E409AC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5B3DD5-1826-278F-EEFA-BF4EBC0563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1880BC-42AC-B93D-9875-B8BF99B031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E22EAA-C623-085E-4D75-F05AE051A6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716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EF8FA-87BD-9E3D-A3D5-CD3E7DEC6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81D3CE-B857-8459-555B-2B25B0E91D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5C2C6A-BBBC-02A5-D361-2523B834F7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E6B508-3816-2783-DFE5-A3EC50C786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820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42252-9F71-C4B3-A4B0-A008E285F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B377D9-D760-4BB8-12CE-55389D303B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BB1F5D-5360-BFCD-CA08-A485267558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A2EA29-4668-6A72-F4CE-DB7D261140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3539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D1446-0A3D-1809-F2D5-503EB617F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6F2E04-05F9-8BA6-1A37-42983BD028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09D7FB-E1D3-BC45-6AF5-6976E602AF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E162E-31A3-C367-337A-92E1AC96B6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395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E90793-B205-EDAD-11F9-4BBA3EF98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F72139-8093-237C-35B8-8F67E0DD9D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6B1237-0434-BFEF-0D46-766C400D2A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BF117-0340-A7E4-F07C-942068395D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9310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4EBB0F-0D29-BC01-7F2F-7B68097918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D15E42-30A0-E4FF-0F4B-75AA64ADE4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67CAAD-9814-D124-E5B2-26356533E4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58C6B3-402F-9BC6-31D2-81C0F14099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4121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6427D-2A5B-6669-1CE4-985AF062F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17A6E6-69CD-5172-E93A-AB23D3728B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8E8468-2206-C926-9594-44547E716D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75B70A-0A80-93A3-474D-B876948B86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1018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521406-CC82-A716-D455-686180170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EBA426-9241-17FA-8088-8F37D86622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6B1E2C-F0CA-96AF-B225-930F0248C2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96CE4E-B015-2C0D-5C6F-C33AA2D807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9562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63396-9AB6-084E-B5E1-A2171B245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28C4A0-718F-3975-4541-7DB40B5537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68F245-E9B0-CC4D-E742-2CBF3070B5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62AD84-531A-647E-DB68-32EE370D1A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5007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B4441-AA1D-DF94-CAE8-D084949E7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0A9CB2-5832-E672-26C4-CCF57B4A2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9051FD-0F5D-7A51-EBDB-4A2A6B10AE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0D2A6-AEB4-2A99-8822-5BB10E62A6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3758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69321-FFB9-3048-56E5-82172258EF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F97341-A014-3BDD-E611-52532F37AC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699F72-B95B-AD6E-6025-A86BA77084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A011CA-2A7F-6269-6BC9-5F6C9905AE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73508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E146D-952B-4851-7F53-E49C4A01B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23D8AE-BD5F-86B8-F8B2-D9126696A5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1E075E-4DD7-70A3-966A-306560768A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61EDA7-9C77-40DD-4557-F13259C7C4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46923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1FCB3-D7DA-64ED-7580-243FFA28E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283200-A8FF-6B0C-4B0E-33A37FF54C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79D1CF-58A9-2C5A-FA19-4C33C508AC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51AE4-50E4-B98A-0CC3-240D5FE335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926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1FCB3-D7DA-64ED-7580-243FFA28E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283200-A8FF-6B0C-4B0E-33A37FF54C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79D1CF-58A9-2C5A-FA19-4C33C508AC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51AE4-50E4-B98A-0CC3-240D5FE335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3601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E146D-952B-4851-7F53-E49C4A01B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23D8AE-BD5F-86B8-F8B2-D9126696A5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1E075E-4DD7-70A3-966A-306560768A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61EDA7-9C77-40DD-4557-F13259C7C4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8338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0EB2F-C4FD-837A-CBD3-0405C282A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31E579-4B94-69A4-D83B-566A0A9C3E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76B355-21AD-4264-54C7-6088DBEF11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D58F8A-E932-0298-2EDA-32D016AD90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99298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04C4D-46A4-42C4-9B8B-EFDDA1AFB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5A2373-6057-6EB3-856D-8EC7A511DF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C8C1DC-3FC7-4A86-78F2-AA5FF80E8C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08FC91-1F96-A0BE-00A9-318C1D28BF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363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96E4B-FFCE-B136-887B-A41D15B5E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0A4DFA-3238-96DE-4898-D3C7CBD540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F1561C-5447-8E34-DCA7-886AEB772C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D0C17A-1AF1-364E-71AF-D786C3EB46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836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4FC43-D594-2E87-3C56-E4346D3A3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CB8A24-6785-64A7-1299-AD418FEA51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4ACA30-A224-16EF-5F6D-60491D3CD8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AB57E7-E1EE-7E51-36B4-9CE4A61FF2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41491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FF816-E370-5E3F-2858-A3DA60907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C92DFE-5D3B-C074-32F0-54F595F675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95454C-975D-619E-F105-131FF26728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8B887-F6CE-CB18-C3E4-93E16CD690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9191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15C6E-CAD4-7C59-CEC3-0DEEF0F499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9124E3-7520-74E3-9F8F-F14F275366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73F420-B590-3264-82F1-DA60F9CF00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EF1F7-DABC-3B77-7A5B-468FDED649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2783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CDB227-B201-E09B-99C2-DC83A55133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168721-2568-EA1B-8E1B-D03607D743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7143D8-DBDB-5420-3205-EC0B13E568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81150D-25EC-A33D-D64E-3079CAB40C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60767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13AE7-5E68-1F71-C165-B4D7C3549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80FBDA-38F4-E7C6-BBE5-EB0B19C9E5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296CC1-D6B6-1C95-5256-9BCC3DE20A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E607BC-40BD-61A5-FC67-63C2561CAD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8819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A98D2-A5B5-E4EC-A52C-C93DE96B5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34B3A3-81BF-B59E-E99C-9F52A4DD40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FADD0E-B878-1EC0-7611-C3F15693FB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ED579E-00F4-6F67-4723-12B344D938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94149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EEA5E-1527-3E84-0574-EEF2FB82D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BCED1D-41A8-D579-8EAC-B4563AFB86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8B6504-39EF-7E3E-F7A4-B4AAB88E8F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B546A4-008F-993E-994D-F9E124F76D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13317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7E233-00CE-2584-A6A6-2B3F2A039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7047AC-9078-7335-3E3C-E9972D3204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1A283B-C87E-F380-A758-00935E2C07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C6ADA-08BC-ECDE-A908-9405294EF7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81401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25E0B8-853C-9C5F-9C19-F3BADA18E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0092B2-2671-6816-F8D9-228F61D288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CFD36B-B903-6EC2-DE86-3877EC3862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552571-D65A-35BE-E2ED-A574CF2FED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22833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C2B405-3D00-8FB9-6C39-A277106B9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84AEBE-7C09-8763-7104-8A489267B7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092653-D0B6-E7AB-DD87-FBBE690A1D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DC24CE-3F8C-D372-2F77-8BE302BD70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32944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EE4CA-D6B0-672A-F9E9-45CA7C00D8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E85926-05DA-DC0F-4F0F-B4EFD19252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783BCE-FE03-D6BB-770C-6CE9B82186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AC6271-F423-0149-1321-5682BCF10F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884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52A27B-9F7A-5CBE-1170-75B13AFBB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9EA4D1-19AF-9B96-BCF5-1F35F43285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EC8176-8D13-2AE6-5F1C-5E4F7BCA9D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B5325A-4619-995F-BD59-EB7946EF3D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10977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D4452-6C92-6702-5099-02F0907F4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D6F66C-B535-DCC9-709B-7F30479D7C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487191-112F-6EBD-30DC-D334E9F35C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428279-6678-9F2C-A863-DD577AB3A9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19563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6A661-C9B4-C59C-4C83-5EC9CB39E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C0095F-B667-9220-2FBA-E646072C4F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2F9E31-7776-74C3-1B35-2F8CD4DC35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B9051D-0E73-1A3C-13D3-CA99EAEDC3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926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19E514-8F3F-EE91-0B5B-362D1C38D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3086BB-2A00-25C1-426A-C4D2F9477A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15EDA0-62D6-0435-5913-8A6EF57B15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852790-62B4-2E9D-B961-F4BE9DFC5C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1512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1C06B-3398-7571-39BA-0B5AB92A54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3054E2-5830-D382-72B1-74A25868D8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7A99DD-E954-2050-4234-C3A697E031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BB321E-9E8E-FED6-10AA-6182220E6F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52819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C8CC0-797C-72E0-2141-4F43B5ADE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D6D56F-06AC-16F4-BA02-DE6079DD09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0AA513-E96C-2447-9829-0DD4F05B6C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A6ED15-716B-7589-334C-03F2A615B1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93632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445437-1996-EBB0-4D90-4B42D231D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F853BA-4787-1909-A6D5-CDBF5CD472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212D5D-5173-E726-7825-F6B0482CBA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DEA9F6-B2A6-AEB6-602A-D9EA584712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92459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725B0-7D66-079F-DD4B-9C738D2E4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6C0B79-40E7-1423-45D2-152D9E1AEE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B6F06F-BE04-D650-6983-FBA5EC6CE1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95C6A2-6606-6B07-2EBA-F69F17799B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6780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A348B-8873-942C-F4B3-0BCB9EB3D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2056AB-BE2E-C9BD-8748-69B5BE47D7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B2DC0B-7D00-1100-841D-9DD873040C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CB5A2-08AB-5041-CDB7-E44D296E1C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8561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6DFA06-BA29-B2BD-4814-C36B63B66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C41770-27F1-E21B-E68F-C1BEE54493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387B99-DC92-AEE7-D182-EFEB939495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20E602-3FAD-8843-0B33-FF1D6DEB7D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31573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5A79D-C72B-1A44-C6EA-BC4AD8F8F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C61BF4-142B-C2B7-3CD3-1BF678B827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F32A1C-A3CA-20CF-BFB7-B2E830D534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3C797-5E8E-B7FF-A8F4-89CDF20314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23853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0AB60-D16F-70E2-97F9-BA90FF03D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2DEEB4-2A3C-BAD3-F53F-0CDDE50F19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8A7DA3-E5B8-C77A-F762-B94C6BF25F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5236FA-0533-1CD0-ACC6-46186FA640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297767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56887-2F86-0D20-91DA-3168E7C2C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625DD9-01E9-D400-2A28-F5BD5B130A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8AA791-02CE-C4AB-4BA7-0006BAB16C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20A0B7-5622-75A7-27DC-3575BAE6C0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1259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878C3-6FEC-0A24-D08F-125B46005D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49F835-827A-3931-8984-C9D2369159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9AEAB1-C2F9-DD41-B832-B23E1862DB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41C538-DD0D-8EC7-B67B-2507E1F312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73767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C06A0-F558-1CE9-7F44-2982C35DA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718120-BE02-99EE-BE9B-0F5A1C5421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31D3EE-448D-F514-C20F-49BAE82F5A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FF962-FE1C-1F37-A549-984C96A9BB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26297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84C04-9D4D-B581-3838-D5D0193C0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87390E-E412-A20C-AE94-2B90934FF9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10F567-1771-EAE9-0004-BCA016DB13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7F090F-6580-43D0-9AC0-CEB655B81E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79058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207F86-BC61-318B-9F10-82D6F7478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9BADB7-1E67-D05A-3F04-A99CBFE99C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C0CE10-E50C-D42D-6057-5A43944795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21BFD-BC00-5957-73BB-075A705964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77425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7C60C-591A-9E60-F3D9-A0E90BF63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AF3E95-A8D3-F4B0-14DC-FB445C78A5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915F8F-2287-FA4F-8335-FB6E86C7F3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52876E-AC9E-F650-4AC0-4D0035A3D3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264728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FCCB42-EF1A-CBF0-E4F1-F74CC0893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D73821-4C2D-3446-F87C-E7D690542A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BFC6DC-FED9-9308-63EB-1E275329F0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AF5951-43A0-880C-3A15-ECEA080D56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98292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CC0941-0169-3BCF-D2B6-92ACBBCAC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C4FF85-F57E-EC09-67DC-CC0953D863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C7AA5B-8362-7F4E-B7AF-EF100CC741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B99EC4-B4A6-CD0F-00AE-A95FFF574F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11159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290BF6-6744-F22A-670B-78D7F15CF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B7589A-A22E-1AB6-5B74-7CCA383FA6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E18F43-A1C2-F82E-1A18-81AAF9627F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5D3445-957E-9C74-9179-D1F301A6EA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28881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8B20E3-9C33-B02B-B130-A12D9FC5E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1307DF-F1C4-5195-9E6C-A39AACDD30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9480F4-F6DF-6879-BF35-D05931E26D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2DCB6C-43D9-208B-2E97-28025D98FE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43221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0A9AC-4C62-A2DB-6361-0FCD3182A9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62C998-6DFE-71CB-7A87-47A5448723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EB4FBF-4B51-6C7D-A2AD-A27525E947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69A4E3-0A99-47F5-58E4-FFC62F85CE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87077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FCE25-81E9-85FC-40C4-7C7EEA1B1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71C1EA-B9C1-C9EF-A024-D81F35BFB8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12E729-8769-F249-CBB5-13C63A4F12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45384-EA92-C174-26CB-80A7A4EF0E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831748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A900C8-4014-747F-C1B5-196B3ADE9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580E6C-D944-D037-A4E7-9ADFC46430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52E807-7801-7F0F-BBDC-C6556FE92A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62A4F8-FE45-59C6-B01E-51840D3514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332327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445D1-1760-D8F6-00D7-B4266EF46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F5401E-4800-949B-8E21-6CCB0D2FB2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E5C5B0-89C3-A76D-BDA4-9E537E1FA7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2C6650-1F3B-38AF-C991-44C3F9B4DA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567119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6C1CA-6F4D-1773-23FA-0C0BA5689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0845C5-BB45-AAC9-C95A-A9802992EE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CF8032-629F-5E40-DF1E-1BE6D0BFEF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E9FD91-E359-AF45-845A-75D2E87A1D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032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98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60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506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289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54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3131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4636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6185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7328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3400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6906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786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49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17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31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133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141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37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0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4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5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6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0.png"/><Relationship Id="rId4" Type="http://schemas.openxmlformats.org/officeDocument/2006/relationships/image" Target="../media/image6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71944" y="3336373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Ahmed Omar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IT391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System Administration 1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3EEA227-24AC-21BC-0409-6D0B0F4A2354}"/>
              </a:ext>
            </a:extLst>
          </p:cNvPr>
          <p:cNvSpPr txBox="1"/>
          <p:nvPr/>
        </p:nvSpPr>
        <p:spPr>
          <a:xfrm>
            <a:off x="766034" y="2296810"/>
            <a:ext cx="69193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sz="800" b="0" i="0" u="none" strike="noStrike" baseline="0" dirty="0">
              <a:latin typeface="Calibri" panose="020F0502020204030204" pitchFamily="34" charset="0"/>
            </a:endParaRPr>
          </a:p>
          <a:p>
            <a:r>
              <a:rPr lang="en-US" sz="4000" b="1" dirty="0">
                <a:latin typeface="Alexandria"/>
              </a:rPr>
              <a:t>System Administration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136819" y="3265251"/>
            <a:ext cx="40124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Windows Server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Ahmed Omar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IT391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System Administration 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77137" y="158462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Agenda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78695" y="2323527"/>
            <a:ext cx="841732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 charset="0"/>
                <a:cs typeface="Alexandria" charset="0"/>
              </a:rPr>
              <a:t>Introduction to Windows Server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 charset="0"/>
                <a:cs typeface="Alexandria" charset="0"/>
              </a:rPr>
              <a:t>Specialized Capabilities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 charset="0"/>
                <a:cs typeface="Alexandria" charset="0"/>
              </a:rPr>
              <a:t>Advanced Technologies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 charset="0"/>
                <a:cs typeface="Alexandria" charset="0"/>
              </a:rPr>
              <a:t>Server Roles and Services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 charset="0"/>
                <a:cs typeface="Alexandria" charset="0"/>
              </a:rPr>
              <a:t> Administration Tools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 charset="0"/>
                <a:cs typeface="Alexandria" charset="0"/>
              </a:rPr>
              <a:t>Windows Server Editions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 charset="0"/>
                <a:cs typeface="Alexandria" charset="0"/>
              </a:rPr>
              <a:t>Installation Options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 charset="0"/>
                <a:cs typeface="Alexandria" charset="0"/>
              </a:rPr>
              <a:t>Practical Installation Steps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C0D97A-E1FE-30F7-978D-BA76307DE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1C86C8C-A19D-E6B4-5171-37EAD4186572}"/>
              </a:ext>
            </a:extLst>
          </p:cNvPr>
          <p:cNvSpPr/>
          <p:nvPr/>
        </p:nvSpPr>
        <p:spPr>
          <a:xfrm>
            <a:off x="237995" y="1685494"/>
            <a:ext cx="7089731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1AA626-614E-913A-CE23-7874BECE4F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2">
            <a:extLst>
              <a:ext uri="{FF2B5EF4-FFF2-40B4-BE49-F238E27FC236}">
                <a16:creationId xmlns:a16="http://schemas.microsoft.com/office/drawing/2014/main" id="{FCB429EB-FE4D-EAD0-E8CF-E31702BD564C}"/>
              </a:ext>
            </a:extLst>
          </p:cNvPr>
          <p:cNvSpPr/>
          <p:nvPr/>
        </p:nvSpPr>
        <p:spPr>
          <a:xfrm>
            <a:off x="605850" y="2154576"/>
            <a:ext cx="6546512" cy="31173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algn="just"/>
            <a:r>
              <a:rPr lang="en-US" sz="2251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What is Windows Server?</a:t>
            </a:r>
          </a:p>
          <a:p>
            <a:endParaRPr lang="en-US" sz="2251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pPr algn="just"/>
            <a:r>
              <a:rPr lang="en-US" sz="225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Windows Server is a </a:t>
            </a:r>
            <a:r>
              <a:rPr lang="en-US" sz="2251" u="sng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group of operating systems </a:t>
            </a:r>
            <a:r>
              <a:rPr lang="en-US" sz="225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designed by </a:t>
            </a:r>
            <a:r>
              <a:rPr lang="en-US" sz="2251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Microsoft</a:t>
            </a:r>
            <a:r>
              <a:rPr lang="en-US" sz="225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 specifically for </a:t>
            </a:r>
            <a:r>
              <a:rPr lang="en-US" sz="2251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server</a:t>
            </a:r>
            <a:r>
              <a:rPr lang="en-US" sz="225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 environments, providing enterprise-level </a:t>
            </a:r>
            <a:r>
              <a:rPr lang="en-US" sz="2251" i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management</a:t>
            </a:r>
            <a:r>
              <a:rPr lang="en-US" sz="225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, </a:t>
            </a:r>
            <a:r>
              <a:rPr lang="en-US" sz="2251" i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data storage</a:t>
            </a:r>
            <a:r>
              <a:rPr lang="en-US" sz="225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, </a:t>
            </a:r>
            <a:r>
              <a:rPr lang="en-US" sz="2251" i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applications</a:t>
            </a:r>
            <a:r>
              <a:rPr lang="en-US" sz="225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, and </a:t>
            </a:r>
            <a:r>
              <a:rPr lang="en-US" sz="2251" i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communications</a:t>
            </a:r>
            <a:r>
              <a:rPr lang="en-US" sz="225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.</a:t>
            </a:r>
          </a:p>
          <a:p>
            <a:endParaRPr lang="en-US" sz="2251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sz="2251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sz="225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194E10-3431-C844-2A0C-98F8515BE515}"/>
              </a:ext>
            </a:extLst>
          </p:cNvPr>
          <p:cNvSpPr txBox="1"/>
          <p:nvPr/>
        </p:nvSpPr>
        <p:spPr>
          <a:xfrm>
            <a:off x="417438" y="1091390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Introduction to Windows Server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2718BA-27ED-3F6D-E0C8-15FB978E5E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217" y="2509207"/>
            <a:ext cx="4285859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019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1C7D8E-10B0-1086-7C8D-E0671E62D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2E6EDFC-C239-3323-0249-1F706A84D1C1}"/>
              </a:ext>
            </a:extLst>
          </p:cNvPr>
          <p:cNvSpPr/>
          <p:nvPr/>
        </p:nvSpPr>
        <p:spPr>
          <a:xfrm>
            <a:off x="237995" y="1685494"/>
            <a:ext cx="7089731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6E6E59-102E-CDC6-D0A7-EE1294F300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D71F71-0E77-1B92-21BE-2F143274D65D}"/>
              </a:ext>
            </a:extLst>
          </p:cNvPr>
          <p:cNvSpPr txBox="1"/>
          <p:nvPr/>
        </p:nvSpPr>
        <p:spPr>
          <a:xfrm>
            <a:off x="417438" y="1091390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Introduction to Windows Server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FD9A099-61C8-31CF-7AC4-34F60C74D6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217" y="2509207"/>
            <a:ext cx="4285859" cy="24081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C4B623-4A7A-3C5D-CFDE-4A1957740D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767" y="2515031"/>
            <a:ext cx="6856186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0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08B9BA-AA40-9359-5B11-2C8704A3F8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F375994-6896-3E84-D7F4-5DD3B3E94BB4}"/>
              </a:ext>
            </a:extLst>
          </p:cNvPr>
          <p:cNvSpPr/>
          <p:nvPr/>
        </p:nvSpPr>
        <p:spPr>
          <a:xfrm>
            <a:off x="237995" y="1685494"/>
            <a:ext cx="11447186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1F2937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Key Purposes</a:t>
            </a: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59AF53-74E7-06E7-8D3A-25434FFD8F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922988-1D1E-4A9F-4B54-25AA8BCB5D94}"/>
              </a:ext>
            </a:extLst>
          </p:cNvPr>
          <p:cNvSpPr txBox="1"/>
          <p:nvPr/>
        </p:nvSpPr>
        <p:spPr>
          <a:xfrm>
            <a:off x="417438" y="1091390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Introduction to Windows Server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784AD-FA1D-2BE5-5796-BE8632DE6A8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739" b="10202"/>
          <a:stretch>
            <a:fillRect/>
          </a:stretch>
        </p:blipFill>
        <p:spPr>
          <a:xfrm>
            <a:off x="506819" y="2698234"/>
            <a:ext cx="4050849" cy="14531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F0DB5B-2B58-5CDA-F6A7-4837A3C45B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7189" y="3403845"/>
            <a:ext cx="4171950" cy="1638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D0CDF53-62FD-84BF-0A5A-530D05A29AB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0104" b="7961"/>
          <a:stretch>
            <a:fillRect/>
          </a:stretch>
        </p:blipFill>
        <p:spPr>
          <a:xfrm>
            <a:off x="7854812" y="5042145"/>
            <a:ext cx="3648075" cy="1194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13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259C6-DC0B-0CA1-9C1F-E12A3045D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7CC26C7-5856-84FE-03C2-761378E52C6B}"/>
              </a:ext>
            </a:extLst>
          </p:cNvPr>
          <p:cNvSpPr/>
          <p:nvPr/>
        </p:nvSpPr>
        <p:spPr>
          <a:xfrm>
            <a:off x="237995" y="1685494"/>
            <a:ext cx="11447186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7D9B8F-82DC-BC64-A475-13AE8D8E24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D456DF-B29E-D2B0-AEDE-5BFB8BCEAA50}"/>
              </a:ext>
            </a:extLst>
          </p:cNvPr>
          <p:cNvSpPr txBox="1"/>
          <p:nvPr/>
        </p:nvSpPr>
        <p:spPr>
          <a:xfrm>
            <a:off x="417438" y="1091390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History and Evolution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B6E5A3-AED7-84E2-BCBD-20F1E98ECB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497" y="1837629"/>
            <a:ext cx="10542181" cy="457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11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19F89-E072-4D54-2FF3-AC4EB388F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3897322-3570-AD74-C0BD-B0C00F79A7CD}"/>
              </a:ext>
            </a:extLst>
          </p:cNvPr>
          <p:cNvSpPr/>
          <p:nvPr/>
        </p:nvSpPr>
        <p:spPr>
          <a:xfrm>
            <a:off x="237995" y="1685494"/>
            <a:ext cx="11447186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CC5342-CF51-0674-D543-A151525E95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CBB27B-A662-4042-3EC7-BDD3F1B576DA}"/>
              </a:ext>
            </a:extLst>
          </p:cNvPr>
          <p:cNvSpPr txBox="1"/>
          <p:nvPr/>
        </p:nvSpPr>
        <p:spPr>
          <a:xfrm>
            <a:off x="417438" y="1091390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History and Evolution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972033-AD9A-370B-B4BC-87BC2F4847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395" y="2285602"/>
            <a:ext cx="10380386" cy="320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057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46A6CD-9B59-1B6C-EF1A-1AC7DC3A4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A57DC43-858F-624E-2EDE-DB1EF37073E1}"/>
              </a:ext>
            </a:extLst>
          </p:cNvPr>
          <p:cNvSpPr/>
          <p:nvPr/>
        </p:nvSpPr>
        <p:spPr>
          <a:xfrm>
            <a:off x="237995" y="1685494"/>
            <a:ext cx="11447186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D1BA97-F7CF-2463-3B5F-1D01160644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7CC789-4E70-9272-BEC7-087A6F2DD8B6}"/>
              </a:ext>
            </a:extLst>
          </p:cNvPr>
          <p:cNvSpPr txBox="1"/>
          <p:nvPr/>
        </p:nvSpPr>
        <p:spPr>
          <a:xfrm>
            <a:off x="417438" y="1091390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Key Differences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DBE2E2-9B2C-8D2D-0D7F-B23F1275F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100" y="1954797"/>
            <a:ext cx="9410700" cy="413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4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14050-96D8-1B3F-643F-65A043F49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3F58F9F-37CD-A124-A34E-80DB7F62E806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Active Directory</a:t>
            </a:r>
          </a:p>
          <a:p>
            <a:endParaRPr lang="en-US" sz="1600" b="1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pPr algn="just"/>
            <a:r>
              <a:rPr lang="en-US" sz="2400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Active Directory (AD) is a directory service developed by Microsoft for Windows domain networks. It is a central component of Windows Server that enables administrators to manage permissions and access to network resources.</a:t>
            </a:r>
          </a:p>
          <a:p>
            <a:endParaRPr lang="en-US" sz="2400" b="1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  <a:cs typeface="Segoe UI" pitchFamily="34" charset="-120"/>
              </a:rPr>
              <a:t>Key Benefits :</a:t>
            </a:r>
          </a:p>
          <a:p>
            <a:endParaRPr lang="en-US" sz="2400" b="1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A2D723-4D5A-D044-59B4-8D68341569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491656-CE69-D018-97C0-8DCCF20F0F7E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Specialized Server Capabilities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8AC217-9200-FACB-AFEA-05F2F43869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9900" y="4357586"/>
            <a:ext cx="5494648" cy="2231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019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80944-2A22-B2F5-7C75-9D842C26F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A5D930-A87E-96F5-8ADC-01380E5F327B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Active Directory</a:t>
            </a:r>
          </a:p>
          <a:p>
            <a:endParaRPr lang="en-US" sz="2400" b="1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endParaRPr lang="en-US" sz="2400" b="1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29B392A-7320-4ED8-42B1-5723CA3DA6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ACB6B7-8CCC-2B19-21FB-3F5233C45AEA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Specialized Server Capabilities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A45656-ED52-4847-9FA7-D430845359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105" y="2341756"/>
            <a:ext cx="11332886" cy="369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6566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81586B-84C9-AA9A-4B82-C30F5F9C6C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A250B90-B237-9AB3-7136-D0F33E254D18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2400" b="1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  <a:cs typeface="Segoe UI" pitchFamily="34" charset="-120"/>
              </a:rPr>
              <a:t>Advanced Networking Capabilities</a:t>
            </a: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r>
              <a:rPr lang="en-US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Windows Server provides robust networking features designed for enterprise environments, enabling secure and efficient network management.</a:t>
            </a: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31F4D7-A09F-18A7-6253-129DBB3FF8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C8B8D8-C2A3-D85E-5650-973F64B6D20D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Specialized Server Capabilities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3B98A-2061-F354-2D4C-D19BB34743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727" y="3288117"/>
            <a:ext cx="9945341" cy="304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16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F05FDD-F9A1-48F7-0EB2-C1F3A1FC1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89F9E3D-A440-9D2B-E9B0-BBCB03C0A620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2400" b="1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  <a:cs typeface="Segoe UI" pitchFamily="34" charset="-120"/>
              </a:rPr>
              <a:t>Hyper-V Overview</a:t>
            </a: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r>
              <a:rPr lang="en-US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Hyper-V is Microsoft's hardware virtualization product that allows you to create and run virtual machines on Windows Server, providing efficient use of hardware resources.</a:t>
            </a: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EF8C91-5B1B-90F6-AA0B-D59EFA18D7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BE5609-B34A-6684-B6DB-C17015CEC433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Specialized Server Capabilities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6D3C3-A3D5-EEBD-942A-F5FC1E5DA8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3835" y="3580587"/>
            <a:ext cx="8831766" cy="257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280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996C2-94D8-6F31-B7A9-1FAAD228B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492CFE2-70B8-6B21-74A2-0E4E8A053463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2400" b="1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/>
                <a:cs typeface="Segoe UI" pitchFamily="34" charset="-120"/>
              </a:rPr>
              <a:t>Security Features</a:t>
            </a: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r>
              <a:rPr lang="en-US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Windows Server implements a defense-in-depth approach with multiple security layers to protect against modern threats and vulnerabilities.</a:t>
            </a: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791F3F-DFFB-AF23-B28F-13B96D26F1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E383B0-A5BB-637C-2714-5464789AD0C0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Specialized Server Capabilities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4D2B41-176E-7D74-DDC8-3130C542E4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53" y="3295185"/>
            <a:ext cx="11004090" cy="316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308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9C4E6-88DD-ABD5-2FFA-4BAFBCDE9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9C77B4C-FDBA-B285-9A0E-FF119CAC8381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5BA741-7070-B6DB-E475-AE5671DD9C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692E86-69B9-13E3-87EB-B652DAEA506A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Feature Evolution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729634-C5A9-270E-16AF-60171532C2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85530" y="1993391"/>
            <a:ext cx="12245298" cy="419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696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E99B47-6C18-5A39-8B85-38A09E2BF9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94794C6-84C1-8DA9-313E-F87F8B3ADD05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1F29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What are Server Roles?</a:t>
            </a:r>
          </a:p>
          <a:p>
            <a:endParaRPr lang="en-US" sz="500" b="1" dirty="0">
              <a:solidFill>
                <a:srgbClr val="1F29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  <a:cs typeface="Segoe UI" pitchFamily="34" charset="-120"/>
            </a:endParaRPr>
          </a:p>
          <a:p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Server roles are collections of software programs that, when installed and properly configured, allow a computer to perform a specific function for multiple users or other computers within a network.</a:t>
            </a:r>
          </a:p>
          <a:p>
            <a:endParaRPr lang="en-US" sz="12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r>
              <a:rPr lang="en-US" sz="2400" b="1" u="sng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Role Installation</a:t>
            </a:r>
          </a:p>
          <a:p>
            <a:endParaRPr lang="en-US" sz="16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Server roles can be installed and managed through:</a:t>
            </a:r>
          </a:p>
          <a:p>
            <a:endParaRPr lang="en-US" sz="16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Server Manager GUI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PowerShell using Install-</a:t>
            </a:r>
            <a:r>
              <a:rPr lang="en-US" sz="2400" dirty="0" err="1">
                <a:solidFill>
                  <a:srgbClr val="1F2937"/>
                </a:solidFill>
                <a:latin typeface="Alexandria"/>
                <a:cs typeface="Segoe UI" pitchFamily="34" charset="-120"/>
              </a:rPr>
              <a:t>WindowsFeature</a:t>
            </a:r>
            <a:endParaRPr lang="en-US" sz="24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Windows Admin Center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Deployment tools like MDT or SCCM</a:t>
            </a:r>
          </a:p>
          <a:p>
            <a:endParaRPr lang="en-US" sz="24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7696BE-A972-66CF-944D-ADD45C4715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AB35785-36C1-5E0A-82C1-8AC32A6698E1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Server Roles and Services</a:t>
            </a:r>
          </a:p>
        </p:txBody>
      </p:sp>
    </p:spTree>
    <p:extLst>
      <p:ext uri="{BB962C8B-B14F-4D97-AF65-F5344CB8AC3E}">
        <p14:creationId xmlns:p14="http://schemas.microsoft.com/office/powerpoint/2010/main" val="9952883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12571-6C10-553D-551C-3BD831484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6300279-4A56-EE66-794F-A2DC190B10BF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endParaRPr lang="en-US" b="1" dirty="0">
              <a:solidFill>
                <a:srgbClr val="1F2937"/>
              </a:solidFill>
              <a:latin typeface="Segoe UI" pitchFamily="34" charset="0"/>
              <a:cs typeface="Segoe UI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02A642-4856-D6F0-80C3-6292DCBB5A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D1BE46-8355-A8C3-FD0C-B1E6C6FC617F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Server Roles and Services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E5A27C-49B5-FE66-3881-04A53630E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03" y="1796432"/>
            <a:ext cx="11118390" cy="423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130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285F66-28EB-D39E-DE65-212392640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4A07775-4C90-DD82-CC77-462ED3538E96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Windows Server provides multiple tools for administrators to manage servers efficiently</a:t>
            </a:r>
            <a:endParaRPr lang="en-US" sz="2400" b="1" dirty="0">
              <a:solidFill>
                <a:srgbClr val="1F29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  <a:cs typeface="Segoe UI" pitchFamily="34" charset="-120"/>
            </a:endParaRPr>
          </a:p>
          <a:p>
            <a:endParaRPr lang="en-US" sz="2400" b="1" dirty="0">
              <a:solidFill>
                <a:srgbClr val="1D4ED8"/>
              </a:solidFill>
              <a:latin typeface="Segoe UI" pitchFamily="34" charset="0"/>
              <a:ea typeface="Segoe UI" pitchFamily="34" charset="-122"/>
              <a:cs typeface="Segoe UI" pitchFamily="34" charset="-12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1D4ED8"/>
                </a:solidFill>
                <a:latin typeface="Alexandria"/>
                <a:ea typeface="Segoe UI" pitchFamily="34" charset="-122"/>
                <a:cs typeface="Segoe UI" pitchFamily="34" charset="-120"/>
              </a:rPr>
              <a:t>Windows Admin Center</a:t>
            </a:r>
            <a:endParaRPr lang="en-US" sz="2400" dirty="0">
              <a:latin typeface="Alexandria"/>
            </a:endParaRPr>
          </a:p>
          <a:p>
            <a:pPr lvl="1"/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Browser-based management tool for servers, clusters, and infrastructure.</a:t>
            </a:r>
          </a:p>
          <a:p>
            <a:pPr lvl="1"/>
            <a:endParaRPr lang="en-US" sz="24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1D4ED8"/>
                </a:solidFill>
                <a:latin typeface="Alexandria"/>
                <a:cs typeface="Segoe UI" pitchFamily="34" charset="-120"/>
              </a:rPr>
              <a:t>Server</a:t>
            </a:r>
            <a:r>
              <a:rPr lang="en-US" sz="500" b="1" dirty="0">
                <a:solidFill>
                  <a:srgbClr val="1F29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 </a:t>
            </a:r>
            <a:r>
              <a:rPr lang="en-US" sz="2400" b="1" dirty="0">
                <a:solidFill>
                  <a:srgbClr val="1D4ED8"/>
                </a:solidFill>
                <a:latin typeface="Alexandria"/>
                <a:cs typeface="Segoe UI" pitchFamily="34" charset="-120"/>
              </a:rPr>
              <a:t>Manager</a:t>
            </a:r>
          </a:p>
          <a:p>
            <a:pPr lvl="1"/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Traditional GUI tool for managing server roles and features.</a:t>
            </a:r>
          </a:p>
          <a:p>
            <a:pPr lvl="1"/>
            <a:endParaRPr lang="en-US" sz="24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1D4ED8"/>
                </a:solidFill>
                <a:latin typeface="Alexandria"/>
                <a:cs typeface="Segoe UI" pitchFamily="34" charset="-120"/>
              </a:rPr>
              <a:t>PowerShell</a:t>
            </a:r>
          </a:p>
          <a:p>
            <a:pPr lvl="1"/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Command-line shell and scripting language for automation.</a:t>
            </a:r>
          </a:p>
          <a:p>
            <a:pPr lvl="1"/>
            <a:endParaRPr lang="en-US" sz="24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endParaRPr lang="en-US" sz="500" b="1" dirty="0">
              <a:solidFill>
                <a:srgbClr val="1F29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  <a:cs typeface="Segoe UI" pitchFamily="34" charset="-120"/>
            </a:endParaRPr>
          </a:p>
          <a:p>
            <a:endParaRPr lang="en-US" sz="2400" b="1" dirty="0">
              <a:solidFill>
                <a:srgbClr val="1D4ED8"/>
              </a:solidFill>
              <a:latin typeface="Alexandria"/>
              <a:cs typeface="Segoe UI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08B9DE-B470-2312-2E41-F0E9AF6B26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B2593B-C554-D232-FCE7-17A44F89672E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Segoe UI" pitchFamily="34" charset="-122"/>
                <a:cs typeface="Segoe UI" pitchFamily="34" charset="-120"/>
              </a:rPr>
              <a:t>Administration Tools</a:t>
            </a:r>
          </a:p>
        </p:txBody>
      </p:sp>
    </p:spTree>
    <p:extLst>
      <p:ext uri="{BB962C8B-B14F-4D97-AF65-F5344CB8AC3E}">
        <p14:creationId xmlns:p14="http://schemas.microsoft.com/office/powerpoint/2010/main" val="1268848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9D8CF3-9597-7878-67BD-20CE933FC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DC9D7F3-4C4B-A9C7-E48F-7EC0F64EB515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Windows Server Standard 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is intended for physical or minimally virtualized environments, providing </a:t>
            </a:r>
            <a:r>
              <a:rPr lang="en-US" sz="2400" u="sng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essential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 features and supporting </a:t>
            </a:r>
            <a:r>
              <a:rPr lang="en-US" sz="2400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two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 virtual machine instances . It includes core functionality like </a:t>
            </a:r>
            <a:r>
              <a:rPr lang="en-US" sz="2400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Hyper-V containers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, </a:t>
            </a:r>
            <a:r>
              <a:rPr lang="en-US" sz="2400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Storage Migration 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Service, and limited Storage Replica capabilities</a:t>
            </a:r>
            <a:b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</a:br>
            <a:endParaRPr lang="en-US" sz="16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endParaRPr lang="en-US" sz="500" b="1" dirty="0">
              <a:solidFill>
                <a:srgbClr val="1F29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  <a:cs typeface="Segoe UI" pitchFamily="34" charset="-120"/>
            </a:endParaRPr>
          </a:p>
          <a:p>
            <a:pPr marL="800100" lvl="1" indent="-34290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Windows Server Datacenter 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is designed for </a:t>
            </a:r>
            <a:r>
              <a:rPr lang="en-US" sz="2400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highly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 virtualized data centers and </a:t>
            </a:r>
            <a:r>
              <a:rPr lang="en-US" sz="2400" b="1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cloud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 environments, offering </a:t>
            </a:r>
            <a:r>
              <a:rPr lang="en-US" sz="2400" u="sng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unlimited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 virtualization rights and advanced features like Shielded Virtual Machines and Software-Defined Networking . It supports unlimited virtual instances and includes comprehensive enterprise features.</a:t>
            </a:r>
          </a:p>
          <a:p>
            <a:pPr marL="800100" lvl="1" indent="-342900" algn="just">
              <a:buFont typeface="Wingdings" panose="05000000000000000000" pitchFamily="2" charset="2"/>
              <a:buChar char="q"/>
            </a:pPr>
            <a:endParaRPr lang="en-US" sz="1400" dirty="0">
              <a:solidFill>
                <a:srgbClr val="1F2937"/>
              </a:solidFill>
              <a:latin typeface="Alexandria"/>
              <a:cs typeface="Segoe UI" pitchFamily="34" charset="-120"/>
            </a:endParaRPr>
          </a:p>
          <a:p>
            <a:pPr marL="800100" lvl="1" indent="-34290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Windows Server Essentials </a:t>
            </a:r>
            <a:r>
              <a:rPr lang="en-US" sz="2400" dirty="0">
                <a:solidFill>
                  <a:srgbClr val="1F2937"/>
                </a:solidFill>
                <a:latin typeface="Alexandria"/>
                <a:cs typeface="Segoe UI" pitchFamily="34" charset="-120"/>
              </a:rPr>
              <a:t>is tailored for small businesses, supporting a maximum of 25 users and 50 devices without requiring Client Access Licenses (CALs) . It's only available through Microsoft OEM partners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1EFD7A-3254-1FB1-2159-FA2C774EEB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023148-A1E0-9E2D-750D-CEB431AA1BFD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Windows Server Editions Overview</a:t>
            </a:r>
          </a:p>
        </p:txBody>
      </p:sp>
    </p:spTree>
    <p:extLst>
      <p:ext uri="{BB962C8B-B14F-4D97-AF65-F5344CB8AC3E}">
        <p14:creationId xmlns:p14="http://schemas.microsoft.com/office/powerpoint/2010/main" val="41398766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500253-AFC8-BF7B-9F32-43DCEFF3C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1EC0F58-6B2B-A9B9-AB9F-87715D9D3B71}"/>
              </a:ext>
            </a:extLst>
          </p:cNvPr>
          <p:cNvSpPr/>
          <p:nvPr/>
        </p:nvSpPr>
        <p:spPr>
          <a:xfrm>
            <a:off x="536805" y="1512314"/>
            <a:ext cx="11447186" cy="5076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Server Core Installation </a:t>
            </a:r>
            <a:r>
              <a:rPr lang="en-US" sz="2400" dirty="0">
                <a:solidFill>
                  <a:schemeClr val="tx1"/>
                </a:solidFill>
                <a:latin typeface="Alexandria"/>
                <a:cs typeface="Segoe UI" pitchFamily="34" charset="-120"/>
              </a:rPr>
              <a:t>provides a minimal, command-line driven environment without the traditional Windows graphical interface, This option offers several advantages: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  <a:cs typeface="Segoe UI" pitchFamily="34" charset="-120"/>
              </a:rPr>
              <a:t>    Smaller disk space requirements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  <a:cs typeface="Segoe UI" pitchFamily="34" charset="-120"/>
              </a:rPr>
              <a:t>    Lower RAM consumption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  <a:cs typeface="Segoe UI" pitchFamily="34" charset="-120"/>
              </a:rPr>
              <a:t>    Reduced attack surface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  <a:cs typeface="Segoe UI" pitchFamily="34" charset="-120"/>
              </a:rPr>
              <a:t>    Better performance for server roles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  <a:cs typeface="Segoe UI" pitchFamily="34" charset="-120"/>
              </a:rPr>
              <a:t>    Management through PowerShell and remote tools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  <a:latin typeface="Alexandria"/>
              <a:cs typeface="Segoe UI" pitchFamily="34" charset="-12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cs typeface="Segoe UI" pitchFamily="34" charset="-120"/>
              </a:rPr>
              <a:t>Server with Desktop Experience </a:t>
            </a:r>
            <a:r>
              <a:rPr lang="en-US" sz="2400" dirty="0">
                <a:solidFill>
                  <a:schemeClr val="tx1"/>
                </a:solidFill>
                <a:latin typeface="Alexandria"/>
                <a:cs typeface="Segoe UI" pitchFamily="34" charset="-120"/>
              </a:rPr>
              <a:t>includes the full Windows graphical interface, Windows Explorer, and traditional management tools . While this provides a familiar environment, it requires more system resources and presents a larger attack surface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D999C8-94CA-8EEE-2E2F-BE7AEF7C93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F04BBA-5A64-4285-F00A-C1085AD42045}"/>
              </a:ext>
            </a:extLst>
          </p:cNvPr>
          <p:cNvSpPr txBox="1"/>
          <p:nvPr/>
        </p:nvSpPr>
        <p:spPr>
          <a:xfrm>
            <a:off x="651105" y="822086"/>
            <a:ext cx="60939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Installation Options and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30821954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FE641-E571-3EB9-F998-5A448EFAC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94F7C4-0977-2FC0-4DC4-5C27B5279E96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809745-3414-DB4E-D98E-75F4B7C3A5D8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Open VMware Workstation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C446CE-73A3-8A7D-3D7B-078B19FEC6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5A622A-AC42-E0C5-29EB-7F1BC5BE2E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5161" y="1437483"/>
            <a:ext cx="10162784" cy="530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75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0E21C-A9D7-45E6-6A9C-1BA656C6F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B59E0C-CF3F-B388-51FA-8FEF5FAB84A4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E2FFB8-D054-94F8-0A5D-5463C905E162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Open VMware Workstation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9DAEE9-396B-A8CA-4FCE-22870C3129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B82858-0D44-A5D6-376D-A1D1E9B7DE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2151" y="1836874"/>
            <a:ext cx="4387698" cy="433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7585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FF4307-C4ED-59B9-4C4A-365F44F7F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5DD190-7C67-0505-FBA0-F9805B81B2DA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u="sng" dirty="0">
                <a:solidFill>
                  <a:schemeClr val="tx1"/>
                </a:solidFill>
                <a:latin typeface="Alexandria"/>
              </a:rPr>
              <a:t>Windows Server 2022</a:t>
            </a:r>
          </a:p>
          <a:p>
            <a:pPr algn="ctr"/>
            <a:r>
              <a:rPr lang="en-US" sz="3200" b="1" u="sng" dirty="0">
                <a:solidFill>
                  <a:schemeClr val="tx1"/>
                </a:solidFill>
                <a:latin typeface="Alexandria"/>
              </a:rPr>
              <a:t>Download link</a:t>
            </a:r>
          </a:p>
          <a:p>
            <a:pPr algn="ctr"/>
            <a:endParaRPr lang="en-US" sz="3200" b="1" u="sng" dirty="0">
              <a:solidFill>
                <a:schemeClr val="tx1"/>
              </a:solidFill>
              <a:latin typeface="Alexandria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Alexandria"/>
              </a:rPr>
              <a:t>https://www.microsoft.com/en-us/evalcenter/download-windows-server-2022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B2800D-9FD5-00E0-FB80-DECF4CC50BF2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Download Windows server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35383E-0AFB-AE6C-94AE-1565C06E89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827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FF4307-C4ED-59B9-4C4A-365F44F7F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5DD190-7C67-0505-FBA0-F9805B81B2DA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B2800D-9FD5-00E0-FB80-DECF4CC50BF2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Download Windows server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35383E-0AFB-AE6C-94AE-1565C06E89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0D675C3-4374-E11C-97D3-0B3C68477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8316" y="2099505"/>
            <a:ext cx="10377362" cy="399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840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0E21C-A9D7-45E6-6A9C-1BA656C6F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B59E0C-CF3F-B388-51FA-8FEF5FAB84A4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E2FFB8-D054-94F8-0A5D-5463C905E162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Open VMware Workstation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9DAEE9-396B-A8CA-4FCE-22870C3129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B82858-0D44-A5D6-376D-A1D1E9B7DE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2151" y="1836874"/>
            <a:ext cx="4387698" cy="433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8337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F4B34B-7935-21C8-E9EA-7C4200C80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4D2DAC-7F0F-F7CD-6A8C-8CFC35789150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C0EC94-0F6A-9852-C932-30A7822E620E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1FCD0A4-C58A-4A36-F08B-3A0EE0E415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AF9971-2785-D588-95A1-1A6C7C32E2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2778" y="1579996"/>
            <a:ext cx="5106444" cy="50186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3B28CC-D71B-3321-0994-27DE825A4F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5095" y="1579996"/>
            <a:ext cx="5194127" cy="5145432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8A8DF2-567E-79A7-C50B-DBFF412ED1D4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369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5309B-CE4B-482E-60AB-720362284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3F691A-40A3-59C3-8976-3E1282D64EE1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3980C8-ECBE-FA83-7126-D72382DEDAD5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9938D6-9E4C-6FDB-FBD9-379DA9E0CE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1C070E2-EA9D-EF5D-0545-DF898EA71106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981977-4A60-0B17-6B30-6FA378BFA3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7233" y="1565752"/>
            <a:ext cx="5205413" cy="510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9906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F8500-72E1-63C7-B3AD-775464F8D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D3A8CD-2563-348B-8740-C7A482E70706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2F6BE-6027-D7C4-D026-911C245A2C12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3F20AB-3D07-46DF-B7BA-DBBB707540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F85F52E-4FC8-9BF6-65D8-5337828A35AD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542D68-A2D6-5624-FA0E-4C233AB122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2570" y="1597408"/>
            <a:ext cx="5306860" cy="520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968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9166C5-8E96-EB12-D069-7566DD38B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4DF8ED-5586-79AF-BF74-D75A76829E03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388A71-1791-9677-2DA9-665C0ADE3A51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F840F3-8CA8-E39F-B14D-82BACF0EFD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FE02B46-D7E4-D077-7093-0BC1E98EFD2A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7196D4-D693-96D6-80B2-A279E1D85C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098" y="1508249"/>
            <a:ext cx="5021763" cy="499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0428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9687A5-74DB-7FFD-3836-8F52D1019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68CF68-DC7D-1C5C-029E-674CF9A9BB1F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6ED5AB-A4AF-55B5-87FD-D30323C81357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7AD387-F2D4-99F3-5880-77A6272416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9746A30-F30D-930F-4B02-17AE25B70C05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79A454-02FE-0B3B-7395-DBA6A387C6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2762" y="1403374"/>
            <a:ext cx="5515041" cy="5454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951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943CB-7315-F0FA-046A-2AA90FCAA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B57D2B-2876-A912-5028-4AD53CAF07EA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FEDFA4-4A7F-E1EB-EA08-7F3EFEF4FF8A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8958A6-4EB4-8C1F-CAF6-0E5AC6389C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67D23A7-C831-5AFE-E62C-14897A095DF4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7D2985-0C7F-F130-52FA-F0E3C5C159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304" y="1560548"/>
            <a:ext cx="5081392" cy="505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41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936B5A-401D-ABE4-6AAE-D883B4D0C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DF6F66-B86B-349E-DC5F-E9ED3F63CB58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2ED2AF-FB41-2582-BBAC-31035EE10D66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7CB273-9074-6451-BF26-F166781017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3CA88FB-9FC4-C6BE-C188-059F03C08D2E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ED6923-E7F3-AF61-28C2-378A2F23D6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7974" y="1567577"/>
            <a:ext cx="5036051" cy="498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5934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92FED-A102-C5E4-A931-206EAC0B1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2766015-D59D-85DA-FF8A-B4DEB4D483D4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1671A4-F2CB-7682-8FE6-2593280930A6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370CDB-DC1F-8797-A3C6-727A2A6469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CB67261-021E-35B5-B004-35F4DF95EA17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670276-7BD1-4BFE-E85B-B00B89EB65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0444" y="1531581"/>
            <a:ext cx="5152308" cy="500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4980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9B872-AF1E-DFA5-9706-79C6C4034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844341-2F56-7461-49EE-42D27C5CEBD3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7E0689-9C88-390A-348D-AB5E38ED7DFE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720D8E-F935-FBD8-D661-4FEE8AC27D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6611AF9-FEEF-3D53-6DC3-60FE2DC22B0F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BE4741-E8B6-AC0E-A2CA-DE8E60D0C1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2778" y="1548081"/>
            <a:ext cx="5106444" cy="508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4439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1D7EE-0A16-F1A5-E3D2-B80C5892C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4D532E-D522-A6AC-C206-7A8A5C890003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0EA0FF-8EC5-EFC8-6EAC-34EC191B832C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EC5DAB-5769-409B-55F1-174A067197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DBCDDF7-A644-44BE-D249-A2CC0EDEF036}"/>
              </a:ext>
            </a:extLst>
          </p:cNvPr>
          <p:cNvSpPr/>
          <p:nvPr/>
        </p:nvSpPr>
        <p:spPr>
          <a:xfrm>
            <a:off x="4121063" y="4659682"/>
            <a:ext cx="1974937" cy="21294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49C2E3-967A-DA08-42DF-2C142E7FED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7395" y="1526714"/>
            <a:ext cx="5117209" cy="512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920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FDBAB-9DEF-CDB5-CA40-C52F89D9AB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E65D2A-2553-5CA6-8165-EE1925B21278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C339FF-3B60-56B6-E48A-77C2EB441226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285ED2-7DFD-7D57-EA70-D7BAA52E86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C82A0D-9728-6ACD-E63D-E099ADEE29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948" y="1621200"/>
            <a:ext cx="5064104" cy="503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401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F8C7F-0A97-1285-8C9B-E341B1632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F98159-6E0E-5E61-97CE-CD55FB3ECD0C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948107-14E7-FEF0-555C-427715D47A5B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DFBDF7-60B9-EDDD-1EA6-984232420E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EBFC72-6BDD-7767-CD73-CC6EA81B5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6660" y="1575789"/>
            <a:ext cx="5098680" cy="502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692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D7CB3-77C1-AAEC-9FDF-62F75EF6EF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3B933-3226-55C1-3393-DB9BA7AF51C1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DC2A68-3D7C-DB54-8DD1-2C84AEAED35F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4CB862-A764-D74F-D825-ADE75EDE73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BB3AE1D-ECF5-A3F9-6C47-C56CB9E4D5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4070" y="1491105"/>
            <a:ext cx="5303859" cy="519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4055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04A0D-A457-85BA-AA32-F32914B14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D8DEC9-6A0C-BE5C-540E-F73F41806275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981179-4AB4-3E9C-9F26-EAF82A7DD687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D55B30-2280-71EA-0FDF-B39F648C2E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B1F10C-80AE-F102-532D-7A0C3DF8EC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7003" y="1373905"/>
            <a:ext cx="5473222" cy="543085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415061F-8A73-9760-60E0-6FC57C8F3628}"/>
              </a:ext>
            </a:extLst>
          </p:cNvPr>
          <p:cNvSpPr/>
          <p:nvPr/>
        </p:nvSpPr>
        <p:spPr>
          <a:xfrm>
            <a:off x="3269293" y="4922729"/>
            <a:ext cx="1903956" cy="3131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1067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24791-D9D8-BD91-1364-9CE0E0F89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18C476-ACB5-0BE5-88E1-72C8DDAA1B84}"/>
              </a:ext>
            </a:extLst>
          </p:cNvPr>
          <p:cNvSpPr/>
          <p:nvPr/>
        </p:nvSpPr>
        <p:spPr>
          <a:xfrm>
            <a:off x="666322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4923A1-AD45-93FD-DBFC-D051D460E410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ADB47F-5786-3682-681E-666FF25137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6265998-BA23-81CD-CCF7-D4A138DA745E}"/>
              </a:ext>
            </a:extLst>
          </p:cNvPr>
          <p:cNvSpPr/>
          <p:nvPr/>
        </p:nvSpPr>
        <p:spPr>
          <a:xfrm>
            <a:off x="3269293" y="4922729"/>
            <a:ext cx="1903956" cy="3131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D885BD-6CC5-B3EC-CF69-668091BA7B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4687" y="1373906"/>
            <a:ext cx="6082626" cy="550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1724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6C48C1-C6F4-A4BC-136D-606466966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C67259-744B-FB99-2E87-3D84EDE2A7FD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182950-3D9E-07EA-345D-CF720D9D7F33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FAFD23-D560-9942-296C-5F24B4E6F9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0AAC1D3-0A5E-79EC-F4BD-3F23FA3F7A9F}"/>
              </a:ext>
            </a:extLst>
          </p:cNvPr>
          <p:cNvSpPr/>
          <p:nvPr/>
        </p:nvSpPr>
        <p:spPr>
          <a:xfrm>
            <a:off x="3269293" y="4922729"/>
            <a:ext cx="1903956" cy="3131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BEACB8-F83C-970C-B868-5441E303C3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6076" y="1386180"/>
            <a:ext cx="5549617" cy="547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2752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52F86-9ADB-B198-4783-95BC9FF4B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856128-6C22-F54F-85BB-4FE7810970BC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16695-7731-A60B-7533-AE3795AD9683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BEEB22-8674-0394-B2B1-9708956DB0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CAFAE0-9C9F-8B9E-D03E-0A85C8D3AA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4618" y="1495160"/>
            <a:ext cx="10384077" cy="530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8383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C0768-28E9-8E55-B860-1419FA4BE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092AFB-CD59-737D-A60B-6357A201B1DF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D0E3CF-8D66-D596-686E-9C581B22DCD1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54A572-907A-6B30-FE5D-50B1A65334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821507-4D88-E531-EA40-1AF93812D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798" y="1867264"/>
            <a:ext cx="10568444" cy="361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9330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AD33C5-729B-FB6B-8527-5AF96FBEF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F90C60-67F2-DE4A-30A3-689345694153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886A2B-6480-B77F-AC7F-9C531025DE45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330AFB-DAF4-08C7-B528-85EFD85C8E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6C17C4-739F-B34D-C695-99A515DF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7040" y="1457999"/>
            <a:ext cx="7237919" cy="526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1617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B03D5-7FFB-858F-A16D-8FCE4C000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A63FD8-33B5-C82E-37B1-2D5649CDA456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5E2994-DDB0-2418-84CC-85CDEF2E0FC0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85A3ED-2C46-5895-FBC4-6254609A96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E8E486-CA02-CB7D-FF74-2B00C14401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8825" y="1436622"/>
            <a:ext cx="8134350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951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CDE55-F9E9-60AF-2437-F8560920C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AE1645-1E3E-95E6-3631-6573B6AC785B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25FD4E-BACA-AA42-FF8B-7AD6BBCDE775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0FA449-750A-4BAC-DD30-0DA4795F16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DF9317D-80C2-0054-9C2D-0AF6DE875E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837" y="1698560"/>
            <a:ext cx="6410325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2840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F0997-B529-0CD5-1DBC-00C4905E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2FA9A-A698-B9C4-1415-B5FE6623655B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CC20C6-E54F-E463-9166-7473C45AEE8F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DE7062-A7F6-ADDD-9769-5129CE4F51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7816E7-7913-43FE-FF68-D8FC29D31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8564" y="1549582"/>
            <a:ext cx="6834872" cy="507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7526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4325C-6FCD-8459-F764-4BCD6ECCB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D5D097-8F65-D7E2-4484-1A751049EA44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85D640-AEB3-AB90-FAD5-5D78BA3037E5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A05E0-CAA3-7F69-E79B-24506F4A28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EC3DB5-BD01-1205-7AF7-DDA6691521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4948" y="1459579"/>
            <a:ext cx="7102104" cy="525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5193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A08BA5-CDAD-859B-73A6-8145D070B6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D7239D-A2A8-A3E2-380E-E1498CBAA8BE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A2EAE0-EBF7-416F-242A-9F5F030D8A17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91F384-1F76-6091-B63B-A7AFD86126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E2DA1C-CD07-E6AC-FC9B-DD56C36D42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3574" y="1518368"/>
            <a:ext cx="6968492" cy="514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365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CBAE06-A41C-C7B8-EBC7-34EE444935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8EB838-8D21-DD94-21BA-1B588B4CAE23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47836C-B40D-442C-DC0B-07BE36A993F6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E8ED95-A714-19CF-8BD0-571ACD8D1E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D0089D-BF55-7AB3-8A78-92EBDB7C2E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9207" y="1580231"/>
            <a:ext cx="6737225" cy="501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89481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0C7A5-A7F3-6103-81F6-244F7221D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E36BA2-7ADB-A8C3-5751-426455BFB8DC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18A058-DDAC-8EEF-01A0-43CE5EDE58F6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3EA442-D939-799E-5737-14EA47945E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761818-15F9-2074-8BE1-D2F0F05A5C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6240" y="1479910"/>
            <a:ext cx="7739519" cy="521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45894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A53CC-8933-B279-1250-25CD391C3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3E9110-3F44-16CB-2336-ACA13D3344B0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F68979-71F5-24E7-9ED5-0A13A527EE89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40C62F-FA56-B4D0-6F3A-02B6CE4DF1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B2BF06-369E-016C-AF34-1A3C18776F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345" y="1632004"/>
            <a:ext cx="7076488" cy="495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089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272892-28E3-4779-1DEB-88D8052D0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FCD656-BB8D-1DB6-0329-13D3EC64BAF7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A3E84F-18F7-2752-D075-E76E0D4B53A1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5106CC-008C-275A-F15B-DA005183FE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1C9AB3-DE2F-9966-33F6-99B26481E4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104" y="1531792"/>
            <a:ext cx="7713880" cy="511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07357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AB1005-7E3E-4239-04E7-20755DFD2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DBFD79-567B-9BA2-F605-98CA57AD9531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EBF9AB-2534-BC24-2785-631081EB7E92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9AE59C-B3F5-8C8F-9B5E-4383411F11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BF9A6F-B101-2F95-14A4-9901A96544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9152" y="1588711"/>
            <a:ext cx="7173696" cy="5000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6840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CA534-A37C-3D75-CA85-7F5D1A165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67123-F103-2011-460D-5198B8A62335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E23558-8705-7CBD-0924-6134459BD77D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install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03D703-0E6B-E8BA-8E76-7C0AA34463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E7ED3E-425C-2A6A-4774-51B1927552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2430" y="1402489"/>
            <a:ext cx="7107140" cy="537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9437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82512-1BED-E93B-CBD2-74512BABA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4DD48A-1368-DE11-00C3-9DC8413AEAE7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D56E22-68F5-9323-4FCF-713D8B9E7DEC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F17D3F-1B91-E088-A1A7-743C84F823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E2AE1C-EB3F-C8B6-8D1D-69A3C1B5D7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366" y="1721024"/>
            <a:ext cx="6285267" cy="452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4698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C134B-74F2-CB5A-6E22-7B19499BC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1544D3-B484-AE8A-371C-46E9009E10C6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999A38-FE4A-C709-9636-F5C3869BB80F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F50CD8-F8E3-9BD2-7FAA-422B51FA8A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605360-BC1E-D78A-1422-78054DD7C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9184" y="1580940"/>
            <a:ext cx="7330597" cy="501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1247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6CFD1-CFD6-129B-6070-6DEA87E2C9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B29B90-5C60-74DF-EBDC-1E0A0060EF5F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7BA8F-21E3-15E3-3761-28E229E40FF8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61DEE3-CE57-0005-8D0C-2BF34D72DA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80ADAC-1EDE-BB8E-E644-1B7A7B7F33C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123" r="4453" b="8493"/>
          <a:stretch>
            <a:fillRect/>
          </a:stretch>
        </p:blipFill>
        <p:spPr>
          <a:xfrm>
            <a:off x="1387232" y="1685233"/>
            <a:ext cx="9678850" cy="480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58967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C0A04-6CA2-260D-7A60-953A6DD8B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449508-88D6-1E5A-3676-CA2A463E22AB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9D9BF8-6935-9909-20C3-4E9533619E11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2835B2-FEDC-387A-F9A5-E0AD4380EC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953686-78E7-6252-60B5-C2AF3A7D42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338" y="1586654"/>
            <a:ext cx="6734964" cy="500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7146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FDB32-502F-CBA8-574C-9A2E8FB79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7D189D-A7A5-0823-3EF7-E7B4B92C6649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648237-C40D-5CD0-7011-ABA244D0F4C6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AFBE31-C05A-B461-B6DC-1A3ACBFBD1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E3F714-28E1-16CA-C00F-01EA83423B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4455" y="1331265"/>
            <a:ext cx="7321693" cy="547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0204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138C4A-7355-1374-714B-98A95791A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3C4334-D2F5-6284-013B-46D22BFD5FCD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CE57E9-63F2-86DB-A7F3-FC84F1DA48A6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EB5EC-691E-6A5F-7B83-367C2B6EA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83C5F9-483E-EBFB-437E-54C356AFB4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5777" y="1345306"/>
            <a:ext cx="7024085" cy="524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24141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D5B468-31BB-94A8-F652-C9A099877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F2A311-8DFA-4C11-F13D-0D0A11F24BFF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483717-5114-DD18-4675-AFCD28214854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BF47BA-69AC-C2D1-0174-352318D2B2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EC94F4-DE91-8B89-B0B2-2803EFD79ED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8577"/>
          <a:stretch>
            <a:fillRect/>
          </a:stretch>
        </p:blipFill>
        <p:spPr>
          <a:xfrm>
            <a:off x="1732591" y="1749772"/>
            <a:ext cx="9098829" cy="467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76589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C655DA-BE4C-F399-0309-ADB1F03ADF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347305-0689-5448-D4EF-454C27DA5969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222429-8675-D76D-ED0B-F6E1A63A8142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FC925D-2D14-24DB-9031-41C0EF6A22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D5779C-3C65-9720-548D-2FBF4D639E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7302" y="1536621"/>
            <a:ext cx="9484160" cy="526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08477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B2EA2-052E-0A79-AF30-36178D935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861D4D-B8A5-B1F3-08B7-821D10D39B26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75F37C-3E63-7BEA-3DAF-1C04C4F6CA3A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445B68-FF66-B1CD-D222-75380450B2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24EACD-1622-EDEF-1C3C-5B4EDDA8AA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827" y="1780288"/>
            <a:ext cx="10408346" cy="4618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28834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B91B5-4B39-51ED-FD58-E6DBA19F8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A483C0-D98B-3D7A-9EF0-99D3C8587134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07DFA0-384D-24F4-0C1A-C94CD83E4A4D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F35ED9-21D9-95BB-5DC8-58C00BC613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62B81E-7220-DE90-FD0A-B79945E327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827" y="1780288"/>
            <a:ext cx="10408346" cy="4618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24359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DF3C6-ADDF-F184-4107-5A74F683F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8A806A-77BA-2EE2-44FD-75B7A01FEC74}"/>
              </a:ext>
            </a:extLst>
          </p:cNvPr>
          <p:cNvSpPr/>
          <p:nvPr/>
        </p:nvSpPr>
        <p:spPr>
          <a:xfrm>
            <a:off x="716426" y="1373906"/>
            <a:ext cx="11020462" cy="5430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22A556-AC95-EC16-8623-F952250A3945}"/>
              </a:ext>
            </a:extLst>
          </p:cNvPr>
          <p:cNvSpPr txBox="1"/>
          <p:nvPr/>
        </p:nvSpPr>
        <p:spPr>
          <a:xfrm>
            <a:off x="1277656" y="760531"/>
            <a:ext cx="8580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Configure Windows server ISO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BD329D-A98C-878D-5615-B03C708ACD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BA355E-F661-AA95-33FD-52B06E3CA1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8081" y="1836874"/>
            <a:ext cx="10088644" cy="4476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94692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elements/1.1/"/>
    <ds:schemaRef ds:uri="http://schemas.microsoft.com/office/infopath/2007/PartnerControls"/>
    <ds:schemaRef ds:uri="http://purl.org/dc/dcmitype/"/>
    <ds:schemaRef ds:uri="aca13214-df29-4e3c-a050-857c0bf7bd8e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688354b5-287c-4cda-825e-1d7935aea40e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D69DF6F-358C-4CFF-9E4D-F09516318F93}"/>
</file>

<file path=docProps/app.xml><?xml version="1.0" encoding="utf-8"?>
<Properties xmlns="http://schemas.openxmlformats.org/officeDocument/2006/extended-properties" xmlns:vt="http://schemas.openxmlformats.org/officeDocument/2006/docPropsVTypes">
  <TotalTime>2728</TotalTime>
  <Words>831</Words>
  <Application>Microsoft Office PowerPoint</Application>
  <PresentationFormat>Widescreen</PresentationFormat>
  <Paragraphs>304</Paragraphs>
  <Slides>67</Slides>
  <Notes>66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67</vt:i4>
      </vt:variant>
    </vt:vector>
  </HeadingPairs>
  <TitlesOfParts>
    <vt:vector size="76" baseType="lpstr">
      <vt:lpstr>Alexandria</vt:lpstr>
      <vt:lpstr>Arial</vt:lpstr>
      <vt:lpstr>Calibri</vt:lpstr>
      <vt:lpstr>Calibri Light</vt:lpstr>
      <vt:lpstr>Roboto Light</vt:lpstr>
      <vt:lpstr>Segoe UI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Omar</cp:lastModifiedBy>
  <cp:revision>169</cp:revision>
  <dcterms:created xsi:type="dcterms:W3CDTF">2023-04-29T09:08:00Z</dcterms:created>
  <dcterms:modified xsi:type="dcterms:W3CDTF">2025-06-25T19:17:23Z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