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303" r:id="rId5"/>
    <p:sldId id="546" r:id="rId6"/>
    <p:sldId id="496" r:id="rId7"/>
    <p:sldId id="499" r:id="rId8"/>
    <p:sldId id="500" r:id="rId9"/>
    <p:sldId id="502" r:id="rId10"/>
    <p:sldId id="503" r:id="rId11"/>
    <p:sldId id="510" r:id="rId12"/>
    <p:sldId id="544" r:id="rId13"/>
    <p:sldId id="550" r:id="rId14"/>
    <p:sldId id="497" r:id="rId15"/>
    <p:sldId id="548" r:id="rId16"/>
    <p:sldId id="547" r:id="rId17"/>
    <p:sldId id="498" r:id="rId18"/>
    <p:sldId id="549" r:id="rId19"/>
    <p:sldId id="551" r:id="rId20"/>
    <p:sldId id="552" r:id="rId21"/>
    <p:sldId id="553" r:id="rId22"/>
    <p:sldId id="554" r:id="rId23"/>
    <p:sldId id="555" r:id="rId24"/>
    <p:sldId id="556" r:id="rId25"/>
    <p:sldId id="557" r:id="rId26"/>
    <p:sldId id="559" r:id="rId27"/>
    <p:sldId id="560" r:id="rId28"/>
    <p:sldId id="561" r:id="rId29"/>
    <p:sldId id="562" r:id="rId30"/>
    <p:sldId id="563" r:id="rId31"/>
    <p:sldId id="564" r:id="rId32"/>
    <p:sldId id="565" r:id="rId33"/>
    <p:sldId id="566"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496"/>
            <p14:sldId id="499"/>
            <p14:sldId id="500"/>
            <p14:sldId id="502"/>
            <p14:sldId id="503"/>
            <p14:sldId id="510"/>
            <p14:sldId id="544"/>
            <p14:sldId id="550"/>
            <p14:sldId id="497"/>
            <p14:sldId id="548"/>
            <p14:sldId id="547"/>
            <p14:sldId id="498"/>
            <p14:sldId id="549"/>
            <p14:sldId id="551"/>
            <p14:sldId id="552"/>
            <p14:sldId id="553"/>
            <p14:sldId id="554"/>
            <p14:sldId id="555"/>
            <p14:sldId id="556"/>
            <p14:sldId id="557"/>
            <p14:sldId id="559"/>
            <p14:sldId id="560"/>
            <p14:sldId id="561"/>
            <p14:sldId id="562"/>
            <p14:sldId id="563"/>
            <p14:sldId id="564"/>
            <p14:sldId id="565"/>
            <p14:sldId id="566"/>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93738" autoAdjust="0"/>
  </p:normalViewPr>
  <p:slideViewPr>
    <p:cSldViewPr snapToGrid="0">
      <p:cViewPr varScale="1">
        <p:scale>
          <a:sx n="65" d="100"/>
          <a:sy n="65" d="100"/>
        </p:scale>
        <p:origin x="85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4D972E-A082-4CC5-B156-2063CAC633FB}" type="doc">
      <dgm:prSet loTypeId="urn:microsoft.com/office/officeart/2005/8/layout/radial5" loCatId="cycle" qsTypeId="urn:microsoft.com/office/officeart/2005/8/quickstyle/simple1#1" qsCatId="simple" csTypeId="urn:microsoft.com/office/officeart/2005/8/colors/accent1_2#1" csCatId="accent1" phldr="1"/>
      <dgm:spPr/>
      <dgm:t>
        <a:bodyPr/>
        <a:lstStyle/>
        <a:p>
          <a:pPr rtl="1"/>
          <a:endParaRPr lang="ar-EG"/>
        </a:p>
      </dgm:t>
    </dgm:pt>
    <dgm:pt modelId="{415E8D3A-463E-4EF8-BDC5-40054F2F184D}">
      <dgm:prSet phldrT="[نص]" custT="1"/>
      <dgm:spPr>
        <a:solidFill>
          <a:srgbClr val="00AEE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مفهوم الإعلام الرقمي</a:t>
          </a:r>
        </a:p>
      </dgm:t>
    </dgm:pt>
    <dgm:pt modelId="{94C9C8D2-F1AD-4560-B3BB-F306CB91BCF8}" type="parTrans" cxnId="{BCADC156-9AAA-469F-9DCB-FFF5A1B38D7A}">
      <dgm:prSet/>
      <dgm:spPr/>
      <dgm:t>
        <a:bodyPr/>
        <a:lstStyle/>
        <a:p>
          <a:pPr rtl="1"/>
          <a:endParaRPr lang="ar-EG"/>
        </a:p>
      </dgm:t>
    </dgm:pt>
    <dgm:pt modelId="{F5ED4477-7266-48EC-B8C9-BD4C6B860EBF}" type="sibTrans" cxnId="{BCADC156-9AAA-469F-9DCB-FFF5A1B38D7A}">
      <dgm:prSet/>
      <dgm:spPr/>
      <dgm:t>
        <a:bodyPr/>
        <a:lstStyle/>
        <a:p>
          <a:pPr rtl="1"/>
          <a:endParaRPr lang="ar-EG"/>
        </a:p>
      </dgm:t>
    </dgm:pt>
    <dgm:pt modelId="{01DDD487-397D-4FF0-99DC-741941E3A410}">
      <dgm:prSet phldrT="[نص]" custT="1"/>
      <dgm:spPr>
        <a:solidFill>
          <a:srgbClr val="00AEEF"/>
        </a:solidFill>
      </dgm:spPr>
      <dgm:t>
        <a:bodyPr/>
        <a:lstStyle/>
        <a:p>
          <a:pPr rtl="1"/>
          <a:r>
            <a:rPr lang="ar-EG" sz="2800" b="1">
              <a:solidFill>
                <a:schemeClr val="tx1"/>
              </a:solidFill>
              <a:latin typeface="Simplified Arabic" panose="02020603050405020304" pitchFamily="18" charset="-78"/>
              <a:cs typeface="Simplified Arabic" panose="02020603050405020304" pitchFamily="18" charset="-78"/>
            </a:rPr>
            <a:t>وظائف الإعلام الرقمي في المجتمعات المعاصرة</a:t>
          </a:r>
        </a:p>
      </dgm:t>
    </dgm:pt>
    <dgm:pt modelId="{F240B047-E4F2-43E9-875C-B17C781907A1}" type="parTrans" cxnId="{878D2A0E-B7A4-461E-81B1-5DA85630CD62}">
      <dgm:prSet/>
      <dgm:spPr/>
      <dgm:t>
        <a:bodyPr/>
        <a:lstStyle/>
        <a:p>
          <a:pPr rtl="1"/>
          <a:endParaRPr lang="ar-EG"/>
        </a:p>
      </dgm:t>
    </dgm:pt>
    <dgm:pt modelId="{159BDFD0-DE93-447D-8D38-A289801CF373}" type="sibTrans" cxnId="{878D2A0E-B7A4-461E-81B1-5DA85630CD62}">
      <dgm:prSet/>
      <dgm:spPr/>
      <dgm:t>
        <a:bodyPr/>
        <a:lstStyle/>
        <a:p>
          <a:pPr rtl="1"/>
          <a:endParaRPr lang="ar-EG"/>
        </a:p>
      </dgm:t>
    </dgm:pt>
    <dgm:pt modelId="{C9EF0373-B136-4279-8AF6-B095D83C5392}">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خصائص الإعلام الرقمي</a:t>
          </a:r>
        </a:p>
      </dgm:t>
    </dgm:pt>
    <dgm:pt modelId="{AB563BA6-5A1A-4E22-BFE9-E59443214472}" type="parTrans" cxnId="{9CD050F0-769C-4EC7-92AB-F9F599008A6F}">
      <dgm:prSet/>
      <dgm:spPr/>
      <dgm:t>
        <a:bodyPr/>
        <a:lstStyle/>
        <a:p>
          <a:pPr rtl="1"/>
          <a:endParaRPr lang="ar-EG"/>
        </a:p>
      </dgm:t>
    </dgm:pt>
    <dgm:pt modelId="{3F4376D5-431D-4A0B-8E69-986340681C00}" type="sibTrans" cxnId="{9CD050F0-769C-4EC7-92AB-F9F599008A6F}">
      <dgm:prSet/>
      <dgm:spPr/>
      <dgm:t>
        <a:bodyPr/>
        <a:lstStyle/>
        <a:p>
          <a:pPr rtl="1"/>
          <a:endParaRPr lang="ar-EG"/>
        </a:p>
      </dgm:t>
    </dgm:pt>
    <dgm:pt modelId="{6465F388-B7F6-456E-9C64-8941B3098077}">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وسائل الإعلام الرقمي</a:t>
          </a:r>
        </a:p>
      </dgm:t>
    </dgm:pt>
    <dgm:pt modelId="{402F1223-FA66-40DB-B6EF-89A3CAB8B12F}" type="parTrans" cxnId="{06A3B32B-7FEB-44AC-811A-12451717F7E5}">
      <dgm:prSet/>
      <dgm:spPr/>
      <dgm:t>
        <a:bodyPr/>
        <a:lstStyle/>
        <a:p>
          <a:pPr rtl="1"/>
          <a:endParaRPr lang="ar-EG"/>
        </a:p>
      </dgm:t>
    </dgm:pt>
    <dgm:pt modelId="{5D04F2BC-980E-4200-AA17-A3F385A1F9B4}" type="sibTrans" cxnId="{06A3B32B-7FEB-44AC-811A-12451717F7E5}">
      <dgm:prSet/>
      <dgm:spPr/>
      <dgm:t>
        <a:bodyPr/>
        <a:lstStyle/>
        <a:p>
          <a:pPr rtl="1"/>
          <a:endParaRPr lang="ar-EG"/>
        </a:p>
      </dgm:t>
    </dgm:pt>
    <dgm:pt modelId="{CBCB78C8-C689-4240-AF2D-895B4D43A6AD}">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مميزات الإعلام الرقمي</a:t>
          </a:r>
        </a:p>
      </dgm:t>
    </dgm:pt>
    <dgm:pt modelId="{258ADFE6-44D3-4014-993A-87DD865AAF1F}" type="parTrans" cxnId="{F9E3C1F4-FE83-485C-B1B5-8BE46BA42473}">
      <dgm:prSet/>
      <dgm:spPr/>
      <dgm:t>
        <a:bodyPr/>
        <a:lstStyle/>
        <a:p>
          <a:pPr rtl="1"/>
          <a:endParaRPr lang="ar-EG"/>
        </a:p>
      </dgm:t>
    </dgm:pt>
    <dgm:pt modelId="{4573AE1A-497B-416E-B042-2AA8DE63F542}" type="sibTrans" cxnId="{F9E3C1F4-FE83-485C-B1B5-8BE46BA42473}">
      <dgm:prSet/>
      <dgm:spPr/>
      <dgm:t>
        <a:bodyPr/>
        <a:lstStyle/>
        <a:p>
          <a:pPr rtl="1"/>
          <a:endParaRPr lang="ar-EG"/>
        </a:p>
      </dgm:t>
    </dgm:pt>
    <dgm:pt modelId="{A87F4679-CDC4-4B35-86EA-9F0C906197B3}" type="pres">
      <dgm:prSet presAssocID="{8F4D972E-A082-4CC5-B156-2063CAC633FB}" presName="Name0" presStyleCnt="0">
        <dgm:presLayoutVars>
          <dgm:chMax val="1"/>
          <dgm:dir/>
          <dgm:animLvl val="ctr"/>
          <dgm:resizeHandles val="exact"/>
        </dgm:presLayoutVars>
      </dgm:prSet>
      <dgm:spPr/>
    </dgm:pt>
    <dgm:pt modelId="{B959A5FE-CA99-4B77-AD5D-FB8041AFCEAC}" type="pres">
      <dgm:prSet presAssocID="{415E8D3A-463E-4EF8-BDC5-40054F2F184D}" presName="centerShape" presStyleLbl="node0" presStyleIdx="0" presStyleCnt="1" custScaleX="235245"/>
      <dgm:spPr/>
    </dgm:pt>
    <dgm:pt modelId="{13DF61D2-FDF9-4EDA-B27C-63078A79BDBB}" type="pres">
      <dgm:prSet presAssocID="{F240B047-E4F2-43E9-875C-B17C781907A1}" presName="parTrans" presStyleLbl="sibTrans2D1" presStyleIdx="0" presStyleCnt="4"/>
      <dgm:spPr/>
    </dgm:pt>
    <dgm:pt modelId="{E6FD7DF2-3F50-494B-8EA4-0584E6113542}" type="pres">
      <dgm:prSet presAssocID="{F240B047-E4F2-43E9-875C-B17C781907A1}" presName="connectorText" presStyleLbl="sibTrans2D1" presStyleIdx="0" presStyleCnt="4"/>
      <dgm:spPr/>
    </dgm:pt>
    <dgm:pt modelId="{B3BA1600-432C-4DCF-BDFD-18CD87193226}" type="pres">
      <dgm:prSet presAssocID="{01DDD487-397D-4FF0-99DC-741941E3A410}" presName="node" presStyleLbl="node1" presStyleIdx="0" presStyleCnt="4" custScaleX="387537" custRadScaleRad="100108" custRadScaleInc="4337">
        <dgm:presLayoutVars>
          <dgm:bulletEnabled val="1"/>
        </dgm:presLayoutVars>
      </dgm:prSet>
      <dgm:spPr/>
    </dgm:pt>
    <dgm:pt modelId="{F3276CA7-A28E-4692-BCFD-47F1E91BCC89}" type="pres">
      <dgm:prSet presAssocID="{AB563BA6-5A1A-4E22-BFE9-E59443214472}" presName="parTrans" presStyleLbl="sibTrans2D1" presStyleIdx="1" presStyleCnt="4"/>
      <dgm:spPr/>
    </dgm:pt>
    <dgm:pt modelId="{D85A91CE-FEED-41FD-954C-BAFA0A3B4590}" type="pres">
      <dgm:prSet presAssocID="{AB563BA6-5A1A-4E22-BFE9-E59443214472}" presName="connectorText" presStyleLbl="sibTrans2D1" presStyleIdx="1" presStyleCnt="4"/>
      <dgm:spPr/>
    </dgm:pt>
    <dgm:pt modelId="{023C2787-2E5E-4AAF-A284-9121E93D476F}" type="pres">
      <dgm:prSet presAssocID="{C9EF0373-B136-4279-8AF6-B095D83C5392}" presName="node" presStyleLbl="node1" presStyleIdx="1" presStyleCnt="4" custScaleX="199668" custRadScaleRad="226928" custRadScaleInc="-5740">
        <dgm:presLayoutVars>
          <dgm:bulletEnabled val="1"/>
        </dgm:presLayoutVars>
      </dgm:prSet>
      <dgm:spPr/>
    </dgm:pt>
    <dgm:pt modelId="{B8844A9E-37C6-40E9-BC8B-DDE940652A58}" type="pres">
      <dgm:prSet presAssocID="{402F1223-FA66-40DB-B6EF-89A3CAB8B12F}" presName="parTrans" presStyleLbl="sibTrans2D1" presStyleIdx="2" presStyleCnt="4" custLinFactNeighborX="-6971" custLinFactNeighborY="17110"/>
      <dgm:spPr/>
    </dgm:pt>
    <dgm:pt modelId="{01822235-6926-4FF8-9E38-1365D21E59FB}" type="pres">
      <dgm:prSet presAssocID="{402F1223-FA66-40DB-B6EF-89A3CAB8B12F}" presName="connectorText" presStyleLbl="sibTrans2D1" presStyleIdx="2" presStyleCnt="4"/>
      <dgm:spPr/>
    </dgm:pt>
    <dgm:pt modelId="{BFD37ED2-285C-4872-8B80-CEC1B9AF3BEA}" type="pres">
      <dgm:prSet presAssocID="{6465F388-B7F6-456E-9C64-8941B3098077}" presName="node" presStyleLbl="node1" presStyleIdx="2" presStyleCnt="4" custScaleX="251966" custRadScaleRad="93924">
        <dgm:presLayoutVars>
          <dgm:bulletEnabled val="1"/>
        </dgm:presLayoutVars>
      </dgm:prSet>
      <dgm:spPr/>
    </dgm:pt>
    <dgm:pt modelId="{0AD7CD21-2632-42C1-834D-B1F2ED79E4E2}" type="pres">
      <dgm:prSet presAssocID="{258ADFE6-44D3-4014-993A-87DD865AAF1F}" presName="parTrans" presStyleLbl="sibTrans2D1" presStyleIdx="3" presStyleCnt="4" custAng="55102" custFlipVert="1" custFlipHor="0" custScaleX="119670" custScaleY="94653" custLinFactNeighborX="-7144" custLinFactNeighborY="37643"/>
      <dgm:spPr/>
    </dgm:pt>
    <dgm:pt modelId="{166F346B-B9FF-4ECF-988B-FB4CB37D22E6}" type="pres">
      <dgm:prSet presAssocID="{258ADFE6-44D3-4014-993A-87DD865AAF1F}" presName="connectorText" presStyleLbl="sibTrans2D1" presStyleIdx="3" presStyleCnt="4"/>
      <dgm:spPr/>
    </dgm:pt>
    <dgm:pt modelId="{3256DE25-3A2F-4749-B4BB-6B1EF3BF9416}" type="pres">
      <dgm:prSet presAssocID="{CBCB78C8-C689-4240-AF2D-895B4D43A6AD}" presName="node" presStyleLbl="node1" presStyleIdx="3" presStyleCnt="4" custScaleX="192401" custRadScaleRad="219934" custRadScaleInc="3035">
        <dgm:presLayoutVars>
          <dgm:bulletEnabled val="1"/>
        </dgm:presLayoutVars>
      </dgm:prSet>
      <dgm:spPr/>
    </dgm:pt>
  </dgm:ptLst>
  <dgm:cxnLst>
    <dgm:cxn modelId="{85412407-48B7-46B9-BED1-8BE8B16E7A8B}" type="presOf" srcId="{CBCB78C8-C689-4240-AF2D-895B4D43A6AD}" destId="{3256DE25-3A2F-4749-B4BB-6B1EF3BF9416}" srcOrd="0" destOrd="0" presId="urn:microsoft.com/office/officeart/2005/8/layout/radial5"/>
    <dgm:cxn modelId="{7288CC0A-995A-407B-8542-D6228690A995}" type="presOf" srcId="{415E8D3A-463E-4EF8-BDC5-40054F2F184D}" destId="{B959A5FE-CA99-4B77-AD5D-FB8041AFCEAC}" srcOrd="0" destOrd="0" presId="urn:microsoft.com/office/officeart/2005/8/layout/radial5"/>
    <dgm:cxn modelId="{878D2A0E-B7A4-461E-81B1-5DA85630CD62}" srcId="{415E8D3A-463E-4EF8-BDC5-40054F2F184D}" destId="{01DDD487-397D-4FF0-99DC-741941E3A410}" srcOrd="0" destOrd="0" parTransId="{F240B047-E4F2-43E9-875C-B17C781907A1}" sibTransId="{159BDFD0-DE93-447D-8D38-A289801CF373}"/>
    <dgm:cxn modelId="{E821691A-790C-4F9C-B087-D78A674C5665}" type="presOf" srcId="{01DDD487-397D-4FF0-99DC-741941E3A410}" destId="{B3BA1600-432C-4DCF-BDFD-18CD87193226}" srcOrd="0" destOrd="0" presId="urn:microsoft.com/office/officeart/2005/8/layout/radial5"/>
    <dgm:cxn modelId="{06A3B32B-7FEB-44AC-811A-12451717F7E5}" srcId="{415E8D3A-463E-4EF8-BDC5-40054F2F184D}" destId="{6465F388-B7F6-456E-9C64-8941B3098077}" srcOrd="2" destOrd="0" parTransId="{402F1223-FA66-40DB-B6EF-89A3CAB8B12F}" sibTransId="{5D04F2BC-980E-4200-AA17-A3F385A1F9B4}"/>
    <dgm:cxn modelId="{D7E21A31-D6F5-4D51-B373-2ED24A69B58D}" type="presOf" srcId="{6465F388-B7F6-456E-9C64-8941B3098077}" destId="{BFD37ED2-285C-4872-8B80-CEC1B9AF3BEA}" srcOrd="0" destOrd="0" presId="urn:microsoft.com/office/officeart/2005/8/layout/radial5"/>
    <dgm:cxn modelId="{CE29BB35-4A30-4AEC-AD9C-91DD620C1328}" type="presOf" srcId="{F240B047-E4F2-43E9-875C-B17C781907A1}" destId="{13DF61D2-FDF9-4EDA-B27C-63078A79BDBB}" srcOrd="0" destOrd="0" presId="urn:microsoft.com/office/officeart/2005/8/layout/radial5"/>
    <dgm:cxn modelId="{F978E141-6536-49C9-B825-BC962774ECC3}" type="presOf" srcId="{402F1223-FA66-40DB-B6EF-89A3CAB8B12F}" destId="{01822235-6926-4FF8-9E38-1365D21E59FB}" srcOrd="1" destOrd="0" presId="urn:microsoft.com/office/officeart/2005/8/layout/radial5"/>
    <dgm:cxn modelId="{3D347C73-D606-4AA7-919A-0E930E88F35F}" type="presOf" srcId="{258ADFE6-44D3-4014-993A-87DD865AAF1F}" destId="{166F346B-B9FF-4ECF-988B-FB4CB37D22E6}" srcOrd="1" destOrd="0" presId="urn:microsoft.com/office/officeart/2005/8/layout/radial5"/>
    <dgm:cxn modelId="{BCADC156-9AAA-469F-9DCB-FFF5A1B38D7A}" srcId="{8F4D972E-A082-4CC5-B156-2063CAC633FB}" destId="{415E8D3A-463E-4EF8-BDC5-40054F2F184D}" srcOrd="0" destOrd="0" parTransId="{94C9C8D2-F1AD-4560-B3BB-F306CB91BCF8}" sibTransId="{F5ED4477-7266-48EC-B8C9-BD4C6B860EBF}"/>
    <dgm:cxn modelId="{1E3AF177-B907-4A91-8BF4-19D1AE8FF606}" type="presOf" srcId="{AB563BA6-5A1A-4E22-BFE9-E59443214472}" destId="{F3276CA7-A28E-4692-BCFD-47F1E91BCC89}" srcOrd="0" destOrd="0" presId="urn:microsoft.com/office/officeart/2005/8/layout/radial5"/>
    <dgm:cxn modelId="{7227E97C-43A6-4377-A60C-CF4DEAFE91DF}" type="presOf" srcId="{402F1223-FA66-40DB-B6EF-89A3CAB8B12F}" destId="{B8844A9E-37C6-40E9-BC8B-DDE940652A58}" srcOrd="0" destOrd="0" presId="urn:microsoft.com/office/officeart/2005/8/layout/radial5"/>
    <dgm:cxn modelId="{1C929980-A583-4C18-915F-EB651CF0B2FF}" type="presOf" srcId="{8F4D972E-A082-4CC5-B156-2063CAC633FB}" destId="{A87F4679-CDC4-4B35-86EA-9F0C906197B3}" srcOrd="0" destOrd="0" presId="urn:microsoft.com/office/officeart/2005/8/layout/radial5"/>
    <dgm:cxn modelId="{985D81A8-B9F2-461D-81B8-2FD1672F412D}" type="presOf" srcId="{F240B047-E4F2-43E9-875C-B17C781907A1}" destId="{E6FD7DF2-3F50-494B-8EA4-0584E6113542}" srcOrd="1" destOrd="0" presId="urn:microsoft.com/office/officeart/2005/8/layout/radial5"/>
    <dgm:cxn modelId="{4C77FAAA-B20C-4DC2-B6EB-72F78AAD3D34}" type="presOf" srcId="{AB563BA6-5A1A-4E22-BFE9-E59443214472}" destId="{D85A91CE-FEED-41FD-954C-BAFA0A3B4590}" srcOrd="1" destOrd="0" presId="urn:microsoft.com/office/officeart/2005/8/layout/radial5"/>
    <dgm:cxn modelId="{DB4F67CB-A290-4539-BD4A-0EB8F6C828C9}" type="presOf" srcId="{258ADFE6-44D3-4014-993A-87DD865AAF1F}" destId="{0AD7CD21-2632-42C1-834D-B1F2ED79E4E2}" srcOrd="0" destOrd="0" presId="urn:microsoft.com/office/officeart/2005/8/layout/radial5"/>
    <dgm:cxn modelId="{282CD5E4-E1E9-4ED9-8F06-ED33A91C6248}" type="presOf" srcId="{C9EF0373-B136-4279-8AF6-B095D83C5392}" destId="{023C2787-2E5E-4AAF-A284-9121E93D476F}" srcOrd="0" destOrd="0" presId="urn:microsoft.com/office/officeart/2005/8/layout/radial5"/>
    <dgm:cxn modelId="{9CD050F0-769C-4EC7-92AB-F9F599008A6F}" srcId="{415E8D3A-463E-4EF8-BDC5-40054F2F184D}" destId="{C9EF0373-B136-4279-8AF6-B095D83C5392}" srcOrd="1" destOrd="0" parTransId="{AB563BA6-5A1A-4E22-BFE9-E59443214472}" sibTransId="{3F4376D5-431D-4A0B-8E69-986340681C00}"/>
    <dgm:cxn modelId="{F9E3C1F4-FE83-485C-B1B5-8BE46BA42473}" srcId="{415E8D3A-463E-4EF8-BDC5-40054F2F184D}" destId="{CBCB78C8-C689-4240-AF2D-895B4D43A6AD}" srcOrd="3" destOrd="0" parTransId="{258ADFE6-44D3-4014-993A-87DD865AAF1F}" sibTransId="{4573AE1A-497B-416E-B042-2AA8DE63F542}"/>
    <dgm:cxn modelId="{018BC5A7-E455-4F5F-B79F-6AB5BB15B016}" type="presParOf" srcId="{A87F4679-CDC4-4B35-86EA-9F0C906197B3}" destId="{B959A5FE-CA99-4B77-AD5D-FB8041AFCEAC}" srcOrd="0" destOrd="0" presId="urn:microsoft.com/office/officeart/2005/8/layout/radial5"/>
    <dgm:cxn modelId="{B35CFA1D-4D91-432D-B517-579BA104B29B}" type="presParOf" srcId="{A87F4679-CDC4-4B35-86EA-9F0C906197B3}" destId="{13DF61D2-FDF9-4EDA-B27C-63078A79BDBB}" srcOrd="1" destOrd="0" presId="urn:microsoft.com/office/officeart/2005/8/layout/radial5"/>
    <dgm:cxn modelId="{716246C8-5F5D-430E-B70F-AD17F9DA46A5}" type="presParOf" srcId="{13DF61D2-FDF9-4EDA-B27C-63078A79BDBB}" destId="{E6FD7DF2-3F50-494B-8EA4-0584E6113542}" srcOrd="0" destOrd="0" presId="urn:microsoft.com/office/officeart/2005/8/layout/radial5"/>
    <dgm:cxn modelId="{B2323F9C-2A0C-4F11-B12D-05A42B838AD3}" type="presParOf" srcId="{A87F4679-CDC4-4B35-86EA-9F0C906197B3}" destId="{B3BA1600-432C-4DCF-BDFD-18CD87193226}" srcOrd="2" destOrd="0" presId="urn:microsoft.com/office/officeart/2005/8/layout/radial5"/>
    <dgm:cxn modelId="{692A5C3D-931B-415D-B4B5-BF0A6FA0FC5E}" type="presParOf" srcId="{A87F4679-CDC4-4B35-86EA-9F0C906197B3}" destId="{F3276CA7-A28E-4692-BCFD-47F1E91BCC89}" srcOrd="3" destOrd="0" presId="urn:microsoft.com/office/officeart/2005/8/layout/radial5"/>
    <dgm:cxn modelId="{F4BB07A1-856E-48FB-8F67-660E0FBC45B5}" type="presParOf" srcId="{F3276CA7-A28E-4692-BCFD-47F1E91BCC89}" destId="{D85A91CE-FEED-41FD-954C-BAFA0A3B4590}" srcOrd="0" destOrd="0" presId="urn:microsoft.com/office/officeart/2005/8/layout/radial5"/>
    <dgm:cxn modelId="{B78825F4-A7C8-42A8-A097-45D6AC75A95D}" type="presParOf" srcId="{A87F4679-CDC4-4B35-86EA-9F0C906197B3}" destId="{023C2787-2E5E-4AAF-A284-9121E93D476F}" srcOrd="4" destOrd="0" presId="urn:microsoft.com/office/officeart/2005/8/layout/radial5"/>
    <dgm:cxn modelId="{DAC8E3D8-65B9-4CA9-B01B-C0C78988C70F}" type="presParOf" srcId="{A87F4679-CDC4-4B35-86EA-9F0C906197B3}" destId="{B8844A9E-37C6-40E9-BC8B-DDE940652A58}" srcOrd="5" destOrd="0" presId="urn:microsoft.com/office/officeart/2005/8/layout/radial5"/>
    <dgm:cxn modelId="{70B0576E-AA45-4FEC-8305-8D3C64D35140}" type="presParOf" srcId="{B8844A9E-37C6-40E9-BC8B-DDE940652A58}" destId="{01822235-6926-4FF8-9E38-1365D21E59FB}" srcOrd="0" destOrd="0" presId="urn:microsoft.com/office/officeart/2005/8/layout/radial5"/>
    <dgm:cxn modelId="{0471CD6F-BB0B-4335-9D03-4C14D89FA31F}" type="presParOf" srcId="{A87F4679-CDC4-4B35-86EA-9F0C906197B3}" destId="{BFD37ED2-285C-4872-8B80-CEC1B9AF3BEA}" srcOrd="6" destOrd="0" presId="urn:microsoft.com/office/officeart/2005/8/layout/radial5"/>
    <dgm:cxn modelId="{A24423F0-FD21-4A0B-A7C3-B8FA48195821}" type="presParOf" srcId="{A87F4679-CDC4-4B35-86EA-9F0C906197B3}" destId="{0AD7CD21-2632-42C1-834D-B1F2ED79E4E2}" srcOrd="7" destOrd="0" presId="urn:microsoft.com/office/officeart/2005/8/layout/radial5"/>
    <dgm:cxn modelId="{7C1F378F-A116-458D-8A7A-D6F4E80C1FB6}" type="presParOf" srcId="{0AD7CD21-2632-42C1-834D-B1F2ED79E4E2}" destId="{166F346B-B9FF-4ECF-988B-FB4CB37D22E6}" srcOrd="0" destOrd="0" presId="urn:microsoft.com/office/officeart/2005/8/layout/radial5"/>
    <dgm:cxn modelId="{8349C7BE-5621-44A5-B16A-3066495F9BCF}" type="presParOf" srcId="{A87F4679-CDC4-4B35-86EA-9F0C906197B3}" destId="{3256DE25-3A2F-4749-B4BB-6B1EF3BF9416}"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45F152-A85C-4036-B40F-506FA0E7AFE2}" type="doc">
      <dgm:prSet loTypeId="urn:microsoft.com/office/officeart/2008/layout/HorizontalMultiLevelHierarchy" loCatId="hierarchy" qsTypeId="urn:microsoft.com/office/officeart/2005/8/quickstyle/simple1#2" qsCatId="simple" csTypeId="urn:microsoft.com/office/officeart/2005/8/colors/accent1_2#2" csCatId="accent1" phldr="1"/>
      <dgm:spPr/>
      <dgm:t>
        <a:bodyPr/>
        <a:lstStyle/>
        <a:p>
          <a:pPr rtl="1"/>
          <a:endParaRPr lang="ar-EG"/>
        </a:p>
      </dgm:t>
    </dgm:pt>
    <dgm:pt modelId="{7C7D4372-B13E-4240-BF83-D74AC39EBCA2}">
      <dgm:prSet phldrT="[نص]" custT="1"/>
      <dgm:spPr>
        <a:solidFill>
          <a:srgbClr val="203E5F"/>
        </a:solidFill>
        <a:ln>
          <a:solidFill>
            <a:schemeClr val="bg1"/>
          </a:solidFill>
        </a:ln>
      </dgm:spPr>
      <dgm:t>
        <a:bodyPr/>
        <a:lstStyle/>
        <a:p>
          <a:pPr rtl="1"/>
          <a:r>
            <a:rPr lang="ar-EG" sz="3600" b="1">
              <a:solidFill>
                <a:schemeClr val="bg1"/>
              </a:solidFill>
              <a:latin typeface="Simplified Arabic" panose="02020603050405020304" pitchFamily="18" charset="-78"/>
              <a:cs typeface="Simplified Arabic" panose="02020603050405020304" pitchFamily="18" charset="-78"/>
            </a:rPr>
            <a:t>تأثيرات الإعلام الرقمي على جمهور المتلقين</a:t>
          </a:r>
        </a:p>
      </dgm:t>
    </dgm:pt>
    <dgm:pt modelId="{0BBFDAEB-22CD-4264-8E11-0723AE655774}" type="parTrans" cxnId="{771C801B-05F5-4DB7-A5D2-A34D58BC99B7}">
      <dgm:prSet/>
      <dgm:spPr/>
      <dgm:t>
        <a:bodyPr/>
        <a:lstStyle/>
        <a:p>
          <a:pPr rtl="1"/>
          <a:endParaRPr lang="ar-EG"/>
        </a:p>
      </dgm:t>
    </dgm:pt>
    <dgm:pt modelId="{F609E858-1684-4ED8-92A5-9CB39E14BBCC}" type="sibTrans" cxnId="{771C801B-05F5-4DB7-A5D2-A34D58BC99B7}">
      <dgm:prSet/>
      <dgm:spPr/>
      <dgm:t>
        <a:bodyPr/>
        <a:lstStyle/>
        <a:p>
          <a:pPr rtl="1"/>
          <a:endParaRPr lang="ar-EG"/>
        </a:p>
      </dgm:t>
    </dgm:pt>
    <dgm:pt modelId="{0CB780BB-4C3D-4AF7-BDF3-5A5E9A5A382C}">
      <dgm:prSet phldrT="[نص]"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العقائدية</a:t>
          </a:r>
        </a:p>
      </dgm:t>
    </dgm:pt>
    <dgm:pt modelId="{B89D29CB-009D-4FBC-885E-3F875683CCF3}" type="parTrans" cxnId="{443B4C5D-86D9-4709-9A65-4ACF61A6FFA5}">
      <dgm:prSet/>
      <dgm:spPr/>
      <dgm:t>
        <a:bodyPr/>
        <a:lstStyle/>
        <a:p>
          <a:pPr rtl="1"/>
          <a:endParaRPr lang="ar-EG"/>
        </a:p>
      </dgm:t>
    </dgm:pt>
    <dgm:pt modelId="{387F54C0-53D0-478D-9B73-7FD2C3F65E75}" type="sibTrans" cxnId="{443B4C5D-86D9-4709-9A65-4ACF61A6FFA5}">
      <dgm:prSet/>
      <dgm:spPr/>
      <dgm:t>
        <a:bodyPr/>
        <a:lstStyle/>
        <a:p>
          <a:pPr rtl="1"/>
          <a:endParaRPr lang="ar-EG"/>
        </a:p>
      </dgm:t>
    </dgm:pt>
    <dgm:pt modelId="{05EEE87B-5C8B-4BA9-B4F1-76E3A063C361}">
      <dgm:prSet custT="1"/>
      <dgm:spPr>
        <a:solidFill>
          <a:srgbClr val="FFD200"/>
        </a:solidFill>
      </dgm:spPr>
      <dgm:t>
        <a:bodyPr/>
        <a:lstStyle/>
        <a:p>
          <a:pPr rtl="1"/>
          <a:r>
            <a:rPr lang="ar-EG" sz="3600" b="1">
              <a:solidFill>
                <a:schemeClr val="tx1"/>
              </a:solidFill>
              <a:latin typeface="Simplified Arabic" panose="02020603050405020304" pitchFamily="18" charset="-78"/>
              <a:cs typeface="Simplified Arabic" panose="02020603050405020304" pitchFamily="18" charset="-78"/>
            </a:rPr>
            <a:t>الأمنية</a:t>
          </a:r>
        </a:p>
      </dgm:t>
    </dgm:pt>
    <dgm:pt modelId="{A69BD639-1839-4B6F-B795-AEDC597279C6}" type="parTrans" cxnId="{00947218-1FCA-489C-A498-4EFB2ACCB11F}">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8B7F381D-2DD0-483F-9392-EF6AB18D18B0}" type="sibTrans" cxnId="{00947218-1FCA-489C-A498-4EFB2ACCB11F}">
      <dgm:prSet/>
      <dgm:spPr/>
      <dgm:t>
        <a:bodyPr/>
        <a:lstStyle/>
        <a:p>
          <a:pPr rtl="1"/>
          <a:endParaRPr lang="ar-EG"/>
        </a:p>
      </dgm:t>
    </dgm:pt>
    <dgm:pt modelId="{3B377846-CD1D-4D13-9BCD-DEE541207525}">
      <dgm:prSet custT="1"/>
      <dgm:spPr>
        <a:solidFill>
          <a:srgbClr val="FFD200"/>
        </a:solidFill>
      </dgm:spPr>
      <dgm:t>
        <a:bodyPr/>
        <a:lstStyle/>
        <a:p>
          <a:pPr rtl="1"/>
          <a:r>
            <a:rPr lang="ar-EG" sz="3600" b="1">
              <a:solidFill>
                <a:schemeClr val="tx1"/>
              </a:solidFill>
              <a:latin typeface="Simplified Arabic" panose="02020603050405020304" pitchFamily="18" charset="-78"/>
              <a:cs typeface="Simplified Arabic" panose="02020603050405020304" pitchFamily="18" charset="-78"/>
            </a:rPr>
            <a:t>الاقتصادية</a:t>
          </a:r>
        </a:p>
      </dgm:t>
    </dgm:pt>
    <dgm:pt modelId="{00603935-7D1B-48CE-B4B0-EADFADBE0A39}" type="parTrans" cxnId="{776A1F63-116D-468E-B089-3F1388D7C6A9}">
      <dgm:prSet/>
      <dgm:spPr/>
      <dgm:t>
        <a:bodyPr/>
        <a:lstStyle/>
        <a:p>
          <a:pPr rtl="1"/>
          <a:endParaRPr lang="ar-EG"/>
        </a:p>
      </dgm:t>
    </dgm:pt>
    <dgm:pt modelId="{7EA8755B-85D9-49E8-9A5B-995D1FAE0DE1}" type="sibTrans" cxnId="{776A1F63-116D-468E-B089-3F1388D7C6A9}">
      <dgm:prSet/>
      <dgm:spPr/>
      <dgm:t>
        <a:bodyPr/>
        <a:lstStyle/>
        <a:p>
          <a:pPr rtl="1"/>
          <a:endParaRPr lang="ar-EG"/>
        </a:p>
      </dgm:t>
    </dgm:pt>
    <dgm:pt modelId="{58C148AB-1BC1-471D-8EF8-342CE3D51F58}">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الألعاب الإلكترونية</a:t>
          </a:r>
        </a:p>
      </dgm:t>
    </dgm:pt>
    <dgm:pt modelId="{B916593A-B77B-4EF1-851F-A65DC9E029E8}" type="parTrans" cxnId="{CC319E4D-5F87-4DF2-AC79-8BDEB5EE0E04}">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309CD355-0CEE-4460-87D6-817AEBA65E9B}" type="sibTrans" cxnId="{CC319E4D-5F87-4DF2-AC79-8BDEB5EE0E04}">
      <dgm:prSet/>
      <dgm:spPr/>
      <dgm:t>
        <a:bodyPr/>
        <a:lstStyle/>
        <a:p>
          <a:pPr rtl="1"/>
          <a:endParaRPr lang="ar-EG"/>
        </a:p>
      </dgm:t>
    </dgm:pt>
    <dgm:pt modelId="{C0FBA979-32D0-48D3-8C6B-0E61DD16554B}">
      <dgm:prSet custT="1"/>
      <dgm:spPr>
        <a:solidFill>
          <a:srgbClr val="FFD200"/>
        </a:solidFill>
      </dgm:spPr>
      <dgm:t>
        <a:bodyPr/>
        <a:lstStyle/>
        <a:p>
          <a:pPr rtl="1"/>
          <a:r>
            <a:rPr lang="ar-EG" sz="3600" b="1">
              <a:solidFill>
                <a:schemeClr val="tx1"/>
              </a:solidFill>
            </a:rPr>
            <a:t>الثقافية</a:t>
          </a:r>
        </a:p>
      </dgm:t>
    </dgm:pt>
    <dgm:pt modelId="{67314972-DD2D-426E-9E3D-B87CCD580EB7}" type="parTrans" cxnId="{A153F0AE-9531-4AAD-8107-B550CAAA8203}">
      <dgm:prSet/>
      <dgm:spPr/>
      <dgm:t>
        <a:bodyPr/>
        <a:lstStyle/>
        <a:p>
          <a:pPr rtl="1"/>
          <a:endParaRPr lang="ar-EG"/>
        </a:p>
      </dgm:t>
    </dgm:pt>
    <dgm:pt modelId="{DCBFF7AA-9490-47BB-953F-909F76189445}" type="sibTrans" cxnId="{A153F0AE-9531-4AAD-8107-B550CAAA8203}">
      <dgm:prSet/>
      <dgm:spPr/>
      <dgm:t>
        <a:bodyPr/>
        <a:lstStyle/>
        <a:p>
          <a:pPr rtl="1"/>
          <a:endParaRPr lang="ar-EG"/>
        </a:p>
      </dgm:t>
    </dgm:pt>
    <dgm:pt modelId="{D99BA8F8-FD6C-4949-8193-5D4F172B531B}">
      <dgm:prSet custT="1"/>
      <dgm:spPr>
        <a:solidFill>
          <a:srgbClr val="FFD200"/>
        </a:solidFill>
      </dgm:spPr>
      <dgm:t>
        <a:bodyPr/>
        <a:lstStyle/>
        <a:p>
          <a:pPr rtl="1"/>
          <a:r>
            <a:rPr lang="ar-EG" sz="3600" b="1">
              <a:solidFill>
                <a:schemeClr val="tx1"/>
              </a:solidFill>
              <a:latin typeface="Simplified Arabic" panose="02020603050405020304" pitchFamily="18" charset="-78"/>
              <a:cs typeface="Simplified Arabic" panose="02020603050405020304" pitchFamily="18" charset="-78"/>
            </a:rPr>
            <a:t>الاجتماعية</a:t>
          </a:r>
        </a:p>
      </dgm:t>
    </dgm:pt>
    <dgm:pt modelId="{D1501BBA-655A-4D77-BCFE-B5445BF51208}" type="parTrans" cxnId="{99252995-09E4-43BB-8ACF-4C86672191E1}">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542F60F1-3BA0-4F83-89B5-BDFAAD223D33}" type="sibTrans" cxnId="{99252995-09E4-43BB-8ACF-4C86672191E1}">
      <dgm:prSet/>
      <dgm:spPr/>
      <dgm:t>
        <a:bodyPr/>
        <a:lstStyle/>
        <a:p>
          <a:pPr rtl="1"/>
          <a:endParaRPr lang="ar-EG"/>
        </a:p>
      </dgm:t>
    </dgm:pt>
    <dgm:pt modelId="{CBF5B8CB-DC02-4C70-B1DF-DA4AF782988E}">
      <dgm:prSet custT="1"/>
      <dgm:spPr>
        <a:solidFill>
          <a:srgbClr val="FFD200"/>
        </a:solidFill>
        <a:ln>
          <a:solidFill>
            <a:schemeClr val="bg1"/>
          </a:solidFill>
        </a:ln>
      </dgm:spPr>
      <dgm:t>
        <a:bodyPr/>
        <a:lstStyle/>
        <a:p>
          <a:pPr rtl="1"/>
          <a:r>
            <a:rPr lang="ar-EG" sz="3600" b="1">
              <a:solidFill>
                <a:schemeClr val="tx1"/>
              </a:solidFill>
              <a:latin typeface="Simplified Arabic" panose="02020603050405020304" pitchFamily="18" charset="-78"/>
              <a:cs typeface="Simplified Arabic" panose="02020603050405020304" pitchFamily="18" charset="-78"/>
            </a:rPr>
            <a:t>النفسية</a:t>
          </a:r>
        </a:p>
      </dgm:t>
    </dgm:pt>
    <dgm:pt modelId="{5C199C45-BD48-48D9-8804-6A484E5F9460}" type="parTrans" cxnId="{46A2ECB0-B25E-48EF-8D5A-6AC682BC1E22}">
      <dgm:prSet/>
      <dgm:spPr/>
      <dgm:t>
        <a:bodyPr/>
        <a:lstStyle/>
        <a:p>
          <a:pPr rtl="1"/>
          <a:endParaRPr lang="ar-EG"/>
        </a:p>
      </dgm:t>
    </dgm:pt>
    <dgm:pt modelId="{7B56A188-E427-41BB-92D3-19B1572E2012}" type="sibTrans" cxnId="{46A2ECB0-B25E-48EF-8D5A-6AC682BC1E22}">
      <dgm:prSet/>
      <dgm:spPr/>
      <dgm:t>
        <a:bodyPr/>
        <a:lstStyle/>
        <a:p>
          <a:pPr rtl="1"/>
          <a:endParaRPr lang="ar-EG"/>
        </a:p>
      </dgm:t>
    </dgm:pt>
    <dgm:pt modelId="{81A275C9-FA77-42A0-91C6-9C58DC69353E}" type="pres">
      <dgm:prSet presAssocID="{B445F152-A85C-4036-B40F-506FA0E7AFE2}" presName="Name0" presStyleCnt="0">
        <dgm:presLayoutVars>
          <dgm:chPref val="1"/>
          <dgm:dir/>
          <dgm:animOne val="branch"/>
          <dgm:animLvl val="lvl"/>
          <dgm:resizeHandles val="exact"/>
        </dgm:presLayoutVars>
      </dgm:prSet>
      <dgm:spPr/>
    </dgm:pt>
    <dgm:pt modelId="{D18FC27B-42B0-46FB-BD5D-A77068F2A57E}" type="pres">
      <dgm:prSet presAssocID="{7C7D4372-B13E-4240-BF83-D74AC39EBCA2}" presName="root1" presStyleCnt="0"/>
      <dgm:spPr/>
    </dgm:pt>
    <dgm:pt modelId="{A710FEF7-94F8-44AD-914A-AC60DB107476}" type="pres">
      <dgm:prSet presAssocID="{7C7D4372-B13E-4240-BF83-D74AC39EBCA2}" presName="LevelOneTextNode" presStyleLbl="node0" presStyleIdx="0" presStyleCnt="1" custScaleX="159155" custLinFactNeighborX="-5341" custLinFactNeighborY="828">
        <dgm:presLayoutVars>
          <dgm:chPref val="3"/>
        </dgm:presLayoutVars>
      </dgm:prSet>
      <dgm:spPr/>
    </dgm:pt>
    <dgm:pt modelId="{F013C7A2-D57D-4472-B662-57E1087CF960}" type="pres">
      <dgm:prSet presAssocID="{7C7D4372-B13E-4240-BF83-D74AC39EBCA2}" presName="level2hierChild" presStyleCnt="0"/>
      <dgm:spPr/>
    </dgm:pt>
    <dgm:pt modelId="{9FC9B5B0-200F-4248-A445-DE6C24DCE271}" type="pres">
      <dgm:prSet presAssocID="{D1501BBA-655A-4D77-BCFE-B5445BF51208}" presName="conn2-1" presStyleLbl="parChTrans1D2" presStyleIdx="0" presStyleCnt="4"/>
      <dgm:spPr/>
    </dgm:pt>
    <dgm:pt modelId="{3600E43F-E7E5-4114-A894-DFDDAC30BE98}" type="pres">
      <dgm:prSet presAssocID="{D1501BBA-655A-4D77-BCFE-B5445BF51208}" presName="connTx" presStyleLbl="parChTrans1D2" presStyleIdx="0" presStyleCnt="4"/>
      <dgm:spPr/>
    </dgm:pt>
    <dgm:pt modelId="{61CBA28D-0770-4257-B13E-4E1281460E0D}" type="pres">
      <dgm:prSet presAssocID="{D99BA8F8-FD6C-4949-8193-5D4F172B531B}" presName="root2" presStyleCnt="0"/>
      <dgm:spPr/>
    </dgm:pt>
    <dgm:pt modelId="{722D6236-145E-461B-B42B-E6EB9E0EFE0B}" type="pres">
      <dgm:prSet presAssocID="{D99BA8F8-FD6C-4949-8193-5D4F172B531B}" presName="LevelTwoTextNode" presStyleLbl="node2" presStyleIdx="0" presStyleCnt="4" custLinFactNeighborX="-933" custLinFactNeighborY="0">
        <dgm:presLayoutVars>
          <dgm:chPref val="3"/>
        </dgm:presLayoutVars>
      </dgm:prSet>
      <dgm:spPr/>
    </dgm:pt>
    <dgm:pt modelId="{6C3181DB-EE08-44CA-947E-BE8CC59EBB54}" type="pres">
      <dgm:prSet presAssocID="{D99BA8F8-FD6C-4949-8193-5D4F172B531B}" presName="level3hierChild" presStyleCnt="0"/>
      <dgm:spPr/>
    </dgm:pt>
    <dgm:pt modelId="{11E4226E-B287-45D7-9603-591FDA914A10}" type="pres">
      <dgm:prSet presAssocID="{00603935-7D1B-48CE-B4B0-EADFADBE0A39}" presName="conn2-1" presStyleLbl="parChTrans1D3" presStyleIdx="0" presStyleCnt="3"/>
      <dgm:spPr/>
    </dgm:pt>
    <dgm:pt modelId="{2F53CD89-B7D1-4112-82FA-F8BCD1D4BD0F}" type="pres">
      <dgm:prSet presAssocID="{00603935-7D1B-48CE-B4B0-EADFADBE0A39}" presName="connTx" presStyleLbl="parChTrans1D3" presStyleIdx="0" presStyleCnt="3"/>
      <dgm:spPr/>
    </dgm:pt>
    <dgm:pt modelId="{EB3848AB-B2F9-4560-A526-D79DFDEEBD6F}" type="pres">
      <dgm:prSet presAssocID="{3B377846-CD1D-4D13-9BCD-DEE541207525}" presName="root2" presStyleCnt="0"/>
      <dgm:spPr/>
    </dgm:pt>
    <dgm:pt modelId="{EDD1E443-CC8E-4B53-9705-BA9718541A86}" type="pres">
      <dgm:prSet presAssocID="{3B377846-CD1D-4D13-9BCD-DEE541207525}" presName="LevelTwoTextNode" presStyleLbl="node3" presStyleIdx="0" presStyleCnt="3" custLinFactNeighborX="-454" custLinFactNeighborY="6">
        <dgm:presLayoutVars>
          <dgm:chPref val="3"/>
        </dgm:presLayoutVars>
      </dgm:prSet>
      <dgm:spPr/>
    </dgm:pt>
    <dgm:pt modelId="{7C3EB84E-829E-4536-ADCF-41F010CB359A}" type="pres">
      <dgm:prSet presAssocID="{3B377846-CD1D-4D13-9BCD-DEE541207525}" presName="level3hierChild" presStyleCnt="0"/>
      <dgm:spPr/>
    </dgm:pt>
    <dgm:pt modelId="{83804DF5-108B-4A83-A397-8FA387C31229}" type="pres">
      <dgm:prSet presAssocID="{5C199C45-BD48-48D9-8804-6A484E5F9460}" presName="conn2-1" presStyleLbl="parChTrans1D2" presStyleIdx="1" presStyleCnt="4"/>
      <dgm:spPr/>
    </dgm:pt>
    <dgm:pt modelId="{DEBB59F0-4920-4AEB-8019-6288B3FB4317}" type="pres">
      <dgm:prSet presAssocID="{5C199C45-BD48-48D9-8804-6A484E5F9460}" presName="connTx" presStyleLbl="parChTrans1D2" presStyleIdx="1" presStyleCnt="4"/>
      <dgm:spPr/>
    </dgm:pt>
    <dgm:pt modelId="{B4B330C1-B954-47DF-BA5F-9DFDBF6276FE}" type="pres">
      <dgm:prSet presAssocID="{CBF5B8CB-DC02-4C70-B1DF-DA4AF782988E}" presName="root2" presStyleCnt="0"/>
      <dgm:spPr/>
    </dgm:pt>
    <dgm:pt modelId="{27C24732-4728-409D-90DF-B3D3C9F8BF6E}" type="pres">
      <dgm:prSet presAssocID="{CBF5B8CB-DC02-4C70-B1DF-DA4AF782988E}" presName="LevelTwoTextNode" presStyleLbl="node2" presStyleIdx="1" presStyleCnt="4">
        <dgm:presLayoutVars>
          <dgm:chPref val="3"/>
        </dgm:presLayoutVars>
      </dgm:prSet>
      <dgm:spPr/>
    </dgm:pt>
    <dgm:pt modelId="{AE5DA9F0-6145-49AD-9219-36054A2F5FF1}" type="pres">
      <dgm:prSet presAssocID="{CBF5B8CB-DC02-4C70-B1DF-DA4AF782988E}" presName="level3hierChild" presStyleCnt="0"/>
      <dgm:spPr/>
    </dgm:pt>
    <dgm:pt modelId="{1726CA39-790A-4194-ACDA-15862F5FA7BC}" type="pres">
      <dgm:prSet presAssocID="{B916593A-B77B-4EF1-851F-A65DC9E029E8}" presName="conn2-1" presStyleLbl="parChTrans1D3" presStyleIdx="1" presStyleCnt="3"/>
      <dgm:spPr/>
    </dgm:pt>
    <dgm:pt modelId="{6A010F19-2D77-478F-8841-FEAEA1BC13FA}" type="pres">
      <dgm:prSet presAssocID="{B916593A-B77B-4EF1-851F-A65DC9E029E8}" presName="connTx" presStyleLbl="parChTrans1D3" presStyleIdx="1" presStyleCnt="3"/>
      <dgm:spPr/>
    </dgm:pt>
    <dgm:pt modelId="{359D30FA-139C-434A-9E54-E961687C1132}" type="pres">
      <dgm:prSet presAssocID="{58C148AB-1BC1-471D-8EF8-342CE3D51F58}" presName="root2" presStyleCnt="0"/>
      <dgm:spPr/>
    </dgm:pt>
    <dgm:pt modelId="{0EF04C04-9DD1-4B3A-8CD2-C26E8F52FEAF}" type="pres">
      <dgm:prSet presAssocID="{58C148AB-1BC1-471D-8EF8-342CE3D51F58}" presName="LevelTwoTextNode" presStyleLbl="node3" presStyleIdx="1" presStyleCnt="3" custFlipHor="1" custScaleX="105457" custLinFactNeighborX="-906" custLinFactNeighborY="14">
        <dgm:presLayoutVars>
          <dgm:chPref val="3"/>
        </dgm:presLayoutVars>
      </dgm:prSet>
      <dgm:spPr/>
    </dgm:pt>
    <dgm:pt modelId="{166BBAEB-4CB5-4854-BDD6-C4B05BA58746}" type="pres">
      <dgm:prSet presAssocID="{58C148AB-1BC1-471D-8EF8-342CE3D51F58}" presName="level3hierChild" presStyleCnt="0"/>
      <dgm:spPr/>
    </dgm:pt>
    <dgm:pt modelId="{074CCC7A-0D11-459A-8BB0-FA06E51DBC09}" type="pres">
      <dgm:prSet presAssocID="{67314972-DD2D-426E-9E3D-B87CCD580EB7}" presName="conn2-1" presStyleLbl="parChTrans1D2" presStyleIdx="2" presStyleCnt="4"/>
      <dgm:spPr/>
    </dgm:pt>
    <dgm:pt modelId="{587BC733-858D-4803-A14D-ADC624F0E744}" type="pres">
      <dgm:prSet presAssocID="{67314972-DD2D-426E-9E3D-B87CCD580EB7}" presName="connTx" presStyleLbl="parChTrans1D2" presStyleIdx="2" presStyleCnt="4"/>
      <dgm:spPr/>
    </dgm:pt>
    <dgm:pt modelId="{3AA996D3-5628-48D6-A53E-26993BE08DDD}" type="pres">
      <dgm:prSet presAssocID="{C0FBA979-32D0-48D3-8C6B-0E61DD16554B}" presName="root2" presStyleCnt="0"/>
      <dgm:spPr/>
    </dgm:pt>
    <dgm:pt modelId="{1A5A24A2-9E26-4E2F-B7E0-AB8821C34C50}" type="pres">
      <dgm:prSet presAssocID="{C0FBA979-32D0-48D3-8C6B-0E61DD16554B}" presName="LevelTwoTextNode" presStyleLbl="node2" presStyleIdx="2" presStyleCnt="4" custScaleX="98911" custLinFactNeighborX="-933" custLinFactNeighborY="-3061">
        <dgm:presLayoutVars>
          <dgm:chPref val="3"/>
        </dgm:presLayoutVars>
      </dgm:prSet>
      <dgm:spPr/>
    </dgm:pt>
    <dgm:pt modelId="{22885155-8C5B-44FC-8612-E5249DA72699}" type="pres">
      <dgm:prSet presAssocID="{C0FBA979-32D0-48D3-8C6B-0E61DD16554B}" presName="level3hierChild" presStyleCnt="0"/>
      <dgm:spPr/>
    </dgm:pt>
    <dgm:pt modelId="{15D17701-E136-463A-9301-2536CBA1A6F8}" type="pres">
      <dgm:prSet presAssocID="{A69BD639-1839-4B6F-B795-AEDC597279C6}" presName="conn2-1" presStyleLbl="parChTrans1D2" presStyleIdx="3" presStyleCnt="4"/>
      <dgm:spPr/>
    </dgm:pt>
    <dgm:pt modelId="{B82EDF29-15A6-46CC-A1BD-19CD6B2EDB64}" type="pres">
      <dgm:prSet presAssocID="{A69BD639-1839-4B6F-B795-AEDC597279C6}" presName="connTx" presStyleLbl="parChTrans1D2" presStyleIdx="3" presStyleCnt="4"/>
      <dgm:spPr/>
    </dgm:pt>
    <dgm:pt modelId="{D942190D-6FDE-4AD9-AC90-C6133CA9BC24}" type="pres">
      <dgm:prSet presAssocID="{05EEE87B-5C8B-4BA9-B4F1-76E3A063C361}" presName="root2" presStyleCnt="0"/>
      <dgm:spPr/>
    </dgm:pt>
    <dgm:pt modelId="{BBC2F71A-06FA-46DA-BFBE-0CC73A41B08A}" type="pres">
      <dgm:prSet presAssocID="{05EEE87B-5C8B-4BA9-B4F1-76E3A063C361}" presName="LevelTwoTextNode" presStyleLbl="node2" presStyleIdx="3" presStyleCnt="4" custLinFactNeighborX="-933" custLinFactNeighborY="0">
        <dgm:presLayoutVars>
          <dgm:chPref val="3"/>
        </dgm:presLayoutVars>
      </dgm:prSet>
      <dgm:spPr/>
    </dgm:pt>
    <dgm:pt modelId="{12EF2B75-CD77-4E2D-975B-B4566555702A}" type="pres">
      <dgm:prSet presAssocID="{05EEE87B-5C8B-4BA9-B4F1-76E3A063C361}" presName="level3hierChild" presStyleCnt="0"/>
      <dgm:spPr/>
    </dgm:pt>
    <dgm:pt modelId="{192FF5AE-DC3E-4F08-84DB-87EFB945D83C}" type="pres">
      <dgm:prSet presAssocID="{B89D29CB-009D-4FBC-885E-3F875683CCF3}" presName="conn2-1" presStyleLbl="parChTrans1D3" presStyleIdx="2" presStyleCnt="3"/>
      <dgm:spPr/>
    </dgm:pt>
    <dgm:pt modelId="{DDBB0EBA-F66D-49D3-9F1B-497883D38296}" type="pres">
      <dgm:prSet presAssocID="{B89D29CB-009D-4FBC-885E-3F875683CCF3}" presName="connTx" presStyleLbl="parChTrans1D3" presStyleIdx="2" presStyleCnt="3"/>
      <dgm:spPr/>
    </dgm:pt>
    <dgm:pt modelId="{6142A3D0-98B4-4380-B991-888A8B077509}" type="pres">
      <dgm:prSet presAssocID="{0CB780BB-4C3D-4AF7-BDF3-5A5E9A5A382C}" presName="root2" presStyleCnt="0"/>
      <dgm:spPr/>
    </dgm:pt>
    <dgm:pt modelId="{B1DCACAF-1278-4438-BC3A-F90C11BAE0BF}" type="pres">
      <dgm:prSet presAssocID="{0CB780BB-4C3D-4AF7-BDF3-5A5E9A5A382C}" presName="LevelTwoTextNode" presStyleLbl="node3" presStyleIdx="2" presStyleCnt="3" custLinFactNeighborX="1410" custLinFactNeighborY="1">
        <dgm:presLayoutVars>
          <dgm:chPref val="3"/>
        </dgm:presLayoutVars>
      </dgm:prSet>
      <dgm:spPr/>
    </dgm:pt>
    <dgm:pt modelId="{F9802C51-0F95-4434-BCF3-0D9342BB2AA3}" type="pres">
      <dgm:prSet presAssocID="{0CB780BB-4C3D-4AF7-BDF3-5A5E9A5A382C}" presName="level3hierChild" presStyleCnt="0"/>
      <dgm:spPr/>
    </dgm:pt>
  </dgm:ptLst>
  <dgm:cxnLst>
    <dgm:cxn modelId="{8BBBFB00-10E9-4CD5-AF7A-FA63596E0405}" type="presOf" srcId="{B445F152-A85C-4036-B40F-506FA0E7AFE2}" destId="{81A275C9-FA77-42A0-91C6-9C58DC69353E}" srcOrd="0" destOrd="0" presId="urn:microsoft.com/office/officeart/2008/layout/HorizontalMultiLevelHierarchy"/>
    <dgm:cxn modelId="{00947218-1FCA-489C-A498-4EFB2ACCB11F}" srcId="{7C7D4372-B13E-4240-BF83-D74AC39EBCA2}" destId="{05EEE87B-5C8B-4BA9-B4F1-76E3A063C361}" srcOrd="3" destOrd="0" parTransId="{A69BD639-1839-4B6F-B795-AEDC597279C6}" sibTransId="{8B7F381D-2DD0-483F-9392-EF6AB18D18B0}"/>
    <dgm:cxn modelId="{771C801B-05F5-4DB7-A5D2-A34D58BC99B7}" srcId="{B445F152-A85C-4036-B40F-506FA0E7AFE2}" destId="{7C7D4372-B13E-4240-BF83-D74AC39EBCA2}" srcOrd="0" destOrd="0" parTransId="{0BBFDAEB-22CD-4264-8E11-0723AE655774}" sibTransId="{F609E858-1684-4ED8-92A5-9CB39E14BBCC}"/>
    <dgm:cxn modelId="{3C206B21-A191-44CF-A6B2-B020BC01D12A}" type="presOf" srcId="{A69BD639-1839-4B6F-B795-AEDC597279C6}" destId="{15D17701-E136-463A-9301-2536CBA1A6F8}" srcOrd="0" destOrd="0" presId="urn:microsoft.com/office/officeart/2008/layout/HorizontalMultiLevelHierarchy"/>
    <dgm:cxn modelId="{530F8D3C-59E7-4C17-AB12-E3623DD2FE74}" type="presOf" srcId="{67314972-DD2D-426E-9E3D-B87CCD580EB7}" destId="{587BC733-858D-4803-A14D-ADC624F0E744}" srcOrd="1" destOrd="0" presId="urn:microsoft.com/office/officeart/2008/layout/HorizontalMultiLevelHierarchy"/>
    <dgm:cxn modelId="{443B4C5D-86D9-4709-9A65-4ACF61A6FFA5}" srcId="{05EEE87B-5C8B-4BA9-B4F1-76E3A063C361}" destId="{0CB780BB-4C3D-4AF7-BDF3-5A5E9A5A382C}" srcOrd="0" destOrd="0" parTransId="{B89D29CB-009D-4FBC-885E-3F875683CCF3}" sibTransId="{387F54C0-53D0-478D-9B73-7FD2C3F65E75}"/>
    <dgm:cxn modelId="{776A1F63-116D-468E-B089-3F1388D7C6A9}" srcId="{D99BA8F8-FD6C-4949-8193-5D4F172B531B}" destId="{3B377846-CD1D-4D13-9BCD-DEE541207525}" srcOrd="0" destOrd="0" parTransId="{00603935-7D1B-48CE-B4B0-EADFADBE0A39}" sibTransId="{7EA8755B-85D9-49E8-9A5B-995D1FAE0DE1}"/>
    <dgm:cxn modelId="{365BE348-1171-441E-9062-3E73ABE45053}" type="presOf" srcId="{B89D29CB-009D-4FBC-885E-3F875683CCF3}" destId="{DDBB0EBA-F66D-49D3-9F1B-497883D38296}" srcOrd="1" destOrd="0" presId="urn:microsoft.com/office/officeart/2008/layout/HorizontalMultiLevelHierarchy"/>
    <dgm:cxn modelId="{AFEFE16B-2DC5-424F-A590-27507697DD7D}" type="presOf" srcId="{0CB780BB-4C3D-4AF7-BDF3-5A5E9A5A382C}" destId="{B1DCACAF-1278-4438-BC3A-F90C11BAE0BF}" srcOrd="0" destOrd="0" presId="urn:microsoft.com/office/officeart/2008/layout/HorizontalMultiLevelHierarchy"/>
    <dgm:cxn modelId="{CC319E4D-5F87-4DF2-AC79-8BDEB5EE0E04}" srcId="{CBF5B8CB-DC02-4C70-B1DF-DA4AF782988E}" destId="{58C148AB-1BC1-471D-8EF8-342CE3D51F58}" srcOrd="0" destOrd="0" parTransId="{B916593A-B77B-4EF1-851F-A65DC9E029E8}" sibTransId="{309CD355-0CEE-4460-87D6-817AEBA65E9B}"/>
    <dgm:cxn modelId="{70317B6F-77C5-439D-A472-BD4F320FBC7D}" type="presOf" srcId="{CBF5B8CB-DC02-4C70-B1DF-DA4AF782988E}" destId="{27C24732-4728-409D-90DF-B3D3C9F8BF6E}" srcOrd="0" destOrd="0" presId="urn:microsoft.com/office/officeart/2008/layout/HorizontalMultiLevelHierarchy"/>
    <dgm:cxn modelId="{C7176D73-8467-487B-A92B-0867AD903375}" type="presOf" srcId="{7C7D4372-B13E-4240-BF83-D74AC39EBCA2}" destId="{A710FEF7-94F8-44AD-914A-AC60DB107476}" srcOrd="0" destOrd="0" presId="urn:microsoft.com/office/officeart/2008/layout/HorizontalMultiLevelHierarchy"/>
    <dgm:cxn modelId="{61257C74-9CE4-40F6-B1E2-CA4D40EB7464}" type="presOf" srcId="{00603935-7D1B-48CE-B4B0-EADFADBE0A39}" destId="{2F53CD89-B7D1-4112-82FA-F8BCD1D4BD0F}" srcOrd="1" destOrd="0" presId="urn:microsoft.com/office/officeart/2008/layout/HorizontalMultiLevelHierarchy"/>
    <dgm:cxn modelId="{254CAC54-9678-4EDE-BD99-58428CEF4772}" type="presOf" srcId="{B916593A-B77B-4EF1-851F-A65DC9E029E8}" destId="{1726CA39-790A-4194-ACDA-15862F5FA7BC}" srcOrd="0" destOrd="0" presId="urn:microsoft.com/office/officeart/2008/layout/HorizontalMultiLevelHierarchy"/>
    <dgm:cxn modelId="{406EC476-627C-461D-8474-335B5C8EBF4B}" type="presOf" srcId="{67314972-DD2D-426E-9E3D-B87CCD580EB7}" destId="{074CCC7A-0D11-459A-8BB0-FA06E51DBC09}" srcOrd="0" destOrd="0" presId="urn:microsoft.com/office/officeart/2008/layout/HorizontalMultiLevelHierarchy"/>
    <dgm:cxn modelId="{6DF49A77-AEEE-4D69-B028-D462A0108429}" type="presOf" srcId="{58C148AB-1BC1-471D-8EF8-342CE3D51F58}" destId="{0EF04C04-9DD1-4B3A-8CD2-C26E8F52FEAF}" srcOrd="0" destOrd="0" presId="urn:microsoft.com/office/officeart/2008/layout/HorizontalMultiLevelHierarchy"/>
    <dgm:cxn modelId="{2937908F-8EEE-4AA1-88D0-10885762AE01}" type="presOf" srcId="{D1501BBA-655A-4D77-BCFE-B5445BF51208}" destId="{3600E43F-E7E5-4114-A894-DFDDAC30BE98}" srcOrd="1" destOrd="0" presId="urn:microsoft.com/office/officeart/2008/layout/HorizontalMultiLevelHierarchy"/>
    <dgm:cxn modelId="{99252995-09E4-43BB-8ACF-4C86672191E1}" srcId="{7C7D4372-B13E-4240-BF83-D74AC39EBCA2}" destId="{D99BA8F8-FD6C-4949-8193-5D4F172B531B}" srcOrd="0" destOrd="0" parTransId="{D1501BBA-655A-4D77-BCFE-B5445BF51208}" sibTransId="{542F60F1-3BA0-4F83-89B5-BDFAAD223D33}"/>
    <dgm:cxn modelId="{3B8CB2AA-E447-4A0A-8965-E74F02784999}" type="presOf" srcId="{B89D29CB-009D-4FBC-885E-3F875683CCF3}" destId="{192FF5AE-DC3E-4F08-84DB-87EFB945D83C}" srcOrd="0" destOrd="0" presId="urn:microsoft.com/office/officeart/2008/layout/HorizontalMultiLevelHierarchy"/>
    <dgm:cxn modelId="{A153F0AE-9531-4AAD-8107-B550CAAA8203}" srcId="{7C7D4372-B13E-4240-BF83-D74AC39EBCA2}" destId="{C0FBA979-32D0-48D3-8C6B-0E61DD16554B}" srcOrd="2" destOrd="0" parTransId="{67314972-DD2D-426E-9E3D-B87CCD580EB7}" sibTransId="{DCBFF7AA-9490-47BB-953F-909F76189445}"/>
    <dgm:cxn modelId="{46A2ECB0-B25E-48EF-8D5A-6AC682BC1E22}" srcId="{7C7D4372-B13E-4240-BF83-D74AC39EBCA2}" destId="{CBF5B8CB-DC02-4C70-B1DF-DA4AF782988E}" srcOrd="1" destOrd="0" parTransId="{5C199C45-BD48-48D9-8804-6A484E5F9460}" sibTransId="{7B56A188-E427-41BB-92D3-19B1572E2012}"/>
    <dgm:cxn modelId="{1A8130B2-DF8E-46DB-97D6-1D7266533004}" type="presOf" srcId="{C0FBA979-32D0-48D3-8C6B-0E61DD16554B}" destId="{1A5A24A2-9E26-4E2F-B7E0-AB8821C34C50}" srcOrd="0" destOrd="0" presId="urn:microsoft.com/office/officeart/2008/layout/HorizontalMultiLevelHierarchy"/>
    <dgm:cxn modelId="{435F24BD-4AF0-448E-B355-D9CA284DBEEC}" type="presOf" srcId="{00603935-7D1B-48CE-B4B0-EADFADBE0A39}" destId="{11E4226E-B287-45D7-9603-591FDA914A10}" srcOrd="0" destOrd="0" presId="urn:microsoft.com/office/officeart/2008/layout/HorizontalMultiLevelHierarchy"/>
    <dgm:cxn modelId="{09F745C0-A1DA-4863-911C-E55702BBAF89}" type="presOf" srcId="{5C199C45-BD48-48D9-8804-6A484E5F9460}" destId="{83804DF5-108B-4A83-A397-8FA387C31229}" srcOrd="0" destOrd="0" presId="urn:microsoft.com/office/officeart/2008/layout/HorizontalMultiLevelHierarchy"/>
    <dgm:cxn modelId="{AC2CC2C5-8ED2-4CDC-9BD2-DEC76B0FC02B}" type="presOf" srcId="{3B377846-CD1D-4D13-9BCD-DEE541207525}" destId="{EDD1E443-CC8E-4B53-9705-BA9718541A86}" srcOrd="0" destOrd="0" presId="urn:microsoft.com/office/officeart/2008/layout/HorizontalMultiLevelHierarchy"/>
    <dgm:cxn modelId="{F4EFA9CD-1831-4C4F-BBA2-E7DA0C82F403}" type="presOf" srcId="{B916593A-B77B-4EF1-851F-A65DC9E029E8}" destId="{6A010F19-2D77-478F-8841-FEAEA1BC13FA}" srcOrd="1" destOrd="0" presId="urn:microsoft.com/office/officeart/2008/layout/HorizontalMultiLevelHierarchy"/>
    <dgm:cxn modelId="{705283CF-E6C1-412E-9A29-43D82ACAA64F}" type="presOf" srcId="{5C199C45-BD48-48D9-8804-6A484E5F9460}" destId="{DEBB59F0-4920-4AEB-8019-6288B3FB4317}" srcOrd="1" destOrd="0" presId="urn:microsoft.com/office/officeart/2008/layout/HorizontalMultiLevelHierarchy"/>
    <dgm:cxn modelId="{F91A99D7-0696-42D8-AD35-778846DABC30}" type="presOf" srcId="{D99BA8F8-FD6C-4949-8193-5D4F172B531B}" destId="{722D6236-145E-461B-B42B-E6EB9E0EFE0B}" srcOrd="0" destOrd="0" presId="urn:microsoft.com/office/officeart/2008/layout/HorizontalMultiLevelHierarchy"/>
    <dgm:cxn modelId="{AD588DDE-7DC0-416F-BFF1-D9DF215D4006}" type="presOf" srcId="{05EEE87B-5C8B-4BA9-B4F1-76E3A063C361}" destId="{BBC2F71A-06FA-46DA-BFBE-0CC73A41B08A}" srcOrd="0" destOrd="0" presId="urn:microsoft.com/office/officeart/2008/layout/HorizontalMultiLevelHierarchy"/>
    <dgm:cxn modelId="{BD2506E7-BA9F-4F76-AFD1-63CB531FE997}" type="presOf" srcId="{A69BD639-1839-4B6F-B795-AEDC597279C6}" destId="{B82EDF29-15A6-46CC-A1BD-19CD6B2EDB64}" srcOrd="1" destOrd="0" presId="urn:microsoft.com/office/officeart/2008/layout/HorizontalMultiLevelHierarchy"/>
    <dgm:cxn modelId="{DAC9DEF5-222B-4C32-A1DD-3905B35619CA}" type="presOf" srcId="{D1501BBA-655A-4D77-BCFE-B5445BF51208}" destId="{9FC9B5B0-200F-4248-A445-DE6C24DCE271}" srcOrd="0" destOrd="0" presId="urn:microsoft.com/office/officeart/2008/layout/HorizontalMultiLevelHierarchy"/>
    <dgm:cxn modelId="{F01D30A2-1793-4495-94B1-85FBBA19BCE5}" type="presParOf" srcId="{81A275C9-FA77-42A0-91C6-9C58DC69353E}" destId="{D18FC27B-42B0-46FB-BD5D-A77068F2A57E}" srcOrd="0" destOrd="0" presId="urn:microsoft.com/office/officeart/2008/layout/HorizontalMultiLevelHierarchy"/>
    <dgm:cxn modelId="{95EDEE8C-057D-4610-BF92-30D7ABCF8AE8}" type="presParOf" srcId="{D18FC27B-42B0-46FB-BD5D-A77068F2A57E}" destId="{A710FEF7-94F8-44AD-914A-AC60DB107476}" srcOrd="0" destOrd="0" presId="urn:microsoft.com/office/officeart/2008/layout/HorizontalMultiLevelHierarchy"/>
    <dgm:cxn modelId="{A1ED07D9-2374-4EB7-AD37-C2F5DF662A1D}" type="presParOf" srcId="{D18FC27B-42B0-46FB-BD5D-A77068F2A57E}" destId="{F013C7A2-D57D-4472-B662-57E1087CF960}" srcOrd="1" destOrd="0" presId="urn:microsoft.com/office/officeart/2008/layout/HorizontalMultiLevelHierarchy"/>
    <dgm:cxn modelId="{F037806F-D77D-472A-AFFD-9161DFED82B7}" type="presParOf" srcId="{F013C7A2-D57D-4472-B662-57E1087CF960}" destId="{9FC9B5B0-200F-4248-A445-DE6C24DCE271}" srcOrd="0" destOrd="0" presId="urn:microsoft.com/office/officeart/2008/layout/HorizontalMultiLevelHierarchy"/>
    <dgm:cxn modelId="{F467CB34-4E29-4FDA-9BE6-01C0E983EEC3}" type="presParOf" srcId="{9FC9B5B0-200F-4248-A445-DE6C24DCE271}" destId="{3600E43F-E7E5-4114-A894-DFDDAC30BE98}" srcOrd="0" destOrd="0" presId="urn:microsoft.com/office/officeart/2008/layout/HorizontalMultiLevelHierarchy"/>
    <dgm:cxn modelId="{10804B82-F79E-4EC9-90A0-93964D6653CF}" type="presParOf" srcId="{F013C7A2-D57D-4472-B662-57E1087CF960}" destId="{61CBA28D-0770-4257-B13E-4E1281460E0D}" srcOrd="1" destOrd="0" presId="urn:microsoft.com/office/officeart/2008/layout/HorizontalMultiLevelHierarchy"/>
    <dgm:cxn modelId="{48B81512-D09D-4E63-A801-3DD32236F95D}" type="presParOf" srcId="{61CBA28D-0770-4257-B13E-4E1281460E0D}" destId="{722D6236-145E-461B-B42B-E6EB9E0EFE0B}" srcOrd="0" destOrd="0" presId="urn:microsoft.com/office/officeart/2008/layout/HorizontalMultiLevelHierarchy"/>
    <dgm:cxn modelId="{9A0BEC10-6184-4B41-A569-B6C30151163A}" type="presParOf" srcId="{61CBA28D-0770-4257-B13E-4E1281460E0D}" destId="{6C3181DB-EE08-44CA-947E-BE8CC59EBB54}" srcOrd="1" destOrd="0" presId="urn:microsoft.com/office/officeart/2008/layout/HorizontalMultiLevelHierarchy"/>
    <dgm:cxn modelId="{F8725A29-706E-4F0A-8AA4-B8252749BCC3}" type="presParOf" srcId="{6C3181DB-EE08-44CA-947E-BE8CC59EBB54}" destId="{11E4226E-B287-45D7-9603-591FDA914A10}" srcOrd="0" destOrd="0" presId="urn:microsoft.com/office/officeart/2008/layout/HorizontalMultiLevelHierarchy"/>
    <dgm:cxn modelId="{6916B7C3-64F5-4D55-B655-F251A83148EB}" type="presParOf" srcId="{11E4226E-B287-45D7-9603-591FDA914A10}" destId="{2F53CD89-B7D1-4112-82FA-F8BCD1D4BD0F}" srcOrd="0" destOrd="0" presId="urn:microsoft.com/office/officeart/2008/layout/HorizontalMultiLevelHierarchy"/>
    <dgm:cxn modelId="{9C2A5774-6745-4EA3-BD0C-95EB0EAE6759}" type="presParOf" srcId="{6C3181DB-EE08-44CA-947E-BE8CC59EBB54}" destId="{EB3848AB-B2F9-4560-A526-D79DFDEEBD6F}" srcOrd="1" destOrd="0" presId="urn:microsoft.com/office/officeart/2008/layout/HorizontalMultiLevelHierarchy"/>
    <dgm:cxn modelId="{BA5E177B-276B-4D83-8353-BBD73686BA6F}" type="presParOf" srcId="{EB3848AB-B2F9-4560-A526-D79DFDEEBD6F}" destId="{EDD1E443-CC8E-4B53-9705-BA9718541A86}" srcOrd="0" destOrd="0" presId="urn:microsoft.com/office/officeart/2008/layout/HorizontalMultiLevelHierarchy"/>
    <dgm:cxn modelId="{F7F87A38-E73B-4A09-972D-C7EDAC17EDB7}" type="presParOf" srcId="{EB3848AB-B2F9-4560-A526-D79DFDEEBD6F}" destId="{7C3EB84E-829E-4536-ADCF-41F010CB359A}" srcOrd="1" destOrd="0" presId="urn:microsoft.com/office/officeart/2008/layout/HorizontalMultiLevelHierarchy"/>
    <dgm:cxn modelId="{CB0D93C4-28B3-412B-AB4E-E011F5B8D4F7}" type="presParOf" srcId="{F013C7A2-D57D-4472-B662-57E1087CF960}" destId="{83804DF5-108B-4A83-A397-8FA387C31229}" srcOrd="2" destOrd="0" presId="urn:microsoft.com/office/officeart/2008/layout/HorizontalMultiLevelHierarchy"/>
    <dgm:cxn modelId="{6578C2FE-4306-402B-AA67-987B3814C287}" type="presParOf" srcId="{83804DF5-108B-4A83-A397-8FA387C31229}" destId="{DEBB59F0-4920-4AEB-8019-6288B3FB4317}" srcOrd="0" destOrd="0" presId="urn:microsoft.com/office/officeart/2008/layout/HorizontalMultiLevelHierarchy"/>
    <dgm:cxn modelId="{12A78F9C-75AA-4FA1-9D29-1CAE20466CB4}" type="presParOf" srcId="{F013C7A2-D57D-4472-B662-57E1087CF960}" destId="{B4B330C1-B954-47DF-BA5F-9DFDBF6276FE}" srcOrd="3" destOrd="0" presId="urn:microsoft.com/office/officeart/2008/layout/HorizontalMultiLevelHierarchy"/>
    <dgm:cxn modelId="{9708749C-B220-4152-BF83-0DFEF9D62F27}" type="presParOf" srcId="{B4B330C1-B954-47DF-BA5F-9DFDBF6276FE}" destId="{27C24732-4728-409D-90DF-B3D3C9F8BF6E}" srcOrd="0" destOrd="0" presId="urn:microsoft.com/office/officeart/2008/layout/HorizontalMultiLevelHierarchy"/>
    <dgm:cxn modelId="{135CEBBA-34DF-4BE5-847B-E17CD055115E}" type="presParOf" srcId="{B4B330C1-B954-47DF-BA5F-9DFDBF6276FE}" destId="{AE5DA9F0-6145-49AD-9219-36054A2F5FF1}" srcOrd="1" destOrd="0" presId="urn:microsoft.com/office/officeart/2008/layout/HorizontalMultiLevelHierarchy"/>
    <dgm:cxn modelId="{1DA7C37B-060F-4FC1-BAF0-D89696CE5195}" type="presParOf" srcId="{AE5DA9F0-6145-49AD-9219-36054A2F5FF1}" destId="{1726CA39-790A-4194-ACDA-15862F5FA7BC}" srcOrd="0" destOrd="0" presId="urn:microsoft.com/office/officeart/2008/layout/HorizontalMultiLevelHierarchy"/>
    <dgm:cxn modelId="{BC00332D-D50A-4227-AFAB-6BF006CEE6FE}" type="presParOf" srcId="{1726CA39-790A-4194-ACDA-15862F5FA7BC}" destId="{6A010F19-2D77-478F-8841-FEAEA1BC13FA}" srcOrd="0" destOrd="0" presId="urn:microsoft.com/office/officeart/2008/layout/HorizontalMultiLevelHierarchy"/>
    <dgm:cxn modelId="{76E26F4C-FE4C-4900-81AE-D463D9A4848C}" type="presParOf" srcId="{AE5DA9F0-6145-49AD-9219-36054A2F5FF1}" destId="{359D30FA-139C-434A-9E54-E961687C1132}" srcOrd="1" destOrd="0" presId="urn:microsoft.com/office/officeart/2008/layout/HorizontalMultiLevelHierarchy"/>
    <dgm:cxn modelId="{11858EB6-1686-4C67-A11D-82F2DB4C8033}" type="presParOf" srcId="{359D30FA-139C-434A-9E54-E961687C1132}" destId="{0EF04C04-9DD1-4B3A-8CD2-C26E8F52FEAF}" srcOrd="0" destOrd="0" presId="urn:microsoft.com/office/officeart/2008/layout/HorizontalMultiLevelHierarchy"/>
    <dgm:cxn modelId="{F7BDBC46-DBDC-43C3-A117-09A3842D2055}" type="presParOf" srcId="{359D30FA-139C-434A-9E54-E961687C1132}" destId="{166BBAEB-4CB5-4854-BDD6-C4B05BA58746}" srcOrd="1" destOrd="0" presId="urn:microsoft.com/office/officeart/2008/layout/HorizontalMultiLevelHierarchy"/>
    <dgm:cxn modelId="{DA2A70B6-CB9A-4AAD-811A-D38B8B94D757}" type="presParOf" srcId="{F013C7A2-D57D-4472-B662-57E1087CF960}" destId="{074CCC7A-0D11-459A-8BB0-FA06E51DBC09}" srcOrd="4" destOrd="0" presId="urn:microsoft.com/office/officeart/2008/layout/HorizontalMultiLevelHierarchy"/>
    <dgm:cxn modelId="{72C1DE55-BE2F-41C2-A0B9-9A854CAC0B68}" type="presParOf" srcId="{074CCC7A-0D11-459A-8BB0-FA06E51DBC09}" destId="{587BC733-858D-4803-A14D-ADC624F0E744}" srcOrd="0" destOrd="0" presId="urn:microsoft.com/office/officeart/2008/layout/HorizontalMultiLevelHierarchy"/>
    <dgm:cxn modelId="{C62B4444-9369-4C03-9711-F90D4D82C218}" type="presParOf" srcId="{F013C7A2-D57D-4472-B662-57E1087CF960}" destId="{3AA996D3-5628-48D6-A53E-26993BE08DDD}" srcOrd="5" destOrd="0" presId="urn:microsoft.com/office/officeart/2008/layout/HorizontalMultiLevelHierarchy"/>
    <dgm:cxn modelId="{AA0E6F75-61AF-4398-BD02-F63720484F67}" type="presParOf" srcId="{3AA996D3-5628-48D6-A53E-26993BE08DDD}" destId="{1A5A24A2-9E26-4E2F-B7E0-AB8821C34C50}" srcOrd="0" destOrd="0" presId="urn:microsoft.com/office/officeart/2008/layout/HorizontalMultiLevelHierarchy"/>
    <dgm:cxn modelId="{B3903B50-8857-4D9F-904B-D984A8D0D7EA}" type="presParOf" srcId="{3AA996D3-5628-48D6-A53E-26993BE08DDD}" destId="{22885155-8C5B-44FC-8612-E5249DA72699}" srcOrd="1" destOrd="0" presId="urn:microsoft.com/office/officeart/2008/layout/HorizontalMultiLevelHierarchy"/>
    <dgm:cxn modelId="{E7EFC7B1-8417-42C0-8434-BC3D2B32DBE1}" type="presParOf" srcId="{F013C7A2-D57D-4472-B662-57E1087CF960}" destId="{15D17701-E136-463A-9301-2536CBA1A6F8}" srcOrd="6" destOrd="0" presId="urn:microsoft.com/office/officeart/2008/layout/HorizontalMultiLevelHierarchy"/>
    <dgm:cxn modelId="{B514095B-CB46-4750-B047-F0A84746F4FF}" type="presParOf" srcId="{15D17701-E136-463A-9301-2536CBA1A6F8}" destId="{B82EDF29-15A6-46CC-A1BD-19CD6B2EDB64}" srcOrd="0" destOrd="0" presId="urn:microsoft.com/office/officeart/2008/layout/HorizontalMultiLevelHierarchy"/>
    <dgm:cxn modelId="{BAEF1235-E6A8-4C0F-BCAC-57A819A5E1EF}" type="presParOf" srcId="{F013C7A2-D57D-4472-B662-57E1087CF960}" destId="{D942190D-6FDE-4AD9-AC90-C6133CA9BC24}" srcOrd="7" destOrd="0" presId="urn:microsoft.com/office/officeart/2008/layout/HorizontalMultiLevelHierarchy"/>
    <dgm:cxn modelId="{11626C5E-0910-4314-A866-6C64A38073F5}" type="presParOf" srcId="{D942190D-6FDE-4AD9-AC90-C6133CA9BC24}" destId="{BBC2F71A-06FA-46DA-BFBE-0CC73A41B08A}" srcOrd="0" destOrd="0" presId="urn:microsoft.com/office/officeart/2008/layout/HorizontalMultiLevelHierarchy"/>
    <dgm:cxn modelId="{60D1BE4A-8F16-4EE0-8904-A43E1CEDBF68}" type="presParOf" srcId="{D942190D-6FDE-4AD9-AC90-C6133CA9BC24}" destId="{12EF2B75-CD77-4E2D-975B-B4566555702A}" srcOrd="1" destOrd="0" presId="urn:microsoft.com/office/officeart/2008/layout/HorizontalMultiLevelHierarchy"/>
    <dgm:cxn modelId="{3F2D0691-F9E6-4F9B-A671-0EDDEFD5BC31}" type="presParOf" srcId="{12EF2B75-CD77-4E2D-975B-B4566555702A}" destId="{192FF5AE-DC3E-4F08-84DB-87EFB945D83C}" srcOrd="0" destOrd="0" presId="urn:microsoft.com/office/officeart/2008/layout/HorizontalMultiLevelHierarchy"/>
    <dgm:cxn modelId="{1B5A8851-EEA7-4C40-BAE4-407CF29D1557}" type="presParOf" srcId="{192FF5AE-DC3E-4F08-84DB-87EFB945D83C}" destId="{DDBB0EBA-F66D-49D3-9F1B-497883D38296}" srcOrd="0" destOrd="0" presId="urn:microsoft.com/office/officeart/2008/layout/HorizontalMultiLevelHierarchy"/>
    <dgm:cxn modelId="{1AC89247-B857-4215-B8D2-E5704F879304}" type="presParOf" srcId="{12EF2B75-CD77-4E2D-975B-B4566555702A}" destId="{6142A3D0-98B4-4380-B991-888A8B077509}" srcOrd="1" destOrd="0" presId="urn:microsoft.com/office/officeart/2008/layout/HorizontalMultiLevelHierarchy"/>
    <dgm:cxn modelId="{6B2A32DD-EEEE-455E-84DE-4CE2901F2A39}" type="presParOf" srcId="{6142A3D0-98B4-4380-B991-888A8B077509}" destId="{B1DCACAF-1278-4438-BC3A-F90C11BAE0BF}" srcOrd="0" destOrd="0" presId="urn:microsoft.com/office/officeart/2008/layout/HorizontalMultiLevelHierarchy"/>
    <dgm:cxn modelId="{A66ACA25-EE24-4C79-97E7-948D7E468186}" type="presParOf" srcId="{6142A3D0-98B4-4380-B991-888A8B077509}" destId="{F9802C51-0F95-4434-BCF3-0D9342BB2AA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3" qsCatId="simple" csTypeId="urn:microsoft.com/office/officeart/2005/8/colors/accent1_2#3" csCatId="accent1" phldr="1"/>
      <dgm:spPr/>
      <dgm:t>
        <a:bodyPr/>
        <a:lstStyle/>
        <a:p>
          <a:pPr rtl="1"/>
          <a:endParaRPr lang="ar-EG"/>
        </a:p>
      </dgm:t>
    </dgm:pt>
    <dgm:pt modelId="{AD8C7ADE-18FB-4563-93CE-29B782FF73B9}">
      <dgm:prSet phldrT="[نص]" custT="1"/>
      <dgm:spPr/>
      <dgm:t>
        <a:bodyPr/>
        <a:lstStyle/>
        <a:p>
          <a:pPr rtl="1"/>
          <a:r>
            <a:rPr lang="ar-EG" sz="3600" b="1">
              <a:latin typeface="Simplified Arabic" panose="02020603050405020304" pitchFamily="18" charset="-78"/>
              <a:cs typeface="Simplified Arabic" panose="02020603050405020304" pitchFamily="18" charset="-78"/>
            </a:rPr>
            <a:t>دور</a:t>
          </a:r>
          <a:r>
            <a:rPr lang="ar-EG" sz="3600" b="1" baseline="0">
              <a:latin typeface="Simplified Arabic" panose="02020603050405020304" pitchFamily="18" charset="-78"/>
              <a:cs typeface="Simplified Arabic" panose="02020603050405020304" pitchFamily="18" charset="-78"/>
            </a:rPr>
            <a:t> الإعلام الرقمي في التنمية المستدامة</a:t>
          </a:r>
          <a:endParaRPr lang="ar-EG" sz="3600" b="1">
            <a:latin typeface="Simplified Arabic" panose="02020603050405020304" pitchFamily="18" charset="-78"/>
            <a:cs typeface="Simplified Arabic" panose="02020603050405020304" pitchFamily="18" charset="-78"/>
          </a:endParaRP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مجالات التنمية المستدامة</a:t>
          </a: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800" b="1">
              <a:latin typeface="Simplified Arabic" panose="02020603050405020304" pitchFamily="18" charset="-78"/>
              <a:cs typeface="Simplified Arabic" panose="02020603050405020304" pitchFamily="18" charset="-78"/>
            </a:rPr>
            <a:t>الاجتماعية</a:t>
          </a: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800" b="1">
              <a:latin typeface="Simplified Arabic" panose="02020603050405020304" pitchFamily="18" charset="-78"/>
              <a:cs typeface="Simplified Arabic" panose="02020603050405020304" pitchFamily="18" charset="-78"/>
            </a:rPr>
            <a:t>الاقتصادية</a:t>
          </a: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أهداف</a:t>
          </a:r>
          <a:r>
            <a:rPr lang="ar-EG" sz="2400" b="1" baseline="0">
              <a:latin typeface="Simplified Arabic" panose="02020603050405020304" pitchFamily="18" charset="-78"/>
              <a:cs typeface="Simplified Arabic" panose="02020603050405020304" pitchFamily="18" charset="-78"/>
            </a:rPr>
            <a:t> التنمية المستدامة</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pPr rtl="1"/>
          <a:r>
            <a:rPr lang="ar-EG" sz="2000" b="1">
              <a:latin typeface="Simplified Arabic" panose="02020603050405020304" pitchFamily="18" charset="-78"/>
              <a:cs typeface="Simplified Arabic" panose="02020603050405020304" pitchFamily="18" charset="-78"/>
            </a:rPr>
            <a:t>التحول الرقمي في المؤسسات الإعلامية</a:t>
          </a: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0A8D0B0E-8EF7-415C-B984-ACEBDDC99E82}">
      <dgm:prSet custT="1"/>
      <dgm:spPr/>
      <dgm:t>
        <a:bodyPr/>
        <a:lstStyle/>
        <a:p>
          <a:pPr rtl="1"/>
          <a:r>
            <a:rPr lang="ar-EG" sz="3200" b="1">
              <a:latin typeface="Simplified Arabic" panose="02020603050405020304" pitchFamily="18" charset="-78"/>
              <a:cs typeface="Simplified Arabic" panose="02020603050405020304" pitchFamily="18" charset="-78"/>
            </a:rPr>
            <a:t>البيئية</a:t>
          </a: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172DFB6B-5911-4AA3-AB67-5DE0811F8896}">
      <dgm:prSet custT="1"/>
      <dgm:spPr/>
      <dgm:t>
        <a:bodyPr/>
        <a:lstStyle/>
        <a:p>
          <a:pPr rtl="1"/>
          <a:r>
            <a:rPr lang="ar-EG" sz="2400" b="1">
              <a:latin typeface="Simplified Arabic" panose="02020603050405020304" pitchFamily="18" charset="-78"/>
              <a:cs typeface="Simplified Arabic" panose="02020603050405020304" pitchFamily="18" charset="-78"/>
            </a:rPr>
            <a:t>خصائص التنمية المستدامة</a:t>
          </a:r>
        </a:p>
      </dgm:t>
    </dgm:pt>
    <dgm:pt modelId="{4509C2AE-1F45-4710-90AB-F4D459D187AB}" type="parTrans" cxnId="{F5C54701-D8CF-434E-88FC-A3EEBFCB36F5}">
      <dgm:prSet/>
      <dgm:spPr/>
      <dgm:t>
        <a:bodyPr/>
        <a:lstStyle/>
        <a:p>
          <a:pPr rtl="1"/>
          <a:endParaRPr lang="ar-EG"/>
        </a:p>
      </dgm:t>
    </dgm:pt>
    <dgm:pt modelId="{7CF5C096-1894-45B1-BDCA-DFF04D4B6A55}" type="sibTrans" cxnId="{F5C54701-D8CF-434E-88FC-A3EEBFCB36F5}">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396111" custLinFactNeighborX="-3776" custLinFactNeighborY="1189">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3"/>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3"/>
      <dgm:spPr>
        <a:solidFill>
          <a:srgbClr val="00AEEF"/>
        </a:solidFill>
      </dgm:spPr>
    </dgm:pt>
    <dgm:pt modelId="{0BA2BD6D-D44B-40D7-A8DA-AA3B2E5E2EBC}" type="pres">
      <dgm:prSet presAssocID="{553B6D9B-86E3-45B1-88B1-0676D6A10AB6}" presName="text2" presStyleLbl="fgAcc2" presStyleIdx="0" presStyleCnt="3">
        <dgm:presLayoutVars>
          <dgm:chPref val="3"/>
        </dgm:presLayoutVars>
      </dgm:prSet>
      <dgm:spPr/>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4"/>
      <dgm:spPr/>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4"/>
      <dgm:spPr>
        <a:solidFill>
          <a:srgbClr val="00AEEF"/>
        </a:solidFill>
      </dgm:spPr>
    </dgm:pt>
    <dgm:pt modelId="{EAFF0665-3358-4310-A6FA-7EB408D4AD10}" type="pres">
      <dgm:prSet presAssocID="{86F99762-F52A-47CD-958A-FC167C4D6B93}" presName="text3" presStyleLbl="fgAcc3" presStyleIdx="0" presStyleCnt="4" custScaleY="65283" custLinFactNeighborX="-3002" custLinFactNeighborY="163">
        <dgm:presLayoutVars>
          <dgm:chPref val="3"/>
        </dgm:presLayoutVars>
      </dgm:prSet>
      <dgm:spPr/>
    </dgm:pt>
    <dgm:pt modelId="{C2F6045B-5596-4B24-BBDB-B754CF8721D4}" type="pres">
      <dgm:prSet presAssocID="{86F99762-F52A-47CD-958A-FC167C4D6B93}" presName="hierChild4" presStyleCnt="0"/>
      <dgm:spPr/>
    </dgm:pt>
    <dgm:pt modelId="{AC0FAA81-7E3A-480C-B718-0AF73E08E1B3}" type="pres">
      <dgm:prSet presAssocID="{ACE4309B-6F85-4CE2-8805-21E6047195A5}" presName="Name17" presStyleLbl="parChTrans1D3" presStyleIdx="1" presStyleCnt="4"/>
      <dgm:spPr/>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4"/>
      <dgm:spPr>
        <a:solidFill>
          <a:srgbClr val="00AEEF"/>
        </a:solidFill>
      </dgm:spPr>
    </dgm:pt>
    <dgm:pt modelId="{F4CF0EAE-9B31-46D3-915F-537671E3F63B}" type="pres">
      <dgm:prSet presAssocID="{0A8D0B0E-8EF7-415C-B984-ACEBDDC99E82}" presName="text3" presStyleLbl="fgAcc3" presStyleIdx="1" presStyleCnt="4" custScaleY="56092" custLinFactNeighborY="5868">
        <dgm:presLayoutVars>
          <dgm:chPref val="3"/>
        </dgm:presLayoutVars>
      </dgm:prSet>
      <dgm:spPr/>
    </dgm:pt>
    <dgm:pt modelId="{FFAFCE73-76CD-43D2-80F3-29C0F51EE222}" type="pres">
      <dgm:prSet presAssocID="{0A8D0B0E-8EF7-415C-B984-ACEBDDC99E82}" presName="hierChild4" presStyleCnt="0"/>
      <dgm:spPr/>
    </dgm:pt>
    <dgm:pt modelId="{6D1A6030-AC04-430F-9A3F-C50E1BB83C0E}" type="pres">
      <dgm:prSet presAssocID="{B17DB532-7ECA-4486-A670-620D3CA1F01C}" presName="Name17" presStyleLbl="parChTrans1D3" presStyleIdx="2" presStyleCnt="4"/>
      <dgm:spPr/>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4"/>
      <dgm:spPr>
        <a:solidFill>
          <a:srgbClr val="00AEEF"/>
        </a:solidFill>
      </dgm:spPr>
    </dgm:pt>
    <dgm:pt modelId="{D825F682-D0D2-49FB-870B-28A6BA3A6E45}" type="pres">
      <dgm:prSet presAssocID="{FA7B1C68-D53B-4455-8A72-17696D35DADB}" presName="text3" presStyleLbl="fgAcc3" presStyleIdx="2" presStyleCnt="4" custScaleY="69879" custLinFactNeighborX="-1510" custLinFactNeighborY="192">
        <dgm:presLayoutVars>
          <dgm:chPref val="3"/>
        </dgm:presLayoutVars>
      </dgm:prSet>
      <dgm:spPr/>
    </dgm:pt>
    <dgm:pt modelId="{02607DA7-A50A-4F56-A3D4-FC2E98FC59BF}" type="pres">
      <dgm:prSet presAssocID="{FA7B1C68-D53B-4455-8A72-17696D35DADB}" presName="hierChild4" presStyleCnt="0"/>
      <dgm:spPr/>
    </dgm:pt>
    <dgm:pt modelId="{C275DC2A-4951-488F-926E-8EAC871CADF5}" type="pres">
      <dgm:prSet presAssocID="{4509C2AE-1F45-4710-90AB-F4D459D187AB}" presName="Name10" presStyleLbl="parChTrans1D2" presStyleIdx="1" presStyleCnt="3"/>
      <dgm:spPr/>
    </dgm:pt>
    <dgm:pt modelId="{9FEC731F-D151-4CFA-8A18-2180DA88ECF0}" type="pres">
      <dgm:prSet presAssocID="{172DFB6B-5911-4AA3-AB67-5DE0811F8896}" presName="hierRoot2" presStyleCnt="0"/>
      <dgm:spPr/>
    </dgm:pt>
    <dgm:pt modelId="{13711488-8D6E-49E4-8041-CEB6B5B0DE8A}" type="pres">
      <dgm:prSet presAssocID="{172DFB6B-5911-4AA3-AB67-5DE0811F8896}" presName="composite2" presStyleCnt="0"/>
      <dgm:spPr/>
    </dgm:pt>
    <dgm:pt modelId="{5C467A14-7F38-4350-A026-797CC98586B0}" type="pres">
      <dgm:prSet presAssocID="{172DFB6B-5911-4AA3-AB67-5DE0811F8896}" presName="background2" presStyleLbl="node2" presStyleIdx="1" presStyleCnt="3"/>
      <dgm:spPr>
        <a:solidFill>
          <a:srgbClr val="00AEEF"/>
        </a:solidFill>
      </dgm:spPr>
    </dgm:pt>
    <dgm:pt modelId="{1A0A98E4-5966-4803-B6B6-AD9E4A4D9538}" type="pres">
      <dgm:prSet presAssocID="{172DFB6B-5911-4AA3-AB67-5DE0811F8896}" presName="text2" presStyleLbl="fgAcc2" presStyleIdx="1" presStyleCnt="3">
        <dgm:presLayoutVars>
          <dgm:chPref val="3"/>
        </dgm:presLayoutVars>
      </dgm:prSet>
      <dgm:spPr/>
    </dgm:pt>
    <dgm:pt modelId="{729F34E5-42CD-465C-864A-230BFDC43E53}" type="pres">
      <dgm:prSet presAssocID="{172DFB6B-5911-4AA3-AB67-5DE0811F8896}" presName="hierChild3" presStyleCnt="0"/>
      <dgm:spPr/>
    </dgm:pt>
    <dgm:pt modelId="{AD753D66-8375-4B94-90DE-3EA8669BD9CF}" type="pres">
      <dgm:prSet presAssocID="{3FA6E0D5-4D5C-4461-9948-6370CBB1293D}" presName="Name10" presStyleLbl="parChTrans1D2" presStyleIdx="2" presStyleCnt="3"/>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2" presStyleCnt="3"/>
      <dgm:spPr>
        <a:solidFill>
          <a:srgbClr val="00AEEF"/>
        </a:solidFill>
      </dgm:spPr>
    </dgm:pt>
    <dgm:pt modelId="{BB167864-42AB-4F1A-9FEA-30BD9CCA22C8}" type="pres">
      <dgm:prSet presAssocID="{0789FB43-5B3A-454E-A605-349DB2D6B0B0}" presName="text2" presStyleLbl="fgAcc2" presStyleIdx="2" presStyleCnt="3" custLinFactNeighborX="113" custLinFactNeighborY="-3569">
        <dgm:presLayoutVars>
          <dgm:chPref val="3"/>
        </dgm:presLayoutVars>
      </dgm:prSet>
      <dgm:spPr/>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3" presStyleCnt="4"/>
      <dgm:spPr/>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3" presStyleCnt="4"/>
      <dgm:spPr>
        <a:solidFill>
          <a:srgbClr val="00AEEF"/>
        </a:solidFill>
        <a:ln>
          <a:solidFill>
            <a:srgbClr val="00AEEF"/>
          </a:solidFill>
        </a:ln>
      </dgm:spPr>
    </dgm:pt>
    <dgm:pt modelId="{1D8DA52F-64DE-4ADB-BED6-4C35C396E998}" type="pres">
      <dgm:prSet presAssocID="{BD2FA2DC-A7C0-4708-88A0-6888A142F941}" presName="text3" presStyleLbl="fgAcc3" presStyleIdx="3" presStyleCnt="4" custScaleX="105404" custScaleY="95155" custLinFactNeighborX="41" custLinFactNeighborY="-15922">
        <dgm:presLayoutVars>
          <dgm:chPref val="3"/>
        </dgm:presLayoutVars>
      </dgm:prSet>
      <dgm:spPr/>
    </dgm:pt>
    <dgm:pt modelId="{B406398B-F533-482F-9E0D-A0C7BEC0A600}" type="pres">
      <dgm:prSet presAssocID="{BD2FA2DC-A7C0-4708-88A0-6888A142F941}" presName="hierChild4" presStyleCnt="0"/>
      <dgm:spPr/>
    </dgm:pt>
  </dgm:ptLst>
  <dgm:cxnLst>
    <dgm:cxn modelId="{F5C54701-D8CF-434E-88FC-A3EEBFCB36F5}" srcId="{AD8C7ADE-18FB-4563-93CE-29B782FF73B9}" destId="{172DFB6B-5911-4AA3-AB67-5DE0811F8896}" srcOrd="1" destOrd="0" parTransId="{4509C2AE-1F45-4710-90AB-F4D459D187AB}" sibTransId="{7CF5C096-1894-45B1-BDCA-DFF04D4B6A55}"/>
    <dgm:cxn modelId="{BD581212-AC4A-426D-AC0F-87C51FFD60F1}" srcId="{553B6D9B-86E3-45B1-88B1-0676D6A10AB6}" destId="{86F99762-F52A-47CD-958A-FC167C4D6B93}" srcOrd="0" destOrd="0" parTransId="{2C272A4A-0023-4E1D-8AA9-5A05B113521B}" sibTransId="{EFD28C67-52B9-4D3A-BD43-906FB1FC75DC}"/>
    <dgm:cxn modelId="{4D521A15-18C0-40AC-9E06-29F595D33081}" type="presOf" srcId="{2C272A4A-0023-4E1D-8AA9-5A05B113521B}" destId="{16123BAC-6F5A-4112-AD76-B31664DEE0C9}" srcOrd="0" destOrd="0" presId="urn:microsoft.com/office/officeart/2005/8/layout/hierarchy1"/>
    <dgm:cxn modelId="{25B27216-DC95-431B-A065-91DBD1B66410}" type="presOf" srcId="{AD8C7ADE-18FB-4563-93CE-29B782FF73B9}" destId="{B987BA6E-B001-401E-8A26-37452700DB99}" srcOrd="0" destOrd="0" presId="urn:microsoft.com/office/officeart/2005/8/layout/hierarchy1"/>
    <dgm:cxn modelId="{18D44040-BEC7-483E-AACF-E919556700F0}" srcId="{AD8C7ADE-18FB-4563-93CE-29B782FF73B9}" destId="{0789FB43-5B3A-454E-A605-349DB2D6B0B0}" srcOrd="2"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C4B78860-14C1-4FB7-9B4F-3521D7E8F64B}" srcId="{553B6D9B-86E3-45B1-88B1-0676D6A10AB6}" destId="{0A8D0B0E-8EF7-415C-B984-ACEBDDC99E82}" srcOrd="1" destOrd="0" parTransId="{ACE4309B-6F85-4CE2-8805-21E6047195A5}" sibTransId="{F48C9D7A-B60B-4C87-B0E0-07ADEF9A0297}"/>
    <dgm:cxn modelId="{E559F346-8C1C-46EB-953C-103CA3AA84B2}" type="presOf" srcId="{0A8D0B0E-8EF7-415C-B984-ACEBDDC99E82}" destId="{F4CF0EAE-9B31-46D3-915F-537671E3F63B}" srcOrd="0" destOrd="0" presId="urn:microsoft.com/office/officeart/2005/8/layout/hierarchy1"/>
    <dgm:cxn modelId="{24716B6B-97A1-4AC3-B46B-F40554D851FF}" type="presOf" srcId="{553B6D9B-86E3-45B1-88B1-0676D6A10AB6}" destId="{0BA2BD6D-D44B-40D7-A8DA-AA3B2E5E2EBC}" srcOrd="0" destOrd="0" presId="urn:microsoft.com/office/officeart/2005/8/layout/hierarchy1"/>
    <dgm:cxn modelId="{268CF56B-F526-4746-82BD-00157CC88443}" type="presOf" srcId="{4509C2AE-1F45-4710-90AB-F4D459D187AB}" destId="{C275DC2A-4951-488F-926E-8EAC871CADF5}"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CC6F3476-813C-49D5-9B52-F2259A9CC422}" type="presOf" srcId="{ACE4309B-6F85-4CE2-8805-21E6047195A5}" destId="{AC0FAA81-7E3A-480C-B718-0AF73E08E1B3}" srcOrd="0" destOrd="0" presId="urn:microsoft.com/office/officeart/2005/8/layout/hierarchy1"/>
    <dgm:cxn modelId="{1C9C5A56-08D2-4394-AF60-90F6AB5407F7}" type="presOf" srcId="{BD2FA2DC-A7C0-4708-88A0-6888A142F941}" destId="{1D8DA52F-64DE-4ADB-BED6-4C35C396E998}" srcOrd="0" destOrd="0" presId="urn:microsoft.com/office/officeart/2005/8/layout/hierarchy1"/>
    <dgm:cxn modelId="{04599D7C-CA51-4293-A657-29F9231BE714}" type="presOf" srcId="{EE05A057-D86A-4634-9F6D-3ED43322408B}" destId="{A684E891-BEBE-4156-B944-A1196811939A}" srcOrd="0" destOrd="0" presId="urn:microsoft.com/office/officeart/2005/8/layout/hierarchy1"/>
    <dgm:cxn modelId="{1D034C7E-30AF-475D-90FB-C0711F417713}" type="presOf" srcId="{D30E615E-6666-453F-A113-9FF86AD1B6EC}" destId="{427AAD9D-DC8E-47FA-81A8-B7C74C36498C}" srcOrd="0" destOrd="0" presId="urn:microsoft.com/office/officeart/2005/8/layout/hierarchy1"/>
    <dgm:cxn modelId="{566C6D84-03DF-42E8-9B96-19E8ABD5DCC1}" type="presOf" srcId="{86F99762-F52A-47CD-958A-FC167C4D6B93}" destId="{EAFF0665-3358-4310-A6FA-7EB408D4AD10}" srcOrd="0" destOrd="0" presId="urn:microsoft.com/office/officeart/2005/8/layout/hierarchy1"/>
    <dgm:cxn modelId="{55999E87-F78D-424A-81AE-3E2EFA785E1A}" type="presOf" srcId="{B17DB532-7ECA-4486-A670-620D3CA1F01C}" destId="{6D1A6030-AC04-430F-9A3F-C50E1BB83C0E}" srcOrd="0" destOrd="0" presId="urn:microsoft.com/office/officeart/2005/8/layout/hierarchy1"/>
    <dgm:cxn modelId="{05EE8A8B-7E9A-40FA-9450-8AC8CD453A16}" srcId="{553B6D9B-86E3-45B1-88B1-0676D6A10AB6}" destId="{FA7B1C68-D53B-4455-8A72-17696D35DADB}" srcOrd="2" destOrd="0" parTransId="{B17DB532-7ECA-4486-A670-620D3CA1F01C}" sibTransId="{DE0594D3-918B-42A2-BF02-6CA065A80818}"/>
    <dgm:cxn modelId="{AA13E598-A1AB-47F7-93C5-F05C1C332638}" srcId="{0789FB43-5B3A-454E-A605-349DB2D6B0B0}" destId="{BD2FA2DC-A7C0-4708-88A0-6888A142F941}" srcOrd="0" destOrd="0" parTransId="{D30E615E-6666-453F-A113-9FF86AD1B6EC}" sibTransId="{5B6C39B3-8A4A-4153-9750-8C8FAFECCE45}"/>
    <dgm:cxn modelId="{7C77F9B8-A59F-4946-A070-D748D6A617CD}" type="presOf" srcId="{3FA6E0D5-4D5C-4461-9948-6370CBB1293D}" destId="{AD753D66-8375-4B94-90DE-3EA8669BD9CF}" srcOrd="0" destOrd="0" presId="urn:microsoft.com/office/officeart/2005/8/layout/hierarchy1"/>
    <dgm:cxn modelId="{8ECB8CC1-DECF-487B-8B91-663A7A96AC58}" type="presOf" srcId="{C58A66EB-7DDA-4D2C-B3A6-3F26E3E99EF3}" destId="{22F2E64E-939F-4FE6-845A-D477C95AB031}" srcOrd="0" destOrd="0" presId="urn:microsoft.com/office/officeart/2005/8/layout/hierarchy1"/>
    <dgm:cxn modelId="{302B0CC9-4363-4DB2-8EDA-5D7BE3357661}" type="presOf" srcId="{FA7B1C68-D53B-4455-8A72-17696D35DADB}" destId="{D825F682-D0D2-49FB-870B-28A6BA3A6E45}" srcOrd="0" destOrd="0" presId="urn:microsoft.com/office/officeart/2005/8/layout/hierarchy1"/>
    <dgm:cxn modelId="{B74A95D7-3F72-40F6-8758-2350BF091FC4}" type="presOf" srcId="{0789FB43-5B3A-454E-A605-349DB2D6B0B0}" destId="{BB167864-42AB-4F1A-9FEA-30BD9CCA22C8}" srcOrd="0" destOrd="0" presId="urn:microsoft.com/office/officeart/2005/8/layout/hierarchy1"/>
    <dgm:cxn modelId="{D1FADDF3-2DD7-4CF5-81EE-344F6B547039}" type="presOf" srcId="{172DFB6B-5911-4AA3-AB67-5DE0811F8896}" destId="{1A0A98E4-5966-4803-B6B6-AD9E4A4D9538}" srcOrd="0" destOrd="0" presId="urn:microsoft.com/office/officeart/2005/8/layout/hierarchy1"/>
    <dgm:cxn modelId="{52095C95-C404-4D2D-BFE4-E67523A945B4}" type="presParOf" srcId="{22F2E64E-939F-4FE6-845A-D477C95AB031}" destId="{68CB5F8E-64A6-48AE-99FC-09C23CD6FD34}" srcOrd="0" destOrd="0" presId="urn:microsoft.com/office/officeart/2005/8/layout/hierarchy1"/>
    <dgm:cxn modelId="{71790A7A-8388-4BA2-82C8-010FB7A8E6C0}" type="presParOf" srcId="{68CB5F8E-64A6-48AE-99FC-09C23CD6FD34}" destId="{9C44F5CF-77D6-4B56-A130-8CFEB94DF968}" srcOrd="0" destOrd="0" presId="urn:microsoft.com/office/officeart/2005/8/layout/hierarchy1"/>
    <dgm:cxn modelId="{8CB738B3-CB4B-4333-9053-EA27E7C3690C}" type="presParOf" srcId="{9C44F5CF-77D6-4B56-A130-8CFEB94DF968}" destId="{F5612FE9-0271-4882-9F15-E0E6150D7189}" srcOrd="0" destOrd="0" presId="urn:microsoft.com/office/officeart/2005/8/layout/hierarchy1"/>
    <dgm:cxn modelId="{9284338C-8D3F-4DC7-8045-D05FD64D9CE2}" type="presParOf" srcId="{9C44F5CF-77D6-4B56-A130-8CFEB94DF968}" destId="{B987BA6E-B001-401E-8A26-37452700DB99}" srcOrd="1" destOrd="0" presId="urn:microsoft.com/office/officeart/2005/8/layout/hierarchy1"/>
    <dgm:cxn modelId="{0763A9E4-EB00-4B37-B2EF-BA221660CA96}" type="presParOf" srcId="{68CB5F8E-64A6-48AE-99FC-09C23CD6FD34}" destId="{49339F21-0D9B-42C4-B948-E44529F54E18}" srcOrd="1" destOrd="0" presId="urn:microsoft.com/office/officeart/2005/8/layout/hierarchy1"/>
    <dgm:cxn modelId="{FD89DC60-725D-479C-B45B-0122F70CF391}" type="presParOf" srcId="{49339F21-0D9B-42C4-B948-E44529F54E18}" destId="{A684E891-BEBE-4156-B944-A1196811939A}" srcOrd="0" destOrd="0" presId="urn:microsoft.com/office/officeart/2005/8/layout/hierarchy1"/>
    <dgm:cxn modelId="{75349458-BFA0-4431-BCAA-3DD25FC5A2B8}" type="presParOf" srcId="{49339F21-0D9B-42C4-B948-E44529F54E18}" destId="{CC50B2E4-8384-49B8-8255-AB001BC10117}" srcOrd="1" destOrd="0" presId="urn:microsoft.com/office/officeart/2005/8/layout/hierarchy1"/>
    <dgm:cxn modelId="{6393CA65-C19C-42B5-A15F-B0CA83AD924B}" type="presParOf" srcId="{CC50B2E4-8384-49B8-8255-AB001BC10117}" destId="{A671402B-5FEA-410B-A7B3-F8EE6307AFF2}" srcOrd="0" destOrd="0" presId="urn:microsoft.com/office/officeart/2005/8/layout/hierarchy1"/>
    <dgm:cxn modelId="{DCF7D3DB-A26F-400E-B5CB-5869AEDBCA56}" type="presParOf" srcId="{A671402B-5FEA-410B-A7B3-F8EE6307AFF2}" destId="{DDBC58F3-ED9F-4EBD-8B04-DE139D047A27}" srcOrd="0" destOrd="0" presId="urn:microsoft.com/office/officeart/2005/8/layout/hierarchy1"/>
    <dgm:cxn modelId="{E6E91E7B-C53B-40AF-B632-DD00DD457646}" type="presParOf" srcId="{A671402B-5FEA-410B-A7B3-F8EE6307AFF2}" destId="{0BA2BD6D-D44B-40D7-A8DA-AA3B2E5E2EBC}" srcOrd="1" destOrd="0" presId="urn:microsoft.com/office/officeart/2005/8/layout/hierarchy1"/>
    <dgm:cxn modelId="{FFAA3DA2-D414-4A83-8B67-104BE0BB9510}" type="presParOf" srcId="{CC50B2E4-8384-49B8-8255-AB001BC10117}" destId="{CF116200-B4B0-496F-8099-1CA6C9EB6F18}" srcOrd="1" destOrd="0" presId="urn:microsoft.com/office/officeart/2005/8/layout/hierarchy1"/>
    <dgm:cxn modelId="{58EFBB4B-BD29-49A5-9A5D-6603891E981F}" type="presParOf" srcId="{CF116200-B4B0-496F-8099-1CA6C9EB6F18}" destId="{16123BAC-6F5A-4112-AD76-B31664DEE0C9}" srcOrd="0" destOrd="0" presId="urn:microsoft.com/office/officeart/2005/8/layout/hierarchy1"/>
    <dgm:cxn modelId="{3718679A-8AC6-4E81-B814-2F3B89B8AE88}" type="presParOf" srcId="{CF116200-B4B0-496F-8099-1CA6C9EB6F18}" destId="{23168318-EC53-47EC-9758-E9898F8B7883}" srcOrd="1" destOrd="0" presId="urn:microsoft.com/office/officeart/2005/8/layout/hierarchy1"/>
    <dgm:cxn modelId="{9F49F0D7-5902-4D31-80A2-F7BF7211BCCF}" type="presParOf" srcId="{23168318-EC53-47EC-9758-E9898F8B7883}" destId="{F03694E3-D95C-4B66-93C9-6CADC9F02F7D}" srcOrd="0" destOrd="0" presId="urn:microsoft.com/office/officeart/2005/8/layout/hierarchy1"/>
    <dgm:cxn modelId="{059D39AD-DE11-4219-9C3D-554921C745BE}" type="presParOf" srcId="{F03694E3-D95C-4B66-93C9-6CADC9F02F7D}" destId="{8B4F6A96-7807-4F9A-9BE3-2EACD09BB368}" srcOrd="0" destOrd="0" presId="urn:microsoft.com/office/officeart/2005/8/layout/hierarchy1"/>
    <dgm:cxn modelId="{A5A2DF85-32D6-48ED-A352-C6D63BBF01C8}" type="presParOf" srcId="{F03694E3-D95C-4B66-93C9-6CADC9F02F7D}" destId="{EAFF0665-3358-4310-A6FA-7EB408D4AD10}" srcOrd="1" destOrd="0" presId="urn:microsoft.com/office/officeart/2005/8/layout/hierarchy1"/>
    <dgm:cxn modelId="{DBD041BD-FA07-4597-B1A8-135D66F5AA1A}" type="presParOf" srcId="{23168318-EC53-47EC-9758-E9898F8B7883}" destId="{C2F6045B-5596-4B24-BBDB-B754CF8721D4}" srcOrd="1" destOrd="0" presId="urn:microsoft.com/office/officeart/2005/8/layout/hierarchy1"/>
    <dgm:cxn modelId="{176DCA59-4F79-4C7E-8F27-2E1329D88DC1}" type="presParOf" srcId="{CF116200-B4B0-496F-8099-1CA6C9EB6F18}" destId="{AC0FAA81-7E3A-480C-B718-0AF73E08E1B3}" srcOrd="2" destOrd="0" presId="urn:microsoft.com/office/officeart/2005/8/layout/hierarchy1"/>
    <dgm:cxn modelId="{81CC1D3E-49FA-4364-B035-350ED6788097}" type="presParOf" srcId="{CF116200-B4B0-496F-8099-1CA6C9EB6F18}" destId="{B5837E5B-452C-4BA3-8EDB-C43D951F1268}" srcOrd="3" destOrd="0" presId="urn:microsoft.com/office/officeart/2005/8/layout/hierarchy1"/>
    <dgm:cxn modelId="{4EA0EA72-80D5-4062-958F-D03CB35C15BA}" type="presParOf" srcId="{B5837E5B-452C-4BA3-8EDB-C43D951F1268}" destId="{0EB27002-5CBD-469D-B0D7-BD65C355BCD4}" srcOrd="0" destOrd="0" presId="urn:microsoft.com/office/officeart/2005/8/layout/hierarchy1"/>
    <dgm:cxn modelId="{890DEA1C-932E-42DB-A6BA-13D7E8E4EDEC}" type="presParOf" srcId="{0EB27002-5CBD-469D-B0D7-BD65C355BCD4}" destId="{A4774A55-C26E-4778-8348-32397C5CA5DF}" srcOrd="0" destOrd="0" presId="urn:microsoft.com/office/officeart/2005/8/layout/hierarchy1"/>
    <dgm:cxn modelId="{2C324A16-0438-4A07-8DA7-5D23B420B1C7}" type="presParOf" srcId="{0EB27002-5CBD-469D-B0D7-BD65C355BCD4}" destId="{F4CF0EAE-9B31-46D3-915F-537671E3F63B}" srcOrd="1" destOrd="0" presId="urn:microsoft.com/office/officeart/2005/8/layout/hierarchy1"/>
    <dgm:cxn modelId="{C5280AE0-0227-4014-9A1C-FD47E214AA03}" type="presParOf" srcId="{B5837E5B-452C-4BA3-8EDB-C43D951F1268}" destId="{FFAFCE73-76CD-43D2-80F3-29C0F51EE222}" srcOrd="1" destOrd="0" presId="urn:microsoft.com/office/officeart/2005/8/layout/hierarchy1"/>
    <dgm:cxn modelId="{6EC93C84-62C1-4AE2-B0FD-FAD9564EDAF2}" type="presParOf" srcId="{CF116200-B4B0-496F-8099-1CA6C9EB6F18}" destId="{6D1A6030-AC04-430F-9A3F-C50E1BB83C0E}" srcOrd="4" destOrd="0" presId="urn:microsoft.com/office/officeart/2005/8/layout/hierarchy1"/>
    <dgm:cxn modelId="{5DA23B2F-9179-4491-94D2-E49FD748D2DD}" type="presParOf" srcId="{CF116200-B4B0-496F-8099-1CA6C9EB6F18}" destId="{F45FDC0B-AA7A-4569-9F2A-0A6635162681}" srcOrd="5" destOrd="0" presId="urn:microsoft.com/office/officeart/2005/8/layout/hierarchy1"/>
    <dgm:cxn modelId="{1DAC41BB-E375-4EDD-9F0B-8102DA6CB26F}" type="presParOf" srcId="{F45FDC0B-AA7A-4569-9F2A-0A6635162681}" destId="{DD8AE6D0-68EC-4506-8298-7AA1CC441AFB}" srcOrd="0" destOrd="0" presId="urn:microsoft.com/office/officeart/2005/8/layout/hierarchy1"/>
    <dgm:cxn modelId="{01BD848B-96F8-4632-B3F9-B6AD64F49C54}" type="presParOf" srcId="{DD8AE6D0-68EC-4506-8298-7AA1CC441AFB}" destId="{669B8438-124B-4C35-9F9F-7153798AE812}" srcOrd="0" destOrd="0" presId="urn:microsoft.com/office/officeart/2005/8/layout/hierarchy1"/>
    <dgm:cxn modelId="{66A99A8C-9A67-4B1F-8235-38D5DF4795D2}" type="presParOf" srcId="{DD8AE6D0-68EC-4506-8298-7AA1CC441AFB}" destId="{D825F682-D0D2-49FB-870B-28A6BA3A6E45}" srcOrd="1" destOrd="0" presId="urn:microsoft.com/office/officeart/2005/8/layout/hierarchy1"/>
    <dgm:cxn modelId="{67E68CC6-A2D6-49FB-BD62-7E5432DE418F}" type="presParOf" srcId="{F45FDC0B-AA7A-4569-9F2A-0A6635162681}" destId="{02607DA7-A50A-4F56-A3D4-FC2E98FC59BF}" srcOrd="1" destOrd="0" presId="urn:microsoft.com/office/officeart/2005/8/layout/hierarchy1"/>
    <dgm:cxn modelId="{AB943EAB-0F88-4345-936D-9AD5A3F7095E}" type="presParOf" srcId="{49339F21-0D9B-42C4-B948-E44529F54E18}" destId="{C275DC2A-4951-488F-926E-8EAC871CADF5}" srcOrd="2" destOrd="0" presId="urn:microsoft.com/office/officeart/2005/8/layout/hierarchy1"/>
    <dgm:cxn modelId="{9F00C5CF-F3B9-4F47-A86E-5D66F8EFE47E}" type="presParOf" srcId="{49339F21-0D9B-42C4-B948-E44529F54E18}" destId="{9FEC731F-D151-4CFA-8A18-2180DA88ECF0}" srcOrd="3" destOrd="0" presId="urn:microsoft.com/office/officeart/2005/8/layout/hierarchy1"/>
    <dgm:cxn modelId="{EC662D2D-AAB6-498F-80DA-B9D84ACBC14B}" type="presParOf" srcId="{9FEC731F-D151-4CFA-8A18-2180DA88ECF0}" destId="{13711488-8D6E-49E4-8041-CEB6B5B0DE8A}" srcOrd="0" destOrd="0" presId="urn:microsoft.com/office/officeart/2005/8/layout/hierarchy1"/>
    <dgm:cxn modelId="{FBC38F78-EF81-401F-BE8A-8B7922B56D99}" type="presParOf" srcId="{13711488-8D6E-49E4-8041-CEB6B5B0DE8A}" destId="{5C467A14-7F38-4350-A026-797CC98586B0}" srcOrd="0" destOrd="0" presId="urn:microsoft.com/office/officeart/2005/8/layout/hierarchy1"/>
    <dgm:cxn modelId="{33415BEE-429D-4D70-8921-0B43720551FE}" type="presParOf" srcId="{13711488-8D6E-49E4-8041-CEB6B5B0DE8A}" destId="{1A0A98E4-5966-4803-B6B6-AD9E4A4D9538}" srcOrd="1" destOrd="0" presId="urn:microsoft.com/office/officeart/2005/8/layout/hierarchy1"/>
    <dgm:cxn modelId="{D073E512-1ED4-4C62-B0AC-2E2692DA01F9}" type="presParOf" srcId="{9FEC731F-D151-4CFA-8A18-2180DA88ECF0}" destId="{729F34E5-42CD-465C-864A-230BFDC43E53}" srcOrd="1" destOrd="0" presId="urn:microsoft.com/office/officeart/2005/8/layout/hierarchy1"/>
    <dgm:cxn modelId="{CB344594-1D37-4C6C-8168-B104951176E1}" type="presParOf" srcId="{49339F21-0D9B-42C4-B948-E44529F54E18}" destId="{AD753D66-8375-4B94-90DE-3EA8669BD9CF}" srcOrd="4" destOrd="0" presId="urn:microsoft.com/office/officeart/2005/8/layout/hierarchy1"/>
    <dgm:cxn modelId="{1A3AE736-4BC8-42EF-8F32-0B3816C15FDE}" type="presParOf" srcId="{49339F21-0D9B-42C4-B948-E44529F54E18}" destId="{EED91550-B7E2-4BF5-A89F-8F880146E1E5}" srcOrd="5" destOrd="0" presId="urn:microsoft.com/office/officeart/2005/8/layout/hierarchy1"/>
    <dgm:cxn modelId="{8A922129-4831-4DCC-8B1F-86DCE00FEBD7}" type="presParOf" srcId="{EED91550-B7E2-4BF5-A89F-8F880146E1E5}" destId="{29B89237-5E83-4EB2-A328-BCFA004F0CA2}" srcOrd="0" destOrd="0" presId="urn:microsoft.com/office/officeart/2005/8/layout/hierarchy1"/>
    <dgm:cxn modelId="{7C8905A2-68AF-49DE-80FA-47F513206157}" type="presParOf" srcId="{29B89237-5E83-4EB2-A328-BCFA004F0CA2}" destId="{33E500D2-4D4E-48F0-89FB-78F643CAB0B8}" srcOrd="0" destOrd="0" presId="urn:microsoft.com/office/officeart/2005/8/layout/hierarchy1"/>
    <dgm:cxn modelId="{FF854AEC-A6B1-4462-B1EA-A5F9D7E2A5DF}" type="presParOf" srcId="{29B89237-5E83-4EB2-A328-BCFA004F0CA2}" destId="{BB167864-42AB-4F1A-9FEA-30BD9CCA22C8}" srcOrd="1" destOrd="0" presId="urn:microsoft.com/office/officeart/2005/8/layout/hierarchy1"/>
    <dgm:cxn modelId="{A6D3875A-3B3F-4120-8036-9651C637B539}" type="presParOf" srcId="{EED91550-B7E2-4BF5-A89F-8F880146E1E5}" destId="{68EA7AF8-58C2-4850-8D48-D7313783DAC5}" srcOrd="1" destOrd="0" presId="urn:microsoft.com/office/officeart/2005/8/layout/hierarchy1"/>
    <dgm:cxn modelId="{99844E9E-3E96-40FD-B529-7828B10EBDE2}" type="presParOf" srcId="{68EA7AF8-58C2-4850-8D48-D7313783DAC5}" destId="{427AAD9D-DC8E-47FA-81A8-B7C74C36498C}" srcOrd="0" destOrd="0" presId="urn:microsoft.com/office/officeart/2005/8/layout/hierarchy1"/>
    <dgm:cxn modelId="{2891F8EA-4978-4875-9CF8-16F24DA244AB}" type="presParOf" srcId="{68EA7AF8-58C2-4850-8D48-D7313783DAC5}" destId="{2D36D2FE-1028-49CE-82FA-3AD1AEADC70F}" srcOrd="1" destOrd="0" presId="urn:microsoft.com/office/officeart/2005/8/layout/hierarchy1"/>
    <dgm:cxn modelId="{55D6BF6D-FBE7-462D-A055-DEDD8945C206}" type="presParOf" srcId="{2D36D2FE-1028-49CE-82FA-3AD1AEADC70F}" destId="{FEB56B8C-61B5-409F-8F3C-60BA92CC77D3}" srcOrd="0" destOrd="0" presId="urn:microsoft.com/office/officeart/2005/8/layout/hierarchy1"/>
    <dgm:cxn modelId="{D83DE620-3AD5-4348-8B39-CF7642AF98FA}" type="presParOf" srcId="{FEB56B8C-61B5-409F-8F3C-60BA92CC77D3}" destId="{F2666C70-023C-4F26-A92D-54A180130BB5}" srcOrd="0" destOrd="0" presId="urn:microsoft.com/office/officeart/2005/8/layout/hierarchy1"/>
    <dgm:cxn modelId="{8C99A8CC-2B85-4B00-B59B-2CF9858D9F1D}" type="presParOf" srcId="{FEB56B8C-61B5-409F-8F3C-60BA92CC77D3}" destId="{1D8DA52F-64DE-4ADB-BED6-4C35C396E998}" srcOrd="1" destOrd="0" presId="urn:microsoft.com/office/officeart/2005/8/layout/hierarchy1"/>
    <dgm:cxn modelId="{5BA8F6B2-BC98-49E0-AAC1-D9E09B5AB3CB}" type="presParOf" srcId="{2D36D2FE-1028-49CE-82FA-3AD1AEADC70F}" destId="{B406398B-F533-482F-9E0D-A0C7BEC0A6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4" qsCatId="simple" csTypeId="urn:microsoft.com/office/officeart/2005/8/colors/accent1_2#4"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latin typeface="Simplified Arabic" panose="02020603050405020304" pitchFamily="18" charset="-78"/>
              <a:cs typeface="Simplified Arabic" panose="02020603050405020304" pitchFamily="18" charset="-78"/>
            </a:rPr>
            <a:t>التربية الإعلامية الرقمية</a:t>
          </a: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أهمية التربية الإعلامية الرقمية</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أهداف التربية الإعلامية الرقمية</a:t>
          </a: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مفهوم التربية الإعلامية الرقمية</a:t>
          </a: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مهارات التربية الإعلامية الرقمية</a:t>
          </a: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5406172C-4987-4EEA-95C7-B29E2F2DA511}">
      <dgm:prSet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محاور المواطنة الرقمية</a:t>
          </a:r>
        </a:p>
      </dgm:t>
    </dgm:pt>
    <dgm:pt modelId="{28254256-EC2A-405A-B521-ED0001CF20AB}" type="parTrans" cxnId="{B1A58D82-2E8D-4E9F-9181-695B5D3F1EBD}">
      <dgm:prSet/>
      <dgm:spPr/>
      <dgm:t>
        <a:bodyPr/>
        <a:lstStyle/>
        <a:p>
          <a:pPr rtl="1"/>
          <a:endParaRPr lang="ar-EG"/>
        </a:p>
      </dgm:t>
    </dgm:pt>
    <dgm:pt modelId="{33F99920-E387-40D8-9DF3-4A596E1E7681}" type="sibTrans" cxnId="{B1A58D82-2E8D-4E9F-9181-695B5D3F1EBD}">
      <dgm:prSet/>
      <dgm:spPr/>
      <dgm:t>
        <a:bodyPr/>
        <a:lstStyle/>
        <a:p>
          <a:pPr rtl="1"/>
          <a:endParaRPr lang="ar-EG"/>
        </a:p>
      </dgm:t>
    </dgm:pt>
    <dgm:pt modelId="{421AEC60-48B9-4CF1-9E82-CB0D75DE2EFC}">
      <dgm:prSet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مفهوم المواطنة الرقمية</a:t>
          </a: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198780" custScaleY="122545"/>
      <dgm:spPr/>
    </dgm:pt>
    <dgm:pt modelId="{427E040D-112E-4058-9549-C76EA602DED0}" type="pres">
      <dgm:prSet presAssocID="{AB9ED662-F016-4C0A-B789-1FE5CC2F4696}" presName="Name9" presStyleLbl="parChTrans1D2" presStyleIdx="0" presStyleCnt="6"/>
      <dgm:spPr/>
    </dgm:pt>
    <dgm:pt modelId="{DF0F421C-F1FB-43C8-8D44-02F7EA5FE688}" type="pres">
      <dgm:prSet presAssocID="{AB9ED662-F016-4C0A-B789-1FE5CC2F4696}" presName="connTx" presStyleLbl="parChTrans1D2" presStyleIdx="0" presStyleCnt="6"/>
      <dgm:spPr/>
    </dgm:pt>
    <dgm:pt modelId="{5648C239-E580-4C5E-8572-4E25EAB0F264}" type="pres">
      <dgm:prSet presAssocID="{CDA00D4A-18B2-4CB0-9C40-B6390CB35AC2}" presName="node" presStyleLbl="node1" presStyleIdx="0" presStyleCnt="6" custScaleX="203441" custScaleY="96999">
        <dgm:presLayoutVars>
          <dgm:bulletEnabled val="1"/>
        </dgm:presLayoutVars>
      </dgm:prSet>
      <dgm:spPr/>
    </dgm:pt>
    <dgm:pt modelId="{94D036E7-687E-44B7-B09C-D448ABAA0563}" type="pres">
      <dgm:prSet presAssocID="{9A7E1A69-E90A-4F71-AE45-30E9FDFE691D}" presName="Name9" presStyleLbl="parChTrans1D2" presStyleIdx="1" presStyleCnt="6"/>
      <dgm:spPr/>
    </dgm:pt>
    <dgm:pt modelId="{9CD65C8F-22B9-4AE7-86D6-4D289850E053}" type="pres">
      <dgm:prSet presAssocID="{9A7E1A69-E90A-4F71-AE45-30E9FDFE691D}" presName="connTx" presStyleLbl="parChTrans1D2" presStyleIdx="1" presStyleCnt="6"/>
      <dgm:spPr/>
    </dgm:pt>
    <dgm:pt modelId="{5E3F3B41-E0A6-423D-A065-D88AA38D29F3}" type="pres">
      <dgm:prSet presAssocID="{A90FAE8B-41E9-4459-A0CC-A25C55DF4A88}" presName="node" presStyleLbl="node1" presStyleIdx="1" presStyleCnt="6" custScaleX="203087" custScaleY="93898" custRadScaleRad="159834" custRadScaleInc="28986">
        <dgm:presLayoutVars>
          <dgm:bulletEnabled val="1"/>
        </dgm:presLayoutVars>
      </dgm:prSet>
      <dgm:spPr/>
    </dgm:pt>
    <dgm:pt modelId="{3EBDB916-027A-4DF3-A1B7-29B46B9534AA}" type="pres">
      <dgm:prSet presAssocID="{B2808710-8EDD-484A-8EF1-8F2B7CBDD721}" presName="Name9" presStyleLbl="parChTrans1D2" presStyleIdx="2" presStyleCnt="6"/>
      <dgm:spPr/>
    </dgm:pt>
    <dgm:pt modelId="{BBC22B1F-1AEA-4144-ACCC-4D0D6FBEE8F1}" type="pres">
      <dgm:prSet presAssocID="{B2808710-8EDD-484A-8EF1-8F2B7CBDD721}" presName="connTx" presStyleLbl="parChTrans1D2" presStyleIdx="2" presStyleCnt="6"/>
      <dgm:spPr/>
    </dgm:pt>
    <dgm:pt modelId="{385F29B8-A339-496A-91A3-1CADF3E88EEB}" type="pres">
      <dgm:prSet presAssocID="{B556E7CA-489C-4CED-A529-38A12ADAB483}" presName="node" presStyleLbl="node1" presStyleIdx="2" presStyleCnt="6" custScaleX="178455" custScaleY="137519" custRadScaleRad="155681" custRadScaleInc="-36471">
        <dgm:presLayoutVars>
          <dgm:bulletEnabled val="1"/>
        </dgm:presLayoutVars>
      </dgm:prSet>
      <dgm:spPr/>
    </dgm:pt>
    <dgm:pt modelId="{2707691C-BD02-49C7-9344-17044DA0BD6F}" type="pres">
      <dgm:prSet presAssocID="{C6A12B4F-4CD8-4CDC-930E-A38034E49F0D}" presName="Name9" presStyleLbl="parChTrans1D2" presStyleIdx="3" presStyleCnt="6"/>
      <dgm:spPr/>
    </dgm:pt>
    <dgm:pt modelId="{88E37615-F8D5-49CF-BF4B-DC38E1DAA37E}" type="pres">
      <dgm:prSet presAssocID="{C6A12B4F-4CD8-4CDC-930E-A38034E49F0D}" presName="connTx" presStyleLbl="parChTrans1D2" presStyleIdx="3" presStyleCnt="6"/>
      <dgm:spPr/>
    </dgm:pt>
    <dgm:pt modelId="{57FF7A08-DAE1-494D-BD42-C8340EBF2BA0}" type="pres">
      <dgm:prSet presAssocID="{421AEC60-48B9-4CF1-9E82-CB0D75DE2EFC}" presName="node" presStyleLbl="node1" presStyleIdx="3" presStyleCnt="6" custScaleX="191426" custRadScaleRad="101686" custRadScaleInc="5004">
        <dgm:presLayoutVars>
          <dgm:bulletEnabled val="1"/>
        </dgm:presLayoutVars>
      </dgm:prSet>
      <dgm:spPr/>
    </dgm:pt>
    <dgm:pt modelId="{E944E9A0-2163-452C-8310-C75C600C1676}" type="pres">
      <dgm:prSet presAssocID="{28254256-EC2A-405A-B521-ED0001CF20AB}" presName="Name9" presStyleLbl="parChTrans1D2" presStyleIdx="4" presStyleCnt="6"/>
      <dgm:spPr/>
    </dgm:pt>
    <dgm:pt modelId="{A0277B47-3AFE-498B-977F-A00148A83AA2}" type="pres">
      <dgm:prSet presAssocID="{28254256-EC2A-405A-B521-ED0001CF20AB}" presName="connTx" presStyleLbl="parChTrans1D2" presStyleIdx="4" presStyleCnt="6"/>
      <dgm:spPr/>
    </dgm:pt>
    <dgm:pt modelId="{6C018EC7-20B3-4959-B044-6277C58E4643}" type="pres">
      <dgm:prSet presAssocID="{5406172C-4987-4EEA-95C7-B29E2F2DA511}" presName="node" presStyleLbl="node1" presStyleIdx="4" presStyleCnt="6" custScaleX="186956" custRadScaleRad="165476" custRadScaleInc="61814">
        <dgm:presLayoutVars>
          <dgm:bulletEnabled val="1"/>
        </dgm:presLayoutVars>
      </dgm:prSet>
      <dgm:spPr/>
    </dgm:pt>
    <dgm:pt modelId="{D5F980C2-5691-454C-95BE-DFD9E20DE388}" type="pres">
      <dgm:prSet presAssocID="{699BC5EF-775C-4E50-A5F2-17925E186742}" presName="Name9" presStyleLbl="parChTrans1D2" presStyleIdx="5" presStyleCnt="6"/>
      <dgm:spPr/>
    </dgm:pt>
    <dgm:pt modelId="{D3BC6FB7-379E-44BA-A1E5-8222E648355F}" type="pres">
      <dgm:prSet presAssocID="{699BC5EF-775C-4E50-A5F2-17925E186742}" presName="connTx" presStyleLbl="parChTrans1D2" presStyleIdx="5" presStyleCnt="6"/>
      <dgm:spPr/>
    </dgm:pt>
    <dgm:pt modelId="{03E57638-D203-4671-89CE-3B380529404D}" type="pres">
      <dgm:prSet presAssocID="{65FFB61E-6527-492D-97D4-3C67A01C9F70}" presName="node" presStyleLbl="node1" presStyleIdx="5" presStyleCnt="6" custScaleX="190354" custRadScaleRad="148654" custRadScaleInc="-22352">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F1A6321B-3C7A-46D0-8A27-A3FF177C7B53}" type="presOf" srcId="{421AEC60-48B9-4CF1-9E82-CB0D75DE2EFC}" destId="{57FF7A08-DAE1-494D-BD42-C8340EBF2BA0}" srcOrd="0" destOrd="0" presId="urn:microsoft.com/office/officeart/2005/8/layout/radial1"/>
    <dgm:cxn modelId="{36B1781D-862E-4DA4-B368-AD8B9804DEF9}" type="presOf" srcId="{28254256-EC2A-405A-B521-ED0001CF20AB}" destId="{E944E9A0-2163-452C-8310-C75C600C1676}"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E2ED6863-BEF2-4C04-A102-4941D7EA9D41}" type="presOf" srcId="{C6A12B4F-4CD8-4CDC-930E-A38034E49F0D}" destId="{2707691C-BD02-49C7-9344-17044DA0BD6F}" srcOrd="0" destOrd="0" presId="urn:microsoft.com/office/officeart/2005/8/layout/radial1"/>
    <dgm:cxn modelId="{90015647-663D-4C72-87AA-817ED8669C18}" type="presOf" srcId="{AB9ED662-F016-4C0A-B789-1FE5CC2F4696}" destId="{DF0F421C-F1FB-43C8-8D44-02F7EA5FE688}" srcOrd="1" destOrd="0" presId="urn:microsoft.com/office/officeart/2005/8/layout/radial1"/>
    <dgm:cxn modelId="{C2AF2651-A1AC-4719-AD28-E74C18CD2630}" type="presOf" srcId="{28254256-EC2A-405A-B521-ED0001CF20AB}" destId="{A0277B47-3AFE-498B-977F-A00148A83AA2}"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91FE877D-91CC-4351-81C3-EC36F637D94C}" type="presOf" srcId="{C6A12B4F-4CD8-4CDC-930E-A38034E49F0D}" destId="{88E37615-F8D5-49CF-BF4B-DC38E1DAA37E}" srcOrd="1" destOrd="0" presId="urn:microsoft.com/office/officeart/2005/8/layout/radial1"/>
    <dgm:cxn modelId="{B1A58D82-2E8D-4E9F-9181-695B5D3F1EBD}" srcId="{7FE9807D-EC93-49D5-AFD5-3EBB15EC50CD}" destId="{5406172C-4987-4EEA-95C7-B29E2F2DA511}" srcOrd="4" destOrd="0" parTransId="{28254256-EC2A-405A-B521-ED0001CF20AB}" sibTransId="{33F99920-E387-40D8-9DF3-4A596E1E7681}"/>
    <dgm:cxn modelId="{52016588-BF04-4B88-83CD-207A039C7F94}" type="presOf" srcId="{5406172C-4987-4EEA-95C7-B29E2F2DA511}" destId="{6C018EC7-20B3-4959-B044-6277C58E4643}" srcOrd="0" destOrd="0" presId="urn:microsoft.com/office/officeart/2005/8/layout/radial1"/>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5"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9E4879DD-5C00-4B32-A55D-8F810E91CBE4}" srcId="{7FE9807D-EC93-49D5-AFD5-3EBB15EC50CD}" destId="{421AEC60-48B9-4CF1-9E82-CB0D75DE2EFC}" srcOrd="3" destOrd="0" parTransId="{C6A12B4F-4CD8-4CDC-930E-A38034E49F0D}" sibTransId="{60950977-894E-4F86-81EF-A85F36C9D46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28609C5E-69B8-4FD3-AF7A-D6D366F7D670}" type="presParOf" srcId="{E13E8B64-1743-4AAA-9120-0CD639C3E289}" destId="{2707691C-BD02-49C7-9344-17044DA0BD6F}" srcOrd="7" destOrd="0" presId="urn:microsoft.com/office/officeart/2005/8/layout/radial1"/>
    <dgm:cxn modelId="{6C9E03D8-AFDC-4DC0-90FF-60751C7897B4}" type="presParOf" srcId="{2707691C-BD02-49C7-9344-17044DA0BD6F}" destId="{88E37615-F8D5-49CF-BF4B-DC38E1DAA37E}" srcOrd="0" destOrd="0" presId="urn:microsoft.com/office/officeart/2005/8/layout/radial1"/>
    <dgm:cxn modelId="{953BBE23-EA08-423C-A6F8-5370E581A1B6}" type="presParOf" srcId="{E13E8B64-1743-4AAA-9120-0CD639C3E289}" destId="{57FF7A08-DAE1-494D-BD42-C8340EBF2BA0}" srcOrd="8" destOrd="0" presId="urn:microsoft.com/office/officeart/2005/8/layout/radial1"/>
    <dgm:cxn modelId="{BD5323F2-599D-4DBE-A5E6-295640068152}" type="presParOf" srcId="{E13E8B64-1743-4AAA-9120-0CD639C3E289}" destId="{E944E9A0-2163-452C-8310-C75C600C1676}" srcOrd="9" destOrd="0" presId="urn:microsoft.com/office/officeart/2005/8/layout/radial1"/>
    <dgm:cxn modelId="{E65FB35F-67BA-4B73-B098-81A7B4E46588}" type="presParOf" srcId="{E944E9A0-2163-452C-8310-C75C600C1676}" destId="{A0277B47-3AFE-498B-977F-A00148A83AA2}" srcOrd="0" destOrd="0" presId="urn:microsoft.com/office/officeart/2005/8/layout/radial1"/>
    <dgm:cxn modelId="{F3F24AC6-08E6-4FC9-8686-E9703EB03F12}" type="presParOf" srcId="{E13E8B64-1743-4AAA-9120-0CD639C3E289}" destId="{6C018EC7-20B3-4959-B044-6277C58E4643}" srcOrd="10" destOrd="0" presId="urn:microsoft.com/office/officeart/2005/8/layout/radial1"/>
    <dgm:cxn modelId="{64579867-0779-4316-BABD-DFC5741B590D}" type="presParOf" srcId="{E13E8B64-1743-4AAA-9120-0CD639C3E289}" destId="{D5F980C2-5691-454C-95BE-DFD9E20DE388}" srcOrd="11"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4" qsCatId="simple" csTypeId="urn:microsoft.com/office/officeart/2005/8/colors/accent1_2#4"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latin typeface="Simplified Arabic" panose="02020603050405020304" pitchFamily="18" charset="-78"/>
              <a:cs typeface="Simplified Arabic" panose="02020603050405020304" pitchFamily="18" charset="-78"/>
            </a:rPr>
            <a:t>تطبيقات الذكاء الاصطناعي في الإعلام</a:t>
          </a: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تأثير الذكاء الاصطناعي على المحتوى الإعلامي</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مفهوم الذكاء الاصطناعي وأبرز تطبيقاته الإعلامية</a:t>
          </a: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a:t>
          </a: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الأبعاد الأخلاقية المرتبطة باستخدام الذكاء الاصطناعي في الإعلام</a:t>
          </a: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5406172C-4987-4EEA-95C7-B29E2F2DA511}">
      <dgm:prSet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دور الذكاء الاصطناعي في إعادة تشكيل العلاقة بين الإعلام والمجتمع</a:t>
          </a:r>
        </a:p>
      </dgm:t>
    </dgm:pt>
    <dgm:pt modelId="{28254256-EC2A-405A-B521-ED0001CF20AB}" type="parTrans" cxnId="{B1A58D82-2E8D-4E9F-9181-695B5D3F1EBD}">
      <dgm:prSet/>
      <dgm:spPr/>
      <dgm:t>
        <a:bodyPr/>
        <a:lstStyle/>
        <a:p>
          <a:pPr rtl="1"/>
          <a:endParaRPr lang="ar-EG"/>
        </a:p>
      </dgm:t>
    </dgm:pt>
    <dgm:pt modelId="{33F99920-E387-40D8-9DF3-4A596E1E7681}" type="sibTrans" cxnId="{B1A58D82-2E8D-4E9F-9181-695B5D3F1EBD}">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255876" custScaleY="103612" custLinFactNeighborX="-2454" custLinFactNeighborY="409"/>
      <dgm:spPr/>
    </dgm:pt>
    <dgm:pt modelId="{427E040D-112E-4058-9549-C76EA602DED0}" type="pres">
      <dgm:prSet presAssocID="{AB9ED662-F016-4C0A-B789-1FE5CC2F4696}" presName="Name9" presStyleLbl="parChTrans1D2" presStyleIdx="0" presStyleCnt="5"/>
      <dgm:spPr/>
    </dgm:pt>
    <dgm:pt modelId="{DF0F421C-F1FB-43C8-8D44-02F7EA5FE688}" type="pres">
      <dgm:prSet presAssocID="{AB9ED662-F016-4C0A-B789-1FE5CC2F4696}" presName="connTx" presStyleLbl="parChTrans1D2" presStyleIdx="0" presStyleCnt="5"/>
      <dgm:spPr/>
    </dgm:pt>
    <dgm:pt modelId="{5648C239-E580-4C5E-8572-4E25EAB0F264}" type="pres">
      <dgm:prSet presAssocID="{CDA00D4A-18B2-4CB0-9C40-B6390CB35AC2}" presName="node" presStyleLbl="node1" presStyleIdx="0" presStyleCnt="5" custScaleX="235398" custScaleY="87382" custRadScaleRad="91101" custRadScaleInc="-14311">
        <dgm:presLayoutVars>
          <dgm:bulletEnabled val="1"/>
        </dgm:presLayoutVars>
      </dgm:prSet>
      <dgm:spPr/>
    </dgm:pt>
    <dgm:pt modelId="{94D036E7-687E-44B7-B09C-D448ABAA0563}" type="pres">
      <dgm:prSet presAssocID="{9A7E1A69-E90A-4F71-AE45-30E9FDFE691D}" presName="Name9" presStyleLbl="parChTrans1D2" presStyleIdx="1" presStyleCnt="5"/>
      <dgm:spPr/>
    </dgm:pt>
    <dgm:pt modelId="{9CD65C8F-22B9-4AE7-86D6-4D289850E053}" type="pres">
      <dgm:prSet presAssocID="{9A7E1A69-E90A-4F71-AE45-30E9FDFE691D}" presName="connTx" presStyleLbl="parChTrans1D2" presStyleIdx="1" presStyleCnt="5"/>
      <dgm:spPr/>
    </dgm:pt>
    <dgm:pt modelId="{5E3F3B41-E0A6-423D-A065-D88AA38D29F3}" type="pres">
      <dgm:prSet presAssocID="{A90FAE8B-41E9-4459-A0CC-A25C55DF4A88}" presName="node" presStyleLbl="node1" presStyleIdx="1" presStyleCnt="5" custScaleX="226230" custScaleY="115189" custRadScaleRad="193170" custRadScaleInc="-3330">
        <dgm:presLayoutVars>
          <dgm:bulletEnabled val="1"/>
        </dgm:presLayoutVars>
      </dgm:prSet>
      <dgm:spPr/>
    </dgm:pt>
    <dgm:pt modelId="{3EBDB916-027A-4DF3-A1B7-29B46B9534AA}" type="pres">
      <dgm:prSet presAssocID="{B2808710-8EDD-484A-8EF1-8F2B7CBDD721}" presName="Name9" presStyleLbl="parChTrans1D2" presStyleIdx="2" presStyleCnt="5"/>
      <dgm:spPr/>
    </dgm:pt>
    <dgm:pt modelId="{BBC22B1F-1AEA-4144-ACCC-4D0D6FBEE8F1}" type="pres">
      <dgm:prSet presAssocID="{B2808710-8EDD-484A-8EF1-8F2B7CBDD721}" presName="connTx" presStyleLbl="parChTrans1D2" presStyleIdx="2" presStyleCnt="5"/>
      <dgm:spPr/>
    </dgm:pt>
    <dgm:pt modelId="{385F29B8-A339-496A-91A3-1CADF3E88EEB}" type="pres">
      <dgm:prSet presAssocID="{B556E7CA-489C-4CED-A529-38A12ADAB483}" presName="node" presStyleLbl="node1" presStyleIdx="2" presStyleCnt="5" custScaleX="279912" custScaleY="113242" custRadScaleRad="183673" custRadScaleInc="-87520">
        <dgm:presLayoutVars>
          <dgm:bulletEnabled val="1"/>
        </dgm:presLayoutVars>
      </dgm:prSet>
      <dgm:spPr/>
    </dgm:pt>
    <dgm:pt modelId="{E944E9A0-2163-452C-8310-C75C600C1676}" type="pres">
      <dgm:prSet presAssocID="{28254256-EC2A-405A-B521-ED0001CF20AB}" presName="Name9" presStyleLbl="parChTrans1D2" presStyleIdx="3" presStyleCnt="5"/>
      <dgm:spPr/>
    </dgm:pt>
    <dgm:pt modelId="{A0277B47-3AFE-498B-977F-A00148A83AA2}" type="pres">
      <dgm:prSet presAssocID="{28254256-EC2A-405A-B521-ED0001CF20AB}" presName="connTx" presStyleLbl="parChTrans1D2" presStyleIdx="3" presStyleCnt="5"/>
      <dgm:spPr/>
    </dgm:pt>
    <dgm:pt modelId="{6C018EC7-20B3-4959-B044-6277C58E4643}" type="pres">
      <dgm:prSet presAssocID="{5406172C-4987-4EEA-95C7-B29E2F2DA511}" presName="node" presStyleLbl="node1" presStyleIdx="3" presStyleCnt="5" custScaleX="248799" custScaleY="108946" custRadScaleRad="182542" custRadScaleInc="89327">
        <dgm:presLayoutVars>
          <dgm:bulletEnabled val="1"/>
        </dgm:presLayoutVars>
      </dgm:prSet>
      <dgm:spPr/>
    </dgm:pt>
    <dgm:pt modelId="{D5F980C2-5691-454C-95BE-DFD9E20DE388}" type="pres">
      <dgm:prSet presAssocID="{699BC5EF-775C-4E50-A5F2-17925E186742}" presName="Name9" presStyleLbl="parChTrans1D2" presStyleIdx="4" presStyleCnt="5"/>
      <dgm:spPr/>
    </dgm:pt>
    <dgm:pt modelId="{D3BC6FB7-379E-44BA-A1E5-8222E648355F}" type="pres">
      <dgm:prSet presAssocID="{699BC5EF-775C-4E50-A5F2-17925E186742}" presName="connTx" presStyleLbl="parChTrans1D2" presStyleIdx="4" presStyleCnt="5"/>
      <dgm:spPr/>
    </dgm:pt>
    <dgm:pt modelId="{03E57638-D203-4671-89CE-3B380529404D}" type="pres">
      <dgm:prSet presAssocID="{65FFB61E-6527-492D-97D4-3C67A01C9F70}" presName="node" presStyleLbl="node1" presStyleIdx="4" presStyleCnt="5" custScaleX="210530" custScaleY="139444" custRadScaleRad="190057" custRadScaleInc="-10133">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36B1781D-862E-4DA4-B368-AD8B9804DEF9}" type="presOf" srcId="{28254256-EC2A-405A-B521-ED0001CF20AB}" destId="{E944E9A0-2163-452C-8310-C75C600C1676}"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90015647-663D-4C72-87AA-817ED8669C18}" type="presOf" srcId="{AB9ED662-F016-4C0A-B789-1FE5CC2F4696}" destId="{DF0F421C-F1FB-43C8-8D44-02F7EA5FE688}" srcOrd="1" destOrd="0" presId="urn:microsoft.com/office/officeart/2005/8/layout/radial1"/>
    <dgm:cxn modelId="{C2AF2651-A1AC-4719-AD28-E74C18CD2630}" type="presOf" srcId="{28254256-EC2A-405A-B521-ED0001CF20AB}" destId="{A0277B47-3AFE-498B-977F-A00148A83AA2}"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B1A58D82-2E8D-4E9F-9181-695B5D3F1EBD}" srcId="{7FE9807D-EC93-49D5-AFD5-3EBB15EC50CD}" destId="{5406172C-4987-4EEA-95C7-B29E2F2DA511}" srcOrd="3" destOrd="0" parTransId="{28254256-EC2A-405A-B521-ED0001CF20AB}" sibTransId="{33F99920-E387-40D8-9DF3-4A596E1E7681}"/>
    <dgm:cxn modelId="{52016588-BF04-4B88-83CD-207A039C7F94}" type="presOf" srcId="{5406172C-4987-4EEA-95C7-B29E2F2DA511}" destId="{6C018EC7-20B3-4959-B044-6277C58E4643}" srcOrd="0" destOrd="0" presId="urn:microsoft.com/office/officeart/2005/8/layout/radial1"/>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4"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BD5323F2-599D-4DBE-A5E6-295640068152}" type="presParOf" srcId="{E13E8B64-1743-4AAA-9120-0CD639C3E289}" destId="{E944E9A0-2163-452C-8310-C75C600C1676}" srcOrd="7" destOrd="0" presId="urn:microsoft.com/office/officeart/2005/8/layout/radial1"/>
    <dgm:cxn modelId="{E65FB35F-67BA-4B73-B098-81A7B4E46588}" type="presParOf" srcId="{E944E9A0-2163-452C-8310-C75C600C1676}" destId="{A0277B47-3AFE-498B-977F-A00148A83AA2}" srcOrd="0" destOrd="0" presId="urn:microsoft.com/office/officeart/2005/8/layout/radial1"/>
    <dgm:cxn modelId="{F3F24AC6-08E6-4FC9-8686-E9703EB03F12}" type="presParOf" srcId="{E13E8B64-1743-4AAA-9120-0CD639C3E289}" destId="{6C018EC7-20B3-4959-B044-6277C58E4643}" srcOrd="8" destOrd="0" presId="urn:microsoft.com/office/officeart/2005/8/layout/radial1"/>
    <dgm:cxn modelId="{64579867-0779-4316-BABD-DFC5741B590D}" type="presParOf" srcId="{E13E8B64-1743-4AAA-9120-0CD639C3E289}" destId="{D5F980C2-5691-454C-95BE-DFD9E20DE388}" srcOrd="9"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59A5FE-CA99-4B77-AD5D-FB8041AFCEAC}">
      <dsp:nvSpPr>
        <dsp:cNvPr id="0" name=""/>
        <dsp:cNvSpPr/>
      </dsp:nvSpPr>
      <dsp:spPr>
        <a:xfrm>
          <a:off x="4003489" y="1644908"/>
          <a:ext cx="2759426" cy="1173000"/>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مفهوم الإعلام الرقمي</a:t>
          </a:r>
        </a:p>
      </dsp:txBody>
      <dsp:txXfrm>
        <a:off x="4407598" y="1816690"/>
        <a:ext cx="1951208" cy="829436"/>
      </dsp:txXfrm>
    </dsp:sp>
    <dsp:sp modelId="{13DF61D2-FDF9-4EDA-B27C-63078A79BDBB}">
      <dsp:nvSpPr>
        <dsp:cNvPr id="0" name=""/>
        <dsp:cNvSpPr/>
      </dsp:nvSpPr>
      <dsp:spPr>
        <a:xfrm rot="16317099">
          <a:off x="5286309" y="1217566"/>
          <a:ext cx="249291" cy="39882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5322429" y="1334702"/>
        <a:ext cx="174504" cy="239292"/>
      </dsp:txXfrm>
    </dsp:sp>
    <dsp:sp modelId="{B3BA1600-432C-4DCF-BDFD-18CD87193226}">
      <dsp:nvSpPr>
        <dsp:cNvPr id="0" name=""/>
        <dsp:cNvSpPr/>
      </dsp:nvSpPr>
      <dsp:spPr>
        <a:xfrm>
          <a:off x="3166282" y="1902"/>
          <a:ext cx="4545812" cy="1173000"/>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chemeClr val="tx1"/>
              </a:solidFill>
              <a:latin typeface="Simplified Arabic" panose="02020603050405020304" pitchFamily="18" charset="-78"/>
              <a:cs typeface="Simplified Arabic" panose="02020603050405020304" pitchFamily="18" charset="-78"/>
            </a:rPr>
            <a:t>وظائف الإعلام الرقمي في المجتمعات المعاصرة</a:t>
          </a:r>
        </a:p>
      </dsp:txBody>
      <dsp:txXfrm>
        <a:off x="3832001" y="173684"/>
        <a:ext cx="3214374" cy="829436"/>
      </dsp:txXfrm>
    </dsp:sp>
    <dsp:sp modelId="{F3276CA7-A28E-4692-BCFD-47F1E91BCC89}">
      <dsp:nvSpPr>
        <dsp:cNvPr id="0" name=""/>
        <dsp:cNvSpPr/>
      </dsp:nvSpPr>
      <dsp:spPr>
        <a:xfrm rot="21445020">
          <a:off x="7015471" y="1944188"/>
          <a:ext cx="628398" cy="39882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7015532" y="2026648"/>
        <a:ext cx="508752" cy="239292"/>
      </dsp:txXfrm>
    </dsp:sp>
    <dsp:sp modelId="{023C2787-2E5E-4AAF-A284-9121E93D476F}">
      <dsp:nvSpPr>
        <dsp:cNvPr id="0" name=""/>
        <dsp:cNvSpPr/>
      </dsp:nvSpPr>
      <dsp:spPr>
        <a:xfrm>
          <a:off x="7934942" y="1476964"/>
          <a:ext cx="2342107" cy="1173000"/>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خصائص الإعلام الرقمي</a:t>
          </a:r>
        </a:p>
      </dsp:txBody>
      <dsp:txXfrm>
        <a:off x="8277936" y="1648746"/>
        <a:ext cx="1656119" cy="829436"/>
      </dsp:txXfrm>
    </dsp:sp>
    <dsp:sp modelId="{B8844A9E-37C6-40E9-BC8B-DDE940652A58}">
      <dsp:nvSpPr>
        <dsp:cNvPr id="0" name=""/>
        <dsp:cNvSpPr/>
      </dsp:nvSpPr>
      <dsp:spPr>
        <a:xfrm rot="5400000">
          <a:off x="5271661" y="2865899"/>
          <a:ext cx="195785" cy="39882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5301029" y="2916296"/>
        <a:ext cx="137050" cy="239292"/>
      </dsp:txXfrm>
    </dsp:sp>
    <dsp:sp modelId="{BFD37ED2-285C-4872-8B80-CEC1B9AF3BEA}">
      <dsp:nvSpPr>
        <dsp:cNvPr id="0" name=""/>
        <dsp:cNvSpPr/>
      </dsp:nvSpPr>
      <dsp:spPr>
        <a:xfrm>
          <a:off x="3905420" y="3187315"/>
          <a:ext cx="2955563" cy="1173000"/>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وسائل الإعلام الرقمي</a:t>
          </a:r>
        </a:p>
      </dsp:txBody>
      <dsp:txXfrm>
        <a:off x="4338252" y="3359097"/>
        <a:ext cx="2089899" cy="829436"/>
      </dsp:txXfrm>
    </dsp:sp>
    <dsp:sp modelId="{0AD7CD21-2632-42C1-834D-B1F2ED79E4E2}">
      <dsp:nvSpPr>
        <dsp:cNvPr id="0" name=""/>
        <dsp:cNvSpPr/>
      </dsp:nvSpPr>
      <dsp:spPr>
        <a:xfrm rot="10662953" flipV="1">
          <a:off x="3076596" y="2147159"/>
          <a:ext cx="701619" cy="37749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rtl="1">
            <a:lnSpc>
              <a:spcPct val="90000"/>
            </a:lnSpc>
            <a:spcBef>
              <a:spcPct val="0"/>
            </a:spcBef>
            <a:spcAft>
              <a:spcPct val="35000"/>
            </a:spcAft>
            <a:buNone/>
          </a:pPr>
          <a:endParaRPr lang="ar-EG" sz="1700" kern="1200"/>
        </a:p>
      </dsp:txBody>
      <dsp:txXfrm rot="10800000">
        <a:off x="3189799" y="2220401"/>
        <a:ext cx="588371" cy="226497"/>
      </dsp:txXfrm>
    </dsp:sp>
    <dsp:sp modelId="{3256DE25-3A2F-4749-B4BB-6B1EF3BF9416}">
      <dsp:nvSpPr>
        <dsp:cNvPr id="0" name=""/>
        <dsp:cNvSpPr/>
      </dsp:nvSpPr>
      <dsp:spPr>
        <a:xfrm>
          <a:off x="644070" y="1558824"/>
          <a:ext cx="2256865" cy="1173000"/>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مميزات الإعلام الرقمي</a:t>
          </a:r>
        </a:p>
      </dsp:txBody>
      <dsp:txXfrm>
        <a:off x="974580" y="1730606"/>
        <a:ext cx="1595845" cy="8294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2FF5AE-DC3E-4F08-84DB-87EFB945D83C}">
      <dsp:nvSpPr>
        <dsp:cNvPr id="0" name=""/>
        <dsp:cNvSpPr/>
      </dsp:nvSpPr>
      <dsp:spPr>
        <a:xfrm>
          <a:off x="6211817" y="3977957"/>
          <a:ext cx="653575" cy="91440"/>
        </a:xfrm>
        <a:custGeom>
          <a:avLst/>
          <a:gdLst/>
          <a:ahLst/>
          <a:cxnLst/>
          <a:rect l="0" t="0" r="0" b="0"/>
          <a:pathLst>
            <a:path>
              <a:moveTo>
                <a:pt x="0" y="45720"/>
              </a:moveTo>
              <a:lnTo>
                <a:pt x="326787" y="45720"/>
              </a:lnTo>
              <a:lnTo>
                <a:pt x="326787" y="45728"/>
              </a:lnTo>
              <a:lnTo>
                <a:pt x="653575" y="4572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522265" y="4007337"/>
        <a:ext cx="32678" cy="32678"/>
      </dsp:txXfrm>
    </dsp:sp>
    <dsp:sp modelId="{15D17701-E136-463A-9301-2536CBA1A6F8}">
      <dsp:nvSpPr>
        <dsp:cNvPr id="0" name=""/>
        <dsp:cNvSpPr/>
      </dsp:nvSpPr>
      <dsp:spPr>
        <a:xfrm>
          <a:off x="2681247" y="2356093"/>
          <a:ext cx="605378" cy="1667584"/>
        </a:xfrm>
        <a:custGeom>
          <a:avLst/>
          <a:gdLst/>
          <a:ahLst/>
          <a:cxnLst/>
          <a:rect l="0" t="0" r="0" b="0"/>
          <a:pathLst>
            <a:path>
              <a:moveTo>
                <a:pt x="0" y="0"/>
              </a:moveTo>
              <a:lnTo>
                <a:pt x="302689" y="0"/>
              </a:lnTo>
              <a:lnTo>
                <a:pt x="302689" y="1667584"/>
              </a:lnTo>
              <a:lnTo>
                <a:pt x="605378" y="1667584"/>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939585" y="3145533"/>
        <a:ext cx="88703" cy="88703"/>
      </dsp:txXfrm>
    </dsp:sp>
    <dsp:sp modelId="{074CCC7A-0D11-459A-8BB0-FA06E51DBC09}">
      <dsp:nvSpPr>
        <dsp:cNvPr id="0" name=""/>
        <dsp:cNvSpPr/>
      </dsp:nvSpPr>
      <dsp:spPr>
        <a:xfrm>
          <a:off x="2681247" y="2356093"/>
          <a:ext cx="605378" cy="525502"/>
        </a:xfrm>
        <a:custGeom>
          <a:avLst/>
          <a:gdLst/>
          <a:ahLst/>
          <a:cxnLst/>
          <a:rect l="0" t="0" r="0" b="0"/>
          <a:pathLst>
            <a:path>
              <a:moveTo>
                <a:pt x="0" y="0"/>
              </a:moveTo>
              <a:lnTo>
                <a:pt x="302689" y="0"/>
              </a:lnTo>
              <a:lnTo>
                <a:pt x="302689" y="525502"/>
              </a:lnTo>
              <a:lnTo>
                <a:pt x="605378" y="5255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963895" y="2598803"/>
        <a:ext cx="40082" cy="40082"/>
      </dsp:txXfrm>
    </dsp:sp>
    <dsp:sp modelId="{1726CA39-790A-4194-ACDA-15862F5FA7BC}">
      <dsp:nvSpPr>
        <dsp:cNvPr id="0" name=""/>
        <dsp:cNvSpPr/>
      </dsp:nvSpPr>
      <dsp:spPr>
        <a:xfrm>
          <a:off x="6239109" y="1748390"/>
          <a:ext cx="558535" cy="91440"/>
        </a:xfrm>
        <a:custGeom>
          <a:avLst/>
          <a:gdLst/>
          <a:ahLst/>
          <a:cxnLst/>
          <a:rect l="0" t="0" r="0" b="0"/>
          <a:pathLst>
            <a:path>
              <a:moveTo>
                <a:pt x="0" y="45720"/>
              </a:moveTo>
              <a:lnTo>
                <a:pt x="279267" y="45720"/>
              </a:lnTo>
              <a:lnTo>
                <a:pt x="279267" y="45844"/>
              </a:lnTo>
              <a:lnTo>
                <a:pt x="558535" y="45844"/>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504414" y="1780147"/>
        <a:ext cx="27926" cy="27926"/>
      </dsp:txXfrm>
    </dsp:sp>
    <dsp:sp modelId="{83804DF5-108B-4A83-A397-8FA387C31229}">
      <dsp:nvSpPr>
        <dsp:cNvPr id="0" name=""/>
        <dsp:cNvSpPr/>
      </dsp:nvSpPr>
      <dsp:spPr>
        <a:xfrm>
          <a:off x="2681247" y="1794110"/>
          <a:ext cx="632670" cy="561982"/>
        </a:xfrm>
        <a:custGeom>
          <a:avLst/>
          <a:gdLst/>
          <a:ahLst/>
          <a:cxnLst/>
          <a:rect l="0" t="0" r="0" b="0"/>
          <a:pathLst>
            <a:path>
              <a:moveTo>
                <a:pt x="0" y="561982"/>
              </a:moveTo>
              <a:lnTo>
                <a:pt x="316335" y="561982"/>
              </a:lnTo>
              <a:lnTo>
                <a:pt x="316335" y="0"/>
              </a:lnTo>
              <a:lnTo>
                <a:pt x="63267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976427" y="2053946"/>
        <a:ext cx="42311" cy="42311"/>
      </dsp:txXfrm>
    </dsp:sp>
    <dsp:sp modelId="{11E4226E-B287-45D7-9603-591FDA914A10}">
      <dsp:nvSpPr>
        <dsp:cNvPr id="0" name=""/>
        <dsp:cNvSpPr/>
      </dsp:nvSpPr>
      <dsp:spPr>
        <a:xfrm>
          <a:off x="6211817" y="633607"/>
          <a:ext cx="599049" cy="91440"/>
        </a:xfrm>
        <a:custGeom>
          <a:avLst/>
          <a:gdLst/>
          <a:ahLst/>
          <a:cxnLst/>
          <a:rect l="0" t="0" r="0" b="0"/>
          <a:pathLst>
            <a:path>
              <a:moveTo>
                <a:pt x="0" y="45720"/>
              </a:moveTo>
              <a:lnTo>
                <a:pt x="299524" y="45720"/>
              </a:lnTo>
              <a:lnTo>
                <a:pt x="299524" y="45773"/>
              </a:lnTo>
              <a:lnTo>
                <a:pt x="599049" y="4577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496366" y="664351"/>
        <a:ext cx="29952" cy="29952"/>
      </dsp:txXfrm>
    </dsp:sp>
    <dsp:sp modelId="{9FC9B5B0-200F-4248-A445-DE6C24DCE271}">
      <dsp:nvSpPr>
        <dsp:cNvPr id="0" name=""/>
        <dsp:cNvSpPr/>
      </dsp:nvSpPr>
      <dsp:spPr>
        <a:xfrm>
          <a:off x="2681247" y="679327"/>
          <a:ext cx="605378" cy="1676765"/>
        </a:xfrm>
        <a:custGeom>
          <a:avLst/>
          <a:gdLst/>
          <a:ahLst/>
          <a:cxnLst/>
          <a:rect l="0" t="0" r="0" b="0"/>
          <a:pathLst>
            <a:path>
              <a:moveTo>
                <a:pt x="0" y="1676765"/>
              </a:moveTo>
              <a:lnTo>
                <a:pt x="302689" y="1676765"/>
              </a:lnTo>
              <a:lnTo>
                <a:pt x="302689" y="0"/>
              </a:lnTo>
              <a:lnTo>
                <a:pt x="605378" y="0"/>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939369" y="1473142"/>
        <a:ext cx="89135" cy="89135"/>
      </dsp:txXfrm>
    </dsp:sp>
    <dsp:sp modelId="{A710FEF7-94F8-44AD-914A-AC60DB107476}">
      <dsp:nvSpPr>
        <dsp:cNvPr id="0" name=""/>
        <dsp:cNvSpPr/>
      </dsp:nvSpPr>
      <dsp:spPr>
        <a:xfrm rot="16200000">
          <a:off x="-375357" y="1646399"/>
          <a:ext cx="4693823" cy="1419386"/>
        </a:xfrm>
        <a:prstGeom prst="rect">
          <a:avLst/>
        </a:prstGeom>
        <a:solidFill>
          <a:srgbClr val="203E5F"/>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bg1"/>
              </a:solidFill>
              <a:latin typeface="Simplified Arabic" panose="02020603050405020304" pitchFamily="18" charset="-78"/>
              <a:cs typeface="Simplified Arabic" panose="02020603050405020304" pitchFamily="18" charset="-78"/>
            </a:rPr>
            <a:t>تأثيرات الإعلام الرقمي على جمهور المتلقين</a:t>
          </a:r>
        </a:p>
      </dsp:txBody>
      <dsp:txXfrm>
        <a:off x="-375357" y="1646399"/>
        <a:ext cx="4693823" cy="1419386"/>
      </dsp:txXfrm>
    </dsp:sp>
    <dsp:sp modelId="{722D6236-145E-461B-B42B-E6EB9E0EFE0B}">
      <dsp:nvSpPr>
        <dsp:cNvPr id="0" name=""/>
        <dsp:cNvSpPr/>
      </dsp:nvSpPr>
      <dsp:spPr>
        <a:xfrm>
          <a:off x="3286626" y="233414"/>
          <a:ext cx="2925191" cy="89182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latin typeface="Simplified Arabic" panose="02020603050405020304" pitchFamily="18" charset="-78"/>
              <a:cs typeface="Simplified Arabic" panose="02020603050405020304" pitchFamily="18" charset="-78"/>
            </a:rPr>
            <a:t>الاجتماعية</a:t>
          </a:r>
        </a:p>
      </dsp:txBody>
      <dsp:txXfrm>
        <a:off x="3286626" y="233414"/>
        <a:ext cx="2925191" cy="891826"/>
      </dsp:txXfrm>
    </dsp:sp>
    <dsp:sp modelId="{EDD1E443-CC8E-4B53-9705-BA9718541A86}">
      <dsp:nvSpPr>
        <dsp:cNvPr id="0" name=""/>
        <dsp:cNvSpPr/>
      </dsp:nvSpPr>
      <dsp:spPr>
        <a:xfrm>
          <a:off x="6810867" y="233467"/>
          <a:ext cx="2925191" cy="89182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latin typeface="Simplified Arabic" panose="02020603050405020304" pitchFamily="18" charset="-78"/>
              <a:cs typeface="Simplified Arabic" panose="02020603050405020304" pitchFamily="18" charset="-78"/>
            </a:rPr>
            <a:t>الاقتصادية</a:t>
          </a:r>
        </a:p>
      </dsp:txBody>
      <dsp:txXfrm>
        <a:off x="6810867" y="233467"/>
        <a:ext cx="2925191" cy="891826"/>
      </dsp:txXfrm>
    </dsp:sp>
    <dsp:sp modelId="{27C24732-4728-409D-90DF-B3D3C9F8BF6E}">
      <dsp:nvSpPr>
        <dsp:cNvPr id="0" name=""/>
        <dsp:cNvSpPr/>
      </dsp:nvSpPr>
      <dsp:spPr>
        <a:xfrm>
          <a:off x="3313918" y="1348197"/>
          <a:ext cx="2925191" cy="891826"/>
        </a:xfrm>
        <a:prstGeom prst="rect">
          <a:avLst/>
        </a:prstGeom>
        <a:solidFill>
          <a:srgbClr val="FFD20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latin typeface="Simplified Arabic" panose="02020603050405020304" pitchFamily="18" charset="-78"/>
              <a:cs typeface="Simplified Arabic" panose="02020603050405020304" pitchFamily="18" charset="-78"/>
            </a:rPr>
            <a:t>النفسية</a:t>
          </a:r>
        </a:p>
      </dsp:txBody>
      <dsp:txXfrm>
        <a:off x="3313918" y="1348197"/>
        <a:ext cx="2925191" cy="891826"/>
      </dsp:txXfrm>
    </dsp:sp>
    <dsp:sp modelId="{0EF04C04-9DD1-4B3A-8CD2-C26E8F52FEAF}">
      <dsp:nvSpPr>
        <dsp:cNvPr id="0" name=""/>
        <dsp:cNvSpPr/>
      </dsp:nvSpPr>
      <dsp:spPr>
        <a:xfrm flipH="1">
          <a:off x="6797645" y="1348322"/>
          <a:ext cx="3084818" cy="89182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الألعاب الإلكترونية</a:t>
          </a:r>
        </a:p>
      </dsp:txBody>
      <dsp:txXfrm>
        <a:off x="6797645" y="1348322"/>
        <a:ext cx="3084818" cy="891826"/>
      </dsp:txXfrm>
    </dsp:sp>
    <dsp:sp modelId="{1A5A24A2-9E26-4E2F-B7E0-AB8821C34C50}">
      <dsp:nvSpPr>
        <dsp:cNvPr id="0" name=""/>
        <dsp:cNvSpPr/>
      </dsp:nvSpPr>
      <dsp:spPr>
        <a:xfrm>
          <a:off x="3286626" y="2435682"/>
          <a:ext cx="2893335" cy="89182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rPr>
            <a:t>الثقافية</a:t>
          </a:r>
        </a:p>
      </dsp:txBody>
      <dsp:txXfrm>
        <a:off x="3286626" y="2435682"/>
        <a:ext cx="2893335" cy="891826"/>
      </dsp:txXfrm>
    </dsp:sp>
    <dsp:sp modelId="{BBC2F71A-06FA-46DA-BFBE-0CC73A41B08A}">
      <dsp:nvSpPr>
        <dsp:cNvPr id="0" name=""/>
        <dsp:cNvSpPr/>
      </dsp:nvSpPr>
      <dsp:spPr>
        <a:xfrm>
          <a:off x="3286626" y="3577764"/>
          <a:ext cx="2925191" cy="89182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latin typeface="Simplified Arabic" panose="02020603050405020304" pitchFamily="18" charset="-78"/>
              <a:cs typeface="Simplified Arabic" panose="02020603050405020304" pitchFamily="18" charset="-78"/>
            </a:rPr>
            <a:t>الأمنية</a:t>
          </a:r>
        </a:p>
      </dsp:txBody>
      <dsp:txXfrm>
        <a:off x="3286626" y="3577764"/>
        <a:ext cx="2925191" cy="891826"/>
      </dsp:txXfrm>
    </dsp:sp>
    <dsp:sp modelId="{B1DCACAF-1278-4438-BC3A-F90C11BAE0BF}">
      <dsp:nvSpPr>
        <dsp:cNvPr id="0" name=""/>
        <dsp:cNvSpPr/>
      </dsp:nvSpPr>
      <dsp:spPr>
        <a:xfrm>
          <a:off x="6865392" y="3577772"/>
          <a:ext cx="2925191" cy="89182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العقائدية</a:t>
          </a:r>
        </a:p>
      </dsp:txBody>
      <dsp:txXfrm>
        <a:off x="6865392" y="3577772"/>
        <a:ext cx="2925191" cy="8918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AAD9D-DC8E-47FA-81A8-B7C74C36498C}">
      <dsp:nvSpPr>
        <dsp:cNvPr id="0" name=""/>
        <dsp:cNvSpPr/>
      </dsp:nvSpPr>
      <dsp:spPr>
        <a:xfrm>
          <a:off x="8792862" y="2914080"/>
          <a:ext cx="91440" cy="402204"/>
        </a:xfrm>
        <a:custGeom>
          <a:avLst/>
          <a:gdLst/>
          <a:ahLst/>
          <a:cxnLst/>
          <a:rect l="0" t="0" r="0" b="0"/>
          <a:pathLst>
            <a:path>
              <a:moveTo>
                <a:pt x="47083" y="0"/>
              </a:moveTo>
              <a:lnTo>
                <a:pt x="47083" y="226774"/>
              </a:lnTo>
              <a:lnTo>
                <a:pt x="45720" y="226774"/>
              </a:lnTo>
              <a:lnTo>
                <a:pt x="45720" y="4022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753D66-8375-4B94-90DE-3EA8669BD9CF}">
      <dsp:nvSpPr>
        <dsp:cNvPr id="0" name=""/>
        <dsp:cNvSpPr/>
      </dsp:nvSpPr>
      <dsp:spPr>
        <a:xfrm>
          <a:off x="6426204" y="1218052"/>
          <a:ext cx="2413740" cy="493533"/>
        </a:xfrm>
        <a:custGeom>
          <a:avLst/>
          <a:gdLst/>
          <a:ahLst/>
          <a:cxnLst/>
          <a:rect l="0" t="0" r="0" b="0"/>
          <a:pathLst>
            <a:path>
              <a:moveTo>
                <a:pt x="0" y="0"/>
              </a:moveTo>
              <a:lnTo>
                <a:pt x="0" y="318104"/>
              </a:lnTo>
              <a:lnTo>
                <a:pt x="2413740" y="318104"/>
              </a:lnTo>
              <a:lnTo>
                <a:pt x="2413740" y="4935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75DC2A-4951-488F-926E-8EAC871CADF5}">
      <dsp:nvSpPr>
        <dsp:cNvPr id="0" name=""/>
        <dsp:cNvSpPr/>
      </dsp:nvSpPr>
      <dsp:spPr>
        <a:xfrm>
          <a:off x="6380484" y="1218052"/>
          <a:ext cx="91440" cy="536450"/>
        </a:xfrm>
        <a:custGeom>
          <a:avLst/>
          <a:gdLst/>
          <a:ahLst/>
          <a:cxnLst/>
          <a:rect l="0" t="0" r="0" b="0"/>
          <a:pathLst>
            <a:path>
              <a:moveTo>
                <a:pt x="45720" y="0"/>
              </a:moveTo>
              <a:lnTo>
                <a:pt x="45720" y="361021"/>
              </a:lnTo>
              <a:lnTo>
                <a:pt x="91642" y="361021"/>
              </a:lnTo>
              <a:lnTo>
                <a:pt x="91642" y="5364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1A6030-AC04-430F-9A3F-C50E1BB83C0E}">
      <dsp:nvSpPr>
        <dsp:cNvPr id="0" name=""/>
        <dsp:cNvSpPr/>
      </dsp:nvSpPr>
      <dsp:spPr>
        <a:xfrm>
          <a:off x="4157615" y="2956997"/>
          <a:ext cx="2285916" cy="553057"/>
        </a:xfrm>
        <a:custGeom>
          <a:avLst/>
          <a:gdLst/>
          <a:ahLst/>
          <a:cxnLst/>
          <a:rect l="0" t="0" r="0" b="0"/>
          <a:pathLst>
            <a:path>
              <a:moveTo>
                <a:pt x="0" y="0"/>
              </a:moveTo>
              <a:lnTo>
                <a:pt x="0" y="377627"/>
              </a:lnTo>
              <a:lnTo>
                <a:pt x="2285916" y="377627"/>
              </a:lnTo>
              <a:lnTo>
                <a:pt x="2285916" y="55305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0FAA81-7E3A-480C-B718-0AF73E08E1B3}">
      <dsp:nvSpPr>
        <dsp:cNvPr id="0" name=""/>
        <dsp:cNvSpPr/>
      </dsp:nvSpPr>
      <dsp:spPr>
        <a:xfrm>
          <a:off x="4111895" y="2956997"/>
          <a:ext cx="91440" cy="621310"/>
        </a:xfrm>
        <a:custGeom>
          <a:avLst/>
          <a:gdLst/>
          <a:ahLst/>
          <a:cxnLst/>
          <a:rect l="0" t="0" r="0" b="0"/>
          <a:pathLst>
            <a:path>
              <a:moveTo>
                <a:pt x="45720" y="0"/>
              </a:moveTo>
              <a:lnTo>
                <a:pt x="45720" y="62131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123BAC-6F5A-4112-AD76-B31664DEE0C9}">
      <dsp:nvSpPr>
        <dsp:cNvPr id="0" name=""/>
        <dsp:cNvSpPr/>
      </dsp:nvSpPr>
      <dsp:spPr>
        <a:xfrm>
          <a:off x="1786255" y="2956997"/>
          <a:ext cx="2371359" cy="552708"/>
        </a:xfrm>
        <a:custGeom>
          <a:avLst/>
          <a:gdLst/>
          <a:ahLst/>
          <a:cxnLst/>
          <a:rect l="0" t="0" r="0" b="0"/>
          <a:pathLst>
            <a:path>
              <a:moveTo>
                <a:pt x="2371359" y="0"/>
              </a:moveTo>
              <a:lnTo>
                <a:pt x="2371359" y="377279"/>
              </a:lnTo>
              <a:lnTo>
                <a:pt x="0" y="377279"/>
              </a:lnTo>
              <a:lnTo>
                <a:pt x="0" y="55270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4157615" y="1218052"/>
          <a:ext cx="2268589" cy="536450"/>
        </a:xfrm>
        <a:custGeom>
          <a:avLst/>
          <a:gdLst/>
          <a:ahLst/>
          <a:cxnLst/>
          <a:rect l="0" t="0" r="0" b="0"/>
          <a:pathLst>
            <a:path>
              <a:moveTo>
                <a:pt x="2268589" y="0"/>
              </a:moveTo>
              <a:lnTo>
                <a:pt x="2268589" y="361021"/>
              </a:lnTo>
              <a:lnTo>
                <a:pt x="0" y="361021"/>
              </a:lnTo>
              <a:lnTo>
                <a:pt x="0" y="5364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2675645" y="15558"/>
          <a:ext cx="7501118"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2886055" y="215448"/>
          <a:ext cx="7501118"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ar-EG" sz="3600" b="1" kern="1200">
              <a:latin typeface="Simplified Arabic" panose="02020603050405020304" pitchFamily="18" charset="-78"/>
              <a:cs typeface="Simplified Arabic" panose="02020603050405020304" pitchFamily="18" charset="-78"/>
            </a:rPr>
            <a:t>دور</a:t>
          </a:r>
          <a:r>
            <a:rPr lang="ar-EG" sz="3600" b="1" kern="1200" baseline="0">
              <a:latin typeface="Simplified Arabic" panose="02020603050405020304" pitchFamily="18" charset="-78"/>
              <a:cs typeface="Simplified Arabic" panose="02020603050405020304" pitchFamily="18" charset="-78"/>
            </a:rPr>
            <a:t> الإعلام الرقمي في التنمية المستدامة</a:t>
          </a:r>
          <a:endParaRPr lang="ar-EG" sz="3600" b="1" kern="1200">
            <a:latin typeface="Simplified Arabic" panose="02020603050405020304" pitchFamily="18" charset="-78"/>
            <a:cs typeface="Simplified Arabic" panose="02020603050405020304" pitchFamily="18" charset="-78"/>
          </a:endParaRPr>
        </a:p>
      </dsp:txBody>
      <dsp:txXfrm>
        <a:off x="2921275" y="250668"/>
        <a:ext cx="7430678" cy="1132053"/>
      </dsp:txXfrm>
    </dsp:sp>
    <dsp:sp modelId="{DDBC58F3-ED9F-4EBD-8B04-DE139D047A27}">
      <dsp:nvSpPr>
        <dsp:cNvPr id="0" name=""/>
        <dsp:cNvSpPr/>
      </dsp:nvSpPr>
      <dsp:spPr>
        <a:xfrm>
          <a:off x="3210770" y="1754503"/>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3421180" y="1954392"/>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مجالات التنمية المستدامة</a:t>
          </a:r>
        </a:p>
      </dsp:txBody>
      <dsp:txXfrm>
        <a:off x="3456400" y="1989612"/>
        <a:ext cx="1823251" cy="1132053"/>
      </dsp:txXfrm>
    </dsp:sp>
    <dsp:sp modelId="{8B4F6A96-7807-4F9A-9BE3-2EACD09BB368}">
      <dsp:nvSpPr>
        <dsp:cNvPr id="0" name=""/>
        <dsp:cNvSpPr/>
      </dsp:nvSpPr>
      <dsp:spPr>
        <a:xfrm>
          <a:off x="839410" y="3509705"/>
          <a:ext cx="1893691" cy="785024"/>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F0665-3358-4310-A6FA-7EB408D4AD10}">
      <dsp:nvSpPr>
        <dsp:cNvPr id="0" name=""/>
        <dsp:cNvSpPr/>
      </dsp:nvSpPr>
      <dsp:spPr>
        <a:xfrm>
          <a:off x="1049820" y="3709595"/>
          <a:ext cx="1893691" cy="7850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b="1" kern="1200">
              <a:latin typeface="Simplified Arabic" panose="02020603050405020304" pitchFamily="18" charset="-78"/>
              <a:cs typeface="Simplified Arabic" panose="02020603050405020304" pitchFamily="18" charset="-78"/>
            </a:rPr>
            <a:t>الاجتماعية</a:t>
          </a:r>
        </a:p>
      </dsp:txBody>
      <dsp:txXfrm>
        <a:off x="1072813" y="3732588"/>
        <a:ext cx="1847705" cy="739038"/>
      </dsp:txXfrm>
    </dsp:sp>
    <dsp:sp modelId="{A4774A55-C26E-4778-8348-32397C5CA5DF}">
      <dsp:nvSpPr>
        <dsp:cNvPr id="0" name=""/>
        <dsp:cNvSpPr/>
      </dsp:nvSpPr>
      <dsp:spPr>
        <a:xfrm>
          <a:off x="3210770" y="3578307"/>
          <a:ext cx="1893691" cy="674502"/>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F0EAE-9B31-46D3-915F-537671E3F63B}">
      <dsp:nvSpPr>
        <dsp:cNvPr id="0" name=""/>
        <dsp:cNvSpPr/>
      </dsp:nvSpPr>
      <dsp:spPr>
        <a:xfrm>
          <a:off x="3421180" y="3778197"/>
          <a:ext cx="1893691" cy="67450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b="1" kern="1200">
              <a:latin typeface="Simplified Arabic" panose="02020603050405020304" pitchFamily="18" charset="-78"/>
              <a:cs typeface="Simplified Arabic" panose="02020603050405020304" pitchFamily="18" charset="-78"/>
            </a:rPr>
            <a:t>البيئية</a:t>
          </a:r>
        </a:p>
      </dsp:txBody>
      <dsp:txXfrm>
        <a:off x="3440935" y="3797952"/>
        <a:ext cx="1854181" cy="634992"/>
      </dsp:txXfrm>
    </dsp:sp>
    <dsp:sp modelId="{669B8438-124B-4C35-9F9F-7153798AE812}">
      <dsp:nvSpPr>
        <dsp:cNvPr id="0" name=""/>
        <dsp:cNvSpPr/>
      </dsp:nvSpPr>
      <dsp:spPr>
        <a:xfrm>
          <a:off x="5496686" y="3510054"/>
          <a:ext cx="1893691" cy="840290"/>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25F682-D0D2-49FB-870B-28A6BA3A6E45}">
      <dsp:nvSpPr>
        <dsp:cNvPr id="0" name=""/>
        <dsp:cNvSpPr/>
      </dsp:nvSpPr>
      <dsp:spPr>
        <a:xfrm>
          <a:off x="5707096" y="3709943"/>
          <a:ext cx="1893691" cy="840290"/>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b="1" kern="1200">
              <a:latin typeface="Simplified Arabic" panose="02020603050405020304" pitchFamily="18" charset="-78"/>
              <a:cs typeface="Simplified Arabic" panose="02020603050405020304" pitchFamily="18" charset="-78"/>
            </a:rPr>
            <a:t>الاقتصادية</a:t>
          </a:r>
        </a:p>
      </dsp:txBody>
      <dsp:txXfrm>
        <a:off x="5731707" y="3734554"/>
        <a:ext cx="1844469" cy="791068"/>
      </dsp:txXfrm>
    </dsp:sp>
    <dsp:sp modelId="{5C467A14-7F38-4350-A026-797CC98586B0}">
      <dsp:nvSpPr>
        <dsp:cNvPr id="0" name=""/>
        <dsp:cNvSpPr/>
      </dsp:nvSpPr>
      <dsp:spPr>
        <a:xfrm>
          <a:off x="5525281" y="1754503"/>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A98E4-5966-4803-B6B6-AD9E4A4D9538}">
      <dsp:nvSpPr>
        <dsp:cNvPr id="0" name=""/>
        <dsp:cNvSpPr/>
      </dsp:nvSpPr>
      <dsp:spPr>
        <a:xfrm>
          <a:off x="5735691" y="1954392"/>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خصائص التنمية المستدامة</a:t>
          </a:r>
        </a:p>
      </dsp:txBody>
      <dsp:txXfrm>
        <a:off x="5770911" y="1989612"/>
        <a:ext cx="1823251" cy="1132053"/>
      </dsp:txXfrm>
    </dsp:sp>
    <dsp:sp modelId="{33E500D2-4D4E-48F0-89FB-78F643CAB0B8}">
      <dsp:nvSpPr>
        <dsp:cNvPr id="0" name=""/>
        <dsp:cNvSpPr/>
      </dsp:nvSpPr>
      <dsp:spPr>
        <a:xfrm>
          <a:off x="7893100" y="1711586"/>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8103510" y="1911475"/>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أهداف</a:t>
          </a:r>
          <a:r>
            <a:rPr lang="ar-EG" sz="2400" b="1" kern="1200" baseline="0">
              <a:latin typeface="Simplified Arabic" panose="02020603050405020304" pitchFamily="18" charset="-78"/>
              <a:cs typeface="Simplified Arabic" panose="02020603050405020304" pitchFamily="18" charset="-78"/>
            </a:rPr>
            <a:t> التنمية المستدامة</a:t>
          </a:r>
          <a:endParaRPr lang="ar-EG" sz="2400" b="1" kern="1200">
            <a:latin typeface="Simplified Arabic" panose="02020603050405020304" pitchFamily="18" charset="-78"/>
            <a:cs typeface="Simplified Arabic" panose="02020603050405020304" pitchFamily="18" charset="-78"/>
          </a:endParaRPr>
        </a:p>
      </dsp:txBody>
      <dsp:txXfrm>
        <a:off x="8138730" y="1946695"/>
        <a:ext cx="1823251" cy="1132053"/>
      </dsp:txXfrm>
    </dsp:sp>
    <dsp:sp modelId="{F2666C70-023C-4F26-A92D-54A180130BB5}">
      <dsp:nvSpPr>
        <dsp:cNvPr id="0" name=""/>
        <dsp:cNvSpPr/>
      </dsp:nvSpPr>
      <dsp:spPr>
        <a:xfrm>
          <a:off x="7840569" y="3316284"/>
          <a:ext cx="1996026" cy="1144233"/>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A52F-64DE-4ADB-BED6-4C35C396E998}">
      <dsp:nvSpPr>
        <dsp:cNvPr id="0" name=""/>
        <dsp:cNvSpPr/>
      </dsp:nvSpPr>
      <dsp:spPr>
        <a:xfrm>
          <a:off x="8050979" y="3516174"/>
          <a:ext cx="1996026" cy="11442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التحول الرقمي في المؤسسات الإعلامية</a:t>
          </a:r>
        </a:p>
      </dsp:txBody>
      <dsp:txXfrm>
        <a:off x="8084492" y="3549687"/>
        <a:ext cx="1929000" cy="1077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4055344" y="1501256"/>
          <a:ext cx="2495579" cy="1538488"/>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latin typeface="Simplified Arabic" panose="02020603050405020304" pitchFamily="18" charset="-78"/>
              <a:cs typeface="Simplified Arabic" panose="02020603050405020304" pitchFamily="18" charset="-78"/>
            </a:rPr>
            <a:t>التربية الإعلامية الرقمية</a:t>
          </a:r>
        </a:p>
      </dsp:txBody>
      <dsp:txXfrm>
        <a:off x="4420813" y="1726562"/>
        <a:ext cx="1764641" cy="1087876"/>
      </dsp:txXfrm>
    </dsp:sp>
    <dsp:sp modelId="{427E040D-112E-4058-9549-C76EA602DED0}">
      <dsp:nvSpPr>
        <dsp:cNvPr id="0" name=""/>
        <dsp:cNvSpPr/>
      </dsp:nvSpPr>
      <dsp:spPr>
        <a:xfrm rot="16200000">
          <a:off x="5174886" y="1362434"/>
          <a:ext cx="256496" cy="21146"/>
        </a:xfrm>
        <a:custGeom>
          <a:avLst/>
          <a:gdLst/>
          <a:ahLst/>
          <a:cxnLst/>
          <a:rect l="0" t="0" r="0" b="0"/>
          <a:pathLst>
            <a:path>
              <a:moveTo>
                <a:pt x="0" y="10573"/>
              </a:moveTo>
              <a:lnTo>
                <a:pt x="256496"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296722" y="1366595"/>
        <a:ext cx="12824" cy="12824"/>
      </dsp:txXfrm>
    </dsp:sp>
    <dsp:sp modelId="{5648C239-E580-4C5E-8572-4E25EAB0F264}">
      <dsp:nvSpPr>
        <dsp:cNvPr id="0" name=""/>
        <dsp:cNvSpPr/>
      </dsp:nvSpPr>
      <dsp:spPr>
        <a:xfrm>
          <a:off x="4026086" y="26988"/>
          <a:ext cx="2554095" cy="1217771"/>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أهمية التربية الإعلامية الرقمية</a:t>
          </a:r>
        </a:p>
      </dsp:txBody>
      <dsp:txXfrm>
        <a:off x="4400125" y="205326"/>
        <a:ext cx="1806017" cy="861095"/>
      </dsp:txXfrm>
    </dsp:sp>
    <dsp:sp modelId="{94D036E7-687E-44B7-B09C-D448ABAA0563}">
      <dsp:nvSpPr>
        <dsp:cNvPr id="0" name=""/>
        <dsp:cNvSpPr/>
      </dsp:nvSpPr>
      <dsp:spPr>
        <a:xfrm rot="20321748">
          <a:off x="6342798" y="1769700"/>
          <a:ext cx="434857" cy="21146"/>
        </a:xfrm>
        <a:custGeom>
          <a:avLst/>
          <a:gdLst/>
          <a:ahLst/>
          <a:cxnLst/>
          <a:rect l="0" t="0" r="0" b="0"/>
          <a:pathLst>
            <a:path>
              <a:moveTo>
                <a:pt x="0" y="10573"/>
              </a:moveTo>
              <a:lnTo>
                <a:pt x="434857"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549355" y="1769403"/>
        <a:ext cx="21742" cy="21742"/>
      </dsp:txXfrm>
    </dsp:sp>
    <dsp:sp modelId="{5E3F3B41-E0A6-423D-A065-D88AA38D29F3}">
      <dsp:nvSpPr>
        <dsp:cNvPr id="0" name=""/>
        <dsp:cNvSpPr/>
      </dsp:nvSpPr>
      <dsp:spPr>
        <a:xfrm>
          <a:off x="6462458" y="731839"/>
          <a:ext cx="2549651" cy="117884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أهداف التربية الإعلامية الرقمية</a:t>
          </a:r>
        </a:p>
      </dsp:txBody>
      <dsp:txXfrm>
        <a:off x="6835846" y="904476"/>
        <a:ext cx="1802875" cy="833566"/>
      </dsp:txXfrm>
    </dsp:sp>
    <dsp:sp modelId="{3EBDB916-027A-4DF3-A1B7-29B46B9534AA}">
      <dsp:nvSpPr>
        <dsp:cNvPr id="0" name=""/>
        <dsp:cNvSpPr/>
      </dsp:nvSpPr>
      <dsp:spPr>
        <a:xfrm rot="1143522">
          <a:off x="6383113" y="2686871"/>
          <a:ext cx="311688" cy="21146"/>
        </a:xfrm>
        <a:custGeom>
          <a:avLst/>
          <a:gdLst/>
          <a:ahLst/>
          <a:cxnLst/>
          <a:rect l="0" t="0" r="0" b="0"/>
          <a:pathLst>
            <a:path>
              <a:moveTo>
                <a:pt x="0" y="10573"/>
              </a:moveTo>
              <a:lnTo>
                <a:pt x="311688"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531165" y="2689653"/>
        <a:ext cx="15584" cy="15584"/>
      </dsp:txXfrm>
    </dsp:sp>
    <dsp:sp modelId="{385F29B8-A339-496A-91A3-1CADF3E88EEB}">
      <dsp:nvSpPr>
        <dsp:cNvPr id="0" name=""/>
        <dsp:cNvSpPr/>
      </dsp:nvSpPr>
      <dsp:spPr>
        <a:xfrm>
          <a:off x="6588237" y="2238232"/>
          <a:ext cx="2240409" cy="172647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مفهوم التربية الإعلامية الرقمية</a:t>
          </a:r>
        </a:p>
      </dsp:txBody>
      <dsp:txXfrm>
        <a:off x="6916337" y="2491069"/>
        <a:ext cx="1584209" cy="1220805"/>
      </dsp:txXfrm>
    </dsp:sp>
    <dsp:sp modelId="{2707691C-BD02-49C7-9344-17044DA0BD6F}">
      <dsp:nvSpPr>
        <dsp:cNvPr id="0" name=""/>
        <dsp:cNvSpPr/>
      </dsp:nvSpPr>
      <dsp:spPr>
        <a:xfrm rot="5490072">
          <a:off x="5147059" y="3161473"/>
          <a:ext cx="264896" cy="21146"/>
        </a:xfrm>
        <a:custGeom>
          <a:avLst/>
          <a:gdLst/>
          <a:ahLst/>
          <a:cxnLst/>
          <a:rect l="0" t="0" r="0" b="0"/>
          <a:pathLst>
            <a:path>
              <a:moveTo>
                <a:pt x="0" y="10573"/>
              </a:moveTo>
              <a:lnTo>
                <a:pt x="264896"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5272885" y="3165424"/>
        <a:ext cx="13244" cy="13244"/>
      </dsp:txXfrm>
    </dsp:sp>
    <dsp:sp modelId="{57FF7A08-DAE1-494D-BD42-C8340EBF2BA0}">
      <dsp:nvSpPr>
        <dsp:cNvPr id="0" name=""/>
        <dsp:cNvSpPr/>
      </dsp:nvSpPr>
      <dsp:spPr>
        <a:xfrm>
          <a:off x="4057961" y="3304391"/>
          <a:ext cx="2403253"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مفهوم المواطنة الرقمية</a:t>
          </a:r>
        </a:p>
      </dsp:txBody>
      <dsp:txXfrm>
        <a:off x="4409909" y="3488247"/>
        <a:ext cx="1699357" cy="887735"/>
      </dsp:txXfrm>
    </dsp:sp>
    <dsp:sp modelId="{E944E9A0-2163-452C-8310-C75C600C1676}">
      <dsp:nvSpPr>
        <dsp:cNvPr id="0" name=""/>
        <dsp:cNvSpPr/>
      </dsp:nvSpPr>
      <dsp:spPr>
        <a:xfrm rot="10112652">
          <a:off x="3745809" y="2537452"/>
          <a:ext cx="375678" cy="21146"/>
        </a:xfrm>
        <a:custGeom>
          <a:avLst/>
          <a:gdLst/>
          <a:ahLst/>
          <a:cxnLst/>
          <a:rect l="0" t="0" r="0" b="0"/>
          <a:pathLst>
            <a:path>
              <a:moveTo>
                <a:pt x="0" y="10573"/>
              </a:moveTo>
              <a:lnTo>
                <a:pt x="375678"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924256" y="2538633"/>
        <a:ext cx="18783" cy="18783"/>
      </dsp:txXfrm>
    </dsp:sp>
    <dsp:sp modelId="{6C018EC7-20B3-4959-B044-6277C58E4643}">
      <dsp:nvSpPr>
        <dsp:cNvPr id="0" name=""/>
        <dsp:cNvSpPr/>
      </dsp:nvSpPr>
      <dsp:spPr>
        <a:xfrm>
          <a:off x="1478539" y="2180004"/>
          <a:ext cx="2347135"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محاور المواطنة الرقمية</a:t>
          </a:r>
        </a:p>
      </dsp:txBody>
      <dsp:txXfrm>
        <a:off x="1822269" y="2363860"/>
        <a:ext cx="1659675" cy="887735"/>
      </dsp:txXfrm>
    </dsp:sp>
    <dsp:sp modelId="{D5F980C2-5691-454C-95BE-DFD9E20DE388}">
      <dsp:nvSpPr>
        <dsp:cNvPr id="0" name=""/>
        <dsp:cNvSpPr/>
      </dsp:nvSpPr>
      <dsp:spPr>
        <a:xfrm rot="12197664">
          <a:off x="3982809" y="1758185"/>
          <a:ext cx="309959" cy="21146"/>
        </a:xfrm>
        <a:custGeom>
          <a:avLst/>
          <a:gdLst/>
          <a:ahLst/>
          <a:cxnLst/>
          <a:rect l="0" t="0" r="0" b="0"/>
          <a:pathLst>
            <a:path>
              <a:moveTo>
                <a:pt x="0" y="10573"/>
              </a:moveTo>
              <a:lnTo>
                <a:pt x="309959"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4130040" y="1761009"/>
        <a:ext cx="15497" cy="15497"/>
      </dsp:txXfrm>
    </dsp:sp>
    <dsp:sp modelId="{03E57638-D203-4671-89CE-3B380529404D}">
      <dsp:nvSpPr>
        <dsp:cNvPr id="0" name=""/>
        <dsp:cNvSpPr/>
      </dsp:nvSpPr>
      <dsp:spPr>
        <a:xfrm>
          <a:off x="1876375" y="681843"/>
          <a:ext cx="2389795"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مهارات التربية الإعلامية الرقمية</a:t>
          </a:r>
        </a:p>
      </dsp:txBody>
      <dsp:txXfrm>
        <a:off x="2226352" y="865699"/>
        <a:ext cx="1689841" cy="8877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3303255" y="1833552"/>
          <a:ext cx="3775386" cy="152876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latin typeface="Simplified Arabic" panose="02020603050405020304" pitchFamily="18" charset="-78"/>
              <a:cs typeface="Simplified Arabic" panose="02020603050405020304" pitchFamily="18" charset="-78"/>
            </a:rPr>
            <a:t>تطبيقات الذكاء الاصطناعي في الإعلام</a:t>
          </a:r>
        </a:p>
      </dsp:txBody>
      <dsp:txXfrm>
        <a:off x="3856147" y="2057435"/>
        <a:ext cx="2669602" cy="1081003"/>
      </dsp:txXfrm>
    </dsp:sp>
    <dsp:sp modelId="{427E040D-112E-4058-9549-C76EA602DED0}">
      <dsp:nvSpPr>
        <dsp:cNvPr id="0" name=""/>
        <dsp:cNvSpPr/>
      </dsp:nvSpPr>
      <dsp:spPr>
        <a:xfrm rot="16077164">
          <a:off x="4982806" y="1646732"/>
          <a:ext cx="349169" cy="24853"/>
        </a:xfrm>
        <a:custGeom>
          <a:avLst/>
          <a:gdLst/>
          <a:ahLst/>
          <a:cxnLst/>
          <a:rect l="0" t="0" r="0" b="0"/>
          <a:pathLst>
            <a:path>
              <a:moveTo>
                <a:pt x="0" y="12426"/>
              </a:moveTo>
              <a:lnTo>
                <a:pt x="349169" y="124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5148661" y="1650430"/>
        <a:ext cx="17458" cy="17458"/>
      </dsp:txXfrm>
    </dsp:sp>
    <dsp:sp modelId="{5648C239-E580-4C5E-8572-4E25EAB0F264}">
      <dsp:nvSpPr>
        <dsp:cNvPr id="0" name=""/>
        <dsp:cNvSpPr/>
      </dsp:nvSpPr>
      <dsp:spPr>
        <a:xfrm>
          <a:off x="3391492" y="195443"/>
          <a:ext cx="3473238" cy="128929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تأثير الذكاء الاصطناعي على المحتوى الإعلامي</a:t>
          </a:r>
        </a:p>
      </dsp:txBody>
      <dsp:txXfrm>
        <a:off x="3900136" y="384256"/>
        <a:ext cx="2455950" cy="911673"/>
      </dsp:txXfrm>
    </dsp:sp>
    <dsp:sp modelId="{94D036E7-687E-44B7-B09C-D448ABAA0563}">
      <dsp:nvSpPr>
        <dsp:cNvPr id="0" name=""/>
        <dsp:cNvSpPr/>
      </dsp:nvSpPr>
      <dsp:spPr>
        <a:xfrm rot="20462676">
          <a:off x="6608361" y="1958199"/>
          <a:ext cx="818100" cy="24853"/>
        </a:xfrm>
        <a:custGeom>
          <a:avLst/>
          <a:gdLst/>
          <a:ahLst/>
          <a:cxnLst/>
          <a:rect l="0" t="0" r="0" b="0"/>
          <a:pathLst>
            <a:path>
              <a:moveTo>
                <a:pt x="0" y="12426"/>
              </a:moveTo>
              <a:lnTo>
                <a:pt x="818100" y="124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996959" y="1950173"/>
        <a:ext cx="40905" cy="40905"/>
      </dsp:txXfrm>
    </dsp:sp>
    <dsp:sp modelId="{5E3F3B41-E0A6-423D-A065-D88AA38D29F3}">
      <dsp:nvSpPr>
        <dsp:cNvPr id="0" name=""/>
        <dsp:cNvSpPr/>
      </dsp:nvSpPr>
      <dsp:spPr>
        <a:xfrm>
          <a:off x="7118922" y="512744"/>
          <a:ext cx="3337966" cy="1699584"/>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مفهوم الذكاء الاصطناعي وأبرز تطبيقاته الإعلامية</a:t>
          </a:r>
        </a:p>
      </dsp:txBody>
      <dsp:txXfrm>
        <a:off x="7607756" y="761642"/>
        <a:ext cx="2360298" cy="1201788"/>
      </dsp:txXfrm>
    </dsp:sp>
    <dsp:sp modelId="{3EBDB916-027A-4DF3-A1B7-29B46B9534AA}">
      <dsp:nvSpPr>
        <dsp:cNvPr id="0" name=""/>
        <dsp:cNvSpPr/>
      </dsp:nvSpPr>
      <dsp:spPr>
        <a:xfrm rot="1301390">
          <a:off x="6517328" y="3227221"/>
          <a:ext cx="574004" cy="24853"/>
        </a:xfrm>
        <a:custGeom>
          <a:avLst/>
          <a:gdLst/>
          <a:ahLst/>
          <a:cxnLst/>
          <a:rect l="0" t="0" r="0" b="0"/>
          <a:pathLst>
            <a:path>
              <a:moveTo>
                <a:pt x="0" y="12426"/>
              </a:moveTo>
              <a:lnTo>
                <a:pt x="574004" y="124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789980" y="3225297"/>
        <a:ext cx="28700" cy="28700"/>
      </dsp:txXfrm>
    </dsp:sp>
    <dsp:sp modelId="{385F29B8-A339-496A-91A3-1CADF3E88EEB}">
      <dsp:nvSpPr>
        <dsp:cNvPr id="0" name=""/>
        <dsp:cNvSpPr/>
      </dsp:nvSpPr>
      <dsp:spPr>
        <a:xfrm>
          <a:off x="6478542" y="3095984"/>
          <a:ext cx="4130031" cy="167085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تطبيقات الذكاء الاصطناعي في التحقق من المحتوى الإعلامي وكشف التضليل</a:t>
          </a:r>
        </a:p>
      </dsp:txBody>
      <dsp:txXfrm>
        <a:off x="7083371" y="3340675"/>
        <a:ext cx="2920373" cy="1181475"/>
      </dsp:txXfrm>
    </dsp:sp>
    <dsp:sp modelId="{E944E9A0-2163-452C-8310-C75C600C1676}">
      <dsp:nvSpPr>
        <dsp:cNvPr id="0" name=""/>
        <dsp:cNvSpPr/>
      </dsp:nvSpPr>
      <dsp:spPr>
        <a:xfrm rot="9468824">
          <a:off x="3355628" y="3226991"/>
          <a:ext cx="524685" cy="24853"/>
        </a:xfrm>
        <a:custGeom>
          <a:avLst/>
          <a:gdLst/>
          <a:ahLst/>
          <a:cxnLst/>
          <a:rect l="0" t="0" r="0" b="0"/>
          <a:pathLst>
            <a:path>
              <a:moveTo>
                <a:pt x="0" y="12426"/>
              </a:moveTo>
              <a:lnTo>
                <a:pt x="524685" y="124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604854" y="3226300"/>
        <a:ext cx="26234" cy="26234"/>
      </dsp:txXfrm>
    </dsp:sp>
    <dsp:sp modelId="{6C018EC7-20B3-4959-B044-6277C58E4643}">
      <dsp:nvSpPr>
        <dsp:cNvPr id="0" name=""/>
        <dsp:cNvSpPr/>
      </dsp:nvSpPr>
      <dsp:spPr>
        <a:xfrm>
          <a:off x="196379" y="3082517"/>
          <a:ext cx="3670966" cy="160747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دور الذكاء الاصطناعي في إعادة تشكيل العلاقة بين الإعلام والمجتمع</a:t>
          </a:r>
        </a:p>
      </dsp:txBody>
      <dsp:txXfrm>
        <a:off x="733980" y="3317926"/>
        <a:ext cx="2595764" cy="1136652"/>
      </dsp:txXfrm>
    </dsp:sp>
    <dsp:sp modelId="{D5F980C2-5691-454C-95BE-DFD9E20DE388}">
      <dsp:nvSpPr>
        <dsp:cNvPr id="0" name=""/>
        <dsp:cNvSpPr/>
      </dsp:nvSpPr>
      <dsp:spPr>
        <a:xfrm rot="11698357">
          <a:off x="3182555" y="2107323"/>
          <a:ext cx="440715" cy="24853"/>
        </a:xfrm>
        <a:custGeom>
          <a:avLst/>
          <a:gdLst/>
          <a:ahLst/>
          <a:cxnLst/>
          <a:rect l="0" t="0" r="0" b="0"/>
          <a:pathLst>
            <a:path>
              <a:moveTo>
                <a:pt x="0" y="12426"/>
              </a:moveTo>
              <a:lnTo>
                <a:pt x="440715" y="124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391895" y="2108732"/>
        <a:ext cx="22035" cy="22035"/>
      </dsp:txXfrm>
    </dsp:sp>
    <dsp:sp modelId="{03E57638-D203-4671-89CE-3B380529404D}">
      <dsp:nvSpPr>
        <dsp:cNvPr id="0" name=""/>
        <dsp:cNvSpPr/>
      </dsp:nvSpPr>
      <dsp:spPr>
        <a:xfrm>
          <a:off x="196686" y="648927"/>
          <a:ext cx="3106317" cy="2057461"/>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الأبعاد الأخلاقية المرتبطة باستخدام الذكاء الاصطناعي في الإعلام</a:t>
          </a:r>
        </a:p>
      </dsp:txBody>
      <dsp:txXfrm>
        <a:off x="651596" y="950235"/>
        <a:ext cx="2196497" cy="1454845"/>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27523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4.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57"/>
            <a:ext cx="12663752" cy="7053944"/>
          </a:xfrm>
          <a:prstGeom prst="rect">
            <a:avLst/>
          </a:prstGeom>
        </p:spPr>
      </p:pic>
      <p:sp>
        <p:nvSpPr>
          <p:cNvPr id="2" name="Rectangle: Single Corner Rounded 1"/>
          <p:cNvSpPr/>
          <p:nvPr/>
        </p:nvSpPr>
        <p:spPr>
          <a:xfrm flipV="1">
            <a:off x="0" y="-1889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37356" cy="830997"/>
          </a:xfrm>
          <a:prstGeom prst="rect">
            <a:avLst/>
          </a:prstGeom>
          <a:noFill/>
        </p:spPr>
        <p:txBody>
          <a:bodyPr wrap="square" rtlCol="0">
            <a:spAutoFit/>
          </a:bodyPr>
          <a:lstStyle/>
          <a:p>
            <a:pPr algn="ctr"/>
            <a:r>
              <a:rPr lang="ar-EG" sz="4800" b="1">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6718272" y="38770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Alexandria" charset="0"/>
                <a:cs typeface="Alexandria" charset="0"/>
              </a:rPr>
              <a:t>محاضرة تمهيدية</a:t>
            </a:r>
            <a:endParaRPr lang="en-US" sz="2800" b="1" dirty="0">
              <a:solidFill>
                <a:schemeClr val="tx1"/>
              </a:solidFill>
              <a:latin typeface="Alexandria" charset="0"/>
              <a:cs typeface="Alexandria" charset="0"/>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a:solidFill>
                  <a:srgbClr val="00B0F0"/>
                </a:solidFill>
                <a:latin typeface="Alexandria" charset="0"/>
                <a:cs typeface="Alexandria" charset="0"/>
              </a:rPr>
              <a:t>إعداد</a:t>
            </a:r>
            <a:endParaRPr lang="en-US" sz="32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flipH="1">
            <a:off x="7562952" y="4764812"/>
            <a:ext cx="1827247" cy="461665"/>
          </a:xfrm>
          <a:prstGeom prst="rect">
            <a:avLst/>
          </a:prstGeom>
          <a:noFill/>
        </p:spPr>
        <p:txBody>
          <a:bodyPr wrap="square" rtlCol="0">
            <a:spAutoFit/>
          </a:bodyPr>
          <a:lstStyle/>
          <a:p>
            <a:r>
              <a:rPr lang="en-US" sz="2400" b="1">
                <a:latin typeface="Alexandria" charset="0"/>
                <a:cs typeface="Alexandria" charset="0"/>
              </a:rPr>
              <a:t>DGM </a:t>
            </a:r>
            <a:r>
              <a:rPr lang="en-US" sz="2400" b="1">
                <a:latin typeface="Alexandria" charset="0"/>
                <a:cs typeface="+mj-cs"/>
              </a:rPr>
              <a:t>266</a:t>
            </a:r>
            <a:endParaRPr lang="en-US" sz="2400" b="1" dirty="0">
              <a:latin typeface="Alexandria" charset="0"/>
              <a:cs typeface="+mj-cs"/>
            </a:endParaRPr>
          </a:p>
        </p:txBody>
      </p:sp>
      <p:sp>
        <p:nvSpPr>
          <p:cNvPr id="7" name="مستطيل 6"/>
          <p:cNvSpPr/>
          <p:nvPr/>
        </p:nvSpPr>
        <p:spPr>
          <a:xfrm>
            <a:off x="7519804" y="4731408"/>
            <a:ext cx="1812947" cy="46166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a:cs typeface="+mj-cs"/>
              </a:rPr>
              <a:t>DGM 226</a:t>
            </a:r>
            <a:endParaRPr lang="ar-EG" sz="2400" b="1">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62633"/>
    </mc:Choice>
    <mc:Fallback xmlns="">
      <p:transition spd="slow" advTm="626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Rounded Corners 33"/>
          <p:cNvSpPr/>
          <p:nvPr/>
        </p:nvSpPr>
        <p:spPr>
          <a:xfrm>
            <a:off x="4804011" y="1212613"/>
            <a:ext cx="4659009" cy="73426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bg1"/>
                </a:solidFill>
                <a:latin typeface="Simplified Arabic" panose="02020603050405020304" pitchFamily="18" charset="-78"/>
                <a:cs typeface="Simplified Arabic" panose="02020603050405020304" pitchFamily="18" charset="-78"/>
              </a:rPr>
              <a:t>محاور المحاضرة</a:t>
            </a:r>
            <a:endParaRPr lang="en-US" sz="3200" b="1" dirty="0">
              <a:solidFill>
                <a:schemeClr val="bg1"/>
              </a:solidFill>
              <a:latin typeface="Simplified Arabic" panose="02020603050405020304" pitchFamily="18" charset="-78"/>
              <a:cs typeface="Simplified Arabic" panose="02020603050405020304" pitchFamily="18" charset="-78"/>
            </a:endParaRPr>
          </a:p>
        </p:txBody>
      </p:sp>
      <p:sp>
        <p:nvSpPr>
          <p:cNvPr id="7" name="مستطيل 6"/>
          <p:cNvSpPr/>
          <p:nvPr/>
        </p:nvSpPr>
        <p:spPr>
          <a:xfrm>
            <a:off x="3483052" y="2191433"/>
            <a:ext cx="7401257" cy="3564053"/>
          </a:xfrm>
          <a:prstGeom prst="rect">
            <a:avLst/>
          </a:prstGeom>
        </p:spPr>
        <p:txBody>
          <a:bodyPr wrap="square">
            <a:spAutoFit/>
          </a:bodyPr>
          <a:lstStyle/>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وصف المقرر. </a:t>
            </a:r>
            <a:endParaRPr lang="en-US" sz="28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أهداف المقرر.</a:t>
            </a:r>
            <a:endParaRPr lang="en-US" sz="28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موضوعات المقرر.</a:t>
            </a:r>
            <a:endParaRPr lang="en-US" sz="28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أساليب التعليم والتعلم. </a:t>
            </a:r>
            <a:endParaRPr lang="en-US" sz="28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أساليب التقييم.</a:t>
            </a:r>
            <a:endParaRPr lang="en-US" sz="28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مقدمة.</a:t>
            </a:r>
            <a:endParaRPr lang="en-US" sz="2800" b="1">
              <a:latin typeface="Simplified Arabic" panose="02020603050405020304" pitchFamily="18" charset="-78"/>
              <a:cs typeface="Simplified Arabic" panose="02020603050405020304" pitchFamily="18" charset="-78"/>
            </a:endParaRPr>
          </a:p>
          <a:p>
            <a:pPr marL="285750" indent="-285750" algn="r"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ملخص المقرر.</a:t>
            </a:r>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82995915"/>
      </p:ext>
    </p:extLst>
  </p:cSld>
  <p:clrMapOvr>
    <a:masterClrMapping/>
  </p:clrMapOvr>
  <mc:AlternateContent xmlns:mc="http://schemas.openxmlformats.org/markup-compatibility/2006" xmlns:p14="http://schemas.microsoft.com/office/powerpoint/2010/main">
    <mc:Choice Requires="p14">
      <p:transition spd="slow" p14:dur="2000" advTm="34142"/>
    </mc:Choice>
    <mc:Fallback xmlns="">
      <p:transition spd="slow" advTm="341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31559" y="1446663"/>
            <a:ext cx="6222242" cy="4730300"/>
          </a:xfrm>
        </p:spPr>
        <p:txBody>
          <a:bodyPr>
            <a:norm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يتناول مقرر الإعلام والمجتمع عددًا من الموضوعات الأساسية التي توضح </a:t>
            </a:r>
            <a:r>
              <a:rPr lang="ar-EG" sz="2400" b="1">
                <a:latin typeface="Simplified Arabic" panose="02020603050405020304" pitchFamily="18" charset="-78"/>
                <a:cs typeface="Simplified Arabic" panose="02020603050405020304" pitchFamily="18" charset="-78"/>
              </a:rPr>
              <a:t>ماهية الإعلام الرقمي ووظائفه في المجتمعات المعاصرة، وتأثيراته المختلفة على المجتمع</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ودراسة الألعاب الإلكترونية </a:t>
            </a:r>
            <a:r>
              <a:rPr lang="ar-EG" sz="2400">
                <a:latin typeface="Simplified Arabic" panose="02020603050405020304" pitchFamily="18" charset="-78"/>
                <a:cs typeface="Simplified Arabic" panose="02020603050405020304" pitchFamily="18" charset="-78"/>
              </a:rPr>
              <a:t>وتأثيرها على الأطفال، ورصد </a:t>
            </a:r>
            <a:r>
              <a:rPr lang="ar-EG" sz="2400" b="1">
                <a:latin typeface="Simplified Arabic" panose="02020603050405020304" pitchFamily="18" charset="-78"/>
                <a:cs typeface="Simplified Arabic" panose="02020603050405020304" pitchFamily="18" charset="-78"/>
              </a:rPr>
              <a:t>دور الإعلام الرقمي في التنمية المستدامة بمجالاتها المختلفة</a:t>
            </a:r>
            <a:r>
              <a:rPr lang="ar-EG" sz="2400">
                <a:latin typeface="Simplified Arabic" panose="02020603050405020304" pitchFamily="18" charset="-78"/>
                <a:cs typeface="Simplified Arabic" panose="02020603050405020304" pitchFamily="18" charset="-78"/>
              </a:rPr>
              <a:t> (الاقتصادية - الاجتماعية - البيئية)، ودراسة </a:t>
            </a:r>
            <a:r>
              <a:rPr lang="ar-EG" sz="2400" b="1">
                <a:latin typeface="Simplified Arabic" panose="02020603050405020304" pitchFamily="18" charset="-78"/>
                <a:cs typeface="Simplified Arabic" panose="02020603050405020304" pitchFamily="18" charset="-78"/>
              </a:rPr>
              <a:t>مظاهر التحول الرقمي في المؤسسات الإعلامية</a:t>
            </a:r>
            <a:r>
              <a:rPr lang="ar-EG" sz="2400">
                <a:latin typeface="Simplified Arabic" panose="02020603050405020304" pitchFamily="18" charset="-78"/>
                <a:cs typeface="Simplified Arabic" panose="02020603050405020304" pitchFamily="18" charset="-78"/>
              </a:rPr>
              <a:t>، ودراسة </a:t>
            </a:r>
            <a:r>
              <a:rPr lang="ar-EG" sz="2400" b="1">
                <a:latin typeface="Simplified Arabic" panose="02020603050405020304" pitchFamily="18" charset="-78"/>
                <a:cs typeface="Simplified Arabic" panose="02020603050405020304" pitchFamily="18" charset="-78"/>
              </a:rPr>
              <a:t>التربية الإعلامية الرقمية</a:t>
            </a:r>
            <a:r>
              <a:rPr lang="ar-EG" sz="2400">
                <a:latin typeface="Simplified Arabic" panose="02020603050405020304" pitchFamily="18" charset="-78"/>
                <a:cs typeface="Simplified Arabic" panose="02020603050405020304" pitchFamily="18" charset="-78"/>
              </a:rPr>
              <a:t> وأهميتها في العصر الرقمي، والتعرف على </a:t>
            </a:r>
            <a:r>
              <a:rPr lang="ar-EG" sz="2400" b="1">
                <a:latin typeface="Simplified Arabic" panose="02020603050405020304" pitchFamily="18" charset="-78"/>
                <a:cs typeface="Simplified Arabic" panose="02020603050405020304" pitchFamily="18" charset="-78"/>
              </a:rPr>
              <a:t>مفهوم المواطنة الرقمية </a:t>
            </a:r>
            <a:r>
              <a:rPr lang="ar-EG" sz="2400">
                <a:latin typeface="Simplified Arabic" panose="02020603050405020304" pitchFamily="18" charset="-78"/>
                <a:cs typeface="Simplified Arabic" panose="02020603050405020304" pitchFamily="18" charset="-78"/>
              </a:rPr>
              <a:t>ومحاورها.</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mj-lt"/>
            </a:endParaRPr>
          </a:p>
        </p:txBody>
      </p:sp>
      <p:sp>
        <p:nvSpPr>
          <p:cNvPr id="14"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Alexandria" charset="0"/>
                <a:cs typeface="Alexandria" charset="0"/>
              </a:rPr>
              <a:t>وصف المقرر</a:t>
            </a:r>
            <a:endParaRPr lang="en-US" sz="3600" b="1" dirty="0">
              <a:solidFill>
                <a:schemeClr val="bg1"/>
              </a:solidFill>
              <a:latin typeface="Alexandria" charset="0"/>
              <a:cs typeface="Alexandria" charset="0"/>
            </a:endParaRPr>
          </a:p>
        </p:txBody>
      </p:sp>
      <p:sp>
        <p:nvSpPr>
          <p:cNvPr id="8" name="Rectangle 4"/>
          <p:cNvSpPr/>
          <p:nvPr/>
        </p:nvSpPr>
        <p:spPr>
          <a:xfrm>
            <a:off x="776074" y="464024"/>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7"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13898" y="1446662"/>
            <a:ext cx="4708479" cy="4820085"/>
          </a:xfrm>
          <a:prstGeom prst="rect">
            <a:avLst/>
          </a:prstGeo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62495"/>
    </mc:Choice>
    <mc:Fallback xmlns="">
      <p:transition spd="slow" advTm="6249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a:t>‏</a:t>
            </a:r>
            <a:endParaRPr lang="en-US"/>
          </a:p>
        </p:txBody>
      </p:sp>
      <p:sp>
        <p:nvSpPr>
          <p:cNvPr id="4" name="عنصر نائب للمحتوى 3"/>
          <p:cNvSpPr>
            <a:spLocks noGrp="1"/>
          </p:cNvSpPr>
          <p:nvPr>
            <p:ph sz="half" idx="2"/>
          </p:nvPr>
        </p:nvSpPr>
        <p:spPr>
          <a:xfrm>
            <a:off x="1269242" y="1589147"/>
            <a:ext cx="10084559" cy="3911723"/>
          </a:xfrm>
        </p:spPr>
        <p:txBody>
          <a:bodyPr>
            <a:normAutofit/>
          </a:bodyPr>
          <a:lstStyle/>
          <a:p>
            <a:pPr algn="r" rtl="1">
              <a:lnSpc>
                <a:spcPct val="110000"/>
              </a:lnSpc>
              <a:spcBef>
                <a:spcPts val="110"/>
              </a:spcBef>
              <a:spcAft>
                <a:spcPts val="110"/>
              </a:spcAft>
            </a:pPr>
            <a:r>
              <a:rPr lang="ar-EG" b="1" u="sng">
                <a:solidFill>
                  <a:srgbClr val="203E5F"/>
                </a:solidFill>
                <a:latin typeface="Simplified Arabic" panose="02020603050405020304" pitchFamily="18" charset="-78"/>
                <a:cs typeface="Simplified Arabic" panose="02020603050405020304" pitchFamily="18" charset="-78"/>
              </a:rPr>
              <a:t>في نهاية المقرر نجد أن مخرجات التعلم تتمثل في قدرة الطلاب على ما يلي:</a:t>
            </a:r>
          </a:p>
          <a:p>
            <a:pPr marL="0" lvl="0" indent="0" algn="r"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.1</a:t>
            </a:r>
            <a:r>
              <a:rPr lang="ar-EG">
                <a:latin typeface="Simplified Arabic" panose="02020603050405020304" pitchFamily="18" charset="-78"/>
                <a:cs typeface="Simplified Arabic" panose="02020603050405020304" pitchFamily="18" charset="-78"/>
              </a:rPr>
              <a:t> التعرف على مفهوم الإعلام الرقمي.</a:t>
            </a:r>
            <a:endParaRPr lang="en-US">
              <a:latin typeface="Simplified Arabic" panose="02020603050405020304" pitchFamily="18" charset="-78"/>
              <a:cs typeface="Simplified Arabic" panose="02020603050405020304" pitchFamily="18" charset="-78"/>
            </a:endParaRPr>
          </a:p>
          <a:p>
            <a:pPr marL="0" lvl="0" indent="0" algn="r"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 .2</a:t>
            </a:r>
            <a:r>
              <a:rPr lang="ar-EG">
                <a:latin typeface="Simplified Arabic" panose="02020603050405020304" pitchFamily="18" charset="-78"/>
                <a:cs typeface="Simplified Arabic" panose="02020603050405020304" pitchFamily="18" charset="-78"/>
              </a:rPr>
              <a:t>التعرف على خصائص الإعلام الرقمي.</a:t>
            </a:r>
            <a:endParaRPr lang="en-US">
              <a:latin typeface="Simplified Arabic" panose="02020603050405020304" pitchFamily="18" charset="-78"/>
              <a:cs typeface="Simplified Arabic" panose="02020603050405020304" pitchFamily="18" charset="-78"/>
            </a:endParaRPr>
          </a:p>
          <a:p>
            <a:pPr marL="0" lvl="0" indent="0" algn="r"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.3</a:t>
            </a:r>
            <a:r>
              <a:rPr lang="ar-EG">
                <a:latin typeface="Simplified Arabic" panose="02020603050405020304" pitchFamily="18" charset="-78"/>
                <a:cs typeface="Simplified Arabic" panose="02020603050405020304" pitchFamily="18" charset="-78"/>
              </a:rPr>
              <a:t> التعرف على وظائف الإعلام الرقمي في المجتمعات المعاصرة.</a:t>
            </a:r>
          </a:p>
          <a:p>
            <a:pPr marL="0" indent="0" algn="r"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.4</a:t>
            </a:r>
            <a:r>
              <a:rPr lang="ar-EG">
                <a:latin typeface="Simplified Arabic" panose="02020603050405020304" pitchFamily="18" charset="-78"/>
                <a:cs typeface="Simplified Arabic" panose="02020603050405020304" pitchFamily="18" charset="-78"/>
              </a:rPr>
              <a:t> القدرة على إدراك تأثيرات الإعلام الرقمي ( الاجتماعية – النفسية – الأمنية – الصحية – الاقتصادية – العقائدية- الثقافية) على جمهور المتلقين.</a:t>
            </a:r>
          </a:p>
          <a:p>
            <a:pPr marL="0" lvl="0" indent="0" algn="r"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 .5</a:t>
            </a:r>
            <a:r>
              <a:rPr lang="ar-EG">
                <a:latin typeface="Simplified Arabic" panose="02020603050405020304" pitchFamily="18" charset="-78"/>
                <a:cs typeface="Simplified Arabic" panose="02020603050405020304" pitchFamily="18" charset="-78"/>
              </a:rPr>
              <a:t>إدراك تأثير الألعاب الإلكترونية على الأطفال.</a:t>
            </a:r>
          </a:p>
          <a:p>
            <a:pPr marL="0" indent="0" algn="r" rtl="1">
              <a:lnSpc>
                <a:spcPct val="110000"/>
              </a:lnSpc>
              <a:spcBef>
                <a:spcPts val="110"/>
              </a:spcBef>
              <a:spcAft>
                <a:spcPts val="110"/>
              </a:spcAft>
              <a:buNone/>
            </a:pPr>
            <a:endParaRPr lang="ar-EG">
              <a:latin typeface="Simplified Arabic" panose="02020603050405020304" pitchFamily="18" charset="-78"/>
              <a:cs typeface="Simplified Arabic" panose="02020603050405020304" pitchFamily="18" charset="-78"/>
            </a:endParaRPr>
          </a:p>
          <a:p>
            <a:pPr marL="0" indent="0" algn="r" rtl="1">
              <a:buNone/>
            </a:pPr>
            <a:endParaRPr lang="en-US">
              <a:latin typeface="Simplified Arabic" panose="02020603050405020304" pitchFamily="18" charset="-78"/>
              <a:cs typeface="Simplified Arabic" panose="02020603050405020304" pitchFamily="18" charset="-78"/>
            </a:endParaRPr>
          </a:p>
          <a:p>
            <a:pPr marL="0" lvl="0" indent="0" algn="r" rtl="1">
              <a:buNone/>
            </a:pPr>
            <a:endParaRPr lang="en-US">
              <a:latin typeface="Simplified Arabic" panose="02020603050405020304" pitchFamily="18" charset="-78"/>
              <a:cs typeface="Simplified Arabic" panose="02020603050405020304" pitchFamily="18" charset="-78"/>
            </a:endParaRPr>
          </a:p>
          <a:p>
            <a:pPr marL="0" indent="0" algn="r" rtl="1">
              <a:buNone/>
            </a:pPr>
            <a:endParaRPr lang="en-US" sz="3200">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5"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أهداف المقرر</a:t>
            </a:r>
            <a:endParaRPr lang="en-US" sz="3600" b="1" dirty="0">
              <a:solidFill>
                <a:schemeClr val="bg1"/>
              </a:solidFill>
              <a:latin typeface="Alexandria" charset="0"/>
              <a:cs typeface="Alexandria" charset="0"/>
            </a:endParaRPr>
          </a:p>
        </p:txBody>
      </p:sp>
      <p:sp>
        <p:nvSpPr>
          <p:cNvPr id="9"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74819"/>
    </mc:Choice>
    <mc:Fallback xmlns="">
      <p:transition spd="slow" advTm="748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1583140" y="1419366"/>
            <a:ext cx="9484058" cy="4557542"/>
          </a:xfrm>
        </p:spPr>
        <p:txBody>
          <a:bodyPr>
            <a:normAutofit fontScale="32500" lnSpcReduction="20000"/>
          </a:bodyPr>
          <a:lstStyle/>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 6</a:t>
            </a:r>
            <a:r>
              <a:rPr lang="ar-EG" sz="7400">
                <a:latin typeface="Simplified Arabic" panose="02020603050405020304" pitchFamily="18" charset="-78"/>
                <a:cs typeface="Simplified Arabic" panose="02020603050405020304" pitchFamily="18" charset="-78"/>
              </a:rPr>
              <a:t> </a:t>
            </a:r>
            <a:r>
              <a:rPr lang="ar-EG" sz="8600">
                <a:latin typeface="Simplified Arabic" panose="02020603050405020304" pitchFamily="18" charset="-78"/>
                <a:cs typeface="Simplified Arabic" panose="02020603050405020304" pitchFamily="18" charset="-78"/>
              </a:rPr>
              <a:t>إدراك مفهوم التنمية المستدامة.</a:t>
            </a:r>
            <a:endParaRPr lang="en-US" sz="8600">
              <a:latin typeface="Simplified Arabic" panose="02020603050405020304" pitchFamily="18" charset="-78"/>
              <a:cs typeface="Simplified Arabic" panose="02020603050405020304" pitchFamily="18" charset="-78"/>
            </a:endParaRPr>
          </a:p>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  .7</a:t>
            </a:r>
            <a:r>
              <a:rPr lang="ar-EG" sz="8600">
                <a:latin typeface="Simplified Arabic" panose="02020603050405020304" pitchFamily="18" charset="-78"/>
                <a:cs typeface="Simplified Arabic" panose="02020603050405020304" pitchFamily="18" charset="-78"/>
              </a:rPr>
              <a:t>القدرة على التفرقة بين مجالات التنمية المستدامة (الاجتماعية - البيئية -الاقتصادية).</a:t>
            </a:r>
            <a:endParaRPr lang="en-US" sz="8600">
              <a:latin typeface="Simplified Arabic" panose="02020603050405020304" pitchFamily="18" charset="-78"/>
              <a:cs typeface="Simplified Arabic" panose="02020603050405020304" pitchFamily="18" charset="-78"/>
            </a:endParaRPr>
          </a:p>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  .8</a:t>
            </a:r>
            <a:r>
              <a:rPr lang="ar-EG" sz="8600">
                <a:latin typeface="Simplified Arabic" panose="02020603050405020304" pitchFamily="18" charset="-78"/>
                <a:cs typeface="Simplified Arabic" panose="02020603050405020304" pitchFamily="18" charset="-78"/>
              </a:rPr>
              <a:t>رصد دور الإعلام الرقمي في التنمية ( الاقتصادية – الاجتماعية – البيئية)   المستدامة.</a:t>
            </a:r>
          </a:p>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 .9</a:t>
            </a:r>
            <a:r>
              <a:rPr lang="ar-EG" sz="8600">
                <a:latin typeface="Simplified Arabic" panose="02020603050405020304" pitchFamily="18" charset="-78"/>
                <a:cs typeface="Simplified Arabic" panose="02020603050405020304" pitchFamily="18" charset="-78"/>
              </a:rPr>
              <a:t> التعرف على مظاهر التحول الرقمي في المؤسسات الإعلامية.</a:t>
            </a:r>
            <a:endParaRPr lang="en-US" sz="8600">
              <a:latin typeface="Simplified Arabic" panose="02020603050405020304" pitchFamily="18" charset="-78"/>
              <a:cs typeface="Simplified Arabic" panose="02020603050405020304" pitchFamily="18" charset="-78"/>
            </a:endParaRPr>
          </a:p>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.10</a:t>
            </a:r>
            <a:r>
              <a:rPr lang="ar-EG" sz="8600">
                <a:latin typeface="Simplified Arabic" panose="02020603050405020304" pitchFamily="18" charset="-78"/>
                <a:cs typeface="Simplified Arabic" panose="02020603050405020304" pitchFamily="18" charset="-78"/>
              </a:rPr>
              <a:t> التعرف على مفهوم التربية الإعلامية الرقمية.</a:t>
            </a:r>
            <a:endParaRPr lang="en-US" sz="8600">
              <a:latin typeface="Simplified Arabic" panose="02020603050405020304" pitchFamily="18" charset="-78"/>
              <a:cs typeface="Simplified Arabic" panose="02020603050405020304" pitchFamily="18" charset="-78"/>
            </a:endParaRPr>
          </a:p>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.11</a:t>
            </a:r>
            <a:r>
              <a:rPr lang="ar-EG" sz="8600">
                <a:latin typeface="Simplified Arabic" panose="02020603050405020304" pitchFamily="18" charset="-78"/>
                <a:cs typeface="Simplified Arabic" panose="02020603050405020304" pitchFamily="18" charset="-78"/>
              </a:rPr>
              <a:t> إدراك أهمية التربية الإعلامية الرقمية.</a:t>
            </a:r>
            <a:endParaRPr lang="en-US" sz="8600">
              <a:latin typeface="Simplified Arabic" panose="02020603050405020304" pitchFamily="18" charset="-78"/>
              <a:cs typeface="Simplified Arabic" panose="02020603050405020304" pitchFamily="18" charset="-78"/>
            </a:endParaRPr>
          </a:p>
          <a:p>
            <a:pPr marL="0" lvl="0" indent="0" algn="r" rtl="1">
              <a:lnSpc>
                <a:spcPct val="130000"/>
              </a:lnSpc>
              <a:spcBef>
                <a:spcPts val="110"/>
              </a:spcBef>
              <a:spcAft>
                <a:spcPts val="110"/>
              </a:spcAft>
              <a:buNone/>
            </a:pPr>
            <a:r>
              <a:rPr lang="en-US" sz="8600">
                <a:latin typeface="Simplified Arabic" panose="02020603050405020304" pitchFamily="18" charset="-78"/>
                <a:cs typeface="Simplified Arabic" panose="02020603050405020304" pitchFamily="18" charset="-78"/>
              </a:rPr>
              <a:t> .12</a:t>
            </a:r>
            <a:r>
              <a:rPr lang="ar-EG" sz="8600">
                <a:latin typeface="Simplified Arabic" panose="02020603050405020304" pitchFamily="18" charset="-78"/>
                <a:cs typeface="Simplified Arabic" panose="02020603050405020304" pitchFamily="18" charset="-78"/>
              </a:rPr>
              <a:t>التعرف على مفهوم المواطنة الرقمية.</a:t>
            </a:r>
            <a:endParaRPr lang="en-US" sz="86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sz="5900">
              <a:solidFill>
                <a:srgbClr val="203E5F"/>
              </a:solidFill>
              <a:latin typeface="Simplified Arabic" panose="02020603050405020304" pitchFamily="18" charset="-78"/>
              <a:cs typeface="Simplified Arabic" panose="02020603050405020304" pitchFamily="18" charset="-78"/>
            </a:endParaRPr>
          </a:p>
        </p:txBody>
      </p:sp>
      <p:sp>
        <p:nvSpPr>
          <p:cNvPr id="5" name="Rectangle: Rounded Corners 33"/>
          <p:cNvSpPr txBox="1">
            <a:spLocks noGrp="1"/>
          </p:cNvSpPr>
          <p:nvPr>
            <p:ph type="title"/>
          </p:nvPr>
        </p:nvSpPr>
        <p:spPr>
          <a:xfrm>
            <a:off x="3234520" y="351613"/>
            <a:ext cx="7846325" cy="89046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أهداف المقرر</a:t>
            </a:r>
            <a:endParaRPr lang="en-US" sz="3600" b="1" dirty="0">
              <a:solidFill>
                <a:schemeClr val="bg1"/>
              </a:solidFill>
              <a:latin typeface="Alexandria" charset="0"/>
              <a:cs typeface="Alexandria" charset="0"/>
            </a:endParaRPr>
          </a:p>
        </p:txBody>
      </p:sp>
      <p:sp>
        <p:nvSpPr>
          <p:cNvPr id="10"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Tree>
    <p:extLst>
      <p:ext uri="{BB962C8B-B14F-4D97-AF65-F5344CB8AC3E}">
        <p14:creationId xmlns:p14="http://schemas.microsoft.com/office/powerpoint/2010/main" val="3838442309"/>
      </p:ext>
    </p:extLst>
  </p:cSld>
  <p:clrMapOvr>
    <a:masterClrMapping/>
  </p:clrMapOvr>
  <mc:AlternateContent xmlns:mc="http://schemas.openxmlformats.org/markup-compatibility/2006" xmlns:p14="http://schemas.microsoft.com/office/powerpoint/2010/main">
    <mc:Choice Requires="p14">
      <p:transition spd="slow" p14:dur="2000" advTm="43518"/>
    </mc:Choice>
    <mc:Fallback xmlns="">
      <p:transition spd="slow" advTm="435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94830" y="1725597"/>
            <a:ext cx="6658969" cy="3988321"/>
          </a:xfrm>
        </p:spPr>
        <p:txBody>
          <a:bodyPr/>
          <a:lstStyle/>
          <a:p>
            <a:pPr marL="0" indent="0" algn="r" rtl="1">
              <a:lnSpc>
                <a:spcPct val="110000"/>
              </a:lnSpc>
              <a:spcBef>
                <a:spcPts val="110"/>
              </a:spcBef>
              <a:spcAft>
                <a:spcPts val="110"/>
              </a:spcAft>
              <a:buNone/>
            </a:pPr>
            <a:endParaRPr lang="en-US" sz="2400">
              <a:solidFill>
                <a:srgbClr val="203E5F"/>
              </a:solidFill>
            </a:endParaRPr>
          </a:p>
          <a:p>
            <a:pPr marL="0" indent="0" algn="r"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a:solidFill>
                <a:srgbClr val="203E5F"/>
              </a:solidFill>
            </a:endParaRPr>
          </a:p>
        </p:txBody>
      </p:sp>
      <p:sp>
        <p:nvSpPr>
          <p:cNvPr id="5" name="Rectangle: Rounded Corners 33"/>
          <p:cNvSpPr txBox="1">
            <a:spLocks noGrp="1"/>
          </p:cNvSpPr>
          <p:nvPr>
            <p:ph type="title"/>
          </p:nvPr>
        </p:nvSpPr>
        <p:spPr>
          <a:xfrm>
            <a:off x="3029802" y="246757"/>
            <a:ext cx="7518779" cy="8996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موضوعات المقرر</a:t>
            </a:r>
            <a:endParaRPr lang="en-US" sz="3600" b="1" dirty="0">
              <a:solidFill>
                <a:schemeClr val="bg1"/>
              </a:solidFill>
              <a:latin typeface="Alexandria" charset="0"/>
              <a:cs typeface="Alexandria" charset="0"/>
            </a:endParaRPr>
          </a:p>
        </p:txBody>
      </p:sp>
      <p:sp>
        <p:nvSpPr>
          <p:cNvPr id="8" name="Rectangle 4"/>
          <p:cNvSpPr/>
          <p:nvPr/>
        </p:nvSpPr>
        <p:spPr>
          <a:xfrm>
            <a:off x="748778" y="255944"/>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graphicFrame>
        <p:nvGraphicFramePr>
          <p:cNvPr id="16" name="عنصر نائب للمحتوى 15"/>
          <p:cNvGraphicFramePr>
            <a:graphicFrameLocks noGrp="1"/>
          </p:cNvGraphicFramePr>
          <p:nvPr>
            <p:ph sz="half" idx="1"/>
            <p:extLst>
              <p:ext uri="{D42A27DB-BD31-4B8C-83A1-F6EECF244321}">
                <p14:modId xmlns:p14="http://schemas.microsoft.com/office/powerpoint/2010/main" val="3673798058"/>
              </p:ext>
            </p:extLst>
          </p:nvPr>
        </p:nvGraphicFramePr>
        <p:xfrm>
          <a:off x="679401" y="1433015"/>
          <a:ext cx="10809026" cy="4462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50945"/>
    </mc:Choice>
    <mc:Fallback xmlns="">
      <p:transition spd="slow" advTm="509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913261" y="246757"/>
            <a:ext cx="7213377" cy="88128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موضوعات المقرر</a:t>
            </a:r>
            <a:endParaRPr lang="en-US" sz="3600" b="1" dirty="0">
              <a:solidFill>
                <a:schemeClr val="bg1"/>
              </a:solidFill>
              <a:latin typeface="Alexandria" charset="0"/>
              <a:cs typeface="Alexandria" charset="0"/>
            </a:endParaRPr>
          </a:p>
        </p:txBody>
      </p:sp>
      <p:sp>
        <p:nvSpPr>
          <p:cNvPr id="9" name="Rectangle 4"/>
          <p:cNvSpPr/>
          <p:nvPr/>
        </p:nvSpPr>
        <p:spPr>
          <a:xfrm>
            <a:off x="707835" y="246756"/>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graphicFrame>
        <p:nvGraphicFramePr>
          <p:cNvPr id="21" name="عنصر نائب للمحتوى 20"/>
          <p:cNvGraphicFramePr>
            <a:graphicFrameLocks noGrp="1"/>
          </p:cNvGraphicFramePr>
          <p:nvPr>
            <p:ph sz="half" idx="1"/>
            <p:extLst>
              <p:ext uri="{D42A27DB-BD31-4B8C-83A1-F6EECF244321}">
                <p14:modId xmlns:p14="http://schemas.microsoft.com/office/powerpoint/2010/main" val="4181301636"/>
              </p:ext>
            </p:extLst>
          </p:nvPr>
        </p:nvGraphicFramePr>
        <p:xfrm>
          <a:off x="232012" y="1473958"/>
          <a:ext cx="11218460" cy="4703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36930"/>
    </mc:Choice>
    <mc:Fallback xmlns="">
      <p:transition spd="slow" advTm="369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647665" y="365125"/>
            <a:ext cx="7833816" cy="88128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موضوعات المقرر</a:t>
            </a:r>
            <a:endParaRPr lang="en-US" sz="3600" b="1" dirty="0">
              <a:solidFill>
                <a:schemeClr val="bg1"/>
              </a:solidFill>
              <a:latin typeface="Alexandria" charset="0"/>
              <a:cs typeface="Alexandria" charset="0"/>
            </a:endParaRPr>
          </a:p>
        </p:txBody>
      </p:sp>
      <p:graphicFrame>
        <p:nvGraphicFramePr>
          <p:cNvPr id="7" name="عنصر نائب للمحتوى 6"/>
          <p:cNvGraphicFramePr>
            <a:graphicFrameLocks noGrp="1"/>
          </p:cNvGraphicFramePr>
          <p:nvPr>
            <p:ph sz="half" idx="1"/>
            <p:extLst>
              <p:ext uri="{D42A27DB-BD31-4B8C-83A1-F6EECF244321}">
                <p14:modId xmlns:p14="http://schemas.microsoft.com/office/powerpoint/2010/main" val="1952414554"/>
              </p:ext>
            </p:extLst>
          </p:nvPr>
        </p:nvGraphicFramePr>
        <p:xfrm>
          <a:off x="150124" y="1385384"/>
          <a:ext cx="11354939" cy="4853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75569"/>
    </mc:Choice>
    <mc:Fallback xmlns="">
      <p:transition spd="slow" advTm="755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33"/>
          <p:cNvSpPr txBox="1">
            <a:spLocks noGrp="1"/>
          </p:cNvSpPr>
          <p:nvPr>
            <p:ph type="title"/>
          </p:nvPr>
        </p:nvSpPr>
        <p:spPr>
          <a:xfrm>
            <a:off x="2852380" y="444507"/>
            <a:ext cx="7697339" cy="80190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موضوعات المقرر</a:t>
            </a:r>
            <a:endParaRPr lang="en-US" sz="3600" b="1" dirty="0">
              <a:solidFill>
                <a:schemeClr val="bg1"/>
              </a:solidFill>
              <a:latin typeface="Alexandria" charset="0"/>
              <a:cs typeface="Alexandria" charset="0"/>
            </a:endParaRPr>
          </a:p>
        </p:txBody>
      </p:sp>
      <p:sp>
        <p:nvSpPr>
          <p:cNvPr id="12"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graphicFrame>
        <p:nvGraphicFramePr>
          <p:cNvPr id="13" name="عنصر نائب للمحتوى 12"/>
          <p:cNvGraphicFramePr>
            <a:graphicFrameLocks noGrp="1"/>
          </p:cNvGraphicFramePr>
          <p:nvPr>
            <p:ph sz="half" idx="1"/>
            <p:extLst>
              <p:ext uri="{D42A27DB-BD31-4B8C-83A1-F6EECF244321}">
                <p14:modId xmlns:p14="http://schemas.microsoft.com/office/powerpoint/2010/main" val="1624348531"/>
              </p:ext>
            </p:extLst>
          </p:nvPr>
        </p:nvGraphicFramePr>
        <p:xfrm>
          <a:off x="532263" y="1514901"/>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75297"/>
    </mc:Choice>
    <mc:Fallback xmlns="">
      <p:transition spd="slow" advTm="752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33"/>
          <p:cNvSpPr txBox="1">
            <a:spLocks noGrp="1"/>
          </p:cNvSpPr>
          <p:nvPr>
            <p:ph type="title"/>
          </p:nvPr>
        </p:nvSpPr>
        <p:spPr>
          <a:xfrm>
            <a:off x="2852380" y="444507"/>
            <a:ext cx="7697339" cy="80190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موضوعات المقرر</a:t>
            </a:r>
            <a:endParaRPr lang="en-US" sz="3600" b="1" dirty="0">
              <a:solidFill>
                <a:schemeClr val="bg1"/>
              </a:solidFill>
              <a:latin typeface="Alexandria" charset="0"/>
              <a:cs typeface="Alexandria" charset="0"/>
            </a:endParaRPr>
          </a:p>
        </p:txBody>
      </p:sp>
      <p:sp>
        <p:nvSpPr>
          <p:cNvPr id="12"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graphicFrame>
        <p:nvGraphicFramePr>
          <p:cNvPr id="6" name="عنصر نائب للمحتوى 12">
            <a:extLst>
              <a:ext uri="{FF2B5EF4-FFF2-40B4-BE49-F238E27FC236}">
                <a16:creationId xmlns:a16="http://schemas.microsoft.com/office/drawing/2014/main" id="{EBD0D840-DA57-289C-D9B6-D5D70C7D0F67}"/>
              </a:ext>
            </a:extLst>
          </p:cNvPr>
          <p:cNvGraphicFramePr>
            <a:graphicFrameLocks noGrp="1"/>
          </p:cNvGraphicFramePr>
          <p:nvPr>
            <p:ph sz="half" idx="1"/>
            <p:extLst>
              <p:ext uri="{D42A27DB-BD31-4B8C-83A1-F6EECF244321}">
                <p14:modId xmlns:p14="http://schemas.microsoft.com/office/powerpoint/2010/main" val="4233542781"/>
              </p:ext>
            </p:extLst>
          </p:nvPr>
        </p:nvGraphicFramePr>
        <p:xfrm>
          <a:off x="532263" y="1504335"/>
          <a:ext cx="10686197" cy="4988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2432851"/>
      </p:ext>
    </p:extLst>
  </p:cSld>
  <p:clrMapOvr>
    <a:masterClrMapping/>
  </p:clrMapOvr>
  <mc:AlternateContent xmlns:mc="http://schemas.openxmlformats.org/markup-compatibility/2006" xmlns:p14="http://schemas.microsoft.com/office/powerpoint/2010/main">
    <mc:Choice Requires="p14">
      <p:transition spd="slow" p14:dur="2000" advTm="75297"/>
    </mc:Choice>
    <mc:Fallback xmlns="">
      <p:transition spd="slow" advTm="7529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3" y="1534349"/>
            <a:ext cx="6244300" cy="3870164"/>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a:solidFill>
                  <a:srgbClr val="203E5F"/>
                </a:solidFill>
                <a:latin typeface="Simplified Arabic" panose="02020603050405020304" pitchFamily="18" charset="-78"/>
                <a:cs typeface="Simplified Arabic" panose="02020603050405020304" pitchFamily="18" charset="-78"/>
              </a:rPr>
              <a:t> </a:t>
            </a:r>
            <a:r>
              <a:rPr lang="ar-EG" sz="3200" b="1">
                <a:solidFill>
                  <a:srgbClr val="203E5F"/>
                </a:solidFill>
                <a:latin typeface="Simplified Arabic" panose="02020603050405020304" pitchFamily="18" charset="-78"/>
                <a:cs typeface="Simplified Arabic" panose="02020603050405020304" pitchFamily="18" charset="-78"/>
              </a:rPr>
              <a:t>المحاضرات المسجلة</a:t>
            </a:r>
            <a:r>
              <a:rPr lang="ar-EG" sz="3200" b="1">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3200" b="1">
                <a:latin typeface="Simplified Arabic" panose="02020603050405020304" pitchFamily="18" charset="-78"/>
                <a:cs typeface="Simplified Arabic" panose="02020603050405020304" pitchFamily="18" charset="-78"/>
              </a:rPr>
              <a:t>وهى محاضرة أسبوعيًا بإجمالي عشر محاضرات.</a:t>
            </a:r>
          </a:p>
          <a:p>
            <a:pPr algn="just" rtl="1">
              <a:lnSpc>
                <a:spcPct val="110000"/>
              </a:lnSpc>
              <a:spcBef>
                <a:spcPts val="110"/>
              </a:spcBef>
              <a:spcAft>
                <a:spcPts val="110"/>
              </a:spcAft>
              <a:buFont typeface="Wingdings" panose="05000000000000000000" pitchFamily="2" charset="2"/>
              <a:buChar char="q"/>
            </a:pPr>
            <a:r>
              <a:rPr lang="ar-EG" sz="3200">
                <a:solidFill>
                  <a:srgbClr val="203E5F"/>
                </a:solidFill>
                <a:latin typeface="Simplified Arabic" panose="02020603050405020304" pitchFamily="18" charset="-78"/>
                <a:cs typeface="Simplified Arabic" panose="02020603050405020304" pitchFamily="18" charset="-78"/>
              </a:rPr>
              <a:t> </a:t>
            </a:r>
            <a:r>
              <a:rPr lang="ar-EG" sz="3200" b="1">
                <a:solidFill>
                  <a:srgbClr val="203E5F"/>
                </a:solidFill>
                <a:latin typeface="Simplified Arabic" panose="02020603050405020304" pitchFamily="18" charset="-78"/>
                <a:cs typeface="Simplified Arabic" panose="02020603050405020304" pitchFamily="18" charset="-78"/>
              </a:rPr>
              <a:t>حلقات نقاش تفاعلية</a:t>
            </a:r>
            <a:r>
              <a:rPr lang="ar-EG" sz="3200" b="1">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3200" b="1">
                <a:latin typeface="Simplified Arabic" panose="02020603050405020304" pitchFamily="18" charset="-78"/>
                <a:cs typeface="Simplified Arabic" panose="02020603050405020304" pitchFamily="18" charset="-78"/>
              </a:rPr>
              <a:t>وهى لقاءات تتم بشكل أسبوعي</a:t>
            </a:r>
            <a:r>
              <a:rPr lang="ar-EG" sz="3200">
                <a:latin typeface="Simplified Arabic" panose="02020603050405020304" pitchFamily="18" charset="-78"/>
                <a:cs typeface="Simplified Arabic" panose="02020603050405020304" pitchFamily="18" charset="-78"/>
              </a:rPr>
              <a:t>.</a:t>
            </a:r>
            <a:endParaRPr lang="en-US" sz="3200">
              <a:latin typeface="Simplified Arabic" panose="02020603050405020304" pitchFamily="18" charset="-78"/>
              <a:cs typeface="Simplified Arabic" panose="02020603050405020304" pitchFamily="18" charset="-78"/>
            </a:endParaRPr>
          </a:p>
        </p:txBody>
      </p:sp>
      <p:sp>
        <p:nvSpPr>
          <p:cNvPr id="6"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Simplified Arabic" panose="02020603050405020304" pitchFamily="18" charset="-78"/>
                <a:cs typeface="Simplified Arabic" panose="02020603050405020304" pitchFamily="18" charset="-78"/>
              </a:rPr>
              <a:t>أساليب التعليم والتعلم</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762426" y="365126"/>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5900" y="1534348"/>
            <a:ext cx="4642513" cy="5107751"/>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04259"/>
    </mc:Choice>
    <mc:Fallback xmlns="">
      <p:transition spd="slow" advTm="10425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3" y="1534349"/>
            <a:ext cx="6244300" cy="4238654"/>
          </a:xfrm>
        </p:spPr>
        <p:txBody>
          <a:bodyPr>
            <a:noAutofit/>
          </a:bodyPr>
          <a:lstStyle/>
          <a:p>
            <a:pPr algn="just" rtl="1">
              <a:lnSpc>
                <a:spcPct val="110000"/>
              </a:lnSpc>
              <a:spcBef>
                <a:spcPts val="110"/>
              </a:spcBef>
              <a:spcAft>
                <a:spcPts val="110"/>
              </a:spcAft>
              <a:buFont typeface="Wingdings" panose="05000000000000000000" pitchFamily="2" charset="2"/>
              <a:buChar char="ü"/>
            </a:pPr>
            <a:r>
              <a:rPr lang="ar-EG">
                <a:latin typeface="Simplified Arabic" panose="02020603050405020304" pitchFamily="18" charset="-78"/>
                <a:cs typeface="Simplified Arabic" panose="02020603050405020304" pitchFamily="18" charset="-78"/>
              </a:rPr>
              <a:t> </a:t>
            </a:r>
            <a:r>
              <a:rPr lang="ar-EG" sz="3200" b="1">
                <a:latin typeface="Simplified Arabic" panose="02020603050405020304" pitchFamily="18" charset="-78"/>
                <a:cs typeface="Simplified Arabic" panose="02020603050405020304" pitchFamily="18" charset="-78"/>
              </a:rPr>
              <a:t>الاختبارات القصيرة ومخصص لها </a:t>
            </a:r>
            <a:r>
              <a:rPr lang="en-US" sz="3200" b="1">
                <a:latin typeface="Simplified Arabic" panose="02020603050405020304" pitchFamily="18" charset="-78"/>
                <a:cs typeface="Simplified Arabic" panose="02020603050405020304" pitchFamily="18" charset="-78"/>
              </a:rPr>
              <a:t>80</a:t>
            </a:r>
            <a:r>
              <a:rPr lang="ar-EG" sz="3200" b="1">
                <a:latin typeface="Simplified Arabic" panose="02020603050405020304" pitchFamily="18" charset="-78"/>
                <a:cs typeface="Simplified Arabic" panose="02020603050405020304" pitchFamily="18" charset="-78"/>
              </a:rPr>
              <a:t> درجة، كل اختبار</a:t>
            </a:r>
            <a:r>
              <a:rPr lang="en-US" sz="3200" b="1">
                <a:latin typeface="Simplified Arabic" panose="02020603050405020304" pitchFamily="18" charset="-78"/>
                <a:cs typeface="Simplified Arabic" panose="02020603050405020304" pitchFamily="18" charset="-78"/>
              </a:rPr>
              <a:t>8</a:t>
            </a:r>
            <a:r>
              <a:rPr lang="ar-EG" sz="3200" b="1">
                <a:latin typeface="Simplified Arabic" panose="02020603050405020304" pitchFamily="18" charset="-78"/>
                <a:cs typeface="Simplified Arabic" panose="02020603050405020304" pitchFamily="18" charset="-78"/>
              </a:rPr>
              <a:t> درجات على مدار </a:t>
            </a:r>
            <a:r>
              <a:rPr lang="en-US" sz="3200" b="1">
                <a:latin typeface="Simplified Arabic" panose="02020603050405020304" pitchFamily="18" charset="-78"/>
                <a:cs typeface="Simplified Arabic" panose="02020603050405020304" pitchFamily="18" charset="-78"/>
              </a:rPr>
              <a:t>10</a:t>
            </a:r>
            <a:r>
              <a:rPr lang="ar-EG" sz="3200" b="1">
                <a:latin typeface="Simplified Arabic" panose="02020603050405020304" pitchFamily="18" charset="-78"/>
                <a:cs typeface="Simplified Arabic" panose="02020603050405020304" pitchFamily="18" charset="-78"/>
              </a:rPr>
              <a:t> محاضرات.</a:t>
            </a:r>
          </a:p>
          <a:p>
            <a:pPr algn="just" rtl="1">
              <a:lnSpc>
                <a:spcPct val="110000"/>
              </a:lnSpc>
              <a:spcBef>
                <a:spcPts val="110"/>
              </a:spcBef>
              <a:spcAft>
                <a:spcPts val="110"/>
              </a:spcAft>
              <a:buFont typeface="Wingdings" panose="05000000000000000000" pitchFamily="2" charset="2"/>
              <a:buChar char="ü"/>
            </a:pPr>
            <a:r>
              <a:rPr lang="ar-EG" sz="3200" b="1">
                <a:latin typeface="Simplified Arabic" panose="02020603050405020304" pitchFamily="18" charset="-78"/>
                <a:cs typeface="Simplified Arabic" panose="02020603050405020304" pitchFamily="18" charset="-78"/>
              </a:rPr>
              <a:t> الاختبار النهائي </a:t>
            </a:r>
            <a:r>
              <a:rPr lang="en-US" sz="3200" b="1">
                <a:latin typeface="Simplified Arabic" panose="02020603050405020304" pitchFamily="18" charset="-78"/>
                <a:cs typeface="Simplified Arabic" panose="02020603050405020304" pitchFamily="18" charset="-78"/>
              </a:rPr>
              <a:t>20</a:t>
            </a:r>
            <a:r>
              <a:rPr lang="ar-EG" sz="3200" b="1">
                <a:latin typeface="Simplified Arabic" panose="02020603050405020304" pitchFamily="18" charset="-78"/>
                <a:cs typeface="Simplified Arabic" panose="02020603050405020304" pitchFamily="18" charset="-78"/>
              </a:rPr>
              <a:t> درجة.</a:t>
            </a:r>
          </a:p>
          <a:p>
            <a:pPr algn="just" rtl="1">
              <a:lnSpc>
                <a:spcPct val="110000"/>
              </a:lnSpc>
              <a:spcBef>
                <a:spcPts val="110"/>
              </a:spcBef>
              <a:spcAft>
                <a:spcPts val="110"/>
              </a:spcAft>
              <a:buFont typeface="Wingdings" panose="05000000000000000000" pitchFamily="2" charset="2"/>
              <a:buChar char="ü"/>
            </a:pPr>
            <a:r>
              <a:rPr lang="ar-EG" sz="3200" b="1">
                <a:latin typeface="Simplified Arabic" panose="02020603050405020304" pitchFamily="18" charset="-78"/>
                <a:cs typeface="Simplified Arabic" panose="02020603050405020304" pitchFamily="18" charset="-78"/>
              </a:rPr>
              <a:t> طبيعة الأسئلة تشمل اختيار من متعدد و صح أو خطأ.</a:t>
            </a:r>
            <a:endParaRPr lang="en-US" sz="3200" b="1">
              <a:latin typeface="Simplified Arabic" panose="02020603050405020304" pitchFamily="18" charset="-78"/>
              <a:cs typeface="Simplified Arabic" panose="02020603050405020304" pitchFamily="18" charset="-78"/>
            </a:endParaRPr>
          </a:p>
        </p:txBody>
      </p:sp>
      <p:sp>
        <p:nvSpPr>
          <p:cNvPr id="6"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Simplified Arabic" panose="02020603050405020304" pitchFamily="18" charset="-78"/>
                <a:cs typeface="Simplified Arabic" panose="02020603050405020304" pitchFamily="18" charset="-78"/>
              </a:rPr>
              <a:t>أساليب التقييم</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762426" y="365126"/>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10" name="عنصر نائب للمحتوى 9"/>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2913" y="1534348"/>
            <a:ext cx="4976884" cy="4958526"/>
          </a:xfrm>
        </p:spPr>
      </p:pic>
    </p:spTree>
    <p:extLst>
      <p:ext uri="{BB962C8B-B14F-4D97-AF65-F5344CB8AC3E}">
        <p14:creationId xmlns:p14="http://schemas.microsoft.com/office/powerpoint/2010/main" val="2749341622"/>
      </p:ext>
    </p:extLst>
  </p:cSld>
  <p:clrMapOvr>
    <a:masterClrMapping/>
  </p:clrMapOvr>
  <mc:AlternateContent xmlns:mc="http://schemas.openxmlformats.org/markup-compatibility/2006" xmlns:p14="http://schemas.microsoft.com/office/powerpoint/2010/main">
    <mc:Choice Requires="p14">
      <p:transition spd="slow" p14:dur="2000" advTm="137023"/>
    </mc:Choice>
    <mc:Fallback xmlns="">
      <p:transition spd="slow" advTm="1370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3" y="1534349"/>
            <a:ext cx="6244300" cy="4334188"/>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يعيش المجتمع العربي تحولات هائلة في مجال الإعلام والاتصال أدت في السنوات الاخيرة إلى تغيرات كبيرة في </a:t>
            </a:r>
            <a:r>
              <a:rPr lang="ar-EG" sz="2400" b="1">
                <a:latin typeface="Simplified Arabic" panose="02020603050405020304" pitchFamily="18" charset="-78"/>
                <a:cs typeface="Simplified Arabic" panose="02020603050405020304" pitchFamily="18" charset="-78"/>
              </a:rPr>
              <a:t>أساليب إنتاج وتوزيع وتلقى المعلومات</a:t>
            </a:r>
            <a:r>
              <a:rPr lang="ar-EG" sz="2400">
                <a:latin typeface="Simplified Arabic" panose="02020603050405020304" pitchFamily="18" charset="-78"/>
                <a:cs typeface="Simplified Arabic" panose="02020603050405020304" pitchFamily="18" charset="-78"/>
              </a:rPr>
              <a:t>، ‏فقد ظهرت تقنيات وأساليب اتصالية حديثة، ‏وانتشرت عن طريقها خصائص ووظائف اتصالية جديدة، ‏من أهمها التحول </a:t>
            </a:r>
            <a:r>
              <a:rPr lang="ar-EG" sz="2400" b="1">
                <a:latin typeface="Simplified Arabic" panose="02020603050405020304" pitchFamily="18" charset="-78"/>
                <a:cs typeface="Simplified Arabic" panose="02020603050405020304" pitchFamily="18" charset="-78"/>
              </a:rPr>
              <a:t>من وسائل الاتصال الجماهيري ذات الاتجاه الواحد والمحتوى المتجانس إلى تقنيات الاتصال التفاعلية ذات الاتجاهين</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‏والمضامين المتعددة</a:t>
            </a:r>
            <a:r>
              <a:rPr lang="ar-EG" sz="2400">
                <a:latin typeface="Simplified Arabic" panose="02020603050405020304" pitchFamily="18" charset="-78"/>
                <a:cs typeface="Simplified Arabic" panose="02020603050405020304" pitchFamily="18" charset="-78"/>
              </a:rPr>
              <a:t>، وظهر </a:t>
            </a:r>
            <a:r>
              <a:rPr lang="ar-EG" sz="2400" b="1">
                <a:latin typeface="Simplified Arabic" panose="02020603050405020304" pitchFamily="18" charset="-78"/>
                <a:cs typeface="Simplified Arabic" panose="02020603050405020304" pitchFamily="18" charset="-78"/>
              </a:rPr>
              <a:t>مصطلح الإعلام الجديد أو الإعلام الرقمي</a:t>
            </a:r>
            <a:r>
              <a:rPr lang="ar-EG" sz="2400">
                <a:latin typeface="Simplified Arabic" panose="02020603050405020304" pitchFamily="18" charset="-78"/>
                <a:cs typeface="Simplified Arabic" panose="02020603050405020304" pitchFamily="18" charset="-78"/>
              </a:rPr>
              <a:t> للتعبير عن هذه الظواهر الجديدة.</a:t>
            </a:r>
            <a:endParaRPr lang="en-US" sz="2400">
              <a:latin typeface="Simplified Arabic" panose="02020603050405020304" pitchFamily="18" charset="-78"/>
              <a:cs typeface="Simplified Arabic" panose="02020603050405020304" pitchFamily="18" charset="-78"/>
            </a:endParaRPr>
          </a:p>
        </p:txBody>
      </p:sp>
      <p:sp>
        <p:nvSpPr>
          <p:cNvPr id="6"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b="1">
                <a:solidFill>
                  <a:schemeClr val="bg1"/>
                </a:solidFill>
                <a:latin typeface="Alexandria" charset="0"/>
                <a:cs typeface="Alexandria" charset="0"/>
              </a:rPr>
              <a:t>مقدمة</a:t>
            </a:r>
            <a:endParaRPr lang="en-US" b="1" dirty="0">
              <a:solidFill>
                <a:schemeClr val="bg1"/>
              </a:solidFill>
              <a:latin typeface="Alexandria" charset="0"/>
              <a:cs typeface="Alexandria" charset="0"/>
            </a:endParaRPr>
          </a:p>
        </p:txBody>
      </p:sp>
      <p:sp>
        <p:nvSpPr>
          <p:cNvPr id="9" name="Rectangle 4"/>
          <p:cNvSpPr/>
          <p:nvPr/>
        </p:nvSpPr>
        <p:spPr>
          <a:xfrm>
            <a:off x="762426" y="365126"/>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11790" y="1579954"/>
            <a:ext cx="4653887" cy="4629778"/>
          </a:xfrm>
        </p:spPr>
      </p:pic>
    </p:spTree>
    <p:extLst>
      <p:ext uri="{BB962C8B-B14F-4D97-AF65-F5344CB8AC3E}">
        <p14:creationId xmlns:p14="http://schemas.microsoft.com/office/powerpoint/2010/main" val="1785831446"/>
      </p:ext>
    </p:extLst>
  </p:cSld>
  <p:clrMapOvr>
    <a:masterClrMapping/>
  </p:clrMapOvr>
  <mc:AlternateContent xmlns:mc="http://schemas.openxmlformats.org/markup-compatibility/2006" xmlns:p14="http://schemas.microsoft.com/office/powerpoint/2010/main">
    <mc:Choice Requires="p14">
      <p:transition spd="slow" p14:dur="2000" advTm="91897"/>
    </mc:Choice>
    <mc:Fallback xmlns="">
      <p:transition spd="slow" advTm="9189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38734" y="365125"/>
            <a:ext cx="8515065" cy="849525"/>
          </a:xfrm>
        </p:spPr>
        <p:txBody>
          <a:bodyPr/>
          <a:lstStyle/>
          <a:p>
            <a:pPr rtl="1"/>
            <a:endParaRPr lang="en-US"/>
          </a:p>
        </p:txBody>
      </p:sp>
      <p:sp>
        <p:nvSpPr>
          <p:cNvPr id="4" name="عنصر نائب للمحتوى 3"/>
          <p:cNvSpPr>
            <a:spLocks noGrp="1"/>
          </p:cNvSpPr>
          <p:nvPr>
            <p:ph sz="half" idx="2"/>
          </p:nvPr>
        </p:nvSpPr>
        <p:spPr>
          <a:xfrm>
            <a:off x="5540991" y="1487606"/>
            <a:ext cx="5812809" cy="4612943"/>
          </a:xfrm>
        </p:spPr>
        <p:txBody>
          <a:bodyPr>
            <a:normAutofit fontScale="85000" lnSpcReduction="20000"/>
          </a:bodyPr>
          <a:lstStyle/>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a:t>
            </a:r>
            <a:r>
              <a:rPr lang="ar-EG" sz="3300">
                <a:latin typeface="Simplified Arabic" panose="02020603050405020304" pitchFamily="18" charset="-78"/>
                <a:cs typeface="Simplified Arabic" panose="02020603050405020304" pitchFamily="18" charset="-78"/>
              </a:rPr>
              <a:t>ووفقًا لماسبق يمكن القول أن </a:t>
            </a:r>
            <a:r>
              <a:rPr lang="ar-EG" sz="3300" b="1">
                <a:latin typeface="Simplified Arabic" panose="02020603050405020304" pitchFamily="18" charset="-78"/>
                <a:cs typeface="Simplified Arabic" panose="02020603050405020304" pitchFamily="18" charset="-78"/>
              </a:rPr>
              <a:t>الإعلام الجديد </a:t>
            </a:r>
            <a:r>
              <a:rPr lang="ar-EG" sz="3300">
                <a:latin typeface="Simplified Arabic" panose="02020603050405020304" pitchFamily="18" charset="-78"/>
                <a:cs typeface="Simplified Arabic" panose="02020603050405020304" pitchFamily="18" charset="-78"/>
              </a:rPr>
              <a:t>هو فرصة المجتمع للانطلاق من جديد في بناء أفراد </a:t>
            </a:r>
            <a:r>
              <a:rPr lang="ar-EG" sz="3300" b="1">
                <a:latin typeface="Simplified Arabic" panose="02020603050405020304" pitchFamily="18" charset="-78"/>
                <a:cs typeface="Simplified Arabic" panose="02020603050405020304" pitchFamily="18" charset="-78"/>
              </a:rPr>
              <a:t>يمتلكون مستويات عالية من الديمقراطية والمشاركة المجتمعية</a:t>
            </a:r>
            <a:r>
              <a:rPr lang="ar-EG" sz="3300">
                <a:latin typeface="Simplified Arabic" panose="02020603050405020304" pitchFamily="18" charset="-78"/>
                <a:cs typeface="Simplified Arabic" panose="02020603050405020304" pitchFamily="18" charset="-78"/>
              </a:rPr>
              <a:t>، إلى جانب دورها على </a:t>
            </a:r>
            <a:r>
              <a:rPr lang="ar-EG" sz="3300" b="1">
                <a:latin typeface="Simplified Arabic" panose="02020603050405020304" pitchFamily="18" charset="-78"/>
                <a:cs typeface="Simplified Arabic" panose="02020603050405020304" pitchFamily="18" charset="-78"/>
              </a:rPr>
              <a:t>الصعيد الثقافي</a:t>
            </a:r>
            <a:r>
              <a:rPr lang="ar-EG" sz="3300">
                <a:latin typeface="Simplified Arabic" panose="02020603050405020304" pitchFamily="18" charset="-78"/>
                <a:cs typeface="Simplified Arabic" panose="02020603050405020304" pitchFamily="18" charset="-78"/>
              </a:rPr>
              <a:t>،‏</a:t>
            </a:r>
            <a:r>
              <a:rPr lang="ar-EG" sz="3300" b="1">
                <a:latin typeface="Simplified Arabic" panose="02020603050405020304" pitchFamily="18" charset="-78"/>
                <a:cs typeface="Simplified Arabic" panose="02020603050405020304" pitchFamily="18" charset="-78"/>
              </a:rPr>
              <a:t>ومساهمتها في تطوير الفرد</a:t>
            </a:r>
            <a:r>
              <a:rPr lang="ar-EG" sz="3300">
                <a:latin typeface="Simplified Arabic" panose="02020603050405020304" pitchFamily="18" charset="-78"/>
                <a:cs typeface="Simplified Arabic" panose="02020603050405020304" pitchFamily="18" charset="-78"/>
              </a:rPr>
              <a:t>، ‏ولم يتوقف الأمر عند هذا الحد، ‏بل تجاوزه إلى أن يكون هذا النمط الجديد للإعلام أقوى و أبلغ في </a:t>
            </a:r>
            <a:r>
              <a:rPr lang="ar-EG" sz="3300" b="1">
                <a:latin typeface="Simplified Arabic" panose="02020603050405020304" pitchFamily="18" charset="-78"/>
                <a:cs typeface="Simplified Arabic" panose="02020603050405020304" pitchFamily="18" charset="-78"/>
              </a:rPr>
              <a:t>التعامل مع قضايا المجتمعات المعاصرة تشكيلا، وتعزيزًا، وتغييرًا</a:t>
            </a:r>
            <a:r>
              <a:rPr lang="ar-EG" sz="3300">
                <a:latin typeface="Simplified Arabic" panose="02020603050405020304" pitchFamily="18" charset="-78"/>
                <a:cs typeface="Simplified Arabic" panose="02020603050405020304" pitchFamily="18" charset="-78"/>
              </a:rPr>
              <a:t>،</a:t>
            </a:r>
            <a:r>
              <a:rPr lang="ar-EG" sz="3200">
                <a:latin typeface="Simplified Arabic" panose="02020603050405020304" pitchFamily="18" charset="-78"/>
                <a:cs typeface="Simplified Arabic" panose="02020603050405020304" pitchFamily="18" charset="-78"/>
              </a:rPr>
              <a:t> وهو ‏الأمر الذي أثبتته الدراسات العلمية.</a:t>
            </a:r>
            <a:endParaRPr lang="en-US" sz="3300">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مقدمة</a:t>
            </a:r>
            <a:endParaRPr lang="en-US" b="1" dirty="0">
              <a:solidFill>
                <a:schemeClr val="bg1"/>
              </a:solidFill>
              <a:latin typeface="Alexandria" charset="0"/>
              <a:cs typeface="Alexandria" charset="0"/>
            </a:endParaRPr>
          </a:p>
        </p:txBody>
      </p:sp>
      <p:sp>
        <p:nvSpPr>
          <p:cNvPr id="10"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11" name="عنصر نائب للمحتوى 10"/>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7934" y="1487606"/>
            <a:ext cx="5047397" cy="4714626"/>
          </a:xfr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77242"/>
    </mc:Choice>
    <mc:Fallback xmlns="">
      <p:transition spd="slow" advTm="772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38734" y="365125"/>
            <a:ext cx="8515065" cy="849525"/>
          </a:xfrm>
        </p:spPr>
        <p:txBody>
          <a:bodyPr/>
          <a:lstStyle/>
          <a:p>
            <a:pPr rtl="1"/>
            <a:endParaRPr lang="en-US"/>
          </a:p>
        </p:txBody>
      </p:sp>
      <p:sp>
        <p:nvSpPr>
          <p:cNvPr id="4" name="عنصر نائب للمحتوى 3"/>
          <p:cNvSpPr>
            <a:spLocks noGrp="1"/>
          </p:cNvSpPr>
          <p:nvPr>
            <p:ph sz="half" idx="2"/>
          </p:nvPr>
        </p:nvSpPr>
        <p:spPr>
          <a:xfrm>
            <a:off x="5540991" y="1487606"/>
            <a:ext cx="5812809" cy="4612943"/>
          </a:xfrm>
        </p:spPr>
        <p:txBody>
          <a:bodyPr>
            <a:normAutofit fontScale="92500" lnSpcReduction="20000"/>
          </a:bodyPr>
          <a:lstStyle/>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a:t>
            </a:r>
            <a:r>
              <a:rPr lang="ar-EG">
                <a:latin typeface="Simplified Arabic" panose="02020603050405020304" pitchFamily="18" charset="-78"/>
                <a:cs typeface="Simplified Arabic" panose="02020603050405020304" pitchFamily="18" charset="-78"/>
              </a:rPr>
              <a:t>‏ إضافة إلى الشواهد الملحوظة في الواقع الإنساني المعاصر أنه قد تجاوز </a:t>
            </a:r>
            <a:r>
              <a:rPr lang="ar-EG" b="1">
                <a:latin typeface="Simplified Arabic" panose="02020603050405020304" pitchFamily="18" charset="-78"/>
                <a:cs typeface="Simplified Arabic" panose="02020603050405020304" pitchFamily="18" charset="-78"/>
              </a:rPr>
              <a:t>تلك القدرة التي كانت توصف الفائقة والهائلة في التأثير على المجتمع للوسائل التقليدية في عقود مضت، إلى قدرات فائقة الكفاءة</a:t>
            </a:r>
            <a:r>
              <a:rPr lang="ar-EG">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buFont typeface="Wingdings" panose="05000000000000000000" pitchFamily="2" charset="2"/>
              <a:buChar char="§"/>
            </a:pPr>
            <a:r>
              <a:rPr lang="ar-EG">
                <a:latin typeface="Simplified Arabic" panose="02020603050405020304" pitchFamily="18" charset="-78"/>
                <a:cs typeface="Simplified Arabic" panose="02020603050405020304" pitchFamily="18" charset="-78"/>
              </a:rPr>
              <a:t>ولكن هذا الدور البناء في المجتمع والذي يناط للإعلام الجديد ليس هو الدور الوحيد، ‏</a:t>
            </a:r>
            <a:r>
              <a:rPr lang="ar-EG" b="1">
                <a:latin typeface="Simplified Arabic" panose="02020603050405020304" pitchFamily="18" charset="-78"/>
                <a:cs typeface="Simplified Arabic" panose="02020603050405020304" pitchFamily="18" charset="-78"/>
              </a:rPr>
              <a:t>فهناك تأثيرات سلبية كبيرة متوقعة على بنية المجتمع و تعد الجوانب الاجتماعية والنفسية من أهم الجوانب التي تتفاعل مع الثورة الرقمية</a:t>
            </a:r>
            <a:r>
              <a:rPr lang="ar-EG">
                <a:latin typeface="Simplified Arabic" panose="02020603050405020304" pitchFamily="18" charset="-78"/>
                <a:cs typeface="Simplified Arabic" panose="02020603050405020304" pitchFamily="18" charset="-78"/>
              </a:rPr>
              <a:t> و تتأثر بها على مختلف مكوناتها فاسحة المجال لنتائج وتغيرات لا يمكن التنبؤ بها.</a:t>
            </a: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مقدمة</a:t>
            </a:r>
            <a:endParaRPr lang="en-US" b="1" dirty="0">
              <a:solidFill>
                <a:schemeClr val="bg1"/>
              </a:solidFill>
              <a:latin typeface="Alexandria" charset="0"/>
              <a:cs typeface="Alexandria" charset="0"/>
            </a:endParaRPr>
          </a:p>
        </p:txBody>
      </p:sp>
      <p:sp>
        <p:nvSpPr>
          <p:cNvPr id="10"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pic>
        <p:nvPicPr>
          <p:cNvPr id="9" name="عنصر نائب للمحتوى 8"/>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93593" y="1487606"/>
            <a:ext cx="4690281" cy="4954137"/>
          </a:xfrm>
        </p:spPr>
      </p:pic>
    </p:spTree>
    <p:extLst>
      <p:ext uri="{BB962C8B-B14F-4D97-AF65-F5344CB8AC3E}">
        <p14:creationId xmlns:p14="http://schemas.microsoft.com/office/powerpoint/2010/main" val="211784452"/>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38734" y="365125"/>
            <a:ext cx="8515065" cy="849525"/>
          </a:xfrm>
        </p:spPr>
        <p:txBody>
          <a:bodyPr/>
          <a:lstStyle/>
          <a:p>
            <a:pPr rtl="1"/>
            <a:endParaRPr lang="en-US"/>
          </a:p>
        </p:txBody>
      </p:sp>
      <p:sp>
        <p:nvSpPr>
          <p:cNvPr id="4" name="عنصر نائب للمحتوى 3"/>
          <p:cNvSpPr>
            <a:spLocks noGrp="1"/>
          </p:cNvSpPr>
          <p:nvPr>
            <p:ph sz="half" idx="2"/>
          </p:nvPr>
        </p:nvSpPr>
        <p:spPr>
          <a:xfrm>
            <a:off x="5486399" y="1487606"/>
            <a:ext cx="5867400" cy="4612943"/>
          </a:xfrm>
        </p:spPr>
        <p:txBody>
          <a:bodyPr>
            <a:normAutofit/>
          </a:bodyPr>
          <a:lstStyle/>
          <a:p>
            <a:pPr marL="0" indent="0" algn="just" rtl="1">
              <a:lnSpc>
                <a:spcPct val="110000"/>
              </a:lnSpc>
              <a:spcBef>
                <a:spcPts val="110"/>
              </a:spcBef>
              <a:spcAft>
                <a:spcPts val="110"/>
              </a:spcAft>
              <a:buNone/>
            </a:pPr>
            <a:r>
              <a:rPr lang="ar-SA" b="1">
                <a:latin typeface="Simplified Arabic" panose="02020603050405020304" pitchFamily="18" charset="-78"/>
                <a:cs typeface="Simplified Arabic" panose="02020603050405020304" pitchFamily="18" charset="-78"/>
              </a:rPr>
              <a:t>يعد مقرر الإعلام والمجتمع رحلة معرفية شاملة لفهم التحولات العميقة التي أحدثتها التكنولوجيا الرقمية في بنية المجتمعات المعاصرة</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يبدأ المقرر بتأصيل مفهوم الإعلام الرقمي الذي ظهر في أواخر القرن العشرين</a:t>
            </a:r>
            <a:r>
              <a:rPr lang="ar-EG" b="1">
                <a:solidFill>
                  <a:schemeClr val="tx2"/>
                </a:solidFill>
                <a:latin typeface="Simplified Arabic" panose="02020603050405020304" pitchFamily="18" charset="-78"/>
                <a:cs typeface="Simplified Arabic" panose="02020603050405020304" pitchFamily="18" charset="-78"/>
              </a:rPr>
              <a:t>؛</a:t>
            </a:r>
            <a:r>
              <a:rPr lang="ar-SA" b="1">
                <a:solidFill>
                  <a:schemeClr val="tx2"/>
                </a:solidFill>
                <a:latin typeface="Simplified Arabic" panose="02020603050405020304" pitchFamily="18" charset="-78"/>
                <a:cs typeface="Simplified Arabic" panose="02020603050405020304" pitchFamily="18" charset="-78"/>
              </a:rPr>
              <a:t> نتيجة اندماج وسائل الإعلام التقليدية مع القدرة التفاعلية للكمبيوتر وشبكات الاتصال</a:t>
            </a:r>
            <a:r>
              <a:rPr lang="ar-SA" b="1">
                <a:latin typeface="Simplified Arabic" panose="02020603050405020304" pitchFamily="18" charset="-78"/>
                <a:cs typeface="Simplified Arabic" panose="02020603050405020304" pitchFamily="18" charset="-78"/>
              </a:rPr>
              <a:t>، ليشكل نمطاً إعلامياً جديداً يختلف جذرياً عن الأنماط السابقة في مفهومه وسماته ووسائله وتأثيراته. </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E818D35D-915B-59FB-2BE6-45270D491680}"/>
              </a:ext>
            </a:extLst>
          </p:cNvPr>
          <p:cNvPicPr>
            <a:picLocks noGrp="1" noChangeAspect="1"/>
          </p:cNvPicPr>
          <p:nvPr>
            <p:ph sz="half" idx="1"/>
          </p:nvPr>
        </p:nvPicPr>
        <p:blipFill>
          <a:blip r:embed="rId2"/>
          <a:stretch>
            <a:fillRect/>
          </a:stretch>
        </p:blipFill>
        <p:spPr>
          <a:xfrm>
            <a:off x="168322" y="1586889"/>
            <a:ext cx="5181600" cy="4905986"/>
          </a:xfrm>
          <a:prstGeom prst="rect">
            <a:avLst/>
          </a:prstGeom>
        </p:spPr>
      </p:pic>
    </p:spTree>
    <p:extLst>
      <p:ext uri="{BB962C8B-B14F-4D97-AF65-F5344CB8AC3E}">
        <p14:creationId xmlns:p14="http://schemas.microsoft.com/office/powerpoint/2010/main" val="1649759402"/>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790E9-6DF6-3E69-8D43-7223087CCD27}"/>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F224A9CF-6CB2-743E-35F3-5B3A4C64A76B}"/>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9CB738F1-2B29-227E-885F-12EAF088FE7A}"/>
              </a:ext>
            </a:extLst>
          </p:cNvPr>
          <p:cNvSpPr>
            <a:spLocks noGrp="1"/>
          </p:cNvSpPr>
          <p:nvPr>
            <p:ph sz="half" idx="2"/>
          </p:nvPr>
        </p:nvSpPr>
        <p:spPr>
          <a:xfrm>
            <a:off x="5486399" y="1487606"/>
            <a:ext cx="5867400" cy="5005269"/>
          </a:xfrm>
        </p:spPr>
        <p:txBody>
          <a:bodyPr>
            <a:noAutofit/>
          </a:bodyPr>
          <a:lstStyle/>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وقد تعددت تسميات هذا الإعلام </a:t>
            </a:r>
            <a:r>
              <a:rPr lang="ar-SA" b="1">
                <a:solidFill>
                  <a:schemeClr val="tx2"/>
                </a:solidFill>
                <a:latin typeface="Simplified Arabic" panose="02020603050405020304" pitchFamily="18" charset="-78"/>
                <a:cs typeface="Simplified Arabic" panose="02020603050405020304" pitchFamily="18" charset="-78"/>
              </a:rPr>
              <a:t>بين الجديد والتفاعلي والإلكتروني والاجتماعي وإعلام المواطن، نظراً لتعدد الزوايا التي ينظر منها الباحثون إليه</a:t>
            </a:r>
            <a:r>
              <a:rPr lang="ar-SA" b="1">
                <a:latin typeface="Simplified Arabic" panose="02020603050405020304" pitchFamily="18" charset="-78"/>
                <a:cs typeface="Simplified Arabic" panose="02020603050405020304" pitchFamily="18" charset="-78"/>
              </a:rPr>
              <a:t>، لكنها جميعاً تشترك في كونه إعلاماً قائماً على التفاعلية واللاتزامنية وتجاوز الحدود الجغرافية، ومن أبرز خصائصه قدرته على تفتيت الاتصال وتوجيه الرسالة لفئات محددة بدلاً من الجماهير الضخمة، وقابليته للتحويل والتوصيل والانتشا</a:t>
            </a:r>
            <a:r>
              <a:rPr lang="ar-EG" b="1">
                <a:latin typeface="Simplified Arabic" panose="02020603050405020304" pitchFamily="18" charset="-78"/>
                <a:cs typeface="Simplified Arabic" panose="02020603050405020304" pitchFamily="18" charset="-78"/>
              </a:rPr>
              <a:t>ر</a:t>
            </a: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الكوني.</a:t>
            </a:r>
            <a:r>
              <a:rPr lang="en-US" b="1">
                <a:latin typeface="Simplified Arabic" panose="02020603050405020304" pitchFamily="18" charset="-78"/>
                <a:cs typeface="Simplified Arabic" panose="02020603050405020304" pitchFamily="18" charset="-78"/>
              </a:rPr>
              <a:t>                        </a:t>
            </a:r>
            <a:br>
              <a:rPr lang="en-US" b="1">
                <a:latin typeface="Simplified Arabic" panose="02020603050405020304" pitchFamily="18" charset="-78"/>
                <a:cs typeface="Simplified Arabic" panose="02020603050405020304" pitchFamily="18" charset="-78"/>
              </a:rPr>
            </a:b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235411DC-EF77-8556-3AC4-D37AD49DEB93}"/>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8BAB765F-1D91-85F3-20D9-10FF4968DDA4}"/>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6A5A0993-3F9B-A449-C6FC-4D72C940B2FA}"/>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pic>
        <p:nvPicPr>
          <p:cNvPr id="8" name="Content Placeholder 7" descr="الإعلام الرقمي وصناعة الرأي العام">
            <a:extLst>
              <a:ext uri="{FF2B5EF4-FFF2-40B4-BE49-F238E27FC236}">
                <a16:creationId xmlns:a16="http://schemas.microsoft.com/office/drawing/2014/main" id="{0B8145B9-586B-7CA9-8C3E-D3743B4050BA}"/>
              </a:ext>
            </a:extLst>
          </p:cNvPr>
          <p:cNvPicPr>
            <a:picLocks noGrp="1" noChangeAspect="1"/>
          </p:cNvPicPr>
          <p:nvPr>
            <p:ph sz="half" idx="1"/>
          </p:nvPr>
        </p:nvPicPr>
        <p:blipFill>
          <a:blip r:embed="rId2"/>
          <a:stretch>
            <a:fillRect/>
          </a:stretch>
        </p:blipFill>
        <p:spPr>
          <a:xfrm>
            <a:off x="309716" y="1586890"/>
            <a:ext cx="4893676" cy="5005269"/>
          </a:xfrm>
          <a:prstGeom prst="rect">
            <a:avLst/>
          </a:prstGeom>
        </p:spPr>
      </p:pic>
    </p:spTree>
    <p:extLst>
      <p:ext uri="{BB962C8B-B14F-4D97-AF65-F5344CB8AC3E}">
        <p14:creationId xmlns:p14="http://schemas.microsoft.com/office/powerpoint/2010/main" val="3790900192"/>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ABE8C-7A56-1290-2603-4EE2720CE04A}"/>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0A056B31-191C-EAB2-112B-66A1DB8F24AC}"/>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A575623F-D2B8-60C7-4920-1C37F7743481}"/>
              </a:ext>
            </a:extLst>
          </p:cNvPr>
          <p:cNvSpPr>
            <a:spLocks noGrp="1"/>
          </p:cNvSpPr>
          <p:nvPr>
            <p:ph sz="half" idx="2"/>
          </p:nvPr>
        </p:nvSpPr>
        <p:spPr>
          <a:xfrm>
            <a:off x="762426" y="1487606"/>
            <a:ext cx="10591373" cy="5005269"/>
          </a:xfrm>
        </p:spPr>
        <p:txBody>
          <a:bodyPr>
            <a:noAutofit/>
          </a:bodyPr>
          <a:lstStyle/>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وينتقل المقرر بعد ذلك لدراسة التأثيرات المتنوعة للإعلام الرقمي على المستخدمين والمجتمع، فيتناول تأثيراته الاجتماعية التي تجمع بين إيجابيات مثل</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البحث عن الوظائف وتكوين الصداقات والمساندة الاجتماعية وقت الأزمات</a:t>
            </a:r>
            <a:r>
              <a:rPr lang="ar-SA" b="1">
                <a:latin typeface="Simplified Arabic" panose="02020603050405020304" pitchFamily="18" charset="-78"/>
                <a:cs typeface="Simplified Arabic" panose="02020603050405020304" pitchFamily="18" charset="-78"/>
              </a:rPr>
              <a:t>، وسلبيات خطيرة تتمثل في</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العزلة الاجتماعية وإضاعة الوقت وفقدان التفاعل الاجتماعي وانخفاض التحصيل الدراسي وتفكك الأسرة العربية</a:t>
            </a:r>
            <a:r>
              <a:rPr lang="ar-SA" b="1">
                <a:latin typeface="Simplified Arabic" panose="02020603050405020304" pitchFamily="18" charset="-78"/>
                <a:cs typeface="Simplified Arabic" panose="02020603050405020304" pitchFamily="18" charset="-78"/>
              </a:rPr>
              <a:t>. </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كما يتناول</a:t>
            </a:r>
            <a:r>
              <a:rPr lang="ar-EG" b="1">
                <a:latin typeface="Simplified Arabic" panose="02020603050405020304" pitchFamily="18" charset="-78"/>
                <a:cs typeface="Simplified Arabic" panose="02020603050405020304" pitchFamily="18" charset="-78"/>
              </a:rPr>
              <a:t> المقرر</a:t>
            </a:r>
            <a:r>
              <a:rPr lang="ar-SA" b="1">
                <a:latin typeface="Simplified Arabic" panose="02020603050405020304" pitchFamily="18" charset="-78"/>
                <a:cs typeface="Simplified Arabic" panose="02020603050405020304" pitchFamily="18" charset="-78"/>
              </a:rPr>
              <a:t> التأثيرات الثقافية التي تمثلت في</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الهجمة الشرسة على ثقافة الأسرة العربية وانعدام التكافؤ في نشر الثقافات ومحاكاة ثقافة الآخرين</a:t>
            </a:r>
            <a:r>
              <a:rPr lang="ar-EG" b="1">
                <a:solidFill>
                  <a:schemeClr val="tx2"/>
                </a:solidFill>
                <a:latin typeface="Simplified Arabic" panose="02020603050405020304" pitchFamily="18" charset="-78"/>
                <a:cs typeface="Simplified Arabic" panose="02020603050405020304" pitchFamily="18" charset="-78"/>
              </a:rPr>
              <a:t>،</a:t>
            </a:r>
            <a:r>
              <a:rPr lang="ar-SA" b="1">
                <a:solidFill>
                  <a:schemeClr val="tx2"/>
                </a:solidFill>
                <a:latin typeface="Simplified Arabic" panose="02020603050405020304" pitchFamily="18" charset="-78"/>
                <a:cs typeface="Simplified Arabic" panose="02020603050405020304" pitchFamily="18" charset="-78"/>
              </a:rPr>
              <a:t> وتفشي ظاهرة الثقافة الهابطة وإشكالية الهوية</a:t>
            </a:r>
            <a:r>
              <a:rPr lang="ar-EG" b="1">
                <a:solidFill>
                  <a:schemeClr val="tx2"/>
                </a:solidFill>
                <a:latin typeface="Simplified Arabic" panose="02020603050405020304" pitchFamily="18" charset="-78"/>
                <a:cs typeface="Simplified Arabic" panose="02020603050405020304" pitchFamily="18" charset="-78"/>
              </a:rPr>
              <a:t>،</a:t>
            </a:r>
            <a:r>
              <a:rPr lang="ar-SA" b="1">
                <a:solidFill>
                  <a:schemeClr val="tx2"/>
                </a:solidFill>
                <a:latin typeface="Simplified Arabic" panose="02020603050405020304" pitchFamily="18" charset="-78"/>
                <a:cs typeface="Simplified Arabic" panose="02020603050405020304" pitchFamily="18" charset="-78"/>
              </a:rPr>
              <a:t> وتفتت مقوماتها الوطنية</a:t>
            </a:r>
            <a:r>
              <a:rPr lang="ar-EG" b="1">
                <a:solidFill>
                  <a:schemeClr val="tx2"/>
                </a:solidFill>
                <a:latin typeface="Simplified Arabic" panose="02020603050405020304" pitchFamily="18" charset="-78"/>
                <a:cs typeface="Simplified Arabic" panose="02020603050405020304" pitchFamily="18" charset="-78"/>
              </a:rPr>
              <a:t>،</a:t>
            </a: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أما التأثيرات الاقتصادية فقد غيرت بشكل جذري ممارسات العمل والتسويق والإعلان واستهلاك المنتجات، وخلقت ظاهرة المؤثرين الذين أصبحوا يوجهون القرارات الشرائية لملايين المتابعين.</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46E09D40-D90A-1C8A-1424-DE1CEBB7B04C}"/>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F5518601-9B95-3B79-050A-8C13837430BD}"/>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36E40D04-2EB0-4850-F1B3-B729B584B121}"/>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27402153"/>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10105-8436-12C8-A4E2-23D87D776C67}"/>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099B3E14-2C09-7B94-2377-AF6293B311E7}"/>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D56580A7-D40A-70EE-778A-1F997FA5AB47}"/>
              </a:ext>
            </a:extLst>
          </p:cNvPr>
          <p:cNvSpPr>
            <a:spLocks noGrp="1"/>
          </p:cNvSpPr>
          <p:nvPr>
            <p:ph sz="half" idx="2"/>
          </p:nvPr>
        </p:nvSpPr>
        <p:spPr>
          <a:xfrm>
            <a:off x="762426" y="1487606"/>
            <a:ext cx="10591373" cy="5005269"/>
          </a:xfrm>
        </p:spPr>
        <p:txBody>
          <a:bodyPr>
            <a:noAutofit/>
          </a:bodyPr>
          <a:lstStyle/>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ويخصص المقرر محوراً هاماً للتأثيرات النفسية والأمنية والصحية، حيث</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تمثل التأثيرات النفسية جانباً بالغ الخطورة في ظل الاستخدام المكثف لوسائل الإعلام الرقمي، وأبرزها </a:t>
            </a:r>
            <a:r>
              <a:rPr lang="ar-SA" b="1">
                <a:solidFill>
                  <a:schemeClr val="tx2"/>
                </a:solidFill>
                <a:latin typeface="Simplified Arabic" panose="02020603050405020304" pitchFamily="18" charset="-78"/>
                <a:cs typeface="Simplified Arabic" panose="02020603050405020304" pitchFamily="18" charset="-78"/>
              </a:rPr>
              <a:t>ظاهرة الإدمان على الإنترنت </a:t>
            </a:r>
            <a:r>
              <a:rPr lang="ar-SA" b="1">
                <a:latin typeface="Simplified Arabic" panose="02020603050405020304" pitchFamily="18" charset="-78"/>
                <a:cs typeface="Simplified Arabic" panose="02020603050405020304" pitchFamily="18" charset="-78"/>
              </a:rPr>
              <a:t>التي أصبحت توصف بأنها حالة مرضية تشبه في طبيعتها إدمان المخدرات والكحول، مما يؤدي إلى اضطرابات إكلينيكية وشعور بالقلق العام</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SA" b="1">
                <a:latin typeface="Simplified Arabic" panose="02020603050405020304" pitchFamily="18" charset="-78"/>
                <a:cs typeface="Simplified Arabic" panose="02020603050405020304" pitchFamily="18" charset="-78"/>
              </a:rPr>
              <a:t>كما </a:t>
            </a:r>
            <a:r>
              <a:rPr lang="ar-SA" b="1">
                <a:solidFill>
                  <a:schemeClr val="tx2"/>
                </a:solidFill>
                <a:latin typeface="Simplified Arabic" panose="02020603050405020304" pitchFamily="18" charset="-78"/>
                <a:cs typeface="Simplified Arabic" panose="02020603050405020304" pitchFamily="18" charset="-78"/>
              </a:rPr>
              <a:t>تبرز ظاهرة رهاب الإنترنت </a:t>
            </a:r>
            <a:r>
              <a:rPr lang="ar-SA" b="1">
                <a:latin typeface="Simplified Arabic" panose="02020603050405020304" pitchFamily="18" charset="-78"/>
                <a:cs typeface="Simplified Arabic" panose="02020603050405020304" pitchFamily="18" charset="-78"/>
              </a:rPr>
              <a:t>التي يسيطر فيها الخوف من الشبكة على المستخدم فيمتنع عن استخدامها الاستخدام الصحيح، مما يترتب عليه تأخر في الدراسة والعمل</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وتتفاقم مشكلة خرق الخصوصية التي تسبب أضراراً معنوية ونفسية بالغة للشباب قد تصل إلى الابتزاز والتشهير والإساءة. </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50056BA5-DB0A-2C3F-A84D-5CBAF69CFD59}"/>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F5A020E2-469A-5F80-4E00-BDB2FE63937A}"/>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6BFEABB4-B4E4-6CC7-DE83-83C1A0BCFA55}"/>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864736373"/>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589CE-4090-A496-5D8E-60AF219B95B2}"/>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90C5D560-0F34-5F3E-C287-E22E1B7D304F}"/>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DED5AA51-06DD-5E1F-9DD0-7BEC6446D346}"/>
              </a:ext>
            </a:extLst>
          </p:cNvPr>
          <p:cNvSpPr>
            <a:spLocks noGrp="1"/>
          </p:cNvSpPr>
          <p:nvPr>
            <p:ph sz="half" idx="2"/>
          </p:nvPr>
        </p:nvSpPr>
        <p:spPr>
          <a:xfrm>
            <a:off x="800313" y="1487606"/>
            <a:ext cx="10591373"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SA" b="1">
                <a:latin typeface="Simplified Arabic" panose="02020603050405020304" pitchFamily="18" charset="-78"/>
                <a:cs typeface="Simplified Arabic" panose="02020603050405020304" pitchFamily="18" charset="-78"/>
              </a:rPr>
              <a:t>ولا يقل خطورة عن ذلك تأثير الإعلام الرقمي على إدارة المزاج العام</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حيث يختار الفرد المحتوى الذي يحسن حالته المزاجية أو يزيدها سوءاً، وقد أظهرت الدراسات أن التعرض لتغطية الأزمات كجائحة كورونا عبر المواقع الإخبارية ينتج عنه مزاج سلبي بنسب مرتفعة</a:t>
            </a:r>
            <a:r>
              <a:rPr lang="ar-EG" b="1">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q"/>
            </a:pP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وتكتمل هذه الصورة النفسية المعقدة بظهور الشخصية المصطنعة التي يلجأ إليها الكثيرون هرباً من الواقع أو خوفاً من التعبير عن الرأي، فينتحلون أسماء وهويات مزيفة قد تميل إلى الكذب والإيقاع بالآخرين ونشر الشائعات، مما يؤثر سلباً على السلم الأهلي ويزيد من حالة التوتر والقلق والاكتئاب في المجتمع</a:t>
            </a:r>
            <a:r>
              <a:rPr lang="en-US" b="1">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A8DD96C6-6CAF-77EB-FFF8-CECB391EF87D}"/>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AAB3F2BE-299E-6C72-E671-47C17F938026}"/>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05C53993-0724-7337-C91D-A643D850370C}"/>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060473894"/>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0CC57-4EFB-C38D-473C-C86008B4E713}"/>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BE8D7262-95A3-167C-C594-830A4228E2EA}"/>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4682A287-E0DC-0620-EF54-7AD75F32E69E}"/>
              </a:ext>
            </a:extLst>
          </p:cNvPr>
          <p:cNvSpPr>
            <a:spLocks noGrp="1"/>
          </p:cNvSpPr>
          <p:nvPr>
            <p:ph sz="half" idx="2"/>
          </p:nvPr>
        </p:nvSpPr>
        <p:spPr>
          <a:xfrm>
            <a:off x="457200" y="1487606"/>
            <a:ext cx="10896599"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ويتناول المقرر دراسة الألعاب الإلكترونية باعتبارها من أبرز مستحدثات الإعلام الرقمي، فيعرّفها ويكشف عن مكوناتها وأنواعها المتنوعة، ثم يوازن بين تأثيراتها الإيجابية في</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تنمية المهارات البصرية وحل المشكلات وتخفيف الاكتئاب وتحسين المفردات اللغوية</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وتأثيراتها السلبية الخطيرة على الدماغ والذاكرة والصحة الجسدية والتحصيل الدراسي والسلوك الاجتماعي وإشاعة العنف</a:t>
            </a:r>
            <a:r>
              <a:rPr lang="ar-SA" b="1">
                <a:latin typeface="Simplified Arabic" panose="02020603050405020304" pitchFamily="18" charset="-78"/>
                <a:cs typeface="Simplified Arabic" panose="02020603050405020304" pitchFamily="18" charset="-78"/>
              </a:rPr>
              <a:t>، مع عرض نماذج لضحايا الألعاب القتالية مثل</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لعبة الحوت الأزرق وبوكيمون غو</a:t>
            </a:r>
            <a:r>
              <a:rPr lang="ar-SA" b="1">
                <a:latin typeface="Simplified Arabic" panose="02020603050405020304" pitchFamily="18" charset="-78"/>
                <a:cs typeface="Simplified Arabic" panose="02020603050405020304" pitchFamily="18" charset="-78"/>
              </a:rPr>
              <a:t>، وينتهي </a:t>
            </a:r>
            <a:r>
              <a:rPr lang="ar-EG" b="1">
                <a:latin typeface="Simplified Arabic" panose="02020603050405020304" pitchFamily="18" charset="-78"/>
                <a:cs typeface="Simplified Arabic" panose="02020603050405020304" pitchFamily="18" charset="-78"/>
              </a:rPr>
              <a:t>موضوع الألعاب الإلكترونية</a:t>
            </a:r>
            <a:r>
              <a:rPr lang="ar-SA" b="1">
                <a:latin typeface="Simplified Arabic" panose="02020603050405020304" pitchFamily="18" charset="-78"/>
                <a:cs typeface="Simplified Arabic" panose="02020603050405020304" pitchFamily="18" charset="-78"/>
              </a:rPr>
              <a:t> بوضع توصيات عملية للحد من هذه المخاطر على مستوى الأسرة والمدرسة وأجهزة الرقابة ووسائل الإعلام ومؤسسات المجتمع المدني، مؤكداً أن المسؤولية مشتركة بين جميع مؤسسات المجتمع لحماية الأبناء من مخاطر الاستخدام السيئ للألعاب </a:t>
            </a: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الإلكتروني</a:t>
            </a:r>
            <a:r>
              <a:rPr lang="ar-EG" b="1">
                <a:latin typeface="Simplified Arabic" panose="02020603050405020304" pitchFamily="18" charset="-78"/>
                <a:cs typeface="Simplified Arabic" panose="02020603050405020304" pitchFamily="18" charset="-78"/>
              </a:rPr>
              <a:t>ة. </a:t>
            </a:r>
            <a:br>
              <a:rPr lang="en-US" b="1">
                <a:latin typeface="Simplified Arabic" panose="02020603050405020304" pitchFamily="18" charset="-78"/>
                <a:cs typeface="Simplified Arabic" panose="02020603050405020304" pitchFamily="18" charset="-78"/>
              </a:rPr>
            </a:b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1B89FB34-B9DA-DA62-5C2A-3B6905C37A43}"/>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F66DDAB2-B18A-45FA-F80B-2E56CF42EBE1}"/>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D0783EC4-6F7D-AE84-9925-5C674867D4AC}"/>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22889474"/>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DF423-190A-3AC0-4B0F-A54D9FC59C1E}"/>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B1722EB2-604C-C999-7688-F9B0DF558F8E}"/>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AE3C3C37-D066-0BB5-ED6B-09320DD3A499}"/>
              </a:ext>
            </a:extLst>
          </p:cNvPr>
          <p:cNvSpPr>
            <a:spLocks noGrp="1"/>
          </p:cNvSpPr>
          <p:nvPr>
            <p:ph sz="half" idx="2"/>
          </p:nvPr>
        </p:nvSpPr>
        <p:spPr>
          <a:xfrm>
            <a:off x="457200" y="1487606"/>
            <a:ext cx="10896599"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ويتطرق المقرر إلى العلاقة الجوهرية بين الإعلام الرقمي وقضايا التنمية المستدامة، </a:t>
            </a:r>
            <a:r>
              <a:rPr lang="ar-SA" sz="2600" b="1">
                <a:solidFill>
                  <a:schemeClr val="tx2"/>
                </a:solidFill>
                <a:latin typeface="Simplified Arabic" panose="02020603050405020304" pitchFamily="18" charset="-78"/>
                <a:cs typeface="Simplified Arabic" panose="02020603050405020304" pitchFamily="18" charset="-78"/>
              </a:rPr>
              <a:t>حيث يُعد الإعلام الرقمي التنموي أحد الفروع الأساسية للنشاط الإعلامي الذي يهتم بقضايا التنمية ويرتبط ارتباطاً وثيقاً بالنواحي السياسية والاقتصادية والاجتماعية والثقافية</a:t>
            </a:r>
            <a:r>
              <a:rPr lang="ar-EG" sz="2600" b="1">
                <a:solidFill>
                  <a:schemeClr val="tx2"/>
                </a:solidFill>
                <a:latin typeface="Simplified Arabic" panose="02020603050405020304" pitchFamily="18" charset="-78"/>
                <a:cs typeface="Simplified Arabic" panose="02020603050405020304" pitchFamily="18" charset="-78"/>
              </a:rPr>
              <a:t>،</a:t>
            </a:r>
            <a:r>
              <a:rPr lang="ar-SA" sz="2600" b="1">
                <a:solidFill>
                  <a:schemeClr val="tx2"/>
                </a:solidFill>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ويُعرَّف هذا الإعلام بأنه إعلام هادف وشامل وواقعي، يسعى لتهيئة الأجواء المناسبة لإنجاح الخطط التنموية وتعزيز قدرات الجمهور للمشاركة الإيجابية فيها. </a:t>
            </a:r>
            <a:endParaRPr lang="ar-EG" sz="2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en-US" sz="2600" b="1">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كما يتناول المقرر </a:t>
            </a:r>
            <a:r>
              <a:rPr lang="ar-SA" sz="2600" b="1">
                <a:solidFill>
                  <a:schemeClr val="tx2"/>
                </a:solidFill>
                <a:latin typeface="Simplified Arabic" panose="02020603050405020304" pitchFamily="18" charset="-78"/>
                <a:cs typeface="Simplified Arabic" panose="02020603050405020304" pitchFamily="18" charset="-78"/>
              </a:rPr>
              <a:t>مفهوم التنمية المستدامة التي تعني تلبية احتياجات الحاضر دون المساس بقدرة الأجيال القادمة على تلبية احتياجاتها</a:t>
            </a:r>
            <a:r>
              <a:rPr lang="ar-SA" sz="2600" b="1">
                <a:latin typeface="Simplified Arabic" panose="02020603050405020304" pitchFamily="18" charset="-78"/>
                <a:cs typeface="Simplified Arabic" panose="02020603050405020304" pitchFamily="18" charset="-78"/>
              </a:rPr>
              <a:t>، مع التمييز بينها وبين النمو الاقتصادي</a:t>
            </a:r>
            <a:r>
              <a:rPr lang="ar-EG" sz="2600" b="1">
                <a:latin typeface="Simplified Arabic" panose="02020603050405020304" pitchFamily="18" charset="-78"/>
                <a:cs typeface="Simplified Arabic" panose="02020603050405020304" pitchFamily="18" charset="-78"/>
              </a:rPr>
              <a:t>،</a:t>
            </a:r>
            <a:r>
              <a:rPr lang="ar-SA" sz="2600" b="1">
                <a:latin typeface="Simplified Arabic" panose="02020603050405020304" pitchFamily="18" charset="-78"/>
                <a:cs typeface="Simplified Arabic" panose="02020603050405020304" pitchFamily="18" charset="-78"/>
              </a:rPr>
              <a:t> ويستعرض خصائص هذه التنمية ومنها أنها شاملة ومتكاملة وعادلة ومتوازنة وطويلة المدى، وتراعي الحفاظ على المحيط الحيوي والتنوع الوراثي</a:t>
            </a:r>
            <a:r>
              <a:rPr lang="ar-EG" sz="2600" b="1">
                <a:latin typeface="Simplified Arabic" panose="02020603050405020304" pitchFamily="18" charset="-78"/>
                <a:cs typeface="Simplified Arabic" panose="02020603050405020304" pitchFamily="18" charset="-78"/>
              </a:rPr>
              <a:t>،</a:t>
            </a:r>
            <a:r>
              <a:rPr lang="ar-SA" sz="2600" b="1">
                <a:latin typeface="Simplified Arabic" panose="02020603050405020304" pitchFamily="18" charset="-78"/>
                <a:cs typeface="Simplified Arabic" panose="02020603050405020304" pitchFamily="18" charset="-78"/>
              </a:rPr>
              <a:t> كما يحدد المقرر مجالات التنمية المستدامة الثلاثة الرئيسية: </a:t>
            </a:r>
            <a:r>
              <a:rPr lang="ar-SA" sz="2600" b="1">
                <a:solidFill>
                  <a:schemeClr val="tx2"/>
                </a:solidFill>
                <a:latin typeface="Simplified Arabic" panose="02020603050405020304" pitchFamily="18" charset="-78"/>
                <a:cs typeface="Simplified Arabic" panose="02020603050405020304" pitchFamily="18" charset="-78"/>
              </a:rPr>
              <a:t>التنمية الاقتصادية والاجتماعية والبيئية</a:t>
            </a:r>
            <a:r>
              <a:rPr lang="ar-SA" sz="2600" b="1">
                <a:latin typeface="Simplified Arabic" panose="02020603050405020304" pitchFamily="18" charset="-78"/>
                <a:cs typeface="Simplified Arabic" panose="02020603050405020304" pitchFamily="18" charset="-78"/>
              </a:rPr>
              <a:t>، مع شرح مؤشرات قياس كل مجال، وأمثلة تطبيقية مثل</a:t>
            </a:r>
            <a:r>
              <a:rPr lang="ar-EG" sz="2600" b="1">
                <a:latin typeface="Simplified Arabic" panose="02020603050405020304" pitchFamily="18" charset="-78"/>
                <a:cs typeface="Simplified Arabic" panose="02020603050405020304" pitchFamily="18" charset="-78"/>
              </a:rPr>
              <a:t>:</a:t>
            </a:r>
            <a:r>
              <a:rPr lang="ar-SA" sz="2600" b="1">
                <a:latin typeface="Simplified Arabic" panose="02020603050405020304" pitchFamily="18" charset="-78"/>
                <a:cs typeface="Simplified Arabic" panose="02020603050405020304" pitchFamily="18" charset="-78"/>
              </a:rPr>
              <a:t> </a:t>
            </a:r>
            <a:r>
              <a:rPr lang="ar-SA" sz="2600" b="1">
                <a:solidFill>
                  <a:schemeClr val="tx2"/>
                </a:solidFill>
                <a:latin typeface="Simplified Arabic" panose="02020603050405020304" pitchFamily="18" charset="-78"/>
                <a:cs typeface="Simplified Arabic" panose="02020603050405020304" pitchFamily="18" charset="-78"/>
              </a:rPr>
              <a:t>مبادرة "حياة كريمة" في مصر ومبادرة "السعودية الخضراء</a:t>
            </a:r>
            <a:r>
              <a:rPr lang="en-US" sz="2600" b="1">
                <a:solidFill>
                  <a:schemeClr val="tx2"/>
                </a:solidFill>
                <a:latin typeface="Simplified Arabic" panose="02020603050405020304" pitchFamily="18" charset="-78"/>
                <a:cs typeface="Simplified Arabic" panose="02020603050405020304" pitchFamily="18" charset="-78"/>
              </a:rPr>
              <a:t>"</a:t>
            </a:r>
            <a:r>
              <a:rPr lang="ar-EG" sz="2600" b="1">
                <a:solidFill>
                  <a:schemeClr val="tx2"/>
                </a:solidFill>
                <a:latin typeface="Simplified Arabic" panose="02020603050405020304" pitchFamily="18" charset="-78"/>
                <a:cs typeface="Simplified Arabic" panose="02020603050405020304" pitchFamily="18" charset="-78"/>
              </a:rPr>
              <a:t> في المملكة العربية السعودية.</a:t>
            </a:r>
            <a:endParaRPr lang="en-US" sz="2600" b="1">
              <a:solidFill>
                <a:schemeClr val="tx2"/>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80DA42B3-891D-66FA-9590-470FAEC329D2}"/>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4B11A327-517E-0B35-6542-6DF83BAD6599}"/>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FEF33E83-6E15-9015-7FA9-DB44ED9EB0B7}"/>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808902888"/>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B5E5C-8FB6-0FF5-420A-6296B2523C3E}"/>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80063DDA-26AB-959B-AB5B-484B129877EE}"/>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E6BC5C0E-9B26-7E24-E887-1FFDAE1FC046}"/>
              </a:ext>
            </a:extLst>
          </p:cNvPr>
          <p:cNvSpPr>
            <a:spLocks noGrp="1"/>
          </p:cNvSpPr>
          <p:nvPr>
            <p:ph sz="half" idx="2"/>
          </p:nvPr>
        </p:nvSpPr>
        <p:spPr>
          <a:xfrm>
            <a:off x="457200" y="1487606"/>
            <a:ext cx="10896599"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ثم ينتقل المقرر لدراسة </a:t>
            </a:r>
            <a:r>
              <a:rPr lang="ar-SA" b="1">
                <a:solidFill>
                  <a:schemeClr val="tx2"/>
                </a:solidFill>
                <a:latin typeface="Simplified Arabic" panose="02020603050405020304" pitchFamily="18" charset="-78"/>
                <a:cs typeface="Simplified Arabic" panose="02020603050405020304" pitchFamily="18" charset="-78"/>
              </a:rPr>
              <a:t>دور الإعلام الرقمي في قضايا التنمية المستدامة البيئية</a:t>
            </a:r>
            <a:r>
              <a:rPr lang="ar-SA" b="1">
                <a:latin typeface="Simplified Arabic" panose="02020603050405020304" pitchFamily="18" charset="-78"/>
                <a:cs typeface="Simplified Arabic" panose="02020603050405020304" pitchFamily="18" charset="-78"/>
              </a:rPr>
              <a:t>، مع التركيز على قضية </a:t>
            </a:r>
            <a:r>
              <a:rPr lang="ar-SA" b="1">
                <a:solidFill>
                  <a:schemeClr val="tx2"/>
                </a:solidFill>
                <a:latin typeface="Simplified Arabic" panose="02020603050405020304" pitchFamily="18" charset="-78"/>
                <a:cs typeface="Simplified Arabic" panose="02020603050405020304" pitchFamily="18" charset="-78"/>
              </a:rPr>
              <a:t>التغيرات المناخية التي تعد أخطر المشكلات التي يواجهها الإنسان في العصر الحديث</a:t>
            </a:r>
            <a:r>
              <a:rPr lang="ar-EG" b="1">
                <a:solidFill>
                  <a:schemeClr val="tx2"/>
                </a:solidFill>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ويستعرض</a:t>
            </a:r>
            <a:r>
              <a:rPr lang="ar-EG" b="1">
                <a:latin typeface="Simplified Arabic" panose="02020603050405020304" pitchFamily="18" charset="-78"/>
                <a:cs typeface="Simplified Arabic" panose="02020603050405020304" pitchFamily="18" charset="-78"/>
              </a:rPr>
              <a:t> المقرر</a:t>
            </a:r>
            <a:r>
              <a:rPr lang="ar-SA" b="1">
                <a:latin typeface="Simplified Arabic" panose="02020603050405020304" pitchFamily="18" charset="-78"/>
                <a:cs typeface="Simplified Arabic" panose="02020603050405020304" pitchFamily="18" charset="-78"/>
              </a:rPr>
              <a:t> جهود المجتمع الدولي في مواجهة هذه الأزمة من خلال مؤتمرات الأطراف، مسلطاً الضوء على مؤتمر</a:t>
            </a:r>
            <a:r>
              <a:rPr lang="en-US" b="1">
                <a:latin typeface="Simplified Arabic" panose="02020603050405020304" pitchFamily="18" charset="-78"/>
                <a:cs typeface="Simplified Arabic" panose="02020603050405020304" pitchFamily="18" charset="-78"/>
              </a:rPr>
              <a:t> COP27 </a:t>
            </a:r>
            <a:r>
              <a:rPr lang="ar-SA" b="1">
                <a:latin typeface="Simplified Arabic" panose="02020603050405020304" pitchFamily="18" charset="-78"/>
                <a:cs typeface="Simplified Arabic" panose="02020603050405020304" pitchFamily="18" charset="-78"/>
              </a:rPr>
              <a:t>الذي استضافته مصر عام </a:t>
            </a:r>
            <a:r>
              <a:rPr lang="en-US" b="1">
                <a:latin typeface="Simplified Arabic" panose="02020603050405020304" pitchFamily="18" charset="-78"/>
                <a:cs typeface="Simplified Arabic" panose="02020603050405020304" pitchFamily="18" charset="-78"/>
              </a:rPr>
              <a:t>2022</a:t>
            </a:r>
            <a:r>
              <a:rPr lang="ar-SA" b="1">
                <a:latin typeface="Simplified Arabic" panose="02020603050405020304" pitchFamily="18" charset="-78"/>
                <a:cs typeface="Simplified Arabic" panose="02020603050405020304" pitchFamily="18" charset="-78"/>
              </a:rPr>
              <a:t>ومؤتمر</a:t>
            </a:r>
            <a:r>
              <a:rPr lang="en-US" b="1">
                <a:latin typeface="Simplified Arabic" panose="02020603050405020304" pitchFamily="18" charset="-78"/>
                <a:cs typeface="Simplified Arabic" panose="02020603050405020304" pitchFamily="18" charset="-78"/>
              </a:rPr>
              <a:t> COP28 </a:t>
            </a:r>
            <a:r>
              <a:rPr lang="ar-SA" b="1">
                <a:latin typeface="Simplified Arabic" panose="02020603050405020304" pitchFamily="18" charset="-78"/>
                <a:cs typeface="Simplified Arabic" panose="02020603050405020304" pitchFamily="18" charset="-78"/>
              </a:rPr>
              <a:t>الذي استضافته الإمارات عام</a:t>
            </a:r>
            <a:r>
              <a:rPr lang="en-US" b="1">
                <a:latin typeface="Simplified Arabic" panose="02020603050405020304" pitchFamily="18" charset="-78"/>
                <a:cs typeface="Simplified Arabic" panose="02020603050405020304" pitchFamily="18" charset="-78"/>
              </a:rPr>
              <a:t> 2023</a:t>
            </a:r>
            <a:r>
              <a:rPr lang="ar-SA" b="1">
                <a:latin typeface="Simplified Arabic" panose="02020603050405020304" pitchFamily="18" charset="-78"/>
                <a:cs typeface="Simplified Arabic" panose="02020603050405020304" pitchFamily="18" charset="-78"/>
              </a:rPr>
              <a:t>. </a:t>
            </a:r>
            <a:endParaRPr lang="ar-EG"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كما يتناول مبادرة </a:t>
            </a:r>
            <a:r>
              <a:rPr lang="ar-SA" b="1">
                <a:solidFill>
                  <a:schemeClr val="tx2"/>
                </a:solidFill>
                <a:latin typeface="Simplified Arabic" panose="02020603050405020304" pitchFamily="18" charset="-78"/>
                <a:cs typeface="Simplified Arabic" panose="02020603050405020304" pitchFamily="18" charset="-78"/>
              </a:rPr>
              <a:t>"السعودية الخضراء" </a:t>
            </a:r>
            <a:r>
              <a:rPr lang="ar-SA" b="1">
                <a:latin typeface="Simplified Arabic" panose="02020603050405020304" pitchFamily="18" charset="-78"/>
                <a:cs typeface="Simplified Arabic" panose="02020603050405020304" pitchFamily="18" charset="-78"/>
              </a:rPr>
              <a:t>التي أطلقت عام </a:t>
            </a:r>
            <a:r>
              <a:rPr lang="en-US" b="1">
                <a:latin typeface="Simplified Arabic" panose="02020603050405020304" pitchFamily="18" charset="-78"/>
                <a:cs typeface="Simplified Arabic" panose="02020603050405020304" pitchFamily="18" charset="-78"/>
              </a:rPr>
              <a:t>2021</a:t>
            </a: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بهدف خفض الانبعاثات والتشجير وحماية الأرض والطبيعة</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ويختتم المقرر هذا المحور بدراسة </a:t>
            </a:r>
            <a:r>
              <a:rPr lang="ar-SA" b="1">
                <a:solidFill>
                  <a:schemeClr val="tx2"/>
                </a:solidFill>
                <a:latin typeface="Simplified Arabic" panose="02020603050405020304" pitchFamily="18" charset="-78"/>
                <a:cs typeface="Simplified Arabic" panose="02020603050405020304" pitchFamily="18" charset="-78"/>
              </a:rPr>
              <a:t>دور الإعلام الرقمي في التنمية الاجتماعية</a:t>
            </a:r>
            <a:r>
              <a:rPr lang="ar-SA" b="1">
                <a:latin typeface="Simplified Arabic" panose="02020603050405020304" pitchFamily="18" charset="-78"/>
                <a:cs typeface="Simplified Arabic" panose="02020603050405020304" pitchFamily="18" charset="-78"/>
              </a:rPr>
              <a:t> من خلال الحملات الإعلامية وبرامج التحول الوطني والمبادرات الاجتماعية التي تهدف لتمكين فئات المجتمع وتحسين مستوى الخدمات</a:t>
            </a:r>
            <a:r>
              <a:rPr lang="en-US" b="1">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q"/>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1175E01F-62F7-AF5E-5B88-BE1A8EDA77AD}"/>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76173E24-80F9-BD43-3CB6-EFB970606263}"/>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2D93A582-AE3C-7E25-E66A-9F2EA8343F76}"/>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961202553"/>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B7578-14B4-7395-0AFB-62C38EB0AF5D}"/>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3D4D8D50-E70D-EAF3-6B57-930950D7D9A8}"/>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70C00B02-2346-57F1-5BEE-B04A68C7461C}"/>
              </a:ext>
            </a:extLst>
          </p:cNvPr>
          <p:cNvSpPr>
            <a:spLocks noGrp="1"/>
          </p:cNvSpPr>
          <p:nvPr>
            <p:ph sz="half" idx="2"/>
          </p:nvPr>
        </p:nvSpPr>
        <p:spPr>
          <a:xfrm>
            <a:off x="5037802" y="1487606"/>
            <a:ext cx="6383593"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ويتطرق المقرر إلى دور الإعلام الرقمي في تحقيق التنمية الاقتصادية المستدامة، من خلال التعريف بالمنجزات الاقتصادية التي حققها الوطن كإنشاء المدن الاقتصادية وتبسيط الإجراءات، والتعريف بالقضايا والتحديات الاقتصادية</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كالبطالة وتقلبات أسعار النفط، والتعريف بالفرص الاستثمارية وسبل جلب رؤوس الأموال، وتقديم معلومات عن أوجه الفساد في القطاع الاقتصادي</a:t>
            </a:r>
            <a:r>
              <a:rPr lang="ar-SA" b="1">
                <a:latin typeface="Simplified Arabic" panose="02020603050405020304" pitchFamily="18" charset="-78"/>
                <a:cs typeface="Simplified Arabic" panose="02020603050405020304" pitchFamily="18" charset="-78"/>
              </a:rPr>
              <a:t>، والتغطية الإعلامية الموسعة للموارد المالية للبلد، ومتابعة التطورات الاقتصادية العالمية.</a:t>
            </a: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DCD8B710-DCB3-43E9-4925-C1C3A6EA3F1C}"/>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E465D484-118D-E4FC-F43F-4F2FDAECC169}"/>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DD079A3D-EC9B-F949-92BE-929B93F01B4B}"/>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pic>
        <p:nvPicPr>
          <p:cNvPr id="6" name="Picture 5" descr="التكنولوجيا الرقمية">
            <a:extLst>
              <a:ext uri="{FF2B5EF4-FFF2-40B4-BE49-F238E27FC236}">
                <a16:creationId xmlns:a16="http://schemas.microsoft.com/office/drawing/2014/main" id="{09829941-9CAB-1A2E-0487-7A2748DE5C7F}"/>
              </a:ext>
            </a:extLst>
          </p:cNvPr>
          <p:cNvPicPr>
            <a:picLocks noChangeAspect="1"/>
          </p:cNvPicPr>
          <p:nvPr/>
        </p:nvPicPr>
        <p:blipFill>
          <a:blip r:embed="rId2"/>
          <a:stretch>
            <a:fillRect/>
          </a:stretch>
        </p:blipFill>
        <p:spPr>
          <a:xfrm>
            <a:off x="294967" y="1487606"/>
            <a:ext cx="4630993" cy="5134420"/>
          </a:xfrm>
          <a:prstGeom prst="rect">
            <a:avLst/>
          </a:prstGeom>
        </p:spPr>
      </p:pic>
    </p:spTree>
    <p:extLst>
      <p:ext uri="{BB962C8B-B14F-4D97-AF65-F5344CB8AC3E}">
        <p14:creationId xmlns:p14="http://schemas.microsoft.com/office/powerpoint/2010/main" val="920188626"/>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05028-9F49-81A8-1026-9131125DC445}"/>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75FDA6F7-565B-21EF-8618-7E739ED0FFC6}"/>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8F75AF91-8ADF-C577-403C-91412B1A1401}"/>
              </a:ext>
            </a:extLst>
          </p:cNvPr>
          <p:cNvSpPr>
            <a:spLocks noGrp="1"/>
          </p:cNvSpPr>
          <p:nvPr>
            <p:ph sz="half" idx="2"/>
          </p:nvPr>
        </p:nvSpPr>
        <p:spPr>
          <a:xfrm>
            <a:off x="486698" y="1487606"/>
            <a:ext cx="10867102"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كما يتناول المقرر مفهوم التحول الرقمي في المؤسسات الإعلامية بوصفه توفر وامتلاك الأجهزة والوسائل والبرمجيات والتقنيات التي تساعد المؤسسات على معالجة البيانات رقمياً واسترجاعها وتخزينها ونقلها للجمهور بطرق غير تقليدية</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ويستعرض</a:t>
            </a:r>
            <a:r>
              <a:rPr lang="en-US" b="1">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 المقرر</a:t>
            </a:r>
            <a:r>
              <a:rPr lang="ar-SA" b="1">
                <a:latin typeface="Simplified Arabic" panose="02020603050405020304" pitchFamily="18" charset="-78"/>
                <a:cs typeface="Simplified Arabic" panose="02020603050405020304" pitchFamily="18" charset="-78"/>
              </a:rPr>
              <a:t> الأسباب التي تدفع المؤسسات الإعلامية لتوظيف تقنيات التحول الرقمي في صناعة المحتوى، </a:t>
            </a:r>
            <a:r>
              <a:rPr lang="ar-SA" b="1">
                <a:solidFill>
                  <a:schemeClr val="tx2"/>
                </a:solidFill>
                <a:latin typeface="Simplified Arabic" panose="02020603050405020304" pitchFamily="18" charset="-78"/>
                <a:cs typeface="Simplified Arabic" panose="02020603050405020304" pitchFamily="18" charset="-78"/>
              </a:rPr>
              <a:t>ومنها توفير التكلفة والجهد، وتحسين الكفاءة التشغيلية، وتحسين جودة الخدمة، وخلق فرص لخدمات مبتكرة، والتوسع والانتشار والوصول لشريحة أكبر من الجمهور. </a:t>
            </a:r>
            <a:endParaRPr lang="en-US" b="1">
              <a:solidFill>
                <a:schemeClr val="tx2"/>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SA" b="1">
                <a:latin typeface="Simplified Arabic" panose="02020603050405020304" pitchFamily="18" charset="-78"/>
                <a:cs typeface="Simplified Arabic" panose="02020603050405020304" pitchFamily="18" charset="-78"/>
              </a:rPr>
              <a:t>كما يعرض </a:t>
            </a:r>
            <a:r>
              <a:rPr lang="ar-EG" b="1">
                <a:latin typeface="Simplified Arabic" panose="02020603050405020304" pitchFamily="18" charset="-78"/>
                <a:cs typeface="Simplified Arabic" panose="02020603050405020304" pitchFamily="18" charset="-78"/>
              </a:rPr>
              <a:t>المقرر </a:t>
            </a:r>
            <a:r>
              <a:rPr lang="ar-SA" b="1">
                <a:latin typeface="Simplified Arabic" panose="02020603050405020304" pitchFamily="18" charset="-78"/>
                <a:cs typeface="Simplified Arabic" panose="02020603050405020304" pitchFamily="18" charset="-78"/>
              </a:rPr>
              <a:t>مظاهر التحول الرقمي في المؤسسات الإعلامية العربية والعالمية، مثل</a:t>
            </a:r>
            <a:r>
              <a:rPr lang="en-US"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مركز التميز للذكاء الاصطناعي في الإعلام بالسعودية، وروبوت "تمارا" في قناة العربية، وتجربة وكالة أسوشيتد برس وواشنطن بوست ونيويورك تايمز في استخدام الذكاء الاصطناعي في العمل الصحفي</a:t>
            </a:r>
            <a:r>
              <a:rPr lang="en-US" b="1">
                <a:solidFill>
                  <a:schemeClr val="tx2"/>
                </a:solidFill>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q"/>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D7E53345-0E89-502F-D796-D29CC2F72439}"/>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FB599C65-F086-9122-DD28-A9F99A0C4ECC}"/>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DC856944-06B4-FFEE-25AC-2C87D6D70D53}"/>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050895088"/>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741DB7-2CBD-5292-FD38-2BF410AFE665}"/>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5D5CA71B-2EDE-F2AA-B9D0-257658845BA1}"/>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86033F7D-9E76-FFAD-F5A8-0C0E3DB26F25}"/>
              </a:ext>
            </a:extLst>
          </p:cNvPr>
          <p:cNvSpPr>
            <a:spLocks noGrp="1"/>
          </p:cNvSpPr>
          <p:nvPr>
            <p:ph sz="half" idx="2"/>
          </p:nvPr>
        </p:nvSpPr>
        <p:spPr>
          <a:xfrm>
            <a:off x="486698" y="1487606"/>
            <a:ext cx="10867102"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ويتناول المقرر مفهوم التربية الإعلامية الرقمية بوصفها عملية بناء الإنسان ومساعدته على استعمال التكنولوجيا ووسائل الإعلام والاتصال الرقمية بالشكل الصحيح، لتشكيل ثقافة تهدف إلى التفاعل الإيجابي مع هذه الوسائل والاستفادة منها في تنمية مهارات الفرد الاتصالية والتحليلية والتقييمية والابتكارية والنقدية. </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ويستعرض</a:t>
            </a:r>
            <a:r>
              <a:rPr lang="en-US" b="1">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المقرر</a:t>
            </a:r>
            <a:r>
              <a:rPr lang="ar-SA" b="1">
                <a:latin typeface="Simplified Arabic" panose="02020603050405020304" pitchFamily="18" charset="-78"/>
                <a:cs typeface="Simplified Arabic" panose="02020603050405020304" pitchFamily="18" charset="-78"/>
              </a:rPr>
              <a:t> أنواع</a:t>
            </a:r>
            <a:r>
              <a:rPr lang="ar-EG" b="1">
                <a:latin typeface="Simplified Arabic" panose="02020603050405020304" pitchFamily="18" charset="-78"/>
                <a:cs typeface="Simplified Arabic" panose="02020603050405020304" pitchFamily="18" charset="-78"/>
              </a:rPr>
              <a:t> التربية الإعلامية</a:t>
            </a:r>
            <a:r>
              <a:rPr lang="ar-SA" b="1">
                <a:latin typeface="Simplified Arabic" panose="02020603050405020304" pitchFamily="18" charset="-78"/>
                <a:cs typeface="Simplified Arabic" panose="02020603050405020304" pitchFamily="18" charset="-78"/>
              </a:rPr>
              <a:t> المتعددة، </a:t>
            </a:r>
            <a:r>
              <a:rPr lang="ar-SA" b="1">
                <a:solidFill>
                  <a:schemeClr val="tx2"/>
                </a:solidFill>
                <a:latin typeface="Simplified Arabic" panose="02020603050405020304" pitchFamily="18" charset="-78"/>
                <a:cs typeface="Simplified Arabic" panose="02020603050405020304" pitchFamily="18" charset="-78"/>
              </a:rPr>
              <a:t>ومنها محو الأمية الرقمية التي تعني القدرة على استخدام تكنولوجيا المعلومات والاتصالات للحصول على المعلومات وتقييمها وإنشائها، والتربية الرقمية التي تعني استخدام العناصر الإلكترونية لتعزيز تجربة التعليم، والتربية المعلوماتية التي تعني القدرة على الحصول على المعلومات وتمييز المصادر الدقيقة من المزيفة، ومحو الأمية المتعددة، وطلاقة المعلومات الرقمية</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58DA8FA0-C387-FF1C-97E5-78CA832CCAFE}"/>
              </a:ext>
            </a:extLst>
          </p:cNvPr>
          <p:cNvSpPr txBox="1">
            <a:spLocks/>
          </p:cNvSpPr>
          <p:nvPr/>
        </p:nvSpPr>
        <p:spPr>
          <a:xfrm>
            <a:off x="2838734"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C84C3922-0EA0-9162-648E-E46A4A551EDB}"/>
              </a:ext>
            </a:extLst>
          </p:cNvPr>
          <p:cNvSpPr/>
          <p:nvPr/>
        </p:nvSpPr>
        <p:spPr>
          <a:xfrm>
            <a:off x="762426"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D68A3313-2D45-E825-FC42-388926CCFEB7}"/>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874831392"/>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E2FB5-FA42-5967-91B3-86A3651D069D}"/>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142FEE76-CEFD-1800-1F27-CD6B7C9592AD}"/>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F9BF625B-1E75-6809-5D86-16045D222C9A}"/>
              </a:ext>
            </a:extLst>
          </p:cNvPr>
          <p:cNvSpPr>
            <a:spLocks noGrp="1"/>
          </p:cNvSpPr>
          <p:nvPr>
            <p:ph sz="half" idx="2"/>
          </p:nvPr>
        </p:nvSpPr>
        <p:spPr>
          <a:xfrm>
            <a:off x="486698" y="1487606"/>
            <a:ext cx="10867102"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ثم يناقش المقرر أهمية التربية الإعلامية الرقمية في تيسير وصول الأفراد إلى المهارات والخبرات التي يحتاجونها لفهم الكيفية التي يشكل بها الإعلام الجديد إدراكهم، وتهيئتهم للمشاركة كمنتجين لمضامين وسائل الإعلام</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كما يحدد أهدافها في حماية الأفراد من التأثيرات السلبية لوسائل الإعلام، وإكسابهم مبادئ التفكير النقدي، وإمدادهم بالمعلومات التي تؤهلهم لتحليل الرسائل الإعلامية، ودعم الهوية الثقافية. </a:t>
            </a:r>
            <a:endParaRPr lang="ar-EG"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ويختتم المقرر </a:t>
            </a:r>
            <a:r>
              <a:rPr lang="ar-EG" b="1">
                <a:latin typeface="Simplified Arabic" panose="02020603050405020304" pitchFamily="18" charset="-78"/>
                <a:cs typeface="Simplified Arabic" panose="02020603050405020304" pitchFamily="18" charset="-78"/>
              </a:rPr>
              <a:t>موضوع التربية الإعلامية الرقمية </a:t>
            </a:r>
            <a:r>
              <a:rPr lang="ar-SA" b="1">
                <a:latin typeface="Simplified Arabic" panose="02020603050405020304" pitchFamily="18" charset="-78"/>
                <a:cs typeface="Simplified Arabic" panose="02020603050405020304" pitchFamily="18" charset="-78"/>
              </a:rPr>
              <a:t>بعرض مهارات التربية الإعلامية الرقمية ومنها</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مهارة الوصول والتحليل والنقد وإنتاج المضامين والمشاركة التفاعلية، واستراتيجيات التحقق من صحة المعلومات والمصادر</a:t>
            </a:r>
            <a:r>
              <a:rPr lang="ar-EG" b="1">
                <a:solidFill>
                  <a:schemeClr val="tx2"/>
                </a:solidFill>
                <a:latin typeface="Simplified Arabic" panose="02020603050405020304" pitchFamily="18" charset="-78"/>
                <a:cs typeface="Simplified Arabic" panose="02020603050405020304" pitchFamily="18" charset="-78"/>
              </a:rPr>
              <a:t>،</a:t>
            </a:r>
            <a:r>
              <a:rPr lang="ar-SA" b="1">
                <a:solidFill>
                  <a:schemeClr val="tx2"/>
                </a:solidFill>
                <a:latin typeface="Simplified Arabic" panose="02020603050405020304" pitchFamily="18" charset="-78"/>
                <a:cs typeface="Simplified Arabic" panose="02020603050405020304" pitchFamily="18" charset="-78"/>
              </a:rPr>
              <a:t> كالتعامل مع الأخبار المفبركة واستخدام مصادر متعددة ومعاينة الأرقام والرسوم التوضيحية ومراقبة الصور والمواد البصرية</a:t>
            </a:r>
            <a:r>
              <a:rPr lang="en-US" b="1">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50D75499-EF8E-47DF-E35E-8F58C7D5702A}"/>
              </a:ext>
            </a:extLst>
          </p:cNvPr>
          <p:cNvSpPr txBox="1">
            <a:spLocks/>
          </p:cNvSpPr>
          <p:nvPr/>
        </p:nvSpPr>
        <p:spPr>
          <a:xfrm>
            <a:off x="2625214" y="365125"/>
            <a:ext cx="8728586"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87C86F75-8FC3-0AB2-E34C-FFE7066025D5}"/>
              </a:ext>
            </a:extLst>
          </p:cNvPr>
          <p:cNvSpPr/>
          <p:nvPr/>
        </p:nvSpPr>
        <p:spPr>
          <a:xfrm>
            <a:off x="682035"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27FEE62C-C054-CAA8-5A52-3D02ACEC310C}"/>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67919496"/>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BBC28-9647-BA81-C88F-CFC5E1C2394F}"/>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D9D9171F-21A3-5B65-1EE4-8587C5954637}"/>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F1CD5757-A07D-9236-7B3C-4C8FD678021B}"/>
              </a:ext>
            </a:extLst>
          </p:cNvPr>
          <p:cNvSpPr>
            <a:spLocks noGrp="1"/>
          </p:cNvSpPr>
          <p:nvPr>
            <p:ph sz="half" idx="2"/>
          </p:nvPr>
        </p:nvSpPr>
        <p:spPr>
          <a:xfrm>
            <a:off x="486698" y="1487606"/>
            <a:ext cx="10867102"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ويختتم المقرر م</a:t>
            </a:r>
            <a:r>
              <a:rPr lang="ar-EG" b="1">
                <a:latin typeface="Simplified Arabic" panose="02020603050405020304" pitchFamily="18" charset="-78"/>
                <a:cs typeface="Simplified Arabic" panose="02020603050405020304" pitchFamily="18" charset="-78"/>
              </a:rPr>
              <a:t>وضوعاته</a:t>
            </a:r>
            <a:r>
              <a:rPr lang="ar-SA" b="1">
                <a:latin typeface="Simplified Arabic" panose="02020603050405020304" pitchFamily="18" charset="-78"/>
                <a:cs typeface="Simplified Arabic" panose="02020603050405020304" pitchFamily="18" charset="-78"/>
              </a:rPr>
              <a:t> بتناول تطبيقات الذكاء الاصطناعي في الإعلام وتأثيراتها المجتمعية</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حيث يمثل الذكاء الاصطناعي واحدة من أكثر التقنيات تأثيراً في العصر الرقمي الحديث، وقد أحدث تحولات جوهرية في أساليب إنتاج المحتوى الإعلامي ونشره وتوزيعه وتفاعله مع الجمهور. </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SA" b="1">
                <a:solidFill>
                  <a:schemeClr val="tx2"/>
                </a:solidFill>
                <a:latin typeface="Simplified Arabic" panose="02020603050405020304" pitchFamily="18" charset="-78"/>
                <a:cs typeface="Simplified Arabic" panose="02020603050405020304" pitchFamily="18" charset="-78"/>
              </a:rPr>
              <a:t>ويُعرَّف الذكاء الاصطناعي بأنه فرع من علوم الحاسوب يهدف إلى تصميم أنظمة قادرة على محاكاة القدرات الإدراكية البشرية مثل</a:t>
            </a:r>
            <a:r>
              <a:rPr lang="ar-EG" b="1">
                <a:solidFill>
                  <a:schemeClr val="tx2"/>
                </a:solidFill>
                <a:latin typeface="Simplified Arabic" panose="02020603050405020304" pitchFamily="18" charset="-78"/>
                <a:cs typeface="Simplified Arabic" panose="02020603050405020304" pitchFamily="18" charset="-78"/>
              </a:rPr>
              <a:t>:</a:t>
            </a:r>
            <a:r>
              <a:rPr lang="ar-SA" b="1">
                <a:solidFill>
                  <a:schemeClr val="tx2"/>
                </a:solidFill>
                <a:latin typeface="Simplified Arabic" panose="02020603050405020304" pitchFamily="18" charset="-78"/>
                <a:cs typeface="Simplified Arabic" panose="02020603050405020304" pitchFamily="18" charset="-78"/>
              </a:rPr>
              <a:t> التعلم والتحليل والتعرف على الأنماط واتخاذ القرارات</a:t>
            </a:r>
            <a:r>
              <a:rPr lang="ar-SA" b="1">
                <a:latin typeface="Simplified Arabic" panose="02020603050405020304" pitchFamily="18" charset="-78"/>
                <a:cs typeface="Simplified Arabic" panose="02020603050405020304" pitchFamily="18" charset="-78"/>
              </a:rPr>
              <a:t>. وتشمل تطبيقاته الإعلامية</a:t>
            </a:r>
            <a:r>
              <a:rPr lang="ar-EG" b="1">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إنتاج المحتوى تلقائياً، وتحليل البيانات الضخمة لفهم سلوك الجمهور والتنبؤ بالترندات، وتحسين التفاعل مع الجمهور عبر خوارزميات التوصية، وكشف التضليل والتحقق من الحقائق</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8973FA0E-D98D-C8DD-AC7F-88E4B27E0C8B}"/>
              </a:ext>
            </a:extLst>
          </p:cNvPr>
          <p:cNvSpPr txBox="1">
            <a:spLocks/>
          </p:cNvSpPr>
          <p:nvPr/>
        </p:nvSpPr>
        <p:spPr>
          <a:xfrm>
            <a:off x="2625214" y="365125"/>
            <a:ext cx="8728586"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BED3B3A0-69C3-7DAE-9297-4E60AB7C136C}"/>
              </a:ext>
            </a:extLst>
          </p:cNvPr>
          <p:cNvSpPr/>
          <p:nvPr/>
        </p:nvSpPr>
        <p:spPr>
          <a:xfrm>
            <a:off x="682035"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6BCE19C2-5E09-F129-0F7B-2FCD27034701}"/>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469568978"/>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8E1C6-4C5D-BC5A-86A4-D527B0CDDCCE}"/>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A32EC512-4A3D-AB0A-FB0D-E2B68B39632F}"/>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7844C253-0D11-5230-9912-53425A669D10}"/>
              </a:ext>
            </a:extLst>
          </p:cNvPr>
          <p:cNvSpPr>
            <a:spLocks noGrp="1"/>
          </p:cNvSpPr>
          <p:nvPr>
            <p:ph sz="half" idx="2"/>
          </p:nvPr>
        </p:nvSpPr>
        <p:spPr>
          <a:xfrm>
            <a:off x="486698" y="1487606"/>
            <a:ext cx="10867102" cy="5005269"/>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كما يتناول المقرر تطبيقات الذكاء الاصطناعي في التحقق من المحتوى الإعلامي وكشف التضليل، مع التمييز بين الأخبار الزائفة والأخبار الكاذبة والمعلومات المضللة والمحتوى المفبرك، وعرض أنواع التزييف العميق للوسائط المرئية والصوتية والنصية</a:t>
            </a:r>
            <a:r>
              <a:rPr lang="ar-EG" b="1">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q"/>
            </a:pPr>
            <a:r>
              <a:rPr lang="ar-EG"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ويستعرض</a:t>
            </a:r>
            <a:r>
              <a:rPr lang="en-US" b="1">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 المقرر</a:t>
            </a:r>
            <a:r>
              <a:rPr lang="ar-SA" b="1">
                <a:latin typeface="Simplified Arabic" panose="02020603050405020304" pitchFamily="18" charset="-78"/>
                <a:cs typeface="Simplified Arabic" panose="02020603050405020304" pitchFamily="18" charset="-78"/>
              </a:rPr>
              <a:t> أدوات التحقق من النصوص والصور والفيديوهات مثل</a:t>
            </a:r>
            <a:r>
              <a:rPr lang="en-US" b="1">
                <a:latin typeface="Simplified Arabic" panose="02020603050405020304" pitchFamily="18" charset="-78"/>
                <a:cs typeface="Simplified Arabic" panose="02020603050405020304" pitchFamily="18" charset="-78"/>
              </a:rPr>
              <a:t> Google  Fact Check Tools </a:t>
            </a:r>
            <a:r>
              <a:rPr lang="ar-SA" b="1">
                <a:latin typeface="Simplified Arabic" panose="02020603050405020304" pitchFamily="18" charset="-78"/>
                <a:cs typeface="Simplified Arabic" panose="02020603050405020304" pitchFamily="18" charset="-78"/>
              </a:rPr>
              <a:t>و</a:t>
            </a:r>
            <a:r>
              <a:rPr lang="en-US" b="1">
                <a:latin typeface="Simplified Arabic" panose="02020603050405020304" pitchFamily="18" charset="-78"/>
                <a:cs typeface="Simplified Arabic" panose="02020603050405020304" pitchFamily="18" charset="-78"/>
              </a:rPr>
              <a:t>HiveModeration </a:t>
            </a:r>
            <a:r>
              <a:rPr lang="ar-SA" b="1">
                <a:latin typeface="Simplified Arabic" panose="02020603050405020304" pitchFamily="18" charset="-78"/>
                <a:cs typeface="Simplified Arabic" panose="02020603050405020304" pitchFamily="18" charset="-78"/>
              </a:rPr>
              <a:t>و</a:t>
            </a:r>
            <a:r>
              <a:rPr lang="en-US" b="1">
                <a:latin typeface="Simplified Arabic" panose="02020603050405020304" pitchFamily="18" charset="-78"/>
                <a:cs typeface="Simplified Arabic" panose="02020603050405020304" pitchFamily="18" charset="-78"/>
              </a:rPr>
              <a:t>InVID WeVerify </a:t>
            </a:r>
            <a:r>
              <a:rPr lang="ar-SA" b="1">
                <a:latin typeface="Simplified Arabic" panose="02020603050405020304" pitchFamily="18" charset="-78"/>
                <a:cs typeface="Simplified Arabic" panose="02020603050405020304" pitchFamily="18" charset="-78"/>
              </a:rPr>
              <a:t>كما يناقش تأثير الذكاء الاصطناعي على المحتوى الإعلامي بين الإيجابيات </a:t>
            </a:r>
            <a:r>
              <a:rPr lang="en-US" b="1">
                <a:latin typeface="Simplified Arabic" panose="02020603050405020304" pitchFamily="18" charset="-78"/>
                <a:cs typeface="Simplified Arabic" panose="02020603050405020304" pitchFamily="18" charset="-78"/>
              </a:rPr>
              <a:t>:</a:t>
            </a:r>
            <a:r>
              <a:rPr lang="ar-SA" b="1">
                <a:solidFill>
                  <a:schemeClr val="tx2"/>
                </a:solidFill>
                <a:latin typeface="Simplified Arabic" panose="02020603050405020304" pitchFamily="18" charset="-78"/>
                <a:cs typeface="Simplified Arabic" panose="02020603050405020304" pitchFamily="18" charset="-78"/>
              </a:rPr>
              <a:t>كرفع جودة الإنتاج وتحسين دقة التوصيات ومواجهة الأخبار المضللة</a:t>
            </a:r>
            <a:r>
              <a:rPr lang="ar-SA"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والسلبيات كتعميم الخوارزميات لأخطاء بشرية وفقدان الصوت الإنساني واحتكار المنصات الكبيرة</a:t>
            </a:r>
            <a:r>
              <a:rPr lang="ar-EG" b="1">
                <a:solidFill>
                  <a:schemeClr val="tx2"/>
                </a:solidFill>
                <a:latin typeface="Simplified Arabic" panose="02020603050405020304" pitchFamily="18" charset="-78"/>
                <a:cs typeface="Simplified Arabic" panose="02020603050405020304" pitchFamily="18" charset="-78"/>
              </a:rPr>
              <a:t>،</a:t>
            </a:r>
            <a:r>
              <a:rPr lang="ar-SA" b="1">
                <a:latin typeface="Simplified Arabic" panose="02020603050405020304" pitchFamily="18" charset="-78"/>
                <a:cs typeface="Simplified Arabic" panose="02020603050405020304" pitchFamily="18" charset="-78"/>
              </a:rPr>
              <a:t> ويتناول</a:t>
            </a:r>
            <a:r>
              <a:rPr lang="ar-EG" b="1">
                <a:latin typeface="Simplified Arabic" panose="02020603050405020304" pitchFamily="18" charset="-78"/>
                <a:cs typeface="Simplified Arabic" panose="02020603050405020304" pitchFamily="18" charset="-78"/>
              </a:rPr>
              <a:t> المقرر</a:t>
            </a:r>
            <a:r>
              <a:rPr lang="ar-SA" b="1">
                <a:latin typeface="Simplified Arabic" panose="02020603050405020304" pitchFamily="18" charset="-78"/>
                <a:cs typeface="Simplified Arabic" panose="02020603050405020304" pitchFamily="18" charset="-78"/>
              </a:rPr>
              <a:t> الأبعاد الأخلاقية المرتبطة باستخدام الذكاء الاصطناعي في الإعلام ومنها </a:t>
            </a:r>
            <a:r>
              <a:rPr lang="ar-EG"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التحيز الخوارزمي والشفافية والمساءلة والخصوصية وأخلاقيات التحقق وكشف التضليل</a:t>
            </a:r>
            <a:r>
              <a:rPr lang="ar-EG" b="1">
                <a:solidFill>
                  <a:schemeClr val="tx2"/>
                </a:solidFill>
                <a:latin typeface="Simplified Arabic" panose="02020603050405020304" pitchFamily="18" charset="-78"/>
                <a:cs typeface="Simplified Arabic" panose="02020603050405020304" pitchFamily="18" charset="-78"/>
              </a:rPr>
              <a:t>.</a:t>
            </a:r>
            <a:endParaRPr lang="en-US" b="1">
              <a:solidFill>
                <a:schemeClr val="tx2"/>
              </a:solidFill>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5E5DEF40-2910-B802-8E05-BDB8FB83ECAF}"/>
              </a:ext>
            </a:extLst>
          </p:cNvPr>
          <p:cNvSpPr txBox="1">
            <a:spLocks/>
          </p:cNvSpPr>
          <p:nvPr/>
        </p:nvSpPr>
        <p:spPr>
          <a:xfrm>
            <a:off x="2625214" y="365125"/>
            <a:ext cx="8728586"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FAFB6A65-D011-2AA9-65F6-7512EF9C5AFD}"/>
              </a:ext>
            </a:extLst>
          </p:cNvPr>
          <p:cNvSpPr/>
          <p:nvPr/>
        </p:nvSpPr>
        <p:spPr>
          <a:xfrm>
            <a:off x="682035"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DD5DA8A3-33DF-FB1E-83BD-BAEBF1172DF5}"/>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45076468"/>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8EA16-C5CD-E54E-867F-D891ADCE95AE}"/>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23A42B50-C16D-BA16-8C0D-248EB5BE4BBE}"/>
              </a:ext>
            </a:extLst>
          </p:cNvPr>
          <p:cNvSpPr>
            <a:spLocks noGrp="1"/>
          </p:cNvSpPr>
          <p:nvPr>
            <p:ph type="title"/>
          </p:nvPr>
        </p:nvSpPr>
        <p:spPr>
          <a:xfrm>
            <a:off x="2838734" y="365125"/>
            <a:ext cx="8515065" cy="849525"/>
          </a:xfrm>
        </p:spPr>
        <p:txBody>
          <a:bodyPr/>
          <a:lstStyle/>
          <a:p>
            <a:pPr rtl="1"/>
            <a:endParaRPr lang="en-US"/>
          </a:p>
        </p:txBody>
      </p:sp>
      <p:sp>
        <p:nvSpPr>
          <p:cNvPr id="4" name="عنصر نائب للمحتوى 3">
            <a:extLst>
              <a:ext uri="{FF2B5EF4-FFF2-40B4-BE49-F238E27FC236}">
                <a16:creationId xmlns:a16="http://schemas.microsoft.com/office/drawing/2014/main" id="{33ED3FD3-B0C1-67CD-7F25-7DF537258C17}"/>
              </a:ext>
            </a:extLst>
          </p:cNvPr>
          <p:cNvSpPr>
            <a:spLocks noGrp="1"/>
          </p:cNvSpPr>
          <p:nvPr>
            <p:ph sz="half" idx="2"/>
          </p:nvPr>
        </p:nvSpPr>
        <p:spPr>
          <a:xfrm>
            <a:off x="5147186" y="1487606"/>
            <a:ext cx="6206613" cy="5005269"/>
          </a:xfrm>
        </p:spPr>
        <p:txBody>
          <a:bodyPr>
            <a:noAutofit/>
          </a:bodyPr>
          <a:lstStyle/>
          <a:p>
            <a:pPr algn="just" rtl="1">
              <a:lnSpc>
                <a:spcPct val="110000"/>
              </a:lnSpc>
              <a:buFont typeface="Wingdings" panose="05000000000000000000" pitchFamily="2" charset="2"/>
              <a:buChar char="q"/>
            </a:pPr>
            <a:r>
              <a:rPr lang="en-US" b="1">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ويختتم المقرر بتأثير الذكاء الاصطناعي في إعادة تشكيل العلاقة بين الإعلام والمجتمع، من </a:t>
            </a:r>
            <a:r>
              <a:rPr lang="ar-EG" b="1">
                <a:latin typeface="Simplified Arabic" panose="02020603050405020304" pitchFamily="18" charset="-78"/>
                <a:cs typeface="Simplified Arabic" panose="02020603050405020304" pitchFamily="18" charset="-78"/>
              </a:rPr>
              <a:t> </a:t>
            </a:r>
            <a:r>
              <a:rPr lang="ar-SA" b="1">
                <a:solidFill>
                  <a:schemeClr val="tx2"/>
                </a:solidFill>
                <a:latin typeface="Simplified Arabic" panose="02020603050405020304" pitchFamily="18" charset="-78"/>
                <a:cs typeface="Simplified Arabic" panose="02020603050405020304" pitchFamily="18" charset="-78"/>
              </a:rPr>
              <a:t>تحويل الجمهور من متلقٍ سلبي إلى جهة تفاعلية فاعلة، إلى خطر فقاعات التصفية والانقسامات الاجتماعية</a:t>
            </a:r>
            <a:r>
              <a:rPr lang="ar-SA" b="1">
                <a:latin typeface="Simplified Arabic" panose="02020603050405020304" pitchFamily="18" charset="-78"/>
                <a:cs typeface="Simplified Arabic" panose="02020603050405020304" pitchFamily="18" charset="-78"/>
              </a:rPr>
              <a:t>، مؤكداً على ضرورة تحقيق التوازن بين الاستفادة من هذه التقنيات وحماية القيم الأساسية للعمل الإعلامي</a:t>
            </a:r>
            <a:r>
              <a:rPr lang="en-US" b="1">
                <a:latin typeface="Simplified Arabic" panose="02020603050405020304" pitchFamily="18" charset="-78"/>
                <a:cs typeface="Simplified Arabic" panose="02020603050405020304" pitchFamily="18" charset="-78"/>
              </a:rPr>
              <a:t>.</a:t>
            </a:r>
          </a:p>
          <a:p>
            <a:pPr marL="0" indent="0" rtl="1">
              <a:buNone/>
            </a:pPr>
            <a:r>
              <a:rPr lang="en-US"/>
              <a:t> </a:t>
            </a:r>
          </a:p>
          <a:p>
            <a:pPr algn="just" rtl="1">
              <a:lnSpc>
                <a:spcPct val="110000"/>
              </a:lnSpc>
              <a:spcBef>
                <a:spcPts val="110"/>
              </a:spcBef>
              <a:spcAft>
                <a:spcPts val="110"/>
              </a:spcAft>
              <a:buFont typeface="Wingdings" panose="05000000000000000000" pitchFamily="2" charset="2"/>
              <a:buChar char="q"/>
            </a:pPr>
            <a:endParaRPr lang="en-US" b="1">
              <a:solidFill>
                <a:schemeClr val="tx2"/>
              </a:solidFill>
              <a:latin typeface="Simplified Arabic" panose="02020603050405020304" pitchFamily="18" charset="-78"/>
              <a:cs typeface="Simplified Arabic" panose="02020603050405020304" pitchFamily="18" charset="-78"/>
            </a:endParaRPr>
          </a:p>
        </p:txBody>
      </p:sp>
      <p:sp>
        <p:nvSpPr>
          <p:cNvPr id="5" name="Rectangle: Rounded Corners 33">
            <a:extLst>
              <a:ext uri="{FF2B5EF4-FFF2-40B4-BE49-F238E27FC236}">
                <a16:creationId xmlns:a16="http://schemas.microsoft.com/office/drawing/2014/main" id="{9AD869C3-663F-ED89-36FB-BB586FAE1CE6}"/>
              </a:ext>
            </a:extLst>
          </p:cNvPr>
          <p:cNvSpPr txBox="1">
            <a:spLocks/>
          </p:cNvSpPr>
          <p:nvPr/>
        </p:nvSpPr>
        <p:spPr>
          <a:xfrm>
            <a:off x="2625214" y="365125"/>
            <a:ext cx="8728586"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Alexandria" charset="0"/>
                <a:cs typeface="Alexandria" charset="0"/>
              </a:rPr>
              <a:t>ملخص المقرر</a:t>
            </a:r>
            <a:endParaRPr lang="en-US" b="1" dirty="0">
              <a:solidFill>
                <a:schemeClr val="bg1"/>
              </a:solidFill>
              <a:latin typeface="Alexandria" charset="0"/>
              <a:cs typeface="Alexandria" charset="0"/>
            </a:endParaRPr>
          </a:p>
        </p:txBody>
      </p:sp>
      <p:sp>
        <p:nvSpPr>
          <p:cNvPr id="10" name="Rectangle 4">
            <a:extLst>
              <a:ext uri="{FF2B5EF4-FFF2-40B4-BE49-F238E27FC236}">
                <a16:creationId xmlns:a16="http://schemas.microsoft.com/office/drawing/2014/main" id="{3675B3AD-B335-9063-FAD2-7164C9101A39}"/>
              </a:ext>
            </a:extLst>
          </p:cNvPr>
          <p:cNvSpPr/>
          <p:nvPr/>
        </p:nvSpPr>
        <p:spPr>
          <a:xfrm>
            <a:off x="682035" y="365125"/>
            <a:ext cx="1366626" cy="8812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 توجيهية</a:t>
            </a:r>
          </a:p>
          <a:p>
            <a:pPr algn="ctr"/>
            <a:endParaRPr lang="en-US" sz="24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a:extLst>
              <a:ext uri="{FF2B5EF4-FFF2-40B4-BE49-F238E27FC236}">
                <a16:creationId xmlns:a16="http://schemas.microsoft.com/office/drawing/2014/main" id="{486BAE87-4480-BCB2-2BF5-9C539D783A28}"/>
              </a:ext>
            </a:extLst>
          </p:cNvPr>
          <p:cNvSpPr/>
          <p:nvPr/>
        </p:nvSpPr>
        <p:spPr>
          <a:xfrm>
            <a:off x="5349922" y="1586890"/>
            <a:ext cx="5759355" cy="390107"/>
          </a:xfrm>
          <a:prstGeom prst="rect">
            <a:avLst/>
          </a:prstGeom>
        </p:spPr>
        <p:txBody>
          <a:bodyPr wrap="square">
            <a:spAutoFit/>
          </a:bodyPr>
          <a:lstStyle/>
          <a:p>
            <a:pPr algn="just">
              <a:lnSpc>
                <a:spcPct val="110000"/>
              </a:lnSpc>
              <a:spcBef>
                <a:spcPts val="110"/>
              </a:spcBef>
              <a:spcAft>
                <a:spcPts val="110"/>
              </a:spcAft>
            </a:pPr>
            <a:r>
              <a:rPr lang="ar-EG"/>
              <a:t>‏</a:t>
            </a:r>
            <a:endParaRPr lang="ar-EG" sz="2800">
              <a:latin typeface="Simplified Arabic" panose="02020603050405020304" pitchFamily="18" charset="-78"/>
              <a:cs typeface="Simplified Arabic" panose="02020603050405020304" pitchFamily="18" charset="-78"/>
            </a:endParaRPr>
          </a:p>
        </p:txBody>
      </p:sp>
      <p:pic>
        <p:nvPicPr>
          <p:cNvPr id="6" name="Picture 5" descr="الذكاء الاصطناعي في الاعلام | تسويق إيه آي Taswiqai">
            <a:extLst>
              <a:ext uri="{FF2B5EF4-FFF2-40B4-BE49-F238E27FC236}">
                <a16:creationId xmlns:a16="http://schemas.microsoft.com/office/drawing/2014/main" id="{65211440-397B-E8C8-02C4-8D9C2F1753AB}"/>
              </a:ext>
            </a:extLst>
          </p:cNvPr>
          <p:cNvPicPr>
            <a:picLocks noChangeAspect="1"/>
          </p:cNvPicPr>
          <p:nvPr/>
        </p:nvPicPr>
        <p:blipFill>
          <a:blip r:embed="rId2"/>
          <a:stretch>
            <a:fillRect/>
          </a:stretch>
        </p:blipFill>
        <p:spPr>
          <a:xfrm>
            <a:off x="243909" y="1487606"/>
            <a:ext cx="4762610" cy="5163917"/>
          </a:xfrm>
          <a:prstGeom prst="rect">
            <a:avLst/>
          </a:prstGeom>
        </p:spPr>
      </p:pic>
    </p:spTree>
    <p:extLst>
      <p:ext uri="{BB962C8B-B14F-4D97-AF65-F5344CB8AC3E}">
        <p14:creationId xmlns:p14="http://schemas.microsoft.com/office/powerpoint/2010/main" val="1752822624"/>
      </p:ext>
    </p:extLst>
  </p:cSld>
  <p:clrMapOvr>
    <a:masterClrMapping/>
  </p:clrMapOvr>
  <mc:AlternateContent xmlns:mc="http://schemas.openxmlformats.org/markup-compatibility/2006" xmlns:p14="http://schemas.microsoft.com/office/powerpoint/2010/main">
    <mc:Choice Requires="p14">
      <p:transition spd="slow" p14:dur="2000" advTm="141580"/>
    </mc:Choice>
    <mc:Fallback xmlns="">
      <p:transition spd="slow" advTm="1415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42"/>
    </mc:Choice>
    <mc:Fallback xmlns="">
      <p:transition spd="slow" advTm="218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0EF7B832-A3B8-43C1-89FF-4B986EED3467}"/>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1910</TotalTime>
  <Words>2272</Words>
  <Application>Microsoft Office PowerPoint</Application>
  <PresentationFormat>Widescreen</PresentationFormat>
  <Paragraphs>208</Paragraphs>
  <Slides>31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Alexandria</vt:lpstr>
      <vt:lpstr>Arial</vt:lpstr>
      <vt:lpstr>Calibri</vt:lpstr>
      <vt:lpstr>Calibri Light</vt:lpstr>
      <vt:lpstr>Simplified Arabic</vt:lpstr>
      <vt:lpstr>Times New Roman</vt:lpstr>
      <vt:lpstr>Wingdings</vt:lpstr>
      <vt:lpstr>Office Theme</vt:lpstr>
      <vt:lpstr>PowerPoint Presentation</vt:lpstr>
      <vt:lpstr>PowerPoint Presentation</vt:lpstr>
      <vt:lpstr>وصف المقرر</vt:lpstr>
      <vt:lpstr>‏</vt:lpstr>
      <vt:lpstr>أهداف المقرر</vt:lpstr>
      <vt:lpstr>موضوعات المقرر</vt:lpstr>
      <vt:lpstr>موضوعات المقرر</vt:lpstr>
      <vt:lpstr>موضوعات المقرر</vt:lpstr>
      <vt:lpstr>موضوعات المقرر</vt:lpstr>
      <vt:lpstr>موضوعات المقرر</vt:lpstr>
      <vt:lpstr>أساليب التعليم والتعلم</vt:lpstr>
      <vt:lpstr>أساليب التقييم</vt:lpstr>
      <vt:lpstr>مقدمة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248</cp:revision>
  <dcterms:created xsi:type="dcterms:W3CDTF">2023-04-29T09:08:00Z</dcterms:created>
  <dcterms:modified xsi:type="dcterms:W3CDTF">2026-09-12T21:26:08Z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