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20" r:id="rId7"/>
    <p:sldId id="306" r:id="rId8"/>
    <p:sldId id="481" r:id="rId9"/>
    <p:sldId id="523" r:id="rId10"/>
    <p:sldId id="524" r:id="rId11"/>
    <p:sldId id="526" r:id="rId12"/>
    <p:sldId id="527" r:id="rId13"/>
    <p:sldId id="528" r:id="rId14"/>
    <p:sldId id="531" r:id="rId15"/>
    <p:sldId id="529" r:id="rId16"/>
    <p:sldId id="530" r:id="rId17"/>
    <p:sldId id="532" r:id="rId18"/>
    <p:sldId id="533" r:id="rId19"/>
    <p:sldId id="534" r:id="rId20"/>
    <p:sldId id="535" r:id="rId21"/>
    <p:sldId id="536" r:id="rId22"/>
    <p:sldId id="537" r:id="rId23"/>
    <p:sldId id="538" r:id="rId24"/>
    <p:sldId id="539" r:id="rId25"/>
    <p:sldId id="540" r:id="rId26"/>
    <p:sldId id="541" r:id="rId27"/>
    <p:sldId id="542" r:id="rId28"/>
    <p:sldId id="543" r:id="rId29"/>
    <p:sldId id="546" r:id="rId30"/>
    <p:sldId id="547" r:id="rId31"/>
    <p:sldId id="548" r:id="rId32"/>
    <p:sldId id="549" r:id="rId33"/>
    <p:sldId id="550" r:id="rId34"/>
    <p:sldId id="551" r:id="rId35"/>
    <p:sldId id="552" r:id="rId36"/>
    <p:sldId id="553" r:id="rId37"/>
    <p:sldId id="554" r:id="rId38"/>
    <p:sldId id="555" r:id="rId39"/>
    <p:sldId id="556" r:id="rId40"/>
    <p:sldId id="557" r:id="rId41"/>
    <p:sldId id="558" r:id="rId42"/>
    <p:sldId id="559" r:id="rId43"/>
    <p:sldId id="560" r:id="rId44"/>
    <p:sldId id="561" r:id="rId45"/>
    <p:sldId id="562" r:id="rId46"/>
    <p:sldId id="51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3"/>
            <p14:sldId id="524"/>
            <p14:sldId id="526"/>
            <p14:sldId id="527"/>
            <p14:sldId id="528"/>
            <p14:sldId id="531"/>
            <p14:sldId id="529"/>
            <p14:sldId id="530"/>
            <p14:sldId id="532"/>
            <p14:sldId id="533"/>
            <p14:sldId id="534"/>
            <p14:sldId id="535"/>
            <p14:sldId id="536"/>
            <p14:sldId id="537"/>
            <p14:sldId id="538"/>
            <p14:sldId id="539"/>
            <p14:sldId id="540"/>
            <p14:sldId id="541"/>
            <p14:sldId id="542"/>
            <p14:sldId id="543"/>
            <p14:sldId id="546"/>
            <p14:sldId id="547"/>
            <p14:sldId id="548"/>
            <p14:sldId id="549"/>
            <p14:sldId id="550"/>
            <p14:sldId id="551"/>
            <p14:sldId id="552"/>
            <p14:sldId id="553"/>
            <p14:sldId id="554"/>
            <p14:sldId id="555"/>
            <p14:sldId id="556"/>
            <p14:sldId id="557"/>
            <p14:sldId id="558"/>
            <p14:sldId id="559"/>
            <p14:sldId id="560"/>
            <p14:sldId id="561"/>
            <p14:sldId id="562"/>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AC748"/>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1D3050-F0BA-42DD-9B88-982AA359C52A}" v="276" dt="2025-11-01T17:58:16.6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894" autoAdjust="0"/>
  </p:normalViewPr>
  <p:slideViewPr>
    <p:cSldViewPr snapToGrid="0">
      <p:cViewPr varScale="1">
        <p:scale>
          <a:sx n="54" d="100"/>
          <a:sy n="54" d="100"/>
        </p:scale>
        <p:origin x="1124" y="4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ldChg>
      <pc:sldChg chg="addSp delSp modSp mod delAnim modAnim">
        <pc:chgData name="Kareem Ahmed" userId="668b7c42-9793-4d96-80a6-ccc644a66bcf" providerId="ADAL" clId="{BB13B25D-B914-4349-A1A8-82202ADEA0D6}" dt="2025-03-10T22:43:09.857" v="1547" actId="478"/>
        <pc:sldMkLst>
          <pc:docMk/>
          <pc:sldMk cId="1621918960" sldId="482"/>
        </pc:sldMkLst>
      </pc:sldChg>
      <pc:sldChg chg="addSp delSp modSp mod delAnim">
        <pc:chgData name="Kareem Ahmed" userId="668b7c42-9793-4d96-80a6-ccc644a66bcf" providerId="ADAL" clId="{BB13B25D-B914-4349-A1A8-82202ADEA0D6}" dt="2025-03-10T22:44:17.955" v="1585" actId="478"/>
        <pc:sldMkLst>
          <pc:docMk/>
          <pc:sldMk cId="681969876" sldId="519"/>
        </pc:sldMkLst>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1FCBD97F-472D-432A-BF15-6F092E283004}"/>
    <pc:docChg chg="undo custSel addSld delSld modSld sldOrd modSection">
      <pc:chgData name="Kareem Ahmed" userId="668b7c42-9793-4d96-80a6-ccc644a66bcf" providerId="ADAL" clId="{1FCBD97F-472D-432A-BF15-6F092E283004}" dt="2025-11-01T17:58:16.658" v="1739"/>
      <pc:docMkLst>
        <pc:docMk/>
      </pc:docMkLst>
      <pc:sldChg chg="modSp mod">
        <pc:chgData name="Kareem Ahmed" userId="668b7c42-9793-4d96-80a6-ccc644a66bcf" providerId="ADAL" clId="{1FCBD97F-472D-432A-BF15-6F092E283004}" dt="2025-10-27T21:51:58.924" v="6" actId="20577"/>
        <pc:sldMkLst>
          <pc:docMk/>
          <pc:sldMk cId="0" sldId="303"/>
        </pc:sldMkLst>
        <pc:spChg chg="mod">
          <ac:chgData name="Kareem Ahmed" userId="668b7c42-9793-4d96-80a6-ccc644a66bcf" providerId="ADAL" clId="{1FCBD97F-472D-432A-BF15-6F092E283004}" dt="2025-10-27T21:51:58.924" v="6" actId="20577"/>
          <ac:spMkLst>
            <pc:docMk/>
            <pc:sldMk cId="0" sldId="303"/>
            <ac:spMk id="10" creationId="{00000000-0000-0000-0000-000000000000}"/>
          </ac:spMkLst>
        </pc:spChg>
      </pc:sldChg>
      <pc:sldChg chg="modSp mod">
        <pc:chgData name="Kareem Ahmed" userId="668b7c42-9793-4d96-80a6-ccc644a66bcf" providerId="ADAL" clId="{1FCBD97F-472D-432A-BF15-6F092E283004}" dt="2025-10-27T21:52:15.342" v="8" actId="20577"/>
        <pc:sldMkLst>
          <pc:docMk/>
          <pc:sldMk cId="0" sldId="306"/>
        </pc:sldMkLst>
        <pc:spChg chg="mod">
          <ac:chgData name="Kareem Ahmed" userId="668b7c42-9793-4d96-80a6-ccc644a66bcf" providerId="ADAL" clId="{1FCBD97F-472D-432A-BF15-6F092E283004}" dt="2025-10-27T21:52:15.342" v="8" actId="20577"/>
          <ac:spMkLst>
            <pc:docMk/>
            <pc:sldMk cId="0" sldId="306"/>
            <ac:spMk id="2" creationId="{506FA6E5-3FCA-B93E-F43C-819162C011F8}"/>
          </ac:spMkLst>
        </pc:spChg>
      </pc:sldChg>
      <pc:sldChg chg="modSp mod">
        <pc:chgData name="Kareem Ahmed" userId="668b7c42-9793-4d96-80a6-ccc644a66bcf" providerId="ADAL" clId="{1FCBD97F-472D-432A-BF15-6F092E283004}" dt="2025-10-27T21:52:19.643" v="9" actId="20577"/>
        <pc:sldMkLst>
          <pc:docMk/>
          <pc:sldMk cId="3373065567" sldId="481"/>
        </pc:sldMkLst>
        <pc:spChg chg="mod">
          <ac:chgData name="Kareem Ahmed" userId="668b7c42-9793-4d96-80a6-ccc644a66bcf" providerId="ADAL" clId="{1FCBD97F-472D-432A-BF15-6F092E283004}" dt="2025-10-27T21:52:19.643" v="9" actId="20577"/>
          <ac:spMkLst>
            <pc:docMk/>
            <pc:sldMk cId="3373065567" sldId="481"/>
            <ac:spMk id="2" creationId="{593B772D-0044-F565-2E9F-6DD8F89A5115}"/>
          </ac:spMkLst>
        </pc:spChg>
      </pc:sldChg>
      <pc:sldChg chg="modSp mod">
        <pc:chgData name="Kareem Ahmed" userId="668b7c42-9793-4d96-80a6-ccc644a66bcf" providerId="ADAL" clId="{1FCBD97F-472D-432A-BF15-6F092E283004}" dt="2025-10-27T21:52:27.736" v="11" actId="20577"/>
        <pc:sldMkLst>
          <pc:docMk/>
          <pc:sldMk cId="681969876" sldId="519"/>
        </pc:sldMkLst>
        <pc:spChg chg="mod">
          <ac:chgData name="Kareem Ahmed" userId="668b7c42-9793-4d96-80a6-ccc644a66bcf" providerId="ADAL" clId="{1FCBD97F-472D-432A-BF15-6F092E283004}" dt="2025-10-27T21:52:27.736" v="11" actId="20577"/>
          <ac:spMkLst>
            <pc:docMk/>
            <pc:sldMk cId="681969876" sldId="519"/>
            <ac:spMk id="2" creationId="{F491BB6D-83D9-82B0-65C6-C8C0BF87E11E}"/>
          </ac:spMkLst>
        </pc:spChg>
      </pc:sldChg>
      <pc:sldChg chg="modSp mod">
        <pc:chgData name="Kareem Ahmed" userId="668b7c42-9793-4d96-80a6-ccc644a66bcf" providerId="ADAL" clId="{1FCBD97F-472D-432A-BF15-6F092E283004}" dt="2025-10-27T21:52:09.180" v="7" actId="20577"/>
        <pc:sldMkLst>
          <pc:docMk/>
          <pc:sldMk cId="649050000" sldId="520"/>
        </pc:sldMkLst>
        <pc:spChg chg="mod">
          <ac:chgData name="Kareem Ahmed" userId="668b7c42-9793-4d96-80a6-ccc644a66bcf" providerId="ADAL" clId="{1FCBD97F-472D-432A-BF15-6F092E283004}" dt="2025-10-27T21:52:09.180" v="7" actId="20577"/>
          <ac:spMkLst>
            <pc:docMk/>
            <pc:sldMk cId="649050000" sldId="520"/>
            <ac:spMk id="3" creationId="{9D7DC17E-B322-8346-AE62-EB10AC665F11}"/>
          </ac:spMkLst>
        </pc:spChg>
      </pc:sldChg>
      <pc:sldChg chg="modSp mod">
        <pc:chgData name="Kareem Ahmed" userId="668b7c42-9793-4d96-80a6-ccc644a66bcf" providerId="ADAL" clId="{1FCBD97F-472D-432A-BF15-6F092E283004}" dt="2025-10-27T22:02:51.940" v="58" actId="20577"/>
        <pc:sldMkLst>
          <pc:docMk/>
          <pc:sldMk cId="928539978" sldId="523"/>
        </pc:sldMkLst>
        <pc:spChg chg="mod">
          <ac:chgData name="Kareem Ahmed" userId="668b7c42-9793-4d96-80a6-ccc644a66bcf" providerId="ADAL" clId="{1FCBD97F-472D-432A-BF15-6F092E283004}" dt="2025-10-27T21:52:23.187" v="10" actId="20577"/>
          <ac:spMkLst>
            <pc:docMk/>
            <pc:sldMk cId="928539978" sldId="523"/>
            <ac:spMk id="2" creationId="{59969DF2-62FE-C94B-6B7F-4052FA5BF69E}"/>
          </ac:spMkLst>
        </pc:spChg>
        <pc:spChg chg="mod">
          <ac:chgData name="Kareem Ahmed" userId="668b7c42-9793-4d96-80a6-ccc644a66bcf" providerId="ADAL" clId="{1FCBD97F-472D-432A-BF15-6F092E283004}" dt="2025-10-27T22:02:51.940" v="58" actId="20577"/>
          <ac:spMkLst>
            <pc:docMk/>
            <pc:sldMk cId="928539978" sldId="523"/>
            <ac:spMk id="10" creationId="{59C877DA-9BD0-8196-4734-8923D837FB4E}"/>
          </ac:spMkLst>
        </pc:spChg>
      </pc:sldChg>
      <pc:sldChg chg="modSp add mod">
        <pc:chgData name="Kareem Ahmed" userId="668b7c42-9793-4d96-80a6-ccc644a66bcf" providerId="ADAL" clId="{1FCBD97F-472D-432A-BF15-6F092E283004}" dt="2025-10-27T22:03:51.032" v="68" actId="20577"/>
        <pc:sldMkLst>
          <pc:docMk/>
          <pc:sldMk cId="615906459" sldId="524"/>
        </pc:sldMkLst>
        <pc:spChg chg="mod">
          <ac:chgData name="Kareem Ahmed" userId="668b7c42-9793-4d96-80a6-ccc644a66bcf" providerId="ADAL" clId="{1FCBD97F-472D-432A-BF15-6F092E283004}" dt="2025-10-27T22:03:51.032" v="68" actId="20577"/>
          <ac:spMkLst>
            <pc:docMk/>
            <pc:sldMk cId="615906459" sldId="524"/>
            <ac:spMk id="10" creationId="{F3494EAE-D748-F689-E685-97ABD06459B0}"/>
          </ac:spMkLst>
        </pc:spChg>
      </pc:sldChg>
      <pc:sldChg chg="modSp add mod">
        <pc:chgData name="Kareem Ahmed" userId="668b7c42-9793-4d96-80a6-ccc644a66bcf" providerId="ADAL" clId="{1FCBD97F-472D-432A-BF15-6F092E283004}" dt="2025-10-27T22:05:39.577" v="73" actId="20577"/>
        <pc:sldMkLst>
          <pc:docMk/>
          <pc:sldMk cId="751813976" sldId="525"/>
        </pc:sldMkLst>
        <pc:spChg chg="mod">
          <ac:chgData name="Kareem Ahmed" userId="668b7c42-9793-4d96-80a6-ccc644a66bcf" providerId="ADAL" clId="{1FCBD97F-472D-432A-BF15-6F092E283004}" dt="2025-10-27T22:05:39.577" v="73" actId="20577"/>
          <ac:spMkLst>
            <pc:docMk/>
            <pc:sldMk cId="751813976" sldId="525"/>
            <ac:spMk id="10" creationId="{E81DEAC6-19ED-FCBC-471C-8784DEFA7BCC}"/>
          </ac:spMkLst>
        </pc:spChg>
      </pc:sldChg>
      <pc:sldChg chg="addSp modSp add mod">
        <pc:chgData name="Kareem Ahmed" userId="668b7c42-9793-4d96-80a6-ccc644a66bcf" providerId="ADAL" clId="{1FCBD97F-472D-432A-BF15-6F092E283004}" dt="2025-10-27T22:07:09.779" v="84" actId="1076"/>
        <pc:sldMkLst>
          <pc:docMk/>
          <pc:sldMk cId="3306960749" sldId="526"/>
        </pc:sldMkLst>
        <pc:picChg chg="add mod modCrop">
          <ac:chgData name="Kareem Ahmed" userId="668b7c42-9793-4d96-80a6-ccc644a66bcf" providerId="ADAL" clId="{1FCBD97F-472D-432A-BF15-6F092E283004}" dt="2025-10-27T22:07:09.779" v="84" actId="1076"/>
          <ac:picMkLst>
            <pc:docMk/>
            <pc:sldMk cId="3306960749" sldId="526"/>
            <ac:picMk id="5" creationId="{8787326C-7FDF-5C25-7C0C-390A63018DB0}"/>
          </ac:picMkLst>
        </pc:picChg>
      </pc:sldChg>
      <pc:sldChg chg="delSp modSp add mod">
        <pc:chgData name="Kareem Ahmed" userId="668b7c42-9793-4d96-80a6-ccc644a66bcf" providerId="ADAL" clId="{1FCBD97F-472D-432A-BF15-6F092E283004}" dt="2025-10-29T21:21:35.851" v="101" actId="1076"/>
        <pc:sldMkLst>
          <pc:docMk/>
          <pc:sldMk cId="1950234894" sldId="527"/>
        </pc:sldMkLst>
        <pc:spChg chg="mod">
          <ac:chgData name="Kareem Ahmed" userId="668b7c42-9793-4d96-80a6-ccc644a66bcf" providerId="ADAL" clId="{1FCBD97F-472D-432A-BF15-6F092E283004}" dt="2025-10-29T21:20:28.870" v="91" actId="207"/>
          <ac:spMkLst>
            <pc:docMk/>
            <pc:sldMk cId="1950234894" sldId="527"/>
            <ac:spMk id="3" creationId="{629F438A-DDBD-B733-3E22-9F5B9885B6F6}"/>
          </ac:spMkLst>
        </pc:spChg>
        <pc:spChg chg="mod">
          <ac:chgData name="Kareem Ahmed" userId="668b7c42-9793-4d96-80a6-ccc644a66bcf" providerId="ADAL" clId="{1FCBD97F-472D-432A-BF15-6F092E283004}" dt="2025-10-29T21:21:35.851" v="101" actId="1076"/>
          <ac:spMkLst>
            <pc:docMk/>
            <pc:sldMk cId="1950234894" sldId="527"/>
            <ac:spMk id="10" creationId="{0B6EDA57-D7D5-FA61-5677-668D2BCEB859}"/>
          </ac:spMkLst>
        </pc:spChg>
      </pc:sldChg>
      <pc:sldChg chg="modSp add mod">
        <pc:chgData name="Kareem Ahmed" userId="668b7c42-9793-4d96-80a6-ccc644a66bcf" providerId="ADAL" clId="{1FCBD97F-472D-432A-BF15-6F092E283004}" dt="2025-11-01T14:17:25.140" v="575" actId="20577"/>
        <pc:sldMkLst>
          <pc:docMk/>
          <pc:sldMk cId="1161810594" sldId="528"/>
        </pc:sldMkLst>
        <pc:spChg chg="mod">
          <ac:chgData name="Kareem Ahmed" userId="668b7c42-9793-4d96-80a6-ccc644a66bcf" providerId="ADAL" clId="{1FCBD97F-472D-432A-BF15-6F092E283004}" dt="2025-11-01T14:17:25.140" v="575" actId="20577"/>
          <ac:spMkLst>
            <pc:docMk/>
            <pc:sldMk cId="1161810594" sldId="528"/>
            <ac:spMk id="10" creationId="{F39A6DFC-ED59-67DA-6E8B-E4B9489AA960}"/>
          </ac:spMkLst>
        </pc:spChg>
      </pc:sldChg>
      <pc:sldChg chg="modSp add mod">
        <pc:chgData name="Kareem Ahmed" userId="668b7c42-9793-4d96-80a6-ccc644a66bcf" providerId="ADAL" clId="{1FCBD97F-472D-432A-BF15-6F092E283004}" dt="2025-10-29T22:30:19.369" v="298" actId="20577"/>
        <pc:sldMkLst>
          <pc:docMk/>
          <pc:sldMk cId="3813916486" sldId="529"/>
        </pc:sldMkLst>
        <pc:spChg chg="mod">
          <ac:chgData name="Kareem Ahmed" userId="668b7c42-9793-4d96-80a6-ccc644a66bcf" providerId="ADAL" clId="{1FCBD97F-472D-432A-BF15-6F092E283004}" dt="2025-10-29T22:30:19.369" v="298" actId="20577"/>
          <ac:spMkLst>
            <pc:docMk/>
            <pc:sldMk cId="3813916486" sldId="529"/>
            <ac:spMk id="10" creationId="{723A3A4E-8EB2-B8FA-F883-EFCBD15F7011}"/>
          </ac:spMkLst>
        </pc:spChg>
      </pc:sldChg>
      <pc:sldChg chg="addSp modSp add mod modAnim">
        <pc:chgData name="Kareem Ahmed" userId="668b7c42-9793-4d96-80a6-ccc644a66bcf" providerId="ADAL" clId="{1FCBD97F-472D-432A-BF15-6F092E283004}" dt="2025-10-29T22:38:40.733" v="391" actId="20577"/>
        <pc:sldMkLst>
          <pc:docMk/>
          <pc:sldMk cId="4258794259" sldId="530"/>
        </pc:sldMkLst>
        <pc:spChg chg="add mod">
          <ac:chgData name="Kareem Ahmed" userId="668b7c42-9793-4d96-80a6-ccc644a66bcf" providerId="ADAL" clId="{1FCBD97F-472D-432A-BF15-6F092E283004}" dt="2025-10-29T22:38:31.943" v="388" actId="1076"/>
          <ac:spMkLst>
            <pc:docMk/>
            <pc:sldMk cId="4258794259" sldId="530"/>
            <ac:spMk id="4" creationId="{1A8C861D-AFE7-93D8-3713-52A6CB76EB3A}"/>
          </ac:spMkLst>
        </pc:spChg>
        <pc:spChg chg="add mod">
          <ac:chgData name="Kareem Ahmed" userId="668b7c42-9793-4d96-80a6-ccc644a66bcf" providerId="ADAL" clId="{1FCBD97F-472D-432A-BF15-6F092E283004}" dt="2025-10-29T22:38:35.896" v="389" actId="1076"/>
          <ac:spMkLst>
            <pc:docMk/>
            <pc:sldMk cId="4258794259" sldId="530"/>
            <ac:spMk id="5" creationId="{25C37F67-7ECE-7FEB-5B99-1FAA218DEE16}"/>
          </ac:spMkLst>
        </pc:spChg>
        <pc:spChg chg="mod">
          <ac:chgData name="Kareem Ahmed" userId="668b7c42-9793-4d96-80a6-ccc644a66bcf" providerId="ADAL" clId="{1FCBD97F-472D-432A-BF15-6F092E283004}" dt="2025-10-29T22:38:40.733" v="391" actId="20577"/>
          <ac:spMkLst>
            <pc:docMk/>
            <pc:sldMk cId="4258794259" sldId="530"/>
            <ac:spMk id="10" creationId="{9F667858-9BE2-E064-070C-34D28B2EB18A}"/>
          </ac:spMkLst>
        </pc:spChg>
      </pc:sldChg>
      <pc:sldChg chg="modSp add mod">
        <pc:chgData name="Kareem Ahmed" userId="668b7c42-9793-4d96-80a6-ccc644a66bcf" providerId="ADAL" clId="{1FCBD97F-472D-432A-BF15-6F092E283004}" dt="2025-10-29T22:27:56.765" v="263" actId="20577"/>
        <pc:sldMkLst>
          <pc:docMk/>
          <pc:sldMk cId="145900352" sldId="531"/>
        </pc:sldMkLst>
        <pc:spChg chg="mod">
          <ac:chgData name="Kareem Ahmed" userId="668b7c42-9793-4d96-80a6-ccc644a66bcf" providerId="ADAL" clId="{1FCBD97F-472D-432A-BF15-6F092E283004}" dt="2025-10-29T22:27:56.765" v="263" actId="20577"/>
          <ac:spMkLst>
            <pc:docMk/>
            <pc:sldMk cId="145900352" sldId="531"/>
            <ac:spMk id="10" creationId="{C64325AD-8814-699C-DEA6-9C0A4FEFDAEB}"/>
          </ac:spMkLst>
        </pc:spChg>
      </pc:sldChg>
      <pc:sldChg chg="modSp add mod">
        <pc:chgData name="Kareem Ahmed" userId="668b7c42-9793-4d96-80a6-ccc644a66bcf" providerId="ADAL" clId="{1FCBD97F-472D-432A-BF15-6F092E283004}" dt="2025-10-29T22:41:57.902" v="434" actId="20577"/>
        <pc:sldMkLst>
          <pc:docMk/>
          <pc:sldMk cId="2013602257" sldId="532"/>
        </pc:sldMkLst>
        <pc:spChg chg="mod">
          <ac:chgData name="Kareem Ahmed" userId="668b7c42-9793-4d96-80a6-ccc644a66bcf" providerId="ADAL" clId="{1FCBD97F-472D-432A-BF15-6F092E283004}" dt="2025-10-29T22:41:57.902" v="434" actId="20577"/>
          <ac:spMkLst>
            <pc:docMk/>
            <pc:sldMk cId="2013602257" sldId="532"/>
            <ac:spMk id="10" creationId="{4C63DE65-F71B-5531-61F2-7664A45B2CD6}"/>
          </ac:spMkLst>
        </pc:spChg>
      </pc:sldChg>
      <pc:sldChg chg="add del">
        <pc:chgData name="Kareem Ahmed" userId="668b7c42-9793-4d96-80a6-ccc644a66bcf" providerId="ADAL" clId="{1FCBD97F-472D-432A-BF15-6F092E283004}" dt="2025-10-29T22:32:23.683" v="300" actId="47"/>
        <pc:sldMkLst>
          <pc:docMk/>
          <pc:sldMk cId="2822166913" sldId="532"/>
        </pc:sldMkLst>
      </pc:sldChg>
      <pc:sldChg chg="modSp add mod">
        <pc:chgData name="Kareem Ahmed" userId="668b7c42-9793-4d96-80a6-ccc644a66bcf" providerId="ADAL" clId="{1FCBD97F-472D-432A-BF15-6F092E283004}" dt="2025-10-29T22:48:08.354" v="500" actId="20577"/>
        <pc:sldMkLst>
          <pc:docMk/>
          <pc:sldMk cId="1093497633" sldId="533"/>
        </pc:sldMkLst>
        <pc:spChg chg="mod">
          <ac:chgData name="Kareem Ahmed" userId="668b7c42-9793-4d96-80a6-ccc644a66bcf" providerId="ADAL" clId="{1FCBD97F-472D-432A-BF15-6F092E283004}" dt="2025-10-29T22:48:08.354" v="500" actId="20577"/>
          <ac:spMkLst>
            <pc:docMk/>
            <pc:sldMk cId="1093497633" sldId="533"/>
            <ac:spMk id="10" creationId="{36AC2CE8-663D-A91E-AF3E-2A8DBE9904EC}"/>
          </ac:spMkLst>
        </pc:spChg>
      </pc:sldChg>
      <pc:sldChg chg="addSp modSp add mod">
        <pc:chgData name="Kareem Ahmed" userId="668b7c42-9793-4d96-80a6-ccc644a66bcf" providerId="ADAL" clId="{1FCBD97F-472D-432A-BF15-6F092E283004}" dt="2025-10-30T00:02:35.922" v="543" actId="1076"/>
        <pc:sldMkLst>
          <pc:docMk/>
          <pc:sldMk cId="2010553909" sldId="534"/>
        </pc:sldMkLst>
        <pc:spChg chg="mod">
          <ac:chgData name="Kareem Ahmed" userId="668b7c42-9793-4d96-80a6-ccc644a66bcf" providerId="ADAL" clId="{1FCBD97F-472D-432A-BF15-6F092E283004}" dt="2025-10-30T00:02:30.529" v="542" actId="1076"/>
          <ac:spMkLst>
            <pc:docMk/>
            <pc:sldMk cId="2010553909" sldId="534"/>
            <ac:spMk id="10" creationId="{70C4C842-F283-C7CA-7F5C-558DC6931CCF}"/>
          </ac:spMkLst>
        </pc:spChg>
        <pc:picChg chg="add mod">
          <ac:chgData name="Kareem Ahmed" userId="668b7c42-9793-4d96-80a6-ccc644a66bcf" providerId="ADAL" clId="{1FCBD97F-472D-432A-BF15-6F092E283004}" dt="2025-10-30T00:02:35.922" v="543" actId="1076"/>
          <ac:picMkLst>
            <pc:docMk/>
            <pc:sldMk cId="2010553909" sldId="534"/>
            <ac:picMk id="1026" creationId="{80BC7106-E0C6-63DF-3461-EABDF62BFD8C}"/>
          </ac:picMkLst>
        </pc:picChg>
      </pc:sldChg>
      <pc:sldChg chg="modSp mod">
        <pc:chgData name="Kareem Ahmed" userId="668b7c42-9793-4d96-80a6-ccc644a66bcf" providerId="ADAL" clId="{1FCBD97F-472D-432A-BF15-6F092E283004}" dt="2025-11-01T14:16:41.560" v="552" actId="20577"/>
        <pc:sldMkLst>
          <pc:docMk/>
          <pc:sldMk cId="3241463399" sldId="535"/>
        </pc:sldMkLst>
        <pc:spChg chg="mod">
          <ac:chgData name="Kareem Ahmed" userId="668b7c42-9793-4d96-80a6-ccc644a66bcf" providerId="ADAL" clId="{1FCBD97F-472D-432A-BF15-6F092E283004}" dt="2025-11-01T14:16:41.560" v="552" actId="20577"/>
          <ac:spMkLst>
            <pc:docMk/>
            <pc:sldMk cId="3241463399" sldId="535"/>
            <ac:spMk id="3" creationId="{0BD2AA3D-F1F6-8802-46AA-D39ECDB0072A}"/>
          </ac:spMkLst>
        </pc:spChg>
      </pc:sldChg>
      <pc:sldChg chg="modSp mod">
        <pc:chgData name="Kareem Ahmed" userId="668b7c42-9793-4d96-80a6-ccc644a66bcf" providerId="ADAL" clId="{1FCBD97F-472D-432A-BF15-6F092E283004}" dt="2025-11-01T14:19:32.987" v="585" actId="20577"/>
        <pc:sldMkLst>
          <pc:docMk/>
          <pc:sldMk cId="3584927043" sldId="536"/>
        </pc:sldMkLst>
        <pc:spChg chg="mod">
          <ac:chgData name="Kareem Ahmed" userId="668b7c42-9793-4d96-80a6-ccc644a66bcf" providerId="ADAL" clId="{1FCBD97F-472D-432A-BF15-6F092E283004}" dt="2025-11-01T14:16:47.800" v="558" actId="20577"/>
          <ac:spMkLst>
            <pc:docMk/>
            <pc:sldMk cId="3584927043" sldId="536"/>
            <ac:spMk id="3" creationId="{7A6DCB1F-C5B9-1F85-9C0C-08D1E9D21536}"/>
          </ac:spMkLst>
        </pc:spChg>
        <pc:spChg chg="mod">
          <ac:chgData name="Kareem Ahmed" userId="668b7c42-9793-4d96-80a6-ccc644a66bcf" providerId="ADAL" clId="{1FCBD97F-472D-432A-BF15-6F092E283004}" dt="2025-11-01T14:19:32.987" v="585" actId="20577"/>
          <ac:spMkLst>
            <pc:docMk/>
            <pc:sldMk cId="3584927043" sldId="536"/>
            <ac:spMk id="10" creationId="{794BAFDA-B38E-9538-1A93-BBE5D7EA5CA9}"/>
          </ac:spMkLst>
        </pc:spChg>
      </pc:sldChg>
      <pc:sldChg chg="modSp add mod">
        <pc:chgData name="Kareem Ahmed" userId="668b7c42-9793-4d96-80a6-ccc644a66bcf" providerId="ADAL" clId="{1FCBD97F-472D-432A-BF15-6F092E283004}" dt="2025-11-01T14:25:07.547" v="666" actId="20577"/>
        <pc:sldMkLst>
          <pc:docMk/>
          <pc:sldMk cId="3773750960" sldId="537"/>
        </pc:sldMkLst>
        <pc:spChg chg="mod">
          <ac:chgData name="Kareem Ahmed" userId="668b7c42-9793-4d96-80a6-ccc644a66bcf" providerId="ADAL" clId="{1FCBD97F-472D-432A-BF15-6F092E283004}" dt="2025-11-01T14:23:18.846" v="614" actId="1035"/>
          <ac:spMkLst>
            <pc:docMk/>
            <pc:sldMk cId="3773750960" sldId="537"/>
            <ac:spMk id="3" creationId="{75D1D259-26FD-1E7F-490E-088B568A1DBD}"/>
          </ac:spMkLst>
        </pc:spChg>
        <pc:spChg chg="mod">
          <ac:chgData name="Kareem Ahmed" userId="668b7c42-9793-4d96-80a6-ccc644a66bcf" providerId="ADAL" clId="{1FCBD97F-472D-432A-BF15-6F092E283004}" dt="2025-11-01T14:25:07.547" v="666" actId="20577"/>
          <ac:spMkLst>
            <pc:docMk/>
            <pc:sldMk cId="3773750960" sldId="537"/>
            <ac:spMk id="10" creationId="{AB73DDB9-7C41-83FC-E59D-CAF44ABF0F5D}"/>
          </ac:spMkLst>
        </pc:spChg>
      </pc:sldChg>
      <pc:sldChg chg="modSp add mod">
        <pc:chgData name="Kareem Ahmed" userId="668b7c42-9793-4d96-80a6-ccc644a66bcf" providerId="ADAL" clId="{1FCBD97F-472D-432A-BF15-6F092E283004}" dt="2025-11-01T14:24:55.185" v="664" actId="12"/>
        <pc:sldMkLst>
          <pc:docMk/>
          <pc:sldMk cId="3367346571" sldId="538"/>
        </pc:sldMkLst>
        <pc:spChg chg="mod">
          <ac:chgData name="Kareem Ahmed" userId="668b7c42-9793-4d96-80a6-ccc644a66bcf" providerId="ADAL" clId="{1FCBD97F-472D-432A-BF15-6F092E283004}" dt="2025-11-01T14:24:55.185" v="664" actId="12"/>
          <ac:spMkLst>
            <pc:docMk/>
            <pc:sldMk cId="3367346571" sldId="538"/>
            <ac:spMk id="10" creationId="{BD2BEA6B-6780-B5E1-40DC-430CD2DA1238}"/>
          </ac:spMkLst>
        </pc:spChg>
      </pc:sldChg>
      <pc:sldChg chg="addSp delSp modSp add mod">
        <pc:chgData name="Kareem Ahmed" userId="668b7c42-9793-4d96-80a6-ccc644a66bcf" providerId="ADAL" clId="{1FCBD97F-472D-432A-BF15-6F092E283004}" dt="2025-11-01T14:42:21.905" v="670" actId="1076"/>
        <pc:sldMkLst>
          <pc:docMk/>
          <pc:sldMk cId="1550208521" sldId="539"/>
        </pc:sldMkLst>
        <pc:spChg chg="del">
          <ac:chgData name="Kareem Ahmed" userId="668b7c42-9793-4d96-80a6-ccc644a66bcf" providerId="ADAL" clId="{1FCBD97F-472D-432A-BF15-6F092E283004}" dt="2025-11-01T14:42:09.238" v="668" actId="478"/>
          <ac:spMkLst>
            <pc:docMk/>
            <pc:sldMk cId="1550208521" sldId="539"/>
            <ac:spMk id="10" creationId="{D7B9325B-C0D1-2E53-DAF0-8A8029981DD7}"/>
          </ac:spMkLst>
        </pc:spChg>
        <pc:picChg chg="add mod">
          <ac:chgData name="Kareem Ahmed" userId="668b7c42-9793-4d96-80a6-ccc644a66bcf" providerId="ADAL" clId="{1FCBD97F-472D-432A-BF15-6F092E283004}" dt="2025-11-01T14:42:21.905" v="670" actId="1076"/>
          <ac:picMkLst>
            <pc:docMk/>
            <pc:sldMk cId="1550208521" sldId="539"/>
            <ac:picMk id="1026" creationId="{E8AB6955-B98D-1882-BBF2-F4806756DBFE}"/>
          </ac:picMkLst>
        </pc:picChg>
      </pc:sldChg>
      <pc:sldChg chg="modSp add mod">
        <pc:chgData name="Kareem Ahmed" userId="668b7c42-9793-4d96-80a6-ccc644a66bcf" providerId="ADAL" clId="{1FCBD97F-472D-432A-BF15-6F092E283004}" dt="2025-11-01T14:56:44.470" v="803"/>
        <pc:sldMkLst>
          <pc:docMk/>
          <pc:sldMk cId="456286671" sldId="540"/>
        </pc:sldMkLst>
        <pc:spChg chg="mod">
          <ac:chgData name="Kareem Ahmed" userId="668b7c42-9793-4d96-80a6-ccc644a66bcf" providerId="ADAL" clId="{1FCBD97F-472D-432A-BF15-6F092E283004}" dt="2025-11-01T14:56:44.470" v="803"/>
          <ac:spMkLst>
            <pc:docMk/>
            <pc:sldMk cId="456286671" sldId="540"/>
            <ac:spMk id="10" creationId="{73D69D1B-5A9C-9EFB-B25E-146F5E7B9C5F}"/>
          </ac:spMkLst>
        </pc:spChg>
      </pc:sldChg>
      <pc:sldChg chg="addSp delSp modSp add mod">
        <pc:chgData name="Kareem Ahmed" userId="668b7c42-9793-4d96-80a6-ccc644a66bcf" providerId="ADAL" clId="{1FCBD97F-472D-432A-BF15-6F092E283004}" dt="2025-11-01T14:55:58.373" v="798" actId="20577"/>
        <pc:sldMkLst>
          <pc:docMk/>
          <pc:sldMk cId="3805933661" sldId="541"/>
        </pc:sldMkLst>
        <pc:spChg chg="add del">
          <ac:chgData name="Kareem Ahmed" userId="668b7c42-9793-4d96-80a6-ccc644a66bcf" providerId="ADAL" clId="{1FCBD97F-472D-432A-BF15-6F092E283004}" dt="2025-11-01T14:47:11.818" v="725" actId="478"/>
          <ac:spMkLst>
            <pc:docMk/>
            <pc:sldMk cId="3805933661" sldId="541"/>
            <ac:spMk id="4" creationId="{7D50FE83-692D-BB08-675F-7C5331FD0B6C}"/>
          </ac:spMkLst>
        </pc:spChg>
        <pc:spChg chg="mod">
          <ac:chgData name="Kareem Ahmed" userId="668b7c42-9793-4d96-80a6-ccc644a66bcf" providerId="ADAL" clId="{1FCBD97F-472D-432A-BF15-6F092E283004}" dt="2025-11-01T14:55:58.373" v="798" actId="20577"/>
          <ac:spMkLst>
            <pc:docMk/>
            <pc:sldMk cId="3805933661" sldId="541"/>
            <ac:spMk id="10" creationId="{4AD820B8-3B30-3187-221C-04C77CDD3E28}"/>
          </ac:spMkLst>
        </pc:spChg>
      </pc:sldChg>
      <pc:sldChg chg="addSp delSp modSp add mod modAnim">
        <pc:chgData name="Kareem Ahmed" userId="668b7c42-9793-4d96-80a6-ccc644a66bcf" providerId="ADAL" clId="{1FCBD97F-472D-432A-BF15-6F092E283004}" dt="2025-11-01T14:54:26.372" v="774"/>
        <pc:sldMkLst>
          <pc:docMk/>
          <pc:sldMk cId="3550368334" sldId="542"/>
        </pc:sldMkLst>
        <pc:spChg chg="add">
          <ac:chgData name="Kareem Ahmed" userId="668b7c42-9793-4d96-80a6-ccc644a66bcf" providerId="ADAL" clId="{1FCBD97F-472D-432A-BF15-6F092E283004}" dt="2025-11-01T14:51:35.321" v="754"/>
          <ac:spMkLst>
            <pc:docMk/>
            <pc:sldMk cId="3550368334" sldId="542"/>
            <ac:spMk id="4" creationId="{F54A3B7A-93E0-78AB-E063-614A0EA8E0C5}"/>
          </ac:spMkLst>
        </pc:spChg>
        <pc:spChg chg="del">
          <ac:chgData name="Kareem Ahmed" userId="668b7c42-9793-4d96-80a6-ccc644a66bcf" providerId="ADAL" clId="{1FCBD97F-472D-432A-BF15-6F092E283004}" dt="2025-11-01T14:51:24.813" v="753" actId="478"/>
          <ac:spMkLst>
            <pc:docMk/>
            <pc:sldMk cId="3550368334" sldId="542"/>
            <ac:spMk id="10" creationId="{8427EAD9-F1F8-4E5D-BD7E-972F908520CD}"/>
          </ac:spMkLst>
        </pc:spChg>
        <pc:picChg chg="add mod">
          <ac:chgData name="Kareem Ahmed" userId="668b7c42-9793-4d96-80a6-ccc644a66bcf" providerId="ADAL" clId="{1FCBD97F-472D-432A-BF15-6F092E283004}" dt="2025-11-01T14:51:44.607" v="757" actId="1076"/>
          <ac:picMkLst>
            <pc:docMk/>
            <pc:sldMk cId="3550368334" sldId="542"/>
            <ac:picMk id="5" creationId="{22A322EA-0C28-2B25-B505-BA8562724275}"/>
          </ac:picMkLst>
        </pc:picChg>
        <pc:picChg chg="add mod">
          <ac:chgData name="Kareem Ahmed" userId="668b7c42-9793-4d96-80a6-ccc644a66bcf" providerId="ADAL" clId="{1FCBD97F-472D-432A-BF15-6F092E283004}" dt="2025-11-01T14:53:08.294" v="759" actId="1076"/>
          <ac:picMkLst>
            <pc:docMk/>
            <pc:sldMk cId="3550368334" sldId="542"/>
            <ac:picMk id="3076" creationId="{6B380C8A-FD0A-C01A-A253-A9DAB92A1420}"/>
          </ac:picMkLst>
        </pc:picChg>
        <pc:picChg chg="add mod">
          <ac:chgData name="Kareem Ahmed" userId="668b7c42-9793-4d96-80a6-ccc644a66bcf" providerId="ADAL" clId="{1FCBD97F-472D-432A-BF15-6F092E283004}" dt="2025-11-01T14:54:14.829" v="771" actId="14100"/>
          <ac:picMkLst>
            <pc:docMk/>
            <pc:sldMk cId="3550368334" sldId="542"/>
            <ac:picMk id="3078" creationId="{30316AB6-142C-CBE6-B202-7D42E6F7937D}"/>
          </ac:picMkLst>
        </pc:picChg>
      </pc:sldChg>
      <pc:sldChg chg="modSp add mod">
        <pc:chgData name="Kareem Ahmed" userId="668b7c42-9793-4d96-80a6-ccc644a66bcf" providerId="ADAL" clId="{1FCBD97F-472D-432A-BF15-6F092E283004}" dt="2025-11-01T15:10:30.595" v="1004" actId="20577"/>
        <pc:sldMkLst>
          <pc:docMk/>
          <pc:sldMk cId="3901854334" sldId="543"/>
        </pc:sldMkLst>
        <pc:spChg chg="mod">
          <ac:chgData name="Kareem Ahmed" userId="668b7c42-9793-4d96-80a6-ccc644a66bcf" providerId="ADAL" clId="{1FCBD97F-472D-432A-BF15-6F092E283004}" dt="2025-11-01T15:10:30.595" v="1004" actId="20577"/>
          <ac:spMkLst>
            <pc:docMk/>
            <pc:sldMk cId="3901854334" sldId="543"/>
            <ac:spMk id="10" creationId="{A1528FE9-9BD7-71FB-0619-5FD9B2E135E3}"/>
          </ac:spMkLst>
        </pc:spChg>
      </pc:sldChg>
      <pc:sldChg chg="modSp add del mod ord">
        <pc:chgData name="Kareem Ahmed" userId="668b7c42-9793-4d96-80a6-ccc644a66bcf" providerId="ADAL" clId="{1FCBD97F-472D-432A-BF15-6F092E283004}" dt="2025-11-01T17:28:43.594" v="1528" actId="47"/>
        <pc:sldMkLst>
          <pc:docMk/>
          <pc:sldMk cId="2769381805" sldId="544"/>
        </pc:sldMkLst>
        <pc:spChg chg="mod">
          <ac:chgData name="Kareem Ahmed" userId="668b7c42-9793-4d96-80a6-ccc644a66bcf" providerId="ADAL" clId="{1FCBD97F-472D-432A-BF15-6F092E283004}" dt="2025-11-01T15:05:54.471" v="903" actId="113"/>
          <ac:spMkLst>
            <pc:docMk/>
            <pc:sldMk cId="2769381805" sldId="544"/>
            <ac:spMk id="10" creationId="{247177CD-680B-001A-AB04-92BDCAF884CA}"/>
          </ac:spMkLst>
        </pc:spChg>
      </pc:sldChg>
      <pc:sldChg chg="modSp add del mod ord">
        <pc:chgData name="Kareem Ahmed" userId="668b7c42-9793-4d96-80a6-ccc644a66bcf" providerId="ADAL" clId="{1FCBD97F-472D-432A-BF15-6F092E283004}" dt="2025-11-01T17:28:43.594" v="1528" actId="47"/>
        <pc:sldMkLst>
          <pc:docMk/>
          <pc:sldMk cId="4094065820" sldId="545"/>
        </pc:sldMkLst>
        <pc:spChg chg="mod">
          <ac:chgData name="Kareem Ahmed" userId="668b7c42-9793-4d96-80a6-ccc644a66bcf" providerId="ADAL" clId="{1FCBD97F-472D-432A-BF15-6F092E283004}" dt="2025-11-01T15:07:48.586" v="996" actId="20577"/>
          <ac:spMkLst>
            <pc:docMk/>
            <pc:sldMk cId="4094065820" sldId="545"/>
            <ac:spMk id="10" creationId="{C3E7F00C-DAB8-7D8E-B8CD-B1BBD111326C}"/>
          </ac:spMkLst>
        </pc:spChg>
      </pc:sldChg>
      <pc:sldChg chg="addSp delSp modSp add mod modAnim">
        <pc:chgData name="Kareem Ahmed" userId="668b7c42-9793-4d96-80a6-ccc644a66bcf" providerId="ADAL" clId="{1FCBD97F-472D-432A-BF15-6F092E283004}" dt="2025-11-01T15:11:39.257" v="1014"/>
        <pc:sldMkLst>
          <pc:docMk/>
          <pc:sldMk cId="3560760560" sldId="546"/>
        </pc:sldMkLst>
        <pc:spChg chg="add">
          <ac:chgData name="Kareem Ahmed" userId="668b7c42-9793-4d96-80a6-ccc644a66bcf" providerId="ADAL" clId="{1FCBD97F-472D-432A-BF15-6F092E283004}" dt="2025-11-01T15:09:55.428" v="1001"/>
          <ac:spMkLst>
            <pc:docMk/>
            <pc:sldMk cId="3560760560" sldId="546"/>
            <ac:spMk id="4" creationId="{9E06F733-6E2D-C7AA-4B5B-13ABD41D5CE2}"/>
          </ac:spMkLst>
        </pc:spChg>
        <pc:spChg chg="add mod">
          <ac:chgData name="Kareem Ahmed" userId="668b7c42-9793-4d96-80a6-ccc644a66bcf" providerId="ADAL" clId="{1FCBD97F-472D-432A-BF15-6F092E283004}" dt="2025-11-01T15:11:28.979" v="1013" actId="207"/>
          <ac:spMkLst>
            <pc:docMk/>
            <pc:sldMk cId="3560760560" sldId="546"/>
            <ac:spMk id="6" creationId="{DA4CADA9-11CE-133B-EE8A-5D742E08270C}"/>
          </ac:spMkLst>
        </pc:spChg>
        <pc:spChg chg="del">
          <ac:chgData name="Kareem Ahmed" userId="668b7c42-9793-4d96-80a6-ccc644a66bcf" providerId="ADAL" clId="{1FCBD97F-472D-432A-BF15-6F092E283004}" dt="2025-11-01T15:09:41.325" v="998" actId="478"/>
          <ac:spMkLst>
            <pc:docMk/>
            <pc:sldMk cId="3560760560" sldId="546"/>
            <ac:spMk id="10" creationId="{0DE9D764-FC2A-ACB9-C613-427B54A6BE85}"/>
          </ac:spMkLst>
        </pc:spChg>
        <pc:picChg chg="add mod">
          <ac:chgData name="Kareem Ahmed" userId="668b7c42-9793-4d96-80a6-ccc644a66bcf" providerId="ADAL" clId="{1FCBD97F-472D-432A-BF15-6F092E283004}" dt="2025-11-01T15:11:16.999" v="1010" actId="1076"/>
          <ac:picMkLst>
            <pc:docMk/>
            <pc:sldMk cId="3560760560" sldId="546"/>
            <ac:picMk id="5" creationId="{BC2058F9-0CDF-7FAE-33C8-07CDE705D513}"/>
          </ac:picMkLst>
        </pc:picChg>
      </pc:sldChg>
      <pc:sldChg chg="add del">
        <pc:chgData name="Kareem Ahmed" userId="668b7c42-9793-4d96-80a6-ccc644a66bcf" providerId="ADAL" clId="{1FCBD97F-472D-432A-BF15-6F092E283004}" dt="2025-11-01T15:09:44.736" v="1000"/>
        <pc:sldMkLst>
          <pc:docMk/>
          <pc:sldMk cId="259229952" sldId="547"/>
        </pc:sldMkLst>
      </pc:sldChg>
      <pc:sldChg chg="addSp delSp modSp add mod">
        <pc:chgData name="Kareem Ahmed" userId="668b7c42-9793-4d96-80a6-ccc644a66bcf" providerId="ADAL" clId="{1FCBD97F-472D-432A-BF15-6F092E283004}" dt="2025-11-01T17:11:50.371" v="1481" actId="1035"/>
        <pc:sldMkLst>
          <pc:docMk/>
          <pc:sldMk cId="3759696387" sldId="547"/>
        </pc:sldMkLst>
        <pc:spChg chg="mod">
          <ac:chgData name="Kareem Ahmed" userId="668b7c42-9793-4d96-80a6-ccc644a66bcf" providerId="ADAL" clId="{1FCBD97F-472D-432A-BF15-6F092E283004}" dt="2025-11-01T17:11:40.735" v="1478" actId="1035"/>
          <ac:spMkLst>
            <pc:docMk/>
            <pc:sldMk cId="3759696387" sldId="547"/>
            <ac:spMk id="3" creationId="{17B38A75-C45A-BD7F-F6F7-67E963B7C349}"/>
          </ac:spMkLst>
        </pc:spChg>
        <pc:spChg chg="add del">
          <ac:chgData name="Kareem Ahmed" userId="668b7c42-9793-4d96-80a6-ccc644a66bcf" providerId="ADAL" clId="{1FCBD97F-472D-432A-BF15-6F092E283004}" dt="2025-11-01T15:30:25.140" v="1058" actId="478"/>
          <ac:spMkLst>
            <pc:docMk/>
            <pc:sldMk cId="3759696387" sldId="547"/>
            <ac:spMk id="4" creationId="{98968DC4-0D11-F8FB-BB4A-C68506ECAE64}"/>
          </ac:spMkLst>
        </pc:spChg>
        <pc:spChg chg="mod">
          <ac:chgData name="Kareem Ahmed" userId="668b7c42-9793-4d96-80a6-ccc644a66bcf" providerId="ADAL" clId="{1FCBD97F-472D-432A-BF15-6F092E283004}" dt="2025-11-01T17:11:50.371" v="1481" actId="1035"/>
          <ac:spMkLst>
            <pc:docMk/>
            <pc:sldMk cId="3759696387" sldId="547"/>
            <ac:spMk id="10" creationId="{8D421ED2-3AE2-26B4-12AC-06CAA3B47011}"/>
          </ac:spMkLst>
        </pc:spChg>
        <pc:picChg chg="add del">
          <ac:chgData name="Kareem Ahmed" userId="668b7c42-9793-4d96-80a6-ccc644a66bcf" providerId="ADAL" clId="{1FCBD97F-472D-432A-BF15-6F092E283004}" dt="2025-11-01T15:29:04.499" v="1043" actId="478"/>
          <ac:picMkLst>
            <pc:docMk/>
            <pc:sldMk cId="3759696387" sldId="547"/>
            <ac:picMk id="10242" creationId="{2E71B389-F241-AEC2-3A1B-67EED284D9A8}"/>
          </ac:picMkLst>
        </pc:picChg>
      </pc:sldChg>
      <pc:sldChg chg="addSp delSp modSp add mod">
        <pc:chgData name="Kareem Ahmed" userId="668b7c42-9793-4d96-80a6-ccc644a66bcf" providerId="ADAL" clId="{1FCBD97F-472D-432A-BF15-6F092E283004}" dt="2025-11-01T15:28:28.936" v="1041" actId="14100"/>
        <pc:sldMkLst>
          <pc:docMk/>
          <pc:sldMk cId="734779905" sldId="548"/>
        </pc:sldMkLst>
        <pc:spChg chg="del">
          <ac:chgData name="Kareem Ahmed" userId="668b7c42-9793-4d96-80a6-ccc644a66bcf" providerId="ADAL" clId="{1FCBD97F-472D-432A-BF15-6F092E283004}" dt="2025-11-01T15:24:34.479" v="1032" actId="478"/>
          <ac:spMkLst>
            <pc:docMk/>
            <pc:sldMk cId="734779905" sldId="548"/>
            <ac:spMk id="10" creationId="{A0076739-6F7E-38C7-8861-E55708D5D94C}"/>
          </ac:spMkLst>
        </pc:spChg>
        <pc:picChg chg="add mod">
          <ac:chgData name="Kareem Ahmed" userId="668b7c42-9793-4d96-80a6-ccc644a66bcf" providerId="ADAL" clId="{1FCBD97F-472D-432A-BF15-6F092E283004}" dt="2025-11-01T15:28:28.936" v="1041" actId="14100"/>
          <ac:picMkLst>
            <pc:docMk/>
            <pc:sldMk cId="734779905" sldId="548"/>
            <ac:picMk id="9218" creationId="{0FAA672F-8EAB-AC9C-47AD-B01D5B4DAB02}"/>
          </ac:picMkLst>
        </pc:picChg>
        <pc:picChg chg="add mod">
          <ac:chgData name="Kareem Ahmed" userId="668b7c42-9793-4d96-80a6-ccc644a66bcf" providerId="ADAL" clId="{1FCBD97F-472D-432A-BF15-6F092E283004}" dt="2025-11-01T15:27:57.145" v="1038" actId="1076"/>
          <ac:picMkLst>
            <pc:docMk/>
            <pc:sldMk cId="734779905" sldId="548"/>
            <ac:picMk id="9220" creationId="{3BAF14B5-2517-FDB5-346C-0A6DBF1209C1}"/>
          </ac:picMkLst>
        </pc:picChg>
      </pc:sldChg>
      <pc:sldChg chg="modSp add mod">
        <pc:chgData name="Kareem Ahmed" userId="668b7c42-9793-4d96-80a6-ccc644a66bcf" providerId="ADAL" clId="{1FCBD97F-472D-432A-BF15-6F092E283004}" dt="2025-11-01T17:09:41.387" v="1351" actId="12"/>
        <pc:sldMkLst>
          <pc:docMk/>
          <pc:sldMk cId="2977870123" sldId="549"/>
        </pc:sldMkLst>
        <pc:spChg chg="mod">
          <ac:chgData name="Kareem Ahmed" userId="668b7c42-9793-4d96-80a6-ccc644a66bcf" providerId="ADAL" clId="{1FCBD97F-472D-432A-BF15-6F092E283004}" dt="2025-11-01T17:09:41.387" v="1351" actId="12"/>
          <ac:spMkLst>
            <pc:docMk/>
            <pc:sldMk cId="2977870123" sldId="549"/>
            <ac:spMk id="10" creationId="{01ABD4FE-5B1E-500C-1D13-2A7B846A9DAE}"/>
          </ac:spMkLst>
        </pc:spChg>
      </pc:sldChg>
      <pc:sldChg chg="addSp delSp modSp add mod modAnim">
        <pc:chgData name="Kareem Ahmed" userId="668b7c42-9793-4d96-80a6-ccc644a66bcf" providerId="ADAL" clId="{1FCBD97F-472D-432A-BF15-6F092E283004}" dt="2025-11-01T17:00:04.196" v="1286" actId="1076"/>
        <pc:sldMkLst>
          <pc:docMk/>
          <pc:sldMk cId="3977447280" sldId="550"/>
        </pc:sldMkLst>
        <pc:spChg chg="del">
          <ac:chgData name="Kareem Ahmed" userId="668b7c42-9793-4d96-80a6-ccc644a66bcf" providerId="ADAL" clId="{1FCBD97F-472D-432A-BF15-6F092E283004}" dt="2025-11-01T15:34:37.570" v="1182" actId="478"/>
          <ac:spMkLst>
            <pc:docMk/>
            <pc:sldMk cId="3977447280" sldId="550"/>
            <ac:spMk id="10" creationId="{0C83EE0F-BB8E-E102-0B32-C052AE9E1C6F}"/>
          </ac:spMkLst>
        </pc:spChg>
        <pc:spChg chg="add mod">
          <ac:chgData name="Kareem Ahmed" userId="668b7c42-9793-4d96-80a6-ccc644a66bcf" providerId="ADAL" clId="{1FCBD97F-472D-432A-BF15-6F092E283004}" dt="2025-11-01T17:00:04.196" v="1286" actId="1076"/>
          <ac:spMkLst>
            <pc:docMk/>
            <pc:sldMk cId="3977447280" sldId="550"/>
            <ac:spMk id="14" creationId="{6F213DBC-93C7-5373-2C47-07D1904E7B97}"/>
          </ac:spMkLst>
        </pc:spChg>
        <pc:picChg chg="add del mod modCrop">
          <ac:chgData name="Kareem Ahmed" userId="668b7c42-9793-4d96-80a6-ccc644a66bcf" providerId="ADAL" clId="{1FCBD97F-472D-432A-BF15-6F092E283004}" dt="2025-11-01T16:58:07.673" v="1279" actId="478"/>
          <ac:picMkLst>
            <pc:docMk/>
            <pc:sldMk cId="3977447280" sldId="550"/>
            <ac:picMk id="5" creationId="{7CB18DFB-40AD-1D7E-ECCF-95A8292864C7}"/>
          </ac:picMkLst>
        </pc:picChg>
        <pc:picChg chg="add del mod modCrop">
          <ac:chgData name="Kareem Ahmed" userId="668b7c42-9793-4d96-80a6-ccc644a66bcf" providerId="ADAL" clId="{1FCBD97F-472D-432A-BF15-6F092E283004}" dt="2025-11-01T16:57:50.552" v="1274" actId="478"/>
          <ac:picMkLst>
            <pc:docMk/>
            <pc:sldMk cId="3977447280" sldId="550"/>
            <ac:picMk id="7" creationId="{B8FA691A-E7CD-241E-8CEB-4BF794678FBC}"/>
          </ac:picMkLst>
        </pc:picChg>
        <pc:picChg chg="add mod modCrop">
          <ac:chgData name="Kareem Ahmed" userId="668b7c42-9793-4d96-80a6-ccc644a66bcf" providerId="ADAL" clId="{1FCBD97F-472D-432A-BF15-6F092E283004}" dt="2025-11-01T16:58:06.044" v="1278" actId="14100"/>
          <ac:picMkLst>
            <pc:docMk/>
            <pc:sldMk cId="3977447280" sldId="550"/>
            <ac:picMk id="11" creationId="{69BCB46B-5B9E-20AD-6CB5-19993167068F}"/>
          </ac:picMkLst>
        </pc:picChg>
        <pc:picChg chg="add mod modCrop">
          <ac:chgData name="Kareem Ahmed" userId="668b7c42-9793-4d96-80a6-ccc644a66bcf" providerId="ADAL" clId="{1FCBD97F-472D-432A-BF15-6F092E283004}" dt="2025-11-01T16:59:45.458" v="1284" actId="14100"/>
          <ac:picMkLst>
            <pc:docMk/>
            <pc:sldMk cId="3977447280" sldId="550"/>
            <ac:picMk id="13" creationId="{5D3F6115-5ED8-ED1E-0B46-1AC6270C73FC}"/>
          </ac:picMkLst>
        </pc:picChg>
      </pc:sldChg>
      <pc:sldChg chg="addSp delSp modSp add mod">
        <pc:chgData name="Kareem Ahmed" userId="668b7c42-9793-4d96-80a6-ccc644a66bcf" providerId="ADAL" clId="{1FCBD97F-472D-432A-BF15-6F092E283004}" dt="2025-11-01T15:39:56.834" v="1205" actId="22"/>
        <pc:sldMkLst>
          <pc:docMk/>
          <pc:sldMk cId="2112513409" sldId="551"/>
        </pc:sldMkLst>
        <pc:spChg chg="add del">
          <ac:chgData name="Kareem Ahmed" userId="668b7c42-9793-4d96-80a6-ccc644a66bcf" providerId="ADAL" clId="{1FCBD97F-472D-432A-BF15-6F092E283004}" dt="2025-11-01T15:39:56.834" v="1205" actId="22"/>
          <ac:spMkLst>
            <pc:docMk/>
            <pc:sldMk cId="2112513409" sldId="551"/>
            <ac:spMk id="10" creationId="{FAF4AD91-E00E-B9E2-3006-5F55FB093325}"/>
          </ac:spMkLst>
        </pc:spChg>
        <pc:picChg chg="del">
          <ac:chgData name="Kareem Ahmed" userId="668b7c42-9793-4d96-80a6-ccc644a66bcf" providerId="ADAL" clId="{1FCBD97F-472D-432A-BF15-6F092E283004}" dt="2025-11-01T15:38:45.534" v="1198" actId="478"/>
          <ac:picMkLst>
            <pc:docMk/>
            <pc:sldMk cId="2112513409" sldId="551"/>
            <ac:picMk id="5" creationId="{7DBEEC57-9AD9-C316-04D3-5246E221FE23}"/>
          </ac:picMkLst>
        </pc:picChg>
        <pc:picChg chg="add mod modCrop">
          <ac:chgData name="Kareem Ahmed" userId="668b7c42-9793-4d96-80a6-ccc644a66bcf" providerId="ADAL" clId="{1FCBD97F-472D-432A-BF15-6F092E283004}" dt="2025-11-01T15:38:57.695" v="1203" actId="14100"/>
          <ac:picMkLst>
            <pc:docMk/>
            <pc:sldMk cId="2112513409" sldId="551"/>
            <ac:picMk id="6" creationId="{F664BD01-953D-5D5A-A83D-6E8EADAF8279}"/>
          </ac:picMkLst>
        </pc:picChg>
        <pc:picChg chg="del mod">
          <ac:chgData name="Kareem Ahmed" userId="668b7c42-9793-4d96-80a6-ccc644a66bcf" providerId="ADAL" clId="{1FCBD97F-472D-432A-BF15-6F092E283004}" dt="2025-11-01T15:38:47.458" v="1200" actId="478"/>
          <ac:picMkLst>
            <pc:docMk/>
            <pc:sldMk cId="2112513409" sldId="551"/>
            <ac:picMk id="7" creationId="{3BD1BDFE-E654-E138-650B-F8AF0EE2DAAE}"/>
          </ac:picMkLst>
        </pc:picChg>
      </pc:sldChg>
      <pc:sldChg chg="addSp delSp modSp add mod">
        <pc:chgData name="Kareem Ahmed" userId="668b7c42-9793-4d96-80a6-ccc644a66bcf" providerId="ADAL" clId="{1FCBD97F-472D-432A-BF15-6F092E283004}" dt="2025-11-01T17:05:45.183" v="1317" actId="1036"/>
        <pc:sldMkLst>
          <pc:docMk/>
          <pc:sldMk cId="3884777324" sldId="552"/>
        </pc:sldMkLst>
        <pc:spChg chg="add del">
          <ac:chgData name="Kareem Ahmed" userId="668b7c42-9793-4d96-80a6-ccc644a66bcf" providerId="ADAL" clId="{1FCBD97F-472D-432A-BF15-6F092E283004}" dt="2025-11-01T17:03:17.047" v="1302" actId="478"/>
          <ac:spMkLst>
            <pc:docMk/>
            <pc:sldMk cId="3884777324" sldId="552"/>
            <ac:spMk id="4" creationId="{54DD180A-4D2F-182D-0F30-9ECA458AF325}"/>
          </ac:spMkLst>
        </pc:spChg>
        <pc:spChg chg="mod">
          <ac:chgData name="Kareem Ahmed" userId="668b7c42-9793-4d96-80a6-ccc644a66bcf" providerId="ADAL" clId="{1FCBD97F-472D-432A-BF15-6F092E283004}" dt="2025-11-01T17:03:20.379" v="1303" actId="20577"/>
          <ac:spMkLst>
            <pc:docMk/>
            <pc:sldMk cId="3884777324" sldId="552"/>
            <ac:spMk id="10" creationId="{40EBCB01-6CE2-D11E-E7B3-600430C9ADA0}"/>
          </ac:spMkLst>
        </pc:spChg>
        <pc:picChg chg="add mod">
          <ac:chgData name="Kareem Ahmed" userId="668b7c42-9793-4d96-80a6-ccc644a66bcf" providerId="ADAL" clId="{1FCBD97F-472D-432A-BF15-6F092E283004}" dt="2025-11-01T17:05:45.183" v="1317" actId="1036"/>
          <ac:picMkLst>
            <pc:docMk/>
            <pc:sldMk cId="3884777324" sldId="552"/>
            <ac:picMk id="5" creationId="{ACB715BE-362C-BAF5-A21D-2D460945BEAD}"/>
          </ac:picMkLst>
        </pc:picChg>
      </pc:sldChg>
      <pc:sldChg chg="addSp delSp modSp add mod">
        <pc:chgData name="Kareem Ahmed" userId="668b7c42-9793-4d96-80a6-ccc644a66bcf" providerId="ADAL" clId="{1FCBD97F-472D-432A-BF15-6F092E283004}" dt="2025-11-01T17:09:36.376" v="1350" actId="12"/>
        <pc:sldMkLst>
          <pc:docMk/>
          <pc:sldMk cId="361909269" sldId="553"/>
        </pc:sldMkLst>
        <pc:spChg chg="mod">
          <ac:chgData name="Kareem Ahmed" userId="668b7c42-9793-4d96-80a6-ccc644a66bcf" providerId="ADAL" clId="{1FCBD97F-472D-432A-BF15-6F092E283004}" dt="2025-11-01T17:09:36.376" v="1350" actId="12"/>
          <ac:spMkLst>
            <pc:docMk/>
            <pc:sldMk cId="361909269" sldId="553"/>
            <ac:spMk id="10" creationId="{2D0D42C6-9701-139B-C6B6-AEEA4590CFC5}"/>
          </ac:spMkLst>
        </pc:spChg>
        <pc:picChg chg="add del mod">
          <ac:chgData name="Kareem Ahmed" userId="668b7c42-9793-4d96-80a6-ccc644a66bcf" providerId="ADAL" clId="{1FCBD97F-472D-432A-BF15-6F092E283004}" dt="2025-11-01T17:08:02.879" v="1324" actId="478"/>
          <ac:picMkLst>
            <pc:docMk/>
            <pc:sldMk cId="361909269" sldId="553"/>
            <ac:picMk id="15362" creationId="{E9B672C7-E3F2-AE21-D479-D3ACE713C653}"/>
          </ac:picMkLst>
        </pc:picChg>
      </pc:sldChg>
      <pc:sldChg chg="addSp delSp modSp add mod">
        <pc:chgData name="Kareem Ahmed" userId="668b7c42-9793-4d96-80a6-ccc644a66bcf" providerId="ADAL" clId="{1FCBD97F-472D-432A-BF15-6F092E283004}" dt="2025-11-01T17:16:31.185" v="1496" actId="14100"/>
        <pc:sldMkLst>
          <pc:docMk/>
          <pc:sldMk cId="1805180297" sldId="554"/>
        </pc:sldMkLst>
        <pc:spChg chg="del">
          <ac:chgData name="Kareem Ahmed" userId="668b7c42-9793-4d96-80a6-ccc644a66bcf" providerId="ADAL" clId="{1FCBD97F-472D-432A-BF15-6F092E283004}" dt="2025-11-01T17:14:00.673" v="1483" actId="478"/>
          <ac:spMkLst>
            <pc:docMk/>
            <pc:sldMk cId="1805180297" sldId="554"/>
            <ac:spMk id="10" creationId="{0295A0C6-3256-9DD5-DF27-AB5C2C1DB02F}"/>
          </ac:spMkLst>
        </pc:spChg>
        <pc:picChg chg="add mod">
          <ac:chgData name="Kareem Ahmed" userId="668b7c42-9793-4d96-80a6-ccc644a66bcf" providerId="ADAL" clId="{1FCBD97F-472D-432A-BF15-6F092E283004}" dt="2025-11-01T17:16:31.185" v="1496" actId="14100"/>
          <ac:picMkLst>
            <pc:docMk/>
            <pc:sldMk cId="1805180297" sldId="554"/>
            <ac:picMk id="17410" creationId="{D7C0070C-D4C1-9115-764B-AA7A42BB38DE}"/>
          </ac:picMkLst>
        </pc:picChg>
        <pc:picChg chg="add del">
          <ac:chgData name="Kareem Ahmed" userId="668b7c42-9793-4d96-80a6-ccc644a66bcf" providerId="ADAL" clId="{1FCBD97F-472D-432A-BF15-6F092E283004}" dt="2025-11-01T17:15:23.650" v="1491" actId="478"/>
          <ac:picMkLst>
            <pc:docMk/>
            <pc:sldMk cId="1805180297" sldId="554"/>
            <ac:picMk id="17412" creationId="{24872600-A37A-9444-6612-A563CDC14772}"/>
          </ac:picMkLst>
        </pc:picChg>
        <pc:picChg chg="add mod">
          <ac:chgData name="Kareem Ahmed" userId="668b7c42-9793-4d96-80a6-ccc644a66bcf" providerId="ADAL" clId="{1FCBD97F-472D-432A-BF15-6F092E283004}" dt="2025-11-01T17:16:23.617" v="1495" actId="14100"/>
          <ac:picMkLst>
            <pc:docMk/>
            <pc:sldMk cId="1805180297" sldId="554"/>
            <ac:picMk id="17414" creationId="{12E47FDE-C328-2B57-A739-6959436204F9}"/>
          </ac:picMkLst>
        </pc:picChg>
      </pc:sldChg>
      <pc:sldChg chg="add del">
        <pc:chgData name="Kareem Ahmed" userId="668b7c42-9793-4d96-80a6-ccc644a66bcf" providerId="ADAL" clId="{1FCBD97F-472D-432A-BF15-6F092E283004}" dt="2025-11-01T17:14:03.080" v="1485"/>
        <pc:sldMkLst>
          <pc:docMk/>
          <pc:sldMk cId="562865541" sldId="555"/>
        </pc:sldMkLst>
      </pc:sldChg>
      <pc:sldChg chg="addSp modSp add mod">
        <pc:chgData name="Kareem Ahmed" userId="668b7c42-9793-4d96-80a6-ccc644a66bcf" providerId="ADAL" clId="{1FCBD97F-472D-432A-BF15-6F092E283004}" dt="2025-11-01T17:31:15.574" v="1547" actId="1076"/>
        <pc:sldMkLst>
          <pc:docMk/>
          <pc:sldMk cId="3297862298" sldId="555"/>
        </pc:sldMkLst>
        <pc:spChg chg="mod">
          <ac:chgData name="Kareem Ahmed" userId="668b7c42-9793-4d96-80a6-ccc644a66bcf" providerId="ADAL" clId="{1FCBD97F-472D-432A-BF15-6F092E283004}" dt="2025-11-01T17:29:52.097" v="1543" actId="20577"/>
          <ac:spMkLst>
            <pc:docMk/>
            <pc:sldMk cId="3297862298" sldId="555"/>
            <ac:spMk id="10" creationId="{81FD43F8-D337-EF13-BDF6-2F882CD7F956}"/>
          </ac:spMkLst>
        </pc:spChg>
        <pc:picChg chg="add mod">
          <ac:chgData name="Kareem Ahmed" userId="668b7c42-9793-4d96-80a6-ccc644a66bcf" providerId="ADAL" clId="{1FCBD97F-472D-432A-BF15-6F092E283004}" dt="2025-11-01T17:30:51.358" v="1545" actId="1076"/>
          <ac:picMkLst>
            <pc:docMk/>
            <pc:sldMk cId="3297862298" sldId="555"/>
            <ac:picMk id="18434" creationId="{26F5C248-29B8-501A-037F-F9D5C1F26938}"/>
          </ac:picMkLst>
        </pc:picChg>
        <pc:picChg chg="add mod">
          <ac:chgData name="Kareem Ahmed" userId="668b7c42-9793-4d96-80a6-ccc644a66bcf" providerId="ADAL" clId="{1FCBD97F-472D-432A-BF15-6F092E283004}" dt="2025-11-01T17:31:15.574" v="1547" actId="1076"/>
          <ac:picMkLst>
            <pc:docMk/>
            <pc:sldMk cId="3297862298" sldId="555"/>
            <ac:picMk id="18436" creationId="{D9AA0D23-3148-178E-25D5-23B64E1C9635}"/>
          </ac:picMkLst>
        </pc:picChg>
      </pc:sldChg>
      <pc:sldChg chg="modSp add mod">
        <pc:chgData name="Kareem Ahmed" userId="668b7c42-9793-4d96-80a6-ccc644a66bcf" providerId="ADAL" clId="{1FCBD97F-472D-432A-BF15-6F092E283004}" dt="2025-11-01T17:37:49.031" v="1589" actId="12"/>
        <pc:sldMkLst>
          <pc:docMk/>
          <pc:sldMk cId="3550331468" sldId="556"/>
        </pc:sldMkLst>
        <pc:spChg chg="mod">
          <ac:chgData name="Kareem Ahmed" userId="668b7c42-9793-4d96-80a6-ccc644a66bcf" providerId="ADAL" clId="{1FCBD97F-472D-432A-BF15-6F092E283004}" dt="2025-11-01T17:36:02.656" v="1553" actId="122"/>
          <ac:spMkLst>
            <pc:docMk/>
            <pc:sldMk cId="3550331468" sldId="556"/>
            <ac:spMk id="3" creationId="{2A1FD40B-69E2-AD1D-6788-370B6B49F45F}"/>
          </ac:spMkLst>
        </pc:spChg>
        <pc:spChg chg="mod">
          <ac:chgData name="Kareem Ahmed" userId="668b7c42-9793-4d96-80a6-ccc644a66bcf" providerId="ADAL" clId="{1FCBD97F-472D-432A-BF15-6F092E283004}" dt="2025-11-01T17:37:49.031" v="1589" actId="12"/>
          <ac:spMkLst>
            <pc:docMk/>
            <pc:sldMk cId="3550331468" sldId="556"/>
            <ac:spMk id="10" creationId="{36367A84-0F2D-0843-0897-EDCE7DAACB3E}"/>
          </ac:spMkLst>
        </pc:spChg>
      </pc:sldChg>
      <pc:sldChg chg="addSp modSp add mod">
        <pc:chgData name="Kareem Ahmed" userId="668b7c42-9793-4d96-80a6-ccc644a66bcf" providerId="ADAL" clId="{1FCBD97F-472D-432A-BF15-6F092E283004}" dt="2025-11-01T17:43:47.965" v="1651" actId="1035"/>
        <pc:sldMkLst>
          <pc:docMk/>
          <pc:sldMk cId="482589735" sldId="557"/>
        </pc:sldMkLst>
        <pc:spChg chg="mod">
          <ac:chgData name="Kareem Ahmed" userId="668b7c42-9793-4d96-80a6-ccc644a66bcf" providerId="ADAL" clId="{1FCBD97F-472D-432A-BF15-6F092E283004}" dt="2025-11-01T17:39:11.051" v="1622" actId="20577"/>
          <ac:spMkLst>
            <pc:docMk/>
            <pc:sldMk cId="482589735" sldId="557"/>
            <ac:spMk id="10" creationId="{F4032642-56F1-171B-3D6F-5ABAE245D6F9}"/>
          </ac:spMkLst>
        </pc:spChg>
        <pc:picChg chg="add mod">
          <ac:chgData name="Kareem Ahmed" userId="668b7c42-9793-4d96-80a6-ccc644a66bcf" providerId="ADAL" clId="{1FCBD97F-472D-432A-BF15-6F092E283004}" dt="2025-11-01T17:43:47.965" v="1651" actId="1035"/>
          <ac:picMkLst>
            <pc:docMk/>
            <pc:sldMk cId="482589735" sldId="557"/>
            <ac:picMk id="20482" creationId="{B0CDBD35-04B6-7CC3-85E6-281890610DE7}"/>
          </ac:picMkLst>
        </pc:picChg>
      </pc:sldChg>
      <pc:sldChg chg="addSp modSp add mod">
        <pc:chgData name="Kareem Ahmed" userId="668b7c42-9793-4d96-80a6-ccc644a66bcf" providerId="ADAL" clId="{1FCBD97F-472D-432A-BF15-6F092E283004}" dt="2025-11-01T17:44:39.116" v="1653" actId="1076"/>
        <pc:sldMkLst>
          <pc:docMk/>
          <pc:sldMk cId="65010613" sldId="558"/>
        </pc:sldMkLst>
        <pc:spChg chg="mod">
          <ac:chgData name="Kareem Ahmed" userId="668b7c42-9793-4d96-80a6-ccc644a66bcf" providerId="ADAL" clId="{1FCBD97F-472D-432A-BF15-6F092E283004}" dt="2025-11-01T17:41:35.137" v="1645" actId="20577"/>
          <ac:spMkLst>
            <pc:docMk/>
            <pc:sldMk cId="65010613" sldId="558"/>
            <ac:spMk id="10" creationId="{0956516C-8EE7-70AD-57A4-83CFE794F6D3}"/>
          </ac:spMkLst>
        </pc:spChg>
        <pc:picChg chg="add mod">
          <ac:chgData name="Kareem Ahmed" userId="668b7c42-9793-4d96-80a6-ccc644a66bcf" providerId="ADAL" clId="{1FCBD97F-472D-432A-BF15-6F092E283004}" dt="2025-11-01T17:44:39.116" v="1653" actId="1076"/>
          <ac:picMkLst>
            <pc:docMk/>
            <pc:sldMk cId="65010613" sldId="558"/>
            <ac:picMk id="19458" creationId="{8DAB8B5F-6155-B73B-E53C-E442C6C098C6}"/>
          </ac:picMkLst>
        </pc:picChg>
      </pc:sldChg>
      <pc:sldChg chg="addSp delSp modSp add mod">
        <pc:chgData name="Kareem Ahmed" userId="668b7c42-9793-4d96-80a6-ccc644a66bcf" providerId="ADAL" clId="{1FCBD97F-472D-432A-BF15-6F092E283004}" dt="2025-11-01T17:58:11.619" v="1738" actId="1076"/>
        <pc:sldMkLst>
          <pc:docMk/>
          <pc:sldMk cId="1379007401" sldId="559"/>
        </pc:sldMkLst>
        <pc:spChg chg="mod">
          <ac:chgData name="Kareem Ahmed" userId="668b7c42-9793-4d96-80a6-ccc644a66bcf" providerId="ADAL" clId="{1FCBD97F-472D-432A-BF15-6F092E283004}" dt="2025-11-01T17:58:11.619" v="1738" actId="1076"/>
          <ac:spMkLst>
            <pc:docMk/>
            <pc:sldMk cId="1379007401" sldId="559"/>
            <ac:spMk id="3" creationId="{F080B72E-51A3-F4C2-AA3A-A8CEC4D56542}"/>
          </ac:spMkLst>
        </pc:spChg>
        <pc:spChg chg="mod">
          <ac:chgData name="Kareem Ahmed" userId="668b7c42-9793-4d96-80a6-ccc644a66bcf" providerId="ADAL" clId="{1FCBD97F-472D-432A-BF15-6F092E283004}" dt="2025-11-01T17:57:49.954" v="1733" actId="20577"/>
          <ac:spMkLst>
            <pc:docMk/>
            <pc:sldMk cId="1379007401" sldId="559"/>
            <ac:spMk id="10" creationId="{3C68EDA6-5A67-943C-CFCB-0179D6884B29}"/>
          </ac:spMkLst>
        </pc:spChg>
        <pc:picChg chg="del">
          <ac:chgData name="Kareem Ahmed" userId="668b7c42-9793-4d96-80a6-ccc644a66bcf" providerId="ADAL" clId="{1FCBD97F-472D-432A-BF15-6F092E283004}" dt="2025-11-01T17:57:11.253" v="1729" actId="478"/>
          <ac:picMkLst>
            <pc:docMk/>
            <pc:sldMk cId="1379007401" sldId="559"/>
            <ac:picMk id="19458" creationId="{1FADF79B-2B71-849E-C483-2E30B88A4031}"/>
          </ac:picMkLst>
        </pc:picChg>
        <pc:picChg chg="add mod">
          <ac:chgData name="Kareem Ahmed" userId="668b7c42-9793-4d96-80a6-ccc644a66bcf" providerId="ADAL" clId="{1FCBD97F-472D-432A-BF15-6F092E283004}" dt="2025-11-01T17:57:53.314" v="1734" actId="1076"/>
          <ac:picMkLst>
            <pc:docMk/>
            <pc:sldMk cId="1379007401" sldId="559"/>
            <ac:picMk id="22530" creationId="{B66BC512-713E-0214-00C6-597610824DF7}"/>
          </ac:picMkLst>
        </pc:picChg>
      </pc:sldChg>
      <pc:sldChg chg="add">
        <pc:chgData name="Kareem Ahmed" userId="668b7c42-9793-4d96-80a6-ccc644a66bcf" providerId="ADAL" clId="{1FCBD97F-472D-432A-BF15-6F092E283004}" dt="2025-11-01T17:58:16.658" v="1739"/>
        <pc:sldMkLst>
          <pc:docMk/>
          <pc:sldMk cId="4083902329" sldId="560"/>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ldChg>
      <pc:sldChg chg="addSp delSp modSp mod modTransition delAnim modAnim">
        <pc:chgData name="Kareem Ahmed" userId="668b7c42-9793-4d96-80a6-ccc644a66bcf" providerId="ADAL" clId="{332E2B3F-522E-4AC5-9A05-C1971FF702C0}" dt="2025-01-23T23:02:44.735" v="898"/>
        <pc:sldMkLst>
          <pc:docMk/>
          <pc:sldMk cId="0" sldId="306"/>
        </pc:sldMkLst>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ldChg>
      <pc:sldChg chg="addSp delSp modSp add mod modTransition modAnim">
        <pc:chgData name="Kareem Ahmed" userId="668b7c42-9793-4d96-80a6-ccc644a66bcf" providerId="ADAL" clId="{332E2B3F-522E-4AC5-9A05-C1971FF702C0}" dt="2025-01-23T23:02:44.735" v="898"/>
        <pc:sldMkLst>
          <pc:docMk/>
          <pc:sldMk cId="1621918960" sldId="482"/>
        </pc:sldMkLst>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ldChg>
      <pc:sldChg chg="addSp delSp modSp mod">
        <pc:chgData name="Kareem Ahmed" userId="668b7c42-9793-4d96-80a6-ccc644a66bcf" providerId="ADAL" clId="{27DB6DD8-9E6F-4000-A711-379FD347395D}" dt="2025-01-16T13:15:47.668" v="232" actId="2710"/>
        <pc:sldMkLst>
          <pc:docMk/>
          <pc:sldMk cId="0" sldId="306"/>
        </pc:sldMkLst>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ldChg>
      <pc:sldChg chg="modSp add mod">
        <pc:chgData name="Kareem Ahmed" userId="668b7c42-9793-4d96-80a6-ccc644a66bcf" providerId="ADAL" clId="{27DB6DD8-9E6F-4000-A711-379FD347395D}" dt="2025-01-16T13:19:33.468" v="324" actId="20577"/>
        <pc:sldMkLst>
          <pc:docMk/>
          <pc:sldMk cId="3373065567" sldId="481"/>
        </pc:sldMkLst>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sldChg>
      <pc:sldChg chg="addSp delSp modSp mod modTransition delAnim">
        <pc:chgData name="Kareem Ahmed" userId="668b7c42-9793-4d96-80a6-ccc644a66bcf" providerId="ADAL" clId="{0DA43DAA-44F4-4D1E-815C-714408A3CB1C}" dt="2025-03-13T20:07:15.397" v="1202" actId="478"/>
        <pc:sldMkLst>
          <pc:docMk/>
          <pc:sldMk cId="0" sldId="306"/>
        </pc:sldMkLst>
      </pc:sldChg>
      <pc:sldChg chg="addSp delSp modSp mod modTransition delAnim">
        <pc:chgData name="Kareem Ahmed" userId="668b7c42-9793-4d96-80a6-ccc644a66bcf" providerId="ADAL" clId="{0DA43DAA-44F4-4D1E-815C-714408A3CB1C}" dt="2025-03-13T20:09:35.512" v="1251" actId="478"/>
        <pc:sldMkLst>
          <pc:docMk/>
          <pc:sldMk cId="0" sldId="349"/>
        </pc:sldMkLst>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ldChg>
      <pc:sldChg chg="addSp delSp modSp mod delAnim modAnim">
        <pc:chgData name="Kareem Ahmed" userId="668b7c42-9793-4d96-80a6-ccc644a66bcf" providerId="ADAL" clId="{0DA43DAA-44F4-4D1E-815C-714408A3CB1C}" dt="2025-03-13T20:07:23.504" v="1205" actId="478"/>
        <pc:sldMkLst>
          <pc:docMk/>
          <pc:sldMk cId="1621918960" sldId="482"/>
        </pc:sldMkLst>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sldChg>
      <pc:sldChg chg="addSp delSp modSp mod delAnim modAnim">
        <pc:chgData name="Kareem Ahmed" userId="668b7c42-9793-4d96-80a6-ccc644a66bcf" providerId="ADAL" clId="{0DA43DAA-44F4-4D1E-815C-714408A3CB1C}" dt="2025-03-13T20:07:20.590" v="1204" actId="478"/>
        <pc:sldMkLst>
          <pc:docMk/>
          <pc:sldMk cId="3788932471" sldId="521"/>
        </pc:sldMkLst>
      </pc:sldChg>
      <pc:sldChg chg="addSp delSp modSp mod delAnim modAnim">
        <pc:chgData name="Kareem Ahmed" userId="668b7c42-9793-4d96-80a6-ccc644a66bcf" providerId="ADAL" clId="{0DA43DAA-44F4-4D1E-815C-714408A3CB1C}" dt="2025-03-13T20:07:25.610" v="1206" actId="478"/>
        <pc:sldMkLst>
          <pc:docMk/>
          <pc:sldMk cId="3798327338" sldId="522"/>
        </pc:sldMkLst>
      </pc:sldChg>
      <pc:sldChg chg="addSp delSp modSp mod delAnim modAnim">
        <pc:chgData name="Kareem Ahmed" userId="668b7c42-9793-4d96-80a6-ccc644a66bcf" providerId="ADAL" clId="{0DA43DAA-44F4-4D1E-815C-714408A3CB1C}" dt="2025-03-13T20:07:28.353" v="1207" actId="478"/>
        <pc:sldMkLst>
          <pc:docMk/>
          <pc:sldMk cId="1442749478" sldId="523"/>
        </pc:sldMkLst>
      </pc:sldChg>
      <pc:sldChg chg="addSp delSp modSp mod delAnim modAnim">
        <pc:chgData name="Kareem Ahmed" userId="668b7c42-9793-4d96-80a6-ccc644a66bcf" providerId="ADAL" clId="{0DA43DAA-44F4-4D1E-815C-714408A3CB1C}" dt="2025-03-13T20:07:30.784" v="1208" actId="478"/>
        <pc:sldMkLst>
          <pc:docMk/>
          <pc:sldMk cId="2972350508" sldId="524"/>
        </pc:sldMkLst>
      </pc:sldChg>
      <pc:sldChg chg="addSp delSp modSp mod delAnim modAnim">
        <pc:chgData name="Kareem Ahmed" userId="668b7c42-9793-4d96-80a6-ccc644a66bcf" providerId="ADAL" clId="{0DA43DAA-44F4-4D1E-815C-714408A3CB1C}" dt="2025-03-13T20:07:33.390" v="1209" actId="478"/>
        <pc:sldMkLst>
          <pc:docMk/>
          <pc:sldMk cId="3778538255" sldId="525"/>
        </pc:sldMkLst>
      </pc:sldChg>
      <pc:sldChg chg="addSp delSp modSp mod delAnim modAnim">
        <pc:chgData name="Kareem Ahmed" userId="668b7c42-9793-4d96-80a6-ccc644a66bcf" providerId="ADAL" clId="{0DA43DAA-44F4-4D1E-815C-714408A3CB1C}" dt="2025-03-13T20:07:36.179" v="1210" actId="478"/>
        <pc:sldMkLst>
          <pc:docMk/>
          <pc:sldMk cId="3337698833" sldId="526"/>
        </pc:sldMkLst>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ldChg>
      <pc:sldChg chg="addSp delSp modSp mod delAnim modAnim">
        <pc:chgData name="Kareem Ahmed" userId="668b7c42-9793-4d96-80a6-ccc644a66bcf" providerId="ADAL" clId="{0DA43DAA-44F4-4D1E-815C-714408A3CB1C}" dt="2025-03-13T20:08:11.148" v="1217" actId="478"/>
        <pc:sldMkLst>
          <pc:docMk/>
          <pc:sldMk cId="2146289136" sldId="528"/>
        </pc:sldMkLst>
      </pc:sldChg>
      <pc:sldChg chg="addSp delSp modSp mod delAnim modAnim">
        <pc:chgData name="Kareem Ahmed" userId="668b7c42-9793-4d96-80a6-ccc644a66bcf" providerId="ADAL" clId="{0DA43DAA-44F4-4D1E-815C-714408A3CB1C}" dt="2025-03-13T20:08:13.815" v="1218" actId="478"/>
        <pc:sldMkLst>
          <pc:docMk/>
          <pc:sldMk cId="3403566161" sldId="529"/>
        </pc:sldMkLst>
      </pc:sldChg>
      <pc:sldChg chg="addSp delSp modSp mod delAnim modAnim">
        <pc:chgData name="Kareem Ahmed" userId="668b7c42-9793-4d96-80a6-ccc644a66bcf" providerId="ADAL" clId="{0DA43DAA-44F4-4D1E-815C-714408A3CB1C}" dt="2025-03-13T20:08:16.279" v="1219" actId="478"/>
        <pc:sldMkLst>
          <pc:docMk/>
          <pc:sldMk cId="63315884" sldId="530"/>
        </pc:sldMkLst>
      </pc:sldChg>
      <pc:sldChg chg="addSp delSp modSp mod delAnim modAnim">
        <pc:chgData name="Kareem Ahmed" userId="668b7c42-9793-4d96-80a6-ccc644a66bcf" providerId="ADAL" clId="{0DA43DAA-44F4-4D1E-815C-714408A3CB1C}" dt="2025-03-13T20:08:18.772" v="1220" actId="478"/>
        <pc:sldMkLst>
          <pc:docMk/>
          <pc:sldMk cId="4181978053" sldId="531"/>
        </pc:sldMkLst>
      </pc:sldChg>
      <pc:sldChg chg="addSp delSp modSp mod delAnim modAnim">
        <pc:chgData name="Kareem Ahmed" userId="668b7c42-9793-4d96-80a6-ccc644a66bcf" providerId="ADAL" clId="{0DA43DAA-44F4-4D1E-815C-714408A3CB1C}" dt="2025-03-13T20:08:21.322" v="1221" actId="478"/>
        <pc:sldMkLst>
          <pc:docMk/>
          <pc:sldMk cId="3301554738" sldId="532"/>
        </pc:sldMkLst>
      </pc:sldChg>
      <pc:sldChg chg="modSp del mod">
        <pc:chgData name="Kareem Ahmed" userId="668b7c42-9793-4d96-80a6-ccc644a66bcf" providerId="ADAL" clId="{0DA43DAA-44F4-4D1E-815C-714408A3CB1C}" dt="2025-03-12T14:23:12.456" v="667" actId="47"/>
        <pc:sldMkLst>
          <pc:docMk/>
          <pc:sldMk cId="2563707357" sldId="533"/>
        </pc:sldMkLst>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ldChg>
      <pc:sldChg chg="addSp delSp modSp mod delAnim modAnim">
        <pc:chgData name="Kareem Ahmed" userId="668b7c42-9793-4d96-80a6-ccc644a66bcf" providerId="ADAL" clId="{0DA43DAA-44F4-4D1E-815C-714408A3CB1C}" dt="2025-03-13T20:08:38.822" v="1227" actId="478"/>
        <pc:sldMkLst>
          <pc:docMk/>
          <pc:sldMk cId="3093010022" sldId="538"/>
        </pc:sldMkLst>
      </pc:sldChg>
      <pc:sldChg chg="addSp delSp modSp mod delAnim modAnim">
        <pc:chgData name="Kareem Ahmed" userId="668b7c42-9793-4d96-80a6-ccc644a66bcf" providerId="ADAL" clId="{0DA43DAA-44F4-4D1E-815C-714408A3CB1C}" dt="2025-03-13T20:08:41.536" v="1228" actId="478"/>
        <pc:sldMkLst>
          <pc:docMk/>
          <pc:sldMk cId="2444897113" sldId="539"/>
        </pc:sldMkLst>
      </pc:sldChg>
      <pc:sldChg chg="addSp delSp modSp mod delAnim modAnim">
        <pc:chgData name="Kareem Ahmed" userId="668b7c42-9793-4d96-80a6-ccc644a66bcf" providerId="ADAL" clId="{0DA43DAA-44F4-4D1E-815C-714408A3CB1C}" dt="2025-03-13T20:10:14.027" v="1254" actId="113"/>
        <pc:sldMkLst>
          <pc:docMk/>
          <pc:sldMk cId="2111204602" sldId="540"/>
        </pc:sldMkLst>
      </pc:sldChg>
      <pc:sldChg chg="addSp delSp modSp mod delAnim modAnim">
        <pc:chgData name="Kareem Ahmed" userId="668b7c42-9793-4d96-80a6-ccc644a66bcf" providerId="ADAL" clId="{0DA43DAA-44F4-4D1E-815C-714408A3CB1C}" dt="2025-03-13T20:08:47.453" v="1230" actId="478"/>
        <pc:sldMkLst>
          <pc:docMk/>
          <pc:sldMk cId="2322278025" sldId="541"/>
        </pc:sldMkLst>
      </pc:sldChg>
      <pc:sldChg chg="addSp delSp modSp mod delAnim">
        <pc:chgData name="Kareem Ahmed" userId="668b7c42-9793-4d96-80a6-ccc644a66bcf" providerId="ADAL" clId="{0DA43DAA-44F4-4D1E-815C-714408A3CB1C}" dt="2025-03-13T20:08:53.103" v="1232" actId="13926"/>
        <pc:sldMkLst>
          <pc:docMk/>
          <pc:sldMk cId="1619039471" sldId="542"/>
        </pc:sldMkLst>
      </pc:sldChg>
      <pc:sldChg chg="addSp delSp modSp mod delAnim modAnim">
        <pc:chgData name="Kareem Ahmed" userId="668b7c42-9793-4d96-80a6-ccc644a66bcf" providerId="ADAL" clId="{0DA43DAA-44F4-4D1E-815C-714408A3CB1C}" dt="2025-03-13T20:08:56.425" v="1233" actId="478"/>
        <pc:sldMkLst>
          <pc:docMk/>
          <pc:sldMk cId="3384680826" sldId="543"/>
        </pc:sldMkLst>
      </pc:sldChg>
      <pc:sldChg chg="addSp delSp modSp mod delAnim modAnim">
        <pc:chgData name="Kareem Ahmed" userId="668b7c42-9793-4d96-80a6-ccc644a66bcf" providerId="ADAL" clId="{0DA43DAA-44F4-4D1E-815C-714408A3CB1C}" dt="2025-03-13T20:09:01.088" v="1235" actId="478"/>
        <pc:sldMkLst>
          <pc:docMk/>
          <pc:sldMk cId="2054005072" sldId="544"/>
        </pc:sldMkLst>
      </pc:sldChg>
      <pc:sldChg chg="addSp delSp modSp mod delAnim modAnim">
        <pc:chgData name="Kareem Ahmed" userId="668b7c42-9793-4d96-80a6-ccc644a66bcf" providerId="ADAL" clId="{0DA43DAA-44F4-4D1E-815C-714408A3CB1C}" dt="2025-03-13T20:08:58.771" v="1234" actId="478"/>
        <pc:sldMkLst>
          <pc:docMk/>
          <pc:sldMk cId="1434878541" sldId="545"/>
        </pc:sldMkLst>
      </pc:sldChg>
      <pc:sldChg chg="addSp delSp modSp mod delAnim modAnim">
        <pc:chgData name="Kareem Ahmed" userId="668b7c42-9793-4d96-80a6-ccc644a66bcf" providerId="ADAL" clId="{0DA43DAA-44F4-4D1E-815C-714408A3CB1C}" dt="2025-03-13T20:09:03.278" v="1236" actId="478"/>
        <pc:sldMkLst>
          <pc:docMk/>
          <pc:sldMk cId="3801260691" sldId="546"/>
        </pc:sldMkLst>
      </pc:sldChg>
      <pc:sldChg chg="addSp delSp modSp mod delAnim modAnim">
        <pc:chgData name="Kareem Ahmed" userId="668b7c42-9793-4d96-80a6-ccc644a66bcf" providerId="ADAL" clId="{0DA43DAA-44F4-4D1E-815C-714408A3CB1C}" dt="2025-03-13T20:09:05.368" v="1237" actId="478"/>
        <pc:sldMkLst>
          <pc:docMk/>
          <pc:sldMk cId="111157625" sldId="547"/>
        </pc:sldMkLst>
      </pc:sldChg>
      <pc:sldChg chg="addSp delSp modSp mod delAnim modAnim">
        <pc:chgData name="Kareem Ahmed" userId="668b7c42-9793-4d96-80a6-ccc644a66bcf" providerId="ADAL" clId="{0DA43DAA-44F4-4D1E-815C-714408A3CB1C}" dt="2025-03-13T20:09:07.297" v="1238" actId="478"/>
        <pc:sldMkLst>
          <pc:docMk/>
          <pc:sldMk cId="2474186933" sldId="548"/>
        </pc:sldMkLst>
      </pc:sldChg>
      <pc:sldChg chg="addSp delSp modSp mod delAnim modAnim">
        <pc:chgData name="Kareem Ahmed" userId="668b7c42-9793-4d96-80a6-ccc644a66bcf" providerId="ADAL" clId="{0DA43DAA-44F4-4D1E-815C-714408A3CB1C}" dt="2025-03-13T20:09:09.309" v="1239" actId="478"/>
        <pc:sldMkLst>
          <pc:docMk/>
          <pc:sldMk cId="2897844102" sldId="549"/>
        </pc:sldMkLst>
      </pc:sldChg>
      <pc:sldChg chg="addSp delSp modSp mod delAnim modAnim">
        <pc:chgData name="Kareem Ahmed" userId="668b7c42-9793-4d96-80a6-ccc644a66bcf" providerId="ADAL" clId="{0DA43DAA-44F4-4D1E-815C-714408A3CB1C}" dt="2025-03-13T20:09:11.291" v="1240" actId="478"/>
        <pc:sldMkLst>
          <pc:docMk/>
          <pc:sldMk cId="41478200" sldId="550"/>
        </pc:sldMkLst>
      </pc:sldChg>
      <pc:sldChg chg="addSp delSp modSp mod delAnim modAnim">
        <pc:chgData name="Kareem Ahmed" userId="668b7c42-9793-4d96-80a6-ccc644a66bcf" providerId="ADAL" clId="{0DA43DAA-44F4-4D1E-815C-714408A3CB1C}" dt="2025-03-13T20:09:13.423" v="1241" actId="478"/>
        <pc:sldMkLst>
          <pc:docMk/>
          <pc:sldMk cId="1110678290" sldId="551"/>
        </pc:sldMkLst>
      </pc:sldChg>
      <pc:sldChg chg="addSp delSp modSp mod delAnim modAnim">
        <pc:chgData name="Kareem Ahmed" userId="668b7c42-9793-4d96-80a6-ccc644a66bcf" providerId="ADAL" clId="{0DA43DAA-44F4-4D1E-815C-714408A3CB1C}" dt="2025-03-13T20:09:15.370" v="1242" actId="478"/>
        <pc:sldMkLst>
          <pc:docMk/>
          <pc:sldMk cId="3109680220" sldId="552"/>
        </pc:sldMkLst>
      </pc:sldChg>
      <pc:sldChg chg="addSp delSp modSp mod delAnim modAnim">
        <pc:chgData name="Kareem Ahmed" userId="668b7c42-9793-4d96-80a6-ccc644a66bcf" providerId="ADAL" clId="{0DA43DAA-44F4-4D1E-815C-714408A3CB1C}" dt="2025-03-13T20:09:17.553" v="1243" actId="478"/>
        <pc:sldMkLst>
          <pc:docMk/>
          <pc:sldMk cId="2472911467" sldId="553"/>
        </pc:sldMkLst>
      </pc:sldChg>
      <pc:sldChg chg="addSp delSp modSp mod delAnim modAnim">
        <pc:chgData name="Kareem Ahmed" userId="668b7c42-9793-4d96-80a6-ccc644a66bcf" providerId="ADAL" clId="{0DA43DAA-44F4-4D1E-815C-714408A3CB1C}" dt="2025-03-13T20:09:19.713" v="1244" actId="478"/>
        <pc:sldMkLst>
          <pc:docMk/>
          <pc:sldMk cId="3107776330" sldId="554"/>
        </pc:sldMkLst>
      </pc:sldChg>
      <pc:sldChg chg="addSp delSp modSp mod delAnim modAnim">
        <pc:chgData name="Kareem Ahmed" userId="668b7c42-9793-4d96-80a6-ccc644a66bcf" providerId="ADAL" clId="{0DA43DAA-44F4-4D1E-815C-714408A3CB1C}" dt="2025-03-13T20:09:21.702" v="1245" actId="478"/>
        <pc:sldMkLst>
          <pc:docMk/>
          <pc:sldMk cId="2144549687" sldId="555"/>
        </pc:sldMkLst>
      </pc:sldChg>
      <pc:sldChg chg="addSp delSp modSp mod delAnim modAnim">
        <pc:chgData name="Kareem Ahmed" userId="668b7c42-9793-4d96-80a6-ccc644a66bcf" providerId="ADAL" clId="{0DA43DAA-44F4-4D1E-815C-714408A3CB1C}" dt="2025-03-13T20:09:23.880" v="1246" actId="478"/>
        <pc:sldMkLst>
          <pc:docMk/>
          <pc:sldMk cId="4124500953" sldId="556"/>
        </pc:sldMkLst>
      </pc:sldChg>
      <pc:sldChg chg="addSp delSp modSp mod delAnim modAnim">
        <pc:chgData name="Kareem Ahmed" userId="668b7c42-9793-4d96-80a6-ccc644a66bcf" providerId="ADAL" clId="{0DA43DAA-44F4-4D1E-815C-714408A3CB1C}" dt="2025-03-13T20:09:25.795" v="1247" actId="478"/>
        <pc:sldMkLst>
          <pc:docMk/>
          <pc:sldMk cId="1442069556" sldId="557"/>
        </pc:sldMkLst>
      </pc:sldChg>
      <pc:sldChg chg="addSp delSp modSp mod delAnim modAnim">
        <pc:chgData name="Kareem Ahmed" userId="668b7c42-9793-4d96-80a6-ccc644a66bcf" providerId="ADAL" clId="{0DA43DAA-44F4-4D1E-815C-714408A3CB1C}" dt="2025-03-13T20:09:27.835" v="1248" actId="478"/>
        <pc:sldMkLst>
          <pc:docMk/>
          <pc:sldMk cId="1269828367" sldId="558"/>
        </pc:sldMkLst>
      </pc:sldChg>
      <pc:sldChg chg="addSp delSp modSp mod delAnim modAnim">
        <pc:chgData name="Kareem Ahmed" userId="668b7c42-9793-4d96-80a6-ccc644a66bcf" providerId="ADAL" clId="{0DA43DAA-44F4-4D1E-815C-714408A3CB1C}" dt="2025-03-13T20:09:29.787" v="1249" actId="478"/>
        <pc:sldMkLst>
          <pc:docMk/>
          <pc:sldMk cId="326658180" sldId="559"/>
        </pc:sldMkLst>
      </pc:sldChg>
      <pc:sldChg chg="addSp delSp modSp add mod delAnim">
        <pc:chgData name="Kareem Ahmed" userId="668b7c42-9793-4d96-80a6-ccc644a66bcf" providerId="ADAL" clId="{0DA43DAA-44F4-4D1E-815C-714408A3CB1C}" dt="2025-03-13T20:08:08.337" v="1216" actId="478"/>
        <pc:sldMkLst>
          <pc:docMk/>
          <pc:sldMk cId="3595681586" sldId="560"/>
        </pc:sldMkLst>
      </pc:sldChg>
      <pc:sldChg chg="addSp delSp modSp add mod delAnim">
        <pc:chgData name="Kareem Ahmed" userId="668b7c42-9793-4d96-80a6-ccc644a66bcf" providerId="ADAL" clId="{0DA43DAA-44F4-4D1E-815C-714408A3CB1C}" dt="2025-03-13T20:08:34.444" v="1225" actId="478"/>
        <pc:sldMkLst>
          <pc:docMk/>
          <pc:sldMk cId="645165638" sldId="561"/>
        </pc:sldMkLst>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ldChg>
      <pc:sldChg chg="modSp mod">
        <pc:chgData name="Kareem Ahmed" userId="668b7c42-9793-4d96-80a6-ccc644a66bcf" providerId="ADAL" clId="{E2015CFF-5737-4393-859F-D06F8E9066B9}" dt="2025-01-29T12:57:35.260" v="142" actId="20577"/>
        <pc:sldMkLst>
          <pc:docMk/>
          <pc:sldMk cId="3373065567" sldId="481"/>
        </pc:sldMkLst>
      </pc:sldChg>
      <pc:sldChg chg="modSp mod">
        <pc:chgData name="Kareem Ahmed" userId="668b7c42-9793-4d96-80a6-ccc644a66bcf" providerId="ADAL" clId="{E2015CFF-5737-4393-859F-D06F8E9066B9}" dt="2025-01-29T12:59:18.976" v="170" actId="113"/>
        <pc:sldMkLst>
          <pc:docMk/>
          <pc:sldMk cId="681969876" sldId="519"/>
        </pc:sldMkLst>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docChgLst>
    <pc:chgData name="Kareem Ahmed" userId="668b7c42-9793-4d96-80a6-ccc644a66bcf" providerId="ADAL" clId="{FA3B3796-9766-49C7-8354-DDEC3FAA9B56}"/>
    <pc:docChg chg="undo custSel addSld delSld modSld modSection">
      <pc:chgData name="Kareem Ahmed" userId="668b7c42-9793-4d96-80a6-ccc644a66bcf" providerId="ADAL" clId="{FA3B3796-9766-49C7-8354-DDEC3FAA9B56}" dt="2025-09-06T14:20:14.340" v="2392" actId="20577"/>
      <pc:docMkLst>
        <pc:docMk/>
      </pc:docMkLst>
      <pc:sldChg chg="addSp delSp modSp mod modTransition">
        <pc:chgData name="Kareem Ahmed" userId="668b7c42-9793-4d96-80a6-ccc644a66bcf" providerId="ADAL" clId="{FA3B3796-9766-49C7-8354-DDEC3FAA9B56}" dt="2025-09-05T22:29:28.656" v="2132"/>
        <pc:sldMkLst>
          <pc:docMk/>
          <pc:sldMk cId="0" sldId="303"/>
        </pc:sldMkLst>
      </pc:sldChg>
      <pc:sldChg chg="addSp delSp modSp mod modTransition">
        <pc:chgData name="Kareem Ahmed" userId="668b7c42-9793-4d96-80a6-ccc644a66bcf" providerId="ADAL" clId="{FA3B3796-9766-49C7-8354-DDEC3FAA9B56}" dt="2025-09-05T22:29:28.656" v="2132"/>
        <pc:sldMkLst>
          <pc:docMk/>
          <pc:sldMk cId="0" sldId="306"/>
        </pc:sldMkLst>
      </pc:sldChg>
      <pc:sldChg chg="addSp delSp modSp mod modTransition">
        <pc:chgData name="Kareem Ahmed" userId="668b7c42-9793-4d96-80a6-ccc644a66bcf" providerId="ADAL" clId="{FA3B3796-9766-49C7-8354-DDEC3FAA9B56}" dt="2025-09-06T14:19:31.830" v="2387"/>
        <pc:sldMkLst>
          <pc:docMk/>
          <pc:sldMk cId="0" sldId="349"/>
        </pc:sldMkLst>
      </pc:sldChg>
      <pc:sldChg chg="addSp delSp modSp mod modTransition">
        <pc:chgData name="Kareem Ahmed" userId="668b7c42-9793-4d96-80a6-ccc644a66bcf" providerId="ADAL" clId="{FA3B3796-9766-49C7-8354-DDEC3FAA9B56}" dt="2025-09-05T22:29:28.656" v="2132"/>
        <pc:sldMkLst>
          <pc:docMk/>
          <pc:sldMk cId="0" sldId="480"/>
        </pc:sldMkLst>
      </pc:sldChg>
      <pc:sldChg chg="addSp delSp modSp mod modTransition">
        <pc:chgData name="Kareem Ahmed" userId="668b7c42-9793-4d96-80a6-ccc644a66bcf" providerId="ADAL" clId="{FA3B3796-9766-49C7-8354-DDEC3FAA9B56}" dt="2025-09-05T22:29:28.656" v="2132"/>
        <pc:sldMkLst>
          <pc:docMk/>
          <pc:sldMk cId="3373065567" sldId="481"/>
        </pc:sldMkLst>
      </pc:sldChg>
      <pc:sldChg chg="addSp modSp mod modTransition">
        <pc:chgData name="Kareem Ahmed" userId="668b7c42-9793-4d96-80a6-ccc644a66bcf" providerId="ADAL" clId="{FA3B3796-9766-49C7-8354-DDEC3FAA9B56}" dt="2025-09-05T22:43:59.507" v="2134"/>
        <pc:sldMkLst>
          <pc:docMk/>
          <pc:sldMk cId="1621918960" sldId="482"/>
        </pc:sldMkLst>
      </pc:sldChg>
      <pc:sldChg chg="addSp delSp modSp mod modTransition">
        <pc:chgData name="Kareem Ahmed" userId="668b7c42-9793-4d96-80a6-ccc644a66bcf" providerId="ADAL" clId="{FA3B3796-9766-49C7-8354-DDEC3FAA9B56}" dt="2025-09-06T14:19:58.905" v="2390" actId="20577"/>
        <pc:sldMkLst>
          <pc:docMk/>
          <pc:sldMk cId="681969876" sldId="519"/>
        </pc:sldMkLst>
      </pc:sldChg>
      <pc:sldChg chg="addSp delSp modSp mod modTransition">
        <pc:chgData name="Kareem Ahmed" userId="668b7c42-9793-4d96-80a6-ccc644a66bcf" providerId="ADAL" clId="{FA3B3796-9766-49C7-8354-DDEC3FAA9B56}" dt="2025-09-05T22:29:28.656" v="2132"/>
        <pc:sldMkLst>
          <pc:docMk/>
          <pc:sldMk cId="649050000" sldId="520"/>
        </pc:sldMkLst>
      </pc:sldChg>
      <pc:sldChg chg="addSp modSp mod modTransition">
        <pc:chgData name="Kareem Ahmed" userId="668b7c42-9793-4d96-80a6-ccc644a66bcf" providerId="ADAL" clId="{FA3B3796-9766-49C7-8354-DDEC3FAA9B56}" dt="2025-09-05T22:31:09.267" v="2133"/>
        <pc:sldMkLst>
          <pc:docMk/>
          <pc:sldMk cId="559638298" sldId="521"/>
        </pc:sldMkLst>
      </pc:sldChg>
      <pc:sldChg chg="addSp modSp mod modTransition">
        <pc:chgData name="Kareem Ahmed" userId="668b7c42-9793-4d96-80a6-ccc644a66bcf" providerId="ADAL" clId="{FA3B3796-9766-49C7-8354-DDEC3FAA9B56}" dt="2025-09-05T22:43:59.507" v="2134"/>
        <pc:sldMkLst>
          <pc:docMk/>
          <pc:sldMk cId="2386573634" sldId="522"/>
        </pc:sldMkLst>
      </pc:sldChg>
      <pc:sldChg chg="addSp modSp mod modTransition">
        <pc:chgData name="Kareem Ahmed" userId="668b7c42-9793-4d96-80a6-ccc644a66bcf" providerId="ADAL" clId="{FA3B3796-9766-49C7-8354-DDEC3FAA9B56}" dt="2025-09-05T22:43:59.507" v="2134"/>
        <pc:sldMkLst>
          <pc:docMk/>
          <pc:sldMk cId="928539978" sldId="523"/>
        </pc:sldMkLst>
      </pc:sldChg>
      <pc:sldChg chg="del">
        <pc:chgData name="Kareem Ahmed" userId="668b7c42-9793-4d96-80a6-ccc644a66bcf" providerId="ADAL" clId="{FA3B3796-9766-49C7-8354-DDEC3FAA9B56}" dt="2025-09-03T13:04:33.444" v="19" actId="47"/>
        <pc:sldMkLst>
          <pc:docMk/>
          <pc:sldMk cId="3358039478" sldId="524"/>
        </pc:sldMkLst>
      </pc:sldChg>
      <pc:sldChg chg="addSp modSp mod modTransition">
        <pc:chgData name="Kareem Ahmed" userId="668b7c42-9793-4d96-80a6-ccc644a66bcf" providerId="ADAL" clId="{FA3B3796-9766-49C7-8354-DDEC3FAA9B56}" dt="2025-09-05T22:49:03.930" v="2135"/>
        <pc:sldMkLst>
          <pc:docMk/>
          <pc:sldMk cId="3275471650" sldId="525"/>
        </pc:sldMkLst>
      </pc:sldChg>
      <pc:sldChg chg="addSp modSp mod modTransition">
        <pc:chgData name="Kareem Ahmed" userId="668b7c42-9793-4d96-80a6-ccc644a66bcf" providerId="ADAL" clId="{FA3B3796-9766-49C7-8354-DDEC3FAA9B56}" dt="2025-09-05T22:52:32.294" v="2138" actId="20577"/>
        <pc:sldMkLst>
          <pc:docMk/>
          <pc:sldMk cId="2253850230" sldId="526"/>
        </pc:sldMkLst>
      </pc:sldChg>
      <pc:sldChg chg="addSp delSp modSp add mod modTransition">
        <pc:chgData name="Kareem Ahmed" userId="668b7c42-9793-4d96-80a6-ccc644a66bcf" providerId="ADAL" clId="{FA3B3796-9766-49C7-8354-DDEC3FAA9B56}" dt="2025-09-05T22:57:54.340" v="2139"/>
        <pc:sldMkLst>
          <pc:docMk/>
          <pc:sldMk cId="2860635888" sldId="527"/>
        </pc:sldMkLst>
      </pc:sldChg>
      <pc:sldChg chg="addSp modSp add mod modTransition">
        <pc:chgData name="Kareem Ahmed" userId="668b7c42-9793-4d96-80a6-ccc644a66bcf" providerId="ADAL" clId="{FA3B3796-9766-49C7-8354-DDEC3FAA9B56}" dt="2025-09-05T22:57:54.340" v="2139"/>
        <pc:sldMkLst>
          <pc:docMk/>
          <pc:sldMk cId="2980233918" sldId="528"/>
        </pc:sldMkLst>
      </pc:sldChg>
      <pc:sldChg chg="addSp modSp add mod modTransition">
        <pc:chgData name="Kareem Ahmed" userId="668b7c42-9793-4d96-80a6-ccc644a66bcf" providerId="ADAL" clId="{FA3B3796-9766-49C7-8354-DDEC3FAA9B56}" dt="2025-09-05T22:57:54.340" v="2139"/>
        <pc:sldMkLst>
          <pc:docMk/>
          <pc:sldMk cId="1665876841" sldId="529"/>
        </pc:sldMkLst>
      </pc:sldChg>
      <pc:sldChg chg="addSp modSp add mod modTransition">
        <pc:chgData name="Kareem Ahmed" userId="668b7c42-9793-4d96-80a6-ccc644a66bcf" providerId="ADAL" clId="{FA3B3796-9766-49C7-8354-DDEC3FAA9B56}" dt="2025-09-05T23:11:58.538" v="2141"/>
        <pc:sldMkLst>
          <pc:docMk/>
          <pc:sldMk cId="1465182409" sldId="530"/>
        </pc:sldMkLst>
      </pc:sldChg>
      <pc:sldChg chg="addSp modSp add mod modTransition">
        <pc:chgData name="Kareem Ahmed" userId="668b7c42-9793-4d96-80a6-ccc644a66bcf" providerId="ADAL" clId="{FA3B3796-9766-49C7-8354-DDEC3FAA9B56}" dt="2025-09-05T23:01:30.313" v="2140"/>
        <pc:sldMkLst>
          <pc:docMk/>
          <pc:sldMk cId="2647917291" sldId="531"/>
        </pc:sldMkLst>
      </pc:sldChg>
      <pc:sldChg chg="add del">
        <pc:chgData name="Kareem Ahmed" userId="668b7c42-9793-4d96-80a6-ccc644a66bcf" providerId="ADAL" clId="{FA3B3796-9766-49C7-8354-DDEC3FAA9B56}" dt="2025-09-04T00:43:00.454" v="2052" actId="47"/>
        <pc:sldMkLst>
          <pc:docMk/>
          <pc:sldMk cId="3998667982" sldId="532"/>
        </pc:sldMkLst>
      </pc:sldChg>
      <pc:sldChg chg="addSp modSp add mod modTransition">
        <pc:chgData name="Kareem Ahmed" userId="668b7c42-9793-4d96-80a6-ccc644a66bcf" providerId="ADAL" clId="{FA3B3796-9766-49C7-8354-DDEC3FAA9B56}" dt="2025-09-05T23:17:39.472" v="2142"/>
        <pc:sldMkLst>
          <pc:docMk/>
          <pc:sldMk cId="703775612" sldId="533"/>
        </pc:sldMkLst>
      </pc:sldChg>
      <pc:sldChg chg="addSp modSp add mod modTransition">
        <pc:chgData name="Kareem Ahmed" userId="668b7c42-9793-4d96-80a6-ccc644a66bcf" providerId="ADAL" clId="{FA3B3796-9766-49C7-8354-DDEC3FAA9B56}" dt="2025-09-05T23:17:39.472" v="2142"/>
        <pc:sldMkLst>
          <pc:docMk/>
          <pc:sldMk cId="3080906223" sldId="534"/>
        </pc:sldMkLst>
      </pc:sldChg>
      <pc:sldChg chg="addSp modSp add mod modTransition">
        <pc:chgData name="Kareem Ahmed" userId="668b7c42-9793-4d96-80a6-ccc644a66bcf" providerId="ADAL" clId="{FA3B3796-9766-49C7-8354-DDEC3FAA9B56}" dt="2025-09-05T23:25:35.013" v="2143"/>
        <pc:sldMkLst>
          <pc:docMk/>
          <pc:sldMk cId="3557039" sldId="535"/>
        </pc:sldMkLst>
      </pc:sldChg>
      <pc:sldChg chg="addSp delSp modSp add mod modTransition modAnim">
        <pc:chgData name="Kareem Ahmed" userId="668b7c42-9793-4d96-80a6-ccc644a66bcf" providerId="ADAL" clId="{FA3B3796-9766-49C7-8354-DDEC3FAA9B56}" dt="2025-09-05T23:29:56.577" v="2160"/>
        <pc:sldMkLst>
          <pc:docMk/>
          <pc:sldMk cId="3224962010" sldId="536"/>
        </pc:sldMkLst>
      </pc:sldChg>
      <pc:sldChg chg="addSp delSp modSp add mod modTransition">
        <pc:chgData name="Kareem Ahmed" userId="668b7c42-9793-4d96-80a6-ccc644a66bcf" providerId="ADAL" clId="{FA3B3796-9766-49C7-8354-DDEC3FAA9B56}" dt="2025-09-05T23:31:42.730" v="2161"/>
        <pc:sldMkLst>
          <pc:docMk/>
          <pc:sldMk cId="500581922" sldId="537"/>
        </pc:sldMkLst>
      </pc:sldChg>
      <pc:sldChg chg="delSp add del mod">
        <pc:chgData name="Kareem Ahmed" userId="668b7c42-9793-4d96-80a6-ccc644a66bcf" providerId="ADAL" clId="{FA3B3796-9766-49C7-8354-DDEC3FAA9B56}" dt="2025-09-03T22:12:31.154" v="813" actId="47"/>
        <pc:sldMkLst>
          <pc:docMk/>
          <pc:sldMk cId="983848706" sldId="538"/>
        </pc:sldMkLst>
      </pc:sldChg>
      <pc:sldChg chg="addSp modSp add mod modTransition">
        <pc:chgData name="Kareem Ahmed" userId="668b7c42-9793-4d96-80a6-ccc644a66bcf" providerId="ADAL" clId="{FA3B3796-9766-49C7-8354-DDEC3FAA9B56}" dt="2025-09-05T23:42:18.940" v="2189"/>
        <pc:sldMkLst>
          <pc:docMk/>
          <pc:sldMk cId="2145482150" sldId="538"/>
        </pc:sldMkLst>
      </pc:sldChg>
      <pc:sldChg chg="add del">
        <pc:chgData name="Kareem Ahmed" userId="668b7c42-9793-4d96-80a6-ccc644a66bcf" providerId="ADAL" clId="{FA3B3796-9766-49C7-8354-DDEC3FAA9B56}" dt="2025-09-03T22:11:17.090" v="781"/>
        <pc:sldMkLst>
          <pc:docMk/>
          <pc:sldMk cId="2315047194" sldId="539"/>
        </pc:sldMkLst>
      </pc:sldChg>
      <pc:sldChg chg="addSp modSp add mod modTransition">
        <pc:chgData name="Kareem Ahmed" userId="668b7c42-9793-4d96-80a6-ccc644a66bcf" providerId="ADAL" clId="{FA3B3796-9766-49C7-8354-DDEC3FAA9B56}" dt="2025-09-05T23:42:18.940" v="2189"/>
        <pc:sldMkLst>
          <pc:docMk/>
          <pc:sldMk cId="2513997963" sldId="539"/>
        </pc:sldMkLst>
      </pc:sldChg>
      <pc:sldChg chg="addSp modSp add mod modTransition">
        <pc:chgData name="Kareem Ahmed" userId="668b7c42-9793-4d96-80a6-ccc644a66bcf" providerId="ADAL" clId="{FA3B3796-9766-49C7-8354-DDEC3FAA9B56}" dt="2025-09-06T13:11:45.884" v="2233" actId="20577"/>
        <pc:sldMkLst>
          <pc:docMk/>
          <pc:sldMk cId="1521656304" sldId="540"/>
        </pc:sldMkLst>
      </pc:sldChg>
      <pc:sldChg chg="addSp modSp add mod modTransition">
        <pc:chgData name="Kareem Ahmed" userId="668b7c42-9793-4d96-80a6-ccc644a66bcf" providerId="ADAL" clId="{FA3B3796-9766-49C7-8354-DDEC3FAA9B56}" dt="2025-09-06T13:15:38.456" v="2234"/>
        <pc:sldMkLst>
          <pc:docMk/>
          <pc:sldMk cId="273888092" sldId="541"/>
        </pc:sldMkLst>
      </pc:sldChg>
      <pc:sldChg chg="addSp delSp modSp add mod modTransition modAnim">
        <pc:chgData name="Kareem Ahmed" userId="668b7c42-9793-4d96-80a6-ccc644a66bcf" providerId="ADAL" clId="{FA3B3796-9766-49C7-8354-DDEC3FAA9B56}" dt="2025-09-06T13:22:45.100" v="2237"/>
        <pc:sldMkLst>
          <pc:docMk/>
          <pc:sldMk cId="3277419807" sldId="542"/>
        </pc:sldMkLst>
      </pc:sldChg>
      <pc:sldChg chg="modSp add del mod">
        <pc:chgData name="Kareem Ahmed" userId="668b7c42-9793-4d96-80a6-ccc644a66bcf" providerId="ADAL" clId="{FA3B3796-9766-49C7-8354-DDEC3FAA9B56}" dt="2025-09-04T00:42:04.907" v="2037" actId="47"/>
        <pc:sldMkLst>
          <pc:docMk/>
          <pc:sldMk cId="3084132319" sldId="543"/>
        </pc:sldMkLst>
      </pc:sldChg>
      <pc:sldChg chg="addSp modSp add mod modTransition">
        <pc:chgData name="Kareem Ahmed" userId="668b7c42-9793-4d96-80a6-ccc644a66bcf" providerId="ADAL" clId="{FA3B3796-9766-49C7-8354-DDEC3FAA9B56}" dt="2025-09-06T13:27:10.972" v="2238"/>
        <pc:sldMkLst>
          <pc:docMk/>
          <pc:sldMk cId="562193851" sldId="544"/>
        </pc:sldMkLst>
      </pc:sldChg>
      <pc:sldChg chg="addSp delSp modSp add mod modTransition">
        <pc:chgData name="Kareem Ahmed" userId="668b7c42-9793-4d96-80a6-ccc644a66bcf" providerId="ADAL" clId="{FA3B3796-9766-49C7-8354-DDEC3FAA9B56}" dt="2025-09-06T13:27:10.972" v="2238"/>
        <pc:sldMkLst>
          <pc:docMk/>
          <pc:sldMk cId="3132435627" sldId="545"/>
        </pc:sldMkLst>
      </pc:sldChg>
      <pc:sldChg chg="add del">
        <pc:chgData name="Kareem Ahmed" userId="668b7c42-9793-4d96-80a6-ccc644a66bcf" providerId="ADAL" clId="{FA3B3796-9766-49C7-8354-DDEC3FAA9B56}" dt="2025-09-03T23:38:46.973" v="1203"/>
        <pc:sldMkLst>
          <pc:docMk/>
          <pc:sldMk cId="2190935623" sldId="546"/>
        </pc:sldMkLst>
      </pc:sldChg>
      <pc:sldChg chg="addSp modSp add mod modTransition">
        <pc:chgData name="Kareem Ahmed" userId="668b7c42-9793-4d96-80a6-ccc644a66bcf" providerId="ADAL" clId="{FA3B3796-9766-49C7-8354-DDEC3FAA9B56}" dt="2025-09-06T13:30:54.846" v="2239"/>
        <pc:sldMkLst>
          <pc:docMk/>
          <pc:sldMk cId="3449956225" sldId="546"/>
        </pc:sldMkLst>
      </pc:sldChg>
      <pc:sldChg chg="addSp modSp add mod modTransition">
        <pc:chgData name="Kareem Ahmed" userId="668b7c42-9793-4d96-80a6-ccc644a66bcf" providerId="ADAL" clId="{FA3B3796-9766-49C7-8354-DDEC3FAA9B56}" dt="2025-09-06T13:37:40.598" v="2295" actId="20577"/>
        <pc:sldMkLst>
          <pc:docMk/>
          <pc:sldMk cId="3251976073" sldId="547"/>
        </pc:sldMkLst>
      </pc:sldChg>
      <pc:sldChg chg="addSp modSp add mod modTransition">
        <pc:chgData name="Kareem Ahmed" userId="668b7c42-9793-4d96-80a6-ccc644a66bcf" providerId="ADAL" clId="{FA3B3796-9766-49C7-8354-DDEC3FAA9B56}" dt="2025-09-06T14:07:55.732" v="2369"/>
        <pc:sldMkLst>
          <pc:docMk/>
          <pc:sldMk cId="1688435034" sldId="548"/>
        </pc:sldMkLst>
      </pc:sldChg>
      <pc:sldChg chg="addSp delSp modSp add mod modTransition modAnim">
        <pc:chgData name="Kareem Ahmed" userId="668b7c42-9793-4d96-80a6-ccc644a66bcf" providerId="ADAL" clId="{FA3B3796-9766-49C7-8354-DDEC3FAA9B56}" dt="2025-09-06T14:09:33.593" v="2373"/>
        <pc:sldMkLst>
          <pc:docMk/>
          <pc:sldMk cId="3372484579" sldId="549"/>
        </pc:sldMkLst>
      </pc:sldChg>
      <pc:sldChg chg="addSp modSp add mod modTransition">
        <pc:chgData name="Kareem Ahmed" userId="668b7c42-9793-4d96-80a6-ccc644a66bcf" providerId="ADAL" clId="{FA3B3796-9766-49C7-8354-DDEC3FAA9B56}" dt="2025-09-06T14:12:51.822" v="2374"/>
        <pc:sldMkLst>
          <pc:docMk/>
          <pc:sldMk cId="2748559843" sldId="550"/>
        </pc:sldMkLst>
      </pc:sldChg>
      <pc:sldChg chg="addSp modSp add mod modTransition">
        <pc:chgData name="Kareem Ahmed" userId="668b7c42-9793-4d96-80a6-ccc644a66bcf" providerId="ADAL" clId="{FA3B3796-9766-49C7-8354-DDEC3FAA9B56}" dt="2025-09-06T14:14:01.240" v="2380" actId="20577"/>
        <pc:sldMkLst>
          <pc:docMk/>
          <pc:sldMk cId="2336281207" sldId="551"/>
        </pc:sldMkLst>
      </pc:sldChg>
      <pc:sldChg chg="addSp modSp add mod modTransition">
        <pc:chgData name="Kareem Ahmed" userId="668b7c42-9793-4d96-80a6-ccc644a66bcf" providerId="ADAL" clId="{FA3B3796-9766-49C7-8354-DDEC3FAA9B56}" dt="2025-09-06T14:19:31.830" v="2387"/>
        <pc:sldMkLst>
          <pc:docMk/>
          <pc:sldMk cId="1700202666" sldId="552"/>
        </pc:sldMkLst>
      </pc:sldChg>
      <pc:sldChg chg="addSp modSp add mod modTransition">
        <pc:chgData name="Kareem Ahmed" userId="668b7c42-9793-4d96-80a6-ccc644a66bcf" providerId="ADAL" clId="{FA3B3796-9766-49C7-8354-DDEC3FAA9B56}" dt="2025-09-06T14:19:31.830" v="2387"/>
        <pc:sldMkLst>
          <pc:docMk/>
          <pc:sldMk cId="2278386343" sldId="553"/>
        </pc:sldMkLst>
      </pc:sldChg>
      <pc:sldChg chg="add del">
        <pc:chgData name="Kareem Ahmed" userId="668b7c42-9793-4d96-80a6-ccc644a66bcf" providerId="ADAL" clId="{FA3B3796-9766-49C7-8354-DDEC3FAA9B56}" dt="2025-09-04T00:21:59.945" v="1937"/>
        <pc:sldMkLst>
          <pc:docMk/>
          <pc:sldMk cId="538390938" sldId="554"/>
        </pc:sldMkLst>
      </pc:sldChg>
      <pc:sldChg chg="addSp delSp modSp add mod modTransition">
        <pc:chgData name="Kareem Ahmed" userId="668b7c42-9793-4d96-80a6-ccc644a66bcf" providerId="ADAL" clId="{FA3B3796-9766-49C7-8354-DDEC3FAA9B56}" dt="2025-09-06T14:20:14.340" v="2392" actId="20577"/>
        <pc:sldMkLst>
          <pc:docMk/>
          <pc:sldMk cId="2949488422" sldId="554"/>
        </pc:sldMkLst>
      </pc:sldChg>
      <pc:sldChg chg="addSp modSp add mod modTransition">
        <pc:chgData name="Kareem Ahmed" userId="668b7c42-9793-4d96-80a6-ccc644a66bcf" providerId="ADAL" clId="{FA3B3796-9766-49C7-8354-DDEC3FAA9B56}" dt="2025-09-05T23:17:39.472" v="2142"/>
        <pc:sldMkLst>
          <pc:docMk/>
          <pc:sldMk cId="338439192" sldId="555"/>
        </pc:sldMkLst>
      </pc:sldChg>
      <pc:sldChg chg="addSp modSp add mod modTransition">
        <pc:chgData name="Kareem Ahmed" userId="668b7c42-9793-4d96-80a6-ccc644a66bcf" providerId="ADAL" clId="{FA3B3796-9766-49C7-8354-DDEC3FAA9B56}" dt="2025-09-05T23:27:32.345" v="2144"/>
        <pc:sldMkLst>
          <pc:docMk/>
          <pc:sldMk cId="1638263051" sldId="556"/>
        </pc:sldMkLst>
      </pc:sldChg>
      <pc:sldChg chg="addSp modSp add mod modTransition">
        <pc:chgData name="Kareem Ahmed" userId="668b7c42-9793-4d96-80a6-ccc644a66bcf" providerId="ADAL" clId="{FA3B3796-9766-49C7-8354-DDEC3FAA9B56}" dt="2025-09-06T14:07:55.732" v="2369"/>
        <pc:sldMkLst>
          <pc:docMk/>
          <pc:sldMk cId="1838419000" sldId="557"/>
        </pc:sldMkLst>
      </pc:sldChg>
      <pc:sldChg chg="addSp delSp modSp add mod modTransition delAnim">
        <pc:chgData name="Kareem Ahmed" userId="668b7c42-9793-4d96-80a6-ccc644a66bcf" providerId="ADAL" clId="{FA3B3796-9766-49C7-8354-DDEC3FAA9B56}" dt="2025-09-06T14:05:12.317" v="2368" actId="20577"/>
        <pc:sldMkLst>
          <pc:docMk/>
          <pc:sldMk cId="1547384830" sldId="5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681459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39672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DD4F9-A1CE-337D-3476-D4147DE54C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541FF9-BD76-22FB-18D4-15D7BC9EC2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F06682-339A-67B2-5697-3AA9932B4DE8}"/>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CB2F8883-8BD8-8B3D-B97B-3628A3CA0F4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809842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hyperlink" Target="https://www.linkedin.com/company/hug-digital/"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hyperlink" Target="https://www.iab.com/guidelines/"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gif"/></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3.jpe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السادسة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a:solidFill>
                  <a:schemeClr val="dk1"/>
                </a:solidFill>
                <a:latin typeface="Calibri"/>
                <a:ea typeface="Calibri"/>
                <a:cs typeface="+mj-cs"/>
                <a:sym typeface="Calibri"/>
              </a:rPr>
            </a:br>
            <a:r>
              <a:rPr lang="ar-EG" sz="3400" b="1">
                <a:solidFill>
                  <a:schemeClr val="dk1"/>
                </a:solidFill>
                <a:latin typeface="Calibri"/>
                <a:ea typeface="Calibri"/>
                <a:cs typeface="+mj-cs"/>
                <a:sym typeface="Calibri"/>
              </a:rPr>
              <a:t>إعلانات الهاتف المحمول </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847806" y="1876356"/>
            <a:ext cx="10901171" cy="4457952"/>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تعريف الإعلان عبر الهاتف المحمول.</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تحديد دور الإعلان عبر الهاتف المحمول في تحقيق الأهداف الاستراتيجية للمنظمة.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فهم الاختلافات بين الوسائط المدفوعة والعضوية.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عرض منظومة الإعلان عبر الهاتف المحمول وتحديد الأطراف الفاعلة فيهم ودور كل منهم.</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تحديد الأنواع المختلفة للإعلان عبر الهاتف المحمول وتحديد الفروق بينها.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تحليل تأثير الذكاء الاصطناعي على الإعلانات عبر الهاتف المحمول</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endParaRPr lang="ar-EG" altLang="en-US" sz="2400" dirty="0">
              <a:solidFill>
                <a:schemeClr val="tx1"/>
              </a:solidFill>
              <a:latin typeface="Times New Roman" panose="02020603050405020304" pitchFamily="18" charset="0"/>
              <a:cs typeface="+mj-cs"/>
            </a:endParaRP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1250981"/>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221768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 مقدمة</a:t>
            </a:r>
          </a:p>
          <a:p>
            <a:pPr marL="457200" indent="-457200" algn="r" rtl="1" eaLnBrk="0" fontAlgn="base" hangingPunct="0">
              <a:lnSpc>
                <a:spcPct val="150000"/>
              </a:lnSpc>
              <a:spcBef>
                <a:spcPct val="0"/>
              </a:spcBef>
              <a:spcAft>
                <a:spcPct val="0"/>
              </a:spcAft>
              <a:buFont typeface="+mj-lt"/>
              <a:buAutoNum type="arabicPeriod"/>
            </a:pPr>
            <a:r>
              <a:rPr lang="ar-EG" sz="2400" b="1" dirty="0"/>
              <a:t>منظومة الإعلان عبر الأجهزة المحمولة والأطراف الفاعلة فيها</a:t>
            </a:r>
            <a:endParaRPr lang="ar-EG" sz="2400" dirty="0"/>
          </a:p>
          <a:p>
            <a:pPr marL="457200" indent="-457200" algn="r" rtl="1" eaLnBrk="0" fontAlgn="base" hangingPunct="0">
              <a:lnSpc>
                <a:spcPct val="150000"/>
              </a:lnSpc>
              <a:spcBef>
                <a:spcPct val="0"/>
              </a:spcBef>
              <a:spcAft>
                <a:spcPct val="0"/>
              </a:spcAft>
              <a:buFont typeface="+mj-lt"/>
              <a:buAutoNum type="arabicPeriod"/>
            </a:pPr>
            <a:r>
              <a:rPr lang="ar-EG" sz="2400" b="1" dirty="0"/>
              <a:t>تجارب وأنواع الإعلان عبر الهاتف المحمول</a:t>
            </a:r>
            <a:endParaRPr lang="ar-EG" sz="2400" dirty="0"/>
          </a:p>
          <a:p>
            <a:pPr marL="457200" indent="-457200" algn="r" rtl="1" eaLnBrk="0" fontAlgn="base" hangingPunct="0">
              <a:lnSpc>
                <a:spcPct val="150000"/>
              </a:lnSpc>
              <a:spcBef>
                <a:spcPct val="0"/>
              </a:spcBef>
              <a:spcAft>
                <a:spcPct val="0"/>
              </a:spcAft>
              <a:buFont typeface="+mj-lt"/>
              <a:buAutoNum type="arabicPeriod"/>
            </a:pPr>
            <a:r>
              <a:rPr lang="ar-EG" sz="2400" b="1" dirty="0"/>
              <a:t>تأثير الذكاء الاصطناعي على الإعلانات عبر الهاتف المحمول</a:t>
            </a:r>
          </a:p>
          <a:p>
            <a:pPr marL="457200" indent="-457200" algn="r" rtl="1" eaLnBrk="0" fontAlgn="base" hangingPunct="0">
              <a:lnSpc>
                <a:spcPct val="150000"/>
              </a:lnSpc>
              <a:spcBef>
                <a:spcPct val="0"/>
              </a:spcBef>
              <a:spcAft>
                <a:spcPct val="0"/>
              </a:spcAft>
              <a:buFont typeface="+mj-lt"/>
              <a:buAutoNum type="arabicPeriod"/>
            </a:pPr>
            <a:r>
              <a:rPr lang="ar-EG" sz="2400" b="1" dirty="0"/>
              <a:t>دراسة حالة: </a:t>
            </a:r>
            <a:r>
              <a:rPr lang="en-US" sz="2400" b="1" dirty="0"/>
              <a:t>Samsung Share to Go </a:t>
            </a:r>
            <a:endParaRPr 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r" rtl="1" eaLnBrk="0" fontAlgn="base" hangingPunct="0">
              <a:lnSpc>
                <a:spcPct val="150000"/>
              </a:lnSpc>
              <a:spcBef>
                <a:spcPct val="0"/>
              </a:spcBef>
              <a:spcAft>
                <a:spcPct val="0"/>
              </a:spcAft>
            </a:pPr>
            <a:endParaRPr lang="ar-EG" sz="2400" b="1" dirty="0"/>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8F300-8BE4-A7DC-D55C-B5613D304E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C16A30-0CDE-0501-A276-8B90BE0EA0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D802E-EF60-7718-AC02-28E68734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C877DA-9BD0-8196-4734-8923D837FB4E}"/>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يمكن </a:t>
            </a:r>
            <a:r>
              <a:rPr lang="ar-EG" sz="2400" b="1" dirty="0"/>
              <a:t>تعريف الإعلان عبر الهاتف المحمول </a:t>
            </a:r>
            <a:r>
              <a:rPr lang="ar-EG" sz="2400" dirty="0"/>
              <a:t>بأنه عملية إدارة الأنشطة الإعلانية التي تشمل الوسائط المدفوعة والوسائط غير المدفوعة أو العضوية، بهدف تحقيق مجموعة من الأهداف الاستراتيجية. تتمثل هذه الأهداف في:</a:t>
            </a:r>
          </a:p>
          <a:p>
            <a:pPr algn="just" rtl="1">
              <a:lnSpc>
                <a:spcPct val="150000"/>
              </a:lnSpc>
            </a:pPr>
            <a:r>
              <a:rPr lang="ar-EG" sz="2400" dirty="0"/>
              <a:t>- تعزيز الوعي بالعلامة التجارية من خلال الحملات الإعلانية الموجهة.</a:t>
            </a:r>
          </a:p>
          <a:p>
            <a:pPr algn="just" rtl="1">
              <a:lnSpc>
                <a:spcPct val="150000"/>
              </a:lnSpc>
            </a:pPr>
            <a:r>
              <a:rPr lang="ar-EG" sz="2400" dirty="0"/>
              <a:t>- زيادة الوعي بالمنتجات والخدمات وتحفيز الاهتمام والنية الشرائية عبر حملات التفاعل والتعليم وحملات جذب الانتباه، والتي تُعرف بالإعلانات في منتصف مسار الشراء.</a:t>
            </a:r>
          </a:p>
          <a:p>
            <a:pPr algn="just" rtl="1">
              <a:lnSpc>
                <a:spcPct val="150000"/>
              </a:lnSpc>
            </a:pPr>
            <a:r>
              <a:rPr lang="ar-EG" sz="2400" dirty="0"/>
              <a:t>- تحقيق تحويلات قابلة للقياس مثل النقرات، المشاهدات، التنزيلات، وزيارات المواقع.</a:t>
            </a:r>
          </a:p>
        </p:txBody>
      </p:sp>
      <p:sp>
        <p:nvSpPr>
          <p:cNvPr id="2" name="Rectangle 1">
            <a:extLst>
              <a:ext uri="{FF2B5EF4-FFF2-40B4-BE49-F238E27FC236}">
                <a16:creationId xmlns:a16="http://schemas.microsoft.com/office/drawing/2014/main" id="{59969DF2-62FE-C94B-6B7F-4052FA5BF6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574E42BA-444D-670F-81A0-206B9BA7174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2853997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33FED-AC75-8725-5EB2-4B249D95088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5B75528-FA88-24E2-8685-0F9BCC409C5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C51B9F-C899-C5E0-7A53-6319E0AF30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3494EAE-D748-F689-E685-97ABD06459B0}"/>
              </a:ext>
            </a:extLst>
          </p:cNvPr>
          <p:cNvSpPr txBox="1"/>
          <p:nvPr/>
        </p:nvSpPr>
        <p:spPr>
          <a:xfrm>
            <a:off x="510067" y="1501049"/>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تُعرف </a:t>
            </a:r>
            <a:r>
              <a:rPr lang="ar-EG" sz="2400" b="1" dirty="0"/>
              <a:t>الوسائط المدفوعة</a:t>
            </a:r>
            <a:r>
              <a:rPr lang="ar-EG" sz="2400" dirty="0"/>
              <a:t> بأنها القنوات التي يدفع فيها المسوقون مقابل عرض المحتوى الترويجي، مثل الإعلانات على المواقع الإلكترونية، التطبيقات، الرسائل، وسائل التواصل الاجتماعي، والوسائط المطبوعة والخارجية.</a:t>
            </a:r>
            <a:br>
              <a:rPr lang="ar-EG" sz="2400" dirty="0"/>
            </a:br>
            <a:r>
              <a:rPr lang="ar-EG" sz="2400" dirty="0"/>
              <a:t>أما </a:t>
            </a:r>
            <a:r>
              <a:rPr lang="ar-EG" sz="2400" b="1" dirty="0"/>
              <a:t>الوسائط غير المدفوعة أو العضوية</a:t>
            </a:r>
            <a:r>
              <a:rPr lang="ar-EG" sz="2400" dirty="0"/>
              <a:t>، فهي ترتبط بإدارة القنوات المملوكة للمسوقين، مثل المواقع الإلكترونية والتطبيقات والرسائل عبر الهاتف المحمول، إضافة إلى الأنشطة التي تهدف إلى تحسين ظهور المحتوى، بما في ذلك تطوير المحتوى، وتحسين محركات البحث </a:t>
            </a:r>
            <a:r>
              <a:rPr lang="en-US" sz="2400" dirty="0"/>
              <a:t>SEO</a:t>
            </a:r>
            <a:r>
              <a:rPr lang="ar-EG" sz="2400" dirty="0"/>
              <a:t>.</a:t>
            </a:r>
          </a:p>
        </p:txBody>
      </p:sp>
      <p:sp>
        <p:nvSpPr>
          <p:cNvPr id="2" name="Rectangle 1">
            <a:extLst>
              <a:ext uri="{FF2B5EF4-FFF2-40B4-BE49-F238E27FC236}">
                <a16:creationId xmlns:a16="http://schemas.microsoft.com/office/drawing/2014/main" id="{CBF1542A-A213-C485-5158-60F9246A5C7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4EB83D4B-8C68-3A88-33C6-1B664B2E242A}"/>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61590645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8AD80-A126-7041-AE04-4D461BFBBB5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F8E4CF4-E066-846B-3755-871AE1296E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F67DB9-912D-21E6-A607-BD7FC0DCE9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2304D19-CD34-6EEE-0F41-A192DEA41761}"/>
              </a:ext>
            </a:extLst>
          </p:cNvPr>
          <p:cNvSpPr txBox="1"/>
          <p:nvPr/>
        </p:nvSpPr>
        <p:spPr>
          <a:xfrm>
            <a:off x="510067" y="1501049"/>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يُعد الإعلان عبر الهاتف المحمول عنصرًا جوهريًا في منظومة التسويق الرقمي، إذ يمثل قوة دافعة رئيسية لنمو الأسواق العالمية. تشير التقديرات إلى أن الهاتف المحمول أصبح المساهم الأكبر في الإنفاق الإعلاني على مستوى العالم. ففي عام 2024، يتجاوز حجم الإنفاق على الإعلانات عبر الأجهزة المحمولة 481 مليار دولار، وهو ما يعادل نحو 65% من إجمالي الإعلانات الرقمية. وبحلول عام 2028، يُتوقع أن ترتفع هذه النسبة لتصل إلى 70% من الإعلانات الرقمية عالميًا.</a:t>
            </a:r>
          </a:p>
        </p:txBody>
      </p:sp>
      <p:sp>
        <p:nvSpPr>
          <p:cNvPr id="2" name="Rectangle 1">
            <a:extLst>
              <a:ext uri="{FF2B5EF4-FFF2-40B4-BE49-F238E27FC236}">
                <a16:creationId xmlns:a16="http://schemas.microsoft.com/office/drawing/2014/main" id="{AFA09C2B-BBDA-55EF-2823-50B9673B0C6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51AB8A2C-7BD7-653E-9A4C-CCD489250A35}"/>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8787326C-7FDF-5C25-7C0C-390A63018DB0}"/>
              </a:ext>
            </a:extLst>
          </p:cNvPr>
          <p:cNvPicPr>
            <a:picLocks noChangeAspect="1"/>
          </p:cNvPicPr>
          <p:nvPr/>
        </p:nvPicPr>
        <p:blipFill>
          <a:blip r:embed="rId3"/>
          <a:srcRect l="42662" t="33387" r="22468" b="25745"/>
          <a:stretch>
            <a:fillRect/>
          </a:stretch>
        </p:blipFill>
        <p:spPr>
          <a:xfrm>
            <a:off x="500495" y="3955606"/>
            <a:ext cx="4251367" cy="2802690"/>
          </a:xfrm>
          <a:prstGeom prst="rect">
            <a:avLst/>
          </a:prstGeom>
        </p:spPr>
      </p:pic>
    </p:spTree>
    <p:extLst>
      <p:ext uri="{BB962C8B-B14F-4D97-AF65-F5344CB8AC3E}">
        <p14:creationId xmlns:p14="http://schemas.microsoft.com/office/powerpoint/2010/main" val="330696074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33D8F-610D-8F0F-E6C4-E715E975056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AAF14D9-5676-12EC-1286-36FC2AA2DD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F78BAE2-FCB0-C9D3-4F5F-03B8CE1D85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B6EDA57-D7D5-FA61-5677-668D2BCEB859}"/>
              </a:ext>
            </a:extLst>
          </p:cNvPr>
          <p:cNvSpPr txBox="1"/>
          <p:nvPr/>
        </p:nvSpPr>
        <p:spPr>
          <a:xfrm>
            <a:off x="520700" y="1599357"/>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تُعد منظومة الإعلان عبر الأجهزة المحمولة نظامًا متكاملًا ومعقدًا يجمع بين عدد من الأطراف الفاعلة التي تتعاون من أجل تحقيق الاتصال الفعال، وتعزيز التفاعل، ودعم العمليات التجارية من خلال القنوات الرقمية المحمولة. ويُنظر إلى هذا النظام بوصفه شبكة مترابطة من الكيانات التي تعمل بتناغم لضمان توصيل الإعلانات عبر المنصات المحمولة بطريقة آمنة ومسؤولة تعزز معدلات المشاركة والقيمة التسويقية.</a:t>
            </a:r>
          </a:p>
        </p:txBody>
      </p:sp>
      <p:sp>
        <p:nvSpPr>
          <p:cNvPr id="2" name="Rectangle 1">
            <a:extLst>
              <a:ext uri="{FF2B5EF4-FFF2-40B4-BE49-F238E27FC236}">
                <a16:creationId xmlns:a16="http://schemas.microsoft.com/office/drawing/2014/main" id="{231B8C30-51C6-FC6D-02B6-016752440FF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629F438A-DDBD-B733-3E22-9F5B9885B6F6}"/>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spTree>
    <p:extLst>
      <p:ext uri="{BB962C8B-B14F-4D97-AF65-F5344CB8AC3E}">
        <p14:creationId xmlns:p14="http://schemas.microsoft.com/office/powerpoint/2010/main" val="195023489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6C940-62FA-F203-91AD-FFB723A3EFF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A2637F8-BF67-FE7D-4709-41BE46043E6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A75DB7-8857-51EF-9E8D-66DB95FF47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39A6DFC-ED59-67DA-6E8B-E4B9489AA960}"/>
              </a:ext>
            </a:extLst>
          </p:cNvPr>
          <p:cNvSpPr txBox="1"/>
          <p:nvPr/>
        </p:nvSpPr>
        <p:spPr>
          <a:xfrm>
            <a:off x="520700" y="1599357"/>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تتكوّن منظومة الإعلان عبر الأجهزة المحمولة من مجموعة من الفاعلين الرئيسيين، من أبرزهم:</a:t>
            </a:r>
          </a:p>
          <a:p>
            <a:pPr algn="just" rtl="1">
              <a:lnSpc>
                <a:spcPct val="150000"/>
              </a:lnSpc>
            </a:pPr>
            <a:r>
              <a:rPr lang="ar-EG" sz="2400" b="1" dirty="0"/>
              <a:t>1- المعلنون</a:t>
            </a:r>
            <a:r>
              <a:rPr lang="en-US" sz="2400" b="1" dirty="0"/>
              <a:t>Advertisers</a:t>
            </a:r>
            <a:r>
              <a:rPr lang="en-US" sz="2400" dirty="0"/>
              <a:t> </a:t>
            </a:r>
            <a:r>
              <a:rPr lang="ar-EG" sz="2400" dirty="0"/>
              <a:t>: وهم العلامات التجارية أو الشركات التي تسعى إلى بناء هوية تجارية قوية وتعزيز الوعي بالمنتجات والخدمات من خلال الإعلانات المحمولة. وتشمل هذه الإعلانات أنواع متعددة من المحتوى الترويجي مثل النصوص، والصور، والمقاطع الصوتية، والفيديوهات، والوسائط التفاعلية، والتي يتم توظيفها عبر قنوات الهاتف المحمول المختلفة مثل التطبيقات، والمواقع الإلكترونية، ومنصات التواصل الاجتماعي، وأنظمة الرسائل النصية.</a:t>
            </a:r>
          </a:p>
        </p:txBody>
      </p:sp>
      <p:sp>
        <p:nvSpPr>
          <p:cNvPr id="2" name="Rectangle 1">
            <a:extLst>
              <a:ext uri="{FF2B5EF4-FFF2-40B4-BE49-F238E27FC236}">
                <a16:creationId xmlns:a16="http://schemas.microsoft.com/office/drawing/2014/main" id="{615A074E-BA79-83FB-4476-68CB7888BF9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510B62EA-7217-9BAF-F7D5-7BB92932B90D}"/>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spTree>
    <p:extLst>
      <p:ext uri="{BB962C8B-B14F-4D97-AF65-F5344CB8AC3E}">
        <p14:creationId xmlns:p14="http://schemas.microsoft.com/office/powerpoint/2010/main" val="116181059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968B5-C32B-507E-CB1C-FEFC0311D9D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F4EE3F6-D4A6-96E6-724E-35290D4E8FE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28698E3-52A4-F4B6-1580-D5508501D3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64325AD-8814-699C-DEA6-9C0A4FEFDAEB}"/>
              </a:ext>
            </a:extLst>
          </p:cNvPr>
          <p:cNvSpPr txBox="1"/>
          <p:nvPr/>
        </p:nvSpPr>
        <p:spPr>
          <a:xfrm>
            <a:off x="520700" y="1599357"/>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تتكوّن منظومة الإعلان عبر الأجهزة المحمولة من مجموعة من الفاعلين الرئيسيين، من أبرزهم:</a:t>
            </a:r>
          </a:p>
          <a:p>
            <a:pPr algn="just" rtl="1">
              <a:lnSpc>
                <a:spcPct val="150000"/>
              </a:lnSpc>
            </a:pPr>
            <a:r>
              <a:rPr lang="ar-EG" sz="2400" b="1" dirty="0"/>
              <a:t>2- الناشرون</a:t>
            </a:r>
            <a:r>
              <a:rPr lang="en-US" sz="2400" b="1" dirty="0"/>
              <a:t>Publishers</a:t>
            </a:r>
            <a:r>
              <a:rPr lang="en-US" sz="2400" dirty="0"/>
              <a:t> </a:t>
            </a:r>
            <a:r>
              <a:rPr lang="ar-EG" sz="2400" dirty="0"/>
              <a:t>: وهم الأفراد أو المؤسسات المالكة للوسائط والمنصات الرقمية، كالمواقع الإلكترونية، والتطبيقات الذكية، ومنصات التواصل الاجتماعي، والتي تُعرض من خلالها الإعلانات لجمهور المستخدمين المستهدفين.</a:t>
            </a:r>
          </a:p>
          <a:p>
            <a:pPr algn="r" rtl="1">
              <a:lnSpc>
                <a:spcPct val="150000"/>
              </a:lnSpc>
            </a:pPr>
            <a:r>
              <a:rPr lang="ar-EG" sz="2400" dirty="0"/>
              <a:t>الناشر هو </a:t>
            </a:r>
            <a:r>
              <a:rPr lang="ar-EG" sz="2400" b="1" dirty="0"/>
              <a:t>الجهة التي تمتلك المساحة الإعلانية الرقمية</a:t>
            </a:r>
            <a:r>
              <a:rPr lang="ar-EG" sz="2400" dirty="0"/>
              <a:t> — مثل موقع إلكتروني، تطبيق، أو منصة تواصل اجتماعي — ويقوم </a:t>
            </a:r>
            <a:r>
              <a:rPr lang="ar-EG" sz="2400" b="1" dirty="0"/>
              <a:t>بعرض الإعلانات للجمهور</a:t>
            </a:r>
            <a:r>
              <a:rPr lang="ar-EG" sz="2400" dirty="0"/>
              <a:t> على منصته.</a:t>
            </a:r>
            <a:br>
              <a:rPr lang="ar-EG" sz="2400" dirty="0"/>
            </a:br>
            <a:r>
              <a:rPr lang="ar-EG" sz="2400" b="1" dirty="0"/>
              <a:t>وظيفته الأساسية هي</a:t>
            </a:r>
            <a:r>
              <a:rPr lang="ar-EG" sz="2400" dirty="0"/>
              <a:t>: توفير القناة أو البيئة التي تظهر فيها الإعلانات، وجذب المستخدمين إليها. </a:t>
            </a:r>
          </a:p>
          <a:p>
            <a:pPr algn="r" rtl="1">
              <a:lnSpc>
                <a:spcPct val="150000"/>
              </a:lnSpc>
            </a:pPr>
            <a:r>
              <a:rPr lang="ar-EG" sz="2400" dirty="0"/>
              <a:t>ويحقق الناشر الدخل من خلال بيع أو تأجير المساحات الإعلانية.</a:t>
            </a:r>
          </a:p>
        </p:txBody>
      </p:sp>
      <p:sp>
        <p:nvSpPr>
          <p:cNvPr id="2" name="Rectangle 1">
            <a:extLst>
              <a:ext uri="{FF2B5EF4-FFF2-40B4-BE49-F238E27FC236}">
                <a16:creationId xmlns:a16="http://schemas.microsoft.com/office/drawing/2014/main" id="{3E1A5B3C-09F9-D52B-6172-A2233EB9D93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981D2DD1-7B30-614E-5F46-4C8C2A46A8D3}"/>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spTree>
    <p:extLst>
      <p:ext uri="{BB962C8B-B14F-4D97-AF65-F5344CB8AC3E}">
        <p14:creationId xmlns:p14="http://schemas.microsoft.com/office/powerpoint/2010/main" val="14590035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F67F6-4A09-E777-00E9-23CBF8A772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EB2726A-AEA7-D0C3-C964-A5D128E3583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59051A0-3A32-50F3-4F70-8D9A0FCFB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23A3A4E-8EB2-B8FA-F883-EFCBD15F7011}"/>
              </a:ext>
            </a:extLst>
          </p:cNvPr>
          <p:cNvSpPr txBox="1"/>
          <p:nvPr/>
        </p:nvSpPr>
        <p:spPr>
          <a:xfrm>
            <a:off x="520700" y="1599357"/>
            <a:ext cx="11150600" cy="44646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تتكوّن منظومة الإعلان عبر الأجهزة المحمولة من مجموعة من الفاعلين الرئيسيين، من أبرزهم:</a:t>
            </a:r>
          </a:p>
          <a:p>
            <a:pPr algn="just" rtl="1">
              <a:lnSpc>
                <a:spcPct val="150000"/>
              </a:lnSpc>
            </a:pPr>
            <a:r>
              <a:rPr lang="ar-EG" sz="2400" b="1" dirty="0"/>
              <a:t>3- شبكات الإعلانات </a:t>
            </a:r>
            <a:r>
              <a:rPr lang="en-US" sz="2400" b="1" dirty="0"/>
              <a:t>Ad Networks</a:t>
            </a:r>
            <a:r>
              <a:rPr lang="ar-EG" sz="2400" b="1" dirty="0"/>
              <a:t>: </a:t>
            </a:r>
            <a:r>
              <a:rPr lang="ar-EG" sz="2400" dirty="0"/>
              <a:t>تشكل شبكات الإعلانات حلقة الوصل بين المعلنين والناشرين، إذ تعمل على توزيع الإعلانات الرقمية عبر المنصات المختلفة بما يضمن تحقيق الكفاءة في الوصول إلى الجمهور المستهدف. </a:t>
            </a:r>
            <a:r>
              <a:rPr lang="ar-EG" sz="2400" b="1" dirty="0"/>
              <a:t>وظيفتها الأساسية هي</a:t>
            </a:r>
            <a:r>
              <a:rPr lang="ar-EG" sz="2400" dirty="0"/>
              <a:t>: </a:t>
            </a:r>
          </a:p>
          <a:p>
            <a:pPr marL="342900" indent="-342900" algn="just" rtl="1">
              <a:lnSpc>
                <a:spcPct val="150000"/>
              </a:lnSpc>
              <a:buFont typeface="Arial" panose="020B0604020202020204" pitchFamily="34" charset="0"/>
              <a:buChar char="•"/>
            </a:pPr>
            <a:r>
              <a:rPr lang="ar-EG" sz="2400" dirty="0"/>
              <a:t>جمع المساحات الإعلانية المتاحة من مجموعة كبيرة من الناشرين.</a:t>
            </a:r>
          </a:p>
          <a:p>
            <a:pPr marL="342900" indent="-342900" algn="just" rtl="1">
              <a:lnSpc>
                <a:spcPct val="150000"/>
              </a:lnSpc>
              <a:buFont typeface="Arial" panose="020B0604020202020204" pitchFamily="34" charset="0"/>
              <a:buChar char="•"/>
            </a:pPr>
            <a:r>
              <a:rPr lang="ar-EG" sz="2400" dirty="0"/>
              <a:t>بيع هذه المساحات للمعلنين بطريقة مبرمجة </a:t>
            </a:r>
            <a:r>
              <a:rPr lang="en-US" sz="2400" dirty="0"/>
              <a:t>Programmatic Buying</a:t>
            </a:r>
            <a:r>
              <a:rPr lang="ar-EG" sz="2400" dirty="0"/>
              <a:t>. </a:t>
            </a:r>
          </a:p>
          <a:p>
            <a:pPr marL="342900" indent="-342900" algn="just" rtl="1">
              <a:lnSpc>
                <a:spcPct val="150000"/>
              </a:lnSpc>
              <a:buFont typeface="Arial" panose="020B0604020202020204" pitchFamily="34" charset="0"/>
              <a:buChar char="•"/>
            </a:pPr>
            <a:r>
              <a:rPr lang="ar-EG" sz="2400" dirty="0"/>
              <a:t>تحسين عملية المطابقة بين الجمهور المستهدف والإعلانات المعروضة.</a:t>
            </a:r>
          </a:p>
          <a:p>
            <a:pPr algn="just" rtl="1">
              <a:lnSpc>
                <a:spcPct val="150000"/>
              </a:lnSpc>
            </a:pPr>
            <a:r>
              <a:rPr lang="ar-EG" sz="2400" b="1" dirty="0"/>
              <a:t>مثال:</a:t>
            </a:r>
            <a:r>
              <a:rPr lang="ar-EG" sz="2400" dirty="0"/>
              <a:t> منصة </a:t>
            </a:r>
            <a:r>
              <a:rPr lang="en-US" sz="2400" dirty="0"/>
              <a:t>Google </a:t>
            </a:r>
            <a:r>
              <a:rPr lang="en-US" sz="2400" dirty="0" err="1"/>
              <a:t>AdMob</a:t>
            </a:r>
            <a:r>
              <a:rPr lang="ar-EG" sz="2400" dirty="0"/>
              <a:t> تعمل كـ </a:t>
            </a:r>
            <a:r>
              <a:rPr lang="ar-EG" sz="2400" i="1" dirty="0"/>
              <a:t>شبكة إعلانات</a:t>
            </a:r>
            <a:r>
              <a:rPr lang="ar-EG" sz="2400" dirty="0"/>
              <a:t> لأنها تربط بين المعلنين والتطبيقات أو المواقع الخارجية.</a:t>
            </a:r>
          </a:p>
        </p:txBody>
      </p:sp>
      <p:sp>
        <p:nvSpPr>
          <p:cNvPr id="2" name="Rectangle 1">
            <a:extLst>
              <a:ext uri="{FF2B5EF4-FFF2-40B4-BE49-F238E27FC236}">
                <a16:creationId xmlns:a16="http://schemas.microsoft.com/office/drawing/2014/main" id="{5B1FD6A1-85D1-030A-5024-5E7CF06CB40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D7064744-04EC-1DEE-653A-0A9F094081D7}"/>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spTree>
    <p:extLst>
      <p:ext uri="{BB962C8B-B14F-4D97-AF65-F5344CB8AC3E}">
        <p14:creationId xmlns:p14="http://schemas.microsoft.com/office/powerpoint/2010/main" val="381391648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469AA-AC6F-3506-6779-699D1832520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D89AD56-EF64-59AE-AF51-667F579B750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47C890B-3A8E-5E77-32BF-9C2CF57BD3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F667858-9BE2-E064-070C-34D28B2EB18A}"/>
              </a:ext>
            </a:extLst>
          </p:cNvPr>
          <p:cNvSpPr txBox="1"/>
          <p:nvPr/>
        </p:nvSpPr>
        <p:spPr>
          <a:xfrm>
            <a:off x="520700" y="1599357"/>
            <a:ext cx="11150600" cy="44646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ما هو تصنيف شبكات التواصل الاجتماعي</a:t>
            </a:r>
            <a:r>
              <a:rPr lang="en-US" sz="2400" b="1" dirty="0"/>
              <a:t>Social Media Networks </a:t>
            </a:r>
            <a:r>
              <a:rPr lang="ar-EG" sz="2400" b="1" dirty="0"/>
              <a:t>؟</a:t>
            </a:r>
          </a:p>
          <a:p>
            <a:pPr algn="just" rtl="1">
              <a:lnSpc>
                <a:spcPct val="150000"/>
              </a:lnSpc>
            </a:pPr>
            <a:endParaRPr lang="ar-EG" sz="2400" b="1" dirty="0"/>
          </a:p>
          <a:p>
            <a:pPr algn="just" rtl="1">
              <a:lnSpc>
                <a:spcPct val="150000"/>
              </a:lnSpc>
            </a:pPr>
            <a:endParaRPr lang="ar-EG" sz="2400" b="1" dirty="0"/>
          </a:p>
          <a:p>
            <a:pPr algn="just" rtl="1">
              <a:lnSpc>
                <a:spcPct val="150000"/>
              </a:lnSpc>
            </a:pPr>
            <a:r>
              <a:rPr lang="ar-EG" sz="2400" dirty="0"/>
              <a:t>يمكن تصنيف</a:t>
            </a:r>
            <a:r>
              <a:rPr lang="ar-EG" sz="2400" b="1" dirty="0"/>
              <a:t> شبكات التواصل الاجتماعي </a:t>
            </a:r>
            <a:r>
              <a:rPr lang="ar-EG" sz="2400" dirty="0"/>
              <a:t>ضمن فئة </a:t>
            </a:r>
            <a:r>
              <a:rPr lang="ar-EG" sz="2400" b="1" dirty="0"/>
              <a:t>الناشرين </a:t>
            </a:r>
            <a:r>
              <a:rPr lang="ar-EG" sz="2400" dirty="0"/>
              <a:t>من الناحية الأساسية، لأنها تملك المساحة الإعلانية التي تُعرض فيها الإعلانات مباشرة على المستخدمين (مثل موجز الأخبار أو القصص أو الفيديوهات القصيرة).</a:t>
            </a:r>
          </a:p>
          <a:p>
            <a:pPr algn="just" rtl="1">
              <a:lnSpc>
                <a:spcPct val="150000"/>
              </a:lnSpc>
            </a:pPr>
            <a:r>
              <a:rPr lang="ar-EG" sz="2400" dirty="0"/>
              <a:t>لكنها تعد </a:t>
            </a:r>
            <a:r>
              <a:rPr lang="ar-EG" sz="2400" b="1" dirty="0"/>
              <a:t>نوعًا خاصًا من الناشرين ذوي الوظائف المزدوجة</a:t>
            </a:r>
            <a:r>
              <a:rPr lang="ar-EG" sz="2400" dirty="0"/>
              <a:t> الذين يمتلكون أيضًا بنية داخلية خاصة بالإعلانات تجعلهم يعملون </a:t>
            </a:r>
            <a:r>
              <a:rPr lang="ar-EG" sz="2400" b="1" dirty="0"/>
              <a:t>كشبكات إعلانات </a:t>
            </a:r>
            <a:r>
              <a:rPr lang="ar-EG" sz="2400" dirty="0"/>
              <a:t>لأنها تسمح للمعلنين بشراء الإعلانات واستهداف الجماهير بشكل مباشر — كما تفعل </a:t>
            </a:r>
            <a:r>
              <a:rPr lang="en-US" sz="2400" dirty="0"/>
              <a:t>Meta Ads </a:t>
            </a:r>
            <a:r>
              <a:rPr lang="ar-EG" sz="2400" dirty="0"/>
              <a:t>أو </a:t>
            </a:r>
            <a:r>
              <a:rPr lang="en-US" sz="2400" dirty="0"/>
              <a:t>TikTok Ads </a:t>
            </a:r>
            <a:r>
              <a:rPr lang="ar-EG" sz="2400" dirty="0"/>
              <a:t>أو </a:t>
            </a:r>
            <a:r>
              <a:rPr lang="en-US" sz="2400" dirty="0"/>
              <a:t>X Ads</a:t>
            </a:r>
            <a:r>
              <a:rPr lang="ar-EG" sz="2400" dirty="0"/>
              <a:t>. </a:t>
            </a:r>
            <a:endParaRPr lang="ar-EG" sz="2400" b="1" dirty="0"/>
          </a:p>
        </p:txBody>
      </p:sp>
      <p:sp>
        <p:nvSpPr>
          <p:cNvPr id="2" name="Rectangle 1">
            <a:extLst>
              <a:ext uri="{FF2B5EF4-FFF2-40B4-BE49-F238E27FC236}">
                <a16:creationId xmlns:a16="http://schemas.microsoft.com/office/drawing/2014/main" id="{5E36FFA1-18D8-984D-EBD5-2D7E83DDE60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29807E01-DA94-3484-6A7D-0FC387935D79}"/>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sp>
        <p:nvSpPr>
          <p:cNvPr id="4" name="Oval 3">
            <a:extLst>
              <a:ext uri="{FF2B5EF4-FFF2-40B4-BE49-F238E27FC236}">
                <a16:creationId xmlns:a16="http://schemas.microsoft.com/office/drawing/2014/main" id="{1A8C861D-AFE7-93D8-3713-52A6CB76EB3A}"/>
              </a:ext>
            </a:extLst>
          </p:cNvPr>
          <p:cNvSpPr/>
          <p:nvPr/>
        </p:nvSpPr>
        <p:spPr>
          <a:xfrm>
            <a:off x="7493331" y="2256315"/>
            <a:ext cx="3823854" cy="831272"/>
          </a:xfrm>
          <a:prstGeom prst="ellipse">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b="1" dirty="0"/>
              <a:t>الناشرون </a:t>
            </a:r>
            <a:r>
              <a:rPr lang="en-US" b="1" dirty="0"/>
              <a:t>Publishers</a:t>
            </a:r>
            <a:endParaRPr lang="ar-EG" dirty="0"/>
          </a:p>
        </p:txBody>
      </p:sp>
      <p:sp>
        <p:nvSpPr>
          <p:cNvPr id="5" name="Oval 4">
            <a:extLst>
              <a:ext uri="{FF2B5EF4-FFF2-40B4-BE49-F238E27FC236}">
                <a16:creationId xmlns:a16="http://schemas.microsoft.com/office/drawing/2014/main" id="{25C37F67-7ECE-7FEB-5B99-1FAA218DEE16}"/>
              </a:ext>
            </a:extLst>
          </p:cNvPr>
          <p:cNvSpPr/>
          <p:nvPr/>
        </p:nvSpPr>
        <p:spPr>
          <a:xfrm>
            <a:off x="874816" y="2256315"/>
            <a:ext cx="3823854" cy="831272"/>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b="1"/>
              <a:t>شبكات الإعلانات </a:t>
            </a:r>
            <a:r>
              <a:rPr lang="en-US" b="1"/>
              <a:t>Ad Networks</a:t>
            </a:r>
            <a:endParaRPr lang="ar-EG"/>
          </a:p>
        </p:txBody>
      </p:sp>
    </p:spTree>
    <p:extLst>
      <p:ext uri="{BB962C8B-B14F-4D97-AF65-F5344CB8AC3E}">
        <p14:creationId xmlns:p14="http://schemas.microsoft.com/office/powerpoint/2010/main" val="42587942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F8F94-B713-E1F6-DF3D-1BB5D4C0D7E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12006D2-2FD3-7074-7F14-840BA883E95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B8F7E6-22C1-C120-4F0F-F50D078A0C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C63DE65-F71B-5531-61F2-7664A45B2CD6}"/>
              </a:ext>
            </a:extLst>
          </p:cNvPr>
          <p:cNvSpPr txBox="1"/>
          <p:nvPr/>
        </p:nvSpPr>
        <p:spPr>
          <a:xfrm>
            <a:off x="520700" y="1599357"/>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تتكوّن منظومة الإعلان عبر الأجهزة المحمولة من مجموعة من الفاعلين الرئيسيين، من أبرزهم:</a:t>
            </a:r>
          </a:p>
          <a:p>
            <a:pPr algn="just" rtl="1">
              <a:lnSpc>
                <a:spcPct val="150000"/>
              </a:lnSpc>
            </a:pPr>
            <a:r>
              <a:rPr lang="ar-EG" sz="2400" b="1" dirty="0"/>
              <a:t>4- شبكات الوسائط الخاصة بالتجزئة: </a:t>
            </a:r>
            <a:r>
              <a:rPr lang="ar-EG" sz="2400" dirty="0"/>
              <a:t>وهي شبكات وسائط مملوكة من قبل شركات البيع بالتجزئة وتُستخدم لعرض الإعلانات داخل قنواتها الخاصة.</a:t>
            </a:r>
          </a:p>
          <a:p>
            <a:pPr algn="just" rtl="1">
              <a:lnSpc>
                <a:spcPct val="150000"/>
              </a:lnSpc>
            </a:pPr>
            <a:r>
              <a:rPr lang="ar-EG" sz="2400" dirty="0"/>
              <a:t>مثل </a:t>
            </a:r>
            <a:r>
              <a:rPr lang="en-US" sz="2400" dirty="0"/>
              <a:t>Amazon Ads</a:t>
            </a:r>
            <a:r>
              <a:rPr lang="ar-EG" sz="2400" dirty="0"/>
              <a:t> التي تعد أشهر وأكبر شبكة وسائط تجزئة في العالم. حيث تتيح أمازون للعلامات التجارية عرض إعلاناتها داخل موقع </a:t>
            </a:r>
            <a:r>
              <a:rPr lang="en-US" sz="2400" dirty="0"/>
              <a:t>Amazon.com </a:t>
            </a:r>
            <a:r>
              <a:rPr lang="ar-EG" sz="2400" dirty="0"/>
              <a:t> وتطبيقه. </a:t>
            </a:r>
          </a:p>
        </p:txBody>
      </p:sp>
      <p:sp>
        <p:nvSpPr>
          <p:cNvPr id="2" name="Rectangle 1">
            <a:extLst>
              <a:ext uri="{FF2B5EF4-FFF2-40B4-BE49-F238E27FC236}">
                <a16:creationId xmlns:a16="http://schemas.microsoft.com/office/drawing/2014/main" id="{9C9B8FC6-A5DF-E78F-9B3F-EC1E3B4C0DC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A9A82C37-4010-FB03-EFA4-25539652BC39}"/>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spTree>
    <p:extLst>
      <p:ext uri="{BB962C8B-B14F-4D97-AF65-F5344CB8AC3E}">
        <p14:creationId xmlns:p14="http://schemas.microsoft.com/office/powerpoint/2010/main" val="201360225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A19A3-1592-A046-92B0-B602FD9ECE3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2E737E7-5CC9-BA36-888B-02E35C9E50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755129-0A86-54F3-70BA-18B476222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6AC2CE8-663D-A91E-AF3E-2A8DBE9904EC}"/>
              </a:ext>
            </a:extLst>
          </p:cNvPr>
          <p:cNvSpPr txBox="1"/>
          <p:nvPr/>
        </p:nvSpPr>
        <p:spPr>
          <a:xfrm>
            <a:off x="520700" y="1599357"/>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تتكوّن منظومة الإعلان عبر الأجهزة المحمولة من مجموعة من الفاعلين الرئيسيين، من أبرزهم:</a:t>
            </a:r>
          </a:p>
          <a:p>
            <a:pPr algn="just" rtl="1">
              <a:lnSpc>
                <a:spcPct val="150000"/>
              </a:lnSpc>
            </a:pPr>
            <a:r>
              <a:rPr lang="ar-EG" sz="2400" b="1" dirty="0"/>
              <a:t>5- الوكالات الإعلانية </a:t>
            </a:r>
            <a:r>
              <a:rPr lang="en-US" sz="2400" b="1" dirty="0"/>
              <a:t>Advertising Agencies</a:t>
            </a:r>
            <a:r>
              <a:rPr lang="ar-EG" sz="2400" b="1" dirty="0"/>
              <a:t>: </a:t>
            </a:r>
            <a:r>
              <a:rPr lang="ar-EG" sz="2400" dirty="0"/>
              <a:t>هي مؤسسات متخصصة تقدم خدمات إبداعية واستراتيجية شاملة تتضمن تصميم الإعلانات، وتخطيط الوسائط، وإدارة الحملات التسويقية عبر الأجهزة المحمولة.</a:t>
            </a:r>
          </a:p>
          <a:p>
            <a:pPr algn="just" rtl="1">
              <a:lnSpc>
                <a:spcPct val="150000"/>
              </a:lnSpc>
            </a:pPr>
            <a:r>
              <a:rPr lang="ar-EG" sz="2400" dirty="0"/>
              <a:t>مثل شركة </a:t>
            </a:r>
            <a:r>
              <a:rPr lang="en-US" sz="2400" dirty="0"/>
              <a:t>Hug Digital </a:t>
            </a:r>
            <a:endParaRPr lang="ar-EG" sz="2400" dirty="0"/>
          </a:p>
          <a:p>
            <a:pPr algn="just" rtl="1">
              <a:lnSpc>
                <a:spcPct val="150000"/>
              </a:lnSpc>
            </a:pPr>
            <a:r>
              <a:rPr lang="en-US" sz="2400" dirty="0">
                <a:hlinkClick r:id="rId3"/>
              </a:rPr>
              <a:t>https://www.linkedin.com/company/hug-digital/</a:t>
            </a:r>
            <a:endParaRPr lang="ar-EG" sz="2400" dirty="0"/>
          </a:p>
          <a:p>
            <a:pPr algn="just" rtl="1">
              <a:lnSpc>
                <a:spcPct val="150000"/>
              </a:lnSpc>
            </a:pPr>
            <a:r>
              <a:rPr lang="ar-EG" sz="2400" dirty="0"/>
              <a:t>تُعد من أبرز الوكالات الرقمية في المنطقة العربية، تأسست في دبي عام 2010، ثم استحوذت عليها مجموعة</a:t>
            </a:r>
            <a:r>
              <a:rPr lang="en-US" sz="2400" dirty="0"/>
              <a:t>Grey Group </a:t>
            </a:r>
            <a:r>
              <a:rPr lang="ar-EG" sz="2400" dirty="0"/>
              <a:t> العالمية. تقدم خدمات متكاملة تشمل التسويق عبر الهواتف المحمولة، إدارة المحتوى، وغيرها. </a:t>
            </a:r>
          </a:p>
        </p:txBody>
      </p:sp>
      <p:sp>
        <p:nvSpPr>
          <p:cNvPr id="2" name="Rectangle 1">
            <a:extLst>
              <a:ext uri="{FF2B5EF4-FFF2-40B4-BE49-F238E27FC236}">
                <a16:creationId xmlns:a16="http://schemas.microsoft.com/office/drawing/2014/main" id="{FCC2596D-2992-62AC-D121-5F1E12D1F01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31363E57-ED63-A259-EDD6-C09DF9F3C149}"/>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spTree>
    <p:extLst>
      <p:ext uri="{BB962C8B-B14F-4D97-AF65-F5344CB8AC3E}">
        <p14:creationId xmlns:p14="http://schemas.microsoft.com/office/powerpoint/2010/main" val="109349763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C076C-8E90-A148-5D67-C508EF4694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DF43CAF-D2DB-447B-931C-05C86648099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561587-FD03-2EFE-1A43-0E9D5A18F2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0C4C842-F283-C7CA-7F5C-558DC6931CCF}"/>
              </a:ext>
            </a:extLst>
          </p:cNvPr>
          <p:cNvSpPr txBox="1"/>
          <p:nvPr/>
        </p:nvSpPr>
        <p:spPr>
          <a:xfrm>
            <a:off x="520700" y="1599357"/>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تتكوّن منظومة الإعلان عبر الأجهزة المحمولة من مجموعة من الفاعلين الرئيسيين، من أبرزهم:</a:t>
            </a:r>
          </a:p>
          <a:p>
            <a:pPr algn="just" rtl="1">
              <a:lnSpc>
                <a:spcPct val="150000"/>
              </a:lnSpc>
            </a:pPr>
            <a:r>
              <a:rPr lang="ar-EG" sz="2400" b="1" dirty="0"/>
              <a:t>6- مزودو البيانات </a:t>
            </a:r>
            <a:r>
              <a:rPr lang="en-US" sz="2400" b="1" dirty="0"/>
              <a:t>Data Providers</a:t>
            </a:r>
            <a:r>
              <a:rPr lang="ar-EG" sz="2400" b="1" dirty="0"/>
              <a:t>: </a:t>
            </a:r>
            <a:r>
              <a:rPr lang="ar-EG" sz="2400" dirty="0"/>
              <a:t>يمثل مزودو البيانات ركيزة أساسية في المنظومة الإعلانية الحديثة، إذ يقدمون بيانات متعمقة عن الخصائص الديموغرافية والسلوكية للجماهير، إلى جانب تحليل اتجاهات السوق. وتُستخدم هذه البيانات لدعم دقة الاستهداف، وتحسين أداء الحملات، وتتبع النتائج عبر الوقت.</a:t>
            </a:r>
          </a:p>
          <a:p>
            <a:pPr algn="r" rtl="1">
              <a:lnSpc>
                <a:spcPct val="150000"/>
              </a:lnSpc>
            </a:pPr>
            <a:r>
              <a:rPr lang="ar-EG" sz="2400" b="1" dirty="0"/>
              <a:t>مثال: </a:t>
            </a:r>
            <a:r>
              <a:rPr lang="en-US" sz="2400" b="1" dirty="0"/>
              <a:t>Acxiom</a:t>
            </a:r>
            <a:r>
              <a:rPr lang="ar-EG" sz="2400" b="1" dirty="0"/>
              <a:t> (</a:t>
            </a:r>
            <a:r>
              <a:rPr lang="en-US" sz="2400" b="1" dirty="0"/>
              <a:t>We put your data to work</a:t>
            </a:r>
            <a:r>
              <a:rPr lang="ar-EG" sz="2400" b="1" dirty="0"/>
              <a:t>)</a:t>
            </a:r>
            <a:endParaRPr lang="en-US" sz="2400" b="1" dirty="0"/>
          </a:p>
          <a:p>
            <a:pPr algn="r" rtl="1">
              <a:lnSpc>
                <a:spcPct val="150000"/>
              </a:lnSpc>
            </a:pPr>
            <a:r>
              <a:rPr lang="ar-EG" sz="2400" dirty="0"/>
              <a:t>توفر حلولاً متقدمة في </a:t>
            </a:r>
            <a:r>
              <a:rPr lang="ar-EG" sz="2400" b="1" dirty="0"/>
              <a:t>إدارة هوية المستهلكين</a:t>
            </a:r>
            <a:r>
              <a:rPr lang="en-US" sz="2400" b="1" dirty="0"/>
              <a:t>Identity Management</a:t>
            </a:r>
            <a:r>
              <a:rPr lang="en-US" sz="2400" dirty="0"/>
              <a:t> </a:t>
            </a:r>
            <a:r>
              <a:rPr lang="ar-EG" sz="2400" dirty="0"/>
              <a:t> ودمج البيانات من مصادر متعددة لإنشاء "ملف موحد للمستخدم" </a:t>
            </a:r>
            <a:r>
              <a:rPr lang="en-US" sz="2400" dirty="0"/>
              <a:t>Unified Customer Profile</a:t>
            </a:r>
            <a:r>
              <a:rPr lang="ar-EG" sz="2400" dirty="0"/>
              <a:t>. </a:t>
            </a:r>
            <a:br>
              <a:rPr lang="en-US" sz="2400" dirty="0"/>
            </a:br>
            <a:r>
              <a:rPr lang="ar-EG" sz="2400" dirty="0"/>
              <a:t>تُستخدم هذه الملفات لتخصيص الإعلانات عبر القنوات الرقمية والمحمولة.</a:t>
            </a:r>
          </a:p>
          <a:p>
            <a:pPr algn="just" rtl="1">
              <a:lnSpc>
                <a:spcPct val="150000"/>
              </a:lnSpc>
            </a:pPr>
            <a:endParaRPr lang="ar-EG" sz="2400" dirty="0"/>
          </a:p>
        </p:txBody>
      </p:sp>
      <p:sp>
        <p:nvSpPr>
          <p:cNvPr id="2" name="Rectangle 1">
            <a:extLst>
              <a:ext uri="{FF2B5EF4-FFF2-40B4-BE49-F238E27FC236}">
                <a16:creationId xmlns:a16="http://schemas.microsoft.com/office/drawing/2014/main" id="{29279A2A-7FE0-05E0-7B5C-E2120196424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D3024A9E-55A8-1D4C-F99F-EA0B7CA0C1B5}"/>
              </a:ext>
            </a:extLst>
          </p:cNvPr>
          <p:cNvSpPr txBox="1"/>
          <p:nvPr/>
        </p:nvSpPr>
        <p:spPr>
          <a:xfrm>
            <a:off x="3847605" y="894259"/>
            <a:ext cx="782369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منظومة الإعلان عبر الأجهزة المحمولة والأطراف الفاعلة فيها</a:t>
            </a:r>
            <a:endParaRPr lang="ar-EG" sz="2800" dirty="0"/>
          </a:p>
        </p:txBody>
      </p:sp>
      <p:pic>
        <p:nvPicPr>
          <p:cNvPr id="1026" name="Picture 2" descr="‪Introducing the Acxiom Salesforce Practice - Acxiom Salesforce Practice‬‏">
            <a:extLst>
              <a:ext uri="{FF2B5EF4-FFF2-40B4-BE49-F238E27FC236}">
                <a16:creationId xmlns:a16="http://schemas.microsoft.com/office/drawing/2014/main" id="{80BC7106-E0C6-63DF-3461-EABDF62BF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5028040"/>
            <a:ext cx="2886075" cy="1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055390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7F45F-F64C-564C-F349-9847D01CE5A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7B561D1-8B01-8422-8D22-794EAE8E5DE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FEDA18E-B542-547B-F390-8994FEDA8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702E76C-BA8A-ADFA-3770-2AA8901B8614}"/>
              </a:ext>
            </a:extLst>
          </p:cNvPr>
          <p:cNvSpPr txBox="1"/>
          <p:nvPr/>
        </p:nvSpPr>
        <p:spPr>
          <a:xfrm>
            <a:off x="520700" y="1599357"/>
            <a:ext cx="11150600" cy="168584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إن تجربة الإعلان الفعالة هي تلك التي تحقق قيمة مزدوجة للطرفين؛ فهي من جهة تقدم للمستخدم محتوى ذا صلة وسياق مناسب وتجربة تفاعلية ممتعة، ومن جهة أخرى تساعد المُعلن في تحقيق أهدافه التسويقية مثل تعزيز الوعي بالعلامة التجارية أو زيادة معدلات التحويل والشراء. </a:t>
            </a:r>
          </a:p>
        </p:txBody>
      </p:sp>
      <p:sp>
        <p:nvSpPr>
          <p:cNvPr id="2" name="Rectangle 1">
            <a:extLst>
              <a:ext uri="{FF2B5EF4-FFF2-40B4-BE49-F238E27FC236}">
                <a16:creationId xmlns:a16="http://schemas.microsoft.com/office/drawing/2014/main" id="{081F47D3-C3C9-9F44-70D6-66E3A270DD0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0BD2AA3D-F1F6-8802-46AA-D39ECDB0072A}"/>
              </a:ext>
            </a:extLst>
          </p:cNvPr>
          <p:cNvSpPr txBox="1"/>
          <p:nvPr/>
        </p:nvSpPr>
        <p:spPr>
          <a:xfrm>
            <a:off x="6096000" y="894259"/>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24146339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673ED-1F08-503D-A682-7F0721E6C3F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4E3664-A712-BF5F-44E5-0F5AA8770ED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DFA6C1C-3621-CD2F-2CC2-4C660F2234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94BAFDA-B38E-9538-1A93-BBE5D7EA5CA9}"/>
              </a:ext>
            </a:extLst>
          </p:cNvPr>
          <p:cNvSpPr txBox="1"/>
          <p:nvPr/>
        </p:nvSpPr>
        <p:spPr>
          <a:xfrm>
            <a:off x="520700" y="1599357"/>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تعبر أنواع الإعلان عبر الهاتف المحمول عن مجموعة الأطر والأساليب المنظمة التي يتم من خلالها عرض الإعلانات على الأجهزة الذكية مثل الهواتف المحمولة والأجهزة اللوحية. وتحدد هذه الأنواع الطريقة التي تعرض بها الإعلانات بصريًا، وآليات التفاعل مع المستخدمين سواء داخل التطبيقات أو على المواقع الإلكترونية أو في بيئات رقمية أخرى.</a:t>
            </a:r>
          </a:p>
          <a:p>
            <a:pPr algn="just" rtl="1">
              <a:lnSpc>
                <a:spcPct val="150000"/>
              </a:lnSpc>
            </a:pPr>
            <a:r>
              <a:rPr lang="ar-EG" sz="2400" dirty="0"/>
              <a:t>وتتولى منظمات متخصصة، مثل مكتب الإعلان التفاعلي </a:t>
            </a:r>
            <a:r>
              <a:rPr lang="en-US" sz="2400" dirty="0"/>
              <a:t>IAB </a:t>
            </a:r>
            <a:r>
              <a:rPr lang="ar-EG" sz="2400" dirty="0"/>
              <a:t> (في الولايات المتحدة)، وضع المعايير والإرشادات وأفضل الممارسات التي تنظم هذه الصناعة، بما في ذلك تحديد المقاييس المناسبة لوحدات الإعلانات الرقمية التي تضمن توافقها وجودتها عبر مختلف المنصات.</a:t>
            </a:r>
          </a:p>
          <a:p>
            <a:pPr algn="just" rtl="1">
              <a:lnSpc>
                <a:spcPct val="150000"/>
              </a:lnSpc>
            </a:pPr>
            <a:r>
              <a:rPr lang="en-US" sz="2400" dirty="0">
                <a:hlinkClick r:id="rId3"/>
              </a:rPr>
              <a:t>IAB - Standards and Guidelines</a:t>
            </a:r>
            <a:r>
              <a:rPr lang="en-US" sz="2400" dirty="0"/>
              <a:t> </a:t>
            </a:r>
            <a:endParaRPr lang="ar-EG" sz="2400" dirty="0"/>
          </a:p>
        </p:txBody>
      </p:sp>
      <p:sp>
        <p:nvSpPr>
          <p:cNvPr id="2" name="Rectangle 1">
            <a:extLst>
              <a:ext uri="{FF2B5EF4-FFF2-40B4-BE49-F238E27FC236}">
                <a16:creationId xmlns:a16="http://schemas.microsoft.com/office/drawing/2014/main" id="{A0FE0B7F-4A8E-F7A9-B3E9-FB9D14CD489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7A6DCB1F-C5B9-1F85-9C0C-08D1E9D21536}"/>
              </a:ext>
            </a:extLst>
          </p:cNvPr>
          <p:cNvSpPr txBox="1"/>
          <p:nvPr/>
        </p:nvSpPr>
        <p:spPr>
          <a:xfrm>
            <a:off x="6096000" y="894259"/>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58492704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38BA4-C0E2-CF94-5C4C-1791E91971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048AED2-82F4-AEB2-C0AA-73BB47F9847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7A7D2C-19FB-228F-C326-B368453A5F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B73DDB9-7C41-83FC-E59D-CAF44ABF0F5D}"/>
              </a:ext>
            </a:extLst>
          </p:cNvPr>
          <p:cNvSpPr txBox="1"/>
          <p:nvPr/>
        </p:nvSpPr>
        <p:spPr>
          <a:xfrm>
            <a:off x="520700" y="1480604"/>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r" rtl="1">
              <a:lnSpc>
                <a:spcPct val="150000"/>
              </a:lnSpc>
            </a:pPr>
            <a:r>
              <a:rPr lang="ar-EG" sz="2400" dirty="0"/>
              <a:t>تتنوع صيغ الإعلانات المستخدمة في التسويق عبر الأجهزة المحمولة وفقًا لطبيعة الوسيط الإعلاني وآلية عرض المحتوى. ومن أبرز هذه الصيغ ما يلي:</a:t>
            </a:r>
          </a:p>
          <a:p>
            <a:pPr algn="r" rtl="1">
              <a:lnSpc>
                <a:spcPct val="150000"/>
              </a:lnSpc>
            </a:pPr>
            <a:r>
              <a:rPr lang="ar-EG" sz="2400" b="1" dirty="0"/>
              <a:t>أولًا: إعلانات العرض </a:t>
            </a:r>
            <a:r>
              <a:rPr lang="en-US" sz="2400" b="1" dirty="0"/>
              <a:t>Display Ads</a:t>
            </a:r>
            <a:br>
              <a:rPr lang="en-US" sz="2400" dirty="0"/>
            </a:br>
            <a:r>
              <a:rPr lang="ar-EG" sz="2400" dirty="0"/>
              <a:t>تعد إعلانات العرض من أكثر أشكال الإعلان شيوعًا في التطبيقات والمواقع الإلكترونية المحمولة، حيث تعتمد على صور ثابتة أو متحركة توضع ضمن واجهات الاستخدام بهدف جذب انتباه المستخدم. وتندرج ضمن هذه الفئة نوعان رئيسيان:</a:t>
            </a:r>
          </a:p>
          <a:p>
            <a:pPr algn="r" rtl="1">
              <a:lnSpc>
                <a:spcPct val="150000"/>
              </a:lnSpc>
            </a:pPr>
            <a:r>
              <a:rPr lang="ar-EG" sz="2400" b="1" dirty="0"/>
              <a:t>إعلانات البانر </a:t>
            </a:r>
            <a:r>
              <a:rPr lang="en-US" sz="2400" b="1" dirty="0"/>
              <a:t>Banner Ads</a:t>
            </a:r>
          </a:p>
          <a:p>
            <a:pPr algn="r" rtl="1">
              <a:lnSpc>
                <a:spcPct val="150000"/>
              </a:lnSpc>
            </a:pPr>
            <a:r>
              <a:rPr lang="ar-EG" sz="2400" b="1" dirty="0"/>
              <a:t>الإعلانات البينية </a:t>
            </a:r>
            <a:r>
              <a:rPr lang="en-US" sz="2400" b="1" dirty="0"/>
              <a:t>Interstitial Ads</a:t>
            </a:r>
            <a:endParaRPr lang="ar-EG" sz="2400" dirty="0"/>
          </a:p>
        </p:txBody>
      </p:sp>
      <p:sp>
        <p:nvSpPr>
          <p:cNvPr id="2" name="Rectangle 1">
            <a:extLst>
              <a:ext uri="{FF2B5EF4-FFF2-40B4-BE49-F238E27FC236}">
                <a16:creationId xmlns:a16="http://schemas.microsoft.com/office/drawing/2014/main" id="{9C3FC2B2-F226-BE8C-353A-31D26603886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75D1D259-26FD-1E7F-490E-088B568A1DBD}"/>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77375096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D40AA-2A31-30EE-FDE9-36C077A655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ED40BF3-CB27-E255-19D7-32B3C8A4029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5736E52-A82D-B8F4-6507-AF45914193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D2BEA6B-6780-B5E1-40DC-430CD2DA1238}"/>
              </a:ext>
            </a:extLst>
          </p:cNvPr>
          <p:cNvSpPr txBox="1"/>
          <p:nvPr/>
        </p:nvSpPr>
        <p:spPr>
          <a:xfrm>
            <a:off x="520700" y="1480604"/>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r" rtl="1">
              <a:lnSpc>
                <a:spcPct val="150000"/>
              </a:lnSpc>
            </a:pPr>
            <a:r>
              <a:rPr lang="ar-EG" sz="2400" b="1" dirty="0"/>
              <a:t>أولًا: إعلانات العرض </a:t>
            </a:r>
            <a:r>
              <a:rPr lang="en-US" sz="2400" b="1" dirty="0"/>
              <a:t>Display Ads</a:t>
            </a:r>
          </a:p>
          <a:p>
            <a:pPr marL="342900" indent="-342900" algn="r" rtl="1">
              <a:lnSpc>
                <a:spcPct val="150000"/>
              </a:lnSpc>
              <a:buFont typeface="Arial" panose="020B0604020202020204" pitchFamily="34" charset="0"/>
              <a:buChar char="•"/>
            </a:pPr>
            <a:r>
              <a:rPr lang="ar-EG" sz="2400" b="1" dirty="0"/>
              <a:t>إعلانات البانر </a:t>
            </a:r>
            <a:r>
              <a:rPr lang="en-US" sz="2400" b="1" dirty="0"/>
              <a:t>Banner Ads</a:t>
            </a:r>
            <a:r>
              <a:rPr lang="ar-EG" sz="2400" dirty="0"/>
              <a:t>: وهي إعلانات تعرض عادة في مناطق محددة من واجهات التطبيقات أو المواقع، مثل رأس الصفحة أو تذييلها أو الجانبين الأيمن والأيسر. قد تكون الإعلانات ثابتة أو متحركة، وغالبًا ما تُستخدم لزيادة الوعي بالعلامة التجارية من خلال التكرار البصري المستمر.</a:t>
            </a:r>
          </a:p>
          <a:p>
            <a:pPr marL="342900" indent="-342900" algn="r" rtl="1">
              <a:lnSpc>
                <a:spcPct val="150000"/>
              </a:lnSpc>
              <a:buFont typeface="Arial" panose="020B0604020202020204" pitchFamily="34" charset="0"/>
              <a:buChar char="•"/>
            </a:pPr>
            <a:r>
              <a:rPr lang="ar-EG" sz="2400" b="1" dirty="0"/>
              <a:t>الإعلانات البينية </a:t>
            </a:r>
            <a:r>
              <a:rPr lang="en-US" sz="2400" b="1" dirty="0"/>
              <a:t>Interstitial Ads</a:t>
            </a:r>
            <a:r>
              <a:rPr lang="ar-EG" sz="2400" b="1" dirty="0"/>
              <a:t>: </a:t>
            </a:r>
            <a:r>
              <a:rPr lang="ar-EG" sz="2400" dirty="0"/>
              <a:t>وهي إعلانات تُعرض على كامل الشاشة أثناء الانتقال بين أجزاء المحتوى أو أثناء تحميل الصفحات. وتُستخدم هذه الصيغة في الغالب ضمن الألعاب أو التطبيقات التي تتضمن مراحل متتابعة، حيث تمنح الإعلان حضورًا قويًا ومؤقتًا قبل استئناف تجربة المستخدم.</a:t>
            </a:r>
          </a:p>
        </p:txBody>
      </p:sp>
      <p:sp>
        <p:nvSpPr>
          <p:cNvPr id="2" name="Rectangle 1">
            <a:extLst>
              <a:ext uri="{FF2B5EF4-FFF2-40B4-BE49-F238E27FC236}">
                <a16:creationId xmlns:a16="http://schemas.microsoft.com/office/drawing/2014/main" id="{F4C6525D-02A7-B35D-7584-12024222E94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C4E785E5-C3A8-92CD-15E6-D3B2C889D81C}"/>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36734657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A6726-10E9-BB33-CC3C-FDEF3B5B2C8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D208DC8-875E-59D0-C570-94925BD4E67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A1AA53-76F6-A09C-E0AD-8DEA50B0AA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30270100-0077-5067-F0C3-A9440FD5EB5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979BDF97-3512-4EB0-BFCC-BBAF9F1745E6}"/>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1026" name="Picture 2" descr="Interstitial Ads vs Banner Ads: Which Yields Better Revenue? - VDO.AI Blogs">
            <a:extLst>
              <a:ext uri="{FF2B5EF4-FFF2-40B4-BE49-F238E27FC236}">
                <a16:creationId xmlns:a16="http://schemas.microsoft.com/office/drawing/2014/main" id="{E8AB6955-B98D-1882-BBF2-F4806756DB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408507"/>
            <a:ext cx="9753600" cy="510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020852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BE474-051A-A7A8-327D-6DFE861FF40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DFF219C-77BE-4D43-C58C-0D0C2A8BA9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F923EC-748B-AFFD-957C-D24F9E6237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3D69D1B-5A9C-9EFB-B25E-146F5E7B9C5F}"/>
              </a:ext>
            </a:extLst>
          </p:cNvPr>
          <p:cNvSpPr txBox="1"/>
          <p:nvPr/>
        </p:nvSpPr>
        <p:spPr>
          <a:xfrm>
            <a:off x="520700" y="1480604"/>
            <a:ext cx="11150600" cy="446705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r" rtl="1">
              <a:lnSpc>
                <a:spcPct val="150000"/>
              </a:lnSpc>
            </a:pPr>
            <a:r>
              <a:rPr lang="ar-EG" sz="2400" b="1" dirty="0"/>
              <a:t>ثانياً: إعلانات الفيديو </a:t>
            </a:r>
            <a:r>
              <a:rPr lang="en-US" sz="2400" b="1" dirty="0"/>
              <a:t>Video Ads</a:t>
            </a:r>
            <a:br>
              <a:rPr lang="en-US" sz="2400" dirty="0"/>
            </a:br>
            <a:r>
              <a:rPr lang="ar-EG" sz="2400" dirty="0"/>
              <a:t>هي مقاطع ترويجية بصيغة الفيديو تعرض قبل أو أثناء أو بعد محتوى الفيديو، أو تعرض بشكل مستقل عن المحتوى الرئيسي.</a:t>
            </a:r>
          </a:p>
          <a:p>
            <a:pPr algn="r" rtl="1">
              <a:lnSpc>
                <a:spcPct val="150000"/>
              </a:lnSpc>
            </a:pPr>
            <a:r>
              <a:rPr lang="ar-EG" sz="2400" dirty="0"/>
              <a:t>وتندرج ضمن هذه الفئة عدة أنواع رئيسية:</a:t>
            </a:r>
          </a:p>
          <a:p>
            <a:pPr algn="r" rtl="1">
              <a:lnSpc>
                <a:spcPct val="150000"/>
              </a:lnSpc>
            </a:pPr>
            <a:r>
              <a:rPr lang="ar-SA" altLang="ar-EG" sz="2400" b="1" dirty="0">
                <a:solidFill>
                  <a:schemeClr val="tx1"/>
                </a:solidFill>
                <a:latin typeface="Arial" panose="020B0604020202020204" pitchFamily="34" charset="0"/>
              </a:rPr>
              <a:t>إعلانات الفيديو داخل البث</a:t>
            </a:r>
            <a:endParaRPr lang="ar-EG" altLang="ar-EG" sz="2400" b="1" dirty="0">
              <a:solidFill>
                <a:schemeClr val="tx1"/>
              </a:solidFill>
              <a:latin typeface="Arial" panose="020B0604020202020204" pitchFamily="34" charset="0"/>
            </a:endParaRPr>
          </a:p>
          <a:p>
            <a:pPr algn="r" rtl="1">
              <a:lnSpc>
                <a:spcPct val="150000"/>
              </a:lnSpc>
            </a:pPr>
            <a:r>
              <a:rPr lang="ar-SA" altLang="ar-EG" sz="2400" b="1" dirty="0">
                <a:solidFill>
                  <a:schemeClr val="tx1"/>
                </a:solidFill>
                <a:latin typeface="Arial" panose="020B0604020202020204" pitchFamily="34" charset="0"/>
              </a:rPr>
              <a:t>إعلانات الفيديو خارج البث</a:t>
            </a:r>
            <a:endParaRPr lang="ar-EG" altLang="ar-EG" sz="2400" b="1" dirty="0">
              <a:solidFill>
                <a:schemeClr val="tx1"/>
              </a:solidFill>
              <a:latin typeface="Arial" panose="020B0604020202020204" pitchFamily="34" charset="0"/>
            </a:endParaRPr>
          </a:p>
          <a:p>
            <a:pPr algn="r" rtl="1">
              <a:lnSpc>
                <a:spcPct val="150000"/>
              </a:lnSpc>
            </a:pPr>
            <a:r>
              <a:rPr lang="ar-SA" altLang="ar-EG" sz="2400" b="1" dirty="0">
                <a:solidFill>
                  <a:schemeClr val="tx1"/>
                </a:solidFill>
                <a:latin typeface="Arial" panose="020B0604020202020204" pitchFamily="34" charset="0"/>
              </a:rPr>
              <a:t>إعلانات الفيديو بمكافأة</a:t>
            </a:r>
            <a:endParaRPr lang="en-US" sz="2400" b="1" dirty="0"/>
          </a:p>
        </p:txBody>
      </p:sp>
      <p:sp>
        <p:nvSpPr>
          <p:cNvPr id="2" name="Rectangle 1">
            <a:extLst>
              <a:ext uri="{FF2B5EF4-FFF2-40B4-BE49-F238E27FC236}">
                <a16:creationId xmlns:a16="http://schemas.microsoft.com/office/drawing/2014/main" id="{C49F1528-8D3B-4791-C7B7-604B8C6596A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95BFA276-3313-FB01-7650-5C45BAC2DCBC}"/>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45628667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0DD44-9091-249A-33B2-E7C77398A84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446ADA1-A116-708D-1DE8-37BC241FFF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915817A-1805-D3AC-4950-227BC0E9A0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AD820B8-3B30-3187-221C-04C77CDD3E28}"/>
              </a:ext>
            </a:extLst>
          </p:cNvPr>
          <p:cNvSpPr txBox="1"/>
          <p:nvPr/>
        </p:nvSpPr>
        <p:spPr>
          <a:xfrm>
            <a:off x="520700" y="1480604"/>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lvl="0" algn="r" rtl="1" eaLnBrk="0" fontAlgn="base" hangingPunct="0">
              <a:lnSpc>
                <a:spcPct val="150000"/>
              </a:lnSpc>
              <a:spcBef>
                <a:spcPct val="0"/>
              </a:spcBef>
              <a:spcAft>
                <a:spcPct val="0"/>
              </a:spcAft>
            </a:pPr>
            <a:r>
              <a:rPr lang="ar-EG" sz="2400" b="1" dirty="0"/>
              <a:t>ثانياً: إعلانات الفيديو </a:t>
            </a:r>
            <a:r>
              <a:rPr lang="en-US" sz="2400" b="1" dirty="0"/>
              <a:t>Video Ads</a:t>
            </a:r>
            <a:endParaRPr lang="ar-EG" sz="2400" b="1" dirty="0"/>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ar-EG" sz="2400" b="1" dirty="0">
                <a:solidFill>
                  <a:schemeClr val="tx1"/>
                </a:solidFill>
                <a:latin typeface="Arial" panose="020B0604020202020204" pitchFamily="34" charset="0"/>
              </a:rPr>
              <a:t>إعلانات الفيديو داخل البث</a:t>
            </a:r>
            <a:r>
              <a:rPr lang="ar-EG" altLang="ar-EG" sz="2400" b="1" dirty="0">
                <a:solidFill>
                  <a:schemeClr val="tx1"/>
                </a:solidFill>
                <a:latin typeface="Arial" panose="020B0604020202020204" pitchFamily="34" charset="0"/>
              </a:rPr>
              <a:t> (In-Stream Video Ads):</a:t>
            </a:r>
            <a:r>
              <a:rPr lang="ar-EG" altLang="ar-EG" sz="2400" dirty="0">
                <a:solidFill>
                  <a:schemeClr val="tx1"/>
                </a:solidFill>
                <a:latin typeface="Arial" panose="020B0604020202020204" pitchFamily="34" charset="0"/>
              </a:rPr>
              <a:t> </a:t>
            </a:r>
            <a:r>
              <a:rPr lang="ar-EG" sz="2400" dirty="0"/>
              <a:t>نوع من الإعلانات الرقمية التي تُدمج مباشرة في محتوى الفيديو المعروض عبر المنصات الإلكترونية، حيث يتم بثها قبل بداية المحتوى </a:t>
            </a:r>
            <a:r>
              <a:rPr lang="en-US" sz="2400" dirty="0"/>
              <a:t>Pre-Roll، </a:t>
            </a:r>
            <a:r>
              <a:rPr lang="ar-EG" sz="2400" dirty="0"/>
              <a:t>أو أثناء تشغيله </a:t>
            </a:r>
            <a:r>
              <a:rPr lang="en-US" sz="2400" dirty="0"/>
              <a:t>Mid-Roll، </a:t>
            </a:r>
            <a:r>
              <a:rPr lang="ar-EG" sz="2400" dirty="0"/>
              <a:t>أو بعد انتهائه </a:t>
            </a:r>
            <a:r>
              <a:rPr lang="en-US" sz="2400" dirty="0"/>
              <a:t>.Post-Roll</a:t>
            </a:r>
            <a:endParaRPr lang="en-US" sz="2400" dirty="0">
              <a:solidFill>
                <a:schemeClr val="tx1"/>
              </a:solidFill>
              <a:latin typeface="Arial" panose="020B0604020202020204" pitchFamily="34" charset="0"/>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ar-EG" sz="2400" b="1" dirty="0">
                <a:solidFill>
                  <a:schemeClr val="tx1"/>
                </a:solidFill>
                <a:latin typeface="Arial" panose="020B0604020202020204" pitchFamily="34" charset="0"/>
              </a:rPr>
              <a:t>إعلانات الفيديو خارج البث</a:t>
            </a:r>
            <a:r>
              <a:rPr lang="ar-EG" altLang="ar-EG" sz="2400" b="1" dirty="0">
                <a:solidFill>
                  <a:schemeClr val="tx1"/>
                </a:solidFill>
                <a:latin typeface="Arial" panose="020B0604020202020204" pitchFamily="34" charset="0"/>
              </a:rPr>
              <a:t> (Out-Stream Video Ads):</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تُعرض خارج مشغلات الفيديو التقليدية، مثل داخل المقالات</a:t>
            </a:r>
            <a:r>
              <a:rPr lang="ar-EG" altLang="ar-EG" sz="2400" dirty="0">
                <a:solidFill>
                  <a:schemeClr val="tx1"/>
                </a:solidFill>
                <a:latin typeface="Arial" panose="020B0604020202020204" pitchFamily="34" charset="0"/>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ar-EG" sz="2400" b="1" dirty="0">
                <a:solidFill>
                  <a:schemeClr val="tx1"/>
                </a:solidFill>
                <a:latin typeface="Arial" panose="020B0604020202020204" pitchFamily="34" charset="0"/>
              </a:rPr>
              <a:t>إعلانات الفيديو بمكافأة</a:t>
            </a:r>
            <a:r>
              <a:rPr lang="ar-EG" altLang="ar-EG" sz="2400" b="1" dirty="0">
                <a:solidFill>
                  <a:schemeClr val="tx1"/>
                </a:solidFill>
                <a:latin typeface="Arial" panose="020B0604020202020204" pitchFamily="34" charset="0"/>
              </a:rPr>
              <a:t> (Rewarded Video Ads):</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يحصل المستخدمون على مكافآت داخل التطبيق مقابل مشاهدة الإعلان بالكامل، وتُستخدم هذه الصيغة عادة في الألعاب المحمولة</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B4CDA198-7418-7E09-45E3-3F2BDE3AAF5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E0624CA8-15E1-586F-F793-653F319415E9}"/>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80593366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ADE2A-E311-EF67-8E1F-1B7377E239F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948CC54-680F-6E0F-C0EC-65901659C4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3CCF15-16CA-792A-C914-9D900DEAD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5CE6C19E-79FE-3D43-B584-19C8FF92C96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91774030-8BE4-6647-389A-B6FCBEC2F83A}"/>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5" name="Picture 4">
            <a:extLst>
              <a:ext uri="{FF2B5EF4-FFF2-40B4-BE49-F238E27FC236}">
                <a16:creationId xmlns:a16="http://schemas.microsoft.com/office/drawing/2014/main" id="{22A322EA-0C28-2B25-B505-BA8562724275}"/>
              </a:ext>
            </a:extLst>
          </p:cNvPr>
          <p:cNvPicPr>
            <a:picLocks noChangeAspect="1"/>
          </p:cNvPicPr>
          <p:nvPr/>
        </p:nvPicPr>
        <p:blipFill>
          <a:blip r:embed="rId3"/>
          <a:stretch>
            <a:fillRect/>
          </a:stretch>
        </p:blipFill>
        <p:spPr>
          <a:xfrm>
            <a:off x="6355443" y="1409353"/>
            <a:ext cx="5575300" cy="2009775"/>
          </a:xfrm>
          <a:prstGeom prst="rect">
            <a:avLst/>
          </a:prstGeom>
        </p:spPr>
      </p:pic>
      <p:pic>
        <p:nvPicPr>
          <p:cNvPr id="3076" name="Picture 4" descr="Can 'Out-Stream' Video Ads Help Save Mobile Advertising? - WSJ">
            <a:extLst>
              <a:ext uri="{FF2B5EF4-FFF2-40B4-BE49-F238E27FC236}">
                <a16:creationId xmlns:a16="http://schemas.microsoft.com/office/drawing/2014/main" id="{6B380C8A-FD0A-C01A-A253-A9DAB92A14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1260" y="3276415"/>
            <a:ext cx="3419475" cy="22764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ewarded Video Ads: Statistics &amp; Best Practices">
            <a:extLst>
              <a:ext uri="{FF2B5EF4-FFF2-40B4-BE49-F238E27FC236}">
                <a16:creationId xmlns:a16="http://schemas.microsoft.com/office/drawing/2014/main" id="{30316AB6-142C-CBE6-B202-7D42E6F7937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691" t="10336" r="10763" b="10185"/>
          <a:stretch>
            <a:fillRect/>
          </a:stretch>
        </p:blipFill>
        <p:spPr bwMode="auto">
          <a:xfrm>
            <a:off x="-16081" y="4115391"/>
            <a:ext cx="4196195" cy="2514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03683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6"/>
                                        </p:tgtEl>
                                        <p:attrNameLst>
                                          <p:attrName>style.visibility</p:attrName>
                                        </p:attrNameLst>
                                      </p:cBhvr>
                                      <p:to>
                                        <p:strVal val="visible"/>
                                      </p:to>
                                    </p:set>
                                    <p:anim calcmode="lin" valueType="num">
                                      <p:cBhvr additive="base">
                                        <p:cTn id="13" dur="500" fill="hold"/>
                                        <p:tgtEl>
                                          <p:spTgt spid="3076"/>
                                        </p:tgtEl>
                                        <p:attrNameLst>
                                          <p:attrName>ppt_x</p:attrName>
                                        </p:attrNameLst>
                                      </p:cBhvr>
                                      <p:tavLst>
                                        <p:tav tm="0">
                                          <p:val>
                                            <p:strVal val="#ppt_x"/>
                                          </p:val>
                                        </p:tav>
                                        <p:tav tm="100000">
                                          <p:val>
                                            <p:strVal val="#ppt_x"/>
                                          </p:val>
                                        </p:tav>
                                      </p:tavLst>
                                    </p:anim>
                                    <p:anim calcmode="lin" valueType="num">
                                      <p:cBhvr additive="base">
                                        <p:cTn id="14"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78"/>
                                        </p:tgtEl>
                                        <p:attrNameLst>
                                          <p:attrName>style.visibility</p:attrName>
                                        </p:attrNameLst>
                                      </p:cBhvr>
                                      <p:to>
                                        <p:strVal val="visible"/>
                                      </p:to>
                                    </p:set>
                                    <p:anim calcmode="lin" valueType="num">
                                      <p:cBhvr additive="base">
                                        <p:cTn id="19" dur="500" fill="hold"/>
                                        <p:tgtEl>
                                          <p:spTgt spid="3078"/>
                                        </p:tgtEl>
                                        <p:attrNameLst>
                                          <p:attrName>ppt_x</p:attrName>
                                        </p:attrNameLst>
                                      </p:cBhvr>
                                      <p:tavLst>
                                        <p:tav tm="0">
                                          <p:val>
                                            <p:strVal val="#ppt_x"/>
                                          </p:val>
                                        </p:tav>
                                        <p:tav tm="100000">
                                          <p:val>
                                            <p:strVal val="#ppt_x"/>
                                          </p:val>
                                        </p:tav>
                                      </p:tavLst>
                                    </p:anim>
                                    <p:anim calcmode="lin" valueType="num">
                                      <p:cBhvr additive="base">
                                        <p:cTn id="20" dur="500" fill="hold"/>
                                        <p:tgtEl>
                                          <p:spTgt spid="30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18D9B-72FD-6E1E-2808-5378E89D65A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29BD1FB-1B31-F074-3F2C-8035915B487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737715-518A-BDF5-BDFC-E605C905C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1528FE9-9BD7-71FB-0619-5FD9B2E135E3}"/>
              </a:ext>
            </a:extLst>
          </p:cNvPr>
          <p:cNvSpPr txBox="1"/>
          <p:nvPr/>
        </p:nvSpPr>
        <p:spPr>
          <a:xfrm>
            <a:off x="520700" y="1480604"/>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just" rtl="1" eaLnBrk="0" fontAlgn="base" hangingPunct="0">
              <a:lnSpc>
                <a:spcPct val="150000"/>
              </a:lnSpc>
              <a:spcBef>
                <a:spcPct val="0"/>
              </a:spcBef>
              <a:spcAft>
                <a:spcPct val="0"/>
              </a:spcAft>
            </a:pPr>
            <a:r>
              <a:rPr lang="ar-EG" sz="2400" b="1" dirty="0"/>
              <a:t>ثالثاً: الإعلانات الأصلية </a:t>
            </a:r>
            <a:r>
              <a:rPr lang="en-US" sz="2400" b="1" dirty="0"/>
              <a:t>Native Ads</a:t>
            </a:r>
          </a:p>
          <a:p>
            <a:pPr algn="just" rtl="1" eaLnBrk="0" fontAlgn="base" hangingPunct="0">
              <a:lnSpc>
                <a:spcPct val="150000"/>
              </a:lnSpc>
              <a:spcBef>
                <a:spcPct val="0"/>
              </a:spcBef>
              <a:spcAft>
                <a:spcPct val="0"/>
              </a:spcAft>
            </a:pPr>
            <a:r>
              <a:rPr lang="ar-EG" sz="2400" dirty="0"/>
              <a:t>هي الإعلانات التي تصمم لتندمج بسلاسة مع المحتوى المنشور على المنصة، بحيث تبدو كمنشورات أو مقالات طبيعية وليست مواد إعلانية تقليدية. تتميز هذه الإعلانات بأنها ذات صلة سياقية بتجربة المستخدم الإعلامية، وتصمم لتنسجم مع الشكل والوظيفة الطبيعية للمحتوى في التطبيق أو الموقع الذي تعرض عليه، بحيث تحاكي شكل وأسلوب المنصة نفسها. ومع ذلك، تشترط القوانين في الكثير من دول العالم أن تكون هذه الإعلانات مصممة بوضوح يتيح للمستخدمين التمييز بين الإعلانات وبين المحتوى التحريري. </a:t>
            </a:r>
          </a:p>
          <a:p>
            <a:pPr lvl="0" algn="r" rtl="1" eaLnBrk="0" fontAlgn="base" hangingPunct="0">
              <a:lnSpc>
                <a:spcPct val="150000"/>
              </a:lnSpc>
              <a:spcBef>
                <a:spcPct val="0"/>
              </a:spcBef>
              <a:spcAft>
                <a:spcPct val="0"/>
              </a:spcAft>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D9AA010F-F1E8-E5DB-FDFE-57AD8FC8009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28F7C6FD-BEE0-BC9F-D30F-296A7FFD0AED}"/>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90185433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4A925-A571-A419-37BF-482C63D2BDC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26A01E-ED92-01D4-7FDB-63B4898F779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0BB994-3A2A-C408-B225-1404668BDE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32567F2-7D6F-EE68-DFF6-F0A95C1999B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E4F138A0-3708-322F-FD73-45EC2AA11F58}"/>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5" name="Picture 4">
            <a:extLst>
              <a:ext uri="{FF2B5EF4-FFF2-40B4-BE49-F238E27FC236}">
                <a16:creationId xmlns:a16="http://schemas.microsoft.com/office/drawing/2014/main" id="{BC2058F9-0CDF-7FAE-33C8-07CDE705D513}"/>
              </a:ext>
            </a:extLst>
          </p:cNvPr>
          <p:cNvPicPr>
            <a:picLocks noChangeAspect="1"/>
          </p:cNvPicPr>
          <p:nvPr/>
        </p:nvPicPr>
        <p:blipFill>
          <a:blip r:embed="rId4"/>
          <a:stretch>
            <a:fillRect/>
          </a:stretch>
        </p:blipFill>
        <p:spPr>
          <a:xfrm>
            <a:off x="0" y="1408506"/>
            <a:ext cx="12192000" cy="5422061"/>
          </a:xfrm>
          <a:prstGeom prst="rect">
            <a:avLst/>
          </a:prstGeom>
        </p:spPr>
      </p:pic>
      <p:sp>
        <p:nvSpPr>
          <p:cNvPr id="6" name="Arrow: Right 5">
            <a:extLst>
              <a:ext uri="{FF2B5EF4-FFF2-40B4-BE49-F238E27FC236}">
                <a16:creationId xmlns:a16="http://schemas.microsoft.com/office/drawing/2014/main" id="{DA4CADA9-11CE-133B-EE8A-5D742E08270C}"/>
              </a:ext>
            </a:extLst>
          </p:cNvPr>
          <p:cNvSpPr/>
          <p:nvPr/>
        </p:nvSpPr>
        <p:spPr>
          <a:xfrm rot="3245029">
            <a:off x="-166253" y="2624448"/>
            <a:ext cx="2588821" cy="1128156"/>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5607605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D492E-4335-0FBD-53B8-EEEAE3232E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0F96988-BC04-B6D0-D9E9-A396537990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7F3285-95AE-A4AA-7082-5E3378C0A9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D421ED2-3AE2-26B4-12AC-06CAA3B47011}"/>
              </a:ext>
            </a:extLst>
          </p:cNvPr>
          <p:cNvSpPr txBox="1"/>
          <p:nvPr/>
        </p:nvSpPr>
        <p:spPr>
          <a:xfrm>
            <a:off x="520700" y="1290604"/>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just" rtl="1" eaLnBrk="0" fontAlgn="base" hangingPunct="0">
              <a:lnSpc>
                <a:spcPct val="150000"/>
              </a:lnSpc>
              <a:spcBef>
                <a:spcPct val="0"/>
              </a:spcBef>
              <a:spcAft>
                <a:spcPct val="0"/>
              </a:spcAft>
            </a:pPr>
            <a:r>
              <a:rPr lang="ar-EG" sz="2400" b="1" dirty="0"/>
              <a:t>رابعاً: إعلانات متعددة الوسائط التفاعلية  </a:t>
            </a:r>
            <a:r>
              <a:rPr lang="en-US" sz="2400" b="1" dirty="0"/>
              <a:t>Rich Media Ads</a:t>
            </a:r>
            <a:endParaRPr lang="ar-EG" sz="2400" b="1" dirty="0"/>
          </a:p>
          <a:p>
            <a:pPr algn="just" rtl="1" eaLnBrk="0" fontAlgn="base" hangingPunct="0">
              <a:lnSpc>
                <a:spcPct val="150000"/>
              </a:lnSpc>
              <a:spcBef>
                <a:spcPct val="0"/>
              </a:spcBef>
              <a:spcAft>
                <a:spcPct val="0"/>
              </a:spcAft>
            </a:pPr>
            <a:r>
              <a:rPr lang="ar-EG" sz="2400" dirty="0"/>
              <a:t>هي إعلانات تفاعلية تتضمن عناصر وسائط متعددة مثل الفيديو أو الصوت أو ميزات اللمس. وتشمل: </a:t>
            </a:r>
          </a:p>
          <a:p>
            <a:pPr lvl="0" algn="r" rtl="1" eaLnBrk="0" fontAlgn="base" hangingPunct="0">
              <a:lnSpc>
                <a:spcPct val="150000"/>
              </a:lnSpc>
              <a:spcBef>
                <a:spcPct val="0"/>
              </a:spcBef>
              <a:spcAft>
                <a:spcPct val="0"/>
              </a:spcAft>
              <a:buFontTx/>
              <a:buChar char="•"/>
            </a:pPr>
            <a:r>
              <a:rPr lang="ar-EG" altLang="ar-EG" sz="2400" b="1" dirty="0">
                <a:solidFill>
                  <a:schemeClr val="tx1"/>
                </a:solidFill>
                <a:latin typeface="Arial" panose="020B0604020202020204" pitchFamily="34" charset="0"/>
              </a:rPr>
              <a:t>الإعلانات التفاعلية Interactive Ads</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إعلانات يمكن للمستخدمين التفاعل معها عبر السحب أو النقر أو مشاركة الميزات لجذبهم</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EG" altLang="ar-EG" sz="2400" b="1" dirty="0">
                <a:solidFill>
                  <a:schemeClr val="tx1"/>
                </a:solidFill>
                <a:latin typeface="Arial" panose="020B0604020202020204" pitchFamily="34" charset="0"/>
              </a:rPr>
              <a:t>إعلانات التجربة قبل الشراء Playable Ads</a:t>
            </a:r>
            <a:r>
              <a:rPr lang="ar-EG" altLang="ar-EG" sz="2400" dirty="0">
                <a:solidFill>
                  <a:schemeClr val="tx1"/>
                </a:solidFill>
                <a:latin typeface="Arial" panose="020B0604020202020204" pitchFamily="34" charset="0"/>
              </a:rPr>
              <a:t>: إعلانات</a:t>
            </a:r>
            <a:r>
              <a:rPr lang="ar-SA" altLang="ar-EG" sz="2400" dirty="0">
                <a:solidFill>
                  <a:schemeClr val="tx1"/>
                </a:solidFill>
                <a:latin typeface="Arial" panose="020B0604020202020204" pitchFamily="34" charset="0"/>
              </a:rPr>
              <a:t> </a:t>
            </a:r>
            <a:r>
              <a:rPr lang="ar-EG" altLang="ar-EG" sz="2400" dirty="0">
                <a:solidFill>
                  <a:schemeClr val="tx1"/>
                </a:solidFill>
                <a:latin typeface="Arial" panose="020B0604020202020204" pitchFamily="34" charset="0"/>
              </a:rPr>
              <a:t>"</a:t>
            </a:r>
            <a:r>
              <a:rPr lang="ar-SA" altLang="ar-EG" sz="2400" dirty="0">
                <a:solidFill>
                  <a:schemeClr val="tx1"/>
                </a:solidFill>
                <a:latin typeface="Arial" panose="020B0604020202020204" pitchFamily="34" charset="0"/>
              </a:rPr>
              <a:t>جرب قبل أن تشتري" التي تسمح للمستخدمين بلعب نسخة قصيرة من اللعبة</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EG" altLang="ar-EG" sz="2400" b="1" dirty="0">
                <a:solidFill>
                  <a:schemeClr val="tx1"/>
                </a:solidFill>
                <a:latin typeface="Arial" panose="020B0604020202020204" pitchFamily="34" charset="0"/>
              </a:rPr>
              <a:t>إعلانات الواقع المعزز Augmented Reality Ads</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إعلانات تستخدم كاميرا الهاتف لإنشاء تجارب غامرة، مثل التجربة الافتراضية للمنتجات أو التصورات (مثل وضع الأثاث</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EG" altLang="ar-EG" sz="2400" b="1" dirty="0">
                <a:solidFill>
                  <a:schemeClr val="tx1"/>
                </a:solidFill>
                <a:latin typeface="Arial" panose="020B0604020202020204" pitchFamily="34" charset="0"/>
              </a:rPr>
              <a:t>إعلانات الواقع الافتراضي Virtuality Reality Ads</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إعلانات عرضية وتفاعلية تظهر في بيئة افتراضية</a:t>
            </a:r>
            <a:r>
              <a:rPr lang="ar-EG" altLang="ar-EG" sz="2400" dirty="0">
                <a:solidFill>
                  <a:schemeClr val="tx1"/>
                </a:solidFill>
                <a:latin typeface="Arial" panose="020B0604020202020204" pitchFamily="34" charset="0"/>
              </a:rPr>
              <a:t>. </a:t>
            </a:r>
            <a:endParaRPr lang="ar-EG" sz="2400" dirty="0"/>
          </a:p>
        </p:txBody>
      </p:sp>
      <p:sp>
        <p:nvSpPr>
          <p:cNvPr id="2" name="Rectangle 1">
            <a:extLst>
              <a:ext uri="{FF2B5EF4-FFF2-40B4-BE49-F238E27FC236}">
                <a16:creationId xmlns:a16="http://schemas.microsoft.com/office/drawing/2014/main" id="{9AA70877-81FC-DC65-C8B9-069DD41E2C9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17B38A75-C45A-BD7F-F6F7-67E963B7C349}"/>
              </a:ext>
            </a:extLst>
          </p:cNvPr>
          <p:cNvSpPr txBox="1"/>
          <p:nvPr/>
        </p:nvSpPr>
        <p:spPr>
          <a:xfrm>
            <a:off x="6096000" y="7517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75969638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D04BD-370C-12CF-1528-704F280B8CA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BB28BD9-6D86-80B2-286B-BD60BE874A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C9DCE4-6D3A-2D88-A0D8-D789674E97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8DD2984B-3DED-3BC4-237D-C60FA1DCF94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E8EFA710-9A83-3300-75BF-0226D2B97242}"/>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9218" name="Picture 2" descr="Rich Media Ads Examples That Captivate Audiences - SmartyAds">
            <a:extLst>
              <a:ext uri="{FF2B5EF4-FFF2-40B4-BE49-F238E27FC236}">
                <a16:creationId xmlns:a16="http://schemas.microsoft.com/office/drawing/2014/main" id="{0FAA672F-8EAB-AC9C-47AD-B01D5B4DAB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800"/>
          <a:stretch>
            <a:fillRect/>
          </a:stretch>
        </p:blipFill>
        <p:spPr bwMode="auto">
          <a:xfrm>
            <a:off x="458974" y="1994688"/>
            <a:ext cx="5241183" cy="423862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Top 10 rich media ads to use in your next campaign">
            <a:extLst>
              <a:ext uri="{FF2B5EF4-FFF2-40B4-BE49-F238E27FC236}">
                <a16:creationId xmlns:a16="http://schemas.microsoft.com/office/drawing/2014/main" id="{3BAF14B5-2517-FDB5-346C-0A6DBF120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84875" y="1994687"/>
            <a:ext cx="5686425" cy="4238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477990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7FB51-1454-908F-8426-BDED8FBBD14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829C961-3C72-64DD-AEAF-4F64A1F919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077FA0B-584A-C5F5-C0DD-3F429D0006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1ABD4FE-5B1E-500C-1D13-2A7B846A9DAE}"/>
              </a:ext>
            </a:extLst>
          </p:cNvPr>
          <p:cNvSpPr txBox="1"/>
          <p:nvPr/>
        </p:nvSpPr>
        <p:spPr>
          <a:xfrm>
            <a:off x="520700" y="1480604"/>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r" rtl="1">
              <a:lnSpc>
                <a:spcPct val="150000"/>
              </a:lnSpc>
            </a:pPr>
            <a:r>
              <a:rPr lang="ar-EG" sz="2400" b="1" dirty="0"/>
              <a:t>خامساً: إعلانات البحث </a:t>
            </a:r>
            <a:r>
              <a:rPr lang="en-US" sz="2400" b="1" dirty="0"/>
              <a:t>Search Ads</a:t>
            </a:r>
            <a:br>
              <a:rPr lang="en-US" sz="2400" dirty="0"/>
            </a:br>
            <a:r>
              <a:rPr lang="ar-EG" sz="2400" dirty="0"/>
              <a:t>إعلانات نصية تظهر في نتائج البحث بناءً على الكلمات المفتاحية. وتشمل: </a:t>
            </a:r>
          </a:p>
          <a:p>
            <a:pPr marL="342900" indent="-342900" algn="r" rtl="1">
              <a:lnSpc>
                <a:spcPct val="150000"/>
              </a:lnSpc>
              <a:buFont typeface="Arial" panose="020B0604020202020204" pitchFamily="34" charset="0"/>
              <a:buChar char="•"/>
            </a:pPr>
            <a:r>
              <a:rPr lang="ar-EG" sz="2400" b="1" dirty="0"/>
              <a:t>إعلانات محركات البحث</a:t>
            </a:r>
            <a:r>
              <a:rPr lang="en-US" sz="2400" b="1" dirty="0"/>
              <a:t>Mobile Search Ads </a:t>
            </a:r>
            <a:r>
              <a:rPr lang="ar-EG" sz="2400" b="1" dirty="0"/>
              <a:t>: </a:t>
            </a:r>
            <a:r>
              <a:rPr lang="ar-EG" sz="2400" dirty="0"/>
              <a:t>إعلانات نصية تظهر في أعلى نتائج محركات البحث (مثل محرك بحث جوجل)، مستهدفة بالكلمات المفتاحية.</a:t>
            </a:r>
          </a:p>
          <a:p>
            <a:pPr marL="342900" indent="-342900" algn="r" rtl="1">
              <a:lnSpc>
                <a:spcPct val="150000"/>
              </a:lnSpc>
              <a:buFont typeface="Arial" panose="020B0604020202020204" pitchFamily="34" charset="0"/>
              <a:buChar char="•"/>
            </a:pPr>
            <a:r>
              <a:rPr lang="ar-EG" sz="2400" b="1" dirty="0"/>
              <a:t>إعلانات محركات التسوق</a:t>
            </a:r>
            <a:r>
              <a:rPr lang="en-US" sz="2400" b="1" dirty="0"/>
              <a:t>Shopping Ads</a:t>
            </a:r>
            <a:r>
              <a:rPr lang="en-US" sz="2400" dirty="0"/>
              <a:t> </a:t>
            </a:r>
            <a:r>
              <a:rPr lang="ar-EG" sz="2400" dirty="0"/>
              <a:t>: إعلانات خاصة بالمنتجات مع صور وأسعار وتقييمات مدمجة في نتائج البحث.</a:t>
            </a:r>
          </a:p>
        </p:txBody>
      </p:sp>
      <p:sp>
        <p:nvSpPr>
          <p:cNvPr id="2" name="Rectangle 1">
            <a:extLst>
              <a:ext uri="{FF2B5EF4-FFF2-40B4-BE49-F238E27FC236}">
                <a16:creationId xmlns:a16="http://schemas.microsoft.com/office/drawing/2014/main" id="{E528AE36-072B-24A2-283D-991857B3692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183953E8-A163-E827-531C-85D15ECB4EE7}"/>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297787012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491EB-95CB-EFC7-E5E7-F0E886DD77A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E2EA85-0DD4-6BA0-791D-7FA65D8C0AF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402D6A-C0E8-4EAF-0691-DEEE613492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50849D35-ED5A-220A-44DA-9D0DFA81A7D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9008ACAB-216A-4D86-CB0F-111F25266E57}"/>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11" name="Picture 10">
            <a:extLst>
              <a:ext uri="{FF2B5EF4-FFF2-40B4-BE49-F238E27FC236}">
                <a16:creationId xmlns:a16="http://schemas.microsoft.com/office/drawing/2014/main" id="{69BCB46B-5B9E-20AD-6CB5-19993167068F}"/>
              </a:ext>
            </a:extLst>
          </p:cNvPr>
          <p:cNvPicPr>
            <a:picLocks noChangeAspect="1"/>
          </p:cNvPicPr>
          <p:nvPr/>
        </p:nvPicPr>
        <p:blipFill>
          <a:blip r:embed="rId4"/>
          <a:srcRect t="5116"/>
          <a:stretch>
            <a:fillRect/>
          </a:stretch>
        </p:blipFill>
        <p:spPr>
          <a:xfrm>
            <a:off x="6210794" y="1721922"/>
            <a:ext cx="5981205" cy="5136078"/>
          </a:xfrm>
          <a:prstGeom prst="rect">
            <a:avLst/>
          </a:prstGeom>
        </p:spPr>
      </p:pic>
      <p:pic>
        <p:nvPicPr>
          <p:cNvPr id="13" name="Picture 12">
            <a:extLst>
              <a:ext uri="{FF2B5EF4-FFF2-40B4-BE49-F238E27FC236}">
                <a16:creationId xmlns:a16="http://schemas.microsoft.com/office/drawing/2014/main" id="{5D3F6115-5ED8-ED1E-0B46-1AC6270C73FC}"/>
              </a:ext>
            </a:extLst>
          </p:cNvPr>
          <p:cNvPicPr>
            <a:picLocks noChangeAspect="1"/>
          </p:cNvPicPr>
          <p:nvPr/>
        </p:nvPicPr>
        <p:blipFill>
          <a:blip r:embed="rId5"/>
          <a:srcRect t="7304"/>
          <a:stretch>
            <a:fillRect/>
          </a:stretch>
        </p:blipFill>
        <p:spPr>
          <a:xfrm>
            <a:off x="1" y="1721920"/>
            <a:ext cx="5981206" cy="5136079"/>
          </a:xfrm>
          <a:prstGeom prst="rect">
            <a:avLst/>
          </a:prstGeom>
        </p:spPr>
      </p:pic>
      <p:sp>
        <p:nvSpPr>
          <p:cNvPr id="14" name="Arrow: Right 13">
            <a:extLst>
              <a:ext uri="{FF2B5EF4-FFF2-40B4-BE49-F238E27FC236}">
                <a16:creationId xmlns:a16="http://schemas.microsoft.com/office/drawing/2014/main" id="{6F213DBC-93C7-5373-2C47-07D1904E7B97}"/>
              </a:ext>
            </a:extLst>
          </p:cNvPr>
          <p:cNvSpPr/>
          <p:nvPr/>
        </p:nvSpPr>
        <p:spPr>
          <a:xfrm rot="3245029">
            <a:off x="-307861" y="1767092"/>
            <a:ext cx="2588821" cy="1128156"/>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9774472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F7891B-B147-D7BB-211D-E5DBBBBF016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E96F35F-0572-AF92-BABA-C5C4AE52ED7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0BEC429-D784-98C1-AB8C-6530122AEF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F3AA058-8E2E-1DBF-A6B9-C8643893CAF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D8D7E097-7E90-909B-E731-579C03071077}"/>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6" name="Picture 5">
            <a:extLst>
              <a:ext uri="{FF2B5EF4-FFF2-40B4-BE49-F238E27FC236}">
                <a16:creationId xmlns:a16="http://schemas.microsoft.com/office/drawing/2014/main" id="{F664BD01-953D-5D5A-A83D-6E8EADAF8279}"/>
              </a:ext>
            </a:extLst>
          </p:cNvPr>
          <p:cNvPicPr>
            <a:picLocks noChangeAspect="1"/>
          </p:cNvPicPr>
          <p:nvPr/>
        </p:nvPicPr>
        <p:blipFill>
          <a:blip r:embed="rId4"/>
          <a:srcRect t="5116"/>
          <a:stretch>
            <a:fillRect/>
          </a:stretch>
        </p:blipFill>
        <p:spPr>
          <a:xfrm>
            <a:off x="0" y="1781298"/>
            <a:ext cx="12192000" cy="5076701"/>
          </a:xfrm>
          <a:prstGeom prst="rect">
            <a:avLst/>
          </a:prstGeom>
        </p:spPr>
      </p:pic>
    </p:spTree>
    <p:extLst>
      <p:ext uri="{BB962C8B-B14F-4D97-AF65-F5344CB8AC3E}">
        <p14:creationId xmlns:p14="http://schemas.microsoft.com/office/powerpoint/2010/main" val="211251340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CC44F-F090-C1C3-A469-8DEC7F148AD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B0ECE50-E02D-D415-CD09-E16E6BA8AE0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850E55-69AB-9600-A9B3-89450AB42E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0EBCB01-6CE2-D11E-E7B3-600430C9ADA0}"/>
              </a:ext>
            </a:extLst>
          </p:cNvPr>
          <p:cNvSpPr txBox="1"/>
          <p:nvPr/>
        </p:nvSpPr>
        <p:spPr>
          <a:xfrm>
            <a:off x="520700" y="1480604"/>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r" rtl="1">
              <a:lnSpc>
                <a:spcPct val="150000"/>
              </a:lnSpc>
              <a:buNone/>
            </a:pPr>
            <a:r>
              <a:rPr lang="ar-EG" sz="2400" b="1" dirty="0"/>
              <a:t>سادساً: الإعلانات الصوتية </a:t>
            </a:r>
            <a:r>
              <a:rPr lang="en-US" sz="2400" b="1" dirty="0"/>
              <a:t>Audio Ads</a:t>
            </a:r>
            <a:br>
              <a:rPr lang="en-US" sz="2400" dirty="0"/>
            </a:br>
            <a:r>
              <a:rPr lang="ar-EG" sz="2400" dirty="0"/>
              <a:t>إعلانات يتم عرضها أثناء بث الموسيقى أو البودكاست، سواء كانت مسجلة مسبقًا أو يقرأها مقدم البرنامج.</a:t>
            </a:r>
          </a:p>
          <a:p>
            <a:pPr lvl="0" algn="r" rtl="1" eaLnBrk="0" fontAlgn="base" hangingPunct="0">
              <a:lnSpc>
                <a:spcPct val="150000"/>
              </a:lnSpc>
              <a:spcBef>
                <a:spcPct val="0"/>
              </a:spcBef>
              <a:spcAft>
                <a:spcPct val="0"/>
              </a:spcAft>
            </a:pPr>
            <a:r>
              <a:rPr lang="ar-EG" sz="2400" dirty="0"/>
              <a:t>لا تتطلب تفاعل مباشر من المستخدم، بل تكون جزءًا من تجربة الاستماع.</a:t>
            </a:r>
            <a:br>
              <a:rPr lang="ar-EG" sz="2400" dirty="0"/>
            </a:br>
            <a:r>
              <a:rPr lang="ar-SA" altLang="ar-EG" sz="2400" b="1" dirty="0">
                <a:solidFill>
                  <a:schemeClr val="tx1"/>
                </a:solidFill>
                <a:latin typeface="Arial" panose="020B0604020202020204" pitchFamily="34" charset="0"/>
              </a:rPr>
              <a:t>أمثلة</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إعلان أثناء الاستماع إلى أغنية على</a:t>
            </a:r>
            <a:r>
              <a:rPr lang="ar-EG" altLang="ar-EG" sz="2400" dirty="0">
                <a:solidFill>
                  <a:schemeClr val="tx1"/>
                </a:solidFill>
                <a:latin typeface="Arial" panose="020B0604020202020204" pitchFamily="34" charset="0"/>
              </a:rPr>
              <a:t> Spotify.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إعلان في منتصف حلقة بودكاست</a:t>
            </a:r>
            <a:r>
              <a:rPr lang="ar-EG" altLang="ar-EG" sz="2400" dirty="0">
                <a:solidFill>
                  <a:schemeClr val="tx1"/>
                </a:solidFill>
                <a:latin typeface="Arial" panose="020B0604020202020204" pitchFamily="34" charset="0"/>
              </a:rPr>
              <a:t>. </a:t>
            </a:r>
          </a:p>
        </p:txBody>
      </p:sp>
      <p:sp>
        <p:nvSpPr>
          <p:cNvPr id="2" name="Rectangle 1">
            <a:extLst>
              <a:ext uri="{FF2B5EF4-FFF2-40B4-BE49-F238E27FC236}">
                <a16:creationId xmlns:a16="http://schemas.microsoft.com/office/drawing/2014/main" id="{0D9C5B52-5D7E-11C6-42E3-2E1105DEF6F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C86CD459-01CB-355C-A956-C2FB2A74A562}"/>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5" name="Picture 2" descr="‪Live Reads | SPH Media‬‏">
            <a:extLst>
              <a:ext uri="{FF2B5EF4-FFF2-40B4-BE49-F238E27FC236}">
                <a16:creationId xmlns:a16="http://schemas.microsoft.com/office/drawing/2014/main" id="{ACB715BE-362C-BAF5-A21D-2D460945B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3765321"/>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77732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B6FBE-67D0-E8C4-3F98-34655BC91F0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21A50F4-96A9-0993-AFA4-FF89C0E5E3A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FFB5194-F1FD-1C58-9A69-7C859867F9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D0D42C6-9701-139B-C6B6-AEEA4590CFC5}"/>
              </a:ext>
            </a:extLst>
          </p:cNvPr>
          <p:cNvSpPr txBox="1"/>
          <p:nvPr/>
        </p:nvSpPr>
        <p:spPr>
          <a:xfrm>
            <a:off x="520700" y="1480604"/>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r" rtl="1">
              <a:lnSpc>
                <a:spcPct val="150000"/>
              </a:lnSpc>
            </a:pPr>
            <a:r>
              <a:rPr lang="ar-EG" sz="2400" b="1" dirty="0"/>
              <a:t>سابعاً: الإشعارات الفورية  </a:t>
            </a:r>
            <a:r>
              <a:rPr lang="en-US" sz="2400" b="1" dirty="0"/>
              <a:t>Push Notifications</a:t>
            </a:r>
            <a:r>
              <a:rPr lang="ar-EG" sz="2400" b="1" dirty="0"/>
              <a:t> </a:t>
            </a:r>
            <a:br>
              <a:rPr lang="ar-EG" sz="2400" dirty="0"/>
            </a:br>
            <a:r>
              <a:rPr lang="ar-EG" sz="2400" dirty="0"/>
              <a:t>هي رسائل ترويجية حساسة للوقت يتم إرسالها مباشرة إلى جهاز المستخدم عبر التطبيقات أو المتصفحات.</a:t>
            </a:r>
          </a:p>
          <a:p>
            <a:pPr marL="342900" indent="-342900" algn="r" rtl="1">
              <a:lnSpc>
                <a:spcPct val="150000"/>
              </a:lnSpc>
              <a:buFont typeface="Arial" panose="020B0604020202020204" pitchFamily="34" charset="0"/>
              <a:buChar char="•"/>
            </a:pPr>
            <a:r>
              <a:rPr lang="ar-EG" sz="2400" b="1" dirty="0"/>
              <a:t>إشعارات داخل التطبيق </a:t>
            </a:r>
            <a:r>
              <a:rPr lang="en-US" sz="2400" b="1" dirty="0"/>
              <a:t>In-App Push Notification</a:t>
            </a:r>
            <a:r>
              <a:rPr lang="ar-EG" sz="2400" dirty="0"/>
              <a:t>: إعلانات أو رسائل ترويجية يتم إرسالها مباشرة إلى جهاز المستخدم عبر التطبيق.</a:t>
            </a:r>
          </a:p>
          <a:p>
            <a:pPr marL="342900" indent="-342900" algn="r" rtl="1">
              <a:lnSpc>
                <a:spcPct val="150000"/>
              </a:lnSpc>
              <a:buFont typeface="Arial" panose="020B0604020202020204" pitchFamily="34" charset="0"/>
              <a:buChar char="•"/>
            </a:pPr>
            <a:r>
              <a:rPr lang="ar-EG" sz="2400" b="1" dirty="0"/>
              <a:t>إشعارات المتصفح</a:t>
            </a:r>
            <a:r>
              <a:rPr lang="en-US" sz="2400" b="1" dirty="0"/>
              <a:t>Browser Push Notifications </a:t>
            </a:r>
            <a:r>
              <a:rPr lang="ar-EG" sz="2400" dirty="0"/>
              <a:t>: تنبيهات يتم تشغيلها من خلال متصفحات الهواتف المحمولة، غالبًا للترويج لعروض حساسة للوقت.</a:t>
            </a:r>
          </a:p>
          <a:p>
            <a:pPr lvl="0" algn="r" rtl="1" eaLnBrk="0" fontAlgn="base" hangingPunct="0">
              <a:lnSpc>
                <a:spcPct val="150000"/>
              </a:lnSpc>
              <a:spcBef>
                <a:spcPct val="0"/>
              </a:spcBef>
              <a:spcAft>
                <a:spcPct val="0"/>
              </a:spcAft>
              <a:buFontTx/>
              <a:buChar char="•"/>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F3ADA2CA-B859-A0B1-EF33-AF9AD5F8166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38DE5A89-3D35-140F-860C-51C0340F79FD}"/>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spTree>
    <p:extLst>
      <p:ext uri="{BB962C8B-B14F-4D97-AF65-F5344CB8AC3E}">
        <p14:creationId xmlns:p14="http://schemas.microsoft.com/office/powerpoint/2010/main" val="36190926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30251-93A2-3181-0CAC-4D38AFEB11E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ECFC04B-778A-36E5-538A-D5261945357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937117-D1D9-301F-0B14-15BBA38E84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55F56437-8A63-5A3B-C9AC-019D98D62F0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21F2EA6D-70E4-0097-1CD5-812C2E438AA4}"/>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17410" name="Picture 2" descr="App Push Notifications: How to Convince your Customers to Opt-In">
            <a:extLst>
              <a:ext uri="{FF2B5EF4-FFF2-40B4-BE49-F238E27FC236}">
                <a16:creationId xmlns:a16="http://schemas.microsoft.com/office/drawing/2014/main" id="{D7C0070C-D4C1-9115-764B-AA7A42BB3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1922" y="1553885"/>
            <a:ext cx="2928999" cy="5066968"/>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Differences between Web Push Notifications And App Push Notifications &amp; How  It Can Help Your Business - OC Digital">
            <a:extLst>
              <a:ext uri="{FF2B5EF4-FFF2-40B4-BE49-F238E27FC236}">
                <a16:creationId xmlns:a16="http://schemas.microsoft.com/office/drawing/2014/main" id="{12E47FDE-C328-2B57-A739-6959436204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5999" y="1576388"/>
            <a:ext cx="4853050" cy="5044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518029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83B37-F8AD-7114-77D6-AB52DB3B215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2F0B0E-F7DD-CC1C-35AE-31E3D2505B4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EF28D0-D82A-E74B-9E5D-99BAA4ABF3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1FD43F8-D337-EF13-BDF6-2F882CD7F956}"/>
              </a:ext>
            </a:extLst>
          </p:cNvPr>
          <p:cNvSpPr txBox="1"/>
          <p:nvPr/>
        </p:nvSpPr>
        <p:spPr>
          <a:xfrm>
            <a:off x="520700" y="1480604"/>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أنواع الإعلان عبر الهاتف المحمول:</a:t>
            </a:r>
          </a:p>
          <a:p>
            <a:pPr algn="r" rtl="1">
              <a:lnSpc>
                <a:spcPct val="150000"/>
              </a:lnSpc>
            </a:pPr>
            <a:r>
              <a:rPr lang="ar-EG" sz="2400" b="1" dirty="0"/>
              <a:t>ثامناً: إعلانات وسائل التواصل والمراسلة </a:t>
            </a:r>
            <a:r>
              <a:rPr lang="en-US" sz="2400" b="1" dirty="0"/>
              <a:t>Social and Messaging Ads</a:t>
            </a:r>
            <a:endParaRPr lang="ar-EG" sz="2400" b="1" dirty="0"/>
          </a:p>
          <a:p>
            <a:pPr algn="r" rtl="1">
              <a:lnSpc>
                <a:spcPct val="150000"/>
              </a:lnSpc>
            </a:pPr>
            <a:r>
              <a:rPr lang="ar-EG" sz="2400" dirty="0"/>
              <a:t>إعلانات مدمجة في خلاصات وسائل التواصل الاجتماعي أو تطبيقات المراسلة مثل فيسبوك وواتساب.</a:t>
            </a:r>
          </a:p>
          <a:p>
            <a:pPr algn="r" rtl="1">
              <a:lnSpc>
                <a:spcPct val="150000"/>
              </a:lnSpc>
            </a:pPr>
            <a:endParaRPr lang="ar-EG" sz="2400" b="1" dirty="0"/>
          </a:p>
          <a:p>
            <a:pPr algn="r" rtl="1">
              <a:lnSpc>
                <a:spcPct val="150000"/>
              </a:lnSpc>
            </a:pPr>
            <a:r>
              <a:rPr lang="ar-EG" sz="2400" b="1" dirty="0"/>
              <a:t>تاسعاً: إعلانات الرسائل النصية والوسائط المتعددة </a:t>
            </a:r>
            <a:r>
              <a:rPr lang="en-US" sz="2400" b="1" dirty="0"/>
              <a:t>Mobile Messaging Ads</a:t>
            </a:r>
            <a:endParaRPr lang="ar-EG" sz="2400" b="1" dirty="0"/>
          </a:p>
          <a:p>
            <a:pPr algn="r" rtl="1" eaLnBrk="0" fontAlgn="base" hangingPunct="0">
              <a:lnSpc>
                <a:spcPct val="150000"/>
              </a:lnSpc>
              <a:spcBef>
                <a:spcPct val="0"/>
              </a:spcBef>
              <a:spcAft>
                <a:spcPct val="0"/>
              </a:spcAft>
            </a:pPr>
            <a:r>
              <a:rPr lang="ar-EG" sz="2400" dirty="0"/>
              <a:t>إعلانات نصية </a:t>
            </a:r>
            <a:r>
              <a:rPr lang="en-US" sz="2400" dirty="0"/>
              <a:t>SMS، </a:t>
            </a:r>
            <a:r>
              <a:rPr lang="ar-EG" sz="2400" dirty="0"/>
              <a:t>أو إعلانات وسائط متعددة </a:t>
            </a:r>
            <a:r>
              <a:rPr lang="en-US" sz="2400" dirty="0"/>
              <a:t>MMS</a:t>
            </a:r>
            <a:r>
              <a:rPr lang="ar-EG" sz="2400" dirty="0"/>
              <a:t> يتم إرسالها مباشرة إلى المستخدمين عبر منصات تطبيقات المراسلة.</a:t>
            </a:r>
          </a:p>
          <a:p>
            <a:pPr lvl="0" algn="r" rtl="1" eaLnBrk="0" fontAlgn="base" hangingPunct="0">
              <a:lnSpc>
                <a:spcPct val="150000"/>
              </a:lnSpc>
              <a:spcBef>
                <a:spcPct val="0"/>
              </a:spcBef>
              <a:spcAft>
                <a:spcPct val="0"/>
              </a:spcAft>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510D0E03-0BCD-2162-F5D6-24EA1DA200F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F0423186-0CC6-96DD-5B93-3F72CBC7F9EE}"/>
              </a:ext>
            </a:extLst>
          </p:cNvPr>
          <p:cNvSpPr txBox="1"/>
          <p:nvPr/>
        </p:nvSpPr>
        <p:spPr>
          <a:xfrm>
            <a:off x="6096000" y="799257"/>
            <a:ext cx="5575300"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تجارب وأنواع الإعلان عبر الهاتف المحمول</a:t>
            </a:r>
            <a:endParaRPr lang="ar-EG" sz="2800" dirty="0"/>
          </a:p>
        </p:txBody>
      </p:sp>
      <p:pic>
        <p:nvPicPr>
          <p:cNvPr id="18434" name="Picture 2" descr="‪How Much Do Facebook Ads Cost? | The Good Marketer‬‏">
            <a:extLst>
              <a:ext uri="{FF2B5EF4-FFF2-40B4-BE49-F238E27FC236}">
                <a16:creationId xmlns:a16="http://schemas.microsoft.com/office/drawing/2014/main" id="{26F5C248-29B8-501A-037F-F9D5C1F269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921561"/>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Text Message Marketing | Crecer Digital Social‬‏">
            <a:extLst>
              <a:ext uri="{FF2B5EF4-FFF2-40B4-BE49-F238E27FC236}">
                <a16:creationId xmlns:a16="http://schemas.microsoft.com/office/drawing/2014/main" id="{D9AA0D23-3148-178E-25D5-23B64E1C96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700" y="471487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7862298"/>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798E7-BF21-4532-B94D-A17769AABF9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D2292B8-0C32-D7C5-4853-DDE991044AA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AF49E77-D046-31B1-85F4-A176AF6AA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6367A84-0F2D-0843-0897-EDCE7DAACB3E}"/>
              </a:ext>
            </a:extLst>
          </p:cNvPr>
          <p:cNvSpPr txBox="1"/>
          <p:nvPr/>
        </p:nvSpPr>
        <p:spPr>
          <a:xfrm>
            <a:off x="520700" y="1480604"/>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أصبح الذكاء الاصطناعي عنصرًا أساسيًا في تحسين الإعلانات عبر الأجهزة المحمولة، وسيستمر تأثيره في المستقبل. ويمكن عرض الاستخدامات الرئيسية للذكاء الاصطناعي في التسويق في النقاط التالية: </a:t>
            </a:r>
          </a:p>
          <a:p>
            <a:pPr marL="342900" indent="-342900" algn="just" rtl="1">
              <a:lnSpc>
                <a:spcPct val="150000"/>
              </a:lnSpc>
              <a:buFont typeface="Arial" panose="020B0604020202020204" pitchFamily="34" charset="0"/>
              <a:buChar char="•"/>
            </a:pPr>
            <a:r>
              <a:rPr lang="ar-EG" sz="2400" dirty="0"/>
              <a:t>يعتمد المسوقون على تقنيات الذكاء الاصطناعي لتعزيز دقة الاستهداف، وتخصيص المحتوى، وتحسين الأداء الإعلاني. تقوم الخوارزميات المدعومة بالذكاء الاصطناعي بتحليل سلوك المستخدمين، ومواقعهم الجغرافية، وتفضيلاتهم في الوقت الفعلي، مما يتيح تقديم إعلانات ذات صلة عالية.</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13889E36-9CC6-4192-4962-E293173F2C5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2A1FD40B-69E2-AD1D-6788-370B6B49F45F}"/>
              </a:ext>
            </a:extLst>
          </p:cNvPr>
          <p:cNvSpPr txBox="1"/>
          <p:nvPr/>
        </p:nvSpPr>
        <p:spPr>
          <a:xfrm>
            <a:off x="4334494" y="799257"/>
            <a:ext cx="7336806"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r>
              <a:rPr lang="ar-EG" sz="2800" b="1" dirty="0"/>
              <a:t>تأثير الذكاء الاصطناعي على الإعلانات عبر الهاتف المحمول</a:t>
            </a:r>
          </a:p>
        </p:txBody>
      </p:sp>
    </p:spTree>
    <p:extLst>
      <p:ext uri="{BB962C8B-B14F-4D97-AF65-F5344CB8AC3E}">
        <p14:creationId xmlns:p14="http://schemas.microsoft.com/office/powerpoint/2010/main" val="355033146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DB7D9-C0D8-9049-F7CB-CF5506E8873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CAB7E0-59CC-3C46-C622-7902B1AA55F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41BB2ED-AFA5-3AD5-90A7-7F87F6105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4032642-56F1-171B-3D6F-5ABAE245D6F9}"/>
              </a:ext>
            </a:extLst>
          </p:cNvPr>
          <p:cNvSpPr txBox="1"/>
          <p:nvPr/>
        </p:nvSpPr>
        <p:spPr>
          <a:xfrm>
            <a:off x="520700" y="1480604"/>
            <a:ext cx="11150600" cy="44646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أصبح الذكاء الاصطناعي عنصرًا أساسيًا في تحسين الإعلانات عبر الأجهزة المحمولة، وسيستمر تأثيره في المستقبل. ويمكن عرض الاستخدامات الرئيسية للذكاء الاصطناعي في التسويق في النقاط التالية: </a:t>
            </a:r>
          </a:p>
          <a:p>
            <a:pPr marL="342900" indent="-342900" algn="just" rtl="1">
              <a:lnSpc>
                <a:spcPct val="150000"/>
              </a:lnSpc>
              <a:buFont typeface="Arial" panose="020B0604020202020204" pitchFamily="34" charset="0"/>
              <a:buChar char="•"/>
            </a:pPr>
            <a:r>
              <a:rPr lang="ar-EG" sz="2400" dirty="0"/>
              <a:t>تسهم تقنيات التعلم الآلي</a:t>
            </a:r>
            <a:r>
              <a:rPr lang="en-US" sz="2400" dirty="0"/>
              <a:t>Machine Learning </a:t>
            </a:r>
            <a:r>
              <a:rPr lang="ar-EG" sz="2400" dirty="0"/>
              <a:t> في تحسين فعالية الحملات الإعلانية من خلال إعادة ضبط الاستهداف والإبداع بشكل مستمر. </a:t>
            </a:r>
          </a:p>
          <a:p>
            <a:pPr marL="342900" indent="-342900" algn="just" rtl="1">
              <a:lnSpc>
                <a:spcPct val="150000"/>
              </a:lnSpc>
              <a:buFont typeface="Arial" panose="020B0604020202020204" pitchFamily="34" charset="0"/>
              <a:buChar char="•"/>
            </a:pPr>
            <a:r>
              <a:rPr lang="ar-EG" sz="2400" dirty="0"/>
              <a:t>يتيح الذكاء الاصطناعي تطوير روبوتات الدردشة </a:t>
            </a:r>
            <a:r>
              <a:rPr lang="en-US" sz="2400" dirty="0"/>
              <a:t>Chatbots</a:t>
            </a:r>
            <a:r>
              <a:rPr lang="ar-EG" sz="2400" dirty="0"/>
              <a:t> والإعلانات الصوتية التفاعلية، مما يعزز فرص التفاعل مع الجمهور. </a:t>
            </a:r>
          </a:p>
          <a:p>
            <a:pPr marL="342900" indent="-342900" algn="just" rtl="1">
              <a:lnSpc>
                <a:spcPct val="150000"/>
              </a:lnSpc>
              <a:buFont typeface="Arial" panose="020B0604020202020204" pitchFamily="34" charset="0"/>
              <a:buChar char="•"/>
            </a:pPr>
            <a:r>
              <a:rPr lang="ar-EG" sz="2400" dirty="0"/>
              <a:t>تساعد التحليلات التنبؤية</a:t>
            </a:r>
            <a:r>
              <a:rPr lang="en-US" sz="2400" dirty="0"/>
              <a:t>Predictive Analytics </a:t>
            </a:r>
            <a:r>
              <a:rPr lang="ar-EG" sz="2400" dirty="0"/>
              <a:t> في تحسين مواضع الإعلانات واستراتيجيات المزايدة لتحقيق أقصى عائد على الاستثمار</a:t>
            </a:r>
            <a:r>
              <a:rPr lang="en-US" sz="2400" dirty="0"/>
              <a:t>ROI</a:t>
            </a:r>
            <a:r>
              <a:rPr lang="ar-EG" sz="2400" dirty="0"/>
              <a:t>. </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48B262C7-A953-AB05-97A2-4D14582F525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CDEF22CA-6302-1BFD-5A77-C2B3944649C4}"/>
              </a:ext>
            </a:extLst>
          </p:cNvPr>
          <p:cNvSpPr txBox="1"/>
          <p:nvPr/>
        </p:nvSpPr>
        <p:spPr>
          <a:xfrm>
            <a:off x="4334494" y="799257"/>
            <a:ext cx="7336806"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r>
              <a:rPr lang="ar-EG" sz="2800" b="1" dirty="0"/>
              <a:t>تأثير الذكاء الاصطناعي على الإعلانات عبر الهاتف المحمول</a:t>
            </a:r>
          </a:p>
        </p:txBody>
      </p:sp>
      <p:pic>
        <p:nvPicPr>
          <p:cNvPr id="20482" name="Picture 2" descr="‪131,600+ Artificial Intelligence Machine Learning Stock Photos, Pictures &amp;  Royalty-Free Images - iStock | Internet of things‬‏">
            <a:extLst>
              <a:ext uri="{FF2B5EF4-FFF2-40B4-BE49-F238E27FC236}">
                <a16:creationId xmlns:a16="http://schemas.microsoft.com/office/drawing/2014/main" id="{B0CDBD35-04B6-7CC3-85E6-281890610D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5341771"/>
            <a:ext cx="2533650" cy="1548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58973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23804-E3D0-8087-0DC2-22439EB9164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D2C41C0-FFEE-8E8A-F229-34C182A377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F6013BE-000E-2F76-8323-80CFC5E246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956516C-8EE7-70AD-57A4-83CFE794F6D3}"/>
              </a:ext>
            </a:extLst>
          </p:cNvPr>
          <p:cNvSpPr txBox="1"/>
          <p:nvPr/>
        </p:nvSpPr>
        <p:spPr>
          <a:xfrm>
            <a:off x="520700" y="1480604"/>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أصبح الذكاء الاصطناعي عنصرًا أساسيًا في تحسين الإعلانات عبر الأجهزة المحمولة، وسيستمر تأثيره في المستقبل. ويمكن عرض الاستخدامات الرئيسية للذكاء الاصطناعي في التسويق في النقاط التالية: </a:t>
            </a:r>
          </a:p>
          <a:p>
            <a:pPr marL="342900" indent="-342900" algn="just" rtl="1">
              <a:lnSpc>
                <a:spcPct val="150000"/>
              </a:lnSpc>
              <a:buFont typeface="Arial" panose="020B0604020202020204" pitchFamily="34" charset="0"/>
              <a:buChar char="•"/>
            </a:pPr>
            <a:r>
              <a:rPr lang="ar-EG" sz="2400" dirty="0"/>
              <a:t>باستخدام الذكاء الاصطناعي التوليدي </a:t>
            </a:r>
            <a:r>
              <a:rPr lang="en-US" sz="2400" dirty="0"/>
              <a:t>Generative AI</a:t>
            </a:r>
            <a:r>
              <a:rPr lang="ar-EG" sz="2400" dirty="0"/>
              <a:t> أصبح بالإمكان إنتاج محتوى إعلاني متنوع يشمل النصوص، والصور، والفيديو، والصوت، وحتى الإعلانات الغنية بالوسائط</a:t>
            </a:r>
            <a:r>
              <a:rPr lang="en-US" sz="2400" dirty="0"/>
              <a:t>Rich Media Ads </a:t>
            </a:r>
            <a:r>
              <a:rPr lang="ar-EG" sz="2400" dirty="0"/>
              <a:t>. من خلال هذه التقنيات، يمكن للمسوقين تحسين تجربة المستخدم وزيادة كفاءة الحملات الإعلانية، مما ينعكس إيجابًا على نتائج المعلنين.</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0A9D3485-A971-570B-BEB0-B18669A6F96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B53F6353-0AD2-FE0C-542D-27B803140FD0}"/>
              </a:ext>
            </a:extLst>
          </p:cNvPr>
          <p:cNvSpPr txBox="1"/>
          <p:nvPr/>
        </p:nvSpPr>
        <p:spPr>
          <a:xfrm>
            <a:off x="4334494" y="799257"/>
            <a:ext cx="7336806"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r>
              <a:rPr lang="ar-EG" sz="2800" b="1" dirty="0"/>
              <a:t>تأثير الذكاء الاصطناعي على الإعلانات عبر الهاتف المحمول</a:t>
            </a:r>
          </a:p>
        </p:txBody>
      </p:sp>
      <p:pic>
        <p:nvPicPr>
          <p:cNvPr id="19458" name="Picture 2" descr="‪5 Ways to Use ChatGPT for Digital Marketing (+ ways not to use)‬‏">
            <a:extLst>
              <a:ext uri="{FF2B5EF4-FFF2-40B4-BE49-F238E27FC236}">
                <a16:creationId xmlns:a16="http://schemas.microsoft.com/office/drawing/2014/main" id="{8DAB8B5F-6155-B73B-E53C-E442C6C098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4828444"/>
            <a:ext cx="2990850" cy="153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1061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1A20D-41DE-1DFD-EA79-4332F6601E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F08D7F2-F82F-9BC0-C13C-1446DBF9493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5B254F7-8208-AD4F-6D89-89504AF3CE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C68EDA6-5A67-943C-CFCB-0179D6884B29}"/>
              </a:ext>
            </a:extLst>
          </p:cNvPr>
          <p:cNvSpPr txBox="1"/>
          <p:nvPr/>
        </p:nvSpPr>
        <p:spPr>
          <a:xfrm>
            <a:off x="520700" y="1480604"/>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الوصول إلى جيل الألفية</a:t>
            </a:r>
          </a:p>
          <a:p>
            <a:pPr algn="just" rtl="1">
              <a:lnSpc>
                <a:spcPct val="150000"/>
              </a:lnSpc>
            </a:pPr>
            <a:r>
              <a:rPr lang="ar-EG" sz="2400" dirty="0"/>
              <a:t>مع إطلاق هاتف </a:t>
            </a:r>
            <a:r>
              <a:rPr lang="en-US" sz="2400" dirty="0"/>
              <a:t>Galaxy SIII، </a:t>
            </a:r>
            <a:r>
              <a:rPr lang="ar-EG" sz="2400" dirty="0"/>
              <a:t>أدركت سامسونج أن النجاح لا يقتصر على جودة المنتج، بل على كيفية التواصل مع الجمهور المستهدف. كان الهدف هو جذب جيل الألفية، الفئة العمرية تحت 35 عامًا، المعروفين باستخدامهم المكثف للتقنيات الحديثة وحبهم لمشاركة المحتوى عبر الهواتف الذكية.</a:t>
            </a:r>
          </a:p>
          <a:p>
            <a:pPr algn="just" rtl="1">
              <a:lnSpc>
                <a:spcPct val="150000"/>
              </a:lnSpc>
            </a:pPr>
            <a:endParaRPr lang="ar-EG" sz="2400" dirty="0"/>
          </a:p>
          <a:p>
            <a:pPr algn="just" rtl="1">
              <a:lnSpc>
                <a:spcPct val="150000"/>
              </a:lnSpc>
            </a:pPr>
            <a:endParaRPr lang="ar-EG" sz="2400" dirty="0"/>
          </a:p>
          <a:p>
            <a:pPr algn="just" rtl="1">
              <a:lnSpc>
                <a:spcPct val="150000"/>
              </a:lnSpc>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1928F075-C800-AE57-258F-FABD6E24FCE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F080B72E-51A3-F4C2-AA3A-A8CEC4D56542}"/>
              </a:ext>
            </a:extLst>
          </p:cNvPr>
          <p:cNvSpPr txBox="1"/>
          <p:nvPr/>
        </p:nvSpPr>
        <p:spPr>
          <a:xfrm>
            <a:off x="2986314" y="780155"/>
            <a:ext cx="579664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Samsung Share to Go </a:t>
            </a:r>
            <a:endParaRPr lang="ar-EG" sz="2800" b="1" dirty="0"/>
          </a:p>
        </p:txBody>
      </p:sp>
      <p:pic>
        <p:nvPicPr>
          <p:cNvPr id="22530" name="Picture 2" descr="‪Samsung Expands the GALAXY S III Range with a Collection of New Colours  Inspired by Nature – Samsung Global Newsroom‬‏">
            <a:extLst>
              <a:ext uri="{FF2B5EF4-FFF2-40B4-BE49-F238E27FC236}">
                <a16:creationId xmlns:a16="http://schemas.microsoft.com/office/drawing/2014/main" id="{B66BC512-713E-0214-00C6-597610824D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178" y="3528950"/>
            <a:ext cx="2733675"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00740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C4F0E-F384-5EBC-F88C-5192A9BEBE1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B4118BA-7534-C098-CA52-4A0C3ABE3A4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45299C-C275-EF6D-DC9F-D267828FD5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E64770A-3BFA-5A76-6BF9-29A15CB9D14F}"/>
              </a:ext>
            </a:extLst>
          </p:cNvPr>
          <p:cNvSpPr txBox="1"/>
          <p:nvPr/>
        </p:nvSpPr>
        <p:spPr>
          <a:xfrm>
            <a:off x="520700" y="1480604"/>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حملة </a:t>
            </a:r>
            <a:r>
              <a:rPr lang="en-US" sz="2400" b="1" dirty="0"/>
              <a:t>Share to Go</a:t>
            </a:r>
          </a:p>
          <a:p>
            <a:pPr algn="r" rtl="1">
              <a:lnSpc>
                <a:spcPct val="150000"/>
              </a:lnSpc>
            </a:pPr>
            <a:r>
              <a:rPr lang="ar-EG" sz="2400" dirty="0"/>
              <a:t>قررت سامسونج أن تدمج بين العالمين: الإعلانات الخارجية التقليدية والتكنولوجيا الحديثة. باستخدام تقنية </a:t>
            </a:r>
            <a:r>
              <a:rPr lang="en-US" sz="2400" b="1" dirty="0"/>
              <a:t>NFC (Near Field Communication)</a:t>
            </a:r>
            <a:r>
              <a:rPr lang="en-US" sz="2400" dirty="0"/>
              <a:t>، </a:t>
            </a:r>
            <a:r>
              <a:rPr lang="ar-EG" sz="2400" dirty="0"/>
              <a:t>ابتكرت الشركة تجربة جديدة تسمح للمستخدمين بمشاركة المحتوى بمجرد النقر بين هاتفين. لم تعد اللوحات الإعلانية مجرد صور جامدة، بل تحولت إلى مراكز توزيع رقمية للأغاني، الكتب، والفيديوهات.</a:t>
            </a:r>
          </a:p>
          <a:p>
            <a:pPr algn="just" rtl="1">
              <a:lnSpc>
                <a:spcPct val="150000"/>
              </a:lnSpc>
            </a:pPr>
            <a:endParaRPr lang="ar-EG" sz="2400" dirty="0"/>
          </a:p>
          <a:p>
            <a:pPr algn="just" rtl="1">
              <a:lnSpc>
                <a:spcPct val="150000"/>
              </a:lnSpc>
            </a:pPr>
            <a:endParaRPr lang="ar-EG" sz="2400" dirty="0"/>
          </a:p>
          <a:p>
            <a:pPr algn="just" rtl="1">
              <a:lnSpc>
                <a:spcPct val="150000"/>
              </a:lnSpc>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2E2A24F2-1D87-7B32-7228-FF615AEEBCC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BA37731E-371B-7092-03A1-2C89CB03371F}"/>
              </a:ext>
            </a:extLst>
          </p:cNvPr>
          <p:cNvSpPr txBox="1"/>
          <p:nvPr/>
        </p:nvSpPr>
        <p:spPr>
          <a:xfrm>
            <a:off x="2986314" y="780155"/>
            <a:ext cx="579664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Samsung Share to Go </a:t>
            </a:r>
            <a:endParaRPr lang="ar-EG" sz="2800" b="1" dirty="0"/>
          </a:p>
        </p:txBody>
      </p:sp>
      <p:pic>
        <p:nvPicPr>
          <p:cNvPr id="1026" name="Picture 2" descr="‫كيفية استخدام اQuick Share لمشاركة ملف بين الهواتف | سامسونج LEVANT_AR‬‎">
            <a:extLst>
              <a:ext uri="{FF2B5EF4-FFF2-40B4-BE49-F238E27FC236}">
                <a16:creationId xmlns:a16="http://schemas.microsoft.com/office/drawing/2014/main" id="{2682B2C9-1262-8D20-87A6-BDF535C90A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552" y="4075215"/>
            <a:ext cx="2733675"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902329"/>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3A2EA-CC0F-DFA9-2564-4C4FFE76D64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0A634A1-C762-C296-DBEC-657D816377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4E88FDA-4240-7B36-95C1-5FFD09DBE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9809108-E976-BA78-4E84-5329E278C9CE}"/>
              </a:ext>
            </a:extLst>
          </p:cNvPr>
          <p:cNvSpPr txBox="1"/>
          <p:nvPr/>
        </p:nvSpPr>
        <p:spPr>
          <a:xfrm>
            <a:off x="520700" y="1480604"/>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لوحات تفاعلية في قلب المدن</a:t>
            </a:r>
          </a:p>
          <a:p>
            <a:pPr algn="r" rtl="1">
              <a:lnSpc>
                <a:spcPct val="150000"/>
              </a:lnSpc>
            </a:pPr>
            <a:r>
              <a:rPr lang="ar-EG" sz="2400" dirty="0"/>
              <a:t>في المطارات، محطات النقل، والمراكز التجارية الكبرى في الولايات المتحدة، وضعت سامسونج لوحات تحمل عبارة جذابة: </a:t>
            </a:r>
            <a:r>
              <a:rPr lang="ar-EG" sz="2400" b="1" dirty="0"/>
              <a:t>"لدي أغنية لك"</a:t>
            </a:r>
            <a:r>
              <a:rPr lang="ar-EG" sz="2400" dirty="0"/>
              <a:t>. كان بإمكان المستخدمين وضع هواتفهم على نقطة معينة في اللوحة لتحميل أغنية مجانية، أو حتى فيديو وكتاب إلكتروني في لحظات، مما أبرز الإمكانيات الفريدة لهاتف </a:t>
            </a:r>
            <a:r>
              <a:rPr lang="en-US" sz="2400" dirty="0"/>
              <a:t>Galaxy SIII</a:t>
            </a:r>
            <a:r>
              <a:rPr lang="ar-EG" sz="2400" dirty="0"/>
              <a:t>. </a:t>
            </a:r>
            <a:endParaRPr lang="en-US" sz="2400" dirty="0"/>
          </a:p>
          <a:p>
            <a:pPr algn="just" rtl="1">
              <a:lnSpc>
                <a:spcPct val="150000"/>
              </a:lnSpc>
            </a:pPr>
            <a:endParaRPr lang="ar-EG" sz="2400" dirty="0"/>
          </a:p>
          <a:p>
            <a:pPr algn="just" rtl="1">
              <a:lnSpc>
                <a:spcPct val="150000"/>
              </a:lnSpc>
            </a:pPr>
            <a:endParaRPr lang="ar-EG" sz="2400" dirty="0"/>
          </a:p>
          <a:p>
            <a:pPr algn="just" rtl="1">
              <a:lnSpc>
                <a:spcPct val="150000"/>
              </a:lnSpc>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F464C9CA-1714-DE0E-CEFD-258D610CDBD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FB1ED354-C383-72D5-D43C-A1DAC1D13099}"/>
              </a:ext>
            </a:extLst>
          </p:cNvPr>
          <p:cNvSpPr txBox="1"/>
          <p:nvPr/>
        </p:nvSpPr>
        <p:spPr>
          <a:xfrm>
            <a:off x="2986314" y="780155"/>
            <a:ext cx="579664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Samsung Share to Go </a:t>
            </a:r>
            <a:endParaRPr lang="ar-EG" sz="2800" b="1" dirty="0"/>
          </a:p>
        </p:txBody>
      </p:sp>
      <p:pic>
        <p:nvPicPr>
          <p:cNvPr id="2050" name="Picture 2" descr="‪Mobile: The Closest You Can Get to Your Consumers‬‏">
            <a:extLst>
              <a:ext uri="{FF2B5EF4-FFF2-40B4-BE49-F238E27FC236}">
                <a16:creationId xmlns:a16="http://schemas.microsoft.com/office/drawing/2014/main" id="{4DDDC9E4-FDD7-9AA2-E8BF-8588808055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3931537"/>
            <a:ext cx="1771650" cy="258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31718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D297B-F0A6-9266-750F-620CBDF971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780246-ECF2-82AA-16A2-CDDDF5ECEAC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C8EBEC-A1C5-D81F-2ACA-404AB7ECFC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49FEB64-F2AD-CF76-F8F2-363F57CD2CCA}"/>
              </a:ext>
            </a:extLst>
          </p:cNvPr>
          <p:cNvSpPr txBox="1"/>
          <p:nvPr/>
        </p:nvSpPr>
        <p:spPr>
          <a:xfrm>
            <a:off x="520700" y="1480604"/>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ثورة في الإعلانات الخارجية</a:t>
            </a:r>
          </a:p>
          <a:p>
            <a:pPr algn="r" rtl="1">
              <a:lnSpc>
                <a:spcPct val="150000"/>
              </a:lnSpc>
            </a:pPr>
            <a:r>
              <a:rPr lang="ar-EG" sz="2400" dirty="0"/>
              <a:t>لم تكن هذه مجرد حملة إعلانية، بل تجربة تفاعلية غيرت مفهوم الإعلانات الخارجية. حققت الحملة أكثر من </a:t>
            </a:r>
            <a:r>
              <a:rPr lang="ar-EG" sz="2400" b="1" dirty="0"/>
              <a:t>1.4 مليون انطباع</a:t>
            </a:r>
            <a:r>
              <a:rPr lang="ar-EG" sz="2400" dirty="0"/>
              <a:t> و90,000 تفاعل مباشر، أي ثلاثة أضعاف التوقعات. كما حظيت بتغطية واسعة في وسائل إعلام مرموقة مثل </a:t>
            </a:r>
            <a:r>
              <a:rPr lang="en-US" sz="2400" b="1" dirty="0"/>
              <a:t>Wired، Inc، BGR، Contagious</a:t>
            </a:r>
            <a:r>
              <a:rPr lang="ar-EG" sz="2400" b="1" dirty="0"/>
              <a:t>. </a:t>
            </a:r>
          </a:p>
          <a:p>
            <a:pPr algn="r" rtl="1">
              <a:lnSpc>
                <a:spcPct val="150000"/>
              </a:lnSpc>
            </a:pPr>
            <a:r>
              <a:rPr lang="ar-EG" sz="2400" dirty="0"/>
              <a:t>أثبتت حملة </a:t>
            </a:r>
            <a:r>
              <a:rPr lang="en-US" sz="2400" b="1" dirty="0"/>
              <a:t>Samsung Share to Go</a:t>
            </a:r>
            <a:r>
              <a:rPr lang="en-US" sz="2400" dirty="0"/>
              <a:t> </a:t>
            </a:r>
            <a:r>
              <a:rPr lang="ar-EG" sz="2400" dirty="0"/>
              <a:t> أن دمج الإعلانات التقليدية مع التكنولوجيا الحديثة يخلق تجربة غامرة للمستخدمين ويزيد من التفاعل بشكل كبير. كما أكدت أهمية استهداف جيل الألفية باعتبارهم الأكثر استعدادًا لتبني الابتكارات التقنية.</a:t>
            </a:r>
            <a:endParaRPr lang="en-US" sz="2400" dirty="0"/>
          </a:p>
        </p:txBody>
      </p:sp>
      <p:sp>
        <p:nvSpPr>
          <p:cNvPr id="2" name="Rectangle 1">
            <a:extLst>
              <a:ext uri="{FF2B5EF4-FFF2-40B4-BE49-F238E27FC236}">
                <a16:creationId xmlns:a16="http://schemas.microsoft.com/office/drawing/2014/main" id="{9A2626CE-34A3-8250-8CD7-46554A963C0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6</a:t>
            </a:r>
            <a:endParaRPr lang="en-US" b="1" dirty="0"/>
          </a:p>
        </p:txBody>
      </p:sp>
      <p:sp>
        <p:nvSpPr>
          <p:cNvPr id="3" name="TextBox 2">
            <a:extLst>
              <a:ext uri="{FF2B5EF4-FFF2-40B4-BE49-F238E27FC236}">
                <a16:creationId xmlns:a16="http://schemas.microsoft.com/office/drawing/2014/main" id="{AEAACE45-A6A6-E039-9E86-77A38B798E57}"/>
              </a:ext>
            </a:extLst>
          </p:cNvPr>
          <p:cNvSpPr txBox="1"/>
          <p:nvPr/>
        </p:nvSpPr>
        <p:spPr>
          <a:xfrm>
            <a:off x="2986314" y="780155"/>
            <a:ext cx="579664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Samsung Share to Go </a:t>
            </a:r>
            <a:endParaRPr lang="ar-EG" sz="2800" b="1" dirty="0"/>
          </a:p>
        </p:txBody>
      </p:sp>
    </p:spTree>
    <p:extLst>
      <p:ext uri="{BB962C8B-B14F-4D97-AF65-F5344CB8AC3E}">
        <p14:creationId xmlns:p14="http://schemas.microsoft.com/office/powerpoint/2010/main" val="402111246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35863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solidFill>
                  <a:schemeClr val="tx1"/>
                </a:solidFill>
                <a:cs typeface="+mj-cs"/>
              </a:rPr>
              <a:t>  مقدمة</a:t>
            </a:r>
          </a:p>
          <a:p>
            <a:pPr marL="342900" indent="-342900" algn="r" rtl="1">
              <a:lnSpc>
                <a:spcPct val="150000"/>
              </a:lnSpc>
              <a:buFont typeface="Arial" panose="020B0604020202020204" pitchFamily="34" charset="0"/>
              <a:buChar char="•"/>
            </a:pPr>
            <a:r>
              <a:rPr lang="ar-EG" sz="2200" b="1" dirty="0">
                <a:solidFill>
                  <a:schemeClr val="tx1"/>
                </a:solidFill>
                <a:cs typeface="+mj-cs"/>
              </a:rPr>
              <a:t>منظومة الإعلان عبر الأجهزة المحمولة والأطراف الفاعلة فيها</a:t>
            </a:r>
          </a:p>
          <a:p>
            <a:pPr marL="342900" indent="-342900" algn="r" rtl="1">
              <a:lnSpc>
                <a:spcPct val="150000"/>
              </a:lnSpc>
              <a:buFont typeface="Arial" panose="020B0604020202020204" pitchFamily="34" charset="0"/>
              <a:buChar char="•"/>
            </a:pPr>
            <a:r>
              <a:rPr lang="ar-EG" sz="2200" b="1" dirty="0">
                <a:solidFill>
                  <a:schemeClr val="tx1"/>
                </a:solidFill>
                <a:cs typeface="+mj-cs"/>
              </a:rPr>
              <a:t>تجارب وأنواع الإعلان عبر الهاتف المحمول</a:t>
            </a:r>
          </a:p>
          <a:p>
            <a:pPr marL="342900" indent="-342900" algn="r" rtl="1">
              <a:lnSpc>
                <a:spcPct val="150000"/>
              </a:lnSpc>
              <a:buFont typeface="Arial" panose="020B0604020202020204" pitchFamily="34" charset="0"/>
              <a:buChar char="•"/>
            </a:pPr>
            <a:r>
              <a:rPr lang="ar-EG" sz="2200" b="1" dirty="0">
                <a:solidFill>
                  <a:schemeClr val="tx1"/>
                </a:solidFill>
                <a:cs typeface="+mj-cs"/>
              </a:rPr>
              <a:t>تأثير الذكاء الاصطناعي على الإعلانات عبر الهاتف المحمول</a:t>
            </a:r>
          </a:p>
          <a:p>
            <a:pPr marL="342900" indent="-342900" algn="r" rtl="1">
              <a:lnSpc>
                <a:spcPct val="150000"/>
              </a:lnSpc>
              <a:buFont typeface="Arial" panose="020B0604020202020204" pitchFamily="34" charset="0"/>
              <a:buChar char="•"/>
            </a:pPr>
            <a:r>
              <a:rPr lang="ar-EG" sz="2200" b="1" dirty="0">
                <a:solidFill>
                  <a:schemeClr val="tx1"/>
                </a:solidFill>
                <a:cs typeface="+mj-cs"/>
              </a:rPr>
              <a:t>دراسة حالة: </a:t>
            </a:r>
            <a:r>
              <a:rPr lang="en-US" sz="2200" b="1" dirty="0">
                <a:solidFill>
                  <a:schemeClr val="tx1"/>
                </a:solidFill>
                <a:cs typeface="+mj-cs"/>
              </a:rPr>
              <a:t>Samsung Share to Go </a:t>
            </a:r>
          </a:p>
          <a:p>
            <a:pPr marL="342900" indent="-342900" algn="r" rtl="1">
              <a:lnSpc>
                <a:spcPct val="150000"/>
              </a:lnSpc>
              <a:buFont typeface="Arial" panose="020B0604020202020204" pitchFamily="34" charset="0"/>
              <a:buChar char="•"/>
            </a:pPr>
            <a:endParaRPr lang="ar-EG" sz="2200" b="1" dirty="0">
              <a:solidFill>
                <a:schemeClr val="tx1"/>
              </a:solidFill>
              <a:cs typeface="+mj-cs"/>
            </a:endParaRP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a:t>المحاضرة 6</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05BD293-2D56-4CC9-AA6A-27B69765B48D}"/>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11053</TotalTime>
  <Words>2900</Words>
  <Application>Microsoft Office PowerPoint</Application>
  <PresentationFormat>Widescreen</PresentationFormat>
  <Paragraphs>228</Paragraphs>
  <Slides>44</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111</cp:revision>
  <dcterms:created xsi:type="dcterms:W3CDTF">2023-04-29T09:08:00Z</dcterms:created>
  <dcterms:modified xsi:type="dcterms:W3CDTF">2025-11-01T20:40:58Z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