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showSpecialPlsOnTitleSld="0">
  <p:sldMasterIdLst>
    <p:sldMasterId id="2147483648" r:id="rId5"/>
    <p:sldMasterId id="2147483660" r:id="rId6"/>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Lst>
  <p:sldSz cy="6858000" cx="12192000"/>
  <p:notesSz cx="6858000" cy="9144000"/>
  <p:embeddedFontLst>
    <p:embeddedFont>
      <p:font typeface="Tajawal ExtraBold"/>
      <p:bold r:id="rId46"/>
    </p:embeddedFont>
    <p:embeddedFont>
      <p:font typeface="Tajawal Medium"/>
      <p:regular r:id="rId47"/>
      <p:bold r:id="rId4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3840">
          <p15:clr>
            <a:srgbClr val="000000"/>
          </p15:clr>
        </p15:guide>
      </p15:sldGuideLst>
    </p:ext>
    <p:ext uri="http://customooxmlschemas.google.com/">
      <go:slidesCustomData xmlns:go="http://customooxmlschemas.google.com/" r:id="rId49" roundtripDataSignature="AMtx7mhhdd6XvwqW57tcCJ/wEdoJRw5u0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AE847A62-D864-4F91-AA64-D463D9E2B7C8}">
  <a:tblStyle styleId="{AE847A62-D864-4F91-AA64-D463D9E2B7C8}"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84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3.xml"/><Relationship Id="rId42" Type="http://schemas.openxmlformats.org/officeDocument/2006/relationships/slide" Target="slides/slide35.xml"/><Relationship Id="rId41" Type="http://schemas.openxmlformats.org/officeDocument/2006/relationships/slide" Target="slides/slide34.xml"/><Relationship Id="rId44" Type="http://schemas.openxmlformats.org/officeDocument/2006/relationships/slide" Target="slides/slide37.xml"/><Relationship Id="rId43" Type="http://schemas.openxmlformats.org/officeDocument/2006/relationships/slide" Target="slides/slide36.xml"/><Relationship Id="rId46" Type="http://schemas.openxmlformats.org/officeDocument/2006/relationships/font" Target="fonts/TajawalExtraBold-bold.fntdata"/><Relationship Id="rId45" Type="http://schemas.openxmlformats.org/officeDocument/2006/relationships/slide" Target="slides/slide38.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2.xml"/><Relationship Id="rId48" Type="http://schemas.openxmlformats.org/officeDocument/2006/relationships/font" Target="fonts/TajawalMedium-bold.fntdata"/><Relationship Id="rId47" Type="http://schemas.openxmlformats.org/officeDocument/2006/relationships/font" Target="fonts/TajawalMedium-regular.fntdata"/><Relationship Id="rId49" Type="http://customschemas.google.com/relationships/presentationmetadata" Target="metadata"/><Relationship Id="rId5" Type="http://schemas.openxmlformats.org/officeDocument/2006/relationships/slideMaster" Target="slideMasters/slideMaster1.xml"/><Relationship Id="rId6" Type="http://schemas.openxmlformats.org/officeDocument/2006/relationships/slideMaster" Target="slideMasters/slideMaster2.xml"/><Relationship Id="rId7" Type="http://schemas.openxmlformats.org/officeDocument/2006/relationships/notesMaster" Target="notesMasters/notesMaster1.xml"/><Relationship Id="rId8" Type="http://schemas.openxmlformats.org/officeDocument/2006/relationships/slide" Target="slides/slide1.xml"/><Relationship Id="rId31" Type="http://schemas.openxmlformats.org/officeDocument/2006/relationships/slide" Target="slides/slide24.xml"/><Relationship Id="rId30" Type="http://schemas.openxmlformats.org/officeDocument/2006/relationships/slide" Target="slides/slide23.xml"/><Relationship Id="rId33" Type="http://schemas.openxmlformats.org/officeDocument/2006/relationships/slide" Target="slides/slide26.xml"/><Relationship Id="rId32" Type="http://schemas.openxmlformats.org/officeDocument/2006/relationships/slide" Target="slides/slide25.xml"/><Relationship Id="rId35" Type="http://schemas.openxmlformats.org/officeDocument/2006/relationships/slide" Target="slides/slide28.xml"/><Relationship Id="rId34" Type="http://schemas.openxmlformats.org/officeDocument/2006/relationships/slide" Target="slides/slide27.xml"/><Relationship Id="rId37" Type="http://schemas.openxmlformats.org/officeDocument/2006/relationships/slide" Target="slides/slide30.xml"/><Relationship Id="rId36" Type="http://schemas.openxmlformats.org/officeDocument/2006/relationships/slide" Target="slides/slide29.xml"/><Relationship Id="rId39" Type="http://schemas.openxmlformats.org/officeDocument/2006/relationships/slide" Target="slides/slide32.xml"/><Relationship Id="rId38" Type="http://schemas.openxmlformats.org/officeDocument/2006/relationships/slide" Target="slides/slide31.xml"/><Relationship Id="rId20" Type="http://schemas.openxmlformats.org/officeDocument/2006/relationships/slide" Target="slides/slide13.xml"/><Relationship Id="rId22" Type="http://schemas.openxmlformats.org/officeDocument/2006/relationships/slide" Target="slides/slide15.xml"/><Relationship Id="rId21" Type="http://schemas.openxmlformats.org/officeDocument/2006/relationships/slide" Target="slides/slide14.xml"/><Relationship Id="rId24" Type="http://schemas.openxmlformats.org/officeDocument/2006/relationships/slide" Target="slides/slide17.xml"/><Relationship Id="rId23" Type="http://schemas.openxmlformats.org/officeDocument/2006/relationships/slide" Target="slides/slide16.xml"/><Relationship Id="rId26" Type="http://schemas.openxmlformats.org/officeDocument/2006/relationships/slide" Target="slides/slide19.xml"/><Relationship Id="rId25" Type="http://schemas.openxmlformats.org/officeDocument/2006/relationships/slide" Target="slides/slide18.xml"/><Relationship Id="rId28" Type="http://schemas.openxmlformats.org/officeDocument/2006/relationships/slide" Target="slides/slide21.xml"/><Relationship Id="rId27" Type="http://schemas.openxmlformats.org/officeDocument/2006/relationships/slide" Target="slides/slide20.xml"/><Relationship Id="rId29" Type="http://schemas.openxmlformats.org/officeDocument/2006/relationships/slide" Target="slides/slide22.xml"/><Relationship Id="rId11" Type="http://schemas.openxmlformats.org/officeDocument/2006/relationships/slide" Target="slides/slide4.xml"/><Relationship Id="rId10" Type="http://schemas.openxmlformats.org/officeDocument/2006/relationships/slide" Target="slides/slide3.xml"/><Relationship Id="rId13" Type="http://schemas.openxmlformats.org/officeDocument/2006/relationships/slide" Target="slides/slide6.xml"/><Relationship Id="rId12" Type="http://schemas.openxmlformats.org/officeDocument/2006/relationships/slide" Target="slides/slide5.xml"/><Relationship Id="rId15" Type="http://schemas.openxmlformats.org/officeDocument/2006/relationships/slide" Target="slides/slide8.xml"/><Relationship Id="rId14" Type="http://schemas.openxmlformats.org/officeDocument/2006/relationships/slide" Target="slides/slide7.xml"/><Relationship Id="rId17" Type="http://schemas.openxmlformats.org/officeDocument/2006/relationships/slide" Target="slides/slide10.xml"/><Relationship Id="rId16" Type="http://schemas.openxmlformats.org/officeDocument/2006/relationships/slide" Target="slides/slide9.xml"/><Relationship Id="rId19" Type="http://schemas.openxmlformats.org/officeDocument/2006/relationships/slide" Target="slides/slide12.xml"/><Relationship Id="rId18"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1" name="Google Shape;161;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3" name="Google Shape;173;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6" name="Google Shape;186;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0" name="Google Shape;200;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2" name="Shape 212"/>
        <p:cNvGrpSpPr/>
        <p:nvPr/>
      </p:nvGrpSpPr>
      <p:grpSpPr>
        <a:xfrm>
          <a:off x="0" y="0"/>
          <a:ext cx="0" cy="0"/>
          <a:chOff x="0" y="0"/>
          <a:chExt cx="0" cy="0"/>
        </a:xfrm>
      </p:grpSpPr>
      <p:sp>
        <p:nvSpPr>
          <p:cNvPr id="213" name="Google Shape;213;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4" name="Google Shape;214;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8" name="Google Shape;228;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3" name="Google Shape;243;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6" name="Google Shape;256;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7" name="Shape 267"/>
        <p:cNvGrpSpPr/>
        <p:nvPr/>
      </p:nvGrpSpPr>
      <p:grpSpPr>
        <a:xfrm>
          <a:off x="0" y="0"/>
          <a:ext cx="0" cy="0"/>
          <a:chOff x="0" y="0"/>
          <a:chExt cx="0" cy="0"/>
        </a:xfrm>
      </p:grpSpPr>
      <p:sp>
        <p:nvSpPr>
          <p:cNvPr id="268" name="Google Shape;268;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9" name="Google Shape;269;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2" name="Google Shape;282;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5" name="Shape 295"/>
        <p:cNvGrpSpPr/>
        <p:nvPr/>
      </p:nvGrpSpPr>
      <p:grpSpPr>
        <a:xfrm>
          <a:off x="0" y="0"/>
          <a:ext cx="0" cy="0"/>
          <a:chOff x="0" y="0"/>
          <a:chExt cx="0" cy="0"/>
        </a:xfrm>
      </p:grpSpPr>
      <p:sp>
        <p:nvSpPr>
          <p:cNvPr id="296" name="Google Shape;296;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7" name="Google Shape;297;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0" name="Shape 310"/>
        <p:cNvGrpSpPr/>
        <p:nvPr/>
      </p:nvGrpSpPr>
      <p:grpSpPr>
        <a:xfrm>
          <a:off x="0" y="0"/>
          <a:ext cx="0" cy="0"/>
          <a:chOff x="0" y="0"/>
          <a:chExt cx="0" cy="0"/>
        </a:xfrm>
      </p:grpSpPr>
      <p:sp>
        <p:nvSpPr>
          <p:cNvPr id="311" name="Google Shape;311;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2" name="Google Shape;312;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3" name="Shape 323"/>
        <p:cNvGrpSpPr/>
        <p:nvPr/>
      </p:nvGrpSpPr>
      <p:grpSpPr>
        <a:xfrm>
          <a:off x="0" y="0"/>
          <a:ext cx="0" cy="0"/>
          <a:chOff x="0" y="0"/>
          <a:chExt cx="0" cy="0"/>
        </a:xfrm>
      </p:grpSpPr>
      <p:sp>
        <p:nvSpPr>
          <p:cNvPr id="324" name="Google Shape;324;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5" name="Google Shape;325;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6" name="Shape 336"/>
        <p:cNvGrpSpPr/>
        <p:nvPr/>
      </p:nvGrpSpPr>
      <p:grpSpPr>
        <a:xfrm>
          <a:off x="0" y="0"/>
          <a:ext cx="0" cy="0"/>
          <a:chOff x="0" y="0"/>
          <a:chExt cx="0" cy="0"/>
        </a:xfrm>
      </p:grpSpPr>
      <p:sp>
        <p:nvSpPr>
          <p:cNvPr id="337" name="Google Shape;337;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8" name="Google Shape;338;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9" name="Shape 349"/>
        <p:cNvGrpSpPr/>
        <p:nvPr/>
      </p:nvGrpSpPr>
      <p:grpSpPr>
        <a:xfrm>
          <a:off x="0" y="0"/>
          <a:ext cx="0" cy="0"/>
          <a:chOff x="0" y="0"/>
          <a:chExt cx="0" cy="0"/>
        </a:xfrm>
      </p:grpSpPr>
      <p:sp>
        <p:nvSpPr>
          <p:cNvPr id="350" name="Google Shape;350;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1" name="Google Shape;351;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2" name="Shape 362"/>
        <p:cNvGrpSpPr/>
        <p:nvPr/>
      </p:nvGrpSpPr>
      <p:grpSpPr>
        <a:xfrm>
          <a:off x="0" y="0"/>
          <a:ext cx="0" cy="0"/>
          <a:chOff x="0" y="0"/>
          <a:chExt cx="0" cy="0"/>
        </a:xfrm>
      </p:grpSpPr>
      <p:sp>
        <p:nvSpPr>
          <p:cNvPr id="363" name="Google Shape;363;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4" name="Google Shape;364;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6" name="Shape 376"/>
        <p:cNvGrpSpPr/>
        <p:nvPr/>
      </p:nvGrpSpPr>
      <p:grpSpPr>
        <a:xfrm>
          <a:off x="0" y="0"/>
          <a:ext cx="0" cy="0"/>
          <a:chOff x="0" y="0"/>
          <a:chExt cx="0" cy="0"/>
        </a:xfrm>
      </p:grpSpPr>
      <p:sp>
        <p:nvSpPr>
          <p:cNvPr id="377" name="Google Shape;377;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8" name="Google Shape;378;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9" name="Shape 389"/>
        <p:cNvGrpSpPr/>
        <p:nvPr/>
      </p:nvGrpSpPr>
      <p:grpSpPr>
        <a:xfrm>
          <a:off x="0" y="0"/>
          <a:ext cx="0" cy="0"/>
          <a:chOff x="0" y="0"/>
          <a:chExt cx="0" cy="0"/>
        </a:xfrm>
      </p:grpSpPr>
      <p:sp>
        <p:nvSpPr>
          <p:cNvPr id="390" name="Google Shape;390;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1" name="Google Shape;391;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2" name="Shape 402"/>
        <p:cNvGrpSpPr/>
        <p:nvPr/>
      </p:nvGrpSpPr>
      <p:grpSpPr>
        <a:xfrm>
          <a:off x="0" y="0"/>
          <a:ext cx="0" cy="0"/>
          <a:chOff x="0" y="0"/>
          <a:chExt cx="0" cy="0"/>
        </a:xfrm>
      </p:grpSpPr>
      <p:sp>
        <p:nvSpPr>
          <p:cNvPr id="403" name="Google Shape;403;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4" name="Google Shape;404;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5" name="Shape 415"/>
        <p:cNvGrpSpPr/>
        <p:nvPr/>
      </p:nvGrpSpPr>
      <p:grpSpPr>
        <a:xfrm>
          <a:off x="0" y="0"/>
          <a:ext cx="0" cy="0"/>
          <a:chOff x="0" y="0"/>
          <a:chExt cx="0" cy="0"/>
        </a:xfrm>
      </p:grpSpPr>
      <p:sp>
        <p:nvSpPr>
          <p:cNvPr id="416" name="Google Shape;416;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7" name="Google Shape;417;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7" name="Shape 427"/>
        <p:cNvGrpSpPr/>
        <p:nvPr/>
      </p:nvGrpSpPr>
      <p:grpSpPr>
        <a:xfrm>
          <a:off x="0" y="0"/>
          <a:ext cx="0" cy="0"/>
          <a:chOff x="0" y="0"/>
          <a:chExt cx="0" cy="0"/>
        </a:xfrm>
      </p:grpSpPr>
      <p:sp>
        <p:nvSpPr>
          <p:cNvPr id="428" name="Google Shape;428;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9" name="Google Shape;429;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1" name="Shape 441"/>
        <p:cNvGrpSpPr/>
        <p:nvPr/>
      </p:nvGrpSpPr>
      <p:grpSpPr>
        <a:xfrm>
          <a:off x="0" y="0"/>
          <a:ext cx="0" cy="0"/>
          <a:chOff x="0" y="0"/>
          <a:chExt cx="0" cy="0"/>
        </a:xfrm>
      </p:grpSpPr>
      <p:sp>
        <p:nvSpPr>
          <p:cNvPr id="442" name="Google Shape;442;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3" name="Google Shape;443;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4" name="Shape 454"/>
        <p:cNvGrpSpPr/>
        <p:nvPr/>
      </p:nvGrpSpPr>
      <p:grpSpPr>
        <a:xfrm>
          <a:off x="0" y="0"/>
          <a:ext cx="0" cy="0"/>
          <a:chOff x="0" y="0"/>
          <a:chExt cx="0" cy="0"/>
        </a:xfrm>
      </p:grpSpPr>
      <p:sp>
        <p:nvSpPr>
          <p:cNvPr id="455" name="Google Shape;455;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6" name="Google Shape;456;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7" name="Shape 467"/>
        <p:cNvGrpSpPr/>
        <p:nvPr/>
      </p:nvGrpSpPr>
      <p:grpSpPr>
        <a:xfrm>
          <a:off x="0" y="0"/>
          <a:ext cx="0" cy="0"/>
          <a:chOff x="0" y="0"/>
          <a:chExt cx="0" cy="0"/>
        </a:xfrm>
      </p:grpSpPr>
      <p:sp>
        <p:nvSpPr>
          <p:cNvPr id="468" name="Google Shape;468;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9" name="Google Shape;469;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0" name="Shape 480"/>
        <p:cNvGrpSpPr/>
        <p:nvPr/>
      </p:nvGrpSpPr>
      <p:grpSpPr>
        <a:xfrm>
          <a:off x="0" y="0"/>
          <a:ext cx="0" cy="0"/>
          <a:chOff x="0" y="0"/>
          <a:chExt cx="0" cy="0"/>
        </a:xfrm>
      </p:grpSpPr>
      <p:sp>
        <p:nvSpPr>
          <p:cNvPr id="481" name="Google Shape;481;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2" name="Google Shape;482;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4" name="Shape 494"/>
        <p:cNvGrpSpPr/>
        <p:nvPr/>
      </p:nvGrpSpPr>
      <p:grpSpPr>
        <a:xfrm>
          <a:off x="0" y="0"/>
          <a:ext cx="0" cy="0"/>
          <a:chOff x="0" y="0"/>
          <a:chExt cx="0" cy="0"/>
        </a:xfrm>
      </p:grpSpPr>
      <p:sp>
        <p:nvSpPr>
          <p:cNvPr id="495" name="Google Shape;495;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6" name="Google Shape;496;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7" name="Shape 507"/>
        <p:cNvGrpSpPr/>
        <p:nvPr/>
      </p:nvGrpSpPr>
      <p:grpSpPr>
        <a:xfrm>
          <a:off x="0" y="0"/>
          <a:ext cx="0" cy="0"/>
          <a:chOff x="0" y="0"/>
          <a:chExt cx="0" cy="0"/>
        </a:xfrm>
      </p:grpSpPr>
      <p:sp>
        <p:nvSpPr>
          <p:cNvPr id="508" name="Google Shape;508;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9" name="Google Shape;509;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4" name="Shape 524"/>
        <p:cNvGrpSpPr/>
        <p:nvPr/>
      </p:nvGrpSpPr>
      <p:grpSpPr>
        <a:xfrm>
          <a:off x="0" y="0"/>
          <a:ext cx="0" cy="0"/>
          <a:chOff x="0" y="0"/>
          <a:chExt cx="0" cy="0"/>
        </a:xfrm>
      </p:grpSpPr>
      <p:sp>
        <p:nvSpPr>
          <p:cNvPr id="525" name="Google Shape;525;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26" name="Google Shape;526;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8" name="Shape 538"/>
        <p:cNvGrpSpPr/>
        <p:nvPr/>
      </p:nvGrpSpPr>
      <p:grpSpPr>
        <a:xfrm>
          <a:off x="0" y="0"/>
          <a:ext cx="0" cy="0"/>
          <a:chOff x="0" y="0"/>
          <a:chExt cx="0" cy="0"/>
        </a:xfrm>
      </p:grpSpPr>
      <p:sp>
        <p:nvSpPr>
          <p:cNvPr id="539" name="Google Shape;539;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40" name="Google Shape;540;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3" name="Shape 553"/>
        <p:cNvGrpSpPr/>
        <p:nvPr/>
      </p:nvGrpSpPr>
      <p:grpSpPr>
        <a:xfrm>
          <a:off x="0" y="0"/>
          <a:ext cx="0" cy="0"/>
          <a:chOff x="0" y="0"/>
          <a:chExt cx="0" cy="0"/>
        </a:xfrm>
      </p:grpSpPr>
      <p:sp>
        <p:nvSpPr>
          <p:cNvPr id="554" name="Google Shape;554;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55" name="Google Shape;555;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6" name="Shape 566"/>
        <p:cNvGrpSpPr/>
        <p:nvPr/>
      </p:nvGrpSpPr>
      <p:grpSpPr>
        <a:xfrm>
          <a:off x="0" y="0"/>
          <a:ext cx="0" cy="0"/>
          <a:chOff x="0" y="0"/>
          <a:chExt cx="0" cy="0"/>
        </a:xfrm>
      </p:grpSpPr>
      <p:sp>
        <p:nvSpPr>
          <p:cNvPr id="567" name="Google Shape;567;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68" name="Google Shape;568;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9" name="Shape 579"/>
        <p:cNvGrpSpPr/>
        <p:nvPr/>
      </p:nvGrpSpPr>
      <p:grpSpPr>
        <a:xfrm>
          <a:off x="0" y="0"/>
          <a:ext cx="0" cy="0"/>
          <a:chOff x="0" y="0"/>
          <a:chExt cx="0" cy="0"/>
        </a:xfrm>
      </p:grpSpPr>
      <p:sp>
        <p:nvSpPr>
          <p:cNvPr id="580" name="Google Shape;580;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81" name="Google Shape;581;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2" name="Shape 592"/>
        <p:cNvGrpSpPr/>
        <p:nvPr/>
      </p:nvGrpSpPr>
      <p:grpSpPr>
        <a:xfrm>
          <a:off x="0" y="0"/>
          <a:ext cx="0" cy="0"/>
          <a:chOff x="0" y="0"/>
          <a:chExt cx="0" cy="0"/>
        </a:xfrm>
      </p:grpSpPr>
      <p:sp>
        <p:nvSpPr>
          <p:cNvPr id="593" name="Google Shape;593;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94" name="Google Shape;594;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5" name="Shape 605"/>
        <p:cNvGrpSpPr/>
        <p:nvPr/>
      </p:nvGrpSpPr>
      <p:grpSpPr>
        <a:xfrm>
          <a:off x="0" y="0"/>
          <a:ext cx="0" cy="0"/>
          <a:chOff x="0" y="0"/>
          <a:chExt cx="0" cy="0"/>
        </a:xfrm>
      </p:grpSpPr>
      <p:sp>
        <p:nvSpPr>
          <p:cNvPr id="606" name="Google Shape;606;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07" name="Google Shape;607;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8" name="Shape 618"/>
        <p:cNvGrpSpPr/>
        <p:nvPr/>
      </p:nvGrpSpPr>
      <p:grpSpPr>
        <a:xfrm>
          <a:off x="0" y="0"/>
          <a:ext cx="0" cy="0"/>
          <a:chOff x="0" y="0"/>
          <a:chExt cx="0" cy="0"/>
        </a:xfrm>
      </p:grpSpPr>
      <p:sp>
        <p:nvSpPr>
          <p:cNvPr id="619" name="Google Shape;619;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20" name="Google Shape;620;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1" name="Shape 631"/>
        <p:cNvGrpSpPr/>
        <p:nvPr/>
      </p:nvGrpSpPr>
      <p:grpSpPr>
        <a:xfrm>
          <a:off x="0" y="0"/>
          <a:ext cx="0" cy="0"/>
          <a:chOff x="0" y="0"/>
          <a:chExt cx="0" cy="0"/>
        </a:xfrm>
      </p:grpSpPr>
      <p:sp>
        <p:nvSpPr>
          <p:cNvPr id="632" name="Google Shape;632;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33" name="Google Shape;633;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4" name="Shape 644"/>
        <p:cNvGrpSpPr/>
        <p:nvPr/>
      </p:nvGrpSpPr>
      <p:grpSpPr>
        <a:xfrm>
          <a:off x="0" y="0"/>
          <a:ext cx="0" cy="0"/>
          <a:chOff x="0" y="0"/>
          <a:chExt cx="0" cy="0"/>
        </a:xfrm>
      </p:grpSpPr>
      <p:sp>
        <p:nvSpPr>
          <p:cNvPr id="645" name="Google Shape;645;p3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46" name="Google Shape;646;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8" name="Shape 658"/>
        <p:cNvGrpSpPr/>
        <p:nvPr/>
      </p:nvGrpSpPr>
      <p:grpSpPr>
        <a:xfrm>
          <a:off x="0" y="0"/>
          <a:ext cx="0" cy="0"/>
          <a:chOff x="0" y="0"/>
          <a:chExt cx="0" cy="0"/>
        </a:xfrm>
      </p:grpSpPr>
      <p:sp>
        <p:nvSpPr>
          <p:cNvPr id="659" name="Google Shape;659;p3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60" name="Google Shape;660;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40"/>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40"/>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5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5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5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5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5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54"/>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54"/>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5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5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5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5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55"/>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55"/>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5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5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5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56"/>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56"/>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56"/>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56"/>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56"/>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5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5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5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5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5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5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5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5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5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5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5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59"/>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59"/>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5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5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5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6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60"/>
          <p:cNvSpPr/>
          <p:nvPr>
            <p:ph idx="2" type="pic"/>
          </p:nvPr>
        </p:nvSpPr>
        <p:spPr>
          <a:xfrm>
            <a:off x="5183188" y="987425"/>
            <a:ext cx="6172200" cy="4873625"/>
          </a:xfrm>
          <a:prstGeom prst="rect">
            <a:avLst/>
          </a:prstGeom>
          <a:noFill/>
          <a:ln>
            <a:noFill/>
          </a:ln>
        </p:spPr>
      </p:sp>
      <p:sp>
        <p:nvSpPr>
          <p:cNvPr id="68" name="Google Shape;68;p60"/>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6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6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6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6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61"/>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6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6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6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62"/>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62"/>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6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6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6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90" name="Shape 90"/>
        <p:cNvGrpSpPr/>
        <p:nvPr/>
      </p:nvGrpSpPr>
      <p:grpSpPr>
        <a:xfrm>
          <a:off x="0" y="0"/>
          <a:ext cx="0" cy="0"/>
          <a:chOff x="0" y="0"/>
          <a:chExt cx="0" cy="0"/>
        </a:xfrm>
      </p:grpSpPr>
      <p:sp>
        <p:nvSpPr>
          <p:cNvPr id="91" name="Google Shape;91;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 name="Google Shape;92;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4" name="Shape 94"/>
        <p:cNvGrpSpPr/>
        <p:nvPr/>
      </p:nvGrpSpPr>
      <p:grpSpPr>
        <a:xfrm>
          <a:off x="0" y="0"/>
          <a:ext cx="0" cy="0"/>
          <a:chOff x="0" y="0"/>
          <a:chExt cx="0" cy="0"/>
        </a:xfrm>
      </p:grpSpPr>
      <p:sp>
        <p:nvSpPr>
          <p:cNvPr id="95" name="Google Shape;95;p43"/>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6" name="Google Shape;96;p43"/>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97" name="Google Shape;97;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9" name="Google Shape;99;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00" name="Shape 100"/>
        <p:cNvGrpSpPr/>
        <p:nvPr/>
      </p:nvGrpSpPr>
      <p:grpSpPr>
        <a:xfrm>
          <a:off x="0" y="0"/>
          <a:ext cx="0" cy="0"/>
          <a:chOff x="0" y="0"/>
          <a:chExt cx="0" cy="0"/>
        </a:xfrm>
      </p:grpSpPr>
      <p:sp>
        <p:nvSpPr>
          <p:cNvPr id="101" name="Google Shape;101;p4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2" name="Google Shape;102;p4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03" name="Google Shape;103;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4" name="Google Shape;104;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5" name="Google Shape;105;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06" name="Shape 106"/>
        <p:cNvGrpSpPr/>
        <p:nvPr/>
      </p:nvGrpSpPr>
      <p:grpSpPr>
        <a:xfrm>
          <a:off x="0" y="0"/>
          <a:ext cx="0" cy="0"/>
          <a:chOff x="0" y="0"/>
          <a:chExt cx="0" cy="0"/>
        </a:xfrm>
      </p:grpSpPr>
      <p:sp>
        <p:nvSpPr>
          <p:cNvPr id="107" name="Google Shape;107;p45"/>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8" name="Google Shape;108;p45"/>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109" name="Google Shape;109;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0" name="Google Shape;110;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1" name="Google Shape;111;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112" name="Shape 112"/>
        <p:cNvGrpSpPr/>
        <p:nvPr/>
      </p:nvGrpSpPr>
      <p:grpSpPr>
        <a:xfrm>
          <a:off x="0" y="0"/>
          <a:ext cx="0" cy="0"/>
          <a:chOff x="0" y="0"/>
          <a:chExt cx="0" cy="0"/>
        </a:xfrm>
      </p:grpSpPr>
      <p:sp>
        <p:nvSpPr>
          <p:cNvPr id="113" name="Google Shape;113;p4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4" name="Google Shape;114;p46"/>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15" name="Google Shape;115;p46"/>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16" name="Google Shape;116;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7" name="Google Shape;117;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8" name="Google Shape;118;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119" name="Shape 119"/>
        <p:cNvGrpSpPr/>
        <p:nvPr/>
      </p:nvGrpSpPr>
      <p:grpSpPr>
        <a:xfrm>
          <a:off x="0" y="0"/>
          <a:ext cx="0" cy="0"/>
          <a:chOff x="0" y="0"/>
          <a:chExt cx="0" cy="0"/>
        </a:xfrm>
      </p:grpSpPr>
      <p:sp>
        <p:nvSpPr>
          <p:cNvPr id="120" name="Google Shape;120;p47"/>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1" name="Google Shape;121;p47"/>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22" name="Google Shape;122;p47"/>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23" name="Google Shape;123;p47"/>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24" name="Google Shape;124;p47"/>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25" name="Google Shape;125;p4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6" name="Google Shape;126;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7" name="Google Shape;127;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28" name="Shape 128"/>
        <p:cNvGrpSpPr/>
        <p:nvPr/>
      </p:nvGrpSpPr>
      <p:grpSpPr>
        <a:xfrm>
          <a:off x="0" y="0"/>
          <a:ext cx="0" cy="0"/>
          <a:chOff x="0" y="0"/>
          <a:chExt cx="0" cy="0"/>
        </a:xfrm>
      </p:grpSpPr>
      <p:sp>
        <p:nvSpPr>
          <p:cNvPr id="129" name="Google Shape;129;p4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0" name="Google Shape;130;p4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1" name="Google Shape;131;p4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2" name="Google Shape;132;p4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133" name="Shape 133"/>
        <p:cNvGrpSpPr/>
        <p:nvPr/>
      </p:nvGrpSpPr>
      <p:grpSpPr>
        <a:xfrm>
          <a:off x="0" y="0"/>
          <a:ext cx="0" cy="0"/>
          <a:chOff x="0" y="0"/>
          <a:chExt cx="0" cy="0"/>
        </a:xfrm>
      </p:grpSpPr>
      <p:sp>
        <p:nvSpPr>
          <p:cNvPr id="134" name="Google Shape;134;p4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5" name="Google Shape;135;p49"/>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136" name="Google Shape;136;p49"/>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37" name="Google Shape;137;p4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8" name="Google Shape;138;p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9" name="Google Shape;139;p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40" name="Shape 140"/>
        <p:cNvGrpSpPr/>
        <p:nvPr/>
      </p:nvGrpSpPr>
      <p:grpSpPr>
        <a:xfrm>
          <a:off x="0" y="0"/>
          <a:ext cx="0" cy="0"/>
          <a:chOff x="0" y="0"/>
          <a:chExt cx="0" cy="0"/>
        </a:xfrm>
      </p:grpSpPr>
      <p:sp>
        <p:nvSpPr>
          <p:cNvPr id="141" name="Google Shape;141;p5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2" name="Google Shape;142;p50"/>
          <p:cNvSpPr/>
          <p:nvPr>
            <p:ph idx="2" type="pic"/>
          </p:nvPr>
        </p:nvSpPr>
        <p:spPr>
          <a:xfrm>
            <a:off x="5183188" y="987425"/>
            <a:ext cx="6172200" cy="4873625"/>
          </a:xfrm>
          <a:prstGeom prst="rect">
            <a:avLst/>
          </a:prstGeom>
          <a:noFill/>
          <a:ln>
            <a:noFill/>
          </a:ln>
        </p:spPr>
      </p:sp>
      <p:sp>
        <p:nvSpPr>
          <p:cNvPr id="143" name="Google Shape;143;p50"/>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44" name="Google Shape;144;p5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5" name="Google Shape;145;p5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6" name="Google Shape;146;p5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47" name="Shape 147"/>
        <p:cNvGrpSpPr/>
        <p:nvPr/>
      </p:nvGrpSpPr>
      <p:grpSpPr>
        <a:xfrm>
          <a:off x="0" y="0"/>
          <a:ext cx="0" cy="0"/>
          <a:chOff x="0" y="0"/>
          <a:chExt cx="0" cy="0"/>
        </a:xfrm>
      </p:grpSpPr>
      <p:sp>
        <p:nvSpPr>
          <p:cNvPr id="148" name="Google Shape;148;p5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9" name="Google Shape;149;p51"/>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50" name="Google Shape;150;p5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1" name="Google Shape;151;p5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2" name="Google Shape;152;p5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53" name="Shape 153"/>
        <p:cNvGrpSpPr/>
        <p:nvPr/>
      </p:nvGrpSpPr>
      <p:grpSpPr>
        <a:xfrm>
          <a:off x="0" y="0"/>
          <a:ext cx="0" cy="0"/>
          <a:chOff x="0" y="0"/>
          <a:chExt cx="0" cy="0"/>
        </a:xfrm>
      </p:grpSpPr>
      <p:sp>
        <p:nvSpPr>
          <p:cNvPr id="154" name="Google Shape;154;p52"/>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55" name="Google Shape;155;p52"/>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56" name="Google Shape;156;p5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7" name="Google Shape;157;p5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8" name="Google Shape;158;p5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2" Type="http://schemas.openxmlformats.org/officeDocument/2006/relationships/theme" Target="../theme/theme3.xml"/><Relationship Id="rId9" Type="http://schemas.openxmlformats.org/officeDocument/2006/relationships/slideLayout" Target="../slideLayouts/slideLayout20.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3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3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4" name="Shape 84"/>
        <p:cNvGrpSpPr/>
        <p:nvPr/>
      </p:nvGrpSpPr>
      <p:grpSpPr>
        <a:xfrm>
          <a:off x="0" y="0"/>
          <a:ext cx="0" cy="0"/>
          <a:chOff x="0" y="0"/>
          <a:chExt cx="0" cy="0"/>
        </a:xfrm>
      </p:grpSpPr>
      <p:sp>
        <p:nvSpPr>
          <p:cNvPr id="85" name="Google Shape;85;p4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86" name="Google Shape;86;p4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7" name="Google Shape;87;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sz="12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8" name="Google Shape;88;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sz="12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9" name="Google Shape;89;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sz="1200">
                <a:solidFill>
                  <a:srgbClr val="888888"/>
                </a:solidFill>
                <a:latin typeface="Calibri"/>
                <a:ea typeface="Calibri"/>
                <a:cs typeface="Calibri"/>
                <a:sym typeface="Calibri"/>
              </a:defRPr>
            </a:lvl1pPr>
            <a:lvl2pPr indent="0" lvl="1" marL="0" marR="0" rtl="0" algn="r">
              <a:spcBef>
                <a:spcPts val="0"/>
              </a:spcBef>
              <a:buNone/>
              <a:defRPr sz="1200">
                <a:solidFill>
                  <a:srgbClr val="888888"/>
                </a:solidFill>
                <a:latin typeface="Calibri"/>
                <a:ea typeface="Calibri"/>
                <a:cs typeface="Calibri"/>
                <a:sym typeface="Calibri"/>
              </a:defRPr>
            </a:lvl2pPr>
            <a:lvl3pPr indent="0" lvl="2" marL="0" marR="0" rtl="0" algn="r">
              <a:spcBef>
                <a:spcPts val="0"/>
              </a:spcBef>
              <a:buNone/>
              <a:defRPr sz="1200">
                <a:solidFill>
                  <a:srgbClr val="888888"/>
                </a:solidFill>
                <a:latin typeface="Calibri"/>
                <a:ea typeface="Calibri"/>
                <a:cs typeface="Calibri"/>
                <a:sym typeface="Calibri"/>
              </a:defRPr>
            </a:lvl3pPr>
            <a:lvl4pPr indent="0" lvl="3" marL="0" marR="0" rtl="0" algn="r">
              <a:spcBef>
                <a:spcPts val="0"/>
              </a:spcBef>
              <a:buNone/>
              <a:defRPr sz="1200">
                <a:solidFill>
                  <a:srgbClr val="888888"/>
                </a:solidFill>
                <a:latin typeface="Calibri"/>
                <a:ea typeface="Calibri"/>
                <a:cs typeface="Calibri"/>
                <a:sym typeface="Calibri"/>
              </a:defRPr>
            </a:lvl4pPr>
            <a:lvl5pPr indent="0" lvl="4" marL="0" marR="0" rtl="0" algn="r">
              <a:spcBef>
                <a:spcPts val="0"/>
              </a:spcBef>
              <a:buNone/>
              <a:defRPr sz="1200">
                <a:solidFill>
                  <a:srgbClr val="888888"/>
                </a:solidFill>
                <a:latin typeface="Calibri"/>
                <a:ea typeface="Calibri"/>
                <a:cs typeface="Calibri"/>
                <a:sym typeface="Calibri"/>
              </a:defRPr>
            </a:lvl5pPr>
            <a:lvl6pPr indent="0" lvl="5" marL="0" marR="0" rtl="0" algn="r">
              <a:spcBef>
                <a:spcPts val="0"/>
              </a:spcBef>
              <a:buNone/>
              <a:defRPr sz="1200">
                <a:solidFill>
                  <a:srgbClr val="888888"/>
                </a:solidFill>
                <a:latin typeface="Calibri"/>
                <a:ea typeface="Calibri"/>
                <a:cs typeface="Calibri"/>
                <a:sym typeface="Calibri"/>
              </a:defRPr>
            </a:lvl6pPr>
            <a:lvl7pPr indent="0" lvl="6" marL="0" marR="0" rtl="0" algn="r">
              <a:spcBef>
                <a:spcPts val="0"/>
              </a:spcBef>
              <a:buNone/>
              <a:defRPr sz="1200">
                <a:solidFill>
                  <a:srgbClr val="888888"/>
                </a:solidFill>
                <a:latin typeface="Calibri"/>
                <a:ea typeface="Calibri"/>
                <a:cs typeface="Calibri"/>
                <a:sym typeface="Calibri"/>
              </a:defRPr>
            </a:lvl7pPr>
            <a:lvl8pPr indent="0" lvl="7" marL="0" marR="0" rtl="0" algn="r">
              <a:spcBef>
                <a:spcPts val="0"/>
              </a:spcBef>
              <a:buNone/>
              <a:defRPr sz="1200">
                <a:solidFill>
                  <a:srgbClr val="888888"/>
                </a:solidFill>
                <a:latin typeface="Calibri"/>
                <a:ea typeface="Calibri"/>
                <a:cs typeface="Calibri"/>
                <a:sym typeface="Calibri"/>
              </a:defRPr>
            </a:lvl8pPr>
            <a:lvl9pPr indent="0" lvl="8" marL="0" marR="0" rtl="0" algn="r">
              <a:spcBef>
                <a:spcPts val="0"/>
              </a:spcBef>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7.png"/><Relationship Id="rId4" Type="http://schemas.openxmlformats.org/officeDocument/2006/relationships/image" Target="../media/image6.png"/><Relationship Id="rId5" Type="http://schemas.openxmlformats.org/officeDocument/2006/relationships/image" Target="../media/image2.png"/><Relationship Id="rId6" Type="http://schemas.openxmlformats.org/officeDocument/2006/relationships/image" Target="../media/image9.png"/><Relationship Id="rId7" Type="http://schemas.openxmlformats.org/officeDocument/2006/relationships/image" Target="../media/image8.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xml"/><Relationship Id="rId3" Type="http://schemas.openxmlformats.org/officeDocument/2006/relationships/image" Target="../media/image1.png"/><Relationship Id="rId4" Type="http://schemas.openxmlformats.org/officeDocument/2006/relationships/image" Target="../media/image4.png"/><Relationship Id="rId5" Type="http://schemas.openxmlformats.org/officeDocument/2006/relationships/image" Target="../media/image3.png"/><Relationship Id="rId6"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xml"/><Relationship Id="rId3" Type="http://schemas.openxmlformats.org/officeDocument/2006/relationships/image" Target="../media/image1.png"/><Relationship Id="rId4" Type="http://schemas.openxmlformats.org/officeDocument/2006/relationships/image" Target="../media/image4.png"/><Relationship Id="rId5" Type="http://schemas.openxmlformats.org/officeDocument/2006/relationships/image" Target="../media/image3.png"/><Relationship Id="rId6"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xml"/><Relationship Id="rId3" Type="http://schemas.openxmlformats.org/officeDocument/2006/relationships/image" Target="../media/image1.png"/><Relationship Id="rId4" Type="http://schemas.openxmlformats.org/officeDocument/2006/relationships/image" Target="../media/image4.png"/><Relationship Id="rId5" Type="http://schemas.openxmlformats.org/officeDocument/2006/relationships/image" Target="../media/image3.png"/><Relationship Id="rId6" Type="http://schemas.openxmlformats.org/officeDocument/2006/relationships/image" Target="../media/image5.png"/><Relationship Id="rId7" Type="http://schemas.openxmlformats.org/officeDocument/2006/relationships/image" Target="../media/image1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xml"/><Relationship Id="rId3" Type="http://schemas.openxmlformats.org/officeDocument/2006/relationships/image" Target="../media/image1.png"/><Relationship Id="rId4" Type="http://schemas.openxmlformats.org/officeDocument/2006/relationships/image" Target="../media/image4.png"/><Relationship Id="rId5" Type="http://schemas.openxmlformats.org/officeDocument/2006/relationships/image" Target="../media/image3.png"/><Relationship Id="rId6" Type="http://schemas.openxmlformats.org/officeDocument/2006/relationships/image" Target="../media/image5.png"/><Relationship Id="rId7" Type="http://schemas.openxmlformats.org/officeDocument/2006/relationships/image" Target="../media/image19.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6.xml"/><Relationship Id="rId3" Type="http://schemas.openxmlformats.org/officeDocument/2006/relationships/image" Target="../media/image1.png"/><Relationship Id="rId4" Type="http://schemas.openxmlformats.org/officeDocument/2006/relationships/image" Target="../media/image4.png"/><Relationship Id="rId5" Type="http://schemas.openxmlformats.org/officeDocument/2006/relationships/image" Target="../media/image3.png"/><Relationship Id="rId6" Type="http://schemas.openxmlformats.org/officeDocument/2006/relationships/image" Target="../media/image5.png"/><Relationship Id="rId7" Type="http://schemas.openxmlformats.org/officeDocument/2006/relationships/image" Target="../media/image12.png"/><Relationship Id="rId8" Type="http://schemas.openxmlformats.org/officeDocument/2006/relationships/image" Target="../media/image1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7.xml"/><Relationship Id="rId3" Type="http://schemas.openxmlformats.org/officeDocument/2006/relationships/image" Target="../media/image1.png"/><Relationship Id="rId4" Type="http://schemas.openxmlformats.org/officeDocument/2006/relationships/image" Target="../media/image4.png"/><Relationship Id="rId5" Type="http://schemas.openxmlformats.org/officeDocument/2006/relationships/image" Target="../media/image3.png"/><Relationship Id="rId6" Type="http://schemas.openxmlformats.org/officeDocument/2006/relationships/image" Target="../media/image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8.xml"/><Relationship Id="rId3" Type="http://schemas.openxmlformats.org/officeDocument/2006/relationships/image" Target="../media/image1.png"/><Relationship Id="rId4" Type="http://schemas.openxmlformats.org/officeDocument/2006/relationships/image" Target="../media/image4.png"/><Relationship Id="rId5" Type="http://schemas.openxmlformats.org/officeDocument/2006/relationships/image" Target="../media/image3.png"/><Relationship Id="rId6" Type="http://schemas.openxmlformats.org/officeDocument/2006/relationships/image" Target="../media/image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9.xml"/><Relationship Id="rId3" Type="http://schemas.openxmlformats.org/officeDocument/2006/relationships/image" Target="../media/image1.png"/><Relationship Id="rId4" Type="http://schemas.openxmlformats.org/officeDocument/2006/relationships/image" Target="../media/image4.png"/><Relationship Id="rId5" Type="http://schemas.openxmlformats.org/officeDocument/2006/relationships/image" Target="../media/image3.png"/><Relationship Id="rId6" Type="http://schemas.openxmlformats.org/officeDocument/2006/relationships/image" Target="../media/image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0.xml"/><Relationship Id="rId3" Type="http://schemas.openxmlformats.org/officeDocument/2006/relationships/image" Target="../media/image1.png"/><Relationship Id="rId4" Type="http://schemas.openxmlformats.org/officeDocument/2006/relationships/image" Target="../media/image4.png"/><Relationship Id="rId5" Type="http://schemas.openxmlformats.org/officeDocument/2006/relationships/image" Target="../media/image3.png"/><Relationship Id="rId6" Type="http://schemas.openxmlformats.org/officeDocument/2006/relationships/image" Target="../media/image5.png"/><Relationship Id="rId7" Type="http://schemas.openxmlformats.org/officeDocument/2006/relationships/image" Target="../media/image21.png"/><Relationship Id="rId8" Type="http://schemas.openxmlformats.org/officeDocument/2006/relationships/image" Target="../media/image1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1.xml"/><Relationship Id="rId3" Type="http://schemas.openxmlformats.org/officeDocument/2006/relationships/image" Target="../media/image1.png"/><Relationship Id="rId4" Type="http://schemas.openxmlformats.org/officeDocument/2006/relationships/image" Target="../media/image4.png"/><Relationship Id="rId5" Type="http://schemas.openxmlformats.org/officeDocument/2006/relationships/image" Target="../media/image3.png"/><Relationship Id="rId6" Type="http://schemas.openxmlformats.org/officeDocument/2006/relationships/image" Target="../media/image5.png"/><Relationship Id="rId7" Type="http://schemas.openxmlformats.org/officeDocument/2006/relationships/image" Target="../media/image15.png"/><Relationship Id="rId8" Type="http://schemas.openxmlformats.org/officeDocument/2006/relationships/image" Target="../media/image16.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2.xml"/><Relationship Id="rId3" Type="http://schemas.openxmlformats.org/officeDocument/2006/relationships/image" Target="../media/image1.png"/><Relationship Id="rId4" Type="http://schemas.openxmlformats.org/officeDocument/2006/relationships/image" Target="../media/image4.png"/><Relationship Id="rId5" Type="http://schemas.openxmlformats.org/officeDocument/2006/relationships/image" Target="../media/image3.png"/><Relationship Id="rId6" Type="http://schemas.openxmlformats.org/officeDocument/2006/relationships/image" Target="../media/image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3.xml"/><Relationship Id="rId3" Type="http://schemas.openxmlformats.org/officeDocument/2006/relationships/image" Target="../media/image1.png"/><Relationship Id="rId4" Type="http://schemas.openxmlformats.org/officeDocument/2006/relationships/image" Target="../media/image4.png"/><Relationship Id="rId5" Type="http://schemas.openxmlformats.org/officeDocument/2006/relationships/image" Target="../media/image3.png"/><Relationship Id="rId6" Type="http://schemas.openxmlformats.org/officeDocument/2006/relationships/image" Target="../media/image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4.xml"/><Relationship Id="rId3" Type="http://schemas.openxmlformats.org/officeDocument/2006/relationships/image" Target="../media/image1.png"/><Relationship Id="rId4" Type="http://schemas.openxmlformats.org/officeDocument/2006/relationships/image" Target="../media/image4.png"/><Relationship Id="rId5" Type="http://schemas.openxmlformats.org/officeDocument/2006/relationships/image" Target="../media/image3.png"/><Relationship Id="rId6" Type="http://schemas.openxmlformats.org/officeDocument/2006/relationships/image" Target="../media/image5.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5.xml"/><Relationship Id="rId3" Type="http://schemas.openxmlformats.org/officeDocument/2006/relationships/image" Target="../media/image1.png"/><Relationship Id="rId4" Type="http://schemas.openxmlformats.org/officeDocument/2006/relationships/image" Target="../media/image4.png"/><Relationship Id="rId5" Type="http://schemas.openxmlformats.org/officeDocument/2006/relationships/image" Target="../media/image3.png"/><Relationship Id="rId6" Type="http://schemas.openxmlformats.org/officeDocument/2006/relationships/image" Target="../media/image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6.xml"/><Relationship Id="rId3" Type="http://schemas.openxmlformats.org/officeDocument/2006/relationships/image" Target="../media/image1.png"/><Relationship Id="rId4" Type="http://schemas.openxmlformats.org/officeDocument/2006/relationships/image" Target="../media/image4.png"/><Relationship Id="rId5" Type="http://schemas.openxmlformats.org/officeDocument/2006/relationships/image" Target="../media/image3.png"/><Relationship Id="rId6" Type="http://schemas.openxmlformats.org/officeDocument/2006/relationships/image" Target="../media/image5.png"/><Relationship Id="rId7" Type="http://schemas.openxmlformats.org/officeDocument/2006/relationships/image" Target="../media/image2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7.xml"/><Relationship Id="rId3" Type="http://schemas.openxmlformats.org/officeDocument/2006/relationships/image" Target="../media/image1.png"/><Relationship Id="rId4" Type="http://schemas.openxmlformats.org/officeDocument/2006/relationships/image" Target="../media/image4.png"/><Relationship Id="rId5" Type="http://schemas.openxmlformats.org/officeDocument/2006/relationships/image" Target="../media/image3.png"/><Relationship Id="rId6" Type="http://schemas.openxmlformats.org/officeDocument/2006/relationships/image" Target="../media/image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8.xml"/><Relationship Id="rId3" Type="http://schemas.openxmlformats.org/officeDocument/2006/relationships/image" Target="../media/image1.png"/><Relationship Id="rId4" Type="http://schemas.openxmlformats.org/officeDocument/2006/relationships/image" Target="../media/image4.png"/><Relationship Id="rId5" Type="http://schemas.openxmlformats.org/officeDocument/2006/relationships/image" Target="../media/image3.png"/><Relationship Id="rId6" Type="http://schemas.openxmlformats.org/officeDocument/2006/relationships/image" Target="../media/image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9.xml"/><Relationship Id="rId3" Type="http://schemas.openxmlformats.org/officeDocument/2006/relationships/image" Target="../media/image1.png"/><Relationship Id="rId4" Type="http://schemas.openxmlformats.org/officeDocument/2006/relationships/image" Target="../media/image4.png"/><Relationship Id="rId5" Type="http://schemas.openxmlformats.org/officeDocument/2006/relationships/image" Target="../media/image3.png"/><Relationship Id="rId6" Type="http://schemas.openxmlformats.org/officeDocument/2006/relationships/image" Target="../media/image5.png"/><Relationship Id="rId7" Type="http://schemas.openxmlformats.org/officeDocument/2006/relationships/image" Target="../media/image30.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0.xml"/><Relationship Id="rId3" Type="http://schemas.openxmlformats.org/officeDocument/2006/relationships/image" Target="../media/image1.png"/><Relationship Id="rId4" Type="http://schemas.openxmlformats.org/officeDocument/2006/relationships/image" Target="../media/image3.png"/><Relationship Id="rId5" Type="http://schemas.openxmlformats.org/officeDocument/2006/relationships/image" Target="../media/image5.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1.xml"/><Relationship Id="rId3" Type="http://schemas.openxmlformats.org/officeDocument/2006/relationships/image" Target="../media/image1.png"/><Relationship Id="rId4" Type="http://schemas.openxmlformats.org/officeDocument/2006/relationships/image" Target="../media/image4.png"/><Relationship Id="rId5" Type="http://schemas.openxmlformats.org/officeDocument/2006/relationships/image" Target="../media/image3.png"/><Relationship Id="rId6" Type="http://schemas.openxmlformats.org/officeDocument/2006/relationships/image" Target="../media/image5.png"/><Relationship Id="rId7" Type="http://schemas.openxmlformats.org/officeDocument/2006/relationships/image" Target="../media/image26.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2.xml"/><Relationship Id="rId3" Type="http://schemas.openxmlformats.org/officeDocument/2006/relationships/image" Target="../media/image1.png"/><Relationship Id="rId4" Type="http://schemas.openxmlformats.org/officeDocument/2006/relationships/image" Target="../media/image4.png"/><Relationship Id="rId5" Type="http://schemas.openxmlformats.org/officeDocument/2006/relationships/image" Target="../media/image3.png"/><Relationship Id="rId6" Type="http://schemas.openxmlformats.org/officeDocument/2006/relationships/image" Target="../media/image5.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3.xml"/><Relationship Id="rId3" Type="http://schemas.openxmlformats.org/officeDocument/2006/relationships/image" Target="../media/image1.png"/><Relationship Id="rId4" Type="http://schemas.openxmlformats.org/officeDocument/2006/relationships/image" Target="../media/image4.png"/><Relationship Id="rId5" Type="http://schemas.openxmlformats.org/officeDocument/2006/relationships/image" Target="../media/image3.png"/><Relationship Id="rId6" Type="http://schemas.openxmlformats.org/officeDocument/2006/relationships/image" Target="../media/image5.png"/><Relationship Id="rId7" Type="http://schemas.openxmlformats.org/officeDocument/2006/relationships/image" Target="../media/image2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4.xml"/><Relationship Id="rId3" Type="http://schemas.openxmlformats.org/officeDocument/2006/relationships/image" Target="../media/image1.png"/><Relationship Id="rId4" Type="http://schemas.openxmlformats.org/officeDocument/2006/relationships/image" Target="../media/image4.png"/><Relationship Id="rId5" Type="http://schemas.openxmlformats.org/officeDocument/2006/relationships/image" Target="../media/image3.png"/><Relationship Id="rId6" Type="http://schemas.openxmlformats.org/officeDocument/2006/relationships/image" Target="../media/image5.png"/><Relationship Id="rId7" Type="http://schemas.openxmlformats.org/officeDocument/2006/relationships/image" Target="../media/image23.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5.xml"/><Relationship Id="rId3" Type="http://schemas.openxmlformats.org/officeDocument/2006/relationships/image" Target="../media/image1.png"/><Relationship Id="rId4" Type="http://schemas.openxmlformats.org/officeDocument/2006/relationships/image" Target="../media/image4.png"/><Relationship Id="rId5" Type="http://schemas.openxmlformats.org/officeDocument/2006/relationships/image" Target="../media/image3.png"/><Relationship Id="rId6" Type="http://schemas.openxmlformats.org/officeDocument/2006/relationships/image" Target="../media/image5.png"/><Relationship Id="rId7" Type="http://schemas.openxmlformats.org/officeDocument/2006/relationships/image" Target="../media/image28.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6.xml"/><Relationship Id="rId3" Type="http://schemas.openxmlformats.org/officeDocument/2006/relationships/image" Target="../media/image1.png"/><Relationship Id="rId4" Type="http://schemas.openxmlformats.org/officeDocument/2006/relationships/image" Target="../media/image4.png"/><Relationship Id="rId5" Type="http://schemas.openxmlformats.org/officeDocument/2006/relationships/image" Target="../media/image3.png"/><Relationship Id="rId6" Type="http://schemas.openxmlformats.org/officeDocument/2006/relationships/image" Target="../media/image5.png"/><Relationship Id="rId7" Type="http://schemas.openxmlformats.org/officeDocument/2006/relationships/image" Target="../media/image20.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7.xml"/><Relationship Id="rId3" Type="http://schemas.openxmlformats.org/officeDocument/2006/relationships/image" Target="../media/image1.png"/><Relationship Id="rId4" Type="http://schemas.openxmlformats.org/officeDocument/2006/relationships/image" Target="../media/image4.png"/><Relationship Id="rId5" Type="http://schemas.openxmlformats.org/officeDocument/2006/relationships/image" Target="../media/image3.png"/><Relationship Id="rId6" Type="http://schemas.openxmlformats.org/officeDocument/2006/relationships/image" Target="../media/image5.png"/><Relationship Id="rId7" Type="http://schemas.openxmlformats.org/officeDocument/2006/relationships/image" Target="../media/image18.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8.xml"/><Relationship Id="rId3" Type="http://schemas.openxmlformats.org/officeDocument/2006/relationships/image" Target="../media/image1.png"/><Relationship Id="rId4" Type="http://schemas.openxmlformats.org/officeDocument/2006/relationships/image" Target="../media/image4.png"/><Relationship Id="rId5" Type="http://schemas.openxmlformats.org/officeDocument/2006/relationships/image" Target="../media/image3.png"/><Relationship Id="rId6" Type="http://schemas.openxmlformats.org/officeDocument/2006/relationships/image" Target="../media/image5.png"/><Relationship Id="rId7" Type="http://schemas.openxmlformats.org/officeDocument/2006/relationships/image" Target="../media/image17.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9.xml"/><Relationship Id="rId3" Type="http://schemas.openxmlformats.org/officeDocument/2006/relationships/image" Target="../media/image1.png"/><Relationship Id="rId4" Type="http://schemas.openxmlformats.org/officeDocument/2006/relationships/image" Target="../media/image4.png"/><Relationship Id="rId5" Type="http://schemas.openxmlformats.org/officeDocument/2006/relationships/image" Target="../media/image3.png"/><Relationship Id="rId6" Type="http://schemas.openxmlformats.org/officeDocument/2006/relationships/image" Target="../media/image5.png"/><Relationship Id="rId7" Type="http://schemas.openxmlformats.org/officeDocument/2006/relationships/image" Target="../media/image27.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0.xml"/><Relationship Id="rId3" Type="http://schemas.openxmlformats.org/officeDocument/2006/relationships/image" Target="../media/image1.png"/><Relationship Id="rId4" Type="http://schemas.openxmlformats.org/officeDocument/2006/relationships/image" Target="../media/image4.png"/><Relationship Id="rId5" Type="http://schemas.openxmlformats.org/officeDocument/2006/relationships/image" Target="../media/image3.png"/><Relationship Id="rId6" Type="http://schemas.openxmlformats.org/officeDocument/2006/relationships/image" Target="../media/image5.png"/><Relationship Id="rId7" Type="http://schemas.openxmlformats.org/officeDocument/2006/relationships/image" Target="../media/image29.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1.xml"/><Relationship Id="rId3" Type="http://schemas.openxmlformats.org/officeDocument/2006/relationships/image" Target="../media/image1.png"/><Relationship Id="rId4" Type="http://schemas.openxmlformats.org/officeDocument/2006/relationships/image" Target="../media/image4.png"/><Relationship Id="rId5" Type="http://schemas.openxmlformats.org/officeDocument/2006/relationships/image" Target="../media/image3.png"/><Relationship Id="rId6" Type="http://schemas.openxmlformats.org/officeDocument/2006/relationships/image" Target="../media/image5.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2.xml"/><Relationship Id="rId3" Type="http://schemas.openxmlformats.org/officeDocument/2006/relationships/image" Target="../media/image1.png"/><Relationship Id="rId4" Type="http://schemas.openxmlformats.org/officeDocument/2006/relationships/image" Target="../media/image4.png"/><Relationship Id="rId5" Type="http://schemas.openxmlformats.org/officeDocument/2006/relationships/image" Target="../media/image3.png"/><Relationship Id="rId6" Type="http://schemas.openxmlformats.org/officeDocument/2006/relationships/image" Target="../media/image5.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3.xml"/><Relationship Id="rId3" Type="http://schemas.openxmlformats.org/officeDocument/2006/relationships/image" Target="../media/image1.png"/><Relationship Id="rId4" Type="http://schemas.openxmlformats.org/officeDocument/2006/relationships/image" Target="../media/image4.png"/><Relationship Id="rId5" Type="http://schemas.openxmlformats.org/officeDocument/2006/relationships/image" Target="../media/image3.png"/><Relationship Id="rId6" Type="http://schemas.openxmlformats.org/officeDocument/2006/relationships/image" Target="../media/image5.png"/><Relationship Id="rId7" Type="http://schemas.openxmlformats.org/officeDocument/2006/relationships/image" Target="../media/image25.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4.xml"/><Relationship Id="rId3" Type="http://schemas.openxmlformats.org/officeDocument/2006/relationships/image" Target="../media/image1.png"/><Relationship Id="rId4" Type="http://schemas.openxmlformats.org/officeDocument/2006/relationships/image" Target="../media/image4.png"/><Relationship Id="rId5" Type="http://schemas.openxmlformats.org/officeDocument/2006/relationships/image" Target="../media/image3.png"/><Relationship Id="rId6" Type="http://schemas.openxmlformats.org/officeDocument/2006/relationships/image" Target="../media/image5.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5.xml"/><Relationship Id="rId3" Type="http://schemas.openxmlformats.org/officeDocument/2006/relationships/image" Target="../media/image1.png"/><Relationship Id="rId4" Type="http://schemas.openxmlformats.org/officeDocument/2006/relationships/image" Target="../media/image4.png"/><Relationship Id="rId5" Type="http://schemas.openxmlformats.org/officeDocument/2006/relationships/image" Target="../media/image3.png"/><Relationship Id="rId6" Type="http://schemas.openxmlformats.org/officeDocument/2006/relationships/image" Target="../media/image5.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6.xml"/><Relationship Id="rId3" Type="http://schemas.openxmlformats.org/officeDocument/2006/relationships/image" Target="../media/image1.png"/><Relationship Id="rId4" Type="http://schemas.openxmlformats.org/officeDocument/2006/relationships/image" Target="../media/image4.png"/><Relationship Id="rId5" Type="http://schemas.openxmlformats.org/officeDocument/2006/relationships/image" Target="../media/image3.png"/><Relationship Id="rId6" Type="http://schemas.openxmlformats.org/officeDocument/2006/relationships/image" Target="../media/image5.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7.xml"/><Relationship Id="rId3" Type="http://schemas.openxmlformats.org/officeDocument/2006/relationships/image" Target="../media/image1.png"/><Relationship Id="rId4" Type="http://schemas.openxmlformats.org/officeDocument/2006/relationships/image" Target="../media/image4.png"/><Relationship Id="rId5" Type="http://schemas.openxmlformats.org/officeDocument/2006/relationships/image" Target="../media/image3.png"/><Relationship Id="rId6" Type="http://schemas.openxmlformats.org/officeDocument/2006/relationships/image" Target="../media/image5.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8.xml"/><Relationship Id="rId3" Type="http://schemas.openxmlformats.org/officeDocument/2006/relationships/image" Target="../media/image1.png"/><Relationship Id="rId4" Type="http://schemas.openxmlformats.org/officeDocument/2006/relationships/image" Target="../media/image4.png"/><Relationship Id="rId5" Type="http://schemas.openxmlformats.org/officeDocument/2006/relationships/image" Target="../media/image3.png"/><Relationship Id="rId6"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pic>
        <p:nvPicPr>
          <p:cNvPr id="163" name="Google Shape;163;p1"/>
          <p:cNvPicPr preferRelativeResize="0"/>
          <p:nvPr/>
        </p:nvPicPr>
        <p:blipFill rotWithShape="1">
          <a:blip r:embed="rId3">
            <a:alphaModFix/>
          </a:blip>
          <a:srcRect b="0" l="0" r="0" t="0"/>
          <a:stretch/>
        </p:blipFill>
        <p:spPr>
          <a:xfrm>
            <a:off x="575549" y="0"/>
            <a:ext cx="11616451" cy="6680068"/>
          </a:xfrm>
          <a:prstGeom prst="rect">
            <a:avLst/>
          </a:prstGeom>
          <a:noFill/>
          <a:ln>
            <a:noFill/>
          </a:ln>
        </p:spPr>
      </p:pic>
      <p:sp>
        <p:nvSpPr>
          <p:cNvPr id="164" name="Google Shape;164;p1"/>
          <p:cNvSpPr/>
          <p:nvPr/>
        </p:nvSpPr>
        <p:spPr>
          <a:xfrm rot="10800000">
            <a:off x="-74669" y="-146945"/>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165" name="Google Shape;165;p1"/>
          <p:cNvPicPr preferRelativeResize="0"/>
          <p:nvPr/>
        </p:nvPicPr>
        <p:blipFill rotWithShape="1">
          <a:blip r:embed="rId4">
            <a:alphaModFix/>
          </a:blip>
          <a:srcRect b="11911" l="984" r="913" t="0"/>
          <a:stretch/>
        </p:blipFill>
        <p:spPr>
          <a:xfrm>
            <a:off x="0" y="4199708"/>
            <a:ext cx="12200709" cy="2688772"/>
          </a:xfrm>
          <a:prstGeom prst="rect">
            <a:avLst/>
          </a:prstGeom>
          <a:noFill/>
          <a:ln>
            <a:noFill/>
          </a:ln>
        </p:spPr>
      </p:pic>
      <p:pic>
        <p:nvPicPr>
          <p:cNvPr id="166" name="Google Shape;166;p1"/>
          <p:cNvPicPr preferRelativeResize="0"/>
          <p:nvPr/>
        </p:nvPicPr>
        <p:blipFill rotWithShape="1">
          <a:blip r:embed="rId5">
            <a:alphaModFix/>
          </a:blip>
          <a:srcRect b="0" l="0" r="0" t="0"/>
          <a:stretch/>
        </p:blipFill>
        <p:spPr>
          <a:xfrm>
            <a:off x="730762" y="4963885"/>
            <a:ext cx="1699476" cy="1524000"/>
          </a:xfrm>
          <a:prstGeom prst="rect">
            <a:avLst/>
          </a:prstGeom>
          <a:noFill/>
          <a:ln>
            <a:noFill/>
          </a:ln>
        </p:spPr>
      </p:pic>
      <p:pic>
        <p:nvPicPr>
          <p:cNvPr id="167" name="Google Shape;167;p1"/>
          <p:cNvPicPr preferRelativeResize="0"/>
          <p:nvPr/>
        </p:nvPicPr>
        <p:blipFill rotWithShape="1">
          <a:blip r:embed="rId6">
            <a:alphaModFix/>
          </a:blip>
          <a:srcRect b="0" l="0" r="0" t="0"/>
          <a:stretch/>
        </p:blipFill>
        <p:spPr>
          <a:xfrm>
            <a:off x="0" y="422121"/>
            <a:ext cx="6714451" cy="1972334"/>
          </a:xfrm>
          <a:prstGeom prst="rect">
            <a:avLst/>
          </a:prstGeom>
          <a:noFill/>
          <a:ln>
            <a:noFill/>
          </a:ln>
        </p:spPr>
      </p:pic>
      <p:pic>
        <p:nvPicPr>
          <p:cNvPr id="168" name="Google Shape;168;p1"/>
          <p:cNvPicPr preferRelativeResize="0"/>
          <p:nvPr/>
        </p:nvPicPr>
        <p:blipFill rotWithShape="1">
          <a:blip r:embed="rId7">
            <a:alphaModFix/>
          </a:blip>
          <a:srcRect b="0" l="0" r="0" t="0"/>
          <a:stretch/>
        </p:blipFill>
        <p:spPr>
          <a:xfrm>
            <a:off x="6309599" y="3168645"/>
            <a:ext cx="5882401" cy="1034667"/>
          </a:xfrm>
          <a:prstGeom prst="rect">
            <a:avLst/>
          </a:prstGeom>
          <a:noFill/>
          <a:ln>
            <a:noFill/>
          </a:ln>
        </p:spPr>
      </p:pic>
      <p:sp>
        <p:nvSpPr>
          <p:cNvPr id="169" name="Google Shape;169;p1"/>
          <p:cNvSpPr txBox="1"/>
          <p:nvPr/>
        </p:nvSpPr>
        <p:spPr>
          <a:xfrm>
            <a:off x="170571" y="415790"/>
            <a:ext cx="4253087" cy="206210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3200" u="none" cap="none" strike="noStrike">
                <a:solidFill>
                  <a:srgbClr val="FF9518"/>
                </a:solidFill>
                <a:latin typeface="Tajawal Medium"/>
                <a:ea typeface="Tajawal Medium"/>
                <a:cs typeface="Tajawal Medium"/>
                <a:sym typeface="Tajawal Medium"/>
              </a:rPr>
              <a:t>Module 3</a:t>
            </a:r>
            <a:endParaRPr/>
          </a:p>
          <a:p>
            <a:pPr indent="0" lvl="0" marL="0" marR="0" rtl="0" algn="l">
              <a:spcBef>
                <a:spcPts val="0"/>
              </a:spcBef>
              <a:spcAft>
                <a:spcPts val="0"/>
              </a:spcAft>
              <a:buNone/>
            </a:pPr>
            <a:r>
              <a:rPr b="1" lang="en-US" sz="3200">
                <a:solidFill>
                  <a:schemeClr val="lt1"/>
                </a:solidFill>
                <a:latin typeface="Tajawal Medium"/>
                <a:ea typeface="Tajawal Medium"/>
                <a:cs typeface="Tajawal Medium"/>
                <a:sym typeface="Tajawal Medium"/>
              </a:rPr>
              <a:t>Quality of Services QoS/Part 1</a:t>
            </a:r>
            <a:endParaRPr b="1" sz="3200">
              <a:solidFill>
                <a:schemeClr val="lt1"/>
              </a:solidFill>
              <a:latin typeface="Tajawal Medium"/>
              <a:ea typeface="Tajawal Medium"/>
              <a:cs typeface="Tajawal Medium"/>
              <a:sym typeface="Tajawal Medium"/>
            </a:endParaRPr>
          </a:p>
          <a:p>
            <a:pPr indent="0" lvl="0" marL="0" marR="0" rtl="0" algn="l">
              <a:spcBef>
                <a:spcPts val="0"/>
              </a:spcBef>
              <a:spcAft>
                <a:spcPts val="0"/>
              </a:spcAft>
              <a:buNone/>
            </a:pPr>
            <a:r>
              <a:rPr b="1" lang="en-US" sz="3200">
                <a:solidFill>
                  <a:srgbClr val="24A9E1"/>
                </a:solidFill>
                <a:latin typeface="Tajawal Medium"/>
                <a:ea typeface="Tajawal Medium"/>
                <a:cs typeface="Tajawal Medium"/>
                <a:sym typeface="Tajawal Medium"/>
              </a:rPr>
              <a:t>Prepared by Dr. Manal Mizher</a:t>
            </a:r>
            <a:endParaRPr b="1" sz="3200">
              <a:solidFill>
                <a:srgbClr val="24A9E1"/>
              </a:solidFill>
              <a:latin typeface="Tajawal Medium"/>
              <a:ea typeface="Tajawal Medium"/>
              <a:cs typeface="Tajawal Medium"/>
              <a:sym typeface="Tajawal Medium"/>
            </a:endParaRPr>
          </a:p>
          <a:p>
            <a:pPr indent="0" lvl="0" marL="0" marR="0" rtl="0" algn="l">
              <a:spcBef>
                <a:spcPts val="0"/>
              </a:spcBef>
              <a:spcAft>
                <a:spcPts val="0"/>
              </a:spcAft>
              <a:buNone/>
            </a:pPr>
            <a:r>
              <a:rPr b="1" lang="en-US" sz="3200">
                <a:solidFill>
                  <a:srgbClr val="FF9518"/>
                </a:solidFill>
                <a:latin typeface="Tajawal Medium"/>
                <a:ea typeface="Tajawal Medium"/>
                <a:cs typeface="Tajawal Medium"/>
                <a:sym typeface="Tajawal Medium"/>
              </a:rPr>
              <a:t>Lecture 5</a:t>
            </a:r>
            <a:endParaRPr b="1" sz="3200">
              <a:solidFill>
                <a:srgbClr val="FF9518"/>
              </a:solidFill>
              <a:latin typeface="Tajawal Medium"/>
              <a:ea typeface="Tajawal Medium"/>
              <a:cs typeface="Tajawal Medium"/>
              <a:sym typeface="Tajawal Medium"/>
            </a:endParaRPr>
          </a:p>
        </p:txBody>
      </p:sp>
      <p:sp>
        <p:nvSpPr>
          <p:cNvPr id="170" name="Google Shape;170;p1"/>
          <p:cNvSpPr txBox="1"/>
          <p:nvPr/>
        </p:nvSpPr>
        <p:spPr>
          <a:xfrm>
            <a:off x="6714451" y="3123849"/>
            <a:ext cx="5477549"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600">
                <a:solidFill>
                  <a:schemeClr val="lt1"/>
                </a:solidFill>
                <a:latin typeface="Tajawal Medium"/>
                <a:ea typeface="Tajawal Medium"/>
                <a:cs typeface="Tajawal Medium"/>
                <a:sym typeface="Tajawal Medium"/>
              </a:rPr>
              <a:t>Network programming</a:t>
            </a:r>
            <a:endParaRPr/>
          </a:p>
          <a:p>
            <a:pPr indent="0" lvl="0" marL="0" marR="0" rtl="0" algn="l">
              <a:spcBef>
                <a:spcPts val="0"/>
              </a:spcBef>
              <a:spcAft>
                <a:spcPts val="0"/>
              </a:spcAft>
              <a:buNone/>
            </a:pPr>
            <a:r>
              <a:rPr b="1" lang="en-US" sz="3600">
                <a:solidFill>
                  <a:schemeClr val="lt1"/>
                </a:solidFill>
                <a:latin typeface="Tajawal Medium"/>
                <a:ea typeface="Tajawal Medium"/>
                <a:cs typeface="Tajawal Medium"/>
                <a:sym typeface="Tajawal Medium"/>
              </a:rPr>
              <a:t> Course ID: CYB615</a:t>
            </a:r>
            <a:endParaRPr b="1" sz="3600">
              <a:solidFill>
                <a:srgbClr val="FF9518"/>
              </a:solidFill>
              <a:latin typeface="Tajawal Medium"/>
              <a:ea typeface="Tajawal Medium"/>
              <a:cs typeface="Tajawal Medium"/>
              <a:sym typeface="Tajawal Medium"/>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pic>
        <p:nvPicPr>
          <p:cNvPr id="175" name="Google Shape;175;p2"/>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176" name="Google Shape;176;p2"/>
          <p:cNvPicPr preferRelativeResize="0"/>
          <p:nvPr/>
        </p:nvPicPr>
        <p:blipFill rotWithShape="1">
          <a:blip r:embed="rId4">
            <a:alphaModFix/>
          </a:blip>
          <a:srcRect b="0" l="0" r="0" t="0"/>
          <a:stretch/>
        </p:blipFill>
        <p:spPr>
          <a:xfrm>
            <a:off x="2302650" y="6400347"/>
            <a:ext cx="9902229" cy="204838"/>
          </a:xfrm>
          <a:prstGeom prst="rect">
            <a:avLst/>
          </a:prstGeom>
          <a:noFill/>
          <a:ln>
            <a:noFill/>
          </a:ln>
        </p:spPr>
      </p:pic>
      <p:pic>
        <p:nvPicPr>
          <p:cNvPr id="177" name="Google Shape;177;p2"/>
          <p:cNvPicPr preferRelativeResize="0"/>
          <p:nvPr/>
        </p:nvPicPr>
        <p:blipFill rotWithShape="1">
          <a:blip r:embed="rId5">
            <a:alphaModFix/>
          </a:blip>
          <a:srcRect b="0" l="0" r="0" t="0"/>
          <a:stretch/>
        </p:blipFill>
        <p:spPr>
          <a:xfrm>
            <a:off x="0" y="2204822"/>
            <a:ext cx="238650" cy="2709534"/>
          </a:xfrm>
          <a:prstGeom prst="rect">
            <a:avLst/>
          </a:prstGeom>
          <a:noFill/>
          <a:ln>
            <a:noFill/>
          </a:ln>
        </p:spPr>
      </p:pic>
      <p:pic>
        <p:nvPicPr>
          <p:cNvPr id="178" name="Google Shape;178;p2"/>
          <p:cNvPicPr preferRelativeResize="0"/>
          <p:nvPr/>
        </p:nvPicPr>
        <p:blipFill rotWithShape="1">
          <a:blip r:embed="rId5">
            <a:alphaModFix/>
          </a:blip>
          <a:srcRect b="0" l="0" r="0" t="0"/>
          <a:stretch/>
        </p:blipFill>
        <p:spPr>
          <a:xfrm>
            <a:off x="11966229" y="2204822"/>
            <a:ext cx="238650" cy="2709534"/>
          </a:xfrm>
          <a:prstGeom prst="rect">
            <a:avLst/>
          </a:prstGeom>
          <a:noFill/>
          <a:ln>
            <a:noFill/>
          </a:ln>
        </p:spPr>
      </p:pic>
      <p:pic>
        <p:nvPicPr>
          <p:cNvPr id="179" name="Google Shape;179;p2"/>
          <p:cNvPicPr preferRelativeResize="0"/>
          <p:nvPr/>
        </p:nvPicPr>
        <p:blipFill rotWithShape="1">
          <a:blip r:embed="rId6">
            <a:alphaModFix/>
          </a:blip>
          <a:srcRect b="0" l="0" r="0" t="0"/>
          <a:stretch/>
        </p:blipFill>
        <p:spPr>
          <a:xfrm>
            <a:off x="-12879" y="0"/>
            <a:ext cx="9533101" cy="1610200"/>
          </a:xfrm>
          <a:prstGeom prst="rect">
            <a:avLst/>
          </a:prstGeom>
          <a:noFill/>
          <a:ln>
            <a:noFill/>
          </a:ln>
        </p:spPr>
      </p:pic>
      <p:sp>
        <p:nvSpPr>
          <p:cNvPr id="180" name="Google Shape;180;p2"/>
          <p:cNvSpPr txBox="1"/>
          <p:nvPr/>
        </p:nvSpPr>
        <p:spPr>
          <a:xfrm>
            <a:off x="1981636" y="544753"/>
            <a:ext cx="6188823"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Outlines</a:t>
            </a:r>
            <a:endParaRPr sz="3600">
              <a:solidFill>
                <a:srgbClr val="FF9518"/>
              </a:solidFill>
              <a:latin typeface="Tajawal Medium"/>
              <a:ea typeface="Tajawal Medium"/>
              <a:cs typeface="Tajawal Medium"/>
              <a:sym typeface="Tajawal Medium"/>
            </a:endParaRPr>
          </a:p>
        </p:txBody>
      </p:sp>
      <p:sp>
        <p:nvSpPr>
          <p:cNvPr id="181" name="Google Shape;181;p2"/>
          <p:cNvSpPr txBox="1"/>
          <p:nvPr/>
        </p:nvSpPr>
        <p:spPr>
          <a:xfrm>
            <a:off x="387430" y="236724"/>
            <a:ext cx="1300356"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3</a:t>
            </a:r>
            <a:endParaRPr sz="3600">
              <a:solidFill>
                <a:schemeClr val="lt1"/>
              </a:solidFill>
              <a:latin typeface="Tajawal Medium"/>
              <a:ea typeface="Tajawal Medium"/>
              <a:cs typeface="Tajawal Medium"/>
              <a:sym typeface="Tajawal Medium"/>
            </a:endParaRPr>
          </a:p>
        </p:txBody>
      </p:sp>
      <p:sp>
        <p:nvSpPr>
          <p:cNvPr id="182" name="Google Shape;182;p2"/>
          <p:cNvSpPr txBox="1"/>
          <p:nvPr/>
        </p:nvSpPr>
        <p:spPr>
          <a:xfrm>
            <a:off x="387430" y="1810053"/>
            <a:ext cx="10512300" cy="3908700"/>
          </a:xfrm>
          <a:prstGeom prst="rect">
            <a:avLst/>
          </a:prstGeom>
          <a:noFill/>
          <a:ln>
            <a:noFill/>
          </a:ln>
        </p:spPr>
        <p:txBody>
          <a:bodyPr anchorCtr="0" anchor="t" bIns="45700" lIns="91425" spcFirstLastPara="1" rIns="91425" wrap="square" tIns="45700">
            <a:spAutoFit/>
          </a:bodyPr>
          <a:lstStyle/>
          <a:p>
            <a:pPr indent="-342900" lvl="3" marL="1714500" marR="0" rtl="0" algn="just">
              <a:spcBef>
                <a:spcPts val="0"/>
              </a:spcBef>
              <a:spcAft>
                <a:spcPts val="0"/>
              </a:spcAft>
              <a:buClr>
                <a:srgbClr val="0A1F61"/>
              </a:buClr>
              <a:buSzPts val="2800"/>
              <a:buFont typeface="Calibri"/>
              <a:buAutoNum type="arabicPeriod"/>
            </a:pPr>
            <a:r>
              <a:rPr b="1" i="0" lang="en-US" sz="2800" u="none" cap="none" strike="noStrike">
                <a:solidFill>
                  <a:srgbClr val="0A1F61"/>
                </a:solidFill>
                <a:latin typeface="Tajawal ExtraBold"/>
                <a:ea typeface="Tajawal ExtraBold"/>
                <a:cs typeface="Tajawal ExtraBold"/>
                <a:sym typeface="Tajawal ExtraBold"/>
              </a:rPr>
              <a:t>What is Quality of Service (QoS) in Networking?</a:t>
            </a:r>
            <a:endParaRPr/>
          </a:p>
          <a:p>
            <a:pPr indent="0" lvl="5" marL="2286000" marR="0" rtl="0" algn="just">
              <a:spcBef>
                <a:spcPts val="0"/>
              </a:spcBef>
              <a:spcAft>
                <a:spcPts val="0"/>
              </a:spcAft>
              <a:buNone/>
            </a:pPr>
            <a:r>
              <a:rPr b="0" i="0" lang="en-US" sz="2400" u="none" cap="none" strike="noStrike">
                <a:solidFill>
                  <a:srgbClr val="0A1F61"/>
                </a:solidFill>
                <a:latin typeface="Tajawal ExtraBold"/>
                <a:ea typeface="Tajawal ExtraBold"/>
                <a:cs typeface="Tajawal ExtraBold"/>
                <a:sym typeface="Tajawal ExtraBold"/>
              </a:rPr>
              <a:t>(Congestion, Common Services for QoS)</a:t>
            </a:r>
            <a:endParaRPr b="0" i="0" sz="2400" u="none" cap="none" strike="noStrike">
              <a:solidFill>
                <a:srgbClr val="0A1F61"/>
              </a:solidFill>
              <a:latin typeface="Tajawal ExtraBold"/>
              <a:ea typeface="Tajawal ExtraBold"/>
              <a:cs typeface="Tajawal ExtraBold"/>
              <a:sym typeface="Tajawal ExtraBold"/>
            </a:endParaRPr>
          </a:p>
          <a:p>
            <a:pPr indent="-342900" lvl="3" marL="1714500" marR="0" rtl="0" algn="just">
              <a:spcBef>
                <a:spcPts val="0"/>
              </a:spcBef>
              <a:spcAft>
                <a:spcPts val="0"/>
              </a:spcAft>
              <a:buClr>
                <a:srgbClr val="0A1F61"/>
              </a:buClr>
              <a:buSzPts val="2800"/>
              <a:buFont typeface="Calibri"/>
              <a:buAutoNum type="arabicPeriod"/>
            </a:pPr>
            <a:r>
              <a:rPr b="1" i="0" lang="en-US" sz="2800" u="none" cap="none" strike="noStrike">
                <a:solidFill>
                  <a:srgbClr val="0A1F61"/>
                </a:solidFill>
                <a:latin typeface="Tajawal ExtraBold"/>
                <a:ea typeface="Tajawal ExtraBold"/>
                <a:cs typeface="Tajawal ExtraBold"/>
                <a:sym typeface="Tajawal ExtraBold"/>
              </a:rPr>
              <a:t>How Does QoS Work?</a:t>
            </a:r>
            <a:endParaRPr/>
          </a:p>
          <a:p>
            <a:pPr indent="-342900" lvl="3" marL="1714500" marR="0" rtl="0" algn="just">
              <a:spcBef>
                <a:spcPts val="0"/>
              </a:spcBef>
              <a:spcAft>
                <a:spcPts val="0"/>
              </a:spcAft>
              <a:buClr>
                <a:srgbClr val="0A1F61"/>
              </a:buClr>
              <a:buSzPts val="2800"/>
              <a:buFont typeface="Calibri"/>
              <a:buAutoNum type="arabicPeriod"/>
            </a:pPr>
            <a:r>
              <a:rPr b="1" i="0" lang="en-US" sz="2800" u="none" cap="none" strike="noStrike">
                <a:solidFill>
                  <a:srgbClr val="0A1F61"/>
                </a:solidFill>
                <a:latin typeface="Tajawal ExtraBold"/>
                <a:ea typeface="Tajawal ExtraBold"/>
                <a:cs typeface="Tajawal ExtraBold"/>
                <a:sym typeface="Tajawal ExtraBold"/>
              </a:rPr>
              <a:t>Why is QoS Important?</a:t>
            </a:r>
            <a:endParaRPr b="1" i="0" sz="2800" u="none" cap="none" strike="noStrike">
              <a:solidFill>
                <a:srgbClr val="0A1F61"/>
              </a:solidFill>
              <a:latin typeface="Tajawal ExtraBold"/>
              <a:ea typeface="Tajawal ExtraBold"/>
              <a:cs typeface="Tajawal ExtraBold"/>
              <a:sym typeface="Tajawal ExtraBold"/>
            </a:endParaRPr>
          </a:p>
          <a:p>
            <a:pPr indent="-342900" lvl="3" marL="1714500" marR="0" rtl="0" algn="just">
              <a:spcBef>
                <a:spcPts val="0"/>
              </a:spcBef>
              <a:spcAft>
                <a:spcPts val="0"/>
              </a:spcAft>
              <a:buClr>
                <a:srgbClr val="0A1F61"/>
              </a:buClr>
              <a:buSzPts val="2800"/>
              <a:buFont typeface="Calibri"/>
              <a:buAutoNum type="arabicPeriod"/>
            </a:pPr>
            <a:r>
              <a:rPr b="1" i="0" lang="en-US" sz="2800" u="none" cap="none" strike="noStrike">
                <a:solidFill>
                  <a:srgbClr val="0A1F61"/>
                </a:solidFill>
                <a:latin typeface="Tajawal ExtraBold"/>
                <a:ea typeface="Tajawal ExtraBold"/>
                <a:cs typeface="Tajawal ExtraBold"/>
                <a:sym typeface="Tajawal ExtraBold"/>
              </a:rPr>
              <a:t>Types of Network Traffic &amp; Flow classes</a:t>
            </a:r>
            <a:endParaRPr/>
          </a:p>
          <a:p>
            <a:pPr indent="-342900" lvl="3" marL="1714500" marR="0" rtl="0" algn="just">
              <a:spcBef>
                <a:spcPts val="0"/>
              </a:spcBef>
              <a:spcAft>
                <a:spcPts val="0"/>
              </a:spcAft>
              <a:buClr>
                <a:srgbClr val="0A1F61"/>
              </a:buClr>
              <a:buSzPts val="2800"/>
              <a:buFont typeface="Calibri"/>
              <a:buAutoNum type="arabicPeriod"/>
            </a:pPr>
            <a:r>
              <a:rPr b="1" i="0" lang="en-US" sz="2800" u="none" cap="none" strike="noStrike">
                <a:solidFill>
                  <a:srgbClr val="0A1F61"/>
                </a:solidFill>
                <a:latin typeface="Tajawal ExtraBold"/>
                <a:ea typeface="Tajawal ExtraBold"/>
                <a:cs typeface="Tajawal ExtraBold"/>
                <a:sym typeface="Tajawal ExtraBold"/>
              </a:rPr>
              <a:t>QoS Tools</a:t>
            </a:r>
            <a:endParaRPr b="1" i="0" sz="2800" u="none" cap="none" strike="noStrike">
              <a:solidFill>
                <a:srgbClr val="0A1F61"/>
              </a:solidFill>
              <a:latin typeface="Tajawal ExtraBold"/>
              <a:ea typeface="Tajawal ExtraBold"/>
              <a:cs typeface="Tajawal ExtraBold"/>
              <a:sym typeface="Tajawal ExtraBold"/>
            </a:endParaRPr>
          </a:p>
          <a:p>
            <a:pPr indent="-342900" lvl="3" marL="1714500" marR="0" rtl="0" algn="just">
              <a:spcBef>
                <a:spcPts val="0"/>
              </a:spcBef>
              <a:spcAft>
                <a:spcPts val="0"/>
              </a:spcAft>
              <a:buClr>
                <a:srgbClr val="0A1F61"/>
              </a:buClr>
              <a:buSzPts val="2800"/>
              <a:buFont typeface="Calibri"/>
              <a:buAutoNum type="arabicPeriod"/>
            </a:pPr>
            <a:r>
              <a:rPr b="1" i="0" lang="en-US" sz="2800" u="none" cap="none" strike="noStrike">
                <a:solidFill>
                  <a:srgbClr val="0A1F61"/>
                </a:solidFill>
                <a:latin typeface="Tajawal ExtraBold"/>
                <a:ea typeface="Tajawal ExtraBold"/>
                <a:cs typeface="Tajawal ExtraBold"/>
                <a:sym typeface="Tajawal ExtraBold"/>
              </a:rPr>
              <a:t>Techniques to Improve QoS</a:t>
            </a:r>
            <a:endParaRPr/>
          </a:p>
          <a:p>
            <a:pPr indent="-342900" lvl="3" marL="1714500" marR="0" rtl="0" algn="just">
              <a:spcBef>
                <a:spcPts val="0"/>
              </a:spcBef>
              <a:spcAft>
                <a:spcPts val="0"/>
              </a:spcAft>
              <a:buClr>
                <a:srgbClr val="0A1F61"/>
              </a:buClr>
              <a:buSzPts val="2800"/>
              <a:buFont typeface="Calibri"/>
              <a:buAutoNum type="arabicPeriod"/>
            </a:pPr>
            <a:r>
              <a:rPr b="1" i="0" lang="en-US" sz="2800" u="none" cap="none" strike="noStrike">
                <a:solidFill>
                  <a:srgbClr val="0A1F61"/>
                </a:solidFill>
                <a:latin typeface="Tajawal ExtraBold"/>
                <a:ea typeface="Tajawal ExtraBold"/>
                <a:cs typeface="Tajawal ExtraBold"/>
                <a:sym typeface="Tajawal ExtraBold"/>
              </a:rPr>
              <a:t>What Best Practices Are Involved in QoS?</a:t>
            </a:r>
            <a:r>
              <a:rPr b="0" i="0" lang="en-US" sz="2000" u="none" cap="none" strike="noStrike">
                <a:solidFill>
                  <a:schemeClr val="lt1"/>
                </a:solidFill>
                <a:latin typeface="Tajawal Medium"/>
                <a:ea typeface="Tajawal Medium"/>
                <a:cs typeface="Tajawal Medium"/>
                <a:sym typeface="Tajawal Medium"/>
              </a:rPr>
              <a:t>?</a:t>
            </a:r>
            <a:endParaRPr b="1" i="0" sz="2800" u="none" cap="none" strike="noStrike">
              <a:solidFill>
                <a:srgbClr val="0A1F61"/>
              </a:solidFill>
              <a:latin typeface="Tajawal ExtraBold"/>
              <a:ea typeface="Tajawal ExtraBold"/>
              <a:cs typeface="Tajawal ExtraBold"/>
              <a:sym typeface="Tajawal ExtraBold"/>
            </a:endParaRPr>
          </a:p>
          <a:p>
            <a:pPr indent="-342900" lvl="3" marL="1714500" marR="0" rtl="0" algn="just">
              <a:spcBef>
                <a:spcPts val="0"/>
              </a:spcBef>
              <a:spcAft>
                <a:spcPts val="0"/>
              </a:spcAft>
              <a:buClr>
                <a:srgbClr val="0A1F61"/>
              </a:buClr>
              <a:buSzPts val="2800"/>
              <a:buFont typeface="Calibri"/>
              <a:buAutoNum type="arabicPeriod"/>
            </a:pPr>
            <a:r>
              <a:rPr b="1" i="0" lang="en-US" sz="2800" u="none" cap="none" strike="noStrike">
                <a:solidFill>
                  <a:srgbClr val="0A1F61"/>
                </a:solidFill>
                <a:latin typeface="Tajawal ExtraBold"/>
                <a:ea typeface="Tajawal ExtraBold"/>
                <a:cs typeface="Tajawal ExtraBold"/>
                <a:sym typeface="Tajawal ExtraBold"/>
              </a:rPr>
              <a:t>Advantages of QoS</a:t>
            </a:r>
            <a:endParaRPr b="1" i="0" sz="2800" u="none" cap="none" strike="noStrike">
              <a:solidFill>
                <a:srgbClr val="0A1F61"/>
              </a:solidFill>
              <a:latin typeface="Tajawal ExtraBold"/>
              <a:ea typeface="Tajawal ExtraBold"/>
              <a:cs typeface="Tajawal ExtraBold"/>
              <a:sym typeface="Tajawal ExtraBold"/>
            </a:endParaRPr>
          </a:p>
        </p:txBody>
      </p:sp>
      <p:sp>
        <p:nvSpPr>
          <p:cNvPr id="183" name="Google Shape;183;p2"/>
          <p:cNvSpPr txBox="1"/>
          <p:nvPr>
            <p:ph idx="12" type="sldNum"/>
          </p:nvPr>
        </p:nvSpPr>
        <p:spPr>
          <a:xfrm>
            <a:off x="9123413" y="6513906"/>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pic>
        <p:nvPicPr>
          <p:cNvPr id="188" name="Google Shape;188;p3"/>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189" name="Google Shape;189;p3"/>
          <p:cNvPicPr preferRelativeResize="0"/>
          <p:nvPr/>
        </p:nvPicPr>
        <p:blipFill rotWithShape="1">
          <a:blip r:embed="rId4">
            <a:alphaModFix/>
          </a:blip>
          <a:srcRect b="0" l="0" r="0" t="0"/>
          <a:stretch/>
        </p:blipFill>
        <p:spPr>
          <a:xfrm>
            <a:off x="2328408" y="6400347"/>
            <a:ext cx="9902229" cy="204838"/>
          </a:xfrm>
          <a:prstGeom prst="rect">
            <a:avLst/>
          </a:prstGeom>
          <a:noFill/>
          <a:ln>
            <a:noFill/>
          </a:ln>
        </p:spPr>
      </p:pic>
      <p:pic>
        <p:nvPicPr>
          <p:cNvPr id="190" name="Google Shape;190;p3"/>
          <p:cNvPicPr preferRelativeResize="0"/>
          <p:nvPr/>
        </p:nvPicPr>
        <p:blipFill rotWithShape="1">
          <a:blip r:embed="rId5">
            <a:alphaModFix/>
          </a:blip>
          <a:srcRect b="0" l="0" r="0" t="0"/>
          <a:stretch/>
        </p:blipFill>
        <p:spPr>
          <a:xfrm>
            <a:off x="0" y="2204822"/>
            <a:ext cx="238650" cy="2709534"/>
          </a:xfrm>
          <a:prstGeom prst="rect">
            <a:avLst/>
          </a:prstGeom>
          <a:noFill/>
          <a:ln>
            <a:noFill/>
          </a:ln>
        </p:spPr>
      </p:pic>
      <p:pic>
        <p:nvPicPr>
          <p:cNvPr id="191" name="Google Shape;191;p3"/>
          <p:cNvPicPr preferRelativeResize="0"/>
          <p:nvPr/>
        </p:nvPicPr>
        <p:blipFill rotWithShape="1">
          <a:blip r:embed="rId5">
            <a:alphaModFix/>
          </a:blip>
          <a:srcRect b="0" l="0" r="0" t="0"/>
          <a:stretch/>
        </p:blipFill>
        <p:spPr>
          <a:xfrm>
            <a:off x="11966229" y="2204822"/>
            <a:ext cx="238650" cy="2709534"/>
          </a:xfrm>
          <a:prstGeom prst="rect">
            <a:avLst/>
          </a:prstGeom>
          <a:noFill/>
          <a:ln>
            <a:noFill/>
          </a:ln>
        </p:spPr>
      </p:pic>
      <p:pic>
        <p:nvPicPr>
          <p:cNvPr id="192" name="Google Shape;192;p3"/>
          <p:cNvPicPr preferRelativeResize="0"/>
          <p:nvPr/>
        </p:nvPicPr>
        <p:blipFill rotWithShape="1">
          <a:blip r:embed="rId6">
            <a:alphaModFix/>
          </a:blip>
          <a:srcRect b="0" l="0" r="0" t="0"/>
          <a:stretch/>
        </p:blipFill>
        <p:spPr>
          <a:xfrm>
            <a:off x="-12879" y="0"/>
            <a:ext cx="9533101" cy="1610200"/>
          </a:xfrm>
          <a:prstGeom prst="rect">
            <a:avLst/>
          </a:prstGeom>
          <a:noFill/>
          <a:ln>
            <a:noFill/>
          </a:ln>
        </p:spPr>
      </p:pic>
      <p:sp>
        <p:nvSpPr>
          <p:cNvPr id="193" name="Google Shape;193;p3"/>
          <p:cNvSpPr txBox="1"/>
          <p:nvPr/>
        </p:nvSpPr>
        <p:spPr>
          <a:xfrm>
            <a:off x="2302650" y="513722"/>
            <a:ext cx="7012373" cy="646331"/>
          </a:xfrm>
          <a:prstGeom prst="rect">
            <a:avLst/>
          </a:prstGeom>
          <a:noFill/>
          <a:ln>
            <a:noFill/>
          </a:ln>
        </p:spPr>
        <p:txBody>
          <a:bodyPr anchorCtr="0" anchor="t" bIns="45700" lIns="91425" spcFirstLastPara="1" rIns="91425" wrap="square" tIns="45700">
            <a:spAutoFit/>
          </a:bodyPr>
          <a:lstStyle/>
          <a:p>
            <a:pPr indent="0" lvl="3" marL="0" marR="0" rtl="0" algn="ctr">
              <a:spcBef>
                <a:spcPts val="0"/>
              </a:spcBef>
              <a:spcAft>
                <a:spcPts val="0"/>
              </a:spcAft>
              <a:buNone/>
            </a:pPr>
            <a:r>
              <a:rPr b="0" i="0" lang="en-US" sz="3600" u="none" cap="none" strike="noStrike">
                <a:solidFill>
                  <a:schemeClr val="lt1"/>
                </a:solidFill>
                <a:latin typeface="Tajawal Medium"/>
                <a:ea typeface="Tajawal Medium"/>
                <a:cs typeface="Tajawal Medium"/>
                <a:sym typeface="Tajawal Medium"/>
              </a:rPr>
              <a:t>What is Quality </a:t>
            </a:r>
            <a:r>
              <a:rPr b="0" i="0" lang="en-US" sz="3200" u="none" cap="none" strike="noStrike">
                <a:solidFill>
                  <a:schemeClr val="lt1"/>
                </a:solidFill>
                <a:latin typeface="Tajawal Medium"/>
                <a:ea typeface="Tajawal Medium"/>
                <a:cs typeface="Tajawal Medium"/>
                <a:sym typeface="Tajawal Medium"/>
              </a:rPr>
              <a:t>of Service (QoS) in Networking?</a:t>
            </a:r>
            <a:endParaRPr b="0" i="0" sz="3200" u="none" cap="none" strike="noStrike">
              <a:solidFill>
                <a:schemeClr val="lt1"/>
              </a:solidFill>
              <a:latin typeface="Tajawal Medium"/>
              <a:ea typeface="Tajawal Medium"/>
              <a:cs typeface="Tajawal Medium"/>
              <a:sym typeface="Tajawal Medium"/>
            </a:endParaRPr>
          </a:p>
        </p:txBody>
      </p:sp>
      <p:sp>
        <p:nvSpPr>
          <p:cNvPr id="194" name="Google Shape;194;p3"/>
          <p:cNvSpPr txBox="1"/>
          <p:nvPr/>
        </p:nvSpPr>
        <p:spPr>
          <a:xfrm>
            <a:off x="387430" y="236724"/>
            <a:ext cx="1300356"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3</a:t>
            </a:r>
            <a:endParaRPr sz="3600">
              <a:solidFill>
                <a:schemeClr val="lt1"/>
              </a:solidFill>
              <a:latin typeface="Tajawal Medium"/>
              <a:ea typeface="Tajawal Medium"/>
              <a:cs typeface="Tajawal Medium"/>
              <a:sym typeface="Tajawal Medium"/>
            </a:endParaRPr>
          </a:p>
        </p:txBody>
      </p:sp>
      <p:sp>
        <p:nvSpPr>
          <p:cNvPr id="195" name="Google Shape;195;p3"/>
          <p:cNvSpPr txBox="1"/>
          <p:nvPr/>
        </p:nvSpPr>
        <p:spPr>
          <a:xfrm>
            <a:off x="552188" y="1963721"/>
            <a:ext cx="11093370" cy="2246769"/>
          </a:xfrm>
          <a:prstGeom prst="rect">
            <a:avLst/>
          </a:prstGeom>
          <a:noFill/>
          <a:ln>
            <a:noFill/>
          </a:ln>
        </p:spPr>
        <p:txBody>
          <a:bodyPr anchorCtr="0" anchor="t" bIns="45700" lIns="91425" spcFirstLastPara="1" rIns="91425" wrap="square" tIns="45700">
            <a:spAutoFit/>
          </a:bodyPr>
          <a:lstStyle/>
          <a:p>
            <a:pPr indent="-457200" lvl="0" marL="457200" marR="0" rtl="0" algn="just">
              <a:spcBef>
                <a:spcPts val="0"/>
              </a:spcBef>
              <a:spcAft>
                <a:spcPts val="0"/>
              </a:spcAft>
              <a:buClr>
                <a:srgbClr val="0A1F61"/>
              </a:buClr>
              <a:buSzPts val="2800"/>
              <a:buFont typeface="Noto Sans Symbols"/>
              <a:buChar char="▪"/>
            </a:pPr>
            <a:r>
              <a:rPr lang="en-US" sz="2800">
                <a:solidFill>
                  <a:srgbClr val="0A1F61"/>
                </a:solidFill>
                <a:latin typeface="Tajawal ExtraBold"/>
                <a:ea typeface="Tajawal ExtraBold"/>
                <a:cs typeface="Tajawal ExtraBold"/>
                <a:sym typeface="Tajawal ExtraBold"/>
              </a:rPr>
              <a:t>Quality of service (QoS) is the use of </a:t>
            </a:r>
            <a:r>
              <a:rPr lang="en-US" sz="2800" u="sng">
                <a:solidFill>
                  <a:srgbClr val="0A1F61"/>
                </a:solidFill>
                <a:latin typeface="Tajawal ExtraBold"/>
                <a:ea typeface="Tajawal ExtraBold"/>
                <a:cs typeface="Tajawal ExtraBold"/>
                <a:sym typeface="Tajawal ExtraBold"/>
              </a:rPr>
              <a:t>mechanisms or technologies</a:t>
            </a:r>
            <a:r>
              <a:rPr lang="en-US" sz="2800">
                <a:solidFill>
                  <a:srgbClr val="0A1F61"/>
                </a:solidFill>
                <a:latin typeface="Tajawal ExtraBold"/>
                <a:ea typeface="Tajawal ExtraBold"/>
                <a:cs typeface="Tajawal ExtraBold"/>
                <a:sym typeface="Tajawal ExtraBold"/>
              </a:rPr>
              <a:t> that work on a network to </a:t>
            </a:r>
            <a:r>
              <a:rPr lang="en-US" sz="2800" u="sng">
                <a:solidFill>
                  <a:srgbClr val="0A1F61"/>
                </a:solidFill>
                <a:latin typeface="Tajawal ExtraBold"/>
                <a:ea typeface="Tajawal ExtraBold"/>
                <a:cs typeface="Tajawal ExtraBold"/>
                <a:sym typeface="Tajawal ExtraBold"/>
              </a:rPr>
              <a:t>control traffic</a:t>
            </a:r>
            <a:r>
              <a:rPr lang="en-US" sz="2800">
                <a:solidFill>
                  <a:srgbClr val="0A1F61"/>
                </a:solidFill>
                <a:latin typeface="Tajawal ExtraBold"/>
                <a:ea typeface="Tajawal ExtraBold"/>
                <a:cs typeface="Tajawal ExtraBold"/>
                <a:sym typeface="Tajawal ExtraBold"/>
              </a:rPr>
              <a:t> and ensure the </a:t>
            </a:r>
            <a:r>
              <a:rPr lang="en-US" sz="2800" u="sng">
                <a:solidFill>
                  <a:srgbClr val="0A1F61"/>
                </a:solidFill>
                <a:latin typeface="Tajawal ExtraBold"/>
                <a:ea typeface="Tajawal ExtraBold"/>
                <a:cs typeface="Tajawal ExtraBold"/>
                <a:sym typeface="Tajawal ExtraBold"/>
              </a:rPr>
              <a:t>performance of critical applications </a:t>
            </a:r>
            <a:r>
              <a:rPr lang="en-US" sz="2800">
                <a:solidFill>
                  <a:srgbClr val="0A1F61"/>
                </a:solidFill>
                <a:latin typeface="Tajawal ExtraBold"/>
                <a:ea typeface="Tajawal ExtraBold"/>
                <a:cs typeface="Tajawal ExtraBold"/>
                <a:sym typeface="Tajawal ExtraBold"/>
              </a:rPr>
              <a:t>with </a:t>
            </a:r>
            <a:r>
              <a:rPr lang="en-US" sz="2800" u="sng">
                <a:solidFill>
                  <a:srgbClr val="0A1F61"/>
                </a:solidFill>
                <a:latin typeface="Tajawal ExtraBold"/>
                <a:ea typeface="Tajawal ExtraBold"/>
                <a:cs typeface="Tajawal ExtraBold"/>
                <a:sym typeface="Tajawal ExtraBold"/>
              </a:rPr>
              <a:t>limited network capacity</a:t>
            </a:r>
            <a:r>
              <a:rPr lang="en-US" sz="2800">
                <a:solidFill>
                  <a:srgbClr val="0A1F61"/>
                </a:solidFill>
                <a:latin typeface="Tajawal ExtraBold"/>
                <a:ea typeface="Tajawal ExtraBold"/>
                <a:cs typeface="Tajawal ExtraBold"/>
                <a:sym typeface="Tajawal ExtraBold"/>
              </a:rPr>
              <a:t>. </a:t>
            </a:r>
            <a:endParaRPr sz="2800">
              <a:solidFill>
                <a:srgbClr val="0A1F61"/>
              </a:solidFill>
              <a:latin typeface="Tajawal ExtraBold"/>
              <a:ea typeface="Tajawal ExtraBold"/>
              <a:cs typeface="Tajawal ExtraBold"/>
              <a:sym typeface="Tajawal ExtraBold"/>
            </a:endParaRPr>
          </a:p>
          <a:p>
            <a:pPr indent="0" lvl="2" marL="914400" marR="0" rtl="0" algn="just">
              <a:spcBef>
                <a:spcPts val="0"/>
              </a:spcBef>
              <a:spcAft>
                <a:spcPts val="0"/>
              </a:spcAft>
              <a:buNone/>
            </a:pPr>
            <a:r>
              <a:t/>
            </a:r>
            <a:endParaRPr b="0" i="0" sz="2800" u="none" cap="none" strike="noStrike">
              <a:solidFill>
                <a:srgbClr val="0A1F61"/>
              </a:solidFill>
              <a:latin typeface="Tajawal ExtraBold"/>
              <a:ea typeface="Tajawal ExtraBold"/>
              <a:cs typeface="Tajawal ExtraBold"/>
              <a:sym typeface="Tajawal ExtraBold"/>
            </a:endParaRPr>
          </a:p>
          <a:p>
            <a:pPr indent="-457200" lvl="0" marL="457200" marR="0" rtl="0" algn="just">
              <a:spcBef>
                <a:spcPts val="0"/>
              </a:spcBef>
              <a:spcAft>
                <a:spcPts val="0"/>
              </a:spcAft>
              <a:buClr>
                <a:srgbClr val="0A1F61"/>
              </a:buClr>
              <a:buSzPts val="2800"/>
              <a:buFont typeface="Noto Sans Symbols"/>
              <a:buChar char="▪"/>
            </a:pPr>
            <a:r>
              <a:rPr lang="en-US" sz="2800">
                <a:solidFill>
                  <a:srgbClr val="0A1F61"/>
                </a:solidFill>
                <a:latin typeface="Tajawal ExtraBold"/>
                <a:ea typeface="Tajawal ExtraBold"/>
                <a:cs typeface="Tajawal ExtraBold"/>
                <a:sym typeface="Tajawal ExtraBold"/>
              </a:rPr>
              <a:t>It enables organizations to adjust their overall network traffic by </a:t>
            </a:r>
            <a:r>
              <a:rPr b="1" i="1" lang="en-US" sz="2400">
                <a:solidFill>
                  <a:srgbClr val="0A1F61"/>
                </a:solidFill>
                <a:latin typeface="Tajawal ExtraBold"/>
                <a:ea typeface="Tajawal ExtraBold"/>
                <a:cs typeface="Tajawal ExtraBold"/>
                <a:sym typeface="Tajawal ExtraBold"/>
              </a:rPr>
              <a:t>prioritizing specific high-performance applications.</a:t>
            </a:r>
            <a:endParaRPr sz="2800">
              <a:solidFill>
                <a:srgbClr val="0A1F61"/>
              </a:solidFill>
              <a:latin typeface="Tajawal ExtraBold"/>
              <a:ea typeface="Tajawal ExtraBold"/>
              <a:cs typeface="Tajawal ExtraBold"/>
              <a:sym typeface="Tajawal ExtraBold"/>
            </a:endParaRPr>
          </a:p>
        </p:txBody>
      </p:sp>
      <p:sp>
        <p:nvSpPr>
          <p:cNvPr id="196" name="Google Shape;196;p3"/>
          <p:cNvSpPr txBox="1"/>
          <p:nvPr>
            <p:ph idx="12" type="sldNum"/>
          </p:nvPr>
        </p:nvSpPr>
        <p:spPr>
          <a:xfrm>
            <a:off x="9123413" y="6513906"/>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197" name="Google Shape;197;p3"/>
          <p:cNvSpPr txBox="1"/>
          <p:nvPr/>
        </p:nvSpPr>
        <p:spPr>
          <a:xfrm>
            <a:off x="552188" y="4210490"/>
            <a:ext cx="11093370" cy="1138773"/>
          </a:xfrm>
          <a:prstGeom prst="rect">
            <a:avLst/>
          </a:prstGeom>
          <a:noFill/>
          <a:ln>
            <a:noFill/>
          </a:ln>
        </p:spPr>
        <p:txBody>
          <a:bodyPr anchorCtr="0" anchor="t" bIns="45700" lIns="91425" spcFirstLastPara="1" rIns="91425" wrap="square" tIns="45700">
            <a:spAutoFit/>
          </a:bodyPr>
          <a:lstStyle/>
          <a:p>
            <a:pPr indent="-381000" lvl="0" marL="457200" marR="0" rtl="0" algn="just">
              <a:spcBef>
                <a:spcPts val="0"/>
              </a:spcBef>
              <a:spcAft>
                <a:spcPts val="0"/>
              </a:spcAft>
              <a:buClr>
                <a:schemeClr val="dk1"/>
              </a:buClr>
              <a:buSzPts val="1200"/>
              <a:buFont typeface="Noto Sans Symbols"/>
              <a:buNone/>
            </a:pPr>
            <a:r>
              <a:t/>
            </a:r>
            <a:endParaRPr sz="1200">
              <a:solidFill>
                <a:srgbClr val="0A1F61"/>
              </a:solidFill>
              <a:latin typeface="Tajawal ExtraBold"/>
              <a:ea typeface="Tajawal ExtraBold"/>
              <a:cs typeface="Tajawal ExtraBold"/>
              <a:sym typeface="Tajawal ExtraBold"/>
            </a:endParaRPr>
          </a:p>
          <a:p>
            <a:pPr indent="-457200" lvl="0" marL="457200" marR="0" rtl="0" algn="just">
              <a:spcBef>
                <a:spcPts val="0"/>
              </a:spcBef>
              <a:spcAft>
                <a:spcPts val="0"/>
              </a:spcAft>
              <a:buClr>
                <a:srgbClr val="0A1F61"/>
              </a:buClr>
              <a:buSzPts val="2800"/>
              <a:buFont typeface="Noto Sans Symbols"/>
              <a:buChar char="▪"/>
            </a:pPr>
            <a:r>
              <a:rPr lang="en-US" sz="2800">
                <a:solidFill>
                  <a:srgbClr val="0A1F61"/>
                </a:solidFill>
                <a:latin typeface="Tajawal ExtraBold"/>
                <a:ea typeface="Tajawal ExtraBold"/>
                <a:cs typeface="Tajawal ExtraBold"/>
                <a:sym typeface="Tajawal ExtraBold"/>
              </a:rPr>
              <a:t>QoS is typically applied to networks that carry traffic for resource-intensive systems (heavy used).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pic>
        <p:nvPicPr>
          <p:cNvPr id="202" name="Google Shape;202;p4"/>
          <p:cNvPicPr preferRelativeResize="0"/>
          <p:nvPr/>
        </p:nvPicPr>
        <p:blipFill rotWithShape="1">
          <a:blip r:embed="rId3">
            <a:alphaModFix/>
          </a:blip>
          <a:srcRect b="0" l="0" r="0" t="0"/>
          <a:stretch/>
        </p:blipFill>
        <p:spPr>
          <a:xfrm>
            <a:off x="10476882" y="248907"/>
            <a:ext cx="1222425" cy="1096206"/>
          </a:xfrm>
          <a:prstGeom prst="rect">
            <a:avLst/>
          </a:prstGeom>
          <a:noFill/>
          <a:ln>
            <a:noFill/>
          </a:ln>
        </p:spPr>
      </p:pic>
      <p:pic>
        <p:nvPicPr>
          <p:cNvPr id="203" name="Google Shape;203;p4"/>
          <p:cNvPicPr preferRelativeResize="0"/>
          <p:nvPr/>
        </p:nvPicPr>
        <p:blipFill rotWithShape="1">
          <a:blip r:embed="rId4">
            <a:alphaModFix/>
          </a:blip>
          <a:srcRect b="0" l="0" r="0" t="0"/>
          <a:stretch/>
        </p:blipFill>
        <p:spPr>
          <a:xfrm>
            <a:off x="2302650" y="6400347"/>
            <a:ext cx="9902229" cy="204838"/>
          </a:xfrm>
          <a:prstGeom prst="rect">
            <a:avLst/>
          </a:prstGeom>
          <a:noFill/>
          <a:ln>
            <a:noFill/>
          </a:ln>
        </p:spPr>
      </p:pic>
      <p:pic>
        <p:nvPicPr>
          <p:cNvPr id="204" name="Google Shape;204;p4"/>
          <p:cNvPicPr preferRelativeResize="0"/>
          <p:nvPr/>
        </p:nvPicPr>
        <p:blipFill rotWithShape="1">
          <a:blip r:embed="rId5">
            <a:alphaModFix/>
          </a:blip>
          <a:srcRect b="0" l="0" r="0" t="0"/>
          <a:stretch/>
        </p:blipFill>
        <p:spPr>
          <a:xfrm>
            <a:off x="0" y="2204822"/>
            <a:ext cx="238650" cy="2709534"/>
          </a:xfrm>
          <a:prstGeom prst="rect">
            <a:avLst/>
          </a:prstGeom>
          <a:noFill/>
          <a:ln>
            <a:noFill/>
          </a:ln>
        </p:spPr>
      </p:pic>
      <p:pic>
        <p:nvPicPr>
          <p:cNvPr id="205" name="Google Shape;205;p4"/>
          <p:cNvPicPr preferRelativeResize="0"/>
          <p:nvPr/>
        </p:nvPicPr>
        <p:blipFill rotWithShape="1">
          <a:blip r:embed="rId5">
            <a:alphaModFix/>
          </a:blip>
          <a:srcRect b="0" l="0" r="0" t="0"/>
          <a:stretch/>
        </p:blipFill>
        <p:spPr>
          <a:xfrm>
            <a:off x="11966229" y="2204822"/>
            <a:ext cx="238650" cy="2709534"/>
          </a:xfrm>
          <a:prstGeom prst="rect">
            <a:avLst/>
          </a:prstGeom>
          <a:noFill/>
          <a:ln>
            <a:noFill/>
          </a:ln>
        </p:spPr>
      </p:pic>
      <p:pic>
        <p:nvPicPr>
          <p:cNvPr id="206" name="Google Shape;206;p4"/>
          <p:cNvPicPr preferRelativeResize="0"/>
          <p:nvPr/>
        </p:nvPicPr>
        <p:blipFill rotWithShape="1">
          <a:blip r:embed="rId6">
            <a:alphaModFix/>
          </a:blip>
          <a:srcRect b="0" l="0" r="0" t="0"/>
          <a:stretch/>
        </p:blipFill>
        <p:spPr>
          <a:xfrm>
            <a:off x="-12879" y="0"/>
            <a:ext cx="9533101" cy="1610200"/>
          </a:xfrm>
          <a:prstGeom prst="rect">
            <a:avLst/>
          </a:prstGeom>
          <a:noFill/>
          <a:ln>
            <a:noFill/>
          </a:ln>
        </p:spPr>
      </p:pic>
      <p:sp>
        <p:nvSpPr>
          <p:cNvPr id="207" name="Google Shape;207;p4"/>
          <p:cNvSpPr txBox="1"/>
          <p:nvPr/>
        </p:nvSpPr>
        <p:spPr>
          <a:xfrm>
            <a:off x="2251133" y="576684"/>
            <a:ext cx="7012373" cy="646331"/>
          </a:xfrm>
          <a:prstGeom prst="rect">
            <a:avLst/>
          </a:prstGeom>
          <a:noFill/>
          <a:ln>
            <a:noFill/>
          </a:ln>
        </p:spPr>
        <p:txBody>
          <a:bodyPr anchorCtr="0" anchor="t" bIns="45700" lIns="91425" spcFirstLastPara="1" rIns="91425" wrap="square" tIns="45700">
            <a:spAutoFit/>
          </a:bodyPr>
          <a:lstStyle/>
          <a:p>
            <a:pPr indent="0" lvl="3" marL="0" marR="0" rtl="0" algn="ctr">
              <a:spcBef>
                <a:spcPts val="0"/>
              </a:spcBef>
              <a:spcAft>
                <a:spcPts val="0"/>
              </a:spcAft>
              <a:buNone/>
            </a:pPr>
            <a:r>
              <a:rPr b="0" i="0" lang="en-US" sz="3600" u="none" cap="none" strike="noStrike">
                <a:solidFill>
                  <a:schemeClr val="lt1"/>
                </a:solidFill>
                <a:latin typeface="Tajawal Medium"/>
                <a:ea typeface="Tajawal Medium"/>
                <a:cs typeface="Tajawal Medium"/>
                <a:sym typeface="Tajawal Medium"/>
              </a:rPr>
              <a:t>QoS &amp; Congestion?</a:t>
            </a:r>
            <a:endParaRPr b="0" i="0" sz="3600" u="none" cap="none" strike="noStrike">
              <a:solidFill>
                <a:schemeClr val="lt1"/>
              </a:solidFill>
              <a:latin typeface="Tajawal Medium"/>
              <a:ea typeface="Tajawal Medium"/>
              <a:cs typeface="Tajawal Medium"/>
              <a:sym typeface="Tajawal Medium"/>
            </a:endParaRPr>
          </a:p>
        </p:txBody>
      </p:sp>
      <p:sp>
        <p:nvSpPr>
          <p:cNvPr id="208" name="Google Shape;208;p4"/>
          <p:cNvSpPr txBox="1"/>
          <p:nvPr/>
        </p:nvSpPr>
        <p:spPr>
          <a:xfrm>
            <a:off x="387430" y="236724"/>
            <a:ext cx="1300356"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3</a:t>
            </a:r>
            <a:endParaRPr sz="3600">
              <a:solidFill>
                <a:schemeClr val="lt1"/>
              </a:solidFill>
              <a:latin typeface="Tajawal Medium"/>
              <a:ea typeface="Tajawal Medium"/>
              <a:cs typeface="Tajawal Medium"/>
              <a:sym typeface="Tajawal Medium"/>
            </a:endParaRPr>
          </a:p>
        </p:txBody>
      </p:sp>
      <p:sp>
        <p:nvSpPr>
          <p:cNvPr id="209" name="Google Shape;209;p4"/>
          <p:cNvSpPr txBox="1"/>
          <p:nvPr>
            <p:ph idx="12" type="sldNum"/>
          </p:nvPr>
        </p:nvSpPr>
        <p:spPr>
          <a:xfrm>
            <a:off x="9123413" y="6513906"/>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pic>
        <p:nvPicPr>
          <p:cNvPr id="210" name="Google Shape;210;p4"/>
          <p:cNvPicPr preferRelativeResize="0"/>
          <p:nvPr/>
        </p:nvPicPr>
        <p:blipFill rotWithShape="1">
          <a:blip r:embed="rId7">
            <a:alphaModFix/>
          </a:blip>
          <a:srcRect b="0" l="0" r="0" t="0"/>
          <a:stretch/>
        </p:blipFill>
        <p:spPr>
          <a:xfrm>
            <a:off x="7314159" y="1457588"/>
            <a:ext cx="4588570" cy="4204001"/>
          </a:xfrm>
          <a:prstGeom prst="rect">
            <a:avLst/>
          </a:prstGeom>
          <a:noFill/>
          <a:ln>
            <a:noFill/>
          </a:ln>
          <a:effectLst>
            <a:outerShdw blurRad="292100" rotWithShape="0" algn="tl" dir="2700000" dist="139700">
              <a:srgbClr val="333333">
                <a:alpha val="64705"/>
              </a:srgbClr>
            </a:outerShdw>
          </a:effectLst>
        </p:spPr>
      </p:pic>
      <p:sp>
        <p:nvSpPr>
          <p:cNvPr id="211" name="Google Shape;211;p4"/>
          <p:cNvSpPr/>
          <p:nvPr/>
        </p:nvSpPr>
        <p:spPr>
          <a:xfrm>
            <a:off x="238650" y="1688274"/>
            <a:ext cx="7050109" cy="5247590"/>
          </a:xfrm>
          <a:prstGeom prst="rect">
            <a:avLst/>
          </a:prstGeom>
          <a:noFill/>
          <a:ln>
            <a:noFill/>
          </a:ln>
        </p:spPr>
        <p:txBody>
          <a:bodyPr anchorCtr="0" anchor="t" bIns="45700" lIns="91425" spcFirstLastPara="1" rIns="91425" wrap="square" tIns="45700">
            <a:spAutoFit/>
          </a:bodyPr>
          <a:lstStyle/>
          <a:p>
            <a:pPr indent="-457200" lvl="0" marL="457200" marR="0" rtl="0" algn="just">
              <a:spcBef>
                <a:spcPts val="0"/>
              </a:spcBef>
              <a:spcAft>
                <a:spcPts val="0"/>
              </a:spcAft>
              <a:buClr>
                <a:srgbClr val="0A1F61"/>
              </a:buClr>
              <a:buSzPts val="2800"/>
              <a:buFont typeface="Noto Sans Symbols"/>
              <a:buChar char="▪"/>
            </a:pPr>
            <a:r>
              <a:rPr lang="en-US" sz="2800">
                <a:solidFill>
                  <a:srgbClr val="0A1F61"/>
                </a:solidFill>
                <a:latin typeface="Tajawal ExtraBold"/>
                <a:ea typeface="Tajawal ExtraBold"/>
                <a:cs typeface="Tajawal ExtraBold"/>
                <a:sym typeface="Tajawal ExtraBold"/>
              </a:rPr>
              <a:t>What is meant by congestion? Why the congestion occur in network?</a:t>
            </a:r>
            <a:endParaRPr sz="2800">
              <a:solidFill>
                <a:srgbClr val="0A1F61"/>
              </a:solidFill>
              <a:latin typeface="Tajawal ExtraBold"/>
              <a:ea typeface="Tajawal ExtraBold"/>
              <a:cs typeface="Tajawal ExtraBold"/>
              <a:sym typeface="Tajawal ExtraBold"/>
            </a:endParaRPr>
          </a:p>
          <a:p>
            <a:pPr indent="0" lvl="1" marL="457200" marR="0" rtl="0" algn="just">
              <a:spcBef>
                <a:spcPts val="0"/>
              </a:spcBef>
              <a:spcAft>
                <a:spcPts val="0"/>
              </a:spcAft>
              <a:buNone/>
            </a:pPr>
            <a:r>
              <a:rPr b="1" i="0" lang="en-US" sz="2400" u="none" cap="none" strike="noStrike">
                <a:solidFill>
                  <a:srgbClr val="0A1F61"/>
                </a:solidFill>
                <a:latin typeface="Tajawal ExtraBold"/>
                <a:ea typeface="Tajawal ExtraBold"/>
                <a:cs typeface="Tajawal ExtraBold"/>
                <a:sym typeface="Tajawal ExtraBold"/>
              </a:rPr>
              <a:t>Network node or link is carrying more data than it can handle. </a:t>
            </a:r>
            <a:endParaRPr b="1" i="0" sz="2400" u="none" cap="none" strike="noStrike">
              <a:solidFill>
                <a:srgbClr val="0A1F61"/>
              </a:solidFill>
              <a:latin typeface="Tajawal ExtraBold"/>
              <a:ea typeface="Tajawal ExtraBold"/>
              <a:cs typeface="Tajawal ExtraBold"/>
              <a:sym typeface="Tajawal ExtraBold"/>
            </a:endParaRPr>
          </a:p>
          <a:p>
            <a:pPr indent="0" lvl="1" marL="457200" marR="0" rtl="0" algn="just">
              <a:spcBef>
                <a:spcPts val="0"/>
              </a:spcBef>
              <a:spcAft>
                <a:spcPts val="0"/>
              </a:spcAft>
              <a:buNone/>
            </a:pPr>
            <a:r>
              <a:t/>
            </a:r>
            <a:endParaRPr b="1" i="0" sz="1200" u="none" cap="none" strike="noStrike">
              <a:solidFill>
                <a:srgbClr val="0A1F61"/>
              </a:solidFill>
              <a:latin typeface="Tajawal ExtraBold"/>
              <a:ea typeface="Tajawal ExtraBold"/>
              <a:cs typeface="Tajawal ExtraBold"/>
              <a:sym typeface="Tajawal ExtraBold"/>
            </a:endParaRPr>
          </a:p>
          <a:p>
            <a:pPr indent="-457200" lvl="1" marL="914400" marR="0" rtl="0" algn="just">
              <a:spcBef>
                <a:spcPts val="0"/>
              </a:spcBef>
              <a:spcAft>
                <a:spcPts val="0"/>
              </a:spcAft>
              <a:buClr>
                <a:srgbClr val="0A1F61"/>
              </a:buClr>
              <a:buSzPts val="2300"/>
              <a:buFont typeface="Calibri"/>
              <a:buAutoNum type="arabicParenR"/>
            </a:pPr>
            <a:r>
              <a:rPr b="0" i="0" lang="en-US" sz="2300" u="none" cap="none" strike="noStrike">
                <a:solidFill>
                  <a:srgbClr val="0A1F61"/>
                </a:solidFill>
                <a:latin typeface="Tajawal ExtraBold"/>
                <a:ea typeface="Tajawal ExtraBold"/>
                <a:cs typeface="Tajawal ExtraBold"/>
                <a:sym typeface="Tajawal ExtraBold"/>
              </a:rPr>
              <a:t>in cases of traffic overloading when a link or network node is handling data in excess of its capacity.</a:t>
            </a:r>
            <a:endParaRPr/>
          </a:p>
          <a:p>
            <a:pPr indent="-514350" lvl="1" marL="971550" marR="0" rtl="0" algn="just">
              <a:spcBef>
                <a:spcPts val="0"/>
              </a:spcBef>
              <a:spcAft>
                <a:spcPts val="0"/>
              </a:spcAft>
              <a:buClr>
                <a:srgbClr val="0A1F61"/>
              </a:buClr>
              <a:buSzPts val="2300"/>
              <a:buFont typeface="Calibri"/>
              <a:buAutoNum type="arabicParenR"/>
            </a:pPr>
            <a:r>
              <a:rPr b="0" i="0" lang="en-US" sz="2300" u="none" cap="none" strike="noStrike">
                <a:solidFill>
                  <a:srgbClr val="0A1F61"/>
                </a:solidFill>
                <a:latin typeface="Tajawal ExtraBold"/>
                <a:ea typeface="Tajawal ExtraBold"/>
                <a:cs typeface="Tajawal ExtraBold"/>
                <a:sym typeface="Tajawal ExtraBold"/>
              </a:rPr>
              <a:t>user sends data into the network at a rate greater than that allowed by network resources. </a:t>
            </a:r>
            <a:endParaRPr b="0" i="0" sz="2300" u="none" cap="none" strike="noStrike">
              <a:solidFill>
                <a:srgbClr val="0A1F61"/>
              </a:solidFill>
              <a:latin typeface="Tajawal ExtraBold"/>
              <a:ea typeface="Tajawal ExtraBold"/>
              <a:cs typeface="Tajawal ExtraBold"/>
              <a:sym typeface="Tajawal ExtraBold"/>
            </a:endParaRPr>
          </a:p>
          <a:p>
            <a:pPr indent="-514350" lvl="1" marL="971550" marR="0" rtl="0" algn="just">
              <a:spcBef>
                <a:spcPts val="0"/>
              </a:spcBef>
              <a:spcAft>
                <a:spcPts val="0"/>
              </a:spcAft>
              <a:buClr>
                <a:srgbClr val="0A1F61"/>
              </a:buClr>
              <a:buSzPts val="2300"/>
              <a:buFont typeface="Calibri"/>
              <a:buAutoNum type="arabicParenR"/>
            </a:pPr>
            <a:r>
              <a:rPr b="0" i="0" lang="en-US" sz="2300" u="none" cap="none" strike="noStrike">
                <a:solidFill>
                  <a:srgbClr val="0A1F61"/>
                </a:solidFill>
                <a:latin typeface="Tajawal ExtraBold"/>
                <a:ea typeface="Tajawal ExtraBold"/>
                <a:cs typeface="Tajawal ExtraBold"/>
                <a:sym typeface="Tajawal ExtraBold"/>
              </a:rPr>
              <a:t>the switches in a network have a limited buffer size to store arrived packets.</a:t>
            </a:r>
            <a:endParaRPr/>
          </a:p>
          <a:p>
            <a:pPr indent="-514350" lvl="1" marL="971550" marR="0" rtl="0" algn="just">
              <a:spcBef>
                <a:spcPts val="0"/>
              </a:spcBef>
              <a:spcAft>
                <a:spcPts val="0"/>
              </a:spcAft>
              <a:buClr>
                <a:srgbClr val="0A1F61"/>
              </a:buClr>
              <a:buSzPts val="2300"/>
              <a:buFont typeface="Calibri"/>
              <a:buAutoNum type="arabicParenR"/>
            </a:pPr>
            <a:r>
              <a:rPr b="0" i="0" lang="en-US" sz="2300" u="none" cap="none" strike="noStrike">
                <a:solidFill>
                  <a:srgbClr val="0A1F61"/>
                </a:solidFill>
                <a:latin typeface="Tajawal ExtraBold"/>
                <a:ea typeface="Tajawal ExtraBold"/>
                <a:cs typeface="Tajawal ExtraBold"/>
                <a:sym typeface="Tajawal ExtraBold"/>
              </a:rPr>
              <a:t>As the data rate can be different among different networks, congestion may happen to both wide area network (WAN) and local area network (LAN). </a:t>
            </a:r>
            <a:endParaRPr/>
          </a:p>
          <a:p>
            <a:pPr indent="-361950" lvl="1" marL="971550" marR="0" rtl="0" algn="just">
              <a:spcBef>
                <a:spcPts val="0"/>
              </a:spcBef>
              <a:spcAft>
                <a:spcPts val="0"/>
              </a:spcAft>
              <a:buClr>
                <a:schemeClr val="dk1"/>
              </a:buClr>
              <a:buSzPts val="2400"/>
              <a:buFont typeface="Calibri"/>
              <a:buNone/>
            </a:pPr>
            <a:r>
              <a:t/>
            </a:r>
            <a:endParaRPr b="0" i="0" sz="2400" u="none" cap="none" strike="noStrike">
              <a:solidFill>
                <a:srgbClr val="0A1F61"/>
              </a:solidFill>
              <a:latin typeface="Tajawal ExtraBold"/>
              <a:ea typeface="Tajawal ExtraBold"/>
              <a:cs typeface="Tajawal ExtraBold"/>
              <a:sym typeface="Tajawal ExtraBold"/>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5" name="Shape 215"/>
        <p:cNvGrpSpPr/>
        <p:nvPr/>
      </p:nvGrpSpPr>
      <p:grpSpPr>
        <a:xfrm>
          <a:off x="0" y="0"/>
          <a:ext cx="0" cy="0"/>
          <a:chOff x="0" y="0"/>
          <a:chExt cx="0" cy="0"/>
        </a:xfrm>
      </p:grpSpPr>
      <p:pic>
        <p:nvPicPr>
          <p:cNvPr id="216" name="Google Shape;216;p5"/>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217" name="Google Shape;217;p5"/>
          <p:cNvPicPr preferRelativeResize="0"/>
          <p:nvPr/>
        </p:nvPicPr>
        <p:blipFill rotWithShape="1">
          <a:blip r:embed="rId4">
            <a:alphaModFix/>
          </a:blip>
          <a:srcRect b="0" l="0" r="0" t="0"/>
          <a:stretch/>
        </p:blipFill>
        <p:spPr>
          <a:xfrm>
            <a:off x="2328408" y="6400347"/>
            <a:ext cx="9902229" cy="204838"/>
          </a:xfrm>
          <a:prstGeom prst="rect">
            <a:avLst/>
          </a:prstGeom>
          <a:noFill/>
          <a:ln>
            <a:noFill/>
          </a:ln>
        </p:spPr>
      </p:pic>
      <p:pic>
        <p:nvPicPr>
          <p:cNvPr id="218" name="Google Shape;218;p5"/>
          <p:cNvPicPr preferRelativeResize="0"/>
          <p:nvPr/>
        </p:nvPicPr>
        <p:blipFill rotWithShape="1">
          <a:blip r:embed="rId5">
            <a:alphaModFix/>
          </a:blip>
          <a:srcRect b="0" l="0" r="0" t="0"/>
          <a:stretch/>
        </p:blipFill>
        <p:spPr>
          <a:xfrm>
            <a:off x="0" y="2204822"/>
            <a:ext cx="238650" cy="2709534"/>
          </a:xfrm>
          <a:prstGeom prst="rect">
            <a:avLst/>
          </a:prstGeom>
          <a:noFill/>
          <a:ln>
            <a:noFill/>
          </a:ln>
        </p:spPr>
      </p:pic>
      <p:pic>
        <p:nvPicPr>
          <p:cNvPr id="219" name="Google Shape;219;p5"/>
          <p:cNvPicPr preferRelativeResize="0"/>
          <p:nvPr/>
        </p:nvPicPr>
        <p:blipFill rotWithShape="1">
          <a:blip r:embed="rId5">
            <a:alphaModFix/>
          </a:blip>
          <a:srcRect b="0" l="0" r="0" t="0"/>
          <a:stretch/>
        </p:blipFill>
        <p:spPr>
          <a:xfrm>
            <a:off x="11966229" y="2204822"/>
            <a:ext cx="238650" cy="2709534"/>
          </a:xfrm>
          <a:prstGeom prst="rect">
            <a:avLst/>
          </a:prstGeom>
          <a:noFill/>
          <a:ln>
            <a:noFill/>
          </a:ln>
        </p:spPr>
      </p:pic>
      <p:pic>
        <p:nvPicPr>
          <p:cNvPr id="220" name="Google Shape;220;p5"/>
          <p:cNvPicPr preferRelativeResize="0"/>
          <p:nvPr/>
        </p:nvPicPr>
        <p:blipFill rotWithShape="1">
          <a:blip r:embed="rId6">
            <a:alphaModFix/>
          </a:blip>
          <a:srcRect b="0" l="0" r="0" t="0"/>
          <a:stretch/>
        </p:blipFill>
        <p:spPr>
          <a:xfrm>
            <a:off x="-12879" y="0"/>
            <a:ext cx="9533101" cy="1610200"/>
          </a:xfrm>
          <a:prstGeom prst="rect">
            <a:avLst/>
          </a:prstGeom>
          <a:noFill/>
          <a:ln>
            <a:noFill/>
          </a:ln>
        </p:spPr>
      </p:pic>
      <p:sp>
        <p:nvSpPr>
          <p:cNvPr id="221" name="Google Shape;221;p5"/>
          <p:cNvSpPr txBox="1"/>
          <p:nvPr/>
        </p:nvSpPr>
        <p:spPr>
          <a:xfrm>
            <a:off x="1972450" y="544500"/>
            <a:ext cx="7012373" cy="584775"/>
          </a:xfrm>
          <a:prstGeom prst="rect">
            <a:avLst/>
          </a:prstGeom>
          <a:noFill/>
          <a:ln>
            <a:noFill/>
          </a:ln>
        </p:spPr>
        <p:txBody>
          <a:bodyPr anchorCtr="0" anchor="t" bIns="45700" lIns="91425" spcFirstLastPara="1" rIns="91425" wrap="square" tIns="45700">
            <a:spAutoFit/>
          </a:bodyPr>
          <a:lstStyle/>
          <a:p>
            <a:pPr indent="0" lvl="3" marL="0" marR="0" rtl="0" algn="ctr">
              <a:spcBef>
                <a:spcPts val="0"/>
              </a:spcBef>
              <a:spcAft>
                <a:spcPts val="0"/>
              </a:spcAft>
              <a:buNone/>
            </a:pPr>
            <a:r>
              <a:rPr b="0" i="0" lang="en-US" sz="3200" u="none" cap="none" strike="noStrike">
                <a:solidFill>
                  <a:schemeClr val="lt1"/>
                </a:solidFill>
                <a:latin typeface="Tajawal Medium"/>
                <a:ea typeface="Tajawal Medium"/>
                <a:cs typeface="Tajawal Medium"/>
                <a:sym typeface="Tajawal Medium"/>
              </a:rPr>
              <a:t>Common services for QoS</a:t>
            </a:r>
            <a:endParaRPr/>
          </a:p>
        </p:txBody>
      </p:sp>
      <p:sp>
        <p:nvSpPr>
          <p:cNvPr id="222" name="Google Shape;222;p5"/>
          <p:cNvSpPr txBox="1"/>
          <p:nvPr/>
        </p:nvSpPr>
        <p:spPr>
          <a:xfrm>
            <a:off x="387430" y="236724"/>
            <a:ext cx="1300356"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3</a:t>
            </a:r>
            <a:endParaRPr sz="3600">
              <a:solidFill>
                <a:schemeClr val="lt1"/>
              </a:solidFill>
              <a:latin typeface="Tajawal Medium"/>
              <a:ea typeface="Tajawal Medium"/>
              <a:cs typeface="Tajawal Medium"/>
              <a:sym typeface="Tajawal Medium"/>
            </a:endParaRPr>
          </a:p>
        </p:txBody>
      </p:sp>
      <p:sp>
        <p:nvSpPr>
          <p:cNvPr id="223" name="Google Shape;223;p5"/>
          <p:cNvSpPr txBox="1"/>
          <p:nvPr>
            <p:ph idx="12" type="sldNum"/>
          </p:nvPr>
        </p:nvSpPr>
        <p:spPr>
          <a:xfrm>
            <a:off x="9123413" y="6513906"/>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pic>
        <p:nvPicPr>
          <p:cNvPr id="224" name="Google Shape;224;p5"/>
          <p:cNvPicPr preferRelativeResize="0"/>
          <p:nvPr/>
        </p:nvPicPr>
        <p:blipFill rotWithShape="1">
          <a:blip r:embed="rId7">
            <a:alphaModFix/>
          </a:blip>
          <a:srcRect b="0" l="0" r="0" t="0"/>
          <a:stretch/>
        </p:blipFill>
        <p:spPr>
          <a:xfrm>
            <a:off x="2106886" y="2642395"/>
            <a:ext cx="9113837" cy="3618706"/>
          </a:xfrm>
          <a:prstGeom prst="rect">
            <a:avLst/>
          </a:prstGeom>
          <a:noFill/>
          <a:ln>
            <a:noFill/>
          </a:ln>
          <a:effectLst>
            <a:outerShdw blurRad="292100" rotWithShape="0" algn="tl" dir="2700000" dist="139700">
              <a:srgbClr val="333333">
                <a:alpha val="64705"/>
              </a:srgbClr>
            </a:outerShdw>
          </a:effectLst>
        </p:spPr>
      </p:pic>
      <p:sp>
        <p:nvSpPr>
          <p:cNvPr id="225" name="Google Shape;225;p5"/>
          <p:cNvSpPr/>
          <p:nvPr/>
        </p:nvSpPr>
        <p:spPr>
          <a:xfrm>
            <a:off x="651740" y="1749842"/>
            <a:ext cx="11006860" cy="892552"/>
          </a:xfrm>
          <a:prstGeom prst="rect">
            <a:avLst/>
          </a:prstGeom>
          <a:noFill/>
          <a:ln>
            <a:noFill/>
          </a:ln>
        </p:spPr>
        <p:txBody>
          <a:bodyPr anchorCtr="0" anchor="t" bIns="45700" lIns="91425" spcFirstLastPara="1" rIns="91425" wrap="square" tIns="45700">
            <a:spAutoFit/>
          </a:bodyPr>
          <a:lstStyle/>
          <a:p>
            <a:pPr indent="-457200" lvl="0" marL="457200" marR="0" rtl="0" algn="just">
              <a:spcBef>
                <a:spcPts val="0"/>
              </a:spcBef>
              <a:spcAft>
                <a:spcPts val="0"/>
              </a:spcAft>
              <a:buClr>
                <a:srgbClr val="0A1F61"/>
              </a:buClr>
              <a:buSzPts val="2400"/>
              <a:buFont typeface="Noto Sans Symbols"/>
              <a:buChar char="▪"/>
            </a:pPr>
            <a:r>
              <a:rPr b="1" i="1" lang="en-US" sz="2400">
                <a:solidFill>
                  <a:srgbClr val="0A1F61"/>
                </a:solidFill>
                <a:latin typeface="Tajawal ExtraBold"/>
                <a:ea typeface="Tajawal ExtraBold"/>
                <a:cs typeface="Tajawal ExtraBold"/>
                <a:sym typeface="Tajawal ExtraBold"/>
              </a:rPr>
              <a:t>internet protocol television (IPTV), online gaming, streaming media, videoconferencing, video on demand (VOD), and Voice over IP (VoIP).</a:t>
            </a:r>
            <a:r>
              <a:rPr lang="en-US" sz="2800">
                <a:solidFill>
                  <a:srgbClr val="0A1F61"/>
                </a:solidFill>
                <a:latin typeface="Tajawal ExtraBold"/>
                <a:ea typeface="Tajawal ExtraBold"/>
                <a:cs typeface="Tajawal ExtraBold"/>
                <a:sym typeface="Tajawal ExtraBold"/>
              </a:rPr>
              <a:t>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9" name="Shape 229"/>
        <p:cNvGrpSpPr/>
        <p:nvPr/>
      </p:nvGrpSpPr>
      <p:grpSpPr>
        <a:xfrm>
          <a:off x="0" y="0"/>
          <a:ext cx="0" cy="0"/>
          <a:chOff x="0" y="0"/>
          <a:chExt cx="0" cy="0"/>
        </a:xfrm>
      </p:grpSpPr>
      <p:pic>
        <p:nvPicPr>
          <p:cNvPr id="230" name="Google Shape;230;p6"/>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231" name="Google Shape;231;p6"/>
          <p:cNvPicPr preferRelativeResize="0"/>
          <p:nvPr/>
        </p:nvPicPr>
        <p:blipFill rotWithShape="1">
          <a:blip r:embed="rId4">
            <a:alphaModFix/>
          </a:blip>
          <a:srcRect b="0" l="0" r="0" t="0"/>
          <a:stretch/>
        </p:blipFill>
        <p:spPr>
          <a:xfrm>
            <a:off x="2302650" y="6400347"/>
            <a:ext cx="9902229" cy="204838"/>
          </a:xfrm>
          <a:prstGeom prst="rect">
            <a:avLst/>
          </a:prstGeom>
          <a:noFill/>
          <a:ln>
            <a:noFill/>
          </a:ln>
        </p:spPr>
      </p:pic>
      <p:pic>
        <p:nvPicPr>
          <p:cNvPr id="232" name="Google Shape;232;p6"/>
          <p:cNvPicPr preferRelativeResize="0"/>
          <p:nvPr/>
        </p:nvPicPr>
        <p:blipFill rotWithShape="1">
          <a:blip r:embed="rId5">
            <a:alphaModFix/>
          </a:blip>
          <a:srcRect b="0" l="0" r="0" t="0"/>
          <a:stretch/>
        </p:blipFill>
        <p:spPr>
          <a:xfrm>
            <a:off x="0" y="2204822"/>
            <a:ext cx="238650" cy="2709534"/>
          </a:xfrm>
          <a:prstGeom prst="rect">
            <a:avLst/>
          </a:prstGeom>
          <a:noFill/>
          <a:ln>
            <a:noFill/>
          </a:ln>
        </p:spPr>
      </p:pic>
      <p:pic>
        <p:nvPicPr>
          <p:cNvPr id="233" name="Google Shape;233;p6"/>
          <p:cNvPicPr preferRelativeResize="0"/>
          <p:nvPr/>
        </p:nvPicPr>
        <p:blipFill rotWithShape="1">
          <a:blip r:embed="rId5">
            <a:alphaModFix/>
          </a:blip>
          <a:srcRect b="0" l="0" r="0" t="0"/>
          <a:stretch/>
        </p:blipFill>
        <p:spPr>
          <a:xfrm>
            <a:off x="11966229" y="2204822"/>
            <a:ext cx="238650" cy="2709534"/>
          </a:xfrm>
          <a:prstGeom prst="rect">
            <a:avLst/>
          </a:prstGeom>
          <a:noFill/>
          <a:ln>
            <a:noFill/>
          </a:ln>
        </p:spPr>
      </p:pic>
      <p:pic>
        <p:nvPicPr>
          <p:cNvPr id="234" name="Google Shape;234;p6"/>
          <p:cNvPicPr preferRelativeResize="0"/>
          <p:nvPr/>
        </p:nvPicPr>
        <p:blipFill rotWithShape="1">
          <a:blip r:embed="rId6">
            <a:alphaModFix/>
          </a:blip>
          <a:srcRect b="0" l="0" r="0" t="0"/>
          <a:stretch/>
        </p:blipFill>
        <p:spPr>
          <a:xfrm>
            <a:off x="-12879" y="0"/>
            <a:ext cx="9533101" cy="1610200"/>
          </a:xfrm>
          <a:prstGeom prst="rect">
            <a:avLst/>
          </a:prstGeom>
          <a:noFill/>
          <a:ln>
            <a:noFill/>
          </a:ln>
        </p:spPr>
      </p:pic>
      <p:sp>
        <p:nvSpPr>
          <p:cNvPr id="235" name="Google Shape;235;p6"/>
          <p:cNvSpPr txBox="1"/>
          <p:nvPr/>
        </p:nvSpPr>
        <p:spPr>
          <a:xfrm>
            <a:off x="2251133" y="576684"/>
            <a:ext cx="7012373" cy="646331"/>
          </a:xfrm>
          <a:prstGeom prst="rect">
            <a:avLst/>
          </a:prstGeom>
          <a:noFill/>
          <a:ln>
            <a:noFill/>
          </a:ln>
        </p:spPr>
        <p:txBody>
          <a:bodyPr anchorCtr="0" anchor="t" bIns="45700" lIns="91425" spcFirstLastPara="1" rIns="91425" wrap="square" tIns="45700">
            <a:spAutoFit/>
          </a:bodyPr>
          <a:lstStyle/>
          <a:p>
            <a:pPr indent="0" lvl="3" marL="0" marR="0" rtl="0" algn="ctr">
              <a:spcBef>
                <a:spcPts val="0"/>
              </a:spcBef>
              <a:spcAft>
                <a:spcPts val="0"/>
              </a:spcAft>
              <a:buNone/>
            </a:pPr>
            <a:r>
              <a:rPr b="0" i="0" lang="en-US" sz="3600" u="none" cap="none" strike="noStrike">
                <a:solidFill>
                  <a:schemeClr val="lt1"/>
                </a:solidFill>
                <a:latin typeface="Tajawal Medium"/>
                <a:ea typeface="Tajawal Medium"/>
                <a:cs typeface="Tajawal Medium"/>
                <a:sym typeface="Tajawal Medium"/>
              </a:rPr>
              <a:t>How Does QoS Work?</a:t>
            </a:r>
            <a:endParaRPr b="0" i="0" sz="3600" u="none" cap="none" strike="noStrike">
              <a:solidFill>
                <a:schemeClr val="lt1"/>
              </a:solidFill>
              <a:latin typeface="Tajawal Medium"/>
              <a:ea typeface="Tajawal Medium"/>
              <a:cs typeface="Tajawal Medium"/>
              <a:sym typeface="Tajawal Medium"/>
            </a:endParaRPr>
          </a:p>
        </p:txBody>
      </p:sp>
      <p:sp>
        <p:nvSpPr>
          <p:cNvPr id="236" name="Google Shape;236;p6"/>
          <p:cNvSpPr txBox="1"/>
          <p:nvPr/>
        </p:nvSpPr>
        <p:spPr>
          <a:xfrm>
            <a:off x="387430" y="236724"/>
            <a:ext cx="1300356"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3</a:t>
            </a:r>
            <a:endParaRPr sz="3600">
              <a:solidFill>
                <a:schemeClr val="lt1"/>
              </a:solidFill>
              <a:latin typeface="Tajawal Medium"/>
              <a:ea typeface="Tajawal Medium"/>
              <a:cs typeface="Tajawal Medium"/>
              <a:sym typeface="Tajawal Medium"/>
            </a:endParaRPr>
          </a:p>
        </p:txBody>
      </p:sp>
      <p:sp>
        <p:nvSpPr>
          <p:cNvPr id="237" name="Google Shape;237;p6"/>
          <p:cNvSpPr txBox="1"/>
          <p:nvPr>
            <p:ph idx="12" type="sldNum"/>
          </p:nvPr>
        </p:nvSpPr>
        <p:spPr>
          <a:xfrm>
            <a:off x="9123413" y="6513906"/>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pic>
        <p:nvPicPr>
          <p:cNvPr id="238" name="Google Shape;238;p6"/>
          <p:cNvPicPr preferRelativeResize="0"/>
          <p:nvPr/>
        </p:nvPicPr>
        <p:blipFill rotWithShape="1">
          <a:blip r:embed="rId7">
            <a:alphaModFix/>
          </a:blip>
          <a:srcRect b="0" l="0" r="0" t="0"/>
          <a:stretch/>
        </p:blipFill>
        <p:spPr>
          <a:xfrm>
            <a:off x="6868711" y="1610200"/>
            <a:ext cx="4722326" cy="2467289"/>
          </a:xfrm>
          <a:prstGeom prst="rect">
            <a:avLst/>
          </a:prstGeom>
          <a:noFill/>
          <a:ln>
            <a:noFill/>
          </a:ln>
          <a:effectLst>
            <a:outerShdw blurRad="292100" rotWithShape="0" algn="tl" dir="2700000" dist="139700">
              <a:srgbClr val="333333">
                <a:alpha val="64705"/>
              </a:srgbClr>
            </a:outerShdw>
          </a:effectLst>
        </p:spPr>
      </p:pic>
      <p:sp>
        <p:nvSpPr>
          <p:cNvPr id="239" name="Google Shape;239;p6"/>
          <p:cNvSpPr/>
          <p:nvPr/>
        </p:nvSpPr>
        <p:spPr>
          <a:xfrm>
            <a:off x="387430" y="1788000"/>
            <a:ext cx="6096000" cy="3816429"/>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2800">
                <a:solidFill>
                  <a:srgbClr val="0A1F61"/>
                </a:solidFill>
                <a:latin typeface="Tajawal ExtraBold"/>
                <a:ea typeface="Tajawal ExtraBold"/>
                <a:cs typeface="Tajawal ExtraBold"/>
                <a:sym typeface="Tajawal ExtraBold"/>
              </a:rPr>
              <a:t>What is QoS queue?</a:t>
            </a:r>
            <a:endParaRPr/>
          </a:p>
          <a:p>
            <a:pPr indent="0" lvl="0" marL="0" marR="0" rtl="0" algn="just">
              <a:spcBef>
                <a:spcPts val="0"/>
              </a:spcBef>
              <a:spcAft>
                <a:spcPts val="0"/>
              </a:spcAft>
              <a:buNone/>
            </a:pPr>
            <a:r>
              <a:t/>
            </a:r>
            <a:endParaRPr b="1" sz="1200">
              <a:solidFill>
                <a:srgbClr val="0A1F61"/>
              </a:solidFill>
              <a:latin typeface="Tajawal ExtraBold"/>
              <a:ea typeface="Tajawal ExtraBold"/>
              <a:cs typeface="Tajawal ExtraBold"/>
              <a:sym typeface="Tajawal ExtraBold"/>
            </a:endParaRPr>
          </a:p>
          <a:p>
            <a:pPr indent="-457200" lvl="1" marL="914400" marR="0" rtl="0" algn="just">
              <a:spcBef>
                <a:spcPts val="0"/>
              </a:spcBef>
              <a:spcAft>
                <a:spcPts val="0"/>
              </a:spcAft>
              <a:buClr>
                <a:srgbClr val="0A1F61"/>
              </a:buClr>
              <a:buSzPts val="2800"/>
              <a:buFont typeface="Noto Sans Symbols"/>
              <a:buChar char="▪"/>
            </a:pPr>
            <a:r>
              <a:rPr b="0" i="0" lang="en-US" sz="2800" u="none" cap="none" strike="noStrike">
                <a:solidFill>
                  <a:srgbClr val="0A1F61"/>
                </a:solidFill>
                <a:latin typeface="Tajawal ExtraBold"/>
                <a:ea typeface="Tajawal ExtraBold"/>
                <a:cs typeface="Tajawal ExtraBold"/>
                <a:sym typeface="Tajawal ExtraBold"/>
              </a:rPr>
              <a:t>QoS provides switches and routers with a mechanism to queue and service higher priority traffic before lower priority traffic. </a:t>
            </a:r>
            <a:endParaRPr/>
          </a:p>
          <a:p>
            <a:pPr indent="-279400" lvl="1" marL="914400" marR="0" rtl="0" algn="just">
              <a:spcBef>
                <a:spcPts val="0"/>
              </a:spcBef>
              <a:spcAft>
                <a:spcPts val="0"/>
              </a:spcAft>
              <a:buClr>
                <a:schemeClr val="dk1"/>
              </a:buClr>
              <a:buSzPts val="2800"/>
              <a:buFont typeface="Noto Sans Symbols"/>
              <a:buNone/>
            </a:pPr>
            <a:r>
              <a:t/>
            </a:r>
            <a:endParaRPr b="0" i="0" sz="2800" u="none" cap="none" strike="noStrike">
              <a:solidFill>
                <a:srgbClr val="0A1F61"/>
              </a:solidFill>
              <a:latin typeface="Tajawal ExtraBold"/>
              <a:ea typeface="Tajawal ExtraBold"/>
              <a:cs typeface="Tajawal ExtraBold"/>
              <a:sym typeface="Tajawal ExtraBold"/>
            </a:endParaRPr>
          </a:p>
          <a:p>
            <a:pPr indent="-457200" lvl="1" marL="914400" marR="0" rtl="0" algn="just">
              <a:spcBef>
                <a:spcPts val="0"/>
              </a:spcBef>
              <a:spcAft>
                <a:spcPts val="0"/>
              </a:spcAft>
              <a:buClr>
                <a:srgbClr val="0A1F61"/>
              </a:buClr>
              <a:buSzPts val="2800"/>
              <a:buFont typeface="Noto Sans Symbols"/>
              <a:buChar char="▪"/>
            </a:pPr>
            <a:r>
              <a:rPr b="0" i="0" lang="en-US" sz="2800" u="none" cap="none" strike="noStrike">
                <a:solidFill>
                  <a:srgbClr val="0A1F61"/>
                </a:solidFill>
                <a:latin typeface="Tajawal ExtraBold"/>
                <a:ea typeface="Tajawal ExtraBold"/>
                <a:cs typeface="Tajawal ExtraBold"/>
                <a:sym typeface="Tajawal ExtraBold"/>
              </a:rPr>
              <a:t>QoS also provides a mechanism to drop lower priority traffic before higher priority traffic, during periods of congestion.</a:t>
            </a:r>
            <a:endParaRPr/>
          </a:p>
        </p:txBody>
      </p:sp>
      <p:pic>
        <p:nvPicPr>
          <p:cNvPr id="240" name="Google Shape;240;p6"/>
          <p:cNvPicPr preferRelativeResize="0"/>
          <p:nvPr/>
        </p:nvPicPr>
        <p:blipFill rotWithShape="1">
          <a:blip r:embed="rId8">
            <a:alphaModFix/>
          </a:blip>
          <a:srcRect b="0" l="0" r="0" t="0"/>
          <a:stretch/>
        </p:blipFill>
        <p:spPr>
          <a:xfrm>
            <a:off x="6630606" y="4549188"/>
            <a:ext cx="5198537" cy="1099491"/>
          </a:xfrm>
          <a:prstGeom prst="rect">
            <a:avLst/>
          </a:prstGeom>
          <a:noFill/>
          <a:ln>
            <a:noFill/>
          </a:ln>
          <a:effectLst>
            <a:outerShdw blurRad="292100" rotWithShape="0" algn="tl" dir="2700000" dist="139700">
              <a:srgbClr val="333333">
                <a:alpha val="64705"/>
              </a:srgbClr>
            </a:outerShdw>
          </a:effectLst>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pic>
        <p:nvPicPr>
          <p:cNvPr id="245" name="Google Shape;245;p7"/>
          <p:cNvPicPr preferRelativeResize="0"/>
          <p:nvPr/>
        </p:nvPicPr>
        <p:blipFill rotWithShape="1">
          <a:blip r:embed="rId3">
            <a:alphaModFix/>
          </a:blip>
          <a:srcRect b="0" l="0" r="0" t="0"/>
          <a:stretch/>
        </p:blipFill>
        <p:spPr>
          <a:xfrm>
            <a:off x="10317864" y="288785"/>
            <a:ext cx="1222425" cy="1096206"/>
          </a:xfrm>
          <a:prstGeom prst="rect">
            <a:avLst/>
          </a:prstGeom>
          <a:noFill/>
          <a:ln>
            <a:noFill/>
          </a:ln>
        </p:spPr>
      </p:pic>
      <p:pic>
        <p:nvPicPr>
          <p:cNvPr id="246" name="Google Shape;246;p7"/>
          <p:cNvPicPr preferRelativeResize="0"/>
          <p:nvPr/>
        </p:nvPicPr>
        <p:blipFill rotWithShape="1">
          <a:blip r:embed="rId4">
            <a:alphaModFix/>
          </a:blip>
          <a:srcRect b="0" l="0" r="0" t="0"/>
          <a:stretch/>
        </p:blipFill>
        <p:spPr>
          <a:xfrm>
            <a:off x="2302650" y="6400347"/>
            <a:ext cx="9902229" cy="204838"/>
          </a:xfrm>
          <a:prstGeom prst="rect">
            <a:avLst/>
          </a:prstGeom>
          <a:noFill/>
          <a:ln>
            <a:noFill/>
          </a:ln>
        </p:spPr>
      </p:pic>
      <p:pic>
        <p:nvPicPr>
          <p:cNvPr id="247" name="Google Shape;247;p7"/>
          <p:cNvPicPr preferRelativeResize="0"/>
          <p:nvPr/>
        </p:nvPicPr>
        <p:blipFill rotWithShape="1">
          <a:blip r:embed="rId5">
            <a:alphaModFix/>
          </a:blip>
          <a:srcRect b="0" l="0" r="0" t="0"/>
          <a:stretch/>
        </p:blipFill>
        <p:spPr>
          <a:xfrm>
            <a:off x="0" y="2204822"/>
            <a:ext cx="238650" cy="2709534"/>
          </a:xfrm>
          <a:prstGeom prst="rect">
            <a:avLst/>
          </a:prstGeom>
          <a:noFill/>
          <a:ln>
            <a:noFill/>
          </a:ln>
        </p:spPr>
      </p:pic>
      <p:pic>
        <p:nvPicPr>
          <p:cNvPr id="248" name="Google Shape;248;p7"/>
          <p:cNvPicPr preferRelativeResize="0"/>
          <p:nvPr/>
        </p:nvPicPr>
        <p:blipFill rotWithShape="1">
          <a:blip r:embed="rId5">
            <a:alphaModFix/>
          </a:blip>
          <a:srcRect b="0" l="0" r="0" t="0"/>
          <a:stretch/>
        </p:blipFill>
        <p:spPr>
          <a:xfrm>
            <a:off x="11966229" y="2204822"/>
            <a:ext cx="238650" cy="2709534"/>
          </a:xfrm>
          <a:prstGeom prst="rect">
            <a:avLst/>
          </a:prstGeom>
          <a:noFill/>
          <a:ln>
            <a:noFill/>
          </a:ln>
        </p:spPr>
      </p:pic>
      <p:pic>
        <p:nvPicPr>
          <p:cNvPr id="249" name="Google Shape;249;p7"/>
          <p:cNvPicPr preferRelativeResize="0"/>
          <p:nvPr/>
        </p:nvPicPr>
        <p:blipFill rotWithShape="1">
          <a:blip r:embed="rId6">
            <a:alphaModFix/>
          </a:blip>
          <a:srcRect b="0" l="0" r="0" t="0"/>
          <a:stretch/>
        </p:blipFill>
        <p:spPr>
          <a:xfrm>
            <a:off x="-12879" y="0"/>
            <a:ext cx="9533101" cy="1610200"/>
          </a:xfrm>
          <a:prstGeom prst="rect">
            <a:avLst/>
          </a:prstGeom>
          <a:noFill/>
          <a:ln>
            <a:noFill/>
          </a:ln>
        </p:spPr>
      </p:pic>
      <p:sp>
        <p:nvSpPr>
          <p:cNvPr id="250" name="Google Shape;250;p7"/>
          <p:cNvSpPr txBox="1"/>
          <p:nvPr/>
        </p:nvSpPr>
        <p:spPr>
          <a:xfrm>
            <a:off x="2302650" y="584433"/>
            <a:ext cx="6188823" cy="646331"/>
          </a:xfrm>
          <a:prstGeom prst="rect">
            <a:avLst/>
          </a:prstGeom>
          <a:noFill/>
          <a:ln>
            <a:noFill/>
          </a:ln>
        </p:spPr>
        <p:txBody>
          <a:bodyPr anchorCtr="0" anchor="t" bIns="45700" lIns="91425" spcFirstLastPara="1" rIns="91425" wrap="square" tIns="45700">
            <a:spAutoFit/>
          </a:bodyPr>
          <a:lstStyle/>
          <a:p>
            <a:pPr indent="0" lvl="3" marL="0" marR="0" rtl="0" algn="ctr">
              <a:spcBef>
                <a:spcPts val="0"/>
              </a:spcBef>
              <a:spcAft>
                <a:spcPts val="0"/>
              </a:spcAft>
              <a:buNone/>
            </a:pPr>
            <a:r>
              <a:rPr b="0" i="0" lang="en-US" sz="3600" u="none" cap="none" strike="noStrike">
                <a:solidFill>
                  <a:schemeClr val="lt1"/>
                </a:solidFill>
                <a:latin typeface="Tajawal Medium"/>
                <a:ea typeface="Tajawal Medium"/>
                <a:cs typeface="Tajawal Medium"/>
                <a:sym typeface="Tajawal Medium"/>
              </a:rPr>
              <a:t>How Does QoS Work?</a:t>
            </a:r>
            <a:endParaRPr/>
          </a:p>
        </p:txBody>
      </p:sp>
      <p:sp>
        <p:nvSpPr>
          <p:cNvPr id="251" name="Google Shape;251;p7"/>
          <p:cNvSpPr txBox="1"/>
          <p:nvPr/>
        </p:nvSpPr>
        <p:spPr>
          <a:xfrm>
            <a:off x="387430" y="236724"/>
            <a:ext cx="1300356"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3</a:t>
            </a:r>
            <a:endParaRPr sz="3600">
              <a:solidFill>
                <a:schemeClr val="lt1"/>
              </a:solidFill>
              <a:latin typeface="Tajawal Medium"/>
              <a:ea typeface="Tajawal Medium"/>
              <a:cs typeface="Tajawal Medium"/>
              <a:sym typeface="Tajawal Medium"/>
            </a:endParaRPr>
          </a:p>
        </p:txBody>
      </p:sp>
      <p:sp>
        <p:nvSpPr>
          <p:cNvPr id="252" name="Google Shape;252;p7"/>
          <p:cNvSpPr txBox="1"/>
          <p:nvPr>
            <p:ph idx="12" type="sldNum"/>
          </p:nvPr>
        </p:nvSpPr>
        <p:spPr>
          <a:xfrm>
            <a:off x="9123413" y="6513906"/>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253" name="Google Shape;253;p7"/>
          <p:cNvSpPr/>
          <p:nvPr/>
        </p:nvSpPr>
        <p:spPr>
          <a:xfrm>
            <a:off x="540913" y="1881527"/>
            <a:ext cx="11243256" cy="3508653"/>
          </a:xfrm>
          <a:prstGeom prst="rect">
            <a:avLst/>
          </a:prstGeom>
          <a:noFill/>
          <a:ln>
            <a:noFill/>
          </a:ln>
        </p:spPr>
        <p:txBody>
          <a:bodyPr anchorCtr="0" anchor="t" bIns="45700" lIns="91425" spcFirstLastPara="1" rIns="91425" wrap="square" tIns="45700">
            <a:spAutoFit/>
          </a:bodyPr>
          <a:lstStyle/>
          <a:p>
            <a:pPr indent="-342900" lvl="0" marL="342900" marR="0" rtl="0" algn="just">
              <a:spcBef>
                <a:spcPts val="0"/>
              </a:spcBef>
              <a:spcAft>
                <a:spcPts val="0"/>
              </a:spcAft>
              <a:buClr>
                <a:srgbClr val="0A1F61"/>
              </a:buClr>
              <a:buSzPts val="2800"/>
              <a:buFont typeface="Noto Sans Symbols"/>
              <a:buChar char="▪"/>
            </a:pPr>
            <a:r>
              <a:rPr lang="en-US" sz="2800">
                <a:solidFill>
                  <a:srgbClr val="0A1F61"/>
                </a:solidFill>
                <a:latin typeface="Tajawal ExtraBold"/>
                <a:ea typeface="Tajawal ExtraBold"/>
                <a:cs typeface="Tajawal ExtraBold"/>
                <a:sym typeface="Tajawal ExtraBold"/>
              </a:rPr>
              <a:t>Some organizations may only need to:</a:t>
            </a:r>
            <a:endParaRPr/>
          </a:p>
          <a:p>
            <a:pPr indent="-457200" lvl="1" marL="914400" marR="0" rtl="0" algn="just">
              <a:spcBef>
                <a:spcPts val="0"/>
              </a:spcBef>
              <a:spcAft>
                <a:spcPts val="0"/>
              </a:spcAft>
              <a:buClr>
                <a:srgbClr val="0A1F61"/>
              </a:buClr>
              <a:buSzPts val="2800"/>
              <a:buFont typeface="Arial"/>
              <a:buChar char="•"/>
            </a:pPr>
            <a:r>
              <a:rPr b="0" i="0" lang="en-US" sz="2800" u="none" cap="none" strike="noStrike">
                <a:solidFill>
                  <a:srgbClr val="0A1F61"/>
                </a:solidFill>
                <a:latin typeface="Tajawal ExtraBold"/>
                <a:ea typeface="Tajawal ExtraBold"/>
                <a:cs typeface="Tajawal ExtraBold"/>
                <a:sym typeface="Tajawal ExtraBold"/>
              </a:rPr>
              <a:t> configure bandwidth limits for </a:t>
            </a:r>
            <a:r>
              <a:rPr b="0" i="0" lang="en-US" sz="2800" u="sng" cap="none" strike="noStrike">
                <a:solidFill>
                  <a:srgbClr val="0A1F61"/>
                </a:solidFill>
                <a:latin typeface="Tajawal ExtraBold"/>
                <a:ea typeface="Tajawal ExtraBold"/>
                <a:cs typeface="Tajawal ExtraBold"/>
                <a:sym typeface="Tajawal ExtraBold"/>
              </a:rPr>
              <a:t>specific services</a:t>
            </a:r>
            <a:r>
              <a:rPr b="0" i="0" lang="en-US" sz="2800" u="none" cap="none" strike="noStrike">
                <a:solidFill>
                  <a:srgbClr val="0A1F61"/>
                </a:solidFill>
                <a:latin typeface="Tajawal ExtraBold"/>
                <a:ea typeface="Tajawal ExtraBold"/>
                <a:cs typeface="Tajawal ExtraBold"/>
                <a:sym typeface="Tajawal ExtraBold"/>
              </a:rPr>
              <a:t>. </a:t>
            </a:r>
            <a:endParaRPr/>
          </a:p>
          <a:p>
            <a:pPr indent="-457200" lvl="1" marL="914400" marR="0" rtl="0" algn="just">
              <a:spcBef>
                <a:spcPts val="0"/>
              </a:spcBef>
              <a:spcAft>
                <a:spcPts val="0"/>
              </a:spcAft>
              <a:buClr>
                <a:srgbClr val="0A1F61"/>
              </a:buClr>
              <a:buSzPts val="2800"/>
              <a:buFont typeface="Arial"/>
              <a:buChar char="•"/>
            </a:pPr>
            <a:r>
              <a:rPr b="0" i="0" lang="en-US" sz="2800" u="none" cap="none" strike="noStrike">
                <a:solidFill>
                  <a:srgbClr val="0A1F61"/>
                </a:solidFill>
                <a:latin typeface="Tajawal ExtraBold"/>
                <a:ea typeface="Tajawal ExtraBold"/>
                <a:cs typeface="Tajawal ExtraBold"/>
                <a:sym typeface="Tajawal ExtraBold"/>
              </a:rPr>
              <a:t>fully configure interface and security policy bandwidth limits for </a:t>
            </a:r>
            <a:r>
              <a:rPr b="0" i="0" lang="en-US" sz="2800" u="sng" cap="none" strike="noStrike">
                <a:solidFill>
                  <a:srgbClr val="0A1F61"/>
                </a:solidFill>
                <a:latin typeface="Tajawal ExtraBold"/>
                <a:ea typeface="Tajawal ExtraBold"/>
                <a:cs typeface="Tajawal ExtraBold"/>
                <a:sym typeface="Tajawal ExtraBold"/>
              </a:rPr>
              <a:t>all their services</a:t>
            </a:r>
            <a:r>
              <a:rPr b="0" i="0" lang="en-US" sz="2800" u="none" cap="none" strike="noStrike">
                <a:solidFill>
                  <a:srgbClr val="0A1F61"/>
                </a:solidFill>
                <a:latin typeface="Tajawal ExtraBold"/>
                <a:ea typeface="Tajawal ExtraBold"/>
                <a:cs typeface="Tajawal ExtraBold"/>
                <a:sym typeface="Tajawal ExtraBold"/>
              </a:rPr>
              <a:t>.</a:t>
            </a:r>
            <a:endParaRPr/>
          </a:p>
          <a:p>
            <a:pPr indent="-254000" lvl="0" marL="342900" marR="0" rtl="0" algn="just">
              <a:spcBef>
                <a:spcPts val="0"/>
              </a:spcBef>
              <a:spcAft>
                <a:spcPts val="0"/>
              </a:spcAft>
              <a:buClr>
                <a:schemeClr val="dk1"/>
              </a:buClr>
              <a:buSzPts val="1400"/>
              <a:buFont typeface="Noto Sans Symbols"/>
              <a:buNone/>
            </a:pPr>
            <a:r>
              <a:t/>
            </a:r>
            <a:endParaRPr sz="1400">
              <a:solidFill>
                <a:srgbClr val="0A1F61"/>
              </a:solidFill>
              <a:latin typeface="Tajawal ExtraBold"/>
              <a:ea typeface="Tajawal ExtraBold"/>
              <a:cs typeface="Tajawal ExtraBold"/>
              <a:sym typeface="Tajawal ExtraBold"/>
            </a:endParaRPr>
          </a:p>
          <a:p>
            <a:pPr indent="-342900" lvl="0" marL="342900" marR="0" rtl="0" algn="just">
              <a:spcBef>
                <a:spcPts val="0"/>
              </a:spcBef>
              <a:spcAft>
                <a:spcPts val="0"/>
              </a:spcAft>
              <a:buClr>
                <a:srgbClr val="0A1F61"/>
              </a:buClr>
              <a:buSzPts val="2800"/>
              <a:buFont typeface="Noto Sans Symbols"/>
              <a:buChar char="▪"/>
            </a:pPr>
            <a:r>
              <a:rPr lang="en-US" sz="2800">
                <a:solidFill>
                  <a:srgbClr val="0A1F61"/>
                </a:solidFill>
                <a:latin typeface="Tajawal ExtraBold"/>
                <a:ea typeface="Tajawal ExtraBold"/>
                <a:cs typeface="Tajawal ExtraBold"/>
                <a:sym typeface="Tajawal ExtraBold"/>
              </a:rPr>
              <a:t>Traffic can be classified by : </a:t>
            </a:r>
            <a:endParaRPr sz="2800">
              <a:solidFill>
                <a:srgbClr val="0A1F61"/>
              </a:solidFill>
              <a:latin typeface="Tajawal ExtraBold"/>
              <a:ea typeface="Tajawal ExtraBold"/>
              <a:cs typeface="Tajawal ExtraBold"/>
              <a:sym typeface="Tajawal ExtraBold"/>
            </a:endParaRPr>
          </a:p>
          <a:p>
            <a:pPr indent="-457200" lvl="2" marL="1371600" marR="0" rtl="0" algn="just">
              <a:spcBef>
                <a:spcPts val="0"/>
              </a:spcBef>
              <a:spcAft>
                <a:spcPts val="0"/>
              </a:spcAft>
              <a:buClr>
                <a:srgbClr val="0A1F61"/>
              </a:buClr>
              <a:buSzPts val="2400"/>
              <a:buFont typeface="Calibri"/>
              <a:buAutoNum type="arabicParenR"/>
            </a:pPr>
            <a:r>
              <a:rPr b="0" i="0" lang="en-US" sz="2400" u="none" cap="none" strike="noStrike">
                <a:solidFill>
                  <a:srgbClr val="0A1F61"/>
                </a:solidFill>
                <a:latin typeface="Tajawal ExtraBold"/>
                <a:ea typeface="Tajawal ExtraBold"/>
                <a:cs typeface="Tajawal ExtraBold"/>
                <a:sym typeface="Tajawal ExtraBold"/>
              </a:rPr>
              <a:t>port</a:t>
            </a:r>
            <a:endParaRPr/>
          </a:p>
          <a:p>
            <a:pPr indent="-457200" lvl="2" marL="1371600" marR="0" rtl="0" algn="just">
              <a:spcBef>
                <a:spcPts val="0"/>
              </a:spcBef>
              <a:spcAft>
                <a:spcPts val="0"/>
              </a:spcAft>
              <a:buClr>
                <a:srgbClr val="0A1F61"/>
              </a:buClr>
              <a:buSzPts val="2400"/>
              <a:buFont typeface="Calibri"/>
              <a:buAutoNum type="arabicParenR"/>
            </a:pPr>
            <a:r>
              <a:rPr b="0" i="0" lang="en-US" sz="2400" u="none" cap="none" strike="noStrike">
                <a:solidFill>
                  <a:srgbClr val="0A1F61"/>
                </a:solidFill>
                <a:latin typeface="Tajawal ExtraBold"/>
                <a:ea typeface="Tajawal ExtraBold"/>
                <a:cs typeface="Tajawal ExtraBold"/>
                <a:sym typeface="Tajawal ExtraBold"/>
              </a:rPr>
              <a:t>Internet protocol (IP) addresses</a:t>
            </a:r>
            <a:endParaRPr/>
          </a:p>
          <a:p>
            <a:pPr indent="-457200" lvl="2" marL="1371600" marR="0" rtl="0" algn="just">
              <a:spcBef>
                <a:spcPts val="0"/>
              </a:spcBef>
              <a:spcAft>
                <a:spcPts val="0"/>
              </a:spcAft>
              <a:buClr>
                <a:srgbClr val="0A1F61"/>
              </a:buClr>
              <a:buSzPts val="2400"/>
              <a:buFont typeface="Calibri"/>
              <a:buAutoNum type="arabicParenR"/>
            </a:pPr>
            <a:r>
              <a:rPr b="0" i="0" lang="en-US" sz="2400" u="none" cap="none" strike="noStrike">
                <a:solidFill>
                  <a:srgbClr val="0A1F61"/>
                </a:solidFill>
                <a:latin typeface="Tajawal ExtraBold"/>
                <a:ea typeface="Tajawal ExtraBold"/>
                <a:cs typeface="Tajawal ExtraBold"/>
                <a:sym typeface="Tajawal ExtraBold"/>
              </a:rPr>
              <a:t>application </a:t>
            </a:r>
            <a:endParaRPr/>
          </a:p>
          <a:p>
            <a:pPr indent="-457200" lvl="2" marL="1371600" marR="0" rtl="0" algn="just">
              <a:spcBef>
                <a:spcPts val="0"/>
              </a:spcBef>
              <a:spcAft>
                <a:spcPts val="0"/>
              </a:spcAft>
              <a:buClr>
                <a:srgbClr val="0A1F61"/>
              </a:buClr>
              <a:buSzPts val="2400"/>
              <a:buFont typeface="Calibri"/>
              <a:buAutoNum type="arabicParenR"/>
            </a:pPr>
            <a:r>
              <a:rPr b="0" i="0" lang="en-US" sz="2400" u="none" cap="none" strike="noStrike">
                <a:solidFill>
                  <a:srgbClr val="0A1F61"/>
                </a:solidFill>
                <a:latin typeface="Tajawal ExtraBold"/>
                <a:ea typeface="Tajawal ExtraBold"/>
                <a:cs typeface="Tajawal ExtraBold"/>
                <a:sym typeface="Tajawal ExtraBold"/>
              </a:rPr>
              <a:t>user</a:t>
            </a:r>
            <a:endParaRPr b="0" i="0" sz="2400" u="none" cap="none" strike="noStrike">
              <a:solidFill>
                <a:srgbClr val="0A1F61"/>
              </a:solidFill>
              <a:latin typeface="Tajawal ExtraBold"/>
              <a:ea typeface="Tajawal ExtraBold"/>
              <a:cs typeface="Tajawal ExtraBold"/>
              <a:sym typeface="Tajawal ExtraBold"/>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7" name="Shape 257"/>
        <p:cNvGrpSpPr/>
        <p:nvPr/>
      </p:nvGrpSpPr>
      <p:grpSpPr>
        <a:xfrm>
          <a:off x="0" y="0"/>
          <a:ext cx="0" cy="0"/>
          <a:chOff x="0" y="0"/>
          <a:chExt cx="0" cy="0"/>
        </a:xfrm>
      </p:grpSpPr>
      <p:pic>
        <p:nvPicPr>
          <p:cNvPr id="258" name="Google Shape;258;p8"/>
          <p:cNvPicPr preferRelativeResize="0"/>
          <p:nvPr/>
        </p:nvPicPr>
        <p:blipFill rotWithShape="1">
          <a:blip r:embed="rId3">
            <a:alphaModFix/>
          </a:blip>
          <a:srcRect b="0" l="0" r="0" t="0"/>
          <a:stretch/>
        </p:blipFill>
        <p:spPr>
          <a:xfrm>
            <a:off x="10317864" y="288785"/>
            <a:ext cx="1222425" cy="1096206"/>
          </a:xfrm>
          <a:prstGeom prst="rect">
            <a:avLst/>
          </a:prstGeom>
          <a:noFill/>
          <a:ln>
            <a:noFill/>
          </a:ln>
        </p:spPr>
      </p:pic>
      <p:pic>
        <p:nvPicPr>
          <p:cNvPr id="259" name="Google Shape;259;p8"/>
          <p:cNvPicPr preferRelativeResize="0"/>
          <p:nvPr/>
        </p:nvPicPr>
        <p:blipFill rotWithShape="1">
          <a:blip r:embed="rId4">
            <a:alphaModFix/>
          </a:blip>
          <a:srcRect b="0" l="0" r="0" t="0"/>
          <a:stretch/>
        </p:blipFill>
        <p:spPr>
          <a:xfrm>
            <a:off x="2302650" y="6400347"/>
            <a:ext cx="9902229" cy="204838"/>
          </a:xfrm>
          <a:prstGeom prst="rect">
            <a:avLst/>
          </a:prstGeom>
          <a:noFill/>
          <a:ln>
            <a:noFill/>
          </a:ln>
        </p:spPr>
      </p:pic>
      <p:pic>
        <p:nvPicPr>
          <p:cNvPr id="260" name="Google Shape;260;p8"/>
          <p:cNvPicPr preferRelativeResize="0"/>
          <p:nvPr/>
        </p:nvPicPr>
        <p:blipFill rotWithShape="1">
          <a:blip r:embed="rId5">
            <a:alphaModFix/>
          </a:blip>
          <a:srcRect b="0" l="0" r="0" t="0"/>
          <a:stretch/>
        </p:blipFill>
        <p:spPr>
          <a:xfrm>
            <a:off x="0" y="2204822"/>
            <a:ext cx="238650" cy="2709534"/>
          </a:xfrm>
          <a:prstGeom prst="rect">
            <a:avLst/>
          </a:prstGeom>
          <a:noFill/>
          <a:ln>
            <a:noFill/>
          </a:ln>
        </p:spPr>
      </p:pic>
      <p:pic>
        <p:nvPicPr>
          <p:cNvPr id="261" name="Google Shape;261;p8"/>
          <p:cNvPicPr preferRelativeResize="0"/>
          <p:nvPr/>
        </p:nvPicPr>
        <p:blipFill rotWithShape="1">
          <a:blip r:embed="rId5">
            <a:alphaModFix/>
          </a:blip>
          <a:srcRect b="0" l="0" r="0" t="0"/>
          <a:stretch/>
        </p:blipFill>
        <p:spPr>
          <a:xfrm>
            <a:off x="11966229" y="2204822"/>
            <a:ext cx="238650" cy="2709534"/>
          </a:xfrm>
          <a:prstGeom prst="rect">
            <a:avLst/>
          </a:prstGeom>
          <a:noFill/>
          <a:ln>
            <a:noFill/>
          </a:ln>
        </p:spPr>
      </p:pic>
      <p:pic>
        <p:nvPicPr>
          <p:cNvPr id="262" name="Google Shape;262;p8"/>
          <p:cNvPicPr preferRelativeResize="0"/>
          <p:nvPr/>
        </p:nvPicPr>
        <p:blipFill rotWithShape="1">
          <a:blip r:embed="rId6">
            <a:alphaModFix/>
          </a:blip>
          <a:srcRect b="0" l="0" r="0" t="0"/>
          <a:stretch/>
        </p:blipFill>
        <p:spPr>
          <a:xfrm>
            <a:off x="-12879" y="0"/>
            <a:ext cx="9533101" cy="1610200"/>
          </a:xfrm>
          <a:prstGeom prst="rect">
            <a:avLst/>
          </a:prstGeom>
          <a:noFill/>
          <a:ln>
            <a:noFill/>
          </a:ln>
        </p:spPr>
      </p:pic>
      <p:sp>
        <p:nvSpPr>
          <p:cNvPr id="263" name="Google Shape;263;p8"/>
          <p:cNvSpPr txBox="1"/>
          <p:nvPr/>
        </p:nvSpPr>
        <p:spPr>
          <a:xfrm>
            <a:off x="2302650" y="584433"/>
            <a:ext cx="6188823" cy="646331"/>
          </a:xfrm>
          <a:prstGeom prst="rect">
            <a:avLst/>
          </a:prstGeom>
          <a:noFill/>
          <a:ln>
            <a:noFill/>
          </a:ln>
        </p:spPr>
        <p:txBody>
          <a:bodyPr anchorCtr="0" anchor="t" bIns="45700" lIns="91425" spcFirstLastPara="1" rIns="91425" wrap="square" tIns="45700">
            <a:spAutoFit/>
          </a:bodyPr>
          <a:lstStyle/>
          <a:p>
            <a:pPr indent="0" lvl="3" marL="0" marR="0" rtl="0" algn="ctr">
              <a:spcBef>
                <a:spcPts val="0"/>
              </a:spcBef>
              <a:spcAft>
                <a:spcPts val="0"/>
              </a:spcAft>
              <a:buNone/>
            </a:pPr>
            <a:r>
              <a:rPr b="0" i="0" lang="en-US" sz="3600" u="none" cap="none" strike="noStrike">
                <a:solidFill>
                  <a:schemeClr val="lt1"/>
                </a:solidFill>
                <a:latin typeface="Tajawal Medium"/>
                <a:ea typeface="Tajawal Medium"/>
                <a:cs typeface="Tajawal Medium"/>
                <a:sym typeface="Tajawal Medium"/>
              </a:rPr>
              <a:t>Why is QoS Important?</a:t>
            </a:r>
            <a:endParaRPr/>
          </a:p>
        </p:txBody>
      </p:sp>
      <p:sp>
        <p:nvSpPr>
          <p:cNvPr id="264" name="Google Shape;264;p8"/>
          <p:cNvSpPr txBox="1"/>
          <p:nvPr/>
        </p:nvSpPr>
        <p:spPr>
          <a:xfrm>
            <a:off x="387430" y="236724"/>
            <a:ext cx="1300356"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3</a:t>
            </a:r>
            <a:endParaRPr sz="3600">
              <a:solidFill>
                <a:schemeClr val="lt1"/>
              </a:solidFill>
              <a:latin typeface="Tajawal Medium"/>
              <a:ea typeface="Tajawal Medium"/>
              <a:cs typeface="Tajawal Medium"/>
              <a:sym typeface="Tajawal Medium"/>
            </a:endParaRPr>
          </a:p>
        </p:txBody>
      </p:sp>
      <p:sp>
        <p:nvSpPr>
          <p:cNvPr id="265" name="Google Shape;265;p8"/>
          <p:cNvSpPr txBox="1"/>
          <p:nvPr>
            <p:ph idx="12" type="sldNum"/>
          </p:nvPr>
        </p:nvSpPr>
        <p:spPr>
          <a:xfrm>
            <a:off x="9123413" y="6513906"/>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266" name="Google Shape;266;p8"/>
          <p:cNvSpPr/>
          <p:nvPr/>
        </p:nvSpPr>
        <p:spPr>
          <a:xfrm>
            <a:off x="540913" y="1767227"/>
            <a:ext cx="11243256" cy="4185761"/>
          </a:xfrm>
          <a:prstGeom prst="rect">
            <a:avLst/>
          </a:prstGeom>
          <a:noFill/>
          <a:ln>
            <a:noFill/>
          </a:ln>
        </p:spPr>
        <p:txBody>
          <a:bodyPr anchorCtr="0" anchor="t" bIns="45700" lIns="91425" spcFirstLastPara="1" rIns="91425" wrap="square" tIns="45700">
            <a:spAutoFit/>
          </a:bodyPr>
          <a:lstStyle/>
          <a:p>
            <a:pPr indent="-457200" lvl="0" marL="457200" marR="0" rtl="0" algn="just">
              <a:spcBef>
                <a:spcPts val="0"/>
              </a:spcBef>
              <a:spcAft>
                <a:spcPts val="0"/>
              </a:spcAft>
              <a:buClr>
                <a:srgbClr val="0A1F61"/>
              </a:buClr>
              <a:buSzPts val="2600"/>
              <a:buFont typeface="Calibri"/>
              <a:buAutoNum type="arabicParenR"/>
            </a:pPr>
            <a:r>
              <a:rPr lang="en-US" sz="2600">
                <a:solidFill>
                  <a:srgbClr val="0A1F61"/>
                </a:solidFill>
                <a:latin typeface="Tajawal ExtraBold"/>
                <a:ea typeface="Tajawal ExtraBold"/>
                <a:cs typeface="Tajawal ExtraBold"/>
                <a:sym typeface="Tajawal ExtraBold"/>
              </a:rPr>
              <a:t>When </a:t>
            </a:r>
            <a:r>
              <a:rPr lang="en-US" sz="2600" u="sng">
                <a:solidFill>
                  <a:srgbClr val="0A1F61"/>
                </a:solidFill>
                <a:latin typeface="Tajawal ExtraBold"/>
                <a:ea typeface="Tajawal ExtraBold"/>
                <a:cs typeface="Tajawal ExtraBold"/>
                <a:sym typeface="Tajawal ExtraBold"/>
              </a:rPr>
              <a:t>computer used a telephone line to access the internet (dial up)</a:t>
            </a:r>
            <a:r>
              <a:rPr lang="en-US" sz="2600">
                <a:solidFill>
                  <a:srgbClr val="0A1F61"/>
                </a:solidFill>
                <a:latin typeface="Tajawal ExtraBold"/>
                <a:ea typeface="Tajawal ExtraBold"/>
                <a:cs typeface="Tajawal ExtraBold"/>
                <a:sym typeface="Tajawal ExtraBold"/>
              </a:rPr>
              <a:t>.</a:t>
            </a:r>
            <a:endParaRPr/>
          </a:p>
          <a:p>
            <a:pPr indent="-355600" lvl="0" marL="457200" marR="0" rtl="0" algn="just">
              <a:spcBef>
                <a:spcPts val="0"/>
              </a:spcBef>
              <a:spcAft>
                <a:spcPts val="0"/>
              </a:spcAft>
              <a:buClr>
                <a:schemeClr val="dk1"/>
              </a:buClr>
              <a:buSzPts val="1600"/>
              <a:buFont typeface="Calibri"/>
              <a:buNone/>
            </a:pPr>
            <a:r>
              <a:t/>
            </a:r>
            <a:endParaRPr sz="1600">
              <a:solidFill>
                <a:srgbClr val="0A1F61"/>
              </a:solidFill>
              <a:latin typeface="Tajawal ExtraBold"/>
              <a:ea typeface="Tajawal ExtraBold"/>
              <a:cs typeface="Tajawal ExtraBold"/>
              <a:sym typeface="Tajawal ExtraBold"/>
            </a:endParaRPr>
          </a:p>
          <a:p>
            <a:pPr indent="-457200" lvl="0" marL="457200" marR="0" rtl="0" algn="just">
              <a:spcBef>
                <a:spcPts val="0"/>
              </a:spcBef>
              <a:spcAft>
                <a:spcPts val="0"/>
              </a:spcAft>
              <a:buClr>
                <a:srgbClr val="0A1F61"/>
              </a:buClr>
              <a:buSzPts val="2600"/>
              <a:buFont typeface="Calibri"/>
              <a:buAutoNum type="arabicParenR"/>
            </a:pPr>
            <a:r>
              <a:rPr lang="en-US" sz="2600" u="sng">
                <a:solidFill>
                  <a:srgbClr val="0A1F61"/>
                </a:solidFill>
                <a:latin typeface="Tajawal ExtraBold"/>
                <a:ea typeface="Tajawal ExtraBold"/>
                <a:cs typeface="Tajawal ExtraBold"/>
                <a:sym typeface="Tajawal ExtraBold"/>
              </a:rPr>
              <a:t>Interactive applications carrying audio and video content</a:t>
            </a:r>
            <a:r>
              <a:rPr lang="en-US" sz="2600">
                <a:solidFill>
                  <a:srgbClr val="0A1F61"/>
                </a:solidFill>
                <a:latin typeface="Tajawal ExtraBold"/>
                <a:ea typeface="Tajawal ExtraBold"/>
                <a:cs typeface="Tajawal ExtraBold"/>
                <a:sym typeface="Tajawal ExtraBold"/>
              </a:rPr>
              <a:t> need to be delivered at high speed, without packet loss or variations in delivery speed.</a:t>
            </a:r>
            <a:endParaRPr/>
          </a:p>
          <a:p>
            <a:pPr indent="-355600" lvl="0" marL="457200" marR="0" rtl="0" algn="just">
              <a:spcBef>
                <a:spcPts val="0"/>
              </a:spcBef>
              <a:spcAft>
                <a:spcPts val="0"/>
              </a:spcAft>
              <a:buClr>
                <a:schemeClr val="dk1"/>
              </a:buClr>
              <a:buSzPts val="1600"/>
              <a:buFont typeface="Calibri"/>
              <a:buNone/>
            </a:pPr>
            <a:r>
              <a:t/>
            </a:r>
            <a:endParaRPr sz="1600">
              <a:solidFill>
                <a:srgbClr val="0A1F61"/>
              </a:solidFill>
              <a:latin typeface="Tajawal ExtraBold"/>
              <a:ea typeface="Tajawal ExtraBold"/>
              <a:cs typeface="Tajawal ExtraBold"/>
              <a:sym typeface="Tajawal ExtraBold"/>
            </a:endParaRPr>
          </a:p>
          <a:p>
            <a:pPr indent="-457200" lvl="0" marL="457200" marR="0" rtl="0" algn="just">
              <a:spcBef>
                <a:spcPts val="0"/>
              </a:spcBef>
              <a:spcAft>
                <a:spcPts val="0"/>
              </a:spcAft>
              <a:buClr>
                <a:srgbClr val="0A1F61"/>
              </a:buClr>
              <a:buSzPts val="2600"/>
              <a:buFont typeface="Calibri"/>
              <a:buAutoNum type="arabicParenR"/>
            </a:pPr>
            <a:r>
              <a:rPr lang="en-US" sz="2600" u="sng">
                <a:solidFill>
                  <a:srgbClr val="0A1F61"/>
                </a:solidFill>
                <a:latin typeface="Tajawal ExtraBold"/>
                <a:ea typeface="Tajawal ExtraBold"/>
                <a:cs typeface="Tajawal ExtraBold"/>
                <a:sym typeface="Tajawal ExtraBold"/>
              </a:rPr>
              <a:t>Real-time traffic</a:t>
            </a:r>
            <a:r>
              <a:rPr lang="en-US" sz="2600">
                <a:solidFill>
                  <a:srgbClr val="0A1F61"/>
                </a:solidFill>
                <a:latin typeface="Tajawal ExtraBold"/>
                <a:ea typeface="Tajawal ExtraBold"/>
                <a:cs typeface="Tajawal ExtraBold"/>
                <a:sym typeface="Tajawal ExtraBold"/>
              </a:rPr>
              <a:t>, such as VoIP and videoconferencing.</a:t>
            </a:r>
            <a:endParaRPr/>
          </a:p>
          <a:p>
            <a:pPr indent="-292100" lvl="0" marL="457200" marR="0" rtl="0" algn="just">
              <a:spcBef>
                <a:spcPts val="0"/>
              </a:spcBef>
              <a:spcAft>
                <a:spcPts val="0"/>
              </a:spcAft>
              <a:buClr>
                <a:schemeClr val="dk1"/>
              </a:buClr>
              <a:buSzPts val="2600"/>
              <a:buFont typeface="Calibri"/>
              <a:buNone/>
            </a:pPr>
            <a:r>
              <a:t/>
            </a:r>
            <a:endParaRPr sz="2600">
              <a:solidFill>
                <a:srgbClr val="0A1F61"/>
              </a:solidFill>
              <a:latin typeface="Tajawal ExtraBold"/>
              <a:ea typeface="Tajawal ExtraBold"/>
              <a:cs typeface="Tajawal ExtraBold"/>
              <a:sym typeface="Tajawal ExtraBold"/>
            </a:endParaRPr>
          </a:p>
          <a:p>
            <a:pPr indent="-457200" lvl="0" marL="457200" marR="0" rtl="0" algn="just">
              <a:spcBef>
                <a:spcPts val="0"/>
              </a:spcBef>
              <a:spcAft>
                <a:spcPts val="0"/>
              </a:spcAft>
              <a:buClr>
                <a:srgbClr val="0A1F61"/>
              </a:buClr>
              <a:buSzPts val="2600"/>
              <a:buFont typeface="Calibri"/>
              <a:buAutoNum type="arabicParenR"/>
            </a:pPr>
            <a:r>
              <a:rPr lang="en-US" sz="2600">
                <a:solidFill>
                  <a:srgbClr val="0A1F61"/>
                </a:solidFill>
                <a:latin typeface="Tajawal ExtraBold"/>
                <a:ea typeface="Tajawal ExtraBold"/>
                <a:cs typeface="Tajawal ExtraBold"/>
                <a:sym typeface="Tajawal ExtraBold"/>
              </a:rPr>
              <a:t>QoS helps businesses prevent the delay of these </a:t>
            </a:r>
            <a:r>
              <a:rPr lang="en-US" sz="2600" u="sng">
                <a:solidFill>
                  <a:srgbClr val="0A1F61"/>
                </a:solidFill>
                <a:latin typeface="Tajawal ExtraBold"/>
                <a:ea typeface="Tajawal ExtraBold"/>
                <a:cs typeface="Tajawal ExtraBold"/>
                <a:sym typeface="Tajawal ExtraBold"/>
              </a:rPr>
              <a:t>sensitive applications</a:t>
            </a:r>
            <a:r>
              <a:rPr lang="en-US" sz="2600">
                <a:solidFill>
                  <a:srgbClr val="0A1F61"/>
                </a:solidFill>
                <a:latin typeface="Tajawal ExtraBold"/>
                <a:ea typeface="Tajawal ExtraBold"/>
                <a:cs typeface="Tajawal ExtraBold"/>
                <a:sym typeface="Tajawal ExtraBold"/>
              </a:rPr>
              <a:t>, ensuring they perform to the level that users require.</a:t>
            </a:r>
            <a:endParaRPr sz="2600">
              <a:solidFill>
                <a:srgbClr val="0A1F61"/>
              </a:solidFill>
              <a:latin typeface="Tajawal ExtraBold"/>
              <a:ea typeface="Tajawal ExtraBold"/>
              <a:cs typeface="Tajawal ExtraBold"/>
              <a:sym typeface="Tajawal ExtraBold"/>
            </a:endParaRPr>
          </a:p>
          <a:p>
            <a:pPr indent="-457200" lvl="0" marL="457200" marR="0" rtl="0" algn="just">
              <a:spcBef>
                <a:spcPts val="0"/>
              </a:spcBef>
              <a:spcAft>
                <a:spcPts val="0"/>
              </a:spcAft>
              <a:buClr>
                <a:srgbClr val="0A1F61"/>
              </a:buClr>
              <a:buSzPts val="2600"/>
              <a:buFont typeface="Calibri"/>
              <a:buAutoNum type="arabicParenR"/>
            </a:pPr>
            <a:r>
              <a:rPr lang="en-US" sz="2600">
                <a:solidFill>
                  <a:srgbClr val="0A1F61"/>
                </a:solidFill>
                <a:latin typeface="Tajawal ExtraBold"/>
                <a:ea typeface="Tajawal ExtraBold"/>
                <a:cs typeface="Tajawal ExtraBold"/>
                <a:sym typeface="Tajawal ExtraBold"/>
              </a:rPr>
              <a:t>Organizations need to deploy techniques and technologies that guarantee the </a:t>
            </a:r>
            <a:r>
              <a:rPr lang="en-US" sz="2600" u="sng">
                <a:solidFill>
                  <a:srgbClr val="0A1F61"/>
                </a:solidFill>
                <a:latin typeface="Tajawal ExtraBold"/>
                <a:ea typeface="Tajawal ExtraBold"/>
                <a:cs typeface="Tajawal ExtraBold"/>
                <a:sym typeface="Tajawal ExtraBold"/>
              </a:rPr>
              <a:t>best possible service for specified users</a:t>
            </a:r>
            <a:r>
              <a:rPr lang="en-US" sz="2600">
                <a:solidFill>
                  <a:srgbClr val="0A1F61"/>
                </a:solidFill>
                <a:latin typeface="Tajawal ExtraBold"/>
                <a:ea typeface="Tajawal ExtraBold"/>
                <a:cs typeface="Tajawal ExtraBold"/>
                <a:sym typeface="Tajawal ExtraBold"/>
              </a:rPr>
              <a:t>.</a:t>
            </a:r>
            <a:endParaRPr sz="2600">
              <a:solidFill>
                <a:srgbClr val="0A1F61"/>
              </a:solidFill>
              <a:latin typeface="Tajawal ExtraBold"/>
              <a:ea typeface="Tajawal ExtraBold"/>
              <a:cs typeface="Tajawal ExtraBold"/>
              <a:sym typeface="Tajawal ExtraBold"/>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0" name="Shape 270"/>
        <p:cNvGrpSpPr/>
        <p:nvPr/>
      </p:nvGrpSpPr>
      <p:grpSpPr>
        <a:xfrm>
          <a:off x="0" y="0"/>
          <a:ext cx="0" cy="0"/>
          <a:chOff x="0" y="0"/>
          <a:chExt cx="0" cy="0"/>
        </a:xfrm>
      </p:grpSpPr>
      <p:pic>
        <p:nvPicPr>
          <p:cNvPr id="271" name="Google Shape;271;p9"/>
          <p:cNvPicPr preferRelativeResize="0"/>
          <p:nvPr/>
        </p:nvPicPr>
        <p:blipFill rotWithShape="1">
          <a:blip r:embed="rId3">
            <a:alphaModFix/>
          </a:blip>
          <a:srcRect b="0" l="0" r="0" t="0"/>
          <a:stretch/>
        </p:blipFill>
        <p:spPr>
          <a:xfrm>
            <a:off x="238650" y="5508979"/>
            <a:ext cx="1222425" cy="1096206"/>
          </a:xfrm>
          <a:prstGeom prst="rect">
            <a:avLst/>
          </a:prstGeom>
          <a:noFill/>
          <a:ln>
            <a:noFill/>
          </a:ln>
        </p:spPr>
      </p:pic>
      <p:pic>
        <p:nvPicPr>
          <p:cNvPr id="272" name="Google Shape;272;p9"/>
          <p:cNvPicPr preferRelativeResize="0"/>
          <p:nvPr/>
        </p:nvPicPr>
        <p:blipFill rotWithShape="1">
          <a:blip r:embed="rId4">
            <a:alphaModFix/>
          </a:blip>
          <a:srcRect b="0" l="0" r="0" t="0"/>
          <a:stretch/>
        </p:blipFill>
        <p:spPr>
          <a:xfrm>
            <a:off x="2302650" y="6400347"/>
            <a:ext cx="9902229" cy="204838"/>
          </a:xfrm>
          <a:prstGeom prst="rect">
            <a:avLst/>
          </a:prstGeom>
          <a:noFill/>
          <a:ln>
            <a:noFill/>
          </a:ln>
        </p:spPr>
      </p:pic>
      <p:pic>
        <p:nvPicPr>
          <p:cNvPr id="273" name="Google Shape;273;p9"/>
          <p:cNvPicPr preferRelativeResize="0"/>
          <p:nvPr/>
        </p:nvPicPr>
        <p:blipFill rotWithShape="1">
          <a:blip r:embed="rId5">
            <a:alphaModFix/>
          </a:blip>
          <a:srcRect b="0" l="0" r="0" t="0"/>
          <a:stretch/>
        </p:blipFill>
        <p:spPr>
          <a:xfrm>
            <a:off x="0" y="2204822"/>
            <a:ext cx="238650" cy="2709534"/>
          </a:xfrm>
          <a:prstGeom prst="rect">
            <a:avLst/>
          </a:prstGeom>
          <a:noFill/>
          <a:ln>
            <a:noFill/>
          </a:ln>
        </p:spPr>
      </p:pic>
      <p:pic>
        <p:nvPicPr>
          <p:cNvPr id="274" name="Google Shape;274;p9"/>
          <p:cNvPicPr preferRelativeResize="0"/>
          <p:nvPr/>
        </p:nvPicPr>
        <p:blipFill rotWithShape="1">
          <a:blip r:embed="rId5">
            <a:alphaModFix/>
          </a:blip>
          <a:srcRect b="0" l="0" r="0" t="0"/>
          <a:stretch/>
        </p:blipFill>
        <p:spPr>
          <a:xfrm>
            <a:off x="11966229" y="2204822"/>
            <a:ext cx="238650" cy="2709534"/>
          </a:xfrm>
          <a:prstGeom prst="rect">
            <a:avLst/>
          </a:prstGeom>
          <a:noFill/>
          <a:ln>
            <a:noFill/>
          </a:ln>
        </p:spPr>
      </p:pic>
      <p:pic>
        <p:nvPicPr>
          <p:cNvPr id="275" name="Google Shape;275;p9"/>
          <p:cNvPicPr preferRelativeResize="0"/>
          <p:nvPr/>
        </p:nvPicPr>
        <p:blipFill rotWithShape="1">
          <a:blip r:embed="rId6">
            <a:alphaModFix/>
          </a:blip>
          <a:srcRect b="0" l="0" r="0" t="0"/>
          <a:stretch/>
        </p:blipFill>
        <p:spPr>
          <a:xfrm>
            <a:off x="-12879" y="0"/>
            <a:ext cx="9533101" cy="1610200"/>
          </a:xfrm>
          <a:prstGeom prst="rect">
            <a:avLst/>
          </a:prstGeom>
          <a:noFill/>
          <a:ln>
            <a:noFill/>
          </a:ln>
        </p:spPr>
      </p:pic>
      <p:sp>
        <p:nvSpPr>
          <p:cNvPr id="276" name="Google Shape;276;p9"/>
          <p:cNvSpPr txBox="1"/>
          <p:nvPr/>
        </p:nvSpPr>
        <p:spPr>
          <a:xfrm>
            <a:off x="2302650" y="584433"/>
            <a:ext cx="6188823" cy="646331"/>
          </a:xfrm>
          <a:prstGeom prst="rect">
            <a:avLst/>
          </a:prstGeom>
          <a:noFill/>
          <a:ln>
            <a:noFill/>
          </a:ln>
        </p:spPr>
        <p:txBody>
          <a:bodyPr anchorCtr="0" anchor="t" bIns="45700" lIns="91425" spcFirstLastPara="1" rIns="91425" wrap="square" tIns="45700">
            <a:spAutoFit/>
          </a:bodyPr>
          <a:lstStyle/>
          <a:p>
            <a:pPr indent="0" lvl="3" marL="0" marR="0" rtl="0" algn="ctr">
              <a:spcBef>
                <a:spcPts val="0"/>
              </a:spcBef>
              <a:spcAft>
                <a:spcPts val="0"/>
              </a:spcAft>
              <a:buNone/>
            </a:pPr>
            <a:r>
              <a:rPr b="0" i="0" lang="en-US" sz="3600" u="none" cap="none" strike="noStrike">
                <a:solidFill>
                  <a:schemeClr val="lt1"/>
                </a:solidFill>
                <a:latin typeface="Tajawal Medium"/>
                <a:ea typeface="Tajawal Medium"/>
                <a:cs typeface="Tajawal Medium"/>
                <a:sym typeface="Tajawal Medium"/>
              </a:rPr>
              <a:t>Why is QoS Important?</a:t>
            </a:r>
            <a:endParaRPr/>
          </a:p>
        </p:txBody>
      </p:sp>
      <p:sp>
        <p:nvSpPr>
          <p:cNvPr id="277" name="Google Shape;277;p9"/>
          <p:cNvSpPr txBox="1"/>
          <p:nvPr/>
        </p:nvSpPr>
        <p:spPr>
          <a:xfrm>
            <a:off x="387430" y="236724"/>
            <a:ext cx="1300356"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3</a:t>
            </a:r>
            <a:endParaRPr sz="3600">
              <a:solidFill>
                <a:schemeClr val="lt1"/>
              </a:solidFill>
              <a:latin typeface="Tajawal Medium"/>
              <a:ea typeface="Tajawal Medium"/>
              <a:cs typeface="Tajawal Medium"/>
              <a:sym typeface="Tajawal Medium"/>
            </a:endParaRPr>
          </a:p>
        </p:txBody>
      </p:sp>
      <p:sp>
        <p:nvSpPr>
          <p:cNvPr id="278" name="Google Shape;278;p9"/>
          <p:cNvSpPr txBox="1"/>
          <p:nvPr>
            <p:ph idx="12" type="sldNum"/>
          </p:nvPr>
        </p:nvSpPr>
        <p:spPr>
          <a:xfrm>
            <a:off x="9123413" y="6513906"/>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279" name="Google Shape;279;p9"/>
          <p:cNvSpPr/>
          <p:nvPr/>
        </p:nvSpPr>
        <p:spPr>
          <a:xfrm>
            <a:off x="540913" y="1694665"/>
            <a:ext cx="11243256" cy="4262705"/>
          </a:xfrm>
          <a:prstGeom prst="rect">
            <a:avLst/>
          </a:prstGeom>
          <a:noFill/>
          <a:ln>
            <a:noFill/>
          </a:ln>
        </p:spPr>
        <p:txBody>
          <a:bodyPr anchorCtr="0" anchor="t" bIns="45700" lIns="91425" spcFirstLastPara="1" rIns="91425" wrap="square" tIns="45700">
            <a:spAutoFit/>
          </a:bodyPr>
          <a:lstStyle/>
          <a:p>
            <a:pPr indent="-368300" lvl="0" marL="457200" marR="0" rtl="0" algn="just">
              <a:spcBef>
                <a:spcPts val="0"/>
              </a:spcBef>
              <a:spcAft>
                <a:spcPts val="0"/>
              </a:spcAft>
              <a:buClr>
                <a:schemeClr val="dk1"/>
              </a:buClr>
              <a:buSzPts val="1400"/>
              <a:buFont typeface="Calibri"/>
              <a:buNone/>
            </a:pPr>
            <a:r>
              <a:t/>
            </a:r>
            <a:endParaRPr sz="1400">
              <a:solidFill>
                <a:srgbClr val="0A1F61"/>
              </a:solidFill>
              <a:latin typeface="Tajawal ExtraBold"/>
              <a:ea typeface="Tajawal ExtraBold"/>
              <a:cs typeface="Tajawal ExtraBold"/>
              <a:sym typeface="Tajawal ExtraBold"/>
            </a:endParaRPr>
          </a:p>
          <a:p>
            <a:pPr indent="-355600" lvl="0" marL="457200" marR="0" rtl="0" algn="just">
              <a:spcBef>
                <a:spcPts val="0"/>
              </a:spcBef>
              <a:spcAft>
                <a:spcPts val="0"/>
              </a:spcAft>
              <a:buClr>
                <a:schemeClr val="dk1"/>
              </a:buClr>
              <a:buSzPts val="1600"/>
              <a:buFont typeface="Calibri"/>
              <a:buNone/>
            </a:pPr>
            <a:r>
              <a:t/>
            </a:r>
            <a:endParaRPr sz="1600">
              <a:solidFill>
                <a:srgbClr val="0A1F61"/>
              </a:solidFill>
              <a:latin typeface="Tajawal ExtraBold"/>
              <a:ea typeface="Tajawal ExtraBold"/>
              <a:cs typeface="Tajawal ExtraBold"/>
              <a:sym typeface="Tajawal ExtraBold"/>
            </a:endParaRPr>
          </a:p>
          <a:p>
            <a:pPr indent="-514350" lvl="0" marL="514350" marR="0" rtl="0" algn="just">
              <a:spcBef>
                <a:spcPts val="0"/>
              </a:spcBef>
              <a:spcAft>
                <a:spcPts val="0"/>
              </a:spcAft>
              <a:buClr>
                <a:srgbClr val="0A1F61"/>
              </a:buClr>
              <a:buSzPts val="2600"/>
              <a:buFont typeface="Calibri"/>
              <a:buAutoNum type="arabicParenR" startAt="6"/>
            </a:pPr>
            <a:r>
              <a:rPr lang="en-US" sz="2600" u="sng">
                <a:solidFill>
                  <a:srgbClr val="0A1F61"/>
                </a:solidFill>
                <a:latin typeface="Tajawal ExtraBold"/>
                <a:ea typeface="Tajawal ExtraBold"/>
                <a:cs typeface="Tajawal ExtraBold"/>
                <a:sym typeface="Tajawal ExtraBold"/>
              </a:rPr>
              <a:t>QoS is also becoming increasingly important as the Internet of Things (IoT) </a:t>
            </a:r>
            <a:r>
              <a:rPr lang="en-US" sz="2600">
                <a:solidFill>
                  <a:srgbClr val="0A1F61"/>
                </a:solidFill>
                <a:latin typeface="Tajawal ExtraBold"/>
                <a:ea typeface="Tajawal ExtraBold"/>
                <a:cs typeface="Tajawal ExtraBold"/>
                <a:sym typeface="Tajawal ExtraBold"/>
              </a:rPr>
              <a:t>continues to grow. </a:t>
            </a:r>
            <a:endParaRPr/>
          </a:p>
          <a:p>
            <a:pPr indent="-349250" lvl="0" marL="514350" marR="0" rtl="0" algn="just">
              <a:spcBef>
                <a:spcPts val="0"/>
              </a:spcBef>
              <a:spcAft>
                <a:spcPts val="0"/>
              </a:spcAft>
              <a:buClr>
                <a:schemeClr val="dk1"/>
              </a:buClr>
              <a:buSzPts val="2600"/>
              <a:buFont typeface="Calibri"/>
              <a:buNone/>
            </a:pPr>
            <a:r>
              <a:t/>
            </a:r>
            <a:endParaRPr sz="2600">
              <a:solidFill>
                <a:srgbClr val="0A1F61"/>
              </a:solidFill>
              <a:latin typeface="Tajawal ExtraBold"/>
              <a:ea typeface="Tajawal ExtraBold"/>
              <a:cs typeface="Tajawal ExtraBold"/>
              <a:sym typeface="Tajawal ExtraBold"/>
            </a:endParaRPr>
          </a:p>
          <a:p>
            <a:pPr indent="0" lvl="2" marL="914400" marR="0" rtl="0" algn="just">
              <a:spcBef>
                <a:spcPts val="0"/>
              </a:spcBef>
              <a:spcAft>
                <a:spcPts val="0"/>
              </a:spcAft>
              <a:buNone/>
            </a:pPr>
            <a:r>
              <a:rPr b="0" i="0" lang="en-US" sz="2600" u="none" cap="none" strike="noStrike">
                <a:solidFill>
                  <a:srgbClr val="0A1F61"/>
                </a:solidFill>
                <a:latin typeface="Tajawal ExtraBold"/>
                <a:ea typeface="Tajawal ExtraBold"/>
                <a:cs typeface="Tajawal ExtraBold"/>
                <a:sym typeface="Tajawal ExtraBold"/>
              </a:rPr>
              <a:t>For example, in the manufacturing sector, machines now leverage networks to provide real-time status updates on any potential issues. Therefore, any delay in feedback could cause highly costly mistakes in IoT networking. QoS enables the data stream to take priority in the network and ensures that the information flows as quickly as possible.</a:t>
            </a:r>
            <a:endParaRPr/>
          </a:p>
          <a:p>
            <a:pPr indent="0" lvl="2" marL="914400" marR="0" rtl="0" algn="just">
              <a:spcBef>
                <a:spcPts val="0"/>
              </a:spcBef>
              <a:spcAft>
                <a:spcPts val="0"/>
              </a:spcAft>
              <a:buNone/>
            </a:pPr>
            <a:r>
              <a:t/>
            </a:r>
            <a:endParaRPr b="0" i="0" sz="2600" u="none" cap="none" strike="noStrike">
              <a:solidFill>
                <a:srgbClr val="0A1F61"/>
              </a:solidFill>
              <a:latin typeface="Tajawal ExtraBold"/>
              <a:ea typeface="Tajawal ExtraBold"/>
              <a:cs typeface="Tajawal ExtraBold"/>
              <a:sym typeface="Tajawal ExtraBold"/>
            </a:endParaRPr>
          </a:p>
          <a:p>
            <a:pPr indent="0" lvl="2" marL="914400" marR="0" rtl="0" algn="just">
              <a:spcBef>
                <a:spcPts val="0"/>
              </a:spcBef>
              <a:spcAft>
                <a:spcPts val="0"/>
              </a:spcAft>
              <a:buNone/>
            </a:pPr>
            <a:r>
              <a:t/>
            </a:r>
            <a:endParaRPr b="0" i="0" sz="1100" u="none" cap="none" strike="noStrike">
              <a:solidFill>
                <a:srgbClr val="0A1F61"/>
              </a:solidFill>
              <a:latin typeface="Tajawal ExtraBold"/>
              <a:ea typeface="Tajawal ExtraBold"/>
              <a:cs typeface="Tajawal ExtraBold"/>
              <a:sym typeface="Tajawal ExtraBold"/>
            </a:endParaRPr>
          </a:p>
          <a:p>
            <a:pPr indent="0" lvl="0" marL="0" marR="0" rtl="0" algn="ctr">
              <a:spcBef>
                <a:spcPts val="0"/>
              </a:spcBef>
              <a:spcAft>
                <a:spcPts val="0"/>
              </a:spcAft>
              <a:buNone/>
            </a:pPr>
            <a:r>
              <a:rPr b="1" lang="en-US" sz="2400">
                <a:solidFill>
                  <a:srgbClr val="0A1F61"/>
                </a:solidFill>
                <a:latin typeface="Tajawal ExtraBold"/>
                <a:ea typeface="Tajawal ExtraBold"/>
                <a:cs typeface="Tajawal ExtraBold"/>
                <a:sym typeface="Tajawal ExtraBold"/>
              </a:rPr>
              <a:t>https://www.simplilearn.com/iot-devices-article</a:t>
            </a:r>
            <a:endParaRPr/>
          </a:p>
          <a:p>
            <a:pPr indent="-304800" lvl="0" marL="457200" marR="0" rtl="0" algn="just">
              <a:spcBef>
                <a:spcPts val="0"/>
              </a:spcBef>
              <a:spcAft>
                <a:spcPts val="0"/>
              </a:spcAft>
              <a:buClr>
                <a:schemeClr val="dk1"/>
              </a:buClr>
              <a:buSzPts val="2400"/>
              <a:buFont typeface="Calibri"/>
              <a:buNone/>
            </a:pPr>
            <a:r>
              <a:t/>
            </a:r>
            <a:endParaRPr sz="2400">
              <a:solidFill>
                <a:srgbClr val="0A1F61"/>
              </a:solidFill>
              <a:latin typeface="Tajawal ExtraBold"/>
              <a:ea typeface="Tajawal ExtraBold"/>
              <a:cs typeface="Tajawal ExtraBold"/>
              <a:sym typeface="Tajawal ExtraBold"/>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3" name="Shape 283"/>
        <p:cNvGrpSpPr/>
        <p:nvPr/>
      </p:nvGrpSpPr>
      <p:grpSpPr>
        <a:xfrm>
          <a:off x="0" y="0"/>
          <a:ext cx="0" cy="0"/>
          <a:chOff x="0" y="0"/>
          <a:chExt cx="0" cy="0"/>
        </a:xfrm>
      </p:grpSpPr>
      <p:pic>
        <p:nvPicPr>
          <p:cNvPr id="284" name="Google Shape;284;p10"/>
          <p:cNvPicPr preferRelativeResize="0"/>
          <p:nvPr/>
        </p:nvPicPr>
        <p:blipFill rotWithShape="1">
          <a:blip r:embed="rId3">
            <a:alphaModFix/>
          </a:blip>
          <a:srcRect b="0" l="0" r="0" t="0"/>
          <a:stretch/>
        </p:blipFill>
        <p:spPr>
          <a:xfrm>
            <a:off x="10317864" y="288785"/>
            <a:ext cx="1222425" cy="1096206"/>
          </a:xfrm>
          <a:prstGeom prst="rect">
            <a:avLst/>
          </a:prstGeom>
          <a:noFill/>
          <a:ln>
            <a:noFill/>
          </a:ln>
        </p:spPr>
      </p:pic>
      <p:pic>
        <p:nvPicPr>
          <p:cNvPr id="285" name="Google Shape;285;p10"/>
          <p:cNvPicPr preferRelativeResize="0"/>
          <p:nvPr/>
        </p:nvPicPr>
        <p:blipFill rotWithShape="1">
          <a:blip r:embed="rId4">
            <a:alphaModFix/>
          </a:blip>
          <a:srcRect b="0" l="0" r="0" t="0"/>
          <a:stretch/>
        </p:blipFill>
        <p:spPr>
          <a:xfrm>
            <a:off x="2302650" y="6400347"/>
            <a:ext cx="9902229" cy="204838"/>
          </a:xfrm>
          <a:prstGeom prst="rect">
            <a:avLst/>
          </a:prstGeom>
          <a:noFill/>
          <a:ln>
            <a:noFill/>
          </a:ln>
        </p:spPr>
      </p:pic>
      <p:pic>
        <p:nvPicPr>
          <p:cNvPr id="286" name="Google Shape;286;p10"/>
          <p:cNvPicPr preferRelativeResize="0"/>
          <p:nvPr/>
        </p:nvPicPr>
        <p:blipFill rotWithShape="1">
          <a:blip r:embed="rId5">
            <a:alphaModFix/>
          </a:blip>
          <a:srcRect b="0" l="0" r="0" t="0"/>
          <a:stretch/>
        </p:blipFill>
        <p:spPr>
          <a:xfrm>
            <a:off x="0" y="2204822"/>
            <a:ext cx="238650" cy="2709534"/>
          </a:xfrm>
          <a:prstGeom prst="rect">
            <a:avLst/>
          </a:prstGeom>
          <a:noFill/>
          <a:ln>
            <a:noFill/>
          </a:ln>
        </p:spPr>
      </p:pic>
      <p:pic>
        <p:nvPicPr>
          <p:cNvPr id="287" name="Google Shape;287;p10"/>
          <p:cNvPicPr preferRelativeResize="0"/>
          <p:nvPr/>
        </p:nvPicPr>
        <p:blipFill rotWithShape="1">
          <a:blip r:embed="rId5">
            <a:alphaModFix/>
          </a:blip>
          <a:srcRect b="0" l="0" r="0" t="0"/>
          <a:stretch/>
        </p:blipFill>
        <p:spPr>
          <a:xfrm>
            <a:off x="11966229" y="2204822"/>
            <a:ext cx="238650" cy="2709534"/>
          </a:xfrm>
          <a:prstGeom prst="rect">
            <a:avLst/>
          </a:prstGeom>
          <a:noFill/>
          <a:ln>
            <a:noFill/>
          </a:ln>
        </p:spPr>
      </p:pic>
      <p:pic>
        <p:nvPicPr>
          <p:cNvPr id="288" name="Google Shape;288;p10"/>
          <p:cNvPicPr preferRelativeResize="0"/>
          <p:nvPr/>
        </p:nvPicPr>
        <p:blipFill rotWithShape="1">
          <a:blip r:embed="rId6">
            <a:alphaModFix/>
          </a:blip>
          <a:srcRect b="0" l="0" r="0" t="0"/>
          <a:stretch/>
        </p:blipFill>
        <p:spPr>
          <a:xfrm>
            <a:off x="-12879" y="0"/>
            <a:ext cx="9533101" cy="1610200"/>
          </a:xfrm>
          <a:prstGeom prst="rect">
            <a:avLst/>
          </a:prstGeom>
          <a:noFill/>
          <a:ln>
            <a:noFill/>
          </a:ln>
        </p:spPr>
      </p:pic>
      <p:sp>
        <p:nvSpPr>
          <p:cNvPr id="289" name="Google Shape;289;p10"/>
          <p:cNvSpPr txBox="1"/>
          <p:nvPr/>
        </p:nvSpPr>
        <p:spPr>
          <a:xfrm>
            <a:off x="2302650" y="584433"/>
            <a:ext cx="6188823" cy="646331"/>
          </a:xfrm>
          <a:prstGeom prst="rect">
            <a:avLst/>
          </a:prstGeom>
          <a:noFill/>
          <a:ln>
            <a:noFill/>
          </a:ln>
        </p:spPr>
        <p:txBody>
          <a:bodyPr anchorCtr="0" anchor="t" bIns="45700" lIns="91425" spcFirstLastPara="1" rIns="91425" wrap="square" tIns="45700">
            <a:spAutoFit/>
          </a:bodyPr>
          <a:lstStyle/>
          <a:p>
            <a:pPr indent="0" lvl="3" marL="0" marR="0" rtl="0" algn="ctr">
              <a:spcBef>
                <a:spcPts val="0"/>
              </a:spcBef>
              <a:spcAft>
                <a:spcPts val="0"/>
              </a:spcAft>
              <a:buNone/>
            </a:pPr>
            <a:r>
              <a:rPr b="0" i="0" lang="en-US" sz="3600" u="none" cap="none" strike="noStrike">
                <a:solidFill>
                  <a:schemeClr val="lt1"/>
                </a:solidFill>
                <a:latin typeface="Tajawal Medium"/>
                <a:ea typeface="Tajawal Medium"/>
                <a:cs typeface="Tajawal Medium"/>
                <a:sym typeface="Tajawal Medium"/>
              </a:rPr>
              <a:t>Types of Network Traffic</a:t>
            </a:r>
            <a:endParaRPr b="0" i="0" sz="3600" u="none" cap="none" strike="noStrike">
              <a:solidFill>
                <a:schemeClr val="lt1"/>
              </a:solidFill>
              <a:latin typeface="Tajawal Medium"/>
              <a:ea typeface="Tajawal Medium"/>
              <a:cs typeface="Tajawal Medium"/>
              <a:sym typeface="Tajawal Medium"/>
            </a:endParaRPr>
          </a:p>
        </p:txBody>
      </p:sp>
      <p:sp>
        <p:nvSpPr>
          <p:cNvPr id="290" name="Google Shape;290;p10"/>
          <p:cNvSpPr txBox="1"/>
          <p:nvPr/>
        </p:nvSpPr>
        <p:spPr>
          <a:xfrm>
            <a:off x="387430" y="236724"/>
            <a:ext cx="1300356"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3</a:t>
            </a:r>
            <a:endParaRPr sz="3600">
              <a:solidFill>
                <a:schemeClr val="lt1"/>
              </a:solidFill>
              <a:latin typeface="Tajawal Medium"/>
              <a:ea typeface="Tajawal Medium"/>
              <a:cs typeface="Tajawal Medium"/>
              <a:sym typeface="Tajawal Medium"/>
            </a:endParaRPr>
          </a:p>
        </p:txBody>
      </p:sp>
      <p:sp>
        <p:nvSpPr>
          <p:cNvPr id="291" name="Google Shape;291;p10"/>
          <p:cNvSpPr txBox="1"/>
          <p:nvPr>
            <p:ph idx="12" type="sldNum"/>
          </p:nvPr>
        </p:nvSpPr>
        <p:spPr>
          <a:xfrm>
            <a:off x="9123413" y="6513906"/>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292" name="Google Shape;292;p10"/>
          <p:cNvSpPr/>
          <p:nvPr/>
        </p:nvSpPr>
        <p:spPr>
          <a:xfrm>
            <a:off x="540913" y="1662584"/>
            <a:ext cx="11243256" cy="4031873"/>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800">
                <a:solidFill>
                  <a:srgbClr val="0A1F61"/>
                </a:solidFill>
                <a:latin typeface="Tajawal ExtraBold"/>
                <a:ea typeface="Tajawal ExtraBold"/>
                <a:cs typeface="Tajawal ExtraBold"/>
                <a:sym typeface="Tajawal ExtraBold"/>
              </a:rPr>
              <a:t>Understanding how QoS network software works is depend on defining the various types of traffic that it measures. These are:</a:t>
            </a:r>
            <a:endParaRPr/>
          </a:p>
          <a:p>
            <a:pPr indent="0" lvl="0" marL="0" marR="0" rtl="0" algn="just">
              <a:spcBef>
                <a:spcPts val="0"/>
              </a:spcBef>
              <a:spcAft>
                <a:spcPts val="0"/>
              </a:spcAft>
              <a:buNone/>
            </a:pPr>
            <a:r>
              <a:t/>
            </a:r>
            <a:endParaRPr sz="1600">
              <a:solidFill>
                <a:srgbClr val="0A1F61"/>
              </a:solidFill>
              <a:latin typeface="Tajawal ExtraBold"/>
              <a:ea typeface="Tajawal ExtraBold"/>
              <a:cs typeface="Tajawal ExtraBold"/>
              <a:sym typeface="Tajawal ExtraBold"/>
            </a:endParaRPr>
          </a:p>
          <a:p>
            <a:pPr indent="-457200" lvl="3" marL="1371600" marR="0" rtl="0" algn="just">
              <a:spcBef>
                <a:spcPts val="0"/>
              </a:spcBef>
              <a:spcAft>
                <a:spcPts val="0"/>
              </a:spcAft>
              <a:buNone/>
            </a:pPr>
            <a:r>
              <a:rPr b="1" i="0" lang="en-US" sz="2800" u="none" cap="none" strike="noStrike">
                <a:solidFill>
                  <a:srgbClr val="0A1F61"/>
                </a:solidFill>
                <a:latin typeface="Tajawal ExtraBold"/>
                <a:ea typeface="Tajawal ExtraBold"/>
                <a:cs typeface="Tajawal ExtraBold"/>
                <a:sym typeface="Tajawal ExtraBold"/>
              </a:rPr>
              <a:t>Bandwidth:</a:t>
            </a:r>
            <a:r>
              <a:rPr b="0" i="0" lang="en-US" sz="2800" u="none" cap="none" strike="noStrike">
                <a:solidFill>
                  <a:srgbClr val="0A1F61"/>
                </a:solidFill>
                <a:latin typeface="Tajawal ExtraBold"/>
                <a:ea typeface="Tajawal ExtraBold"/>
                <a:cs typeface="Tajawal ExtraBold"/>
                <a:sym typeface="Tajawal ExtraBold"/>
              </a:rPr>
              <a:t> The speed of a link. QoS can tell a router how to use bandwidth. For example, assigning a certain amount of bandwidth to different queues for different traffic types.</a:t>
            </a:r>
            <a:endParaRPr/>
          </a:p>
          <a:p>
            <a:pPr indent="-457200" lvl="3" marL="1371600" marR="0" rtl="0" algn="just">
              <a:spcBef>
                <a:spcPts val="0"/>
              </a:spcBef>
              <a:spcAft>
                <a:spcPts val="0"/>
              </a:spcAft>
              <a:buNone/>
            </a:pPr>
            <a:r>
              <a:t/>
            </a:r>
            <a:endParaRPr b="0" i="0" sz="1600" u="none" cap="none" strike="noStrike">
              <a:solidFill>
                <a:srgbClr val="0A1F61"/>
              </a:solidFill>
              <a:latin typeface="Tajawal ExtraBold"/>
              <a:ea typeface="Tajawal ExtraBold"/>
              <a:cs typeface="Tajawal ExtraBold"/>
              <a:sym typeface="Tajawal ExtraBold"/>
            </a:endParaRPr>
          </a:p>
          <a:p>
            <a:pPr indent="-457200" lvl="3" marL="1371600" marR="0" rtl="0" algn="just">
              <a:spcBef>
                <a:spcPts val="0"/>
              </a:spcBef>
              <a:spcAft>
                <a:spcPts val="0"/>
              </a:spcAft>
              <a:buNone/>
            </a:pPr>
            <a:r>
              <a:rPr b="1" i="0" lang="en-US" sz="2800" u="none" cap="none" strike="noStrike">
                <a:solidFill>
                  <a:srgbClr val="0A1F61"/>
                </a:solidFill>
                <a:latin typeface="Tajawal ExtraBold"/>
                <a:ea typeface="Tajawal ExtraBold"/>
                <a:cs typeface="Tajawal ExtraBold"/>
                <a:sym typeface="Tajawal ExtraBold"/>
              </a:rPr>
              <a:t>Delay: </a:t>
            </a:r>
            <a:r>
              <a:rPr b="0" i="0" lang="en-US" sz="2800" u="none" cap="none" strike="noStrike">
                <a:solidFill>
                  <a:srgbClr val="0A1F61"/>
                </a:solidFill>
                <a:latin typeface="Tajawal ExtraBold"/>
                <a:ea typeface="Tajawal ExtraBold"/>
                <a:cs typeface="Tajawal ExtraBold"/>
                <a:sym typeface="Tajawal ExtraBold"/>
              </a:rPr>
              <a:t>The time it takes for a packet to go from its source to its end destination. This can often be affected by queuing delay, which occurs during times of congestion and a packet waits in a queue before being  transmitted. </a:t>
            </a:r>
            <a:r>
              <a:rPr b="0" i="1" lang="en-US" sz="2800" u="none" cap="none" strike="noStrike">
                <a:solidFill>
                  <a:srgbClr val="0A1F61"/>
                </a:solidFill>
                <a:latin typeface="Tajawal ExtraBold"/>
                <a:ea typeface="Tajawal ExtraBold"/>
                <a:cs typeface="Tajawal ExtraBold"/>
                <a:sym typeface="Tajawal ExtraBold"/>
              </a:rPr>
              <a:t>QoS enables organizations to avoid this by creating a priority queue for certain types of traffic.</a:t>
            </a:r>
            <a:endParaRPr b="0" i="1" sz="2800" u="none" cap="none" strike="noStrike">
              <a:solidFill>
                <a:srgbClr val="0A1F61"/>
              </a:solidFill>
              <a:latin typeface="Tajawal ExtraBold"/>
              <a:ea typeface="Tajawal ExtraBold"/>
              <a:cs typeface="Tajawal ExtraBold"/>
              <a:sym typeface="Tajawal ExtraBold"/>
            </a:endParaRPr>
          </a:p>
        </p:txBody>
      </p:sp>
      <p:pic>
        <p:nvPicPr>
          <p:cNvPr id="293" name="Google Shape;293;p10"/>
          <p:cNvPicPr preferRelativeResize="0"/>
          <p:nvPr/>
        </p:nvPicPr>
        <p:blipFill rotWithShape="1">
          <a:blip r:embed="rId7">
            <a:alphaModFix/>
          </a:blip>
          <a:srcRect b="0" l="0" r="0" t="0"/>
          <a:stretch/>
        </p:blipFill>
        <p:spPr>
          <a:xfrm>
            <a:off x="238650" y="2851368"/>
            <a:ext cx="1300356" cy="1010978"/>
          </a:xfrm>
          <a:prstGeom prst="rect">
            <a:avLst/>
          </a:prstGeom>
          <a:noFill/>
          <a:ln>
            <a:noFill/>
          </a:ln>
        </p:spPr>
      </p:pic>
      <p:pic>
        <p:nvPicPr>
          <p:cNvPr id="294" name="Google Shape;294;p10"/>
          <p:cNvPicPr preferRelativeResize="0"/>
          <p:nvPr/>
        </p:nvPicPr>
        <p:blipFill rotWithShape="1">
          <a:blip r:embed="rId8">
            <a:alphaModFix/>
          </a:blip>
          <a:srcRect b="0" l="0" r="0" t="0"/>
          <a:stretch/>
        </p:blipFill>
        <p:spPr>
          <a:xfrm>
            <a:off x="245744" y="4325257"/>
            <a:ext cx="1301888" cy="100267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8" name="Shape 298"/>
        <p:cNvGrpSpPr/>
        <p:nvPr/>
      </p:nvGrpSpPr>
      <p:grpSpPr>
        <a:xfrm>
          <a:off x="0" y="0"/>
          <a:ext cx="0" cy="0"/>
          <a:chOff x="0" y="0"/>
          <a:chExt cx="0" cy="0"/>
        </a:xfrm>
      </p:grpSpPr>
      <p:pic>
        <p:nvPicPr>
          <p:cNvPr id="299" name="Google Shape;299;p11"/>
          <p:cNvPicPr preferRelativeResize="0"/>
          <p:nvPr/>
        </p:nvPicPr>
        <p:blipFill rotWithShape="1">
          <a:blip r:embed="rId3">
            <a:alphaModFix/>
          </a:blip>
          <a:srcRect b="0" l="0" r="0" t="0"/>
          <a:stretch/>
        </p:blipFill>
        <p:spPr>
          <a:xfrm>
            <a:off x="10317864" y="288785"/>
            <a:ext cx="1222425" cy="1096206"/>
          </a:xfrm>
          <a:prstGeom prst="rect">
            <a:avLst/>
          </a:prstGeom>
          <a:noFill/>
          <a:ln>
            <a:noFill/>
          </a:ln>
        </p:spPr>
      </p:pic>
      <p:pic>
        <p:nvPicPr>
          <p:cNvPr id="300" name="Google Shape;300;p11"/>
          <p:cNvPicPr preferRelativeResize="0"/>
          <p:nvPr/>
        </p:nvPicPr>
        <p:blipFill rotWithShape="1">
          <a:blip r:embed="rId4">
            <a:alphaModFix/>
          </a:blip>
          <a:srcRect b="0" l="0" r="0" t="0"/>
          <a:stretch/>
        </p:blipFill>
        <p:spPr>
          <a:xfrm>
            <a:off x="2302650" y="6400347"/>
            <a:ext cx="9902229" cy="204838"/>
          </a:xfrm>
          <a:prstGeom prst="rect">
            <a:avLst/>
          </a:prstGeom>
          <a:noFill/>
          <a:ln>
            <a:noFill/>
          </a:ln>
        </p:spPr>
      </p:pic>
      <p:pic>
        <p:nvPicPr>
          <p:cNvPr id="301" name="Google Shape;301;p11"/>
          <p:cNvPicPr preferRelativeResize="0"/>
          <p:nvPr/>
        </p:nvPicPr>
        <p:blipFill rotWithShape="1">
          <a:blip r:embed="rId5">
            <a:alphaModFix/>
          </a:blip>
          <a:srcRect b="0" l="0" r="0" t="0"/>
          <a:stretch/>
        </p:blipFill>
        <p:spPr>
          <a:xfrm>
            <a:off x="0" y="2204822"/>
            <a:ext cx="238650" cy="2709534"/>
          </a:xfrm>
          <a:prstGeom prst="rect">
            <a:avLst/>
          </a:prstGeom>
          <a:noFill/>
          <a:ln>
            <a:noFill/>
          </a:ln>
        </p:spPr>
      </p:pic>
      <p:pic>
        <p:nvPicPr>
          <p:cNvPr id="302" name="Google Shape;302;p11"/>
          <p:cNvPicPr preferRelativeResize="0"/>
          <p:nvPr/>
        </p:nvPicPr>
        <p:blipFill rotWithShape="1">
          <a:blip r:embed="rId5">
            <a:alphaModFix/>
          </a:blip>
          <a:srcRect b="0" l="0" r="0" t="0"/>
          <a:stretch/>
        </p:blipFill>
        <p:spPr>
          <a:xfrm>
            <a:off x="11966229" y="2204822"/>
            <a:ext cx="238650" cy="2709534"/>
          </a:xfrm>
          <a:prstGeom prst="rect">
            <a:avLst/>
          </a:prstGeom>
          <a:noFill/>
          <a:ln>
            <a:noFill/>
          </a:ln>
        </p:spPr>
      </p:pic>
      <p:pic>
        <p:nvPicPr>
          <p:cNvPr id="303" name="Google Shape;303;p11"/>
          <p:cNvPicPr preferRelativeResize="0"/>
          <p:nvPr/>
        </p:nvPicPr>
        <p:blipFill rotWithShape="1">
          <a:blip r:embed="rId6">
            <a:alphaModFix/>
          </a:blip>
          <a:srcRect b="0" l="0" r="0" t="0"/>
          <a:stretch/>
        </p:blipFill>
        <p:spPr>
          <a:xfrm>
            <a:off x="-12879" y="0"/>
            <a:ext cx="9533101" cy="1610200"/>
          </a:xfrm>
          <a:prstGeom prst="rect">
            <a:avLst/>
          </a:prstGeom>
          <a:noFill/>
          <a:ln>
            <a:noFill/>
          </a:ln>
        </p:spPr>
      </p:pic>
      <p:sp>
        <p:nvSpPr>
          <p:cNvPr id="304" name="Google Shape;304;p11"/>
          <p:cNvSpPr txBox="1"/>
          <p:nvPr/>
        </p:nvSpPr>
        <p:spPr>
          <a:xfrm>
            <a:off x="2302650" y="584433"/>
            <a:ext cx="6188823" cy="646331"/>
          </a:xfrm>
          <a:prstGeom prst="rect">
            <a:avLst/>
          </a:prstGeom>
          <a:noFill/>
          <a:ln>
            <a:noFill/>
          </a:ln>
        </p:spPr>
        <p:txBody>
          <a:bodyPr anchorCtr="0" anchor="t" bIns="45700" lIns="91425" spcFirstLastPara="1" rIns="91425" wrap="square" tIns="45700">
            <a:spAutoFit/>
          </a:bodyPr>
          <a:lstStyle/>
          <a:p>
            <a:pPr indent="0" lvl="3" marL="0" marR="0" rtl="0" algn="ctr">
              <a:spcBef>
                <a:spcPts val="0"/>
              </a:spcBef>
              <a:spcAft>
                <a:spcPts val="0"/>
              </a:spcAft>
              <a:buNone/>
            </a:pPr>
            <a:r>
              <a:rPr b="0" i="0" lang="en-US" sz="3600" u="none" cap="none" strike="noStrike">
                <a:solidFill>
                  <a:schemeClr val="lt1"/>
                </a:solidFill>
                <a:latin typeface="Tajawal Medium"/>
                <a:ea typeface="Tajawal Medium"/>
                <a:cs typeface="Tajawal Medium"/>
                <a:sym typeface="Tajawal Medium"/>
              </a:rPr>
              <a:t>Types of Network Traffic</a:t>
            </a:r>
            <a:endParaRPr b="0" i="0" sz="3600" u="none" cap="none" strike="noStrike">
              <a:solidFill>
                <a:schemeClr val="lt1"/>
              </a:solidFill>
              <a:latin typeface="Tajawal Medium"/>
              <a:ea typeface="Tajawal Medium"/>
              <a:cs typeface="Tajawal Medium"/>
              <a:sym typeface="Tajawal Medium"/>
            </a:endParaRPr>
          </a:p>
        </p:txBody>
      </p:sp>
      <p:sp>
        <p:nvSpPr>
          <p:cNvPr id="305" name="Google Shape;305;p11"/>
          <p:cNvSpPr txBox="1"/>
          <p:nvPr/>
        </p:nvSpPr>
        <p:spPr>
          <a:xfrm>
            <a:off x="387430" y="236724"/>
            <a:ext cx="1300356"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3</a:t>
            </a:r>
            <a:endParaRPr sz="3600">
              <a:solidFill>
                <a:schemeClr val="lt1"/>
              </a:solidFill>
              <a:latin typeface="Tajawal Medium"/>
              <a:ea typeface="Tajawal Medium"/>
              <a:cs typeface="Tajawal Medium"/>
              <a:sym typeface="Tajawal Medium"/>
            </a:endParaRPr>
          </a:p>
        </p:txBody>
      </p:sp>
      <p:sp>
        <p:nvSpPr>
          <p:cNvPr id="306" name="Google Shape;306;p11"/>
          <p:cNvSpPr txBox="1"/>
          <p:nvPr>
            <p:ph idx="12" type="sldNum"/>
          </p:nvPr>
        </p:nvSpPr>
        <p:spPr>
          <a:xfrm>
            <a:off x="9123413" y="6513906"/>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307" name="Google Shape;307;p11"/>
          <p:cNvSpPr/>
          <p:nvPr/>
        </p:nvSpPr>
        <p:spPr>
          <a:xfrm>
            <a:off x="540913" y="1938355"/>
            <a:ext cx="11243256" cy="3970318"/>
          </a:xfrm>
          <a:prstGeom prst="rect">
            <a:avLst/>
          </a:prstGeom>
          <a:noFill/>
          <a:ln>
            <a:noFill/>
          </a:ln>
        </p:spPr>
        <p:txBody>
          <a:bodyPr anchorCtr="0" anchor="t" bIns="45700" lIns="91425" spcFirstLastPara="1" rIns="91425" wrap="square" tIns="45700">
            <a:spAutoFit/>
          </a:bodyPr>
          <a:lstStyle/>
          <a:p>
            <a:pPr indent="-457200" lvl="3" marL="1371600" marR="0" rtl="0" algn="just">
              <a:spcBef>
                <a:spcPts val="0"/>
              </a:spcBef>
              <a:spcAft>
                <a:spcPts val="0"/>
              </a:spcAft>
              <a:buNone/>
            </a:pPr>
            <a:r>
              <a:rPr b="1" i="0" lang="en-US" sz="2800" u="none" cap="none" strike="noStrike">
                <a:solidFill>
                  <a:srgbClr val="0A1F61"/>
                </a:solidFill>
                <a:latin typeface="Tajawal ExtraBold"/>
                <a:ea typeface="Tajawal ExtraBold"/>
                <a:cs typeface="Tajawal ExtraBold"/>
                <a:sym typeface="Tajawal ExtraBold"/>
              </a:rPr>
              <a:t>Loss: </a:t>
            </a:r>
            <a:r>
              <a:rPr b="0" i="0" lang="en-US" sz="2800" u="none" cap="none" strike="noStrike">
                <a:solidFill>
                  <a:srgbClr val="0A1F61"/>
                </a:solidFill>
                <a:latin typeface="Tajawal ExtraBold"/>
                <a:ea typeface="Tajawal ExtraBold"/>
                <a:cs typeface="Tajawal ExtraBold"/>
                <a:sym typeface="Tajawal ExtraBold"/>
              </a:rPr>
              <a:t>The amount of data lost as a result of packet loss, which typically occurs due to network congestion. </a:t>
            </a:r>
            <a:r>
              <a:rPr b="0" i="1" lang="en-US" sz="2800" u="none" cap="none" strike="noStrike">
                <a:solidFill>
                  <a:srgbClr val="0A1F61"/>
                </a:solidFill>
                <a:latin typeface="Tajawal ExtraBold"/>
                <a:ea typeface="Tajawal ExtraBold"/>
                <a:cs typeface="Tajawal ExtraBold"/>
                <a:sym typeface="Tajawal ExtraBold"/>
              </a:rPr>
              <a:t>QoS enables organizations to decide which packets to drop in this event.</a:t>
            </a:r>
            <a:endParaRPr/>
          </a:p>
          <a:p>
            <a:pPr indent="-457200" lvl="3" marL="1371600" marR="0" rtl="0" algn="just">
              <a:spcBef>
                <a:spcPts val="0"/>
              </a:spcBef>
              <a:spcAft>
                <a:spcPts val="0"/>
              </a:spcAft>
              <a:buNone/>
            </a:pPr>
            <a:r>
              <a:t/>
            </a:r>
            <a:endParaRPr b="0" i="1" sz="2800" u="none" cap="none" strike="noStrike">
              <a:solidFill>
                <a:srgbClr val="0A1F61"/>
              </a:solidFill>
              <a:latin typeface="Tajawal ExtraBold"/>
              <a:ea typeface="Tajawal ExtraBold"/>
              <a:cs typeface="Tajawal ExtraBold"/>
              <a:sym typeface="Tajawal ExtraBold"/>
            </a:endParaRPr>
          </a:p>
          <a:p>
            <a:pPr indent="-457200" lvl="3" marL="1371600" marR="0" rtl="0" algn="just">
              <a:spcBef>
                <a:spcPts val="0"/>
              </a:spcBef>
              <a:spcAft>
                <a:spcPts val="0"/>
              </a:spcAft>
              <a:buNone/>
            </a:pPr>
            <a:r>
              <a:rPr b="1" i="0" lang="en-US" sz="2800" u="none" cap="none" strike="noStrike">
                <a:solidFill>
                  <a:srgbClr val="0A1F61"/>
                </a:solidFill>
                <a:latin typeface="Tajawal ExtraBold"/>
                <a:ea typeface="Tajawal ExtraBold"/>
                <a:cs typeface="Tajawal ExtraBold"/>
                <a:sym typeface="Tajawal ExtraBold"/>
              </a:rPr>
              <a:t>Jitter: </a:t>
            </a:r>
            <a:r>
              <a:rPr b="0" i="0" lang="en-US" sz="2800" u="none" cap="none" strike="noStrike">
                <a:solidFill>
                  <a:srgbClr val="0A1F61"/>
                </a:solidFill>
                <a:latin typeface="Tajawal ExtraBold"/>
                <a:ea typeface="Tajawal ExtraBold"/>
                <a:cs typeface="Tajawal ExtraBold"/>
                <a:sym typeface="Tajawal ExtraBold"/>
              </a:rPr>
              <a:t>The irregular speed of packets on a network as a result of congestion, which can result in packets arriving late and out of sequence. This can cause distortion or gaps in audio and video being delivered.</a:t>
            </a:r>
            <a:endParaRPr/>
          </a:p>
          <a:p>
            <a:pPr indent="-457200" lvl="3" marL="1371600" marR="0" rtl="0" algn="just">
              <a:spcBef>
                <a:spcPts val="0"/>
              </a:spcBef>
              <a:spcAft>
                <a:spcPts val="0"/>
              </a:spcAft>
              <a:buNone/>
            </a:pPr>
            <a:r>
              <a:t/>
            </a:r>
            <a:endParaRPr b="0" i="0" sz="2800" u="none" cap="none" strike="noStrike">
              <a:solidFill>
                <a:srgbClr val="0A1F61"/>
              </a:solidFill>
              <a:latin typeface="Tajawal ExtraBold"/>
              <a:ea typeface="Tajawal ExtraBold"/>
              <a:cs typeface="Tajawal ExtraBold"/>
              <a:sym typeface="Tajawal ExtraBold"/>
            </a:endParaRPr>
          </a:p>
          <a:p>
            <a:pPr indent="0" lvl="0" marL="0" marR="0" rtl="0" algn="just">
              <a:spcBef>
                <a:spcPts val="0"/>
              </a:spcBef>
              <a:spcAft>
                <a:spcPts val="0"/>
              </a:spcAft>
              <a:buNone/>
            </a:pPr>
            <a:r>
              <a:rPr b="1" lang="en-US" sz="2800">
                <a:solidFill>
                  <a:srgbClr val="FF0000"/>
                </a:solidFill>
                <a:latin typeface="Tajawal ExtraBold"/>
                <a:ea typeface="Tajawal ExtraBold"/>
                <a:cs typeface="Tajawal ExtraBold"/>
                <a:sym typeface="Tajawal ExtraBold"/>
              </a:rPr>
              <a:t>Reliability:</a:t>
            </a:r>
            <a:r>
              <a:rPr lang="en-US" sz="2800">
                <a:solidFill>
                  <a:srgbClr val="0A1F61"/>
                </a:solidFill>
                <a:latin typeface="Tajawal ExtraBold"/>
                <a:ea typeface="Tajawal ExtraBold"/>
                <a:cs typeface="Tajawal ExtraBold"/>
                <a:sym typeface="Tajawal ExtraBold"/>
              </a:rPr>
              <a:t> leak of reliability means losing a packet or acknowledgement , which mean entails  	retransmission. Different application programs need different levels of reliability.   </a:t>
            </a:r>
            <a:endParaRPr sz="2800">
              <a:solidFill>
                <a:srgbClr val="0A1F61"/>
              </a:solidFill>
              <a:latin typeface="Tajawal ExtraBold"/>
              <a:ea typeface="Tajawal ExtraBold"/>
              <a:cs typeface="Tajawal ExtraBold"/>
              <a:sym typeface="Tajawal ExtraBold"/>
            </a:endParaRPr>
          </a:p>
        </p:txBody>
      </p:sp>
      <p:pic>
        <p:nvPicPr>
          <p:cNvPr id="308" name="Google Shape;308;p11"/>
          <p:cNvPicPr preferRelativeResize="0"/>
          <p:nvPr/>
        </p:nvPicPr>
        <p:blipFill rotWithShape="1">
          <a:blip r:embed="rId7">
            <a:alphaModFix/>
          </a:blip>
          <a:srcRect b="0" l="0" r="0" t="0"/>
          <a:stretch/>
        </p:blipFill>
        <p:spPr>
          <a:xfrm>
            <a:off x="238650" y="1938355"/>
            <a:ext cx="1233478" cy="949988"/>
          </a:xfrm>
          <a:prstGeom prst="rect">
            <a:avLst/>
          </a:prstGeom>
          <a:noFill/>
          <a:ln>
            <a:noFill/>
          </a:ln>
        </p:spPr>
      </p:pic>
      <p:pic>
        <p:nvPicPr>
          <p:cNvPr id="309" name="Google Shape;309;p11"/>
          <p:cNvPicPr preferRelativeResize="0"/>
          <p:nvPr/>
        </p:nvPicPr>
        <p:blipFill rotWithShape="1">
          <a:blip r:embed="rId8">
            <a:alphaModFix/>
          </a:blip>
          <a:srcRect b="0" l="0" r="0" t="0"/>
          <a:stretch/>
        </p:blipFill>
        <p:spPr>
          <a:xfrm>
            <a:off x="238650" y="3277182"/>
            <a:ext cx="1242199" cy="1004531"/>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3" name="Shape 313"/>
        <p:cNvGrpSpPr/>
        <p:nvPr/>
      </p:nvGrpSpPr>
      <p:grpSpPr>
        <a:xfrm>
          <a:off x="0" y="0"/>
          <a:ext cx="0" cy="0"/>
          <a:chOff x="0" y="0"/>
          <a:chExt cx="0" cy="0"/>
        </a:xfrm>
      </p:grpSpPr>
      <p:pic>
        <p:nvPicPr>
          <p:cNvPr id="314" name="Google Shape;314;p12"/>
          <p:cNvPicPr preferRelativeResize="0"/>
          <p:nvPr/>
        </p:nvPicPr>
        <p:blipFill rotWithShape="1">
          <a:blip r:embed="rId3">
            <a:alphaModFix/>
          </a:blip>
          <a:srcRect b="0" l="0" r="0" t="0"/>
          <a:stretch/>
        </p:blipFill>
        <p:spPr>
          <a:xfrm>
            <a:off x="10354926" y="346841"/>
            <a:ext cx="1222425" cy="1096206"/>
          </a:xfrm>
          <a:prstGeom prst="rect">
            <a:avLst/>
          </a:prstGeom>
          <a:noFill/>
          <a:ln>
            <a:noFill/>
          </a:ln>
        </p:spPr>
      </p:pic>
      <p:pic>
        <p:nvPicPr>
          <p:cNvPr id="315" name="Google Shape;315;p12"/>
          <p:cNvPicPr preferRelativeResize="0"/>
          <p:nvPr/>
        </p:nvPicPr>
        <p:blipFill rotWithShape="1">
          <a:blip r:embed="rId4">
            <a:alphaModFix/>
          </a:blip>
          <a:srcRect b="0" l="0" r="0" t="0"/>
          <a:stretch/>
        </p:blipFill>
        <p:spPr>
          <a:xfrm>
            <a:off x="2302650" y="6400347"/>
            <a:ext cx="9902229" cy="204838"/>
          </a:xfrm>
          <a:prstGeom prst="rect">
            <a:avLst/>
          </a:prstGeom>
          <a:noFill/>
          <a:ln>
            <a:noFill/>
          </a:ln>
        </p:spPr>
      </p:pic>
      <p:pic>
        <p:nvPicPr>
          <p:cNvPr id="316" name="Google Shape;316;p12"/>
          <p:cNvPicPr preferRelativeResize="0"/>
          <p:nvPr/>
        </p:nvPicPr>
        <p:blipFill rotWithShape="1">
          <a:blip r:embed="rId5">
            <a:alphaModFix/>
          </a:blip>
          <a:srcRect b="0" l="0" r="0" t="0"/>
          <a:stretch/>
        </p:blipFill>
        <p:spPr>
          <a:xfrm>
            <a:off x="0" y="2204822"/>
            <a:ext cx="238650" cy="2709534"/>
          </a:xfrm>
          <a:prstGeom prst="rect">
            <a:avLst/>
          </a:prstGeom>
          <a:noFill/>
          <a:ln>
            <a:noFill/>
          </a:ln>
        </p:spPr>
      </p:pic>
      <p:pic>
        <p:nvPicPr>
          <p:cNvPr id="317" name="Google Shape;317;p12"/>
          <p:cNvPicPr preferRelativeResize="0"/>
          <p:nvPr/>
        </p:nvPicPr>
        <p:blipFill rotWithShape="1">
          <a:blip r:embed="rId5">
            <a:alphaModFix/>
          </a:blip>
          <a:srcRect b="0" l="0" r="0" t="0"/>
          <a:stretch/>
        </p:blipFill>
        <p:spPr>
          <a:xfrm>
            <a:off x="11966229" y="2204822"/>
            <a:ext cx="238650" cy="2709534"/>
          </a:xfrm>
          <a:prstGeom prst="rect">
            <a:avLst/>
          </a:prstGeom>
          <a:noFill/>
          <a:ln>
            <a:noFill/>
          </a:ln>
        </p:spPr>
      </p:pic>
      <p:pic>
        <p:nvPicPr>
          <p:cNvPr id="318" name="Google Shape;318;p12"/>
          <p:cNvPicPr preferRelativeResize="0"/>
          <p:nvPr/>
        </p:nvPicPr>
        <p:blipFill rotWithShape="1">
          <a:blip r:embed="rId6">
            <a:alphaModFix/>
          </a:blip>
          <a:srcRect b="0" l="0" r="0" t="0"/>
          <a:stretch/>
        </p:blipFill>
        <p:spPr>
          <a:xfrm>
            <a:off x="-12879" y="0"/>
            <a:ext cx="9533101" cy="1610200"/>
          </a:xfrm>
          <a:prstGeom prst="rect">
            <a:avLst/>
          </a:prstGeom>
          <a:noFill/>
          <a:ln>
            <a:noFill/>
          </a:ln>
        </p:spPr>
      </p:pic>
      <p:sp>
        <p:nvSpPr>
          <p:cNvPr id="319" name="Google Shape;319;p12"/>
          <p:cNvSpPr txBox="1"/>
          <p:nvPr/>
        </p:nvSpPr>
        <p:spPr>
          <a:xfrm>
            <a:off x="2215565" y="541001"/>
            <a:ext cx="6797807" cy="707886"/>
          </a:xfrm>
          <a:prstGeom prst="rect">
            <a:avLst/>
          </a:prstGeom>
          <a:noFill/>
          <a:ln>
            <a:noFill/>
          </a:ln>
        </p:spPr>
        <p:txBody>
          <a:bodyPr anchorCtr="0" anchor="t" bIns="45700" lIns="91425" spcFirstLastPara="1" rIns="91425" wrap="square" tIns="45700">
            <a:spAutoFit/>
          </a:bodyPr>
          <a:lstStyle/>
          <a:p>
            <a:pPr indent="0" lvl="3" marL="0" marR="0" rtl="0" algn="ctr">
              <a:spcBef>
                <a:spcPts val="0"/>
              </a:spcBef>
              <a:spcAft>
                <a:spcPts val="0"/>
              </a:spcAft>
              <a:buNone/>
            </a:pPr>
            <a:r>
              <a:rPr b="0" i="0" lang="en-US" sz="4000" u="none" cap="none" strike="noStrike">
                <a:solidFill>
                  <a:schemeClr val="lt1"/>
                </a:solidFill>
                <a:latin typeface="Tajawal Medium"/>
                <a:ea typeface="Tajawal Medium"/>
                <a:cs typeface="Tajawal Medium"/>
                <a:sym typeface="Tajawal Medium"/>
              </a:rPr>
              <a:t>Flow classes (examples)</a:t>
            </a:r>
            <a:endParaRPr b="0" i="0" sz="4000" u="none" cap="none" strike="noStrike">
              <a:solidFill>
                <a:schemeClr val="lt1"/>
              </a:solidFill>
              <a:latin typeface="Tajawal Medium"/>
              <a:ea typeface="Tajawal Medium"/>
              <a:cs typeface="Tajawal Medium"/>
              <a:sym typeface="Tajawal Medium"/>
            </a:endParaRPr>
          </a:p>
        </p:txBody>
      </p:sp>
      <p:sp>
        <p:nvSpPr>
          <p:cNvPr id="320" name="Google Shape;320;p12"/>
          <p:cNvSpPr txBox="1"/>
          <p:nvPr/>
        </p:nvSpPr>
        <p:spPr>
          <a:xfrm>
            <a:off x="387430" y="236724"/>
            <a:ext cx="1300356"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3</a:t>
            </a:r>
            <a:endParaRPr sz="3600">
              <a:solidFill>
                <a:schemeClr val="lt1"/>
              </a:solidFill>
              <a:latin typeface="Tajawal Medium"/>
              <a:ea typeface="Tajawal Medium"/>
              <a:cs typeface="Tajawal Medium"/>
              <a:sym typeface="Tajawal Medium"/>
            </a:endParaRPr>
          </a:p>
        </p:txBody>
      </p:sp>
      <p:sp>
        <p:nvSpPr>
          <p:cNvPr id="321" name="Google Shape;321;p12"/>
          <p:cNvSpPr txBox="1"/>
          <p:nvPr>
            <p:ph idx="12" type="sldNum"/>
          </p:nvPr>
        </p:nvSpPr>
        <p:spPr>
          <a:xfrm>
            <a:off x="9123413" y="6513906"/>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graphicFrame>
        <p:nvGraphicFramePr>
          <p:cNvPr id="322" name="Google Shape;322;p12"/>
          <p:cNvGraphicFramePr/>
          <p:nvPr/>
        </p:nvGraphicFramePr>
        <p:xfrm>
          <a:off x="531981" y="1826564"/>
          <a:ext cx="3000000" cy="3000000"/>
        </p:xfrm>
        <a:graphic>
          <a:graphicData uri="http://schemas.openxmlformats.org/drawingml/2006/table">
            <a:tbl>
              <a:tblPr>
                <a:noFill/>
                <a:tableStyleId>{AE847A62-D864-4F91-AA64-D463D9E2B7C8}</a:tableStyleId>
              </a:tblPr>
              <a:tblGrid>
                <a:gridCol w="6081475"/>
                <a:gridCol w="4963875"/>
              </a:tblGrid>
              <a:tr h="228600">
                <a:tc>
                  <a:txBody>
                    <a:bodyPr/>
                    <a:lstStyle/>
                    <a:p>
                      <a:pPr indent="0" lvl="0" marL="0" marR="0" rtl="0" algn="ctr">
                        <a:spcBef>
                          <a:spcPts val="0"/>
                        </a:spcBef>
                        <a:spcAft>
                          <a:spcPts val="0"/>
                        </a:spcAft>
                        <a:buNone/>
                      </a:pPr>
                      <a:r>
                        <a:rPr lang="en-US" sz="1800" u="none" cap="none" strike="noStrike"/>
                        <a:t>ATM Forum Traffic Management 4.0 ATM Service Category</a:t>
                      </a:r>
                      <a:endParaRPr/>
                    </a:p>
                  </a:txBody>
                  <a:tcPr marT="45725" marB="45725" marR="91450" marL="91450"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EAECF0"/>
                    </a:solidFill>
                  </a:tcPr>
                </a:tc>
                <a:tc>
                  <a:txBody>
                    <a:bodyPr/>
                    <a:lstStyle/>
                    <a:p>
                      <a:pPr indent="0" lvl="0" marL="0" marR="0" rtl="0" algn="ctr">
                        <a:spcBef>
                          <a:spcPts val="0"/>
                        </a:spcBef>
                        <a:spcAft>
                          <a:spcPts val="0"/>
                        </a:spcAft>
                        <a:buNone/>
                      </a:pPr>
                      <a:r>
                        <a:rPr lang="en-US" sz="1800" u="none" cap="none" strike="noStrike"/>
                        <a:t>Typical Use</a:t>
                      </a:r>
                      <a:endParaRPr/>
                    </a:p>
                  </a:txBody>
                  <a:tcPr marT="45725" marB="45725" marR="91450" marL="91450"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EAECF0"/>
                    </a:solidFill>
                  </a:tcPr>
                </a:tc>
              </a:tr>
              <a:tr h="228600">
                <a:tc>
                  <a:txBody>
                    <a:bodyPr/>
                    <a:lstStyle/>
                    <a:p>
                      <a:pPr indent="0" lvl="0" marL="0" marR="0" rtl="0" algn="l">
                        <a:spcBef>
                          <a:spcPts val="0"/>
                        </a:spcBef>
                        <a:spcAft>
                          <a:spcPts val="0"/>
                        </a:spcAft>
                        <a:buNone/>
                      </a:pPr>
                      <a:r>
                        <a:rPr b="1" lang="en-US" sz="1800" u="none" cap="none" strike="noStrike">
                          <a:solidFill>
                            <a:srgbClr val="FF0000"/>
                          </a:solidFill>
                        </a:rPr>
                        <a:t>Constant Bit Rate (CBR)</a:t>
                      </a:r>
                      <a:endParaRPr/>
                    </a:p>
                  </a:txBody>
                  <a:tcPr marT="45725" marB="45725" marR="91450" marL="91450"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F8F9FA"/>
                    </a:solidFill>
                  </a:tcPr>
                </a:tc>
                <a:tc>
                  <a:txBody>
                    <a:bodyPr/>
                    <a:lstStyle/>
                    <a:p>
                      <a:pPr indent="0" lvl="0" marL="0" marR="0" rtl="0" algn="just">
                        <a:spcBef>
                          <a:spcPts val="0"/>
                        </a:spcBef>
                        <a:spcAft>
                          <a:spcPts val="0"/>
                        </a:spcAft>
                        <a:buNone/>
                      </a:pPr>
                      <a:r>
                        <a:rPr b="1" lang="en-US" sz="1800">
                          <a:solidFill>
                            <a:srgbClr val="FF0000"/>
                          </a:solidFill>
                        </a:rPr>
                        <a:t>Real-time, QoS guarantees, </a:t>
                      </a:r>
                      <a:r>
                        <a:rPr b="0" i="0" lang="en-US" sz="1800">
                          <a:solidFill>
                            <a:schemeClr val="dk1"/>
                          </a:solidFill>
                          <a:latin typeface="Calibri"/>
                          <a:ea typeface="Calibri"/>
                          <a:cs typeface="Calibri"/>
                          <a:sym typeface="Calibri"/>
                        </a:rPr>
                        <a:t>uncompressed video and audio</a:t>
                      </a:r>
                      <a:endParaRPr b="1" sz="1800">
                        <a:solidFill>
                          <a:srgbClr val="FF0000"/>
                        </a:solidFill>
                      </a:endParaRPr>
                    </a:p>
                  </a:txBody>
                  <a:tcPr marT="45725" marB="45725" marR="91450" marL="91450"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F8F9FA"/>
                    </a:solidFill>
                  </a:tcPr>
                </a:tc>
              </a:tr>
              <a:tr h="228600">
                <a:tc>
                  <a:txBody>
                    <a:bodyPr/>
                    <a:lstStyle/>
                    <a:p>
                      <a:pPr indent="0" lvl="0" marL="0" marR="0" rtl="0" algn="l">
                        <a:spcBef>
                          <a:spcPts val="0"/>
                        </a:spcBef>
                        <a:spcAft>
                          <a:spcPts val="0"/>
                        </a:spcAft>
                        <a:buNone/>
                      </a:pPr>
                      <a:r>
                        <a:rPr lang="en-US" sz="1800"/>
                        <a:t>Real-Time Variable Bit Rate (rt-VBR)</a:t>
                      </a:r>
                      <a:endParaRPr/>
                    </a:p>
                  </a:txBody>
                  <a:tcPr marT="45725" marB="45725" marR="91450" marL="91450"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F8F9FA"/>
                    </a:solidFill>
                  </a:tcPr>
                </a:tc>
                <a:tc>
                  <a:txBody>
                    <a:bodyPr/>
                    <a:lstStyle/>
                    <a:p>
                      <a:pPr indent="0" lvl="0" marL="0" marR="0" rtl="0" algn="just">
                        <a:spcBef>
                          <a:spcPts val="0"/>
                        </a:spcBef>
                        <a:spcAft>
                          <a:spcPts val="0"/>
                        </a:spcAft>
                        <a:buNone/>
                      </a:pPr>
                      <a:r>
                        <a:rPr b="0" i="0" lang="en-US" sz="1800">
                          <a:solidFill>
                            <a:schemeClr val="dk1"/>
                          </a:solidFill>
                          <a:latin typeface="Calibri"/>
                          <a:ea typeface="Calibri"/>
                          <a:cs typeface="Calibri"/>
                          <a:sym typeface="Calibri"/>
                        </a:rPr>
                        <a:t>Tight limit on delay i.e. used for time sensitive applications</a:t>
                      </a:r>
                      <a:r>
                        <a:rPr lang="en-US" sz="1800"/>
                        <a:t>, real time, </a:t>
                      </a:r>
                      <a:r>
                        <a:rPr b="0" i="0" lang="en-US" sz="1800">
                          <a:solidFill>
                            <a:schemeClr val="dk1"/>
                          </a:solidFill>
                          <a:latin typeface="Calibri"/>
                          <a:ea typeface="Calibri"/>
                          <a:cs typeface="Calibri"/>
                          <a:sym typeface="Calibri"/>
                        </a:rPr>
                        <a:t>LIVE TV Transmission having video information</a:t>
                      </a:r>
                      <a:endParaRPr sz="1800"/>
                    </a:p>
                  </a:txBody>
                  <a:tcPr marT="45725" marB="45725" marR="91450" marL="91450"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F8F9FA"/>
                    </a:solidFill>
                  </a:tcPr>
                </a:tc>
              </a:tr>
              <a:tr h="228600">
                <a:tc>
                  <a:txBody>
                    <a:bodyPr/>
                    <a:lstStyle/>
                    <a:p>
                      <a:pPr indent="0" lvl="0" marL="0" marR="0" rtl="0" algn="l">
                        <a:spcBef>
                          <a:spcPts val="0"/>
                        </a:spcBef>
                        <a:spcAft>
                          <a:spcPts val="0"/>
                        </a:spcAft>
                        <a:buNone/>
                      </a:pPr>
                      <a:r>
                        <a:rPr lang="en-US" sz="1800"/>
                        <a:t>Non-Real-Time Variable Bit Rate (nrt-VBR)</a:t>
                      </a:r>
                      <a:endParaRPr/>
                    </a:p>
                  </a:txBody>
                  <a:tcPr marT="45725" marB="45725" marR="91450" marL="91450"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F8F9FA"/>
                    </a:solidFill>
                  </a:tcPr>
                </a:tc>
                <a:tc>
                  <a:txBody>
                    <a:bodyPr/>
                    <a:lstStyle/>
                    <a:p>
                      <a:pPr indent="0" lvl="0" marL="0" marR="0" rtl="0" algn="just">
                        <a:spcBef>
                          <a:spcPts val="0"/>
                        </a:spcBef>
                        <a:spcAft>
                          <a:spcPts val="0"/>
                        </a:spcAft>
                        <a:buNone/>
                      </a:pPr>
                      <a:r>
                        <a:rPr b="0" i="0" lang="en-US" sz="1800">
                          <a:solidFill>
                            <a:schemeClr val="dk1"/>
                          </a:solidFill>
                          <a:latin typeface="Calibri"/>
                          <a:ea typeface="Calibri"/>
                          <a:cs typeface="Calibri"/>
                          <a:sym typeface="Calibri"/>
                        </a:rPr>
                        <a:t>remote terminal access applications, Used for text/image transfer, messaging, retrieval and distribution applications</a:t>
                      </a:r>
                      <a:endParaRPr sz="1800"/>
                    </a:p>
                  </a:txBody>
                  <a:tcPr marT="45725" marB="45725" marR="91450" marL="91450"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F8F9FA"/>
                    </a:solidFill>
                  </a:tcPr>
                </a:tc>
              </a:tr>
              <a:tr h="228600">
                <a:tc>
                  <a:txBody>
                    <a:bodyPr/>
                    <a:lstStyle/>
                    <a:p>
                      <a:pPr indent="0" lvl="0" marL="0" marR="0" rtl="0" algn="l">
                        <a:spcBef>
                          <a:spcPts val="0"/>
                        </a:spcBef>
                        <a:spcAft>
                          <a:spcPts val="0"/>
                        </a:spcAft>
                        <a:buNone/>
                      </a:pPr>
                      <a:r>
                        <a:rPr lang="en-US" sz="1800"/>
                        <a:t>Available Bit Rate (ABR)</a:t>
                      </a:r>
                      <a:endParaRPr/>
                    </a:p>
                  </a:txBody>
                  <a:tcPr marT="45725" marB="45725" marR="91450" marL="91450"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F8F9FA"/>
                    </a:solidFill>
                  </a:tcPr>
                </a:tc>
                <a:tc>
                  <a:txBody>
                    <a:bodyPr/>
                    <a:lstStyle/>
                    <a:p>
                      <a:pPr indent="0" lvl="0" marL="0" marR="0" rtl="0" algn="just">
                        <a:spcBef>
                          <a:spcPts val="0"/>
                        </a:spcBef>
                        <a:spcAft>
                          <a:spcPts val="0"/>
                        </a:spcAft>
                        <a:buNone/>
                      </a:pPr>
                      <a:r>
                        <a:rPr lang="en-US" sz="1800"/>
                        <a:t>Resource exploitations, feedback control, </a:t>
                      </a:r>
                      <a:r>
                        <a:rPr b="0" i="0" lang="en-US" sz="1800">
                          <a:solidFill>
                            <a:schemeClr val="dk1"/>
                          </a:solidFill>
                          <a:latin typeface="Calibri"/>
                          <a:ea typeface="Calibri"/>
                          <a:cs typeface="Calibri"/>
                          <a:sym typeface="Calibri"/>
                        </a:rPr>
                        <a:t>LAN to LAN connection for information transfer</a:t>
                      </a:r>
                      <a:endParaRPr sz="1800"/>
                    </a:p>
                  </a:txBody>
                  <a:tcPr marT="45725" marB="45725" marR="91450" marL="91450"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F8F9FA"/>
                    </a:solidFill>
                  </a:tcPr>
                </a:tc>
              </a:tr>
              <a:tr h="228600">
                <a:tc>
                  <a:txBody>
                    <a:bodyPr/>
                    <a:lstStyle/>
                    <a:p>
                      <a:pPr indent="0" lvl="0" marL="0" marR="0" rtl="0" algn="l">
                        <a:spcBef>
                          <a:spcPts val="0"/>
                        </a:spcBef>
                        <a:spcAft>
                          <a:spcPts val="0"/>
                        </a:spcAft>
                        <a:buNone/>
                      </a:pPr>
                      <a:r>
                        <a:rPr lang="en-US" sz="1800"/>
                        <a:t>Unspecified Bit Rate (UBR)</a:t>
                      </a:r>
                      <a:endParaRPr/>
                    </a:p>
                  </a:txBody>
                  <a:tcPr marT="45725" marB="45725" marR="91450" marL="91450"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F8F9FA"/>
                    </a:solidFill>
                  </a:tcPr>
                </a:tc>
                <a:tc>
                  <a:txBody>
                    <a:bodyPr/>
                    <a:lstStyle/>
                    <a:p>
                      <a:pPr indent="0" lvl="0" marL="0" marR="0" rtl="0" algn="just">
                        <a:spcBef>
                          <a:spcPts val="0"/>
                        </a:spcBef>
                        <a:spcAft>
                          <a:spcPts val="0"/>
                        </a:spcAft>
                        <a:buNone/>
                      </a:pPr>
                      <a:r>
                        <a:rPr lang="en-US" sz="1800"/>
                        <a:t>Best effort, no guarantees</a:t>
                      </a:r>
                      <a:endParaRPr/>
                    </a:p>
                  </a:txBody>
                  <a:tcPr marT="45725" marB="45725" marR="91450" marL="91450"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F8F9FA"/>
                    </a:solidFill>
                  </a:tcPr>
                </a:tc>
              </a:tr>
              <a:tr h="228600">
                <a:tc>
                  <a:txBody>
                    <a:bodyPr/>
                    <a:lstStyle/>
                    <a:p>
                      <a:pPr indent="0" lvl="0" marL="0" marR="0" rtl="0" algn="l">
                        <a:spcBef>
                          <a:spcPts val="0"/>
                        </a:spcBef>
                        <a:spcAft>
                          <a:spcPts val="0"/>
                        </a:spcAft>
                        <a:buNone/>
                      </a:pPr>
                      <a:r>
                        <a:rPr lang="en-US" sz="1800"/>
                        <a:t>(No equivalent)</a:t>
                      </a:r>
                      <a:endParaRPr/>
                    </a:p>
                  </a:txBody>
                  <a:tcPr marT="45725" marB="45725" marR="91450" marL="91450"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F8F9FA"/>
                    </a:solidFill>
                  </a:tcPr>
                </a:tc>
                <a:tc>
                  <a:txBody>
                    <a:bodyPr/>
                    <a:lstStyle/>
                    <a:p>
                      <a:pPr indent="0" lvl="0" marL="0" marR="0" rtl="0" algn="just">
                        <a:spcBef>
                          <a:spcPts val="0"/>
                        </a:spcBef>
                        <a:spcAft>
                          <a:spcPts val="0"/>
                        </a:spcAft>
                        <a:buNone/>
                      </a:pPr>
                      <a:r>
                        <a:rPr lang="en-US" sz="1800"/>
                        <a:t>Burst level feedback control</a:t>
                      </a:r>
                      <a:endParaRPr/>
                    </a:p>
                  </a:txBody>
                  <a:tcPr marT="45725" marB="45725" marR="91450" marL="91450" anchor="ctr">
                    <a:lnL cap="flat" cmpd="sng" w="9525">
                      <a:solidFill>
                        <a:srgbClr val="A2A9B1"/>
                      </a:solidFill>
                      <a:prstDash val="solid"/>
                      <a:round/>
                      <a:headEnd len="sm" w="sm" type="none"/>
                      <a:tailEnd len="sm" w="sm" type="none"/>
                    </a:lnL>
                    <a:lnR cap="flat" cmpd="sng" w="9525">
                      <a:solidFill>
                        <a:srgbClr val="A2A9B1"/>
                      </a:solidFill>
                      <a:prstDash val="solid"/>
                      <a:round/>
                      <a:headEnd len="sm" w="sm" type="none"/>
                      <a:tailEnd len="sm" w="sm" type="none"/>
                    </a:lnR>
                    <a:lnT cap="flat" cmpd="sng" w="9525">
                      <a:solidFill>
                        <a:srgbClr val="A2A9B1"/>
                      </a:solidFill>
                      <a:prstDash val="solid"/>
                      <a:round/>
                      <a:headEnd len="sm" w="sm" type="none"/>
                      <a:tailEnd len="sm" w="sm" type="none"/>
                    </a:lnT>
                    <a:lnB cap="flat" cmpd="sng" w="9525">
                      <a:solidFill>
                        <a:srgbClr val="A2A9B1"/>
                      </a:solidFill>
                      <a:prstDash val="solid"/>
                      <a:round/>
                      <a:headEnd len="sm" w="sm" type="none"/>
                      <a:tailEnd len="sm" w="sm" type="none"/>
                    </a:lnB>
                    <a:solidFill>
                      <a:srgbClr val="F8F9FA"/>
                    </a:solidFill>
                  </a:tcPr>
                </a:tc>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6" name="Shape 326"/>
        <p:cNvGrpSpPr/>
        <p:nvPr/>
      </p:nvGrpSpPr>
      <p:grpSpPr>
        <a:xfrm>
          <a:off x="0" y="0"/>
          <a:ext cx="0" cy="0"/>
          <a:chOff x="0" y="0"/>
          <a:chExt cx="0" cy="0"/>
        </a:xfrm>
      </p:grpSpPr>
      <p:pic>
        <p:nvPicPr>
          <p:cNvPr id="327" name="Google Shape;327;p13"/>
          <p:cNvPicPr preferRelativeResize="0"/>
          <p:nvPr/>
        </p:nvPicPr>
        <p:blipFill rotWithShape="1">
          <a:blip r:embed="rId3">
            <a:alphaModFix/>
          </a:blip>
          <a:srcRect b="0" l="0" r="0" t="0"/>
          <a:stretch/>
        </p:blipFill>
        <p:spPr>
          <a:xfrm>
            <a:off x="296526" y="5742338"/>
            <a:ext cx="1222425" cy="1096206"/>
          </a:xfrm>
          <a:prstGeom prst="rect">
            <a:avLst/>
          </a:prstGeom>
          <a:noFill/>
          <a:ln>
            <a:noFill/>
          </a:ln>
        </p:spPr>
      </p:pic>
      <p:pic>
        <p:nvPicPr>
          <p:cNvPr id="328" name="Google Shape;328;p13"/>
          <p:cNvPicPr preferRelativeResize="0"/>
          <p:nvPr/>
        </p:nvPicPr>
        <p:blipFill rotWithShape="1">
          <a:blip r:embed="rId4">
            <a:alphaModFix/>
          </a:blip>
          <a:srcRect b="0" l="0" r="0" t="0"/>
          <a:stretch/>
        </p:blipFill>
        <p:spPr>
          <a:xfrm>
            <a:off x="2302650" y="6400347"/>
            <a:ext cx="9902229" cy="204838"/>
          </a:xfrm>
          <a:prstGeom prst="rect">
            <a:avLst/>
          </a:prstGeom>
          <a:noFill/>
          <a:ln>
            <a:noFill/>
          </a:ln>
        </p:spPr>
      </p:pic>
      <p:pic>
        <p:nvPicPr>
          <p:cNvPr id="329" name="Google Shape;329;p13"/>
          <p:cNvPicPr preferRelativeResize="0"/>
          <p:nvPr/>
        </p:nvPicPr>
        <p:blipFill rotWithShape="1">
          <a:blip r:embed="rId5">
            <a:alphaModFix/>
          </a:blip>
          <a:srcRect b="0" l="0" r="0" t="0"/>
          <a:stretch/>
        </p:blipFill>
        <p:spPr>
          <a:xfrm>
            <a:off x="0" y="2204822"/>
            <a:ext cx="238650" cy="2709534"/>
          </a:xfrm>
          <a:prstGeom prst="rect">
            <a:avLst/>
          </a:prstGeom>
          <a:noFill/>
          <a:ln>
            <a:noFill/>
          </a:ln>
        </p:spPr>
      </p:pic>
      <p:pic>
        <p:nvPicPr>
          <p:cNvPr id="330" name="Google Shape;330;p13"/>
          <p:cNvPicPr preferRelativeResize="0"/>
          <p:nvPr/>
        </p:nvPicPr>
        <p:blipFill rotWithShape="1">
          <a:blip r:embed="rId5">
            <a:alphaModFix/>
          </a:blip>
          <a:srcRect b="0" l="0" r="0" t="0"/>
          <a:stretch/>
        </p:blipFill>
        <p:spPr>
          <a:xfrm>
            <a:off x="11966229" y="2204822"/>
            <a:ext cx="238650" cy="2709534"/>
          </a:xfrm>
          <a:prstGeom prst="rect">
            <a:avLst/>
          </a:prstGeom>
          <a:noFill/>
          <a:ln>
            <a:noFill/>
          </a:ln>
        </p:spPr>
      </p:pic>
      <p:pic>
        <p:nvPicPr>
          <p:cNvPr id="331" name="Google Shape;331;p13"/>
          <p:cNvPicPr preferRelativeResize="0"/>
          <p:nvPr/>
        </p:nvPicPr>
        <p:blipFill rotWithShape="1">
          <a:blip r:embed="rId6">
            <a:alphaModFix/>
          </a:blip>
          <a:srcRect b="0" l="0" r="0" t="0"/>
          <a:stretch/>
        </p:blipFill>
        <p:spPr>
          <a:xfrm>
            <a:off x="-12879" y="0"/>
            <a:ext cx="9533101" cy="1610200"/>
          </a:xfrm>
          <a:prstGeom prst="rect">
            <a:avLst/>
          </a:prstGeom>
          <a:noFill/>
          <a:ln>
            <a:noFill/>
          </a:ln>
        </p:spPr>
      </p:pic>
      <p:sp>
        <p:nvSpPr>
          <p:cNvPr id="332" name="Google Shape;332;p13"/>
          <p:cNvSpPr txBox="1"/>
          <p:nvPr/>
        </p:nvSpPr>
        <p:spPr>
          <a:xfrm>
            <a:off x="2215565" y="541001"/>
            <a:ext cx="6797807" cy="1323439"/>
          </a:xfrm>
          <a:prstGeom prst="rect">
            <a:avLst/>
          </a:prstGeom>
          <a:noFill/>
          <a:ln>
            <a:noFill/>
          </a:ln>
        </p:spPr>
        <p:txBody>
          <a:bodyPr anchorCtr="0" anchor="t" bIns="45700" lIns="91425" spcFirstLastPara="1" rIns="91425" wrap="square" tIns="45700">
            <a:spAutoFit/>
          </a:bodyPr>
          <a:lstStyle/>
          <a:p>
            <a:pPr indent="0" lvl="3" marL="0" marR="0" rtl="0" algn="ctr">
              <a:spcBef>
                <a:spcPts val="0"/>
              </a:spcBef>
              <a:spcAft>
                <a:spcPts val="0"/>
              </a:spcAft>
              <a:buNone/>
            </a:pPr>
            <a:r>
              <a:rPr b="0" i="0" lang="en-US" sz="4000" u="none" cap="none" strike="noStrike">
                <a:solidFill>
                  <a:schemeClr val="lt1"/>
                </a:solidFill>
                <a:latin typeface="Tajawal Medium"/>
                <a:ea typeface="Tajawal Medium"/>
                <a:cs typeface="Tajawal Medium"/>
                <a:sym typeface="Tajawal Medium"/>
              </a:rPr>
              <a:t>QoS Tools</a:t>
            </a:r>
            <a:endParaRPr/>
          </a:p>
          <a:p>
            <a:pPr indent="0" lvl="3" marL="0" marR="0" rtl="0" algn="ctr">
              <a:spcBef>
                <a:spcPts val="0"/>
              </a:spcBef>
              <a:spcAft>
                <a:spcPts val="0"/>
              </a:spcAft>
              <a:buNone/>
            </a:pPr>
            <a:r>
              <a:t/>
            </a:r>
            <a:endParaRPr b="0" i="0" sz="4000" u="none" cap="none" strike="noStrike">
              <a:solidFill>
                <a:schemeClr val="lt1"/>
              </a:solidFill>
              <a:latin typeface="Tajawal Medium"/>
              <a:ea typeface="Tajawal Medium"/>
              <a:cs typeface="Tajawal Medium"/>
              <a:sym typeface="Tajawal Medium"/>
            </a:endParaRPr>
          </a:p>
        </p:txBody>
      </p:sp>
      <p:sp>
        <p:nvSpPr>
          <p:cNvPr id="333" name="Google Shape;333;p13"/>
          <p:cNvSpPr txBox="1"/>
          <p:nvPr/>
        </p:nvSpPr>
        <p:spPr>
          <a:xfrm>
            <a:off x="387430" y="236724"/>
            <a:ext cx="1300356"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3</a:t>
            </a:r>
            <a:endParaRPr sz="3600">
              <a:solidFill>
                <a:schemeClr val="lt1"/>
              </a:solidFill>
              <a:latin typeface="Tajawal Medium"/>
              <a:ea typeface="Tajawal Medium"/>
              <a:cs typeface="Tajawal Medium"/>
              <a:sym typeface="Tajawal Medium"/>
            </a:endParaRPr>
          </a:p>
        </p:txBody>
      </p:sp>
      <p:sp>
        <p:nvSpPr>
          <p:cNvPr id="334" name="Google Shape;334;p13"/>
          <p:cNvSpPr txBox="1"/>
          <p:nvPr>
            <p:ph idx="12" type="sldNum"/>
          </p:nvPr>
        </p:nvSpPr>
        <p:spPr>
          <a:xfrm>
            <a:off x="9123413" y="6513906"/>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335" name="Google Shape;335;p13"/>
          <p:cNvSpPr/>
          <p:nvPr/>
        </p:nvSpPr>
        <p:spPr>
          <a:xfrm>
            <a:off x="537028" y="1610200"/>
            <a:ext cx="10450286" cy="5970865"/>
          </a:xfrm>
          <a:prstGeom prst="rect">
            <a:avLst/>
          </a:prstGeom>
          <a:noFill/>
          <a:ln>
            <a:noFill/>
          </a:ln>
        </p:spPr>
        <p:txBody>
          <a:bodyPr anchorCtr="0" anchor="t" bIns="45700" lIns="91425" spcFirstLastPara="1" rIns="91425" wrap="square" tIns="45700">
            <a:spAutoFit/>
          </a:bodyPr>
          <a:lstStyle/>
          <a:p>
            <a:pPr indent="-457200" lvl="0" marL="457200" marR="0" rtl="0" algn="l">
              <a:spcBef>
                <a:spcPts val="0"/>
              </a:spcBef>
              <a:spcAft>
                <a:spcPts val="0"/>
              </a:spcAft>
              <a:buClr>
                <a:srgbClr val="0A1F61"/>
              </a:buClr>
              <a:buSzPts val="2800"/>
              <a:buFont typeface="Noto Sans Symbols"/>
              <a:buChar char="▪"/>
            </a:pPr>
            <a:r>
              <a:rPr b="1" lang="en-US" sz="2800">
                <a:solidFill>
                  <a:srgbClr val="0A1F61"/>
                </a:solidFill>
                <a:latin typeface="Tajawal ExtraBold"/>
                <a:ea typeface="Tajawal ExtraBold"/>
                <a:cs typeface="Tajawal ExtraBold"/>
                <a:sym typeface="Tajawal ExtraBold"/>
              </a:rPr>
              <a:t>There are three categories of QoS tools:</a:t>
            </a:r>
            <a:endParaRPr/>
          </a:p>
          <a:p>
            <a:pPr indent="-514350" lvl="2" marL="1428750" marR="0" rtl="0" algn="l">
              <a:spcBef>
                <a:spcPts val="0"/>
              </a:spcBef>
              <a:spcAft>
                <a:spcPts val="0"/>
              </a:spcAft>
              <a:buClr>
                <a:srgbClr val="0A1F61"/>
              </a:buClr>
              <a:buSzPts val="2800"/>
              <a:buFont typeface="Calibri"/>
              <a:buAutoNum type="arabicParenR"/>
            </a:pPr>
            <a:r>
              <a:rPr b="0" i="0" lang="en-US" sz="2800" u="none" cap="none" strike="noStrike">
                <a:solidFill>
                  <a:srgbClr val="0A1F61"/>
                </a:solidFill>
                <a:latin typeface="Tajawal ExtraBold"/>
                <a:ea typeface="Tajawal ExtraBold"/>
                <a:cs typeface="Tajawal ExtraBold"/>
                <a:sym typeface="Tajawal ExtraBold"/>
              </a:rPr>
              <a:t>Classification and marking tools</a:t>
            </a:r>
            <a:endParaRPr/>
          </a:p>
          <a:p>
            <a:pPr indent="-514350" lvl="2" marL="1428750" marR="0" rtl="0" algn="l">
              <a:spcBef>
                <a:spcPts val="0"/>
              </a:spcBef>
              <a:spcAft>
                <a:spcPts val="0"/>
              </a:spcAft>
              <a:buClr>
                <a:srgbClr val="0A1F61"/>
              </a:buClr>
              <a:buSzPts val="2800"/>
              <a:buFont typeface="Calibri"/>
              <a:buAutoNum type="arabicParenR"/>
            </a:pPr>
            <a:r>
              <a:rPr b="0" i="0" lang="en-US" sz="2800" u="none" cap="none" strike="noStrike">
                <a:solidFill>
                  <a:srgbClr val="0A1F61"/>
                </a:solidFill>
                <a:latin typeface="Tajawal ExtraBold"/>
                <a:ea typeface="Tajawal ExtraBold"/>
                <a:cs typeface="Tajawal ExtraBold"/>
                <a:sym typeface="Tajawal ExtraBold"/>
              </a:rPr>
              <a:t>Congestion avoidance tools</a:t>
            </a:r>
            <a:endParaRPr/>
          </a:p>
          <a:p>
            <a:pPr indent="-514350" lvl="2" marL="1428750" marR="0" rtl="0" algn="l">
              <a:spcBef>
                <a:spcPts val="0"/>
              </a:spcBef>
              <a:spcAft>
                <a:spcPts val="0"/>
              </a:spcAft>
              <a:buClr>
                <a:srgbClr val="0A1F61"/>
              </a:buClr>
              <a:buSzPts val="2800"/>
              <a:buFont typeface="Calibri"/>
              <a:buAutoNum type="arabicParenR"/>
            </a:pPr>
            <a:r>
              <a:rPr b="0" i="0" lang="en-US" sz="2800" u="none" cap="none" strike="noStrike">
                <a:solidFill>
                  <a:srgbClr val="0A1F61"/>
                </a:solidFill>
                <a:latin typeface="Tajawal ExtraBold"/>
                <a:ea typeface="Tajawal ExtraBold"/>
                <a:cs typeface="Tajawal ExtraBold"/>
                <a:sym typeface="Tajawal ExtraBold"/>
              </a:rPr>
              <a:t>Congestion management tools</a:t>
            </a:r>
            <a:endParaRPr/>
          </a:p>
          <a:p>
            <a:pPr indent="-514350" lvl="0" marL="514350" marR="0" rtl="0" algn="just">
              <a:spcBef>
                <a:spcPts val="0"/>
              </a:spcBef>
              <a:spcAft>
                <a:spcPts val="0"/>
              </a:spcAft>
              <a:buClr>
                <a:srgbClr val="0A1F61"/>
              </a:buClr>
              <a:buSzPts val="2800"/>
              <a:buFont typeface="Noto Sans Symbols"/>
              <a:buChar char="▪"/>
            </a:pPr>
            <a:r>
              <a:rPr b="1" lang="en-US" sz="2800">
                <a:solidFill>
                  <a:srgbClr val="0A1F61"/>
                </a:solidFill>
                <a:latin typeface="Tajawal ExtraBold"/>
                <a:ea typeface="Tajawal ExtraBold"/>
                <a:cs typeface="Tajawal ExtraBold"/>
                <a:sym typeface="Tajawal ExtraBold"/>
              </a:rPr>
              <a:t>QoS networking technology works by:</a:t>
            </a:r>
            <a:endParaRPr sz="2000">
              <a:solidFill>
                <a:srgbClr val="0A1F61"/>
              </a:solidFill>
              <a:latin typeface="Tajawal ExtraBold"/>
              <a:ea typeface="Tajawal ExtraBold"/>
              <a:cs typeface="Tajawal ExtraBold"/>
              <a:sym typeface="Tajawal ExtraBold"/>
            </a:endParaRPr>
          </a:p>
          <a:p>
            <a:pPr indent="-514350" lvl="2" marL="1428750" marR="0" rtl="0" algn="just">
              <a:spcBef>
                <a:spcPts val="0"/>
              </a:spcBef>
              <a:spcAft>
                <a:spcPts val="0"/>
              </a:spcAft>
              <a:buClr>
                <a:srgbClr val="0A1F61"/>
              </a:buClr>
              <a:buSzPts val="2600"/>
              <a:buFont typeface="Calibri"/>
              <a:buAutoNum type="arabicParenR"/>
            </a:pPr>
            <a:r>
              <a:rPr b="0" i="0" lang="en-US" sz="2600" u="none" cap="none" strike="noStrike">
                <a:solidFill>
                  <a:srgbClr val="0A1F61"/>
                </a:solidFill>
                <a:latin typeface="Tajawal ExtraBold"/>
                <a:ea typeface="Tajawal ExtraBold"/>
                <a:cs typeface="Tajawal ExtraBold"/>
                <a:sym typeface="Tajawal ExtraBold"/>
              </a:rPr>
              <a:t>marking packets to identify service types.</a:t>
            </a:r>
            <a:endParaRPr/>
          </a:p>
          <a:p>
            <a:pPr indent="-514350" lvl="2" marL="1428750" marR="0" rtl="0" algn="just">
              <a:spcBef>
                <a:spcPts val="0"/>
              </a:spcBef>
              <a:spcAft>
                <a:spcPts val="0"/>
              </a:spcAft>
              <a:buClr>
                <a:srgbClr val="0A1F61"/>
              </a:buClr>
              <a:buSzPts val="2600"/>
              <a:buFont typeface="Calibri"/>
              <a:buAutoNum type="arabicParenR"/>
            </a:pPr>
            <a:r>
              <a:rPr b="0" i="0" lang="en-US" sz="2600" u="none" cap="none" strike="noStrike">
                <a:solidFill>
                  <a:srgbClr val="0A1F61"/>
                </a:solidFill>
                <a:latin typeface="Tajawal ExtraBold"/>
                <a:ea typeface="Tajawal ExtraBold"/>
                <a:cs typeface="Tajawal ExtraBold"/>
                <a:sym typeface="Tajawal ExtraBold"/>
              </a:rPr>
              <a:t>then configuring routers to create separate virtual queues for each application, based on their priority (specific flows in network traffic). </a:t>
            </a:r>
            <a:endParaRPr/>
          </a:p>
          <a:p>
            <a:pPr indent="-514350" lvl="2" marL="1428750" marR="0" rtl="0" algn="just">
              <a:spcBef>
                <a:spcPts val="0"/>
              </a:spcBef>
              <a:spcAft>
                <a:spcPts val="0"/>
              </a:spcAft>
              <a:buClr>
                <a:srgbClr val="0A1F61"/>
              </a:buClr>
              <a:buSzPts val="2600"/>
              <a:buFont typeface="Calibri"/>
              <a:buAutoNum type="arabicParenR"/>
            </a:pPr>
            <a:r>
              <a:rPr b="0" i="0" lang="en-US" sz="2600" u="none" cap="none" strike="noStrike">
                <a:solidFill>
                  <a:srgbClr val="0A1F61"/>
                </a:solidFill>
                <a:latin typeface="Tajawal ExtraBold"/>
                <a:ea typeface="Tajawal ExtraBold"/>
                <a:cs typeface="Tajawal ExtraBold"/>
                <a:sym typeface="Tajawal ExtraBold"/>
              </a:rPr>
              <a:t>as a result, bandwidth is reserved for critical (applications, websites, or traffic flow) that have been assigned priority access.</a:t>
            </a:r>
            <a:endParaRPr/>
          </a:p>
          <a:p>
            <a:pPr indent="-336550" lvl="1" marL="971550" marR="0" rtl="0" algn="l">
              <a:spcBef>
                <a:spcPts val="0"/>
              </a:spcBef>
              <a:spcAft>
                <a:spcPts val="0"/>
              </a:spcAft>
              <a:buClr>
                <a:schemeClr val="dk1"/>
              </a:buClr>
              <a:buSzPts val="2800"/>
              <a:buFont typeface="Calibri"/>
              <a:buNone/>
            </a:pPr>
            <a:r>
              <a:t/>
            </a:r>
            <a:endParaRPr b="0" i="0" sz="2800" u="none" cap="none" strike="noStrike">
              <a:solidFill>
                <a:srgbClr val="0A1F61"/>
              </a:solidFill>
              <a:latin typeface="Tajawal ExtraBold"/>
              <a:ea typeface="Tajawal ExtraBold"/>
              <a:cs typeface="Tajawal ExtraBold"/>
              <a:sym typeface="Tajawal ExtraBold"/>
            </a:endParaRPr>
          </a:p>
          <a:p>
            <a:pPr indent="-336550" lvl="1" marL="971550" marR="0" rtl="0" algn="l">
              <a:spcBef>
                <a:spcPts val="0"/>
              </a:spcBef>
              <a:spcAft>
                <a:spcPts val="0"/>
              </a:spcAft>
              <a:buClr>
                <a:schemeClr val="dk1"/>
              </a:buClr>
              <a:buSzPts val="2800"/>
              <a:buFont typeface="Calibri"/>
              <a:buNone/>
            </a:pPr>
            <a:r>
              <a:t/>
            </a:r>
            <a:endParaRPr b="0" i="0" sz="2800" u="none" cap="none" strike="noStrike">
              <a:solidFill>
                <a:srgbClr val="0A1F61"/>
              </a:solidFill>
              <a:latin typeface="Tajawal ExtraBold"/>
              <a:ea typeface="Tajawal ExtraBold"/>
              <a:cs typeface="Tajawal ExtraBold"/>
              <a:sym typeface="Tajawal ExtraBold"/>
            </a:endParaRPr>
          </a:p>
          <a:p>
            <a:pPr indent="-336550" lvl="1" marL="971550" marR="0" rtl="0" algn="l">
              <a:spcBef>
                <a:spcPts val="0"/>
              </a:spcBef>
              <a:spcAft>
                <a:spcPts val="0"/>
              </a:spcAft>
              <a:buClr>
                <a:schemeClr val="dk1"/>
              </a:buClr>
              <a:buSzPts val="2800"/>
              <a:buFont typeface="Calibri"/>
              <a:buNone/>
            </a:pPr>
            <a:r>
              <a:t/>
            </a:r>
            <a:endParaRPr b="0" i="0" sz="2800" u="none" cap="none" strike="noStrike">
              <a:solidFill>
                <a:srgbClr val="0A1F61"/>
              </a:solidFill>
              <a:latin typeface="Tajawal ExtraBold"/>
              <a:ea typeface="Tajawal ExtraBold"/>
              <a:cs typeface="Tajawal ExtraBold"/>
              <a:sym typeface="Tajawal ExtraBold"/>
            </a:endParaRPr>
          </a:p>
          <a:p>
            <a:pPr indent="0" lvl="1" marL="457200" marR="0" rtl="0" algn="l">
              <a:spcBef>
                <a:spcPts val="0"/>
              </a:spcBef>
              <a:spcAft>
                <a:spcPts val="0"/>
              </a:spcAft>
              <a:buNone/>
            </a:pPr>
            <a:r>
              <a:t/>
            </a:r>
            <a:endParaRPr b="0" i="0" sz="2800" u="none" cap="none" strike="noStrike">
              <a:solidFill>
                <a:srgbClr val="0A1F61"/>
              </a:solidFill>
              <a:latin typeface="Tajawal ExtraBold"/>
              <a:ea typeface="Tajawal ExtraBold"/>
              <a:cs typeface="Tajawal ExtraBold"/>
              <a:sym typeface="Tajawal ExtraBold"/>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9" name="Shape 339"/>
        <p:cNvGrpSpPr/>
        <p:nvPr/>
      </p:nvGrpSpPr>
      <p:grpSpPr>
        <a:xfrm>
          <a:off x="0" y="0"/>
          <a:ext cx="0" cy="0"/>
          <a:chOff x="0" y="0"/>
          <a:chExt cx="0" cy="0"/>
        </a:xfrm>
      </p:grpSpPr>
      <p:pic>
        <p:nvPicPr>
          <p:cNvPr id="340" name="Google Shape;340;p14"/>
          <p:cNvPicPr preferRelativeResize="0"/>
          <p:nvPr/>
        </p:nvPicPr>
        <p:blipFill rotWithShape="1">
          <a:blip r:embed="rId3">
            <a:alphaModFix/>
          </a:blip>
          <a:srcRect b="0" l="0" r="0" t="0"/>
          <a:stretch/>
        </p:blipFill>
        <p:spPr>
          <a:xfrm>
            <a:off x="10113626" y="341213"/>
            <a:ext cx="1222425" cy="1096206"/>
          </a:xfrm>
          <a:prstGeom prst="rect">
            <a:avLst/>
          </a:prstGeom>
          <a:noFill/>
          <a:ln>
            <a:noFill/>
          </a:ln>
        </p:spPr>
      </p:pic>
      <p:pic>
        <p:nvPicPr>
          <p:cNvPr id="341" name="Google Shape;341;p14"/>
          <p:cNvPicPr preferRelativeResize="0"/>
          <p:nvPr/>
        </p:nvPicPr>
        <p:blipFill rotWithShape="1">
          <a:blip r:embed="rId4">
            <a:alphaModFix/>
          </a:blip>
          <a:srcRect b="0" l="0" r="0" t="0"/>
          <a:stretch/>
        </p:blipFill>
        <p:spPr>
          <a:xfrm>
            <a:off x="2302650" y="6400347"/>
            <a:ext cx="9902229" cy="204838"/>
          </a:xfrm>
          <a:prstGeom prst="rect">
            <a:avLst/>
          </a:prstGeom>
          <a:noFill/>
          <a:ln>
            <a:noFill/>
          </a:ln>
        </p:spPr>
      </p:pic>
      <p:pic>
        <p:nvPicPr>
          <p:cNvPr id="342" name="Google Shape;342;p14"/>
          <p:cNvPicPr preferRelativeResize="0"/>
          <p:nvPr/>
        </p:nvPicPr>
        <p:blipFill rotWithShape="1">
          <a:blip r:embed="rId5">
            <a:alphaModFix/>
          </a:blip>
          <a:srcRect b="0" l="0" r="0" t="0"/>
          <a:stretch/>
        </p:blipFill>
        <p:spPr>
          <a:xfrm>
            <a:off x="0" y="2204822"/>
            <a:ext cx="238650" cy="2709534"/>
          </a:xfrm>
          <a:prstGeom prst="rect">
            <a:avLst/>
          </a:prstGeom>
          <a:noFill/>
          <a:ln>
            <a:noFill/>
          </a:ln>
        </p:spPr>
      </p:pic>
      <p:pic>
        <p:nvPicPr>
          <p:cNvPr id="343" name="Google Shape;343;p14"/>
          <p:cNvPicPr preferRelativeResize="0"/>
          <p:nvPr/>
        </p:nvPicPr>
        <p:blipFill rotWithShape="1">
          <a:blip r:embed="rId5">
            <a:alphaModFix/>
          </a:blip>
          <a:srcRect b="0" l="0" r="0" t="0"/>
          <a:stretch/>
        </p:blipFill>
        <p:spPr>
          <a:xfrm>
            <a:off x="11966229" y="2204822"/>
            <a:ext cx="238650" cy="2709534"/>
          </a:xfrm>
          <a:prstGeom prst="rect">
            <a:avLst/>
          </a:prstGeom>
          <a:noFill/>
          <a:ln>
            <a:noFill/>
          </a:ln>
        </p:spPr>
      </p:pic>
      <p:pic>
        <p:nvPicPr>
          <p:cNvPr id="344" name="Google Shape;344;p14"/>
          <p:cNvPicPr preferRelativeResize="0"/>
          <p:nvPr/>
        </p:nvPicPr>
        <p:blipFill rotWithShape="1">
          <a:blip r:embed="rId6">
            <a:alphaModFix/>
          </a:blip>
          <a:srcRect b="0" l="0" r="0" t="0"/>
          <a:stretch/>
        </p:blipFill>
        <p:spPr>
          <a:xfrm>
            <a:off x="-12879" y="0"/>
            <a:ext cx="9533101" cy="1610200"/>
          </a:xfrm>
          <a:prstGeom prst="rect">
            <a:avLst/>
          </a:prstGeom>
          <a:noFill/>
          <a:ln>
            <a:noFill/>
          </a:ln>
        </p:spPr>
      </p:pic>
      <p:sp>
        <p:nvSpPr>
          <p:cNvPr id="345" name="Google Shape;345;p14"/>
          <p:cNvSpPr txBox="1"/>
          <p:nvPr/>
        </p:nvSpPr>
        <p:spPr>
          <a:xfrm>
            <a:off x="2215565" y="541001"/>
            <a:ext cx="6797807" cy="707886"/>
          </a:xfrm>
          <a:prstGeom prst="rect">
            <a:avLst/>
          </a:prstGeom>
          <a:noFill/>
          <a:ln>
            <a:noFill/>
          </a:ln>
        </p:spPr>
        <p:txBody>
          <a:bodyPr anchorCtr="0" anchor="t" bIns="45700" lIns="91425" spcFirstLastPara="1" rIns="91425" wrap="square" tIns="45700">
            <a:spAutoFit/>
          </a:bodyPr>
          <a:lstStyle/>
          <a:p>
            <a:pPr indent="0" lvl="3" marL="0" marR="0" rtl="0" algn="ctr">
              <a:spcBef>
                <a:spcPts val="0"/>
              </a:spcBef>
              <a:spcAft>
                <a:spcPts val="0"/>
              </a:spcAft>
              <a:buNone/>
            </a:pPr>
            <a:r>
              <a:rPr b="0" i="0" lang="en-US" sz="4000" u="none" cap="none" strike="noStrike">
                <a:solidFill>
                  <a:schemeClr val="lt1"/>
                </a:solidFill>
                <a:latin typeface="Tajawal Medium"/>
                <a:ea typeface="Tajawal Medium"/>
                <a:cs typeface="Tajawal Medium"/>
                <a:sym typeface="Tajawal Medium"/>
              </a:rPr>
              <a:t>Classification and marking tools</a:t>
            </a:r>
            <a:endParaRPr b="0" i="0" sz="4000" u="none" cap="none" strike="noStrike">
              <a:solidFill>
                <a:schemeClr val="lt1"/>
              </a:solidFill>
              <a:latin typeface="Tajawal Medium"/>
              <a:ea typeface="Tajawal Medium"/>
              <a:cs typeface="Tajawal Medium"/>
              <a:sym typeface="Tajawal Medium"/>
            </a:endParaRPr>
          </a:p>
        </p:txBody>
      </p:sp>
      <p:sp>
        <p:nvSpPr>
          <p:cNvPr id="346" name="Google Shape;346;p14"/>
          <p:cNvSpPr txBox="1"/>
          <p:nvPr/>
        </p:nvSpPr>
        <p:spPr>
          <a:xfrm>
            <a:off x="387430" y="236724"/>
            <a:ext cx="1300356"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3</a:t>
            </a:r>
            <a:endParaRPr sz="3600">
              <a:solidFill>
                <a:schemeClr val="lt1"/>
              </a:solidFill>
              <a:latin typeface="Tajawal Medium"/>
              <a:ea typeface="Tajawal Medium"/>
              <a:cs typeface="Tajawal Medium"/>
              <a:sym typeface="Tajawal Medium"/>
            </a:endParaRPr>
          </a:p>
        </p:txBody>
      </p:sp>
      <p:sp>
        <p:nvSpPr>
          <p:cNvPr id="347" name="Google Shape;347;p14"/>
          <p:cNvSpPr txBox="1"/>
          <p:nvPr>
            <p:ph idx="12" type="sldNum"/>
          </p:nvPr>
        </p:nvSpPr>
        <p:spPr>
          <a:xfrm>
            <a:off x="9123413" y="6513906"/>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348" name="Google Shape;348;p14"/>
          <p:cNvSpPr/>
          <p:nvPr/>
        </p:nvSpPr>
        <p:spPr>
          <a:xfrm>
            <a:off x="387430" y="1796903"/>
            <a:ext cx="11385470" cy="4124206"/>
          </a:xfrm>
          <a:prstGeom prst="rect">
            <a:avLst/>
          </a:prstGeom>
          <a:noFill/>
          <a:ln>
            <a:noFill/>
          </a:ln>
        </p:spPr>
        <p:txBody>
          <a:bodyPr anchorCtr="0" anchor="t" bIns="45700" lIns="91425" spcFirstLastPara="1" rIns="91425" wrap="square" tIns="45700">
            <a:spAutoFit/>
          </a:bodyPr>
          <a:lstStyle/>
          <a:p>
            <a:pPr indent="-457200" lvl="0" marL="457200" marR="0" rtl="0" algn="just">
              <a:spcBef>
                <a:spcPts val="0"/>
              </a:spcBef>
              <a:spcAft>
                <a:spcPts val="0"/>
              </a:spcAft>
              <a:buClr>
                <a:srgbClr val="0A1F61"/>
              </a:buClr>
              <a:buSzPts val="2600"/>
              <a:buFont typeface="Noto Sans Symbols"/>
              <a:buChar char="▪"/>
            </a:pPr>
            <a:r>
              <a:rPr lang="en-US" sz="2600">
                <a:solidFill>
                  <a:srgbClr val="0A1F61"/>
                </a:solidFill>
                <a:latin typeface="Tajawal ExtraBold"/>
                <a:ea typeface="Tajawal ExtraBold"/>
                <a:cs typeface="Tajawal ExtraBold"/>
                <a:sym typeface="Tajawal ExtraBold"/>
              </a:rPr>
              <a:t>QoS </a:t>
            </a:r>
            <a:r>
              <a:rPr lang="en-US" sz="2600" u="sng">
                <a:solidFill>
                  <a:srgbClr val="0A1F61"/>
                </a:solidFill>
                <a:latin typeface="Tajawal ExtraBold"/>
                <a:ea typeface="Tajawal ExtraBold"/>
                <a:cs typeface="Tajawal ExtraBold"/>
                <a:sym typeface="Tajawal ExtraBold"/>
              </a:rPr>
              <a:t>classification tools</a:t>
            </a:r>
            <a:r>
              <a:rPr lang="en-US" sz="2600">
                <a:solidFill>
                  <a:srgbClr val="0A1F61"/>
                </a:solidFill>
                <a:latin typeface="Tajawal ExtraBold"/>
                <a:ea typeface="Tajawal ExtraBold"/>
                <a:cs typeface="Tajawal ExtraBold"/>
                <a:sym typeface="Tajawal ExtraBold"/>
              </a:rPr>
              <a:t> categorize packets by </a:t>
            </a:r>
            <a:r>
              <a:rPr lang="en-US" sz="2600" u="sng">
                <a:solidFill>
                  <a:srgbClr val="0A1F61"/>
                </a:solidFill>
                <a:latin typeface="Tajawal ExtraBold"/>
                <a:ea typeface="Tajawal ExtraBold"/>
                <a:cs typeface="Tajawal ExtraBold"/>
                <a:sym typeface="Tajawal ExtraBold"/>
              </a:rPr>
              <a:t>examining</a:t>
            </a:r>
            <a:r>
              <a:rPr lang="en-US" sz="2600">
                <a:solidFill>
                  <a:srgbClr val="0A1F61"/>
                </a:solidFill>
                <a:latin typeface="Tajawal ExtraBold"/>
                <a:ea typeface="Tajawal ExtraBold"/>
                <a:cs typeface="Tajawal ExtraBold"/>
                <a:sym typeface="Tajawal ExtraBold"/>
              </a:rPr>
              <a:t> the contents of the frame, and packet headers.</a:t>
            </a:r>
            <a:endParaRPr/>
          </a:p>
          <a:p>
            <a:pPr indent="-330200" lvl="0" marL="457200" marR="0" rtl="0" algn="just">
              <a:spcBef>
                <a:spcPts val="0"/>
              </a:spcBef>
              <a:spcAft>
                <a:spcPts val="0"/>
              </a:spcAft>
              <a:buClr>
                <a:schemeClr val="dk1"/>
              </a:buClr>
              <a:buSzPts val="2000"/>
              <a:buFont typeface="Noto Sans Symbols"/>
              <a:buNone/>
            </a:pPr>
            <a:r>
              <a:t/>
            </a:r>
            <a:endParaRPr sz="2000">
              <a:solidFill>
                <a:srgbClr val="0A1F61"/>
              </a:solidFill>
              <a:latin typeface="Tajawal ExtraBold"/>
              <a:ea typeface="Tajawal ExtraBold"/>
              <a:cs typeface="Tajawal ExtraBold"/>
              <a:sym typeface="Tajawal ExtraBold"/>
            </a:endParaRPr>
          </a:p>
          <a:p>
            <a:pPr indent="-457200" lvl="0" marL="457200" marR="0" rtl="0" algn="just">
              <a:spcBef>
                <a:spcPts val="0"/>
              </a:spcBef>
              <a:spcAft>
                <a:spcPts val="0"/>
              </a:spcAft>
              <a:buClr>
                <a:srgbClr val="0A1F61"/>
              </a:buClr>
              <a:buSzPts val="2600"/>
              <a:buFont typeface="Noto Sans Symbols"/>
              <a:buChar char="▪"/>
            </a:pPr>
            <a:r>
              <a:rPr lang="en-US" sz="2600" u="sng">
                <a:solidFill>
                  <a:srgbClr val="0A1F61"/>
                </a:solidFill>
                <a:latin typeface="Tajawal ExtraBold"/>
                <a:ea typeface="Tajawal ExtraBold"/>
                <a:cs typeface="Tajawal ExtraBold"/>
                <a:sym typeface="Tajawal ExtraBold"/>
              </a:rPr>
              <a:t>Marking tools </a:t>
            </a:r>
            <a:r>
              <a:rPr lang="en-US" sz="2600">
                <a:solidFill>
                  <a:srgbClr val="0A1F61"/>
                </a:solidFill>
                <a:latin typeface="Tajawal ExtraBold"/>
                <a:ea typeface="Tajawal ExtraBold"/>
                <a:cs typeface="Tajawal ExtraBold"/>
                <a:sym typeface="Tajawal ExtraBold"/>
              </a:rPr>
              <a:t>allow the QoS tool to </a:t>
            </a:r>
            <a:r>
              <a:rPr lang="en-US" sz="2600" u="sng">
                <a:solidFill>
                  <a:srgbClr val="0A1F61"/>
                </a:solidFill>
                <a:latin typeface="Tajawal ExtraBold"/>
                <a:ea typeface="Tajawal ExtraBold"/>
                <a:cs typeface="Tajawal ExtraBold"/>
                <a:sym typeface="Tajawal ExtraBold"/>
              </a:rPr>
              <a:t>change</a:t>
            </a:r>
            <a:r>
              <a:rPr lang="en-US" sz="2600">
                <a:solidFill>
                  <a:srgbClr val="0A1F61"/>
                </a:solidFill>
                <a:latin typeface="Tajawal ExtraBold"/>
                <a:ea typeface="Tajawal ExtraBold"/>
                <a:cs typeface="Tajawal ExtraBold"/>
                <a:sym typeface="Tajawal ExtraBold"/>
              </a:rPr>
              <a:t> bits in the packet header for easier classification.</a:t>
            </a:r>
            <a:endParaRPr/>
          </a:p>
          <a:p>
            <a:pPr indent="-330200" lvl="0" marL="457200" marR="0" rtl="0" algn="just">
              <a:spcBef>
                <a:spcPts val="0"/>
              </a:spcBef>
              <a:spcAft>
                <a:spcPts val="0"/>
              </a:spcAft>
              <a:buClr>
                <a:schemeClr val="dk1"/>
              </a:buClr>
              <a:buSzPts val="2000"/>
              <a:buFont typeface="Noto Sans Symbols"/>
              <a:buNone/>
            </a:pPr>
            <a:r>
              <a:t/>
            </a:r>
            <a:endParaRPr sz="2000">
              <a:solidFill>
                <a:srgbClr val="0A1F61"/>
              </a:solidFill>
              <a:latin typeface="Tajawal ExtraBold"/>
              <a:ea typeface="Tajawal ExtraBold"/>
              <a:cs typeface="Tajawal ExtraBold"/>
              <a:sym typeface="Tajawal ExtraBold"/>
            </a:endParaRPr>
          </a:p>
          <a:p>
            <a:pPr indent="-457200" lvl="0" marL="457200" marR="0" rtl="0" algn="just">
              <a:spcBef>
                <a:spcPts val="0"/>
              </a:spcBef>
              <a:spcAft>
                <a:spcPts val="0"/>
              </a:spcAft>
              <a:buClr>
                <a:srgbClr val="0A1F61"/>
              </a:buClr>
              <a:buSzPts val="2600"/>
              <a:buFont typeface="Noto Sans Symbols"/>
              <a:buChar char="▪"/>
            </a:pPr>
            <a:r>
              <a:rPr lang="en-US" sz="2600">
                <a:solidFill>
                  <a:srgbClr val="0A1F61"/>
                </a:solidFill>
                <a:latin typeface="Tajawal ExtraBold"/>
                <a:ea typeface="Tajawal ExtraBold"/>
                <a:cs typeface="Tajawal ExtraBold"/>
                <a:sym typeface="Tajawal ExtraBold"/>
              </a:rPr>
              <a:t>Most QoS tools classify traffic, which allows for each class of traffic to receive a different level of treatment from other traffic classes. These different types or classes of traffic are typically called </a:t>
            </a:r>
            <a:r>
              <a:rPr b="1" i="1" lang="en-US" sz="2600">
                <a:solidFill>
                  <a:srgbClr val="0A1F61"/>
                </a:solidFill>
                <a:latin typeface="Tajawal ExtraBold"/>
                <a:ea typeface="Tajawal ExtraBold"/>
                <a:cs typeface="Tajawal ExtraBold"/>
                <a:sym typeface="Tajawal ExtraBold"/>
              </a:rPr>
              <a:t>service classes</a:t>
            </a:r>
            <a:r>
              <a:rPr lang="en-US" sz="2600">
                <a:solidFill>
                  <a:srgbClr val="0A1F61"/>
                </a:solidFill>
                <a:latin typeface="Tajawal ExtraBold"/>
                <a:ea typeface="Tajawal ExtraBold"/>
                <a:cs typeface="Tajawal ExtraBold"/>
                <a:sym typeface="Tajawal ExtraBold"/>
              </a:rPr>
              <a:t> in QoS terminology. For instance:</a:t>
            </a:r>
            <a:endParaRPr/>
          </a:p>
          <a:p>
            <a:pPr indent="-330200" lvl="0" marL="457200" marR="0" rtl="0" algn="just">
              <a:spcBef>
                <a:spcPts val="0"/>
              </a:spcBef>
              <a:spcAft>
                <a:spcPts val="0"/>
              </a:spcAft>
              <a:buClr>
                <a:schemeClr val="dk1"/>
              </a:buClr>
              <a:buSzPts val="2000"/>
              <a:buFont typeface="Noto Sans Symbols"/>
              <a:buNone/>
            </a:pPr>
            <a:r>
              <a:t/>
            </a:r>
            <a:endParaRPr sz="2000">
              <a:solidFill>
                <a:srgbClr val="0A1F61"/>
              </a:solidFill>
              <a:latin typeface="Tajawal ExtraBold"/>
              <a:ea typeface="Tajawal ExtraBold"/>
              <a:cs typeface="Tajawal ExtraBold"/>
              <a:sym typeface="Tajawal ExtraBold"/>
            </a:endParaRPr>
          </a:p>
          <a:p>
            <a:pPr indent="-342900" lvl="2" marL="1257300" marR="0" rtl="0" algn="just">
              <a:spcBef>
                <a:spcPts val="0"/>
              </a:spcBef>
              <a:spcAft>
                <a:spcPts val="0"/>
              </a:spcAft>
              <a:buClr>
                <a:srgbClr val="0A1F61"/>
              </a:buClr>
              <a:buSzPts val="2400"/>
              <a:buFont typeface="Arial"/>
              <a:buChar char="•"/>
            </a:pPr>
            <a:r>
              <a:rPr b="0" i="0" lang="en-US" sz="2400" u="none" cap="none" strike="noStrike">
                <a:solidFill>
                  <a:srgbClr val="0A1F61"/>
                </a:solidFill>
                <a:latin typeface="Tajawal ExtraBold"/>
                <a:ea typeface="Tajawal ExtraBold"/>
                <a:cs typeface="Tajawal ExtraBold"/>
                <a:sym typeface="Tajawal ExtraBold"/>
              </a:rPr>
              <a:t>Marking tools change the marking in voice packets to ensure that a classification tool can differentiate a voice packet from a data packet.</a:t>
            </a:r>
            <a:endParaRPr/>
          </a:p>
          <a:p>
            <a:pPr indent="-342900" lvl="2" marL="1257300" marR="0" rtl="0" algn="just">
              <a:spcBef>
                <a:spcPts val="0"/>
              </a:spcBef>
              <a:spcAft>
                <a:spcPts val="0"/>
              </a:spcAft>
              <a:buClr>
                <a:srgbClr val="0A1F61"/>
              </a:buClr>
              <a:buSzPts val="2400"/>
              <a:buFont typeface="Arial"/>
              <a:buChar char="•"/>
            </a:pPr>
            <a:r>
              <a:rPr b="0" i="0" lang="en-US" sz="2400" u="none" cap="none" strike="noStrike">
                <a:solidFill>
                  <a:srgbClr val="0A1F61"/>
                </a:solidFill>
                <a:latin typeface="Tajawal ExtraBold"/>
                <a:ea typeface="Tajawal ExtraBold"/>
                <a:cs typeface="Tajawal ExtraBold"/>
                <a:sym typeface="Tajawal ExtraBold"/>
              </a:rPr>
              <a:t>Classification tools place voice and data traffic in separate queues.</a:t>
            </a:r>
            <a:endParaRPr b="0" i="0" sz="2400" u="none" cap="none" strike="noStrike">
              <a:solidFill>
                <a:srgbClr val="0A1F61"/>
              </a:solidFill>
              <a:latin typeface="Tajawal ExtraBold"/>
              <a:ea typeface="Tajawal ExtraBold"/>
              <a:cs typeface="Tajawal ExtraBold"/>
              <a:sym typeface="Tajawal ExtraBold"/>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2" name="Shape 352"/>
        <p:cNvGrpSpPr/>
        <p:nvPr/>
      </p:nvGrpSpPr>
      <p:grpSpPr>
        <a:xfrm>
          <a:off x="0" y="0"/>
          <a:ext cx="0" cy="0"/>
          <a:chOff x="0" y="0"/>
          <a:chExt cx="0" cy="0"/>
        </a:xfrm>
      </p:grpSpPr>
      <p:pic>
        <p:nvPicPr>
          <p:cNvPr id="353" name="Google Shape;353;p15"/>
          <p:cNvPicPr preferRelativeResize="0"/>
          <p:nvPr/>
        </p:nvPicPr>
        <p:blipFill rotWithShape="1">
          <a:blip r:embed="rId3">
            <a:alphaModFix/>
          </a:blip>
          <a:srcRect b="0" l="0" r="0" t="0"/>
          <a:stretch/>
        </p:blipFill>
        <p:spPr>
          <a:xfrm>
            <a:off x="10113626" y="341213"/>
            <a:ext cx="1222425" cy="1096206"/>
          </a:xfrm>
          <a:prstGeom prst="rect">
            <a:avLst/>
          </a:prstGeom>
          <a:noFill/>
          <a:ln>
            <a:noFill/>
          </a:ln>
        </p:spPr>
      </p:pic>
      <p:pic>
        <p:nvPicPr>
          <p:cNvPr id="354" name="Google Shape;354;p15"/>
          <p:cNvPicPr preferRelativeResize="0"/>
          <p:nvPr/>
        </p:nvPicPr>
        <p:blipFill rotWithShape="1">
          <a:blip r:embed="rId4">
            <a:alphaModFix/>
          </a:blip>
          <a:srcRect b="0" l="0" r="0" t="0"/>
          <a:stretch/>
        </p:blipFill>
        <p:spPr>
          <a:xfrm>
            <a:off x="2302650" y="6400347"/>
            <a:ext cx="9902229" cy="204838"/>
          </a:xfrm>
          <a:prstGeom prst="rect">
            <a:avLst/>
          </a:prstGeom>
          <a:noFill/>
          <a:ln>
            <a:noFill/>
          </a:ln>
        </p:spPr>
      </p:pic>
      <p:pic>
        <p:nvPicPr>
          <p:cNvPr id="355" name="Google Shape;355;p15"/>
          <p:cNvPicPr preferRelativeResize="0"/>
          <p:nvPr/>
        </p:nvPicPr>
        <p:blipFill rotWithShape="1">
          <a:blip r:embed="rId5">
            <a:alphaModFix/>
          </a:blip>
          <a:srcRect b="0" l="0" r="0" t="0"/>
          <a:stretch/>
        </p:blipFill>
        <p:spPr>
          <a:xfrm>
            <a:off x="0" y="2204822"/>
            <a:ext cx="238650" cy="2709534"/>
          </a:xfrm>
          <a:prstGeom prst="rect">
            <a:avLst/>
          </a:prstGeom>
          <a:noFill/>
          <a:ln>
            <a:noFill/>
          </a:ln>
        </p:spPr>
      </p:pic>
      <p:pic>
        <p:nvPicPr>
          <p:cNvPr id="356" name="Google Shape;356;p15"/>
          <p:cNvPicPr preferRelativeResize="0"/>
          <p:nvPr/>
        </p:nvPicPr>
        <p:blipFill rotWithShape="1">
          <a:blip r:embed="rId5">
            <a:alphaModFix/>
          </a:blip>
          <a:srcRect b="0" l="0" r="0" t="0"/>
          <a:stretch/>
        </p:blipFill>
        <p:spPr>
          <a:xfrm>
            <a:off x="11966229" y="2204822"/>
            <a:ext cx="238650" cy="2709534"/>
          </a:xfrm>
          <a:prstGeom prst="rect">
            <a:avLst/>
          </a:prstGeom>
          <a:noFill/>
          <a:ln>
            <a:noFill/>
          </a:ln>
        </p:spPr>
      </p:pic>
      <p:pic>
        <p:nvPicPr>
          <p:cNvPr id="357" name="Google Shape;357;p15"/>
          <p:cNvPicPr preferRelativeResize="0"/>
          <p:nvPr/>
        </p:nvPicPr>
        <p:blipFill rotWithShape="1">
          <a:blip r:embed="rId6">
            <a:alphaModFix/>
          </a:blip>
          <a:srcRect b="0" l="0" r="0" t="0"/>
          <a:stretch/>
        </p:blipFill>
        <p:spPr>
          <a:xfrm>
            <a:off x="-12879" y="0"/>
            <a:ext cx="9533101" cy="1610200"/>
          </a:xfrm>
          <a:prstGeom prst="rect">
            <a:avLst/>
          </a:prstGeom>
          <a:noFill/>
          <a:ln>
            <a:noFill/>
          </a:ln>
        </p:spPr>
      </p:pic>
      <p:sp>
        <p:nvSpPr>
          <p:cNvPr id="358" name="Google Shape;358;p15"/>
          <p:cNvSpPr txBox="1"/>
          <p:nvPr/>
        </p:nvSpPr>
        <p:spPr>
          <a:xfrm>
            <a:off x="2215565" y="541001"/>
            <a:ext cx="6797807" cy="707886"/>
          </a:xfrm>
          <a:prstGeom prst="rect">
            <a:avLst/>
          </a:prstGeom>
          <a:noFill/>
          <a:ln>
            <a:noFill/>
          </a:ln>
        </p:spPr>
        <p:txBody>
          <a:bodyPr anchorCtr="0" anchor="t" bIns="45700" lIns="91425" spcFirstLastPara="1" rIns="91425" wrap="square" tIns="45700">
            <a:spAutoFit/>
          </a:bodyPr>
          <a:lstStyle/>
          <a:p>
            <a:pPr indent="0" lvl="3" marL="0" marR="0" rtl="0" algn="ctr">
              <a:spcBef>
                <a:spcPts val="0"/>
              </a:spcBef>
              <a:spcAft>
                <a:spcPts val="0"/>
              </a:spcAft>
              <a:buNone/>
            </a:pPr>
            <a:r>
              <a:rPr b="0" i="0" lang="en-US" sz="4000" u="none" cap="none" strike="noStrike">
                <a:solidFill>
                  <a:schemeClr val="lt1"/>
                </a:solidFill>
                <a:latin typeface="Tajawal Medium"/>
                <a:ea typeface="Tajawal Medium"/>
                <a:cs typeface="Tajawal Medium"/>
                <a:sym typeface="Tajawal Medium"/>
              </a:rPr>
              <a:t>Classification and marking tools</a:t>
            </a:r>
            <a:endParaRPr b="0" i="0" sz="4000" u="none" cap="none" strike="noStrike">
              <a:solidFill>
                <a:schemeClr val="lt1"/>
              </a:solidFill>
              <a:latin typeface="Tajawal Medium"/>
              <a:ea typeface="Tajawal Medium"/>
              <a:cs typeface="Tajawal Medium"/>
              <a:sym typeface="Tajawal Medium"/>
            </a:endParaRPr>
          </a:p>
        </p:txBody>
      </p:sp>
      <p:sp>
        <p:nvSpPr>
          <p:cNvPr id="359" name="Google Shape;359;p15"/>
          <p:cNvSpPr txBox="1"/>
          <p:nvPr/>
        </p:nvSpPr>
        <p:spPr>
          <a:xfrm>
            <a:off x="387430" y="236724"/>
            <a:ext cx="1300356"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3</a:t>
            </a:r>
            <a:endParaRPr sz="3600">
              <a:solidFill>
                <a:schemeClr val="lt1"/>
              </a:solidFill>
              <a:latin typeface="Tajawal Medium"/>
              <a:ea typeface="Tajawal Medium"/>
              <a:cs typeface="Tajawal Medium"/>
              <a:sym typeface="Tajawal Medium"/>
            </a:endParaRPr>
          </a:p>
        </p:txBody>
      </p:sp>
      <p:sp>
        <p:nvSpPr>
          <p:cNvPr id="360" name="Google Shape;360;p15"/>
          <p:cNvSpPr txBox="1"/>
          <p:nvPr>
            <p:ph idx="12" type="sldNum"/>
          </p:nvPr>
        </p:nvSpPr>
        <p:spPr>
          <a:xfrm>
            <a:off x="9123413" y="6513906"/>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361" name="Google Shape;361;p15"/>
          <p:cNvSpPr/>
          <p:nvPr/>
        </p:nvSpPr>
        <p:spPr>
          <a:xfrm>
            <a:off x="387430" y="1796903"/>
            <a:ext cx="11385470" cy="2585323"/>
          </a:xfrm>
          <a:prstGeom prst="rect">
            <a:avLst/>
          </a:prstGeom>
          <a:noFill/>
          <a:ln>
            <a:noFill/>
          </a:ln>
        </p:spPr>
        <p:txBody>
          <a:bodyPr anchorCtr="0" anchor="t" bIns="45700" lIns="91425" spcFirstLastPara="1" rIns="91425" wrap="square" tIns="45700">
            <a:spAutoFit/>
          </a:bodyPr>
          <a:lstStyle/>
          <a:p>
            <a:pPr indent="-457200" lvl="0" marL="457200" marR="0" rtl="0" algn="just">
              <a:spcBef>
                <a:spcPts val="0"/>
              </a:spcBef>
              <a:spcAft>
                <a:spcPts val="0"/>
              </a:spcAft>
              <a:buClr>
                <a:srgbClr val="0A1F61"/>
              </a:buClr>
              <a:buSzPts val="2600"/>
              <a:buFont typeface="Noto Sans Symbols"/>
              <a:buChar char="▪"/>
            </a:pPr>
            <a:r>
              <a:rPr b="1" lang="en-US" sz="2600">
                <a:solidFill>
                  <a:srgbClr val="0A1F61"/>
                </a:solidFill>
                <a:latin typeface="Tajawal ExtraBold"/>
                <a:ea typeface="Tajawal ExtraBold"/>
                <a:cs typeface="Tajawal ExtraBold"/>
                <a:sym typeface="Tajawal ExtraBold"/>
              </a:rPr>
              <a:t>Classification with NBAR –</a:t>
            </a:r>
            <a:r>
              <a:rPr lang="en-US" sz="2600">
                <a:solidFill>
                  <a:srgbClr val="0A1F61"/>
                </a:solidFill>
                <a:latin typeface="Tajawal ExtraBold"/>
                <a:ea typeface="Tajawal ExtraBold"/>
                <a:cs typeface="Tajawal ExtraBold"/>
                <a:sym typeface="Tajawal ExtraBold"/>
              </a:rPr>
              <a:t> NBAR classifies packets that are normally difficult to classify. </a:t>
            </a:r>
            <a:endParaRPr sz="2600">
              <a:solidFill>
                <a:srgbClr val="0A1F61"/>
              </a:solidFill>
              <a:latin typeface="Tajawal ExtraBold"/>
              <a:ea typeface="Tajawal ExtraBold"/>
              <a:cs typeface="Tajawal ExtraBold"/>
              <a:sym typeface="Tajawal ExtraBold"/>
            </a:endParaRPr>
          </a:p>
          <a:p>
            <a:pPr indent="-330200" lvl="0" marL="457200" marR="0" rtl="0" algn="just">
              <a:spcBef>
                <a:spcPts val="0"/>
              </a:spcBef>
              <a:spcAft>
                <a:spcPts val="0"/>
              </a:spcAft>
              <a:buClr>
                <a:schemeClr val="dk1"/>
              </a:buClr>
              <a:buSzPts val="2000"/>
              <a:buFont typeface="Noto Sans Symbols"/>
              <a:buNone/>
            </a:pPr>
            <a:r>
              <a:t/>
            </a:r>
            <a:endParaRPr sz="2000">
              <a:solidFill>
                <a:srgbClr val="0A1F61"/>
              </a:solidFill>
              <a:latin typeface="Tajawal ExtraBold"/>
              <a:ea typeface="Tajawal ExtraBold"/>
              <a:cs typeface="Tajawal ExtraBold"/>
              <a:sym typeface="Tajawal ExtraBold"/>
            </a:endParaRPr>
          </a:p>
          <a:p>
            <a:pPr indent="0" lvl="1" marL="457200" marR="0" rtl="0" algn="just">
              <a:spcBef>
                <a:spcPts val="0"/>
              </a:spcBef>
              <a:spcAft>
                <a:spcPts val="0"/>
              </a:spcAft>
              <a:buNone/>
            </a:pPr>
            <a:r>
              <a:rPr b="0" i="0" lang="en-US" sz="2600" u="none" cap="none" strike="noStrike">
                <a:solidFill>
                  <a:srgbClr val="0A1F61"/>
                </a:solidFill>
                <a:latin typeface="Tajawal ExtraBold"/>
                <a:ea typeface="Tajawal ExtraBold"/>
                <a:cs typeface="Tajawal ExtraBold"/>
                <a:sym typeface="Tajawal ExtraBold"/>
              </a:rPr>
              <a:t>For instance, some applications use dynamic port numbers, so a statically configured match command, looking for a particular UDP or TCP port number, simply could not classify the traffic. NBAR can look past the UDP and TCP header, and refer to the host name, URL, or MIME type in HTTP requests. This deeper examination of the packet contents is sometimes called </a:t>
            </a:r>
            <a:r>
              <a:rPr b="0" i="0" lang="en-US" sz="2600" u="sng" cap="none" strike="noStrike">
                <a:solidFill>
                  <a:srgbClr val="0A1F61"/>
                </a:solidFill>
                <a:latin typeface="Tajawal ExtraBold"/>
                <a:ea typeface="Tajawal ExtraBold"/>
                <a:cs typeface="Tajawal ExtraBold"/>
                <a:sym typeface="Tajawal ExtraBold"/>
              </a:rPr>
              <a:t>deep packet inspection</a:t>
            </a:r>
            <a:r>
              <a:rPr b="0" i="0" lang="en-US" sz="2600" u="none" cap="none" strike="noStrike">
                <a:solidFill>
                  <a:srgbClr val="0A1F61"/>
                </a:solidFill>
                <a:latin typeface="Tajawal ExtraBold"/>
                <a:ea typeface="Tajawal ExtraBold"/>
                <a:cs typeface="Tajawal ExtraBold"/>
                <a:sym typeface="Tajawal ExtraBold"/>
              </a:rPr>
              <a:t>.</a:t>
            </a:r>
            <a:endParaRPr b="0" i="0" sz="2600" u="none" cap="none" strike="noStrike">
              <a:solidFill>
                <a:srgbClr val="0A1F61"/>
              </a:solidFill>
              <a:latin typeface="Tajawal ExtraBold"/>
              <a:ea typeface="Tajawal ExtraBold"/>
              <a:cs typeface="Tajawal ExtraBold"/>
              <a:sym typeface="Tajawal ExtraBold"/>
            </a:endParaRPr>
          </a:p>
          <a:p>
            <a:pPr indent="0" lvl="1" marL="457200" marR="0" rtl="0" algn="just">
              <a:spcBef>
                <a:spcPts val="0"/>
              </a:spcBef>
              <a:spcAft>
                <a:spcPts val="0"/>
              </a:spcAft>
              <a:buNone/>
            </a:pPr>
            <a:r>
              <a:t/>
            </a:r>
            <a:endParaRPr b="0" i="0" sz="1200" u="none" cap="none" strike="noStrike">
              <a:solidFill>
                <a:srgbClr val="0A1F61"/>
              </a:solidFill>
              <a:latin typeface="Tajawal ExtraBold"/>
              <a:ea typeface="Tajawal ExtraBold"/>
              <a:cs typeface="Tajawal ExtraBold"/>
              <a:sym typeface="Tajawal ExtraBold"/>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5" name="Shape 365"/>
        <p:cNvGrpSpPr/>
        <p:nvPr/>
      </p:nvGrpSpPr>
      <p:grpSpPr>
        <a:xfrm>
          <a:off x="0" y="0"/>
          <a:ext cx="0" cy="0"/>
          <a:chOff x="0" y="0"/>
          <a:chExt cx="0" cy="0"/>
        </a:xfrm>
      </p:grpSpPr>
      <p:pic>
        <p:nvPicPr>
          <p:cNvPr id="366" name="Google Shape;366;p16"/>
          <p:cNvPicPr preferRelativeResize="0"/>
          <p:nvPr/>
        </p:nvPicPr>
        <p:blipFill rotWithShape="1">
          <a:blip r:embed="rId3">
            <a:alphaModFix/>
          </a:blip>
          <a:srcRect b="0" l="0" r="0" t="0"/>
          <a:stretch/>
        </p:blipFill>
        <p:spPr>
          <a:xfrm>
            <a:off x="10238812" y="256997"/>
            <a:ext cx="1222425" cy="1096206"/>
          </a:xfrm>
          <a:prstGeom prst="rect">
            <a:avLst/>
          </a:prstGeom>
          <a:noFill/>
          <a:ln>
            <a:noFill/>
          </a:ln>
        </p:spPr>
      </p:pic>
      <p:pic>
        <p:nvPicPr>
          <p:cNvPr id="367" name="Google Shape;367;p16"/>
          <p:cNvPicPr preferRelativeResize="0"/>
          <p:nvPr/>
        </p:nvPicPr>
        <p:blipFill rotWithShape="1">
          <a:blip r:embed="rId4">
            <a:alphaModFix/>
          </a:blip>
          <a:srcRect b="0" l="0" r="0" t="0"/>
          <a:stretch/>
        </p:blipFill>
        <p:spPr>
          <a:xfrm>
            <a:off x="2302650" y="6400347"/>
            <a:ext cx="9902229" cy="204838"/>
          </a:xfrm>
          <a:prstGeom prst="rect">
            <a:avLst/>
          </a:prstGeom>
          <a:noFill/>
          <a:ln>
            <a:noFill/>
          </a:ln>
        </p:spPr>
      </p:pic>
      <p:pic>
        <p:nvPicPr>
          <p:cNvPr id="368" name="Google Shape;368;p16"/>
          <p:cNvPicPr preferRelativeResize="0"/>
          <p:nvPr/>
        </p:nvPicPr>
        <p:blipFill rotWithShape="1">
          <a:blip r:embed="rId5">
            <a:alphaModFix/>
          </a:blip>
          <a:srcRect b="0" l="0" r="0" t="0"/>
          <a:stretch/>
        </p:blipFill>
        <p:spPr>
          <a:xfrm>
            <a:off x="0" y="2204822"/>
            <a:ext cx="238650" cy="2709534"/>
          </a:xfrm>
          <a:prstGeom prst="rect">
            <a:avLst/>
          </a:prstGeom>
          <a:noFill/>
          <a:ln>
            <a:noFill/>
          </a:ln>
        </p:spPr>
      </p:pic>
      <p:pic>
        <p:nvPicPr>
          <p:cNvPr id="369" name="Google Shape;369;p16"/>
          <p:cNvPicPr preferRelativeResize="0"/>
          <p:nvPr/>
        </p:nvPicPr>
        <p:blipFill rotWithShape="1">
          <a:blip r:embed="rId5">
            <a:alphaModFix/>
          </a:blip>
          <a:srcRect b="0" l="0" r="0" t="0"/>
          <a:stretch/>
        </p:blipFill>
        <p:spPr>
          <a:xfrm>
            <a:off x="11966229" y="2204822"/>
            <a:ext cx="238650" cy="2709534"/>
          </a:xfrm>
          <a:prstGeom prst="rect">
            <a:avLst/>
          </a:prstGeom>
          <a:noFill/>
          <a:ln>
            <a:noFill/>
          </a:ln>
        </p:spPr>
      </p:pic>
      <p:pic>
        <p:nvPicPr>
          <p:cNvPr id="370" name="Google Shape;370;p16"/>
          <p:cNvPicPr preferRelativeResize="0"/>
          <p:nvPr/>
        </p:nvPicPr>
        <p:blipFill rotWithShape="1">
          <a:blip r:embed="rId6">
            <a:alphaModFix/>
          </a:blip>
          <a:srcRect b="0" l="0" r="0" t="0"/>
          <a:stretch/>
        </p:blipFill>
        <p:spPr>
          <a:xfrm>
            <a:off x="-12879" y="0"/>
            <a:ext cx="9533101" cy="1610200"/>
          </a:xfrm>
          <a:prstGeom prst="rect">
            <a:avLst/>
          </a:prstGeom>
          <a:noFill/>
          <a:ln>
            <a:noFill/>
          </a:ln>
        </p:spPr>
      </p:pic>
      <p:sp>
        <p:nvSpPr>
          <p:cNvPr id="371" name="Google Shape;371;p16"/>
          <p:cNvSpPr txBox="1"/>
          <p:nvPr/>
        </p:nvSpPr>
        <p:spPr>
          <a:xfrm>
            <a:off x="2215565" y="541001"/>
            <a:ext cx="6797807" cy="707886"/>
          </a:xfrm>
          <a:prstGeom prst="rect">
            <a:avLst/>
          </a:prstGeom>
          <a:noFill/>
          <a:ln>
            <a:noFill/>
          </a:ln>
        </p:spPr>
        <p:txBody>
          <a:bodyPr anchorCtr="0" anchor="t" bIns="45700" lIns="91425" spcFirstLastPara="1" rIns="91425" wrap="square" tIns="45700">
            <a:spAutoFit/>
          </a:bodyPr>
          <a:lstStyle/>
          <a:p>
            <a:pPr indent="0" lvl="3" marL="0" marR="0" rtl="0" algn="ctr">
              <a:spcBef>
                <a:spcPts val="0"/>
              </a:spcBef>
              <a:spcAft>
                <a:spcPts val="0"/>
              </a:spcAft>
              <a:buNone/>
            </a:pPr>
            <a:r>
              <a:rPr b="0" i="0" lang="en-US" sz="4000" u="none" cap="none" strike="noStrike">
                <a:solidFill>
                  <a:schemeClr val="lt1"/>
                </a:solidFill>
                <a:latin typeface="Tajawal Medium"/>
                <a:ea typeface="Tajawal Medium"/>
                <a:cs typeface="Tajawal Medium"/>
                <a:sym typeface="Tajawal Medium"/>
              </a:rPr>
              <a:t>Congestion Avoidance Tools</a:t>
            </a:r>
            <a:endParaRPr b="0" i="0" sz="4000" u="none" cap="none" strike="noStrike">
              <a:solidFill>
                <a:schemeClr val="lt1"/>
              </a:solidFill>
              <a:latin typeface="Tajawal Medium"/>
              <a:ea typeface="Tajawal Medium"/>
              <a:cs typeface="Tajawal Medium"/>
              <a:sym typeface="Tajawal Medium"/>
            </a:endParaRPr>
          </a:p>
        </p:txBody>
      </p:sp>
      <p:sp>
        <p:nvSpPr>
          <p:cNvPr id="372" name="Google Shape;372;p16"/>
          <p:cNvSpPr txBox="1"/>
          <p:nvPr/>
        </p:nvSpPr>
        <p:spPr>
          <a:xfrm>
            <a:off x="387430" y="236724"/>
            <a:ext cx="1300356"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3</a:t>
            </a:r>
            <a:endParaRPr sz="3600">
              <a:solidFill>
                <a:schemeClr val="lt1"/>
              </a:solidFill>
              <a:latin typeface="Tajawal Medium"/>
              <a:ea typeface="Tajawal Medium"/>
              <a:cs typeface="Tajawal Medium"/>
              <a:sym typeface="Tajawal Medium"/>
            </a:endParaRPr>
          </a:p>
        </p:txBody>
      </p:sp>
      <p:sp>
        <p:nvSpPr>
          <p:cNvPr id="373" name="Google Shape;373;p16"/>
          <p:cNvSpPr txBox="1"/>
          <p:nvPr>
            <p:ph idx="12" type="sldNum"/>
          </p:nvPr>
        </p:nvSpPr>
        <p:spPr>
          <a:xfrm>
            <a:off x="9123413" y="6513906"/>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374" name="Google Shape;374;p16"/>
          <p:cNvSpPr/>
          <p:nvPr/>
        </p:nvSpPr>
        <p:spPr>
          <a:xfrm>
            <a:off x="387430" y="1772020"/>
            <a:ext cx="7384970" cy="4431983"/>
          </a:xfrm>
          <a:prstGeom prst="rect">
            <a:avLst/>
          </a:prstGeom>
          <a:noFill/>
          <a:ln>
            <a:noFill/>
          </a:ln>
        </p:spPr>
        <p:txBody>
          <a:bodyPr anchorCtr="0" anchor="t" bIns="45700" lIns="91425" spcFirstLastPara="1" rIns="91425" wrap="square" tIns="45700">
            <a:spAutoFit/>
          </a:bodyPr>
          <a:lstStyle/>
          <a:p>
            <a:pPr indent="-457200" lvl="0" marL="457200" marR="0" rtl="0" algn="just">
              <a:spcBef>
                <a:spcPts val="0"/>
              </a:spcBef>
              <a:spcAft>
                <a:spcPts val="0"/>
              </a:spcAft>
              <a:buClr>
                <a:srgbClr val="0A1F61"/>
              </a:buClr>
              <a:buSzPts val="2600"/>
              <a:buFont typeface="Noto Sans Symbols"/>
              <a:buChar char="▪"/>
            </a:pPr>
            <a:r>
              <a:rPr lang="en-US" sz="2600">
                <a:solidFill>
                  <a:srgbClr val="0A1F61"/>
                </a:solidFill>
                <a:latin typeface="Tajawal ExtraBold"/>
                <a:ea typeface="Tajawal ExtraBold"/>
                <a:cs typeface="Tajawal ExtraBold"/>
                <a:sym typeface="Tajawal ExtraBold"/>
              </a:rPr>
              <a:t>Congestion avoidance tools monitor network traffic loads in an effort to anticipate and avoid congestion at common network and internetwork bottlenecks </a:t>
            </a:r>
            <a:r>
              <a:rPr b="1" lang="en-US" sz="2600" u="sng">
                <a:solidFill>
                  <a:srgbClr val="0A1F61"/>
                </a:solidFill>
                <a:latin typeface="Tajawal ExtraBold"/>
                <a:ea typeface="Tajawal ExtraBold"/>
                <a:cs typeface="Tajawal ExtraBold"/>
                <a:sym typeface="Tajawal ExtraBold"/>
              </a:rPr>
              <a:t>before congestion </a:t>
            </a:r>
            <a:r>
              <a:rPr lang="en-US" sz="2600">
                <a:solidFill>
                  <a:srgbClr val="0A1F61"/>
                </a:solidFill>
                <a:latin typeface="Tajawal ExtraBold"/>
                <a:ea typeface="Tajawal ExtraBold"/>
                <a:cs typeface="Tajawal ExtraBold"/>
                <a:sym typeface="Tajawal ExtraBold"/>
              </a:rPr>
              <a:t>becomes a problem.</a:t>
            </a:r>
            <a:endParaRPr/>
          </a:p>
          <a:p>
            <a:pPr indent="-330200" lvl="0" marL="457200" marR="0" rtl="0" algn="just">
              <a:spcBef>
                <a:spcPts val="0"/>
              </a:spcBef>
              <a:spcAft>
                <a:spcPts val="0"/>
              </a:spcAft>
              <a:buClr>
                <a:schemeClr val="dk1"/>
              </a:buClr>
              <a:buSzPts val="2000"/>
              <a:buFont typeface="Noto Sans Symbols"/>
              <a:buNone/>
            </a:pPr>
            <a:r>
              <a:t/>
            </a:r>
            <a:endParaRPr sz="2000">
              <a:solidFill>
                <a:srgbClr val="0A1F61"/>
              </a:solidFill>
              <a:latin typeface="Tajawal ExtraBold"/>
              <a:ea typeface="Tajawal ExtraBold"/>
              <a:cs typeface="Tajawal ExtraBold"/>
              <a:sym typeface="Tajawal ExtraBold"/>
            </a:endParaRPr>
          </a:p>
          <a:p>
            <a:pPr indent="-457200" lvl="0" marL="457200" marR="0" rtl="0" algn="just">
              <a:spcBef>
                <a:spcPts val="0"/>
              </a:spcBef>
              <a:spcAft>
                <a:spcPts val="0"/>
              </a:spcAft>
              <a:buClr>
                <a:srgbClr val="0A1F61"/>
              </a:buClr>
              <a:buSzPts val="2400"/>
              <a:buFont typeface="Calibri"/>
              <a:buAutoNum type="arabicParenR"/>
            </a:pPr>
            <a:r>
              <a:rPr lang="en-US" sz="2400">
                <a:solidFill>
                  <a:srgbClr val="0A1F61"/>
                </a:solidFill>
                <a:latin typeface="Tajawal ExtraBold"/>
                <a:ea typeface="Tajawal ExtraBold"/>
                <a:cs typeface="Tajawal ExtraBold"/>
                <a:sym typeface="Tajawal ExtraBold"/>
              </a:rPr>
              <a:t>These tools can monitor the average depth of the queue.</a:t>
            </a:r>
            <a:endParaRPr/>
          </a:p>
          <a:p>
            <a:pPr indent="-342900" lvl="0" marL="457200" marR="0" rtl="0" algn="just">
              <a:spcBef>
                <a:spcPts val="0"/>
              </a:spcBef>
              <a:spcAft>
                <a:spcPts val="0"/>
              </a:spcAft>
              <a:buClr>
                <a:schemeClr val="dk1"/>
              </a:buClr>
              <a:buSzPts val="1800"/>
              <a:buFont typeface="Calibri"/>
              <a:buNone/>
            </a:pPr>
            <a:r>
              <a:t/>
            </a:r>
            <a:endParaRPr sz="1800">
              <a:solidFill>
                <a:srgbClr val="0A1F61"/>
              </a:solidFill>
              <a:latin typeface="Tajawal ExtraBold"/>
              <a:ea typeface="Tajawal ExtraBold"/>
              <a:cs typeface="Tajawal ExtraBold"/>
              <a:sym typeface="Tajawal ExtraBold"/>
            </a:endParaRPr>
          </a:p>
          <a:p>
            <a:pPr indent="-457200" lvl="0" marL="457200" marR="0" rtl="0" algn="just">
              <a:spcBef>
                <a:spcPts val="0"/>
              </a:spcBef>
              <a:spcAft>
                <a:spcPts val="0"/>
              </a:spcAft>
              <a:buClr>
                <a:srgbClr val="0A1F61"/>
              </a:buClr>
              <a:buSzPts val="2400"/>
              <a:buFont typeface="Calibri"/>
              <a:buAutoNum type="arabicParenR"/>
            </a:pPr>
            <a:r>
              <a:rPr lang="en-US" sz="2400">
                <a:solidFill>
                  <a:srgbClr val="0A1F61"/>
                </a:solidFill>
                <a:latin typeface="Tajawal ExtraBold"/>
                <a:ea typeface="Tajawal ExtraBold"/>
                <a:cs typeface="Tajawal ExtraBold"/>
                <a:sym typeface="Tajawal ExtraBold"/>
              </a:rPr>
              <a:t> When the queue is below the minimum threshold, there are no drops. </a:t>
            </a:r>
            <a:endParaRPr sz="2400">
              <a:solidFill>
                <a:srgbClr val="0A1F61"/>
              </a:solidFill>
              <a:latin typeface="Tajawal ExtraBold"/>
              <a:ea typeface="Tajawal ExtraBold"/>
              <a:cs typeface="Tajawal ExtraBold"/>
              <a:sym typeface="Tajawal ExtraBold"/>
            </a:endParaRPr>
          </a:p>
          <a:p>
            <a:pPr indent="-342900" lvl="0" marL="457200" marR="0" rtl="0" algn="just">
              <a:spcBef>
                <a:spcPts val="0"/>
              </a:spcBef>
              <a:spcAft>
                <a:spcPts val="0"/>
              </a:spcAft>
              <a:buClr>
                <a:schemeClr val="dk1"/>
              </a:buClr>
              <a:buSzPts val="1800"/>
              <a:buFont typeface="Calibri"/>
              <a:buNone/>
            </a:pPr>
            <a:r>
              <a:t/>
            </a:r>
            <a:endParaRPr sz="1800">
              <a:solidFill>
                <a:srgbClr val="0A1F61"/>
              </a:solidFill>
              <a:latin typeface="Tajawal ExtraBold"/>
              <a:ea typeface="Tajawal ExtraBold"/>
              <a:cs typeface="Tajawal ExtraBold"/>
              <a:sym typeface="Tajawal ExtraBold"/>
            </a:endParaRPr>
          </a:p>
          <a:p>
            <a:pPr indent="-457200" lvl="0" marL="457200" marR="0" rtl="0" algn="just">
              <a:spcBef>
                <a:spcPts val="0"/>
              </a:spcBef>
              <a:spcAft>
                <a:spcPts val="0"/>
              </a:spcAft>
              <a:buClr>
                <a:srgbClr val="0A1F61"/>
              </a:buClr>
              <a:buSzPts val="2400"/>
              <a:buFont typeface="Calibri"/>
              <a:buAutoNum type="arabicParenR"/>
            </a:pPr>
            <a:r>
              <a:rPr lang="en-US" sz="2400">
                <a:solidFill>
                  <a:srgbClr val="0A1F61"/>
                </a:solidFill>
                <a:latin typeface="Tajawal ExtraBold"/>
                <a:ea typeface="Tajawal ExtraBold"/>
                <a:cs typeface="Tajawal ExtraBold"/>
                <a:sym typeface="Tajawal ExtraBold"/>
              </a:rPr>
              <a:t>As the queue fills up to the maximum threshold, a small percentage of packets are dropped. </a:t>
            </a:r>
            <a:endParaRPr sz="2400">
              <a:solidFill>
                <a:srgbClr val="0A1F61"/>
              </a:solidFill>
              <a:latin typeface="Tajawal ExtraBold"/>
              <a:ea typeface="Tajawal ExtraBold"/>
              <a:cs typeface="Tajawal ExtraBold"/>
              <a:sym typeface="Tajawal ExtraBold"/>
            </a:endParaRPr>
          </a:p>
          <a:p>
            <a:pPr indent="-342900" lvl="0" marL="457200" marR="0" rtl="0" algn="just">
              <a:spcBef>
                <a:spcPts val="0"/>
              </a:spcBef>
              <a:spcAft>
                <a:spcPts val="0"/>
              </a:spcAft>
              <a:buClr>
                <a:schemeClr val="dk1"/>
              </a:buClr>
              <a:buSzPts val="1800"/>
              <a:buFont typeface="Calibri"/>
              <a:buNone/>
            </a:pPr>
            <a:r>
              <a:t/>
            </a:r>
            <a:endParaRPr sz="1800">
              <a:solidFill>
                <a:srgbClr val="0A1F61"/>
              </a:solidFill>
              <a:latin typeface="Tajawal ExtraBold"/>
              <a:ea typeface="Tajawal ExtraBold"/>
              <a:cs typeface="Tajawal ExtraBold"/>
              <a:sym typeface="Tajawal ExtraBold"/>
            </a:endParaRPr>
          </a:p>
          <a:p>
            <a:pPr indent="-457200" lvl="0" marL="457200" marR="0" rtl="0" algn="just">
              <a:spcBef>
                <a:spcPts val="0"/>
              </a:spcBef>
              <a:spcAft>
                <a:spcPts val="0"/>
              </a:spcAft>
              <a:buClr>
                <a:srgbClr val="0A1F61"/>
              </a:buClr>
              <a:buSzPts val="2400"/>
              <a:buFont typeface="Calibri"/>
              <a:buAutoNum type="arabicParenR"/>
            </a:pPr>
            <a:r>
              <a:rPr lang="en-US" sz="2400">
                <a:solidFill>
                  <a:srgbClr val="0A1F61"/>
                </a:solidFill>
                <a:latin typeface="Tajawal ExtraBold"/>
                <a:ea typeface="Tajawal ExtraBold"/>
                <a:cs typeface="Tajawal ExtraBold"/>
                <a:sym typeface="Tajawal ExtraBold"/>
              </a:rPr>
              <a:t>When the maximum threshold is passed, all packets are dropped.</a:t>
            </a:r>
            <a:endParaRPr/>
          </a:p>
        </p:txBody>
      </p:sp>
      <p:pic>
        <p:nvPicPr>
          <p:cNvPr id="375" name="Google Shape;375;p16"/>
          <p:cNvPicPr preferRelativeResize="0"/>
          <p:nvPr/>
        </p:nvPicPr>
        <p:blipFill rotWithShape="1">
          <a:blip r:embed="rId7">
            <a:alphaModFix/>
          </a:blip>
          <a:srcRect b="0" l="0" r="0" t="0"/>
          <a:stretch/>
        </p:blipFill>
        <p:spPr>
          <a:xfrm>
            <a:off x="7899400" y="1518587"/>
            <a:ext cx="3971472" cy="476250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9" name="Shape 379"/>
        <p:cNvGrpSpPr/>
        <p:nvPr/>
      </p:nvGrpSpPr>
      <p:grpSpPr>
        <a:xfrm>
          <a:off x="0" y="0"/>
          <a:ext cx="0" cy="0"/>
          <a:chOff x="0" y="0"/>
          <a:chExt cx="0" cy="0"/>
        </a:xfrm>
      </p:grpSpPr>
      <p:pic>
        <p:nvPicPr>
          <p:cNvPr id="380" name="Google Shape;380;p17"/>
          <p:cNvPicPr preferRelativeResize="0"/>
          <p:nvPr/>
        </p:nvPicPr>
        <p:blipFill rotWithShape="1">
          <a:blip r:embed="rId3">
            <a:alphaModFix/>
          </a:blip>
          <a:srcRect b="0" l="0" r="0" t="0"/>
          <a:stretch/>
        </p:blipFill>
        <p:spPr>
          <a:xfrm>
            <a:off x="10238812" y="256997"/>
            <a:ext cx="1222425" cy="1096206"/>
          </a:xfrm>
          <a:prstGeom prst="rect">
            <a:avLst/>
          </a:prstGeom>
          <a:noFill/>
          <a:ln>
            <a:noFill/>
          </a:ln>
        </p:spPr>
      </p:pic>
      <p:pic>
        <p:nvPicPr>
          <p:cNvPr id="381" name="Google Shape;381;p17"/>
          <p:cNvPicPr preferRelativeResize="0"/>
          <p:nvPr/>
        </p:nvPicPr>
        <p:blipFill rotWithShape="1">
          <a:blip r:embed="rId4">
            <a:alphaModFix/>
          </a:blip>
          <a:srcRect b="0" l="0" r="0" t="0"/>
          <a:stretch/>
        </p:blipFill>
        <p:spPr>
          <a:xfrm>
            <a:off x="2302650" y="6400347"/>
            <a:ext cx="9902229" cy="204838"/>
          </a:xfrm>
          <a:prstGeom prst="rect">
            <a:avLst/>
          </a:prstGeom>
          <a:noFill/>
          <a:ln>
            <a:noFill/>
          </a:ln>
        </p:spPr>
      </p:pic>
      <p:pic>
        <p:nvPicPr>
          <p:cNvPr id="382" name="Google Shape;382;p17"/>
          <p:cNvPicPr preferRelativeResize="0"/>
          <p:nvPr/>
        </p:nvPicPr>
        <p:blipFill rotWithShape="1">
          <a:blip r:embed="rId5">
            <a:alphaModFix/>
          </a:blip>
          <a:srcRect b="0" l="0" r="0" t="0"/>
          <a:stretch/>
        </p:blipFill>
        <p:spPr>
          <a:xfrm>
            <a:off x="0" y="2204822"/>
            <a:ext cx="238650" cy="2709534"/>
          </a:xfrm>
          <a:prstGeom prst="rect">
            <a:avLst/>
          </a:prstGeom>
          <a:noFill/>
          <a:ln>
            <a:noFill/>
          </a:ln>
        </p:spPr>
      </p:pic>
      <p:pic>
        <p:nvPicPr>
          <p:cNvPr id="383" name="Google Shape;383;p17"/>
          <p:cNvPicPr preferRelativeResize="0"/>
          <p:nvPr/>
        </p:nvPicPr>
        <p:blipFill rotWithShape="1">
          <a:blip r:embed="rId5">
            <a:alphaModFix/>
          </a:blip>
          <a:srcRect b="0" l="0" r="0" t="0"/>
          <a:stretch/>
        </p:blipFill>
        <p:spPr>
          <a:xfrm>
            <a:off x="11966229" y="2204822"/>
            <a:ext cx="238650" cy="2709534"/>
          </a:xfrm>
          <a:prstGeom prst="rect">
            <a:avLst/>
          </a:prstGeom>
          <a:noFill/>
          <a:ln>
            <a:noFill/>
          </a:ln>
        </p:spPr>
      </p:pic>
      <p:pic>
        <p:nvPicPr>
          <p:cNvPr id="384" name="Google Shape;384;p17"/>
          <p:cNvPicPr preferRelativeResize="0"/>
          <p:nvPr/>
        </p:nvPicPr>
        <p:blipFill rotWithShape="1">
          <a:blip r:embed="rId6">
            <a:alphaModFix/>
          </a:blip>
          <a:srcRect b="0" l="0" r="0" t="0"/>
          <a:stretch/>
        </p:blipFill>
        <p:spPr>
          <a:xfrm>
            <a:off x="-12879" y="0"/>
            <a:ext cx="9533101" cy="1610200"/>
          </a:xfrm>
          <a:prstGeom prst="rect">
            <a:avLst/>
          </a:prstGeom>
          <a:noFill/>
          <a:ln>
            <a:noFill/>
          </a:ln>
        </p:spPr>
      </p:pic>
      <p:sp>
        <p:nvSpPr>
          <p:cNvPr id="385" name="Google Shape;385;p17"/>
          <p:cNvSpPr txBox="1"/>
          <p:nvPr/>
        </p:nvSpPr>
        <p:spPr>
          <a:xfrm>
            <a:off x="2215565" y="541001"/>
            <a:ext cx="6797807" cy="707886"/>
          </a:xfrm>
          <a:prstGeom prst="rect">
            <a:avLst/>
          </a:prstGeom>
          <a:noFill/>
          <a:ln>
            <a:noFill/>
          </a:ln>
        </p:spPr>
        <p:txBody>
          <a:bodyPr anchorCtr="0" anchor="t" bIns="45700" lIns="91425" spcFirstLastPara="1" rIns="91425" wrap="square" tIns="45700">
            <a:spAutoFit/>
          </a:bodyPr>
          <a:lstStyle/>
          <a:p>
            <a:pPr indent="0" lvl="3" marL="0" marR="0" rtl="0" algn="ctr">
              <a:spcBef>
                <a:spcPts val="0"/>
              </a:spcBef>
              <a:spcAft>
                <a:spcPts val="0"/>
              </a:spcAft>
              <a:buNone/>
            </a:pPr>
            <a:r>
              <a:rPr b="0" i="0" lang="en-US" sz="4000" u="none" cap="none" strike="noStrike">
                <a:solidFill>
                  <a:schemeClr val="lt1"/>
                </a:solidFill>
                <a:latin typeface="Tajawal Medium"/>
                <a:ea typeface="Tajawal Medium"/>
                <a:cs typeface="Tajawal Medium"/>
                <a:sym typeface="Tajawal Medium"/>
              </a:rPr>
              <a:t>Congestion Avoidance Tools</a:t>
            </a:r>
            <a:endParaRPr b="0" i="0" sz="4000" u="none" cap="none" strike="noStrike">
              <a:solidFill>
                <a:schemeClr val="lt1"/>
              </a:solidFill>
              <a:latin typeface="Tajawal Medium"/>
              <a:ea typeface="Tajawal Medium"/>
              <a:cs typeface="Tajawal Medium"/>
              <a:sym typeface="Tajawal Medium"/>
            </a:endParaRPr>
          </a:p>
        </p:txBody>
      </p:sp>
      <p:sp>
        <p:nvSpPr>
          <p:cNvPr id="386" name="Google Shape;386;p17"/>
          <p:cNvSpPr txBox="1"/>
          <p:nvPr/>
        </p:nvSpPr>
        <p:spPr>
          <a:xfrm>
            <a:off x="387430" y="236724"/>
            <a:ext cx="1300356"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3</a:t>
            </a:r>
            <a:endParaRPr sz="3600">
              <a:solidFill>
                <a:schemeClr val="lt1"/>
              </a:solidFill>
              <a:latin typeface="Tajawal Medium"/>
              <a:ea typeface="Tajawal Medium"/>
              <a:cs typeface="Tajawal Medium"/>
              <a:sym typeface="Tajawal Medium"/>
            </a:endParaRPr>
          </a:p>
        </p:txBody>
      </p:sp>
      <p:sp>
        <p:nvSpPr>
          <p:cNvPr id="387" name="Google Shape;387;p17"/>
          <p:cNvSpPr txBox="1"/>
          <p:nvPr>
            <p:ph idx="12" type="sldNum"/>
          </p:nvPr>
        </p:nvSpPr>
        <p:spPr>
          <a:xfrm>
            <a:off x="9123413" y="6513906"/>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388" name="Google Shape;388;p17"/>
          <p:cNvSpPr/>
          <p:nvPr/>
        </p:nvSpPr>
        <p:spPr>
          <a:xfrm>
            <a:off x="387430" y="1772020"/>
            <a:ext cx="11325599" cy="4524315"/>
          </a:xfrm>
          <a:prstGeom prst="rect">
            <a:avLst/>
          </a:prstGeom>
          <a:noFill/>
          <a:ln>
            <a:noFill/>
          </a:ln>
        </p:spPr>
        <p:txBody>
          <a:bodyPr anchorCtr="0" anchor="t" bIns="45700" lIns="91425" spcFirstLastPara="1" rIns="91425" wrap="square" tIns="45700">
            <a:spAutoFit/>
          </a:bodyPr>
          <a:lstStyle/>
          <a:p>
            <a:pPr indent="-457200" lvl="0" marL="457200" marR="0" rtl="0" algn="just">
              <a:spcBef>
                <a:spcPts val="0"/>
              </a:spcBef>
              <a:spcAft>
                <a:spcPts val="0"/>
              </a:spcAft>
              <a:buClr>
                <a:srgbClr val="0A1F61"/>
              </a:buClr>
              <a:buSzPts val="2800"/>
              <a:buFont typeface="Noto Sans Symbols"/>
              <a:buChar char="▪"/>
            </a:pPr>
            <a:r>
              <a:rPr lang="en-US" sz="2800">
                <a:solidFill>
                  <a:srgbClr val="0A1F61"/>
                </a:solidFill>
                <a:latin typeface="Tajawal ExtraBold"/>
                <a:ea typeface="Tajawal ExtraBold"/>
                <a:cs typeface="Tajawal ExtraBold"/>
                <a:sym typeface="Tajawal ExtraBold"/>
              </a:rPr>
              <a:t>For example, Cisco IOS QoS includes weighted random early detection (WRED) as a possible congestion avoidance solution:</a:t>
            </a:r>
            <a:endParaRPr/>
          </a:p>
          <a:p>
            <a:pPr indent="-355600" lvl="0" marL="457200" marR="0" rtl="0" algn="just">
              <a:spcBef>
                <a:spcPts val="0"/>
              </a:spcBef>
              <a:spcAft>
                <a:spcPts val="0"/>
              </a:spcAft>
              <a:buClr>
                <a:schemeClr val="dk1"/>
              </a:buClr>
              <a:buSzPts val="1600"/>
              <a:buFont typeface="Noto Sans Symbols"/>
              <a:buNone/>
            </a:pPr>
            <a:r>
              <a:t/>
            </a:r>
            <a:endParaRPr sz="1600">
              <a:solidFill>
                <a:srgbClr val="0A1F61"/>
              </a:solidFill>
              <a:latin typeface="Tajawal ExtraBold"/>
              <a:ea typeface="Tajawal ExtraBold"/>
              <a:cs typeface="Tajawal ExtraBold"/>
              <a:sym typeface="Tajawal ExtraBold"/>
            </a:endParaRPr>
          </a:p>
          <a:p>
            <a:pPr indent="-514350" lvl="2" marL="1428750" marR="0" rtl="0" algn="just">
              <a:spcBef>
                <a:spcPts val="0"/>
              </a:spcBef>
              <a:spcAft>
                <a:spcPts val="0"/>
              </a:spcAft>
              <a:buClr>
                <a:srgbClr val="0A1F61"/>
              </a:buClr>
              <a:buSzPts val="2400"/>
              <a:buFont typeface="Calibri"/>
              <a:buAutoNum type="arabicParenR"/>
            </a:pPr>
            <a:r>
              <a:rPr b="0" i="0" lang="en-US" sz="2400" u="none" cap="none" strike="noStrike">
                <a:solidFill>
                  <a:srgbClr val="0A1F61"/>
                </a:solidFill>
                <a:latin typeface="Tajawal ExtraBold"/>
                <a:ea typeface="Tajawal ExtraBold"/>
                <a:cs typeface="Tajawal ExtraBold"/>
                <a:sym typeface="Tajawal ExtraBold"/>
              </a:rPr>
              <a:t>The WRED algorithm allows for congestion avoidance on network interfaces by providing buffer management and allowing TCP traffic to decrease, or throttle back, before buffers are exhausted </a:t>
            </a:r>
            <a:r>
              <a:rPr b="1" i="0" lang="en-US" sz="2400" u="none" cap="none" strike="noStrike">
                <a:solidFill>
                  <a:srgbClr val="0A1F61"/>
                </a:solidFill>
                <a:latin typeface="Tajawal ExtraBold"/>
                <a:ea typeface="Tajawal ExtraBold"/>
                <a:cs typeface="Tajawal ExtraBold"/>
                <a:sym typeface="Tajawal ExtraBold"/>
              </a:rPr>
              <a:t>(connection-oriented/heavy/Stream)</a:t>
            </a:r>
            <a:r>
              <a:rPr b="0" i="0" lang="en-US" sz="2400" u="none" cap="none" strike="noStrike">
                <a:solidFill>
                  <a:srgbClr val="0A1F61"/>
                </a:solidFill>
                <a:latin typeface="Tajawal ExtraBold"/>
                <a:ea typeface="Tajawal ExtraBold"/>
                <a:cs typeface="Tajawal ExtraBold"/>
                <a:sym typeface="Tajawal ExtraBold"/>
              </a:rPr>
              <a:t>. </a:t>
            </a:r>
            <a:endParaRPr/>
          </a:p>
          <a:p>
            <a:pPr indent="-438150" lvl="2" marL="1428750" marR="0" rtl="0" algn="just">
              <a:spcBef>
                <a:spcPts val="0"/>
              </a:spcBef>
              <a:spcAft>
                <a:spcPts val="0"/>
              </a:spcAft>
              <a:buClr>
                <a:schemeClr val="dk1"/>
              </a:buClr>
              <a:buSzPts val="1200"/>
              <a:buFont typeface="Calibri"/>
              <a:buNone/>
            </a:pPr>
            <a:r>
              <a:t/>
            </a:r>
            <a:endParaRPr b="0" i="0" sz="1200" u="none" cap="none" strike="noStrike">
              <a:solidFill>
                <a:srgbClr val="0A1F61"/>
              </a:solidFill>
              <a:latin typeface="Tajawal ExtraBold"/>
              <a:ea typeface="Tajawal ExtraBold"/>
              <a:cs typeface="Tajawal ExtraBold"/>
              <a:sym typeface="Tajawal ExtraBold"/>
            </a:endParaRPr>
          </a:p>
          <a:p>
            <a:pPr indent="-514350" lvl="2" marL="1428750" marR="0" rtl="0" algn="just">
              <a:spcBef>
                <a:spcPts val="0"/>
              </a:spcBef>
              <a:spcAft>
                <a:spcPts val="0"/>
              </a:spcAft>
              <a:buClr>
                <a:srgbClr val="0A1F61"/>
              </a:buClr>
              <a:buSzPts val="2400"/>
              <a:buFont typeface="Calibri"/>
              <a:buAutoNum type="arabicParenR"/>
            </a:pPr>
            <a:r>
              <a:rPr b="0" i="0" lang="en-US" sz="2400" u="none" cap="none" strike="noStrike">
                <a:solidFill>
                  <a:srgbClr val="0A1F61"/>
                </a:solidFill>
                <a:latin typeface="Tajawal ExtraBold"/>
                <a:ea typeface="Tajawal ExtraBold"/>
                <a:cs typeface="Tajawal ExtraBold"/>
                <a:sym typeface="Tajawal ExtraBold"/>
              </a:rPr>
              <a:t>Using WRED helps avoid tail drops and maximizes network use and TCP-based application performance. </a:t>
            </a:r>
            <a:endParaRPr b="0" i="0" sz="2400" u="none" cap="none" strike="noStrike">
              <a:solidFill>
                <a:srgbClr val="0A1F61"/>
              </a:solidFill>
              <a:latin typeface="Tajawal ExtraBold"/>
              <a:ea typeface="Tajawal ExtraBold"/>
              <a:cs typeface="Tajawal ExtraBold"/>
              <a:sym typeface="Tajawal ExtraBold"/>
            </a:endParaRPr>
          </a:p>
          <a:p>
            <a:pPr indent="-438150" lvl="2" marL="1428750" marR="0" rtl="0" algn="just">
              <a:spcBef>
                <a:spcPts val="0"/>
              </a:spcBef>
              <a:spcAft>
                <a:spcPts val="0"/>
              </a:spcAft>
              <a:buClr>
                <a:schemeClr val="dk1"/>
              </a:buClr>
              <a:buSzPts val="1200"/>
              <a:buFont typeface="Calibri"/>
              <a:buNone/>
            </a:pPr>
            <a:r>
              <a:t/>
            </a:r>
            <a:endParaRPr b="0" i="0" sz="1200" u="none" cap="none" strike="noStrike">
              <a:solidFill>
                <a:srgbClr val="0A1F61"/>
              </a:solidFill>
              <a:latin typeface="Tajawal ExtraBold"/>
              <a:ea typeface="Tajawal ExtraBold"/>
              <a:cs typeface="Tajawal ExtraBold"/>
              <a:sym typeface="Tajawal ExtraBold"/>
            </a:endParaRPr>
          </a:p>
          <a:p>
            <a:pPr indent="-514350" lvl="2" marL="1428750" marR="0" rtl="0" algn="just">
              <a:spcBef>
                <a:spcPts val="0"/>
              </a:spcBef>
              <a:spcAft>
                <a:spcPts val="0"/>
              </a:spcAft>
              <a:buClr>
                <a:srgbClr val="0A1F61"/>
              </a:buClr>
              <a:buSzPts val="2400"/>
              <a:buFont typeface="Calibri"/>
              <a:buAutoNum type="arabicParenR"/>
            </a:pPr>
            <a:r>
              <a:rPr b="0" i="0" lang="en-US" sz="2400" u="none" cap="none" strike="noStrike">
                <a:solidFill>
                  <a:srgbClr val="0A1F61"/>
                </a:solidFill>
                <a:latin typeface="Tajawal ExtraBold"/>
                <a:ea typeface="Tajawal ExtraBold"/>
                <a:cs typeface="Tajawal ExtraBold"/>
                <a:sym typeface="Tajawal ExtraBold"/>
              </a:rPr>
              <a:t>There is no congestion avoidance for User Datagram Protocol (UDP)-based traffic, such as voice traffic. In case of UDP-based traffic, methods such as queuing and compression techniques help to reduce and even prevent UDP packet loss</a:t>
            </a:r>
            <a:r>
              <a:rPr b="1" i="0" lang="en-US" sz="2400" u="none" cap="none" strike="noStrike">
                <a:solidFill>
                  <a:srgbClr val="0A1F61"/>
                </a:solidFill>
                <a:latin typeface="Tajawal ExtraBold"/>
                <a:ea typeface="Tajawal ExtraBold"/>
                <a:cs typeface="Tajawal ExtraBold"/>
                <a:sym typeface="Tajawal ExtraBold"/>
              </a:rPr>
              <a:t>(connectionless/lightly/Datagram&lt;= MTU)</a:t>
            </a:r>
            <a:r>
              <a:rPr b="0" i="0" lang="en-US" sz="2400" u="none" cap="none" strike="noStrike">
                <a:solidFill>
                  <a:srgbClr val="0A1F61"/>
                </a:solidFill>
                <a:latin typeface="Tajawal ExtraBold"/>
                <a:ea typeface="Tajawal ExtraBold"/>
                <a:cs typeface="Tajawal ExtraBold"/>
                <a:sym typeface="Tajawal ExtraBold"/>
              </a:rPr>
              <a:t>.</a:t>
            </a:r>
            <a:endParaRPr b="0" i="0" sz="2400" u="none" cap="none" strike="noStrike">
              <a:solidFill>
                <a:srgbClr val="0A1F61"/>
              </a:solidFill>
              <a:latin typeface="Tajawal ExtraBold"/>
              <a:ea typeface="Tajawal ExtraBold"/>
              <a:cs typeface="Tajawal ExtraBold"/>
              <a:sym typeface="Tajawal ExtraBold"/>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2" name="Shape 392"/>
        <p:cNvGrpSpPr/>
        <p:nvPr/>
      </p:nvGrpSpPr>
      <p:grpSpPr>
        <a:xfrm>
          <a:off x="0" y="0"/>
          <a:ext cx="0" cy="0"/>
          <a:chOff x="0" y="0"/>
          <a:chExt cx="0" cy="0"/>
        </a:xfrm>
      </p:grpSpPr>
      <p:pic>
        <p:nvPicPr>
          <p:cNvPr id="393" name="Google Shape;393;p18"/>
          <p:cNvPicPr preferRelativeResize="0"/>
          <p:nvPr/>
        </p:nvPicPr>
        <p:blipFill rotWithShape="1">
          <a:blip r:embed="rId3">
            <a:alphaModFix/>
          </a:blip>
          <a:srcRect b="0" l="0" r="0" t="0"/>
          <a:stretch/>
        </p:blipFill>
        <p:spPr>
          <a:xfrm>
            <a:off x="296526" y="5742338"/>
            <a:ext cx="1222425" cy="1096206"/>
          </a:xfrm>
          <a:prstGeom prst="rect">
            <a:avLst/>
          </a:prstGeom>
          <a:noFill/>
          <a:ln>
            <a:noFill/>
          </a:ln>
        </p:spPr>
      </p:pic>
      <p:pic>
        <p:nvPicPr>
          <p:cNvPr id="394" name="Google Shape;394;p18"/>
          <p:cNvPicPr preferRelativeResize="0"/>
          <p:nvPr/>
        </p:nvPicPr>
        <p:blipFill rotWithShape="1">
          <a:blip r:embed="rId4">
            <a:alphaModFix/>
          </a:blip>
          <a:srcRect b="0" l="0" r="0" t="0"/>
          <a:stretch/>
        </p:blipFill>
        <p:spPr>
          <a:xfrm>
            <a:off x="2302650" y="6400347"/>
            <a:ext cx="9902229" cy="204838"/>
          </a:xfrm>
          <a:prstGeom prst="rect">
            <a:avLst/>
          </a:prstGeom>
          <a:noFill/>
          <a:ln>
            <a:noFill/>
          </a:ln>
        </p:spPr>
      </p:pic>
      <p:pic>
        <p:nvPicPr>
          <p:cNvPr id="395" name="Google Shape;395;p18"/>
          <p:cNvPicPr preferRelativeResize="0"/>
          <p:nvPr/>
        </p:nvPicPr>
        <p:blipFill rotWithShape="1">
          <a:blip r:embed="rId5">
            <a:alphaModFix/>
          </a:blip>
          <a:srcRect b="0" l="0" r="0" t="0"/>
          <a:stretch/>
        </p:blipFill>
        <p:spPr>
          <a:xfrm>
            <a:off x="0" y="2204822"/>
            <a:ext cx="238650" cy="2709534"/>
          </a:xfrm>
          <a:prstGeom prst="rect">
            <a:avLst/>
          </a:prstGeom>
          <a:noFill/>
          <a:ln>
            <a:noFill/>
          </a:ln>
        </p:spPr>
      </p:pic>
      <p:pic>
        <p:nvPicPr>
          <p:cNvPr id="396" name="Google Shape;396;p18"/>
          <p:cNvPicPr preferRelativeResize="0"/>
          <p:nvPr/>
        </p:nvPicPr>
        <p:blipFill rotWithShape="1">
          <a:blip r:embed="rId5">
            <a:alphaModFix/>
          </a:blip>
          <a:srcRect b="0" l="0" r="0" t="0"/>
          <a:stretch/>
        </p:blipFill>
        <p:spPr>
          <a:xfrm>
            <a:off x="11966229" y="2204822"/>
            <a:ext cx="238650" cy="2709534"/>
          </a:xfrm>
          <a:prstGeom prst="rect">
            <a:avLst/>
          </a:prstGeom>
          <a:noFill/>
          <a:ln>
            <a:noFill/>
          </a:ln>
        </p:spPr>
      </p:pic>
      <p:pic>
        <p:nvPicPr>
          <p:cNvPr id="397" name="Google Shape;397;p18"/>
          <p:cNvPicPr preferRelativeResize="0"/>
          <p:nvPr/>
        </p:nvPicPr>
        <p:blipFill rotWithShape="1">
          <a:blip r:embed="rId6">
            <a:alphaModFix/>
          </a:blip>
          <a:srcRect b="0" l="0" r="0" t="0"/>
          <a:stretch/>
        </p:blipFill>
        <p:spPr>
          <a:xfrm>
            <a:off x="-12879" y="0"/>
            <a:ext cx="9533101" cy="1610200"/>
          </a:xfrm>
          <a:prstGeom prst="rect">
            <a:avLst/>
          </a:prstGeom>
          <a:noFill/>
          <a:ln>
            <a:noFill/>
          </a:ln>
        </p:spPr>
      </p:pic>
      <p:sp>
        <p:nvSpPr>
          <p:cNvPr id="398" name="Google Shape;398;p18"/>
          <p:cNvSpPr txBox="1"/>
          <p:nvPr/>
        </p:nvSpPr>
        <p:spPr>
          <a:xfrm>
            <a:off x="2215565" y="541001"/>
            <a:ext cx="6797807" cy="707886"/>
          </a:xfrm>
          <a:prstGeom prst="rect">
            <a:avLst/>
          </a:prstGeom>
          <a:noFill/>
          <a:ln>
            <a:noFill/>
          </a:ln>
        </p:spPr>
        <p:txBody>
          <a:bodyPr anchorCtr="0" anchor="t" bIns="45700" lIns="91425" spcFirstLastPara="1" rIns="91425" wrap="square" tIns="45700">
            <a:spAutoFit/>
          </a:bodyPr>
          <a:lstStyle/>
          <a:p>
            <a:pPr indent="0" lvl="3" marL="0" marR="0" rtl="0" algn="ctr">
              <a:spcBef>
                <a:spcPts val="0"/>
              </a:spcBef>
              <a:spcAft>
                <a:spcPts val="0"/>
              </a:spcAft>
              <a:buNone/>
            </a:pPr>
            <a:r>
              <a:rPr b="0" i="0" lang="en-US" sz="4000" u="none" cap="none" strike="noStrike">
                <a:solidFill>
                  <a:schemeClr val="lt1"/>
                </a:solidFill>
                <a:latin typeface="Tajawal Medium"/>
                <a:ea typeface="Tajawal Medium"/>
                <a:cs typeface="Tajawal Medium"/>
                <a:sym typeface="Tajawal Medium"/>
              </a:rPr>
              <a:t>Congestion Management Tools</a:t>
            </a:r>
            <a:endParaRPr b="0" i="0" sz="4000" u="none" cap="none" strike="noStrike">
              <a:solidFill>
                <a:schemeClr val="lt1"/>
              </a:solidFill>
              <a:latin typeface="Tajawal Medium"/>
              <a:ea typeface="Tajawal Medium"/>
              <a:cs typeface="Tajawal Medium"/>
              <a:sym typeface="Tajawal Medium"/>
            </a:endParaRPr>
          </a:p>
        </p:txBody>
      </p:sp>
      <p:sp>
        <p:nvSpPr>
          <p:cNvPr id="399" name="Google Shape;399;p18"/>
          <p:cNvSpPr txBox="1"/>
          <p:nvPr/>
        </p:nvSpPr>
        <p:spPr>
          <a:xfrm>
            <a:off x="387430" y="236724"/>
            <a:ext cx="1300356"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3</a:t>
            </a:r>
            <a:endParaRPr sz="3600">
              <a:solidFill>
                <a:schemeClr val="lt1"/>
              </a:solidFill>
              <a:latin typeface="Tajawal Medium"/>
              <a:ea typeface="Tajawal Medium"/>
              <a:cs typeface="Tajawal Medium"/>
              <a:sym typeface="Tajawal Medium"/>
            </a:endParaRPr>
          </a:p>
        </p:txBody>
      </p:sp>
      <p:sp>
        <p:nvSpPr>
          <p:cNvPr id="400" name="Google Shape;400;p18"/>
          <p:cNvSpPr txBox="1"/>
          <p:nvPr>
            <p:ph idx="12" type="sldNum"/>
          </p:nvPr>
        </p:nvSpPr>
        <p:spPr>
          <a:xfrm>
            <a:off x="9123413" y="6513906"/>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401" name="Google Shape;401;p18"/>
          <p:cNvSpPr/>
          <p:nvPr/>
        </p:nvSpPr>
        <p:spPr>
          <a:xfrm>
            <a:off x="638629" y="1758395"/>
            <a:ext cx="11088914" cy="3108543"/>
          </a:xfrm>
          <a:prstGeom prst="rect">
            <a:avLst/>
          </a:prstGeom>
          <a:noFill/>
          <a:ln>
            <a:noFill/>
          </a:ln>
        </p:spPr>
        <p:txBody>
          <a:bodyPr anchorCtr="0" anchor="t" bIns="45700" lIns="91425" spcFirstLastPara="1" rIns="91425" wrap="square" tIns="45700">
            <a:spAutoFit/>
          </a:bodyPr>
          <a:lstStyle/>
          <a:p>
            <a:pPr indent="-457200" lvl="0" marL="457200" marR="0" rtl="0" algn="just">
              <a:spcBef>
                <a:spcPts val="0"/>
              </a:spcBef>
              <a:spcAft>
                <a:spcPts val="0"/>
              </a:spcAft>
              <a:buClr>
                <a:srgbClr val="0A1F61"/>
              </a:buClr>
              <a:buSzPts val="2800"/>
              <a:buFont typeface="Noto Sans Symbols"/>
              <a:buChar char="▪"/>
            </a:pPr>
            <a:r>
              <a:rPr lang="en-US" sz="2800">
                <a:solidFill>
                  <a:srgbClr val="0A1F61"/>
                </a:solidFill>
                <a:latin typeface="Tajawal ExtraBold"/>
                <a:ea typeface="Tajawal ExtraBold"/>
                <a:cs typeface="Tajawal ExtraBold"/>
                <a:sym typeface="Tajawal ExtraBold"/>
              </a:rPr>
              <a:t>Only when an interface is congested will the queuing theory begin to work. For instance, system supports class-based weighted fair queuing (CBWFQ) and low latency queuing (LLQ):</a:t>
            </a:r>
            <a:endParaRPr/>
          </a:p>
          <a:p>
            <a:pPr indent="-355600" lvl="0" marL="457200" marR="0" rtl="0" algn="just">
              <a:spcBef>
                <a:spcPts val="0"/>
              </a:spcBef>
              <a:spcAft>
                <a:spcPts val="0"/>
              </a:spcAft>
              <a:buClr>
                <a:schemeClr val="dk1"/>
              </a:buClr>
              <a:buSzPts val="1600"/>
              <a:buFont typeface="Noto Sans Symbols"/>
              <a:buNone/>
            </a:pPr>
            <a:r>
              <a:t/>
            </a:r>
            <a:endParaRPr sz="1600">
              <a:solidFill>
                <a:srgbClr val="0A1F61"/>
              </a:solidFill>
              <a:latin typeface="Tajawal ExtraBold"/>
              <a:ea typeface="Tajawal ExtraBold"/>
              <a:cs typeface="Tajawal ExtraBold"/>
              <a:sym typeface="Tajawal ExtraBold"/>
            </a:endParaRPr>
          </a:p>
          <a:p>
            <a:pPr indent="-514350" lvl="2" marL="1428750" marR="0" rtl="0" algn="just">
              <a:spcBef>
                <a:spcPts val="0"/>
              </a:spcBef>
              <a:spcAft>
                <a:spcPts val="0"/>
              </a:spcAft>
              <a:buClr>
                <a:srgbClr val="0A1F61"/>
              </a:buClr>
              <a:buSzPts val="2600"/>
              <a:buFont typeface="Calibri"/>
              <a:buAutoNum type="arabicParenR"/>
            </a:pPr>
            <a:r>
              <a:rPr b="1" i="0" lang="en-US" sz="2600" u="none" cap="none" strike="noStrike">
                <a:solidFill>
                  <a:srgbClr val="0A1F61"/>
                </a:solidFill>
                <a:latin typeface="Tajawal ExtraBold"/>
                <a:ea typeface="Tajawal ExtraBold"/>
                <a:cs typeface="Tajawal ExtraBold"/>
                <a:sym typeface="Tajawal ExtraBold"/>
              </a:rPr>
              <a:t>CBWFQ: </a:t>
            </a:r>
            <a:r>
              <a:rPr b="0" i="0" lang="en-US" sz="2600" u="none" cap="none" strike="noStrike">
                <a:solidFill>
                  <a:srgbClr val="0A1F61"/>
                </a:solidFill>
                <a:latin typeface="Tajawal ExtraBold"/>
                <a:ea typeface="Tajawal ExtraBold"/>
                <a:cs typeface="Tajawal ExtraBold"/>
                <a:sym typeface="Tajawal ExtraBold"/>
              </a:rPr>
              <a:t>is a scheduling mechanism  where each of the CBWFQ queues is </a:t>
            </a:r>
            <a:r>
              <a:rPr b="0" i="0" lang="en-US" sz="2600" u="sng" cap="none" strike="noStrike">
                <a:solidFill>
                  <a:srgbClr val="0A1F61"/>
                </a:solidFill>
                <a:latin typeface="Tajawal ExtraBold"/>
                <a:ea typeface="Tajawal ExtraBold"/>
                <a:cs typeface="Tajawal ExtraBold"/>
                <a:sym typeface="Tajawal ExtraBold"/>
              </a:rPr>
              <a:t>assigned a weight</a:t>
            </a:r>
            <a:r>
              <a:rPr b="0" i="0" lang="en-US" sz="2600" u="none" cap="none" strike="noStrike">
                <a:solidFill>
                  <a:srgbClr val="0A1F61"/>
                </a:solidFill>
                <a:latin typeface="Tajawal ExtraBold"/>
                <a:ea typeface="Tajawal ExtraBold"/>
                <a:cs typeface="Tajawal ExtraBold"/>
                <a:sym typeface="Tajawal ExtraBold"/>
              </a:rPr>
              <a:t>, and the packets are served from the queues based upon the weight of the queue.</a:t>
            </a:r>
            <a:endParaRPr/>
          </a:p>
          <a:p>
            <a:pPr indent="-387350" lvl="2" marL="1428750" marR="0" rtl="0" algn="just">
              <a:spcBef>
                <a:spcPts val="0"/>
              </a:spcBef>
              <a:spcAft>
                <a:spcPts val="0"/>
              </a:spcAft>
              <a:buClr>
                <a:schemeClr val="dk1"/>
              </a:buClr>
              <a:buSzPts val="2000"/>
              <a:buFont typeface="Calibri"/>
              <a:buNone/>
            </a:pPr>
            <a:r>
              <a:t/>
            </a:r>
            <a:endParaRPr b="0" i="0" sz="2000" u="none" cap="none" strike="noStrike">
              <a:solidFill>
                <a:srgbClr val="0A1F61"/>
              </a:solidFill>
              <a:latin typeface="Tajawal ExtraBold"/>
              <a:ea typeface="Tajawal ExtraBold"/>
              <a:cs typeface="Tajawal ExtraBold"/>
              <a:sym typeface="Tajawal ExtraBold"/>
            </a:endParaRPr>
          </a:p>
          <a:p>
            <a:pPr indent="-514350" lvl="2" marL="1428750" marR="0" rtl="0" algn="just">
              <a:spcBef>
                <a:spcPts val="0"/>
              </a:spcBef>
              <a:spcAft>
                <a:spcPts val="0"/>
              </a:spcAft>
              <a:buClr>
                <a:srgbClr val="0A1F61"/>
              </a:buClr>
              <a:buSzPts val="2600"/>
              <a:buFont typeface="Calibri"/>
              <a:buAutoNum type="arabicParenR"/>
            </a:pPr>
            <a:r>
              <a:rPr b="1" i="0" lang="en-US" sz="2600" u="none" cap="none" strike="noStrike">
                <a:solidFill>
                  <a:srgbClr val="0A1F61"/>
                </a:solidFill>
                <a:latin typeface="Tajawal ExtraBold"/>
                <a:ea typeface="Tajawal ExtraBold"/>
                <a:cs typeface="Tajawal ExtraBold"/>
                <a:sym typeface="Tajawal ExtraBold"/>
              </a:rPr>
              <a:t>LLQ: </a:t>
            </a:r>
            <a:r>
              <a:rPr b="0" i="0" lang="en-US" sz="2600" u="none" cap="none" strike="noStrike">
                <a:solidFill>
                  <a:srgbClr val="0A1F61"/>
                </a:solidFill>
                <a:latin typeface="Tajawal ExtraBold"/>
                <a:ea typeface="Tajawal ExtraBold"/>
                <a:cs typeface="Tajawal ExtraBold"/>
                <a:sym typeface="Tajawal ExtraBold"/>
              </a:rPr>
              <a:t>usually used in voice and interactive video. During configuration, all the applications of LLQ type can occupy </a:t>
            </a:r>
            <a:r>
              <a:rPr b="0" i="0" lang="en-US" sz="2600" u="sng" cap="none" strike="noStrike">
                <a:solidFill>
                  <a:srgbClr val="0A1F61"/>
                </a:solidFill>
                <a:latin typeface="Tajawal ExtraBold"/>
                <a:ea typeface="Tajawal ExtraBold"/>
                <a:cs typeface="Tajawal ExtraBold"/>
                <a:sym typeface="Tajawal ExtraBold"/>
              </a:rPr>
              <a:t>no more than 33% of the total bandwidth</a:t>
            </a:r>
            <a:r>
              <a:rPr b="0" i="0" lang="en-US" sz="2600" u="none" cap="none" strike="noStrike">
                <a:solidFill>
                  <a:srgbClr val="0A1F61"/>
                </a:solidFill>
                <a:latin typeface="Tajawal ExtraBold"/>
                <a:ea typeface="Tajawal ExtraBold"/>
                <a:cs typeface="Tajawal ExtraBold"/>
                <a:sym typeface="Tajawal ExtraBold"/>
              </a:rPr>
              <a:t>.</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5" name="Shape 405"/>
        <p:cNvGrpSpPr/>
        <p:nvPr/>
      </p:nvGrpSpPr>
      <p:grpSpPr>
        <a:xfrm>
          <a:off x="0" y="0"/>
          <a:ext cx="0" cy="0"/>
          <a:chOff x="0" y="0"/>
          <a:chExt cx="0" cy="0"/>
        </a:xfrm>
      </p:grpSpPr>
      <p:pic>
        <p:nvPicPr>
          <p:cNvPr id="406" name="Google Shape;406;p19"/>
          <p:cNvPicPr preferRelativeResize="0"/>
          <p:nvPr/>
        </p:nvPicPr>
        <p:blipFill rotWithShape="1">
          <a:blip r:embed="rId3">
            <a:alphaModFix/>
          </a:blip>
          <a:srcRect b="0" l="0" r="0" t="0"/>
          <a:stretch/>
        </p:blipFill>
        <p:spPr>
          <a:xfrm>
            <a:off x="296526" y="5742338"/>
            <a:ext cx="1222425" cy="1096206"/>
          </a:xfrm>
          <a:prstGeom prst="rect">
            <a:avLst/>
          </a:prstGeom>
          <a:noFill/>
          <a:ln>
            <a:noFill/>
          </a:ln>
        </p:spPr>
      </p:pic>
      <p:pic>
        <p:nvPicPr>
          <p:cNvPr id="407" name="Google Shape;407;p19"/>
          <p:cNvPicPr preferRelativeResize="0"/>
          <p:nvPr/>
        </p:nvPicPr>
        <p:blipFill rotWithShape="1">
          <a:blip r:embed="rId4">
            <a:alphaModFix/>
          </a:blip>
          <a:srcRect b="0" l="0" r="0" t="0"/>
          <a:stretch/>
        </p:blipFill>
        <p:spPr>
          <a:xfrm>
            <a:off x="2302650" y="6400347"/>
            <a:ext cx="9902229" cy="204838"/>
          </a:xfrm>
          <a:prstGeom prst="rect">
            <a:avLst/>
          </a:prstGeom>
          <a:noFill/>
          <a:ln>
            <a:noFill/>
          </a:ln>
        </p:spPr>
      </p:pic>
      <p:pic>
        <p:nvPicPr>
          <p:cNvPr id="408" name="Google Shape;408;p19"/>
          <p:cNvPicPr preferRelativeResize="0"/>
          <p:nvPr/>
        </p:nvPicPr>
        <p:blipFill rotWithShape="1">
          <a:blip r:embed="rId5">
            <a:alphaModFix/>
          </a:blip>
          <a:srcRect b="0" l="0" r="0" t="0"/>
          <a:stretch/>
        </p:blipFill>
        <p:spPr>
          <a:xfrm>
            <a:off x="0" y="2204822"/>
            <a:ext cx="238650" cy="2709534"/>
          </a:xfrm>
          <a:prstGeom prst="rect">
            <a:avLst/>
          </a:prstGeom>
          <a:noFill/>
          <a:ln>
            <a:noFill/>
          </a:ln>
        </p:spPr>
      </p:pic>
      <p:pic>
        <p:nvPicPr>
          <p:cNvPr id="409" name="Google Shape;409;p19"/>
          <p:cNvPicPr preferRelativeResize="0"/>
          <p:nvPr/>
        </p:nvPicPr>
        <p:blipFill rotWithShape="1">
          <a:blip r:embed="rId5">
            <a:alphaModFix/>
          </a:blip>
          <a:srcRect b="0" l="0" r="0" t="0"/>
          <a:stretch/>
        </p:blipFill>
        <p:spPr>
          <a:xfrm>
            <a:off x="11966229" y="2204822"/>
            <a:ext cx="238650" cy="2709534"/>
          </a:xfrm>
          <a:prstGeom prst="rect">
            <a:avLst/>
          </a:prstGeom>
          <a:noFill/>
          <a:ln>
            <a:noFill/>
          </a:ln>
        </p:spPr>
      </p:pic>
      <p:pic>
        <p:nvPicPr>
          <p:cNvPr id="410" name="Google Shape;410;p19"/>
          <p:cNvPicPr preferRelativeResize="0"/>
          <p:nvPr/>
        </p:nvPicPr>
        <p:blipFill rotWithShape="1">
          <a:blip r:embed="rId6">
            <a:alphaModFix/>
          </a:blip>
          <a:srcRect b="0" l="0" r="0" t="0"/>
          <a:stretch/>
        </p:blipFill>
        <p:spPr>
          <a:xfrm>
            <a:off x="-12879" y="0"/>
            <a:ext cx="9533101" cy="1610200"/>
          </a:xfrm>
          <a:prstGeom prst="rect">
            <a:avLst/>
          </a:prstGeom>
          <a:noFill/>
          <a:ln>
            <a:noFill/>
          </a:ln>
        </p:spPr>
      </p:pic>
      <p:sp>
        <p:nvSpPr>
          <p:cNvPr id="411" name="Google Shape;411;p19"/>
          <p:cNvSpPr txBox="1"/>
          <p:nvPr/>
        </p:nvSpPr>
        <p:spPr>
          <a:xfrm>
            <a:off x="2215565" y="541001"/>
            <a:ext cx="6797807" cy="707886"/>
          </a:xfrm>
          <a:prstGeom prst="rect">
            <a:avLst/>
          </a:prstGeom>
          <a:noFill/>
          <a:ln>
            <a:noFill/>
          </a:ln>
        </p:spPr>
        <p:txBody>
          <a:bodyPr anchorCtr="0" anchor="t" bIns="45700" lIns="91425" spcFirstLastPara="1" rIns="91425" wrap="square" tIns="45700">
            <a:spAutoFit/>
          </a:bodyPr>
          <a:lstStyle/>
          <a:p>
            <a:pPr indent="0" lvl="3" marL="0" marR="0" rtl="0" algn="ctr">
              <a:spcBef>
                <a:spcPts val="0"/>
              </a:spcBef>
              <a:spcAft>
                <a:spcPts val="0"/>
              </a:spcAft>
              <a:buNone/>
            </a:pPr>
            <a:r>
              <a:rPr b="0" i="0" lang="en-US" sz="4000" u="none" cap="none" strike="noStrike">
                <a:solidFill>
                  <a:schemeClr val="lt1"/>
                </a:solidFill>
                <a:latin typeface="Tajawal Medium"/>
                <a:ea typeface="Tajawal Medium"/>
                <a:cs typeface="Tajawal Medium"/>
                <a:sym typeface="Tajawal Medium"/>
              </a:rPr>
              <a:t>Congestion control in TCP (An example)</a:t>
            </a:r>
            <a:endParaRPr b="0" i="0" sz="4000" u="none" cap="none" strike="noStrike">
              <a:solidFill>
                <a:schemeClr val="lt1"/>
              </a:solidFill>
              <a:latin typeface="Tajawal Medium"/>
              <a:ea typeface="Tajawal Medium"/>
              <a:cs typeface="Tajawal Medium"/>
              <a:sym typeface="Tajawal Medium"/>
            </a:endParaRPr>
          </a:p>
        </p:txBody>
      </p:sp>
      <p:sp>
        <p:nvSpPr>
          <p:cNvPr id="412" name="Google Shape;412;p19"/>
          <p:cNvSpPr txBox="1"/>
          <p:nvPr/>
        </p:nvSpPr>
        <p:spPr>
          <a:xfrm>
            <a:off x="387430" y="236724"/>
            <a:ext cx="1300356"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3</a:t>
            </a:r>
            <a:endParaRPr sz="3600">
              <a:solidFill>
                <a:schemeClr val="lt1"/>
              </a:solidFill>
              <a:latin typeface="Tajawal Medium"/>
              <a:ea typeface="Tajawal Medium"/>
              <a:cs typeface="Tajawal Medium"/>
              <a:sym typeface="Tajawal Medium"/>
            </a:endParaRPr>
          </a:p>
        </p:txBody>
      </p:sp>
      <p:sp>
        <p:nvSpPr>
          <p:cNvPr id="413" name="Google Shape;413;p19"/>
          <p:cNvSpPr txBox="1"/>
          <p:nvPr>
            <p:ph idx="12" type="sldNum"/>
          </p:nvPr>
        </p:nvSpPr>
        <p:spPr>
          <a:xfrm>
            <a:off x="9123413" y="6513906"/>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pic>
        <p:nvPicPr>
          <p:cNvPr id="414" name="Google Shape;414;p19"/>
          <p:cNvPicPr preferRelativeResize="0"/>
          <p:nvPr/>
        </p:nvPicPr>
        <p:blipFill rotWithShape="1">
          <a:blip r:embed="rId7">
            <a:alphaModFix/>
          </a:blip>
          <a:srcRect b="0" l="0" r="0" t="0"/>
          <a:stretch/>
        </p:blipFill>
        <p:spPr>
          <a:xfrm>
            <a:off x="2093458" y="1437053"/>
            <a:ext cx="8356827" cy="4757464"/>
          </a:xfrm>
          <a:prstGeom prst="rect">
            <a:avLst/>
          </a:prstGeom>
          <a:noFill/>
          <a:ln>
            <a:noFill/>
          </a:ln>
          <a:effectLst>
            <a:outerShdw blurRad="292100" rotWithShape="0" algn="tl" dir="2700000" dist="139700">
              <a:srgbClr val="333333">
                <a:alpha val="64705"/>
              </a:srgbClr>
            </a:outerShdw>
          </a:effectLst>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8" name="Shape 418"/>
        <p:cNvGrpSpPr/>
        <p:nvPr/>
      </p:nvGrpSpPr>
      <p:grpSpPr>
        <a:xfrm>
          <a:off x="0" y="0"/>
          <a:ext cx="0" cy="0"/>
          <a:chOff x="0" y="0"/>
          <a:chExt cx="0" cy="0"/>
        </a:xfrm>
      </p:grpSpPr>
      <p:pic>
        <p:nvPicPr>
          <p:cNvPr id="419" name="Google Shape;419;p20"/>
          <p:cNvPicPr preferRelativeResize="0"/>
          <p:nvPr/>
        </p:nvPicPr>
        <p:blipFill rotWithShape="1">
          <a:blip r:embed="rId3">
            <a:alphaModFix/>
          </a:blip>
          <a:srcRect b="0" l="0" r="0" t="0"/>
          <a:stretch/>
        </p:blipFill>
        <p:spPr>
          <a:xfrm>
            <a:off x="10282354" y="288785"/>
            <a:ext cx="1222425" cy="1096206"/>
          </a:xfrm>
          <a:prstGeom prst="rect">
            <a:avLst/>
          </a:prstGeom>
          <a:noFill/>
          <a:ln>
            <a:noFill/>
          </a:ln>
        </p:spPr>
      </p:pic>
      <p:pic>
        <p:nvPicPr>
          <p:cNvPr id="420" name="Google Shape;420;p20"/>
          <p:cNvPicPr preferRelativeResize="0"/>
          <p:nvPr/>
        </p:nvPicPr>
        <p:blipFill rotWithShape="1">
          <a:blip r:embed="rId4">
            <a:alphaModFix/>
          </a:blip>
          <a:srcRect b="0" l="0" r="0" t="0"/>
          <a:stretch/>
        </p:blipFill>
        <p:spPr>
          <a:xfrm>
            <a:off x="0" y="2204822"/>
            <a:ext cx="238650" cy="2709534"/>
          </a:xfrm>
          <a:prstGeom prst="rect">
            <a:avLst/>
          </a:prstGeom>
          <a:noFill/>
          <a:ln>
            <a:noFill/>
          </a:ln>
        </p:spPr>
      </p:pic>
      <p:pic>
        <p:nvPicPr>
          <p:cNvPr id="421" name="Google Shape;421;p20"/>
          <p:cNvPicPr preferRelativeResize="0"/>
          <p:nvPr/>
        </p:nvPicPr>
        <p:blipFill rotWithShape="1">
          <a:blip r:embed="rId4">
            <a:alphaModFix/>
          </a:blip>
          <a:srcRect b="0" l="0" r="0" t="0"/>
          <a:stretch/>
        </p:blipFill>
        <p:spPr>
          <a:xfrm>
            <a:off x="11966229" y="2204822"/>
            <a:ext cx="238650" cy="2709534"/>
          </a:xfrm>
          <a:prstGeom prst="rect">
            <a:avLst/>
          </a:prstGeom>
          <a:noFill/>
          <a:ln>
            <a:noFill/>
          </a:ln>
        </p:spPr>
      </p:pic>
      <p:pic>
        <p:nvPicPr>
          <p:cNvPr id="422" name="Google Shape;422;p20"/>
          <p:cNvPicPr preferRelativeResize="0"/>
          <p:nvPr/>
        </p:nvPicPr>
        <p:blipFill rotWithShape="1">
          <a:blip r:embed="rId5">
            <a:alphaModFix/>
          </a:blip>
          <a:srcRect b="0" l="0" r="0" t="0"/>
          <a:stretch/>
        </p:blipFill>
        <p:spPr>
          <a:xfrm>
            <a:off x="-12879" y="0"/>
            <a:ext cx="9533101" cy="1610200"/>
          </a:xfrm>
          <a:prstGeom prst="rect">
            <a:avLst/>
          </a:prstGeom>
          <a:noFill/>
          <a:ln>
            <a:noFill/>
          </a:ln>
        </p:spPr>
      </p:pic>
      <p:sp>
        <p:nvSpPr>
          <p:cNvPr id="423" name="Google Shape;423;p20"/>
          <p:cNvSpPr txBox="1"/>
          <p:nvPr/>
        </p:nvSpPr>
        <p:spPr>
          <a:xfrm>
            <a:off x="2215565" y="541001"/>
            <a:ext cx="6797807" cy="707886"/>
          </a:xfrm>
          <a:prstGeom prst="rect">
            <a:avLst/>
          </a:prstGeom>
          <a:noFill/>
          <a:ln>
            <a:noFill/>
          </a:ln>
        </p:spPr>
        <p:txBody>
          <a:bodyPr anchorCtr="0" anchor="t" bIns="45700" lIns="91425" spcFirstLastPara="1" rIns="91425" wrap="square" tIns="45700">
            <a:spAutoFit/>
          </a:bodyPr>
          <a:lstStyle/>
          <a:p>
            <a:pPr indent="0" lvl="3" marL="0" marR="0" rtl="0" algn="ctr">
              <a:spcBef>
                <a:spcPts val="0"/>
              </a:spcBef>
              <a:spcAft>
                <a:spcPts val="0"/>
              </a:spcAft>
              <a:buNone/>
            </a:pPr>
            <a:r>
              <a:rPr b="0" i="0" lang="en-US" sz="4000" u="none" cap="none" strike="noStrike">
                <a:solidFill>
                  <a:schemeClr val="lt1"/>
                </a:solidFill>
                <a:latin typeface="Tajawal Medium"/>
                <a:ea typeface="Tajawal Medium"/>
                <a:cs typeface="Tajawal Medium"/>
                <a:sym typeface="Tajawal Medium"/>
              </a:rPr>
              <a:t>QoS Tools (Sum up)</a:t>
            </a:r>
            <a:endParaRPr b="0" i="0" sz="4000" u="none" cap="none" strike="noStrike">
              <a:solidFill>
                <a:schemeClr val="lt1"/>
              </a:solidFill>
              <a:latin typeface="Tajawal Medium"/>
              <a:ea typeface="Tajawal Medium"/>
              <a:cs typeface="Tajawal Medium"/>
              <a:sym typeface="Tajawal Medium"/>
            </a:endParaRPr>
          </a:p>
        </p:txBody>
      </p:sp>
      <p:sp>
        <p:nvSpPr>
          <p:cNvPr id="424" name="Google Shape;424;p20"/>
          <p:cNvSpPr txBox="1"/>
          <p:nvPr/>
        </p:nvSpPr>
        <p:spPr>
          <a:xfrm>
            <a:off x="387430" y="236724"/>
            <a:ext cx="1300356"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3</a:t>
            </a:r>
            <a:endParaRPr sz="3600">
              <a:solidFill>
                <a:schemeClr val="lt1"/>
              </a:solidFill>
              <a:latin typeface="Tajawal Medium"/>
              <a:ea typeface="Tajawal Medium"/>
              <a:cs typeface="Tajawal Medium"/>
              <a:sym typeface="Tajawal Medium"/>
            </a:endParaRPr>
          </a:p>
        </p:txBody>
      </p:sp>
      <p:sp>
        <p:nvSpPr>
          <p:cNvPr id="425" name="Google Shape;425;p20"/>
          <p:cNvSpPr txBox="1"/>
          <p:nvPr>
            <p:ph idx="12" type="sldNum"/>
          </p:nvPr>
        </p:nvSpPr>
        <p:spPr>
          <a:xfrm>
            <a:off x="9123413" y="6513906"/>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graphicFrame>
        <p:nvGraphicFramePr>
          <p:cNvPr id="426" name="Google Shape;426;p20"/>
          <p:cNvGraphicFramePr/>
          <p:nvPr/>
        </p:nvGraphicFramePr>
        <p:xfrm>
          <a:off x="522514" y="1678002"/>
          <a:ext cx="3000000" cy="3000000"/>
        </p:xfrm>
        <a:graphic>
          <a:graphicData uri="http://schemas.openxmlformats.org/drawingml/2006/table">
            <a:tbl>
              <a:tblPr>
                <a:noFill/>
                <a:tableStyleId>{AE847A62-D864-4F91-AA64-D463D9E2B7C8}</a:tableStyleId>
              </a:tblPr>
              <a:tblGrid>
                <a:gridCol w="1649175"/>
                <a:gridCol w="9628425"/>
              </a:tblGrid>
              <a:tr h="358350">
                <a:tc>
                  <a:txBody>
                    <a:bodyPr/>
                    <a:lstStyle/>
                    <a:p>
                      <a:pPr indent="0" lvl="0" marL="0" marR="0" rtl="0" algn="just">
                        <a:spcBef>
                          <a:spcPts val="0"/>
                        </a:spcBef>
                        <a:spcAft>
                          <a:spcPts val="0"/>
                        </a:spcAft>
                        <a:buNone/>
                      </a:pPr>
                      <a:r>
                        <a:rPr lang="en-US" sz="2400">
                          <a:solidFill>
                            <a:srgbClr val="0A1F61"/>
                          </a:solidFill>
                          <a:latin typeface="Tajawal ExtraBold"/>
                          <a:ea typeface="Tajawal ExtraBold"/>
                          <a:cs typeface="Tajawal ExtraBold"/>
                          <a:sym typeface="Tajawal ExtraBold"/>
                        </a:rPr>
                        <a:t>QoS Tools</a:t>
                      </a:r>
                      <a:endParaRPr/>
                    </a:p>
                  </a:txBody>
                  <a:tcPr marT="62675" marB="62675" marR="41775" marL="41775"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F1F1F1"/>
                      </a:solidFill>
                      <a:prstDash val="solid"/>
                      <a:round/>
                      <a:headEnd len="sm" w="sm" type="none"/>
                      <a:tailEnd len="sm" w="sm" type="none"/>
                    </a:lnT>
                    <a:lnB cap="flat" cmpd="sng" w="9525">
                      <a:solidFill>
                        <a:srgbClr val="F1F1F1"/>
                      </a:solidFill>
                      <a:prstDash val="solid"/>
                      <a:round/>
                      <a:headEnd len="sm" w="sm" type="none"/>
                      <a:tailEnd len="sm" w="sm" type="none"/>
                    </a:lnB>
                    <a:solidFill>
                      <a:srgbClr val="FFFFFF"/>
                    </a:solidFill>
                  </a:tcPr>
                </a:tc>
                <a:tc>
                  <a:txBody>
                    <a:bodyPr/>
                    <a:lstStyle/>
                    <a:p>
                      <a:pPr indent="0" lvl="0" marL="0" marR="0" rtl="0" algn="just">
                        <a:spcBef>
                          <a:spcPts val="0"/>
                        </a:spcBef>
                        <a:spcAft>
                          <a:spcPts val="0"/>
                        </a:spcAft>
                        <a:buNone/>
                      </a:pPr>
                      <a:r>
                        <a:rPr lang="en-US" sz="2400">
                          <a:solidFill>
                            <a:srgbClr val="0A1F61"/>
                          </a:solidFill>
                          <a:latin typeface="Tajawal ExtraBold"/>
                          <a:ea typeface="Tajawal ExtraBold"/>
                          <a:cs typeface="Tajawal ExtraBold"/>
                          <a:sym typeface="Tajawal ExtraBold"/>
                        </a:rPr>
                        <a:t>Description</a:t>
                      </a:r>
                      <a:endParaRPr/>
                    </a:p>
                  </a:txBody>
                  <a:tcPr marT="62675" marB="62675" marR="41775" marL="41775"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F1F1F1"/>
                      </a:solidFill>
                      <a:prstDash val="solid"/>
                      <a:round/>
                      <a:headEnd len="sm" w="sm" type="none"/>
                      <a:tailEnd len="sm" w="sm" type="none"/>
                    </a:lnT>
                    <a:lnB cap="flat" cmpd="sng" w="9525">
                      <a:solidFill>
                        <a:srgbClr val="F1F1F1"/>
                      </a:solidFill>
                      <a:prstDash val="solid"/>
                      <a:round/>
                      <a:headEnd len="sm" w="sm" type="none"/>
                      <a:tailEnd len="sm" w="sm" type="none"/>
                    </a:lnB>
                    <a:solidFill>
                      <a:srgbClr val="FFFFFF"/>
                    </a:solidFill>
                  </a:tcPr>
                </a:tc>
              </a:tr>
              <a:tr h="1399600">
                <a:tc>
                  <a:txBody>
                    <a:bodyPr/>
                    <a:lstStyle/>
                    <a:p>
                      <a:pPr indent="0" lvl="0" marL="0" marR="0" rtl="0" algn="l">
                        <a:spcBef>
                          <a:spcPts val="0"/>
                        </a:spcBef>
                        <a:spcAft>
                          <a:spcPts val="0"/>
                        </a:spcAft>
                        <a:buNone/>
                      </a:pPr>
                      <a:r>
                        <a:rPr lang="en-US" sz="2200">
                          <a:solidFill>
                            <a:srgbClr val="0A1F61"/>
                          </a:solidFill>
                          <a:latin typeface="Tajawal ExtraBold"/>
                          <a:ea typeface="Tajawal ExtraBold"/>
                          <a:cs typeface="Tajawal ExtraBold"/>
                          <a:sym typeface="Tajawal ExtraBold"/>
                        </a:rPr>
                        <a:t>Classification and marking tools</a:t>
                      </a:r>
                      <a:endParaRPr/>
                    </a:p>
                  </a:txBody>
                  <a:tcPr marT="62675" marB="62675" marR="41775" marL="41775"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F1F1F1"/>
                      </a:solidFill>
                      <a:prstDash val="solid"/>
                      <a:round/>
                      <a:headEnd len="sm" w="sm" type="none"/>
                      <a:tailEnd len="sm" w="sm" type="none"/>
                    </a:lnT>
                    <a:lnB cap="flat" cmpd="sng" w="9525">
                      <a:solidFill>
                        <a:srgbClr val="F1F1F1"/>
                      </a:solidFill>
                      <a:prstDash val="solid"/>
                      <a:round/>
                      <a:headEnd len="sm" w="sm" type="none"/>
                      <a:tailEnd len="sm" w="sm" type="none"/>
                    </a:lnB>
                    <a:solidFill>
                      <a:srgbClr val="FFFFFF"/>
                    </a:solidFill>
                  </a:tcPr>
                </a:tc>
                <a:tc>
                  <a:txBody>
                    <a:bodyPr/>
                    <a:lstStyle/>
                    <a:p>
                      <a:pPr indent="-139700" lvl="0" marL="0" marR="0" rtl="0" algn="just">
                        <a:spcBef>
                          <a:spcPts val="0"/>
                        </a:spcBef>
                        <a:spcAft>
                          <a:spcPts val="0"/>
                        </a:spcAft>
                        <a:buClr>
                          <a:srgbClr val="0A1F61"/>
                        </a:buClr>
                        <a:buSzPts val="2200"/>
                        <a:buFont typeface="Arial"/>
                        <a:buChar char="•"/>
                      </a:pPr>
                      <a:r>
                        <a:rPr lang="en-US" sz="2200">
                          <a:solidFill>
                            <a:srgbClr val="0A1F61"/>
                          </a:solidFill>
                          <a:latin typeface="Tajawal ExtraBold"/>
                          <a:ea typeface="Tajawal ExtraBold"/>
                          <a:cs typeface="Tajawal ExtraBold"/>
                          <a:sym typeface="Tajawal ExtraBold"/>
                        </a:rPr>
                        <a:t>Sessions, or flows, are analyzed to determine </a:t>
                      </a:r>
                      <a:r>
                        <a:rPr lang="en-US" sz="2200" u="sng">
                          <a:solidFill>
                            <a:srgbClr val="0A1F61"/>
                          </a:solidFill>
                          <a:latin typeface="Tajawal ExtraBold"/>
                          <a:ea typeface="Tajawal ExtraBold"/>
                          <a:cs typeface="Tajawal ExtraBold"/>
                          <a:sym typeface="Tajawal ExtraBold"/>
                        </a:rPr>
                        <a:t>what traffic class they belong to</a:t>
                      </a:r>
                      <a:r>
                        <a:rPr lang="en-US" sz="2200">
                          <a:solidFill>
                            <a:srgbClr val="0A1F61"/>
                          </a:solidFill>
                          <a:latin typeface="Tajawal ExtraBold"/>
                          <a:ea typeface="Tajawal ExtraBold"/>
                          <a:cs typeface="Tajawal ExtraBold"/>
                          <a:sym typeface="Tajawal ExtraBold"/>
                        </a:rPr>
                        <a:t>.</a:t>
                      </a:r>
                      <a:endParaRPr/>
                    </a:p>
                    <a:p>
                      <a:pPr indent="-139700" lvl="0" marL="0" marR="0" rtl="0" algn="just">
                        <a:spcBef>
                          <a:spcPts val="0"/>
                        </a:spcBef>
                        <a:spcAft>
                          <a:spcPts val="0"/>
                        </a:spcAft>
                        <a:buClr>
                          <a:srgbClr val="0A1F61"/>
                        </a:buClr>
                        <a:buSzPts val="2200"/>
                        <a:buFont typeface="Arial"/>
                        <a:buChar char="•"/>
                      </a:pPr>
                      <a:r>
                        <a:rPr lang="en-US" sz="2200">
                          <a:solidFill>
                            <a:srgbClr val="0A1F61"/>
                          </a:solidFill>
                          <a:latin typeface="Tajawal ExtraBold"/>
                          <a:ea typeface="Tajawal ExtraBold"/>
                          <a:cs typeface="Tajawal ExtraBold"/>
                          <a:sym typeface="Tajawal ExtraBold"/>
                        </a:rPr>
                        <a:t>When the traffic class is determined, the packets are marked.</a:t>
                      </a:r>
                      <a:endParaRPr/>
                    </a:p>
                    <a:p>
                      <a:pPr indent="-139700" lvl="0" marL="0" marR="0" rtl="0" algn="just">
                        <a:lnSpc>
                          <a:spcPct val="100000"/>
                        </a:lnSpc>
                        <a:spcBef>
                          <a:spcPts val="0"/>
                        </a:spcBef>
                        <a:spcAft>
                          <a:spcPts val="0"/>
                        </a:spcAft>
                        <a:buClr>
                          <a:srgbClr val="0A1F61"/>
                        </a:buClr>
                        <a:buSzPts val="2200"/>
                        <a:buFont typeface="Arial"/>
                        <a:buChar char="•"/>
                      </a:pPr>
                      <a:r>
                        <a:rPr lang="en-US" sz="2200" u="sng">
                          <a:solidFill>
                            <a:srgbClr val="0A1F61"/>
                          </a:solidFill>
                          <a:latin typeface="Tajawal ExtraBold"/>
                          <a:ea typeface="Tajawal ExtraBold"/>
                          <a:cs typeface="Tajawal ExtraBold"/>
                          <a:sym typeface="Tajawal ExtraBold"/>
                        </a:rPr>
                        <a:t>Marking involves setting some bits inside a data link or network layer header</a:t>
                      </a:r>
                      <a:r>
                        <a:rPr lang="en-US" sz="2200">
                          <a:solidFill>
                            <a:srgbClr val="0A1F61"/>
                          </a:solidFill>
                          <a:latin typeface="Tajawal ExtraBold"/>
                          <a:ea typeface="Tajawal ExtraBold"/>
                          <a:cs typeface="Tajawal ExtraBold"/>
                          <a:sym typeface="Tajawal ExtraBold"/>
                        </a:rPr>
                        <a:t>, with the goal of letting other devices’ QoS tools classify traffic based on the marked values.</a:t>
                      </a:r>
                      <a:endParaRPr/>
                    </a:p>
                  </a:txBody>
                  <a:tcPr marT="62675" marB="62675" marR="41775" marL="41775"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F1F1F1"/>
                      </a:solidFill>
                      <a:prstDash val="solid"/>
                      <a:round/>
                      <a:headEnd len="sm" w="sm" type="none"/>
                      <a:tailEnd len="sm" w="sm" type="none"/>
                    </a:lnT>
                    <a:lnB cap="flat" cmpd="sng" w="9525">
                      <a:solidFill>
                        <a:srgbClr val="F1F1F1"/>
                      </a:solidFill>
                      <a:prstDash val="solid"/>
                      <a:round/>
                      <a:headEnd len="sm" w="sm" type="none"/>
                      <a:tailEnd len="sm" w="sm" type="none"/>
                    </a:lnB>
                    <a:solidFill>
                      <a:srgbClr val="FFFFFF"/>
                    </a:solidFill>
                  </a:tcPr>
                </a:tc>
              </a:tr>
              <a:tr h="1379550">
                <a:tc>
                  <a:txBody>
                    <a:bodyPr/>
                    <a:lstStyle/>
                    <a:p>
                      <a:pPr indent="0" lvl="0" marL="0" marR="0" rtl="0" algn="l">
                        <a:spcBef>
                          <a:spcPts val="0"/>
                        </a:spcBef>
                        <a:spcAft>
                          <a:spcPts val="0"/>
                        </a:spcAft>
                        <a:buNone/>
                      </a:pPr>
                      <a:r>
                        <a:rPr lang="en-US" sz="2200">
                          <a:solidFill>
                            <a:srgbClr val="0A1F61"/>
                          </a:solidFill>
                          <a:latin typeface="Tajawal ExtraBold"/>
                          <a:ea typeface="Tajawal ExtraBold"/>
                          <a:cs typeface="Tajawal ExtraBold"/>
                          <a:sym typeface="Tajawal ExtraBold"/>
                        </a:rPr>
                        <a:t>Congestion avoidance tools</a:t>
                      </a:r>
                      <a:endParaRPr/>
                    </a:p>
                  </a:txBody>
                  <a:tcPr marT="62675" marB="62675" marR="41775" marL="41775"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F1F1F1"/>
                      </a:solidFill>
                      <a:prstDash val="solid"/>
                      <a:round/>
                      <a:headEnd len="sm" w="sm" type="none"/>
                      <a:tailEnd len="sm" w="sm" type="none"/>
                    </a:lnT>
                    <a:lnB cap="flat" cmpd="sng" w="9525">
                      <a:solidFill>
                        <a:srgbClr val="F1F1F1"/>
                      </a:solidFill>
                      <a:prstDash val="solid"/>
                      <a:round/>
                      <a:headEnd len="sm" w="sm" type="none"/>
                      <a:tailEnd len="sm" w="sm" type="none"/>
                    </a:lnB>
                    <a:solidFill>
                      <a:srgbClr val="FFFFFF"/>
                    </a:solidFill>
                  </a:tcPr>
                </a:tc>
                <a:tc>
                  <a:txBody>
                    <a:bodyPr/>
                    <a:lstStyle/>
                    <a:p>
                      <a:pPr indent="-139700" lvl="0" marL="0" marR="0" rtl="0" algn="just">
                        <a:spcBef>
                          <a:spcPts val="0"/>
                        </a:spcBef>
                        <a:spcAft>
                          <a:spcPts val="0"/>
                        </a:spcAft>
                        <a:buClr>
                          <a:srgbClr val="0A1F61"/>
                        </a:buClr>
                        <a:buSzPts val="2200"/>
                        <a:buFont typeface="Arial"/>
                        <a:buChar char="•"/>
                      </a:pPr>
                      <a:r>
                        <a:rPr lang="en-US" sz="2200">
                          <a:solidFill>
                            <a:srgbClr val="0A1F61"/>
                          </a:solidFill>
                          <a:latin typeface="Tajawal ExtraBold"/>
                          <a:ea typeface="Tajawal ExtraBold"/>
                          <a:cs typeface="Tajawal ExtraBold"/>
                          <a:sym typeface="Tajawal ExtraBold"/>
                        </a:rPr>
                        <a:t>Traffic classes are allotted portions of network resources, as defined by the QoS policy.</a:t>
                      </a:r>
                      <a:endParaRPr/>
                    </a:p>
                    <a:p>
                      <a:pPr indent="-139700" lvl="0" marL="0" marR="0" rtl="0" algn="just">
                        <a:spcBef>
                          <a:spcPts val="0"/>
                        </a:spcBef>
                        <a:spcAft>
                          <a:spcPts val="0"/>
                        </a:spcAft>
                        <a:buClr>
                          <a:srgbClr val="0A1F61"/>
                        </a:buClr>
                        <a:buSzPts val="2200"/>
                        <a:buFont typeface="Arial"/>
                        <a:buChar char="•"/>
                      </a:pPr>
                      <a:r>
                        <a:rPr lang="en-US" sz="2200">
                          <a:solidFill>
                            <a:srgbClr val="0A1F61"/>
                          </a:solidFill>
                          <a:latin typeface="Tajawal ExtraBold"/>
                          <a:ea typeface="Tajawal ExtraBold"/>
                          <a:cs typeface="Tajawal ExtraBold"/>
                          <a:sym typeface="Tajawal ExtraBold"/>
                        </a:rPr>
                        <a:t>The QoS policy also identifies how some traffic may be selectively dropped, delayed, or re-marked to avoid congestion.</a:t>
                      </a:r>
                      <a:endParaRPr/>
                    </a:p>
                    <a:p>
                      <a:pPr indent="-139700" lvl="0" marL="0" marR="0" rtl="0" algn="just">
                        <a:spcBef>
                          <a:spcPts val="0"/>
                        </a:spcBef>
                        <a:spcAft>
                          <a:spcPts val="0"/>
                        </a:spcAft>
                        <a:buClr>
                          <a:srgbClr val="0A1F61"/>
                        </a:buClr>
                        <a:buSzPts val="2200"/>
                        <a:buFont typeface="Arial"/>
                        <a:buChar char="•"/>
                      </a:pPr>
                      <a:r>
                        <a:rPr lang="en-US" sz="2200">
                          <a:solidFill>
                            <a:srgbClr val="0A1F61"/>
                          </a:solidFill>
                          <a:latin typeface="Tajawal ExtraBold"/>
                          <a:ea typeface="Tajawal ExtraBold"/>
                          <a:cs typeface="Tajawal ExtraBold"/>
                          <a:sym typeface="Tajawal ExtraBold"/>
                        </a:rPr>
                        <a:t>The primary congestion avoidance tool is WRED and is used to regulate TCP data traffic in a bandwidth-efficient manner before tail drops caused by queue overflows occur.</a:t>
                      </a:r>
                      <a:endParaRPr/>
                    </a:p>
                  </a:txBody>
                  <a:tcPr marT="62675" marB="62675" marR="41775" marL="41775"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F1F1F1"/>
                      </a:solidFill>
                      <a:prstDash val="solid"/>
                      <a:round/>
                      <a:headEnd len="sm" w="sm" type="none"/>
                      <a:tailEnd len="sm" w="sm" type="none"/>
                    </a:lnT>
                    <a:lnB cap="flat" cmpd="sng" w="9525">
                      <a:solidFill>
                        <a:srgbClr val="F1F1F1"/>
                      </a:solidFill>
                      <a:prstDash val="solid"/>
                      <a:round/>
                      <a:headEnd len="sm" w="sm" type="none"/>
                      <a:tailEnd len="sm" w="sm" type="none"/>
                    </a:lnB>
                    <a:solidFill>
                      <a:srgbClr val="FFFFFF"/>
                    </a:solidFill>
                  </a:tcPr>
                </a:tc>
              </a:tr>
              <a:tr h="1083325">
                <a:tc>
                  <a:txBody>
                    <a:bodyPr/>
                    <a:lstStyle/>
                    <a:p>
                      <a:pPr indent="0" lvl="0" marL="0" marR="0" rtl="0" algn="l">
                        <a:spcBef>
                          <a:spcPts val="0"/>
                        </a:spcBef>
                        <a:spcAft>
                          <a:spcPts val="0"/>
                        </a:spcAft>
                        <a:buNone/>
                      </a:pPr>
                      <a:r>
                        <a:rPr lang="en-US" sz="2200">
                          <a:solidFill>
                            <a:srgbClr val="0A1F61"/>
                          </a:solidFill>
                          <a:latin typeface="Tajawal ExtraBold"/>
                          <a:ea typeface="Tajawal ExtraBold"/>
                          <a:cs typeface="Tajawal ExtraBold"/>
                          <a:sym typeface="Tajawal ExtraBold"/>
                        </a:rPr>
                        <a:t>Congestion management tools</a:t>
                      </a:r>
                      <a:endParaRPr/>
                    </a:p>
                  </a:txBody>
                  <a:tcPr marT="62675" marB="62675" marR="41775" marL="41775"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F1F1F1"/>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c>
                  <a:txBody>
                    <a:bodyPr/>
                    <a:lstStyle/>
                    <a:p>
                      <a:pPr indent="-139700" lvl="0" marL="0" marR="0" rtl="0" algn="just">
                        <a:spcBef>
                          <a:spcPts val="0"/>
                        </a:spcBef>
                        <a:spcAft>
                          <a:spcPts val="0"/>
                        </a:spcAft>
                        <a:buClr>
                          <a:srgbClr val="0A1F61"/>
                        </a:buClr>
                        <a:buSzPts val="2200"/>
                        <a:buFont typeface="Arial"/>
                        <a:buChar char="•"/>
                      </a:pPr>
                      <a:r>
                        <a:rPr lang="en-US" sz="2200">
                          <a:solidFill>
                            <a:srgbClr val="0A1F61"/>
                          </a:solidFill>
                          <a:latin typeface="Tajawal ExtraBold"/>
                          <a:ea typeface="Tajawal ExtraBold"/>
                          <a:cs typeface="Tajawal ExtraBold"/>
                          <a:sym typeface="Tajawal ExtraBold"/>
                        </a:rPr>
                        <a:t>When traffic exceeds available network resources, traffic is queued to await availability of resources.</a:t>
                      </a:r>
                      <a:endParaRPr/>
                    </a:p>
                    <a:p>
                      <a:pPr indent="-139700" lvl="0" marL="0" marR="0" rtl="0" algn="just">
                        <a:spcBef>
                          <a:spcPts val="0"/>
                        </a:spcBef>
                        <a:spcAft>
                          <a:spcPts val="0"/>
                        </a:spcAft>
                        <a:buClr>
                          <a:srgbClr val="0A1F61"/>
                        </a:buClr>
                        <a:buSzPts val="2200"/>
                        <a:buFont typeface="Arial"/>
                        <a:buChar char="•"/>
                      </a:pPr>
                      <a:r>
                        <a:rPr lang="en-US" sz="2200">
                          <a:solidFill>
                            <a:srgbClr val="0A1F61"/>
                          </a:solidFill>
                          <a:latin typeface="Tajawal ExtraBold"/>
                          <a:ea typeface="Tajawal ExtraBold"/>
                          <a:cs typeface="Tajawal ExtraBold"/>
                          <a:sym typeface="Tajawal ExtraBold"/>
                        </a:rPr>
                        <a:t>Common Cisco IOS-based congestion management tools include CBWFQ and LLQ algorithms.</a:t>
                      </a:r>
                      <a:endParaRPr/>
                    </a:p>
                  </a:txBody>
                  <a:tcPr marT="62675" marB="62675" marR="41775" marL="41775"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F1F1F1"/>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0" name="Shape 430"/>
        <p:cNvGrpSpPr/>
        <p:nvPr/>
      </p:nvGrpSpPr>
      <p:grpSpPr>
        <a:xfrm>
          <a:off x="0" y="0"/>
          <a:ext cx="0" cy="0"/>
          <a:chOff x="0" y="0"/>
          <a:chExt cx="0" cy="0"/>
        </a:xfrm>
      </p:grpSpPr>
      <p:pic>
        <p:nvPicPr>
          <p:cNvPr id="431" name="Google Shape;431;p21"/>
          <p:cNvPicPr preferRelativeResize="0"/>
          <p:nvPr/>
        </p:nvPicPr>
        <p:blipFill rotWithShape="1">
          <a:blip r:embed="rId3">
            <a:alphaModFix/>
          </a:blip>
          <a:srcRect b="0" l="0" r="0" t="0"/>
          <a:stretch/>
        </p:blipFill>
        <p:spPr>
          <a:xfrm>
            <a:off x="296526" y="5742338"/>
            <a:ext cx="1222425" cy="1096206"/>
          </a:xfrm>
          <a:prstGeom prst="rect">
            <a:avLst/>
          </a:prstGeom>
          <a:noFill/>
          <a:ln>
            <a:noFill/>
          </a:ln>
        </p:spPr>
      </p:pic>
      <p:pic>
        <p:nvPicPr>
          <p:cNvPr id="432" name="Google Shape;432;p21"/>
          <p:cNvPicPr preferRelativeResize="0"/>
          <p:nvPr/>
        </p:nvPicPr>
        <p:blipFill rotWithShape="1">
          <a:blip r:embed="rId4">
            <a:alphaModFix/>
          </a:blip>
          <a:srcRect b="0" l="0" r="0" t="0"/>
          <a:stretch/>
        </p:blipFill>
        <p:spPr>
          <a:xfrm>
            <a:off x="2302650" y="6400347"/>
            <a:ext cx="9902229" cy="204838"/>
          </a:xfrm>
          <a:prstGeom prst="rect">
            <a:avLst/>
          </a:prstGeom>
          <a:noFill/>
          <a:ln>
            <a:noFill/>
          </a:ln>
        </p:spPr>
      </p:pic>
      <p:pic>
        <p:nvPicPr>
          <p:cNvPr id="433" name="Google Shape;433;p21"/>
          <p:cNvPicPr preferRelativeResize="0"/>
          <p:nvPr/>
        </p:nvPicPr>
        <p:blipFill rotWithShape="1">
          <a:blip r:embed="rId5">
            <a:alphaModFix/>
          </a:blip>
          <a:srcRect b="0" l="0" r="0" t="0"/>
          <a:stretch/>
        </p:blipFill>
        <p:spPr>
          <a:xfrm>
            <a:off x="0" y="2204822"/>
            <a:ext cx="238650" cy="2709534"/>
          </a:xfrm>
          <a:prstGeom prst="rect">
            <a:avLst/>
          </a:prstGeom>
          <a:noFill/>
          <a:ln>
            <a:noFill/>
          </a:ln>
        </p:spPr>
      </p:pic>
      <p:pic>
        <p:nvPicPr>
          <p:cNvPr id="434" name="Google Shape;434;p21"/>
          <p:cNvPicPr preferRelativeResize="0"/>
          <p:nvPr/>
        </p:nvPicPr>
        <p:blipFill rotWithShape="1">
          <a:blip r:embed="rId5">
            <a:alphaModFix/>
          </a:blip>
          <a:srcRect b="0" l="0" r="0" t="0"/>
          <a:stretch/>
        </p:blipFill>
        <p:spPr>
          <a:xfrm>
            <a:off x="11966229" y="2204822"/>
            <a:ext cx="238650" cy="2709534"/>
          </a:xfrm>
          <a:prstGeom prst="rect">
            <a:avLst/>
          </a:prstGeom>
          <a:noFill/>
          <a:ln>
            <a:noFill/>
          </a:ln>
        </p:spPr>
      </p:pic>
      <p:pic>
        <p:nvPicPr>
          <p:cNvPr id="435" name="Google Shape;435;p21"/>
          <p:cNvPicPr preferRelativeResize="0"/>
          <p:nvPr/>
        </p:nvPicPr>
        <p:blipFill rotWithShape="1">
          <a:blip r:embed="rId6">
            <a:alphaModFix/>
          </a:blip>
          <a:srcRect b="0" l="0" r="0" t="0"/>
          <a:stretch/>
        </p:blipFill>
        <p:spPr>
          <a:xfrm>
            <a:off x="-12879" y="0"/>
            <a:ext cx="9533101" cy="1610200"/>
          </a:xfrm>
          <a:prstGeom prst="rect">
            <a:avLst/>
          </a:prstGeom>
          <a:noFill/>
          <a:ln>
            <a:noFill/>
          </a:ln>
        </p:spPr>
      </p:pic>
      <p:sp>
        <p:nvSpPr>
          <p:cNvPr id="436" name="Google Shape;436;p21"/>
          <p:cNvSpPr txBox="1"/>
          <p:nvPr/>
        </p:nvSpPr>
        <p:spPr>
          <a:xfrm>
            <a:off x="2215565" y="541001"/>
            <a:ext cx="6797807" cy="707886"/>
          </a:xfrm>
          <a:prstGeom prst="rect">
            <a:avLst/>
          </a:prstGeom>
          <a:noFill/>
          <a:ln>
            <a:noFill/>
          </a:ln>
        </p:spPr>
        <p:txBody>
          <a:bodyPr anchorCtr="0" anchor="t" bIns="45700" lIns="91425" spcFirstLastPara="1" rIns="91425" wrap="square" tIns="45700">
            <a:spAutoFit/>
          </a:bodyPr>
          <a:lstStyle/>
          <a:p>
            <a:pPr indent="0" lvl="3" marL="0" marR="0" rtl="0" algn="ctr">
              <a:spcBef>
                <a:spcPts val="0"/>
              </a:spcBef>
              <a:spcAft>
                <a:spcPts val="0"/>
              </a:spcAft>
              <a:buNone/>
            </a:pPr>
            <a:r>
              <a:rPr b="0" i="0" lang="en-US" sz="4000" u="none" cap="none" strike="noStrike">
                <a:solidFill>
                  <a:schemeClr val="lt1"/>
                </a:solidFill>
                <a:latin typeface="Tajawal Medium"/>
                <a:ea typeface="Tajawal Medium"/>
                <a:cs typeface="Tajawal Medium"/>
                <a:sym typeface="Tajawal Medium"/>
              </a:rPr>
              <a:t>Techniques to Improve QoS</a:t>
            </a:r>
            <a:endParaRPr b="0" i="0" sz="4000" u="none" cap="none" strike="noStrike">
              <a:solidFill>
                <a:schemeClr val="lt1"/>
              </a:solidFill>
              <a:latin typeface="Tajawal Medium"/>
              <a:ea typeface="Tajawal Medium"/>
              <a:cs typeface="Tajawal Medium"/>
              <a:sym typeface="Tajawal Medium"/>
            </a:endParaRPr>
          </a:p>
        </p:txBody>
      </p:sp>
      <p:sp>
        <p:nvSpPr>
          <p:cNvPr id="437" name="Google Shape;437;p21"/>
          <p:cNvSpPr txBox="1"/>
          <p:nvPr/>
        </p:nvSpPr>
        <p:spPr>
          <a:xfrm>
            <a:off x="387430" y="236724"/>
            <a:ext cx="1300356"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3</a:t>
            </a:r>
            <a:endParaRPr sz="3600">
              <a:solidFill>
                <a:schemeClr val="lt1"/>
              </a:solidFill>
              <a:latin typeface="Tajawal Medium"/>
              <a:ea typeface="Tajawal Medium"/>
              <a:cs typeface="Tajawal Medium"/>
              <a:sym typeface="Tajawal Medium"/>
            </a:endParaRPr>
          </a:p>
        </p:txBody>
      </p:sp>
      <p:sp>
        <p:nvSpPr>
          <p:cNvPr id="438" name="Google Shape;438;p21"/>
          <p:cNvSpPr txBox="1"/>
          <p:nvPr>
            <p:ph idx="12" type="sldNum"/>
          </p:nvPr>
        </p:nvSpPr>
        <p:spPr>
          <a:xfrm>
            <a:off x="9123413" y="6513906"/>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pic>
        <p:nvPicPr>
          <p:cNvPr id="439" name="Google Shape;439;p21"/>
          <p:cNvPicPr preferRelativeResize="0"/>
          <p:nvPr/>
        </p:nvPicPr>
        <p:blipFill rotWithShape="1">
          <a:blip r:embed="rId7">
            <a:alphaModFix/>
          </a:blip>
          <a:srcRect b="0" l="0" r="0" t="0"/>
          <a:stretch/>
        </p:blipFill>
        <p:spPr>
          <a:xfrm>
            <a:off x="3335709" y="2638514"/>
            <a:ext cx="5698382" cy="3761833"/>
          </a:xfrm>
          <a:prstGeom prst="rect">
            <a:avLst/>
          </a:prstGeom>
          <a:noFill/>
          <a:ln>
            <a:noFill/>
          </a:ln>
          <a:effectLst>
            <a:outerShdw blurRad="292100" rotWithShape="0" algn="tl" dir="2700000" dist="139700">
              <a:srgbClr val="333333">
                <a:alpha val="64705"/>
              </a:srgbClr>
            </a:outerShdw>
          </a:effectLst>
        </p:spPr>
      </p:pic>
      <p:sp>
        <p:nvSpPr>
          <p:cNvPr id="440" name="Google Shape;440;p21"/>
          <p:cNvSpPr/>
          <p:nvPr/>
        </p:nvSpPr>
        <p:spPr>
          <a:xfrm>
            <a:off x="660400" y="1651557"/>
            <a:ext cx="11049000" cy="954107"/>
          </a:xfrm>
          <a:prstGeom prst="rect">
            <a:avLst/>
          </a:prstGeom>
          <a:noFill/>
          <a:ln>
            <a:noFill/>
          </a:ln>
        </p:spPr>
        <p:txBody>
          <a:bodyPr anchorCtr="0" anchor="t" bIns="45700" lIns="91425" spcFirstLastPara="1" rIns="91425" wrap="square" tIns="45700">
            <a:spAutoFit/>
          </a:bodyPr>
          <a:lstStyle/>
          <a:p>
            <a:pPr indent="-285750" lvl="0" marL="285750" marR="0" rtl="0" algn="just">
              <a:spcBef>
                <a:spcPts val="0"/>
              </a:spcBef>
              <a:spcAft>
                <a:spcPts val="0"/>
              </a:spcAft>
              <a:buClr>
                <a:srgbClr val="0A1F61"/>
              </a:buClr>
              <a:buSzPts val="2800"/>
              <a:buFont typeface="Noto Sans Symbols"/>
              <a:buChar char="▪"/>
            </a:pPr>
            <a:r>
              <a:rPr lang="en-US" sz="2800">
                <a:solidFill>
                  <a:srgbClr val="0A1F61"/>
                </a:solidFill>
                <a:latin typeface="Tajawal ExtraBold"/>
                <a:ea typeface="Tajawal ExtraBold"/>
                <a:cs typeface="Tajawal ExtraBold"/>
                <a:sym typeface="Tajawal ExtraBold"/>
              </a:rPr>
              <a:t>Some techniques that can be used to improve the quality of service. The four common methods: scheduling, traffic shaping, resource reservation, and admission control.</a:t>
            </a:r>
            <a:endParaRPr sz="2800">
              <a:solidFill>
                <a:srgbClr val="0A1F61"/>
              </a:solidFill>
              <a:latin typeface="Tajawal ExtraBold"/>
              <a:ea typeface="Tajawal ExtraBold"/>
              <a:cs typeface="Tajawal ExtraBold"/>
              <a:sym typeface="Tajawal ExtraBold"/>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4" name="Shape 444"/>
        <p:cNvGrpSpPr/>
        <p:nvPr/>
      </p:nvGrpSpPr>
      <p:grpSpPr>
        <a:xfrm>
          <a:off x="0" y="0"/>
          <a:ext cx="0" cy="0"/>
          <a:chOff x="0" y="0"/>
          <a:chExt cx="0" cy="0"/>
        </a:xfrm>
      </p:grpSpPr>
      <p:pic>
        <p:nvPicPr>
          <p:cNvPr id="445" name="Google Shape;445;p22"/>
          <p:cNvPicPr preferRelativeResize="0"/>
          <p:nvPr/>
        </p:nvPicPr>
        <p:blipFill rotWithShape="1">
          <a:blip r:embed="rId3">
            <a:alphaModFix/>
          </a:blip>
          <a:srcRect b="0" l="0" r="0" t="0"/>
          <a:stretch/>
        </p:blipFill>
        <p:spPr>
          <a:xfrm>
            <a:off x="296526" y="5742338"/>
            <a:ext cx="1222425" cy="1096206"/>
          </a:xfrm>
          <a:prstGeom prst="rect">
            <a:avLst/>
          </a:prstGeom>
          <a:noFill/>
          <a:ln>
            <a:noFill/>
          </a:ln>
        </p:spPr>
      </p:pic>
      <p:pic>
        <p:nvPicPr>
          <p:cNvPr id="446" name="Google Shape;446;p22"/>
          <p:cNvPicPr preferRelativeResize="0"/>
          <p:nvPr/>
        </p:nvPicPr>
        <p:blipFill rotWithShape="1">
          <a:blip r:embed="rId4">
            <a:alphaModFix/>
          </a:blip>
          <a:srcRect b="0" l="0" r="0" t="0"/>
          <a:stretch/>
        </p:blipFill>
        <p:spPr>
          <a:xfrm>
            <a:off x="2302650" y="6400347"/>
            <a:ext cx="9902229" cy="204838"/>
          </a:xfrm>
          <a:prstGeom prst="rect">
            <a:avLst/>
          </a:prstGeom>
          <a:noFill/>
          <a:ln>
            <a:noFill/>
          </a:ln>
        </p:spPr>
      </p:pic>
      <p:pic>
        <p:nvPicPr>
          <p:cNvPr id="447" name="Google Shape;447;p22"/>
          <p:cNvPicPr preferRelativeResize="0"/>
          <p:nvPr/>
        </p:nvPicPr>
        <p:blipFill rotWithShape="1">
          <a:blip r:embed="rId5">
            <a:alphaModFix/>
          </a:blip>
          <a:srcRect b="0" l="0" r="0" t="0"/>
          <a:stretch/>
        </p:blipFill>
        <p:spPr>
          <a:xfrm>
            <a:off x="0" y="2204822"/>
            <a:ext cx="238650" cy="2709534"/>
          </a:xfrm>
          <a:prstGeom prst="rect">
            <a:avLst/>
          </a:prstGeom>
          <a:noFill/>
          <a:ln>
            <a:noFill/>
          </a:ln>
        </p:spPr>
      </p:pic>
      <p:pic>
        <p:nvPicPr>
          <p:cNvPr id="448" name="Google Shape;448;p22"/>
          <p:cNvPicPr preferRelativeResize="0"/>
          <p:nvPr/>
        </p:nvPicPr>
        <p:blipFill rotWithShape="1">
          <a:blip r:embed="rId5">
            <a:alphaModFix/>
          </a:blip>
          <a:srcRect b="0" l="0" r="0" t="0"/>
          <a:stretch/>
        </p:blipFill>
        <p:spPr>
          <a:xfrm>
            <a:off x="11966229" y="2204822"/>
            <a:ext cx="238650" cy="2709534"/>
          </a:xfrm>
          <a:prstGeom prst="rect">
            <a:avLst/>
          </a:prstGeom>
          <a:noFill/>
          <a:ln>
            <a:noFill/>
          </a:ln>
        </p:spPr>
      </p:pic>
      <p:pic>
        <p:nvPicPr>
          <p:cNvPr id="449" name="Google Shape;449;p22"/>
          <p:cNvPicPr preferRelativeResize="0"/>
          <p:nvPr/>
        </p:nvPicPr>
        <p:blipFill rotWithShape="1">
          <a:blip r:embed="rId6">
            <a:alphaModFix/>
          </a:blip>
          <a:srcRect b="0" l="0" r="0" t="0"/>
          <a:stretch/>
        </p:blipFill>
        <p:spPr>
          <a:xfrm>
            <a:off x="-12879" y="0"/>
            <a:ext cx="9533101" cy="1610200"/>
          </a:xfrm>
          <a:prstGeom prst="rect">
            <a:avLst/>
          </a:prstGeom>
          <a:noFill/>
          <a:ln>
            <a:noFill/>
          </a:ln>
        </p:spPr>
      </p:pic>
      <p:sp>
        <p:nvSpPr>
          <p:cNvPr id="450" name="Google Shape;450;p22"/>
          <p:cNvSpPr txBox="1"/>
          <p:nvPr/>
        </p:nvSpPr>
        <p:spPr>
          <a:xfrm>
            <a:off x="2215565" y="541001"/>
            <a:ext cx="6797807" cy="707886"/>
          </a:xfrm>
          <a:prstGeom prst="rect">
            <a:avLst/>
          </a:prstGeom>
          <a:noFill/>
          <a:ln>
            <a:noFill/>
          </a:ln>
        </p:spPr>
        <p:txBody>
          <a:bodyPr anchorCtr="0" anchor="t" bIns="45700" lIns="91425" spcFirstLastPara="1" rIns="91425" wrap="square" tIns="45700">
            <a:spAutoFit/>
          </a:bodyPr>
          <a:lstStyle/>
          <a:p>
            <a:pPr indent="0" lvl="3" marL="0" marR="0" rtl="0" algn="ctr">
              <a:spcBef>
                <a:spcPts val="0"/>
              </a:spcBef>
              <a:spcAft>
                <a:spcPts val="0"/>
              </a:spcAft>
              <a:buNone/>
            </a:pPr>
            <a:r>
              <a:rPr b="0" i="0" lang="en-US" sz="4000" u="none" cap="none" strike="noStrike">
                <a:solidFill>
                  <a:schemeClr val="lt1"/>
                </a:solidFill>
                <a:latin typeface="Tajawal Medium"/>
                <a:ea typeface="Tajawal Medium"/>
                <a:cs typeface="Tajawal Medium"/>
                <a:sym typeface="Tajawal Medium"/>
              </a:rPr>
              <a:t>Scheduling</a:t>
            </a:r>
            <a:endParaRPr b="0" i="0" sz="4000" u="none" cap="none" strike="noStrike">
              <a:solidFill>
                <a:schemeClr val="lt1"/>
              </a:solidFill>
              <a:latin typeface="Tajawal Medium"/>
              <a:ea typeface="Tajawal Medium"/>
              <a:cs typeface="Tajawal Medium"/>
              <a:sym typeface="Tajawal Medium"/>
            </a:endParaRPr>
          </a:p>
        </p:txBody>
      </p:sp>
      <p:sp>
        <p:nvSpPr>
          <p:cNvPr id="451" name="Google Shape;451;p22"/>
          <p:cNvSpPr txBox="1"/>
          <p:nvPr/>
        </p:nvSpPr>
        <p:spPr>
          <a:xfrm>
            <a:off x="387430" y="236724"/>
            <a:ext cx="1300356"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3</a:t>
            </a:r>
            <a:endParaRPr sz="3600">
              <a:solidFill>
                <a:schemeClr val="lt1"/>
              </a:solidFill>
              <a:latin typeface="Tajawal Medium"/>
              <a:ea typeface="Tajawal Medium"/>
              <a:cs typeface="Tajawal Medium"/>
              <a:sym typeface="Tajawal Medium"/>
            </a:endParaRPr>
          </a:p>
        </p:txBody>
      </p:sp>
      <p:sp>
        <p:nvSpPr>
          <p:cNvPr id="452" name="Google Shape;452;p22"/>
          <p:cNvSpPr txBox="1"/>
          <p:nvPr>
            <p:ph idx="12" type="sldNum"/>
          </p:nvPr>
        </p:nvSpPr>
        <p:spPr>
          <a:xfrm>
            <a:off x="9123413" y="6513906"/>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453" name="Google Shape;453;p22"/>
          <p:cNvSpPr/>
          <p:nvPr/>
        </p:nvSpPr>
        <p:spPr>
          <a:xfrm>
            <a:off x="622300" y="2025595"/>
            <a:ext cx="11150600" cy="2862322"/>
          </a:xfrm>
          <a:prstGeom prst="rect">
            <a:avLst/>
          </a:prstGeom>
          <a:solidFill>
            <a:srgbClr val="FFFFFF"/>
          </a:solidFill>
          <a:ln>
            <a:noFill/>
          </a:ln>
        </p:spPr>
        <p:txBody>
          <a:bodyPr anchorCtr="0" anchor="ctr" bIns="45700" lIns="91425" spcFirstLastPara="1" rIns="91425" wrap="square" tIns="45700">
            <a:spAutoFit/>
          </a:bodyPr>
          <a:lstStyle/>
          <a:p>
            <a:pPr indent="-342900" lvl="0" marL="342900" marR="0" rtl="0" algn="just">
              <a:lnSpc>
                <a:spcPct val="100000"/>
              </a:lnSpc>
              <a:spcBef>
                <a:spcPts val="0"/>
              </a:spcBef>
              <a:spcAft>
                <a:spcPts val="0"/>
              </a:spcAft>
              <a:buClr>
                <a:srgbClr val="0A1F61"/>
              </a:buClr>
              <a:buSzPts val="2800"/>
              <a:buFont typeface="Noto Sans Symbols"/>
              <a:buChar char="▪"/>
            </a:pPr>
            <a:r>
              <a:rPr lang="en-US" sz="2800">
                <a:solidFill>
                  <a:srgbClr val="0A1F61"/>
                </a:solidFill>
                <a:latin typeface="Tajawal ExtraBold"/>
                <a:ea typeface="Tajawal ExtraBold"/>
                <a:cs typeface="Tajawal ExtraBold"/>
                <a:sym typeface="Tajawal ExtraBold"/>
              </a:rPr>
              <a:t>Packets from different flows arrive at a switch or router for processing. A good scheduling technique treats the different flows in a fair and appropriate manner. Several scheduling techniques are designed to improve the quality of service: </a:t>
            </a:r>
            <a:endParaRPr/>
          </a:p>
          <a:p>
            <a:pPr indent="0" lvl="0" marL="0" marR="0" rtl="0" algn="just">
              <a:lnSpc>
                <a:spcPct val="100000"/>
              </a:lnSpc>
              <a:spcBef>
                <a:spcPts val="0"/>
              </a:spcBef>
              <a:spcAft>
                <a:spcPts val="0"/>
              </a:spcAft>
              <a:buClr>
                <a:schemeClr val="dk1"/>
              </a:buClr>
              <a:buSzPts val="2400"/>
              <a:buFont typeface="Calibri"/>
              <a:buNone/>
            </a:pPr>
            <a:r>
              <a:t/>
            </a:r>
            <a:endParaRPr sz="2400">
              <a:solidFill>
                <a:srgbClr val="0A1F61"/>
              </a:solidFill>
              <a:latin typeface="Tajawal ExtraBold"/>
              <a:ea typeface="Tajawal ExtraBold"/>
              <a:cs typeface="Tajawal ExtraBold"/>
              <a:sym typeface="Tajawal ExtraBold"/>
            </a:endParaRPr>
          </a:p>
          <a:p>
            <a:pPr indent="-457200" lvl="2" marL="1371600" marR="0" rtl="0" algn="just">
              <a:spcBef>
                <a:spcPts val="0"/>
              </a:spcBef>
              <a:spcAft>
                <a:spcPts val="0"/>
              </a:spcAft>
              <a:buClr>
                <a:srgbClr val="0A1F61"/>
              </a:buClr>
              <a:buSzPts val="2400"/>
              <a:buFont typeface="Calibri"/>
              <a:buAutoNum type="arabicParenR"/>
            </a:pPr>
            <a:r>
              <a:rPr b="0" i="0" lang="en-US" sz="2400" u="none" cap="none" strike="noStrike">
                <a:solidFill>
                  <a:srgbClr val="0A1F61"/>
                </a:solidFill>
                <a:latin typeface="Tajawal ExtraBold"/>
                <a:ea typeface="Tajawal ExtraBold"/>
                <a:cs typeface="Tajawal ExtraBold"/>
                <a:sym typeface="Tajawal ExtraBold"/>
              </a:rPr>
              <a:t>FIFO queuing</a:t>
            </a:r>
            <a:endParaRPr/>
          </a:p>
          <a:p>
            <a:pPr indent="-457200" lvl="2" marL="1371600" marR="0" rtl="0" algn="just">
              <a:spcBef>
                <a:spcPts val="0"/>
              </a:spcBef>
              <a:spcAft>
                <a:spcPts val="0"/>
              </a:spcAft>
              <a:buClr>
                <a:srgbClr val="0A1F61"/>
              </a:buClr>
              <a:buSzPts val="2400"/>
              <a:buFont typeface="Calibri"/>
              <a:buAutoNum type="arabicParenR"/>
            </a:pPr>
            <a:r>
              <a:rPr b="0" i="0" lang="en-US" sz="2400" u="none" cap="none" strike="noStrike">
                <a:solidFill>
                  <a:srgbClr val="0A1F61"/>
                </a:solidFill>
                <a:latin typeface="Tajawal ExtraBold"/>
                <a:ea typeface="Tajawal ExtraBold"/>
                <a:cs typeface="Tajawal ExtraBold"/>
                <a:sym typeface="Tajawal ExtraBold"/>
              </a:rPr>
              <a:t>priority queuing</a:t>
            </a:r>
            <a:endParaRPr/>
          </a:p>
          <a:p>
            <a:pPr indent="-457200" lvl="2" marL="1371600" marR="0" rtl="0" algn="just">
              <a:spcBef>
                <a:spcPts val="0"/>
              </a:spcBef>
              <a:spcAft>
                <a:spcPts val="0"/>
              </a:spcAft>
              <a:buClr>
                <a:srgbClr val="0A1F61"/>
              </a:buClr>
              <a:buSzPts val="2400"/>
              <a:buFont typeface="Calibri"/>
              <a:buAutoNum type="arabicParenR"/>
            </a:pPr>
            <a:r>
              <a:rPr b="0" i="0" lang="en-US" sz="2400" u="none" cap="none" strike="noStrike">
                <a:solidFill>
                  <a:srgbClr val="0A1F61"/>
                </a:solidFill>
                <a:latin typeface="Tajawal ExtraBold"/>
                <a:ea typeface="Tajawal ExtraBold"/>
                <a:cs typeface="Tajawal ExtraBold"/>
                <a:sym typeface="Tajawal ExtraBold"/>
              </a:rPr>
              <a:t>weighted fair queuing.</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7" name="Shape 457"/>
        <p:cNvGrpSpPr/>
        <p:nvPr/>
      </p:nvGrpSpPr>
      <p:grpSpPr>
        <a:xfrm>
          <a:off x="0" y="0"/>
          <a:ext cx="0" cy="0"/>
          <a:chOff x="0" y="0"/>
          <a:chExt cx="0" cy="0"/>
        </a:xfrm>
      </p:grpSpPr>
      <p:pic>
        <p:nvPicPr>
          <p:cNvPr id="458" name="Google Shape;458;p23"/>
          <p:cNvPicPr preferRelativeResize="0"/>
          <p:nvPr/>
        </p:nvPicPr>
        <p:blipFill rotWithShape="1">
          <a:blip r:embed="rId3">
            <a:alphaModFix/>
          </a:blip>
          <a:srcRect b="0" l="0" r="0" t="0"/>
          <a:stretch/>
        </p:blipFill>
        <p:spPr>
          <a:xfrm>
            <a:off x="296526" y="5742338"/>
            <a:ext cx="1222425" cy="1096206"/>
          </a:xfrm>
          <a:prstGeom prst="rect">
            <a:avLst/>
          </a:prstGeom>
          <a:noFill/>
          <a:ln>
            <a:noFill/>
          </a:ln>
        </p:spPr>
      </p:pic>
      <p:pic>
        <p:nvPicPr>
          <p:cNvPr id="459" name="Google Shape;459;p23"/>
          <p:cNvPicPr preferRelativeResize="0"/>
          <p:nvPr/>
        </p:nvPicPr>
        <p:blipFill rotWithShape="1">
          <a:blip r:embed="rId4">
            <a:alphaModFix/>
          </a:blip>
          <a:srcRect b="0" l="0" r="0" t="0"/>
          <a:stretch/>
        </p:blipFill>
        <p:spPr>
          <a:xfrm>
            <a:off x="2302650" y="6400347"/>
            <a:ext cx="9902229" cy="204838"/>
          </a:xfrm>
          <a:prstGeom prst="rect">
            <a:avLst/>
          </a:prstGeom>
          <a:noFill/>
          <a:ln>
            <a:noFill/>
          </a:ln>
        </p:spPr>
      </p:pic>
      <p:pic>
        <p:nvPicPr>
          <p:cNvPr id="460" name="Google Shape;460;p23"/>
          <p:cNvPicPr preferRelativeResize="0"/>
          <p:nvPr/>
        </p:nvPicPr>
        <p:blipFill rotWithShape="1">
          <a:blip r:embed="rId5">
            <a:alphaModFix/>
          </a:blip>
          <a:srcRect b="0" l="0" r="0" t="0"/>
          <a:stretch/>
        </p:blipFill>
        <p:spPr>
          <a:xfrm>
            <a:off x="0" y="2204822"/>
            <a:ext cx="238650" cy="2709534"/>
          </a:xfrm>
          <a:prstGeom prst="rect">
            <a:avLst/>
          </a:prstGeom>
          <a:noFill/>
          <a:ln>
            <a:noFill/>
          </a:ln>
        </p:spPr>
      </p:pic>
      <p:pic>
        <p:nvPicPr>
          <p:cNvPr id="461" name="Google Shape;461;p23"/>
          <p:cNvPicPr preferRelativeResize="0"/>
          <p:nvPr/>
        </p:nvPicPr>
        <p:blipFill rotWithShape="1">
          <a:blip r:embed="rId5">
            <a:alphaModFix/>
          </a:blip>
          <a:srcRect b="0" l="0" r="0" t="0"/>
          <a:stretch/>
        </p:blipFill>
        <p:spPr>
          <a:xfrm>
            <a:off x="11966229" y="2204822"/>
            <a:ext cx="238650" cy="2709534"/>
          </a:xfrm>
          <a:prstGeom prst="rect">
            <a:avLst/>
          </a:prstGeom>
          <a:noFill/>
          <a:ln>
            <a:noFill/>
          </a:ln>
        </p:spPr>
      </p:pic>
      <p:pic>
        <p:nvPicPr>
          <p:cNvPr id="462" name="Google Shape;462;p23"/>
          <p:cNvPicPr preferRelativeResize="0"/>
          <p:nvPr/>
        </p:nvPicPr>
        <p:blipFill rotWithShape="1">
          <a:blip r:embed="rId6">
            <a:alphaModFix/>
          </a:blip>
          <a:srcRect b="0" l="0" r="0" t="0"/>
          <a:stretch/>
        </p:blipFill>
        <p:spPr>
          <a:xfrm>
            <a:off x="-12879" y="0"/>
            <a:ext cx="9533101" cy="1610200"/>
          </a:xfrm>
          <a:prstGeom prst="rect">
            <a:avLst/>
          </a:prstGeom>
          <a:noFill/>
          <a:ln>
            <a:noFill/>
          </a:ln>
        </p:spPr>
      </p:pic>
      <p:sp>
        <p:nvSpPr>
          <p:cNvPr id="463" name="Google Shape;463;p23"/>
          <p:cNvSpPr txBox="1"/>
          <p:nvPr/>
        </p:nvSpPr>
        <p:spPr>
          <a:xfrm>
            <a:off x="2215565" y="541001"/>
            <a:ext cx="6797807" cy="707886"/>
          </a:xfrm>
          <a:prstGeom prst="rect">
            <a:avLst/>
          </a:prstGeom>
          <a:noFill/>
          <a:ln>
            <a:noFill/>
          </a:ln>
        </p:spPr>
        <p:txBody>
          <a:bodyPr anchorCtr="0" anchor="t" bIns="45700" lIns="91425" spcFirstLastPara="1" rIns="91425" wrap="square" tIns="45700">
            <a:spAutoFit/>
          </a:bodyPr>
          <a:lstStyle/>
          <a:p>
            <a:pPr indent="0" lvl="3" marL="0" marR="0" rtl="0" algn="ctr">
              <a:spcBef>
                <a:spcPts val="0"/>
              </a:spcBef>
              <a:spcAft>
                <a:spcPts val="0"/>
              </a:spcAft>
              <a:buNone/>
            </a:pPr>
            <a:r>
              <a:rPr b="0" i="0" lang="en-US" sz="4000" u="none" cap="none" strike="noStrike">
                <a:solidFill>
                  <a:schemeClr val="lt1"/>
                </a:solidFill>
                <a:latin typeface="Tajawal Medium"/>
                <a:ea typeface="Tajawal Medium"/>
                <a:cs typeface="Tajawal Medium"/>
                <a:sym typeface="Tajawal Medium"/>
              </a:rPr>
              <a:t>Scheduling (FIFO Queuing)</a:t>
            </a:r>
            <a:endParaRPr/>
          </a:p>
        </p:txBody>
      </p:sp>
      <p:sp>
        <p:nvSpPr>
          <p:cNvPr id="464" name="Google Shape;464;p23"/>
          <p:cNvSpPr txBox="1"/>
          <p:nvPr/>
        </p:nvSpPr>
        <p:spPr>
          <a:xfrm>
            <a:off x="387430" y="236724"/>
            <a:ext cx="1300356"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3</a:t>
            </a:r>
            <a:endParaRPr sz="3600">
              <a:solidFill>
                <a:schemeClr val="lt1"/>
              </a:solidFill>
              <a:latin typeface="Tajawal Medium"/>
              <a:ea typeface="Tajawal Medium"/>
              <a:cs typeface="Tajawal Medium"/>
              <a:sym typeface="Tajawal Medium"/>
            </a:endParaRPr>
          </a:p>
        </p:txBody>
      </p:sp>
      <p:sp>
        <p:nvSpPr>
          <p:cNvPr id="465" name="Google Shape;465;p23"/>
          <p:cNvSpPr txBox="1"/>
          <p:nvPr>
            <p:ph idx="12" type="sldNum"/>
          </p:nvPr>
        </p:nvSpPr>
        <p:spPr>
          <a:xfrm>
            <a:off x="9123413" y="6513906"/>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pic>
        <p:nvPicPr>
          <p:cNvPr id="466" name="Google Shape;466;p23"/>
          <p:cNvPicPr preferRelativeResize="0"/>
          <p:nvPr/>
        </p:nvPicPr>
        <p:blipFill rotWithShape="1">
          <a:blip r:embed="rId7">
            <a:alphaModFix/>
          </a:blip>
          <a:srcRect b="0" l="0" r="0" t="0"/>
          <a:stretch/>
        </p:blipFill>
        <p:spPr>
          <a:xfrm>
            <a:off x="2117725" y="1846613"/>
            <a:ext cx="7753350" cy="4060825"/>
          </a:xfrm>
          <a:prstGeom prst="rect">
            <a:avLst/>
          </a:prstGeom>
          <a:noFill/>
          <a:ln>
            <a:noFill/>
          </a:ln>
          <a:effectLst>
            <a:outerShdw blurRad="292100" rotWithShape="0" algn="tl" dir="2700000" dist="139700">
              <a:srgbClr val="333333">
                <a:alpha val="64705"/>
              </a:srgbClr>
            </a:outerShdw>
          </a:effectLst>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0" name="Shape 470"/>
        <p:cNvGrpSpPr/>
        <p:nvPr/>
      </p:nvGrpSpPr>
      <p:grpSpPr>
        <a:xfrm>
          <a:off x="0" y="0"/>
          <a:ext cx="0" cy="0"/>
          <a:chOff x="0" y="0"/>
          <a:chExt cx="0" cy="0"/>
        </a:xfrm>
      </p:grpSpPr>
      <p:pic>
        <p:nvPicPr>
          <p:cNvPr id="471" name="Google Shape;471;p24"/>
          <p:cNvPicPr preferRelativeResize="0"/>
          <p:nvPr/>
        </p:nvPicPr>
        <p:blipFill rotWithShape="1">
          <a:blip r:embed="rId3">
            <a:alphaModFix/>
          </a:blip>
          <a:srcRect b="0" l="0" r="0" t="0"/>
          <a:stretch/>
        </p:blipFill>
        <p:spPr>
          <a:xfrm>
            <a:off x="296526" y="5742338"/>
            <a:ext cx="1222425" cy="1096206"/>
          </a:xfrm>
          <a:prstGeom prst="rect">
            <a:avLst/>
          </a:prstGeom>
          <a:noFill/>
          <a:ln>
            <a:noFill/>
          </a:ln>
        </p:spPr>
      </p:pic>
      <p:pic>
        <p:nvPicPr>
          <p:cNvPr id="472" name="Google Shape;472;p24"/>
          <p:cNvPicPr preferRelativeResize="0"/>
          <p:nvPr/>
        </p:nvPicPr>
        <p:blipFill rotWithShape="1">
          <a:blip r:embed="rId4">
            <a:alphaModFix/>
          </a:blip>
          <a:srcRect b="0" l="0" r="0" t="0"/>
          <a:stretch/>
        </p:blipFill>
        <p:spPr>
          <a:xfrm>
            <a:off x="2302650" y="6400347"/>
            <a:ext cx="9902229" cy="204838"/>
          </a:xfrm>
          <a:prstGeom prst="rect">
            <a:avLst/>
          </a:prstGeom>
          <a:noFill/>
          <a:ln>
            <a:noFill/>
          </a:ln>
        </p:spPr>
      </p:pic>
      <p:pic>
        <p:nvPicPr>
          <p:cNvPr id="473" name="Google Shape;473;p24"/>
          <p:cNvPicPr preferRelativeResize="0"/>
          <p:nvPr/>
        </p:nvPicPr>
        <p:blipFill rotWithShape="1">
          <a:blip r:embed="rId5">
            <a:alphaModFix/>
          </a:blip>
          <a:srcRect b="0" l="0" r="0" t="0"/>
          <a:stretch/>
        </p:blipFill>
        <p:spPr>
          <a:xfrm>
            <a:off x="0" y="2204822"/>
            <a:ext cx="238650" cy="2709534"/>
          </a:xfrm>
          <a:prstGeom prst="rect">
            <a:avLst/>
          </a:prstGeom>
          <a:noFill/>
          <a:ln>
            <a:noFill/>
          </a:ln>
        </p:spPr>
      </p:pic>
      <p:pic>
        <p:nvPicPr>
          <p:cNvPr id="474" name="Google Shape;474;p24"/>
          <p:cNvPicPr preferRelativeResize="0"/>
          <p:nvPr/>
        </p:nvPicPr>
        <p:blipFill rotWithShape="1">
          <a:blip r:embed="rId5">
            <a:alphaModFix/>
          </a:blip>
          <a:srcRect b="0" l="0" r="0" t="0"/>
          <a:stretch/>
        </p:blipFill>
        <p:spPr>
          <a:xfrm>
            <a:off x="11966229" y="2204822"/>
            <a:ext cx="238650" cy="2709534"/>
          </a:xfrm>
          <a:prstGeom prst="rect">
            <a:avLst/>
          </a:prstGeom>
          <a:noFill/>
          <a:ln>
            <a:noFill/>
          </a:ln>
        </p:spPr>
      </p:pic>
      <p:pic>
        <p:nvPicPr>
          <p:cNvPr id="475" name="Google Shape;475;p24"/>
          <p:cNvPicPr preferRelativeResize="0"/>
          <p:nvPr/>
        </p:nvPicPr>
        <p:blipFill rotWithShape="1">
          <a:blip r:embed="rId6">
            <a:alphaModFix/>
          </a:blip>
          <a:srcRect b="0" l="0" r="0" t="0"/>
          <a:stretch/>
        </p:blipFill>
        <p:spPr>
          <a:xfrm>
            <a:off x="-12879" y="0"/>
            <a:ext cx="9533101" cy="1610200"/>
          </a:xfrm>
          <a:prstGeom prst="rect">
            <a:avLst/>
          </a:prstGeom>
          <a:noFill/>
          <a:ln>
            <a:noFill/>
          </a:ln>
        </p:spPr>
      </p:pic>
      <p:sp>
        <p:nvSpPr>
          <p:cNvPr id="476" name="Google Shape;476;p24"/>
          <p:cNvSpPr txBox="1"/>
          <p:nvPr/>
        </p:nvSpPr>
        <p:spPr>
          <a:xfrm>
            <a:off x="2215565" y="541001"/>
            <a:ext cx="6797807" cy="707886"/>
          </a:xfrm>
          <a:prstGeom prst="rect">
            <a:avLst/>
          </a:prstGeom>
          <a:noFill/>
          <a:ln>
            <a:noFill/>
          </a:ln>
        </p:spPr>
        <p:txBody>
          <a:bodyPr anchorCtr="0" anchor="t" bIns="45700" lIns="91425" spcFirstLastPara="1" rIns="91425" wrap="square" tIns="45700">
            <a:spAutoFit/>
          </a:bodyPr>
          <a:lstStyle/>
          <a:p>
            <a:pPr indent="0" lvl="3" marL="0" marR="0" rtl="0" algn="ctr">
              <a:spcBef>
                <a:spcPts val="0"/>
              </a:spcBef>
              <a:spcAft>
                <a:spcPts val="0"/>
              </a:spcAft>
              <a:buNone/>
            </a:pPr>
            <a:r>
              <a:rPr b="0" i="0" lang="en-US" sz="4000" u="none" cap="none" strike="noStrike">
                <a:solidFill>
                  <a:schemeClr val="lt1"/>
                </a:solidFill>
                <a:latin typeface="Tajawal Medium"/>
                <a:ea typeface="Tajawal Medium"/>
                <a:cs typeface="Tajawal Medium"/>
                <a:sym typeface="Tajawal Medium"/>
              </a:rPr>
              <a:t>Scheduling (Priority Queuing)</a:t>
            </a:r>
            <a:endParaRPr b="0" i="0" sz="4000" u="none" cap="none" strike="noStrike">
              <a:solidFill>
                <a:schemeClr val="lt1"/>
              </a:solidFill>
              <a:latin typeface="Tajawal Medium"/>
              <a:ea typeface="Tajawal Medium"/>
              <a:cs typeface="Tajawal Medium"/>
              <a:sym typeface="Tajawal Medium"/>
            </a:endParaRPr>
          </a:p>
        </p:txBody>
      </p:sp>
      <p:sp>
        <p:nvSpPr>
          <p:cNvPr id="477" name="Google Shape;477;p24"/>
          <p:cNvSpPr txBox="1"/>
          <p:nvPr/>
        </p:nvSpPr>
        <p:spPr>
          <a:xfrm>
            <a:off x="387430" y="236724"/>
            <a:ext cx="1300356"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3</a:t>
            </a:r>
            <a:endParaRPr sz="3600">
              <a:solidFill>
                <a:schemeClr val="lt1"/>
              </a:solidFill>
              <a:latin typeface="Tajawal Medium"/>
              <a:ea typeface="Tajawal Medium"/>
              <a:cs typeface="Tajawal Medium"/>
              <a:sym typeface="Tajawal Medium"/>
            </a:endParaRPr>
          </a:p>
        </p:txBody>
      </p:sp>
      <p:sp>
        <p:nvSpPr>
          <p:cNvPr id="478" name="Google Shape;478;p24"/>
          <p:cNvSpPr txBox="1"/>
          <p:nvPr>
            <p:ph idx="12" type="sldNum"/>
          </p:nvPr>
        </p:nvSpPr>
        <p:spPr>
          <a:xfrm>
            <a:off x="9123413" y="6513906"/>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pic>
        <p:nvPicPr>
          <p:cNvPr id="479" name="Google Shape;479;p24"/>
          <p:cNvPicPr preferRelativeResize="0"/>
          <p:nvPr/>
        </p:nvPicPr>
        <p:blipFill rotWithShape="1">
          <a:blip r:embed="rId7">
            <a:alphaModFix/>
          </a:blip>
          <a:srcRect b="0" l="0" r="0" t="0"/>
          <a:stretch/>
        </p:blipFill>
        <p:spPr>
          <a:xfrm>
            <a:off x="2823959" y="1393511"/>
            <a:ext cx="6740525" cy="4963294"/>
          </a:xfrm>
          <a:prstGeom prst="rect">
            <a:avLst/>
          </a:prstGeom>
          <a:noFill/>
          <a:ln>
            <a:noFill/>
          </a:ln>
          <a:effectLst>
            <a:outerShdw blurRad="292100" rotWithShape="0" algn="tl" dir="2700000" dist="139700">
              <a:srgbClr val="333333">
                <a:alpha val="64705"/>
              </a:srgbClr>
            </a:outerShdw>
          </a:effectLst>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3" name="Shape 483"/>
        <p:cNvGrpSpPr/>
        <p:nvPr/>
      </p:nvGrpSpPr>
      <p:grpSpPr>
        <a:xfrm>
          <a:off x="0" y="0"/>
          <a:ext cx="0" cy="0"/>
          <a:chOff x="0" y="0"/>
          <a:chExt cx="0" cy="0"/>
        </a:xfrm>
      </p:grpSpPr>
      <p:pic>
        <p:nvPicPr>
          <p:cNvPr id="484" name="Google Shape;484;p25"/>
          <p:cNvPicPr preferRelativeResize="0"/>
          <p:nvPr/>
        </p:nvPicPr>
        <p:blipFill rotWithShape="1">
          <a:blip r:embed="rId3">
            <a:alphaModFix/>
          </a:blip>
          <a:srcRect b="0" l="0" r="0" t="0"/>
          <a:stretch/>
        </p:blipFill>
        <p:spPr>
          <a:xfrm>
            <a:off x="296526" y="5742338"/>
            <a:ext cx="1222425" cy="1096206"/>
          </a:xfrm>
          <a:prstGeom prst="rect">
            <a:avLst/>
          </a:prstGeom>
          <a:noFill/>
          <a:ln>
            <a:noFill/>
          </a:ln>
        </p:spPr>
      </p:pic>
      <p:pic>
        <p:nvPicPr>
          <p:cNvPr id="485" name="Google Shape;485;p25"/>
          <p:cNvPicPr preferRelativeResize="0"/>
          <p:nvPr/>
        </p:nvPicPr>
        <p:blipFill rotWithShape="1">
          <a:blip r:embed="rId4">
            <a:alphaModFix/>
          </a:blip>
          <a:srcRect b="0" l="0" r="0" t="0"/>
          <a:stretch/>
        </p:blipFill>
        <p:spPr>
          <a:xfrm>
            <a:off x="2302650" y="6400347"/>
            <a:ext cx="9902229" cy="204838"/>
          </a:xfrm>
          <a:prstGeom prst="rect">
            <a:avLst/>
          </a:prstGeom>
          <a:noFill/>
          <a:ln>
            <a:noFill/>
          </a:ln>
        </p:spPr>
      </p:pic>
      <p:pic>
        <p:nvPicPr>
          <p:cNvPr id="486" name="Google Shape;486;p25"/>
          <p:cNvPicPr preferRelativeResize="0"/>
          <p:nvPr/>
        </p:nvPicPr>
        <p:blipFill rotWithShape="1">
          <a:blip r:embed="rId5">
            <a:alphaModFix/>
          </a:blip>
          <a:srcRect b="0" l="0" r="0" t="0"/>
          <a:stretch/>
        </p:blipFill>
        <p:spPr>
          <a:xfrm>
            <a:off x="0" y="2204822"/>
            <a:ext cx="238650" cy="2709534"/>
          </a:xfrm>
          <a:prstGeom prst="rect">
            <a:avLst/>
          </a:prstGeom>
          <a:noFill/>
          <a:ln>
            <a:noFill/>
          </a:ln>
        </p:spPr>
      </p:pic>
      <p:pic>
        <p:nvPicPr>
          <p:cNvPr id="487" name="Google Shape;487;p25"/>
          <p:cNvPicPr preferRelativeResize="0"/>
          <p:nvPr/>
        </p:nvPicPr>
        <p:blipFill rotWithShape="1">
          <a:blip r:embed="rId5">
            <a:alphaModFix/>
          </a:blip>
          <a:srcRect b="0" l="0" r="0" t="0"/>
          <a:stretch/>
        </p:blipFill>
        <p:spPr>
          <a:xfrm>
            <a:off x="11966229" y="2204822"/>
            <a:ext cx="238650" cy="2709534"/>
          </a:xfrm>
          <a:prstGeom prst="rect">
            <a:avLst/>
          </a:prstGeom>
          <a:noFill/>
          <a:ln>
            <a:noFill/>
          </a:ln>
        </p:spPr>
      </p:pic>
      <p:pic>
        <p:nvPicPr>
          <p:cNvPr id="488" name="Google Shape;488;p25"/>
          <p:cNvPicPr preferRelativeResize="0"/>
          <p:nvPr/>
        </p:nvPicPr>
        <p:blipFill rotWithShape="1">
          <a:blip r:embed="rId6">
            <a:alphaModFix/>
          </a:blip>
          <a:srcRect b="0" l="0" r="0" t="0"/>
          <a:stretch/>
        </p:blipFill>
        <p:spPr>
          <a:xfrm>
            <a:off x="-12879" y="0"/>
            <a:ext cx="9533101" cy="1610200"/>
          </a:xfrm>
          <a:prstGeom prst="rect">
            <a:avLst/>
          </a:prstGeom>
          <a:noFill/>
          <a:ln>
            <a:noFill/>
          </a:ln>
        </p:spPr>
      </p:pic>
      <p:sp>
        <p:nvSpPr>
          <p:cNvPr id="489" name="Google Shape;489;p25"/>
          <p:cNvSpPr txBox="1"/>
          <p:nvPr/>
        </p:nvSpPr>
        <p:spPr>
          <a:xfrm>
            <a:off x="2215564" y="523202"/>
            <a:ext cx="6797807" cy="707886"/>
          </a:xfrm>
          <a:prstGeom prst="rect">
            <a:avLst/>
          </a:prstGeom>
          <a:noFill/>
          <a:ln>
            <a:noFill/>
          </a:ln>
        </p:spPr>
        <p:txBody>
          <a:bodyPr anchorCtr="0" anchor="t" bIns="45700" lIns="91425" spcFirstLastPara="1" rIns="91425" wrap="square" tIns="45700">
            <a:spAutoFit/>
          </a:bodyPr>
          <a:lstStyle/>
          <a:p>
            <a:pPr indent="0" lvl="3" marL="0" marR="0" rtl="0" algn="ctr">
              <a:spcBef>
                <a:spcPts val="0"/>
              </a:spcBef>
              <a:spcAft>
                <a:spcPts val="0"/>
              </a:spcAft>
              <a:buNone/>
            </a:pPr>
            <a:r>
              <a:rPr b="0" i="0" lang="en-US" sz="4000" u="none" cap="none" strike="noStrike">
                <a:solidFill>
                  <a:schemeClr val="lt1"/>
                </a:solidFill>
                <a:latin typeface="Tajawal Medium"/>
                <a:ea typeface="Tajawal Medium"/>
                <a:cs typeface="Tajawal Medium"/>
                <a:sym typeface="Tajawal Medium"/>
              </a:rPr>
              <a:t>Scheduling (Weighted Fair Queuing)</a:t>
            </a:r>
            <a:endParaRPr/>
          </a:p>
        </p:txBody>
      </p:sp>
      <p:sp>
        <p:nvSpPr>
          <p:cNvPr id="490" name="Google Shape;490;p25"/>
          <p:cNvSpPr txBox="1"/>
          <p:nvPr/>
        </p:nvSpPr>
        <p:spPr>
          <a:xfrm>
            <a:off x="387430" y="236724"/>
            <a:ext cx="1300356"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3</a:t>
            </a:r>
            <a:endParaRPr sz="3600">
              <a:solidFill>
                <a:schemeClr val="lt1"/>
              </a:solidFill>
              <a:latin typeface="Tajawal Medium"/>
              <a:ea typeface="Tajawal Medium"/>
              <a:cs typeface="Tajawal Medium"/>
              <a:sym typeface="Tajawal Medium"/>
            </a:endParaRPr>
          </a:p>
        </p:txBody>
      </p:sp>
      <p:sp>
        <p:nvSpPr>
          <p:cNvPr id="491" name="Google Shape;491;p25"/>
          <p:cNvSpPr txBox="1"/>
          <p:nvPr>
            <p:ph idx="12" type="sldNum"/>
          </p:nvPr>
        </p:nvSpPr>
        <p:spPr>
          <a:xfrm>
            <a:off x="9123413" y="6513906"/>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pic>
        <p:nvPicPr>
          <p:cNvPr id="492" name="Google Shape;492;p25"/>
          <p:cNvPicPr preferRelativeResize="0"/>
          <p:nvPr/>
        </p:nvPicPr>
        <p:blipFill rotWithShape="1">
          <a:blip r:embed="rId7">
            <a:alphaModFix/>
          </a:blip>
          <a:srcRect b="0" l="0" r="0" t="0"/>
          <a:stretch/>
        </p:blipFill>
        <p:spPr>
          <a:xfrm>
            <a:off x="4753671" y="1358985"/>
            <a:ext cx="6862763" cy="4989512"/>
          </a:xfrm>
          <a:prstGeom prst="rect">
            <a:avLst/>
          </a:prstGeom>
          <a:noFill/>
          <a:ln>
            <a:noFill/>
          </a:ln>
          <a:effectLst>
            <a:outerShdw blurRad="292100" rotWithShape="0" algn="tl" dir="2700000" dist="139700">
              <a:srgbClr val="333333">
                <a:alpha val="64705"/>
              </a:srgbClr>
            </a:outerShdw>
          </a:effectLst>
        </p:spPr>
      </p:pic>
      <p:sp>
        <p:nvSpPr>
          <p:cNvPr id="493" name="Google Shape;493;p25"/>
          <p:cNvSpPr/>
          <p:nvPr/>
        </p:nvSpPr>
        <p:spPr>
          <a:xfrm>
            <a:off x="296526" y="2039540"/>
            <a:ext cx="4366241" cy="3539430"/>
          </a:xfrm>
          <a:prstGeom prst="rect">
            <a:avLst/>
          </a:prstGeom>
          <a:noFill/>
          <a:ln>
            <a:noFill/>
          </a:ln>
        </p:spPr>
        <p:txBody>
          <a:bodyPr anchorCtr="0" anchor="t" bIns="45700" lIns="91425" spcFirstLastPara="1" rIns="91425" wrap="square" tIns="45700">
            <a:spAutoFit/>
          </a:bodyPr>
          <a:lstStyle/>
          <a:p>
            <a:pPr indent="-285750" lvl="0" marL="285750" marR="0" rtl="0" algn="just">
              <a:spcBef>
                <a:spcPts val="0"/>
              </a:spcBef>
              <a:spcAft>
                <a:spcPts val="0"/>
              </a:spcAft>
              <a:buClr>
                <a:srgbClr val="0A1F61"/>
              </a:buClr>
              <a:buSzPts val="2800"/>
              <a:buFont typeface="Noto Sans Symbols"/>
              <a:buChar char="▪"/>
            </a:pPr>
            <a:r>
              <a:rPr lang="en-US" sz="2800">
                <a:solidFill>
                  <a:srgbClr val="0A1F61"/>
                </a:solidFill>
                <a:latin typeface="Tajawal ExtraBold"/>
                <a:ea typeface="Tajawal ExtraBold"/>
                <a:cs typeface="Tajawal ExtraBold"/>
                <a:sym typeface="Tajawal ExtraBold"/>
              </a:rPr>
              <a:t>A better scheduling method is weighted fair queuing.</a:t>
            </a:r>
            <a:endParaRPr/>
          </a:p>
          <a:p>
            <a:pPr indent="-107950" lvl="0" marL="285750" marR="0" rtl="0" algn="just">
              <a:spcBef>
                <a:spcPts val="0"/>
              </a:spcBef>
              <a:spcAft>
                <a:spcPts val="0"/>
              </a:spcAft>
              <a:buClr>
                <a:schemeClr val="dk1"/>
              </a:buClr>
              <a:buSzPts val="2800"/>
              <a:buFont typeface="Noto Sans Symbols"/>
              <a:buNone/>
            </a:pPr>
            <a:r>
              <a:t/>
            </a:r>
            <a:endParaRPr sz="2800">
              <a:solidFill>
                <a:srgbClr val="0A1F61"/>
              </a:solidFill>
              <a:latin typeface="Tajawal ExtraBold"/>
              <a:ea typeface="Tajawal ExtraBold"/>
              <a:cs typeface="Tajawal ExtraBold"/>
              <a:sym typeface="Tajawal ExtraBold"/>
            </a:endParaRPr>
          </a:p>
          <a:p>
            <a:pPr indent="-285750" lvl="0" marL="285750" marR="0" rtl="0" algn="just">
              <a:spcBef>
                <a:spcPts val="0"/>
              </a:spcBef>
              <a:spcAft>
                <a:spcPts val="0"/>
              </a:spcAft>
              <a:buClr>
                <a:srgbClr val="0A1F61"/>
              </a:buClr>
              <a:buSzPts val="2800"/>
              <a:buFont typeface="Noto Sans Symbols"/>
              <a:buChar char="▪"/>
            </a:pPr>
            <a:r>
              <a:rPr lang="en-US" sz="2800">
                <a:solidFill>
                  <a:srgbClr val="0A1F61"/>
                </a:solidFill>
                <a:latin typeface="Tajawal ExtraBold"/>
                <a:ea typeface="Tajawal ExtraBold"/>
                <a:cs typeface="Tajawal ExtraBold"/>
                <a:sym typeface="Tajawal ExtraBold"/>
              </a:rPr>
              <a:t>For example, if the weights are 3, 2, and 1, three packets are processed from the first queue, two from the second queue, and one from the third queue.</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7" name="Shape 497"/>
        <p:cNvGrpSpPr/>
        <p:nvPr/>
      </p:nvGrpSpPr>
      <p:grpSpPr>
        <a:xfrm>
          <a:off x="0" y="0"/>
          <a:ext cx="0" cy="0"/>
          <a:chOff x="0" y="0"/>
          <a:chExt cx="0" cy="0"/>
        </a:xfrm>
      </p:grpSpPr>
      <p:pic>
        <p:nvPicPr>
          <p:cNvPr id="498" name="Google Shape;498;p26"/>
          <p:cNvPicPr preferRelativeResize="0"/>
          <p:nvPr/>
        </p:nvPicPr>
        <p:blipFill rotWithShape="1">
          <a:blip r:embed="rId3">
            <a:alphaModFix/>
          </a:blip>
          <a:srcRect b="0" l="0" r="0" t="0"/>
          <a:stretch/>
        </p:blipFill>
        <p:spPr>
          <a:xfrm>
            <a:off x="296526" y="5742338"/>
            <a:ext cx="1222425" cy="1096206"/>
          </a:xfrm>
          <a:prstGeom prst="rect">
            <a:avLst/>
          </a:prstGeom>
          <a:noFill/>
          <a:ln>
            <a:noFill/>
          </a:ln>
        </p:spPr>
      </p:pic>
      <p:pic>
        <p:nvPicPr>
          <p:cNvPr id="499" name="Google Shape;499;p26"/>
          <p:cNvPicPr preferRelativeResize="0"/>
          <p:nvPr/>
        </p:nvPicPr>
        <p:blipFill rotWithShape="1">
          <a:blip r:embed="rId4">
            <a:alphaModFix/>
          </a:blip>
          <a:srcRect b="0" l="0" r="0" t="0"/>
          <a:stretch/>
        </p:blipFill>
        <p:spPr>
          <a:xfrm>
            <a:off x="2302650" y="6400347"/>
            <a:ext cx="9902229" cy="204838"/>
          </a:xfrm>
          <a:prstGeom prst="rect">
            <a:avLst/>
          </a:prstGeom>
          <a:noFill/>
          <a:ln>
            <a:noFill/>
          </a:ln>
        </p:spPr>
      </p:pic>
      <p:pic>
        <p:nvPicPr>
          <p:cNvPr id="500" name="Google Shape;500;p26"/>
          <p:cNvPicPr preferRelativeResize="0"/>
          <p:nvPr/>
        </p:nvPicPr>
        <p:blipFill rotWithShape="1">
          <a:blip r:embed="rId5">
            <a:alphaModFix/>
          </a:blip>
          <a:srcRect b="0" l="0" r="0" t="0"/>
          <a:stretch/>
        </p:blipFill>
        <p:spPr>
          <a:xfrm>
            <a:off x="0" y="2204822"/>
            <a:ext cx="238650" cy="2709534"/>
          </a:xfrm>
          <a:prstGeom prst="rect">
            <a:avLst/>
          </a:prstGeom>
          <a:noFill/>
          <a:ln>
            <a:noFill/>
          </a:ln>
        </p:spPr>
      </p:pic>
      <p:pic>
        <p:nvPicPr>
          <p:cNvPr id="501" name="Google Shape;501;p26"/>
          <p:cNvPicPr preferRelativeResize="0"/>
          <p:nvPr/>
        </p:nvPicPr>
        <p:blipFill rotWithShape="1">
          <a:blip r:embed="rId5">
            <a:alphaModFix/>
          </a:blip>
          <a:srcRect b="0" l="0" r="0" t="0"/>
          <a:stretch/>
        </p:blipFill>
        <p:spPr>
          <a:xfrm>
            <a:off x="11966229" y="2204822"/>
            <a:ext cx="238650" cy="2709534"/>
          </a:xfrm>
          <a:prstGeom prst="rect">
            <a:avLst/>
          </a:prstGeom>
          <a:noFill/>
          <a:ln>
            <a:noFill/>
          </a:ln>
        </p:spPr>
      </p:pic>
      <p:pic>
        <p:nvPicPr>
          <p:cNvPr id="502" name="Google Shape;502;p26"/>
          <p:cNvPicPr preferRelativeResize="0"/>
          <p:nvPr/>
        </p:nvPicPr>
        <p:blipFill rotWithShape="1">
          <a:blip r:embed="rId6">
            <a:alphaModFix/>
          </a:blip>
          <a:srcRect b="0" l="0" r="0" t="0"/>
          <a:stretch/>
        </p:blipFill>
        <p:spPr>
          <a:xfrm>
            <a:off x="-12879" y="0"/>
            <a:ext cx="9533101" cy="1610200"/>
          </a:xfrm>
          <a:prstGeom prst="rect">
            <a:avLst/>
          </a:prstGeom>
          <a:noFill/>
          <a:ln>
            <a:noFill/>
          </a:ln>
        </p:spPr>
      </p:pic>
      <p:sp>
        <p:nvSpPr>
          <p:cNvPr id="503" name="Google Shape;503;p26"/>
          <p:cNvSpPr txBox="1"/>
          <p:nvPr/>
        </p:nvSpPr>
        <p:spPr>
          <a:xfrm>
            <a:off x="2215565" y="541001"/>
            <a:ext cx="6797807" cy="707886"/>
          </a:xfrm>
          <a:prstGeom prst="rect">
            <a:avLst/>
          </a:prstGeom>
          <a:noFill/>
          <a:ln>
            <a:noFill/>
          </a:ln>
        </p:spPr>
        <p:txBody>
          <a:bodyPr anchorCtr="0" anchor="t" bIns="45700" lIns="91425" spcFirstLastPara="1" rIns="91425" wrap="square" tIns="45700">
            <a:spAutoFit/>
          </a:bodyPr>
          <a:lstStyle/>
          <a:p>
            <a:pPr indent="0" lvl="3" marL="0" marR="0" rtl="0" algn="ctr">
              <a:spcBef>
                <a:spcPts val="0"/>
              </a:spcBef>
              <a:spcAft>
                <a:spcPts val="0"/>
              </a:spcAft>
              <a:buNone/>
            </a:pPr>
            <a:r>
              <a:rPr b="0" i="0" lang="en-US" sz="4000" u="none" cap="none" strike="noStrike">
                <a:solidFill>
                  <a:schemeClr val="lt1"/>
                </a:solidFill>
                <a:latin typeface="Tajawal Medium"/>
                <a:ea typeface="Tajawal Medium"/>
                <a:cs typeface="Tajawal Medium"/>
                <a:sym typeface="Tajawal Medium"/>
              </a:rPr>
              <a:t>Traffic Shaping</a:t>
            </a:r>
            <a:endParaRPr b="0" i="0" sz="4000" u="none" cap="none" strike="noStrike">
              <a:solidFill>
                <a:schemeClr val="lt1"/>
              </a:solidFill>
              <a:latin typeface="Tajawal Medium"/>
              <a:ea typeface="Tajawal Medium"/>
              <a:cs typeface="Tajawal Medium"/>
              <a:sym typeface="Tajawal Medium"/>
            </a:endParaRPr>
          </a:p>
        </p:txBody>
      </p:sp>
      <p:sp>
        <p:nvSpPr>
          <p:cNvPr id="504" name="Google Shape;504;p26"/>
          <p:cNvSpPr txBox="1"/>
          <p:nvPr/>
        </p:nvSpPr>
        <p:spPr>
          <a:xfrm>
            <a:off x="387430" y="236724"/>
            <a:ext cx="1300356"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3</a:t>
            </a:r>
            <a:endParaRPr sz="3600">
              <a:solidFill>
                <a:schemeClr val="lt1"/>
              </a:solidFill>
              <a:latin typeface="Tajawal Medium"/>
              <a:ea typeface="Tajawal Medium"/>
              <a:cs typeface="Tajawal Medium"/>
              <a:sym typeface="Tajawal Medium"/>
            </a:endParaRPr>
          </a:p>
        </p:txBody>
      </p:sp>
      <p:sp>
        <p:nvSpPr>
          <p:cNvPr id="505" name="Google Shape;505;p26"/>
          <p:cNvSpPr txBox="1"/>
          <p:nvPr>
            <p:ph idx="12" type="sldNum"/>
          </p:nvPr>
        </p:nvSpPr>
        <p:spPr>
          <a:xfrm>
            <a:off x="9123413" y="6513906"/>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pic>
        <p:nvPicPr>
          <p:cNvPr id="506" name="Google Shape;506;p26"/>
          <p:cNvPicPr preferRelativeResize="0"/>
          <p:nvPr/>
        </p:nvPicPr>
        <p:blipFill rotWithShape="1">
          <a:blip r:embed="rId7">
            <a:alphaModFix/>
          </a:blip>
          <a:srcRect b="0" l="0" r="0" t="0"/>
          <a:stretch/>
        </p:blipFill>
        <p:spPr>
          <a:xfrm>
            <a:off x="2215565" y="2319122"/>
            <a:ext cx="6979235" cy="2709534"/>
          </a:xfrm>
          <a:prstGeom prst="rect">
            <a:avLst/>
          </a:prstGeom>
          <a:noFill/>
          <a:ln>
            <a:noFill/>
          </a:ln>
          <a:effectLst>
            <a:outerShdw blurRad="292100" rotWithShape="0" algn="tl" dir="2700000" dist="139700">
              <a:srgbClr val="333333">
                <a:alpha val="64705"/>
              </a:srgbClr>
            </a:outerShdw>
          </a:effectLst>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0" name="Shape 510"/>
        <p:cNvGrpSpPr/>
        <p:nvPr/>
      </p:nvGrpSpPr>
      <p:grpSpPr>
        <a:xfrm>
          <a:off x="0" y="0"/>
          <a:ext cx="0" cy="0"/>
          <a:chOff x="0" y="0"/>
          <a:chExt cx="0" cy="0"/>
        </a:xfrm>
      </p:grpSpPr>
      <p:pic>
        <p:nvPicPr>
          <p:cNvPr id="511" name="Google Shape;511;p27"/>
          <p:cNvPicPr preferRelativeResize="0"/>
          <p:nvPr/>
        </p:nvPicPr>
        <p:blipFill rotWithShape="1">
          <a:blip r:embed="rId3">
            <a:alphaModFix/>
          </a:blip>
          <a:srcRect b="0" l="0" r="0" t="0"/>
          <a:stretch/>
        </p:blipFill>
        <p:spPr>
          <a:xfrm>
            <a:off x="296526" y="5742338"/>
            <a:ext cx="1222425" cy="1096206"/>
          </a:xfrm>
          <a:prstGeom prst="rect">
            <a:avLst/>
          </a:prstGeom>
          <a:noFill/>
          <a:ln>
            <a:noFill/>
          </a:ln>
        </p:spPr>
      </p:pic>
      <p:pic>
        <p:nvPicPr>
          <p:cNvPr id="512" name="Google Shape;512;p27"/>
          <p:cNvPicPr preferRelativeResize="0"/>
          <p:nvPr/>
        </p:nvPicPr>
        <p:blipFill rotWithShape="1">
          <a:blip r:embed="rId4">
            <a:alphaModFix/>
          </a:blip>
          <a:srcRect b="0" l="0" r="0" t="0"/>
          <a:stretch/>
        </p:blipFill>
        <p:spPr>
          <a:xfrm>
            <a:off x="2302650" y="6400347"/>
            <a:ext cx="9902229" cy="204838"/>
          </a:xfrm>
          <a:prstGeom prst="rect">
            <a:avLst/>
          </a:prstGeom>
          <a:noFill/>
          <a:ln>
            <a:noFill/>
          </a:ln>
        </p:spPr>
      </p:pic>
      <p:pic>
        <p:nvPicPr>
          <p:cNvPr id="513" name="Google Shape;513;p27"/>
          <p:cNvPicPr preferRelativeResize="0"/>
          <p:nvPr/>
        </p:nvPicPr>
        <p:blipFill rotWithShape="1">
          <a:blip r:embed="rId5">
            <a:alphaModFix/>
          </a:blip>
          <a:srcRect b="0" l="0" r="0" t="0"/>
          <a:stretch/>
        </p:blipFill>
        <p:spPr>
          <a:xfrm>
            <a:off x="0" y="2204822"/>
            <a:ext cx="238650" cy="2709534"/>
          </a:xfrm>
          <a:prstGeom prst="rect">
            <a:avLst/>
          </a:prstGeom>
          <a:noFill/>
          <a:ln>
            <a:noFill/>
          </a:ln>
        </p:spPr>
      </p:pic>
      <p:pic>
        <p:nvPicPr>
          <p:cNvPr id="514" name="Google Shape;514;p27"/>
          <p:cNvPicPr preferRelativeResize="0"/>
          <p:nvPr/>
        </p:nvPicPr>
        <p:blipFill rotWithShape="1">
          <a:blip r:embed="rId5">
            <a:alphaModFix/>
          </a:blip>
          <a:srcRect b="0" l="0" r="0" t="0"/>
          <a:stretch/>
        </p:blipFill>
        <p:spPr>
          <a:xfrm>
            <a:off x="11966229" y="2204822"/>
            <a:ext cx="238650" cy="2709534"/>
          </a:xfrm>
          <a:prstGeom prst="rect">
            <a:avLst/>
          </a:prstGeom>
          <a:noFill/>
          <a:ln>
            <a:noFill/>
          </a:ln>
        </p:spPr>
      </p:pic>
      <p:pic>
        <p:nvPicPr>
          <p:cNvPr id="515" name="Google Shape;515;p27"/>
          <p:cNvPicPr preferRelativeResize="0"/>
          <p:nvPr/>
        </p:nvPicPr>
        <p:blipFill rotWithShape="1">
          <a:blip r:embed="rId6">
            <a:alphaModFix/>
          </a:blip>
          <a:srcRect b="0" l="0" r="0" t="0"/>
          <a:stretch/>
        </p:blipFill>
        <p:spPr>
          <a:xfrm>
            <a:off x="-12879" y="0"/>
            <a:ext cx="9533101" cy="1610200"/>
          </a:xfrm>
          <a:prstGeom prst="rect">
            <a:avLst/>
          </a:prstGeom>
          <a:noFill/>
          <a:ln>
            <a:noFill/>
          </a:ln>
        </p:spPr>
      </p:pic>
      <p:sp>
        <p:nvSpPr>
          <p:cNvPr id="516" name="Google Shape;516;p27"/>
          <p:cNvSpPr txBox="1"/>
          <p:nvPr/>
        </p:nvSpPr>
        <p:spPr>
          <a:xfrm>
            <a:off x="2215565" y="541001"/>
            <a:ext cx="6797807" cy="707886"/>
          </a:xfrm>
          <a:prstGeom prst="rect">
            <a:avLst/>
          </a:prstGeom>
          <a:noFill/>
          <a:ln>
            <a:noFill/>
          </a:ln>
        </p:spPr>
        <p:txBody>
          <a:bodyPr anchorCtr="0" anchor="t" bIns="45700" lIns="91425" spcFirstLastPara="1" rIns="91425" wrap="square" tIns="45700">
            <a:spAutoFit/>
          </a:bodyPr>
          <a:lstStyle/>
          <a:p>
            <a:pPr indent="0" lvl="3" marL="0" marR="0" rtl="0" algn="ctr">
              <a:spcBef>
                <a:spcPts val="0"/>
              </a:spcBef>
              <a:spcAft>
                <a:spcPts val="0"/>
              </a:spcAft>
              <a:buNone/>
            </a:pPr>
            <a:r>
              <a:rPr b="0" i="0" lang="en-US" sz="4000" u="none" cap="none" strike="noStrike">
                <a:solidFill>
                  <a:schemeClr val="lt1"/>
                </a:solidFill>
                <a:latin typeface="Tajawal Medium"/>
                <a:ea typeface="Tajawal Medium"/>
                <a:cs typeface="Tajawal Medium"/>
                <a:sym typeface="Tajawal Medium"/>
              </a:rPr>
              <a:t>Traffic Shaping (Leaky Bucket)</a:t>
            </a:r>
            <a:endParaRPr b="0" i="0" sz="4000" u="none" cap="none" strike="noStrike">
              <a:solidFill>
                <a:schemeClr val="lt1"/>
              </a:solidFill>
              <a:latin typeface="Tajawal Medium"/>
              <a:ea typeface="Tajawal Medium"/>
              <a:cs typeface="Tajawal Medium"/>
              <a:sym typeface="Tajawal Medium"/>
            </a:endParaRPr>
          </a:p>
        </p:txBody>
      </p:sp>
      <p:sp>
        <p:nvSpPr>
          <p:cNvPr id="517" name="Google Shape;517;p27"/>
          <p:cNvSpPr txBox="1"/>
          <p:nvPr/>
        </p:nvSpPr>
        <p:spPr>
          <a:xfrm>
            <a:off x="387430" y="236724"/>
            <a:ext cx="1300356"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3</a:t>
            </a:r>
            <a:endParaRPr sz="3600">
              <a:solidFill>
                <a:schemeClr val="lt1"/>
              </a:solidFill>
              <a:latin typeface="Tajawal Medium"/>
              <a:ea typeface="Tajawal Medium"/>
              <a:cs typeface="Tajawal Medium"/>
              <a:sym typeface="Tajawal Medium"/>
            </a:endParaRPr>
          </a:p>
        </p:txBody>
      </p:sp>
      <p:sp>
        <p:nvSpPr>
          <p:cNvPr id="518" name="Google Shape;518;p27"/>
          <p:cNvSpPr txBox="1"/>
          <p:nvPr>
            <p:ph idx="12" type="sldNum"/>
          </p:nvPr>
        </p:nvSpPr>
        <p:spPr>
          <a:xfrm>
            <a:off x="9123413" y="6513906"/>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pic>
        <p:nvPicPr>
          <p:cNvPr id="519" name="Google Shape;519;p27"/>
          <p:cNvPicPr preferRelativeResize="0"/>
          <p:nvPr/>
        </p:nvPicPr>
        <p:blipFill rotWithShape="1">
          <a:blip r:embed="rId7">
            <a:alphaModFix/>
          </a:blip>
          <a:srcRect b="0" l="0" r="0" t="0"/>
          <a:stretch/>
        </p:blipFill>
        <p:spPr>
          <a:xfrm>
            <a:off x="2516640" y="1708916"/>
            <a:ext cx="7242175" cy="4441825"/>
          </a:xfrm>
          <a:prstGeom prst="rect">
            <a:avLst/>
          </a:prstGeom>
          <a:noFill/>
          <a:ln>
            <a:noFill/>
          </a:ln>
          <a:effectLst>
            <a:outerShdw blurRad="292100" rotWithShape="0" algn="tl" dir="2700000" dist="139700">
              <a:srgbClr val="333333">
                <a:alpha val="64705"/>
              </a:srgbClr>
            </a:outerShdw>
          </a:effectLst>
        </p:spPr>
      </p:pic>
      <p:cxnSp>
        <p:nvCxnSpPr>
          <p:cNvPr id="520" name="Google Shape;520;p27"/>
          <p:cNvCxnSpPr/>
          <p:nvPr/>
        </p:nvCxnSpPr>
        <p:spPr>
          <a:xfrm flipH="1" rot="10800000">
            <a:off x="6769100" y="2362200"/>
            <a:ext cx="1803400" cy="12700"/>
          </a:xfrm>
          <a:prstGeom prst="straightConnector1">
            <a:avLst/>
          </a:prstGeom>
          <a:noFill/>
          <a:ln cap="flat" cmpd="sng" w="28575">
            <a:solidFill>
              <a:srgbClr val="FF0000"/>
            </a:solidFill>
            <a:prstDash val="solid"/>
            <a:miter lim="800000"/>
            <a:headEnd len="sm" w="sm" type="none"/>
            <a:tailEnd len="sm" w="sm" type="none"/>
          </a:ln>
        </p:spPr>
      </p:cxnSp>
      <p:cxnSp>
        <p:nvCxnSpPr>
          <p:cNvPr id="521" name="Google Shape;521;p27"/>
          <p:cNvCxnSpPr/>
          <p:nvPr/>
        </p:nvCxnSpPr>
        <p:spPr>
          <a:xfrm flipH="1" rot="10800000">
            <a:off x="3721100" y="2616200"/>
            <a:ext cx="3532664" cy="12700"/>
          </a:xfrm>
          <a:prstGeom prst="straightConnector1">
            <a:avLst/>
          </a:prstGeom>
          <a:noFill/>
          <a:ln cap="flat" cmpd="sng" w="28575">
            <a:solidFill>
              <a:srgbClr val="FF0000"/>
            </a:solidFill>
            <a:prstDash val="solid"/>
            <a:miter lim="800000"/>
            <a:headEnd len="sm" w="sm" type="none"/>
            <a:tailEnd len="sm" w="sm" type="none"/>
          </a:ln>
        </p:spPr>
      </p:cxnSp>
      <p:cxnSp>
        <p:nvCxnSpPr>
          <p:cNvPr id="522" name="Google Shape;522;p27"/>
          <p:cNvCxnSpPr/>
          <p:nvPr/>
        </p:nvCxnSpPr>
        <p:spPr>
          <a:xfrm>
            <a:off x="6616700" y="2895600"/>
            <a:ext cx="2273300" cy="0"/>
          </a:xfrm>
          <a:prstGeom prst="straightConnector1">
            <a:avLst/>
          </a:prstGeom>
          <a:noFill/>
          <a:ln cap="flat" cmpd="sng" w="28575">
            <a:solidFill>
              <a:srgbClr val="00B050"/>
            </a:solidFill>
            <a:prstDash val="solid"/>
            <a:miter lim="800000"/>
            <a:headEnd len="sm" w="sm" type="none"/>
            <a:tailEnd len="sm" w="sm" type="none"/>
          </a:ln>
        </p:spPr>
      </p:cxnSp>
      <p:cxnSp>
        <p:nvCxnSpPr>
          <p:cNvPr id="523" name="Google Shape;523;p27"/>
          <p:cNvCxnSpPr/>
          <p:nvPr/>
        </p:nvCxnSpPr>
        <p:spPr>
          <a:xfrm>
            <a:off x="6870700" y="3187700"/>
            <a:ext cx="2387600" cy="0"/>
          </a:xfrm>
          <a:prstGeom prst="straightConnector1">
            <a:avLst/>
          </a:prstGeom>
          <a:noFill/>
          <a:ln cap="flat" cmpd="sng" w="28575">
            <a:solidFill>
              <a:srgbClr val="00B050"/>
            </a:solidFill>
            <a:prstDash val="solid"/>
            <a:miter lim="800000"/>
            <a:headEnd len="sm" w="sm" type="none"/>
            <a:tailEnd len="sm" w="sm" type="none"/>
          </a:ln>
        </p:spPr>
      </p:cxn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7" name="Shape 527"/>
        <p:cNvGrpSpPr/>
        <p:nvPr/>
      </p:nvGrpSpPr>
      <p:grpSpPr>
        <a:xfrm>
          <a:off x="0" y="0"/>
          <a:ext cx="0" cy="0"/>
          <a:chOff x="0" y="0"/>
          <a:chExt cx="0" cy="0"/>
        </a:xfrm>
      </p:grpSpPr>
      <p:pic>
        <p:nvPicPr>
          <p:cNvPr id="528" name="Google Shape;528;p28"/>
          <p:cNvPicPr preferRelativeResize="0"/>
          <p:nvPr/>
        </p:nvPicPr>
        <p:blipFill rotWithShape="1">
          <a:blip r:embed="rId3">
            <a:alphaModFix/>
          </a:blip>
          <a:srcRect b="0" l="0" r="0" t="0"/>
          <a:stretch/>
        </p:blipFill>
        <p:spPr>
          <a:xfrm>
            <a:off x="296526" y="5742338"/>
            <a:ext cx="1222425" cy="1096206"/>
          </a:xfrm>
          <a:prstGeom prst="rect">
            <a:avLst/>
          </a:prstGeom>
          <a:noFill/>
          <a:ln>
            <a:noFill/>
          </a:ln>
        </p:spPr>
      </p:pic>
      <p:pic>
        <p:nvPicPr>
          <p:cNvPr id="529" name="Google Shape;529;p28"/>
          <p:cNvPicPr preferRelativeResize="0"/>
          <p:nvPr/>
        </p:nvPicPr>
        <p:blipFill rotWithShape="1">
          <a:blip r:embed="rId4">
            <a:alphaModFix/>
          </a:blip>
          <a:srcRect b="0" l="0" r="0" t="0"/>
          <a:stretch/>
        </p:blipFill>
        <p:spPr>
          <a:xfrm>
            <a:off x="2302650" y="6400347"/>
            <a:ext cx="9902229" cy="204838"/>
          </a:xfrm>
          <a:prstGeom prst="rect">
            <a:avLst/>
          </a:prstGeom>
          <a:noFill/>
          <a:ln>
            <a:noFill/>
          </a:ln>
        </p:spPr>
      </p:pic>
      <p:pic>
        <p:nvPicPr>
          <p:cNvPr id="530" name="Google Shape;530;p28"/>
          <p:cNvPicPr preferRelativeResize="0"/>
          <p:nvPr/>
        </p:nvPicPr>
        <p:blipFill rotWithShape="1">
          <a:blip r:embed="rId5">
            <a:alphaModFix/>
          </a:blip>
          <a:srcRect b="0" l="0" r="0" t="0"/>
          <a:stretch/>
        </p:blipFill>
        <p:spPr>
          <a:xfrm>
            <a:off x="0" y="2204822"/>
            <a:ext cx="238650" cy="2709534"/>
          </a:xfrm>
          <a:prstGeom prst="rect">
            <a:avLst/>
          </a:prstGeom>
          <a:noFill/>
          <a:ln>
            <a:noFill/>
          </a:ln>
        </p:spPr>
      </p:pic>
      <p:pic>
        <p:nvPicPr>
          <p:cNvPr id="531" name="Google Shape;531;p28"/>
          <p:cNvPicPr preferRelativeResize="0"/>
          <p:nvPr/>
        </p:nvPicPr>
        <p:blipFill rotWithShape="1">
          <a:blip r:embed="rId5">
            <a:alphaModFix/>
          </a:blip>
          <a:srcRect b="0" l="0" r="0" t="0"/>
          <a:stretch/>
        </p:blipFill>
        <p:spPr>
          <a:xfrm>
            <a:off x="11966229" y="2204822"/>
            <a:ext cx="238650" cy="2709534"/>
          </a:xfrm>
          <a:prstGeom prst="rect">
            <a:avLst/>
          </a:prstGeom>
          <a:noFill/>
          <a:ln>
            <a:noFill/>
          </a:ln>
        </p:spPr>
      </p:pic>
      <p:pic>
        <p:nvPicPr>
          <p:cNvPr id="532" name="Google Shape;532;p28"/>
          <p:cNvPicPr preferRelativeResize="0"/>
          <p:nvPr/>
        </p:nvPicPr>
        <p:blipFill rotWithShape="1">
          <a:blip r:embed="rId6">
            <a:alphaModFix/>
          </a:blip>
          <a:srcRect b="0" l="0" r="0" t="0"/>
          <a:stretch/>
        </p:blipFill>
        <p:spPr>
          <a:xfrm>
            <a:off x="-12879" y="0"/>
            <a:ext cx="9533101" cy="1610200"/>
          </a:xfrm>
          <a:prstGeom prst="rect">
            <a:avLst/>
          </a:prstGeom>
          <a:noFill/>
          <a:ln>
            <a:noFill/>
          </a:ln>
        </p:spPr>
      </p:pic>
      <p:sp>
        <p:nvSpPr>
          <p:cNvPr id="533" name="Google Shape;533;p28"/>
          <p:cNvSpPr txBox="1"/>
          <p:nvPr/>
        </p:nvSpPr>
        <p:spPr>
          <a:xfrm>
            <a:off x="1834042" y="546790"/>
            <a:ext cx="7944435" cy="707886"/>
          </a:xfrm>
          <a:prstGeom prst="rect">
            <a:avLst/>
          </a:prstGeom>
          <a:noFill/>
          <a:ln>
            <a:noFill/>
          </a:ln>
        </p:spPr>
        <p:txBody>
          <a:bodyPr anchorCtr="0" anchor="t" bIns="45700" lIns="91425" spcFirstLastPara="1" rIns="91425" wrap="square" tIns="45700">
            <a:spAutoFit/>
          </a:bodyPr>
          <a:lstStyle/>
          <a:p>
            <a:pPr indent="0" lvl="3" marL="0" marR="0" rtl="0" algn="ctr">
              <a:spcBef>
                <a:spcPts val="0"/>
              </a:spcBef>
              <a:spcAft>
                <a:spcPts val="0"/>
              </a:spcAft>
              <a:buNone/>
            </a:pPr>
            <a:r>
              <a:rPr b="0" i="0" lang="en-US" sz="4000" u="none" cap="none" strike="noStrike">
                <a:solidFill>
                  <a:schemeClr val="lt1"/>
                </a:solidFill>
                <a:latin typeface="Tajawal Medium"/>
                <a:ea typeface="Tajawal Medium"/>
                <a:cs typeface="Tajawal Medium"/>
                <a:sym typeface="Tajawal Medium"/>
              </a:rPr>
              <a:t>Leaky Bucket implementation(example)</a:t>
            </a:r>
            <a:endParaRPr b="0" i="0" sz="4000" u="none" cap="none" strike="noStrike">
              <a:solidFill>
                <a:schemeClr val="lt1"/>
              </a:solidFill>
              <a:latin typeface="Tajawal Medium"/>
              <a:ea typeface="Tajawal Medium"/>
              <a:cs typeface="Tajawal Medium"/>
              <a:sym typeface="Tajawal Medium"/>
            </a:endParaRPr>
          </a:p>
        </p:txBody>
      </p:sp>
      <p:sp>
        <p:nvSpPr>
          <p:cNvPr id="534" name="Google Shape;534;p28"/>
          <p:cNvSpPr txBox="1"/>
          <p:nvPr/>
        </p:nvSpPr>
        <p:spPr>
          <a:xfrm>
            <a:off x="387430" y="236724"/>
            <a:ext cx="1300356"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3</a:t>
            </a:r>
            <a:endParaRPr sz="3600">
              <a:solidFill>
                <a:schemeClr val="lt1"/>
              </a:solidFill>
              <a:latin typeface="Tajawal Medium"/>
              <a:ea typeface="Tajawal Medium"/>
              <a:cs typeface="Tajawal Medium"/>
              <a:sym typeface="Tajawal Medium"/>
            </a:endParaRPr>
          </a:p>
        </p:txBody>
      </p:sp>
      <p:sp>
        <p:nvSpPr>
          <p:cNvPr id="535" name="Google Shape;535;p28"/>
          <p:cNvSpPr txBox="1"/>
          <p:nvPr>
            <p:ph idx="12" type="sldNum"/>
          </p:nvPr>
        </p:nvSpPr>
        <p:spPr>
          <a:xfrm>
            <a:off x="9123413" y="6513906"/>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pic>
        <p:nvPicPr>
          <p:cNvPr id="536" name="Google Shape;536;p28"/>
          <p:cNvPicPr preferRelativeResize="0"/>
          <p:nvPr/>
        </p:nvPicPr>
        <p:blipFill rotWithShape="1">
          <a:blip r:embed="rId7">
            <a:alphaModFix/>
          </a:blip>
          <a:srcRect b="0" l="0" r="0" t="0"/>
          <a:stretch/>
        </p:blipFill>
        <p:spPr>
          <a:xfrm>
            <a:off x="2215564" y="4214342"/>
            <a:ext cx="8332787" cy="1912937"/>
          </a:xfrm>
          <a:prstGeom prst="rect">
            <a:avLst/>
          </a:prstGeom>
          <a:noFill/>
          <a:ln>
            <a:noFill/>
          </a:ln>
          <a:effectLst>
            <a:outerShdw blurRad="292100" rotWithShape="0" algn="tl" dir="2700000" dist="139700">
              <a:srgbClr val="333333">
                <a:alpha val="64705"/>
              </a:srgbClr>
            </a:outerShdw>
          </a:effectLst>
        </p:spPr>
      </p:pic>
      <p:sp>
        <p:nvSpPr>
          <p:cNvPr id="537" name="Google Shape;537;p28"/>
          <p:cNvSpPr/>
          <p:nvPr/>
        </p:nvSpPr>
        <p:spPr>
          <a:xfrm>
            <a:off x="387430" y="1746058"/>
            <a:ext cx="11239500" cy="2246769"/>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rgbClr val="0A1F61"/>
              </a:buClr>
              <a:buSzPts val="2800"/>
              <a:buFont typeface="Noto Sans Symbols"/>
              <a:buChar char="▪"/>
            </a:pPr>
            <a:r>
              <a:rPr lang="en-US" sz="2800">
                <a:solidFill>
                  <a:srgbClr val="0A1F61"/>
                </a:solidFill>
                <a:latin typeface="Tajawal ExtraBold"/>
                <a:ea typeface="Tajawal ExtraBold"/>
                <a:cs typeface="Tajawal ExtraBold"/>
                <a:sym typeface="Tajawal ExtraBold"/>
              </a:rPr>
              <a:t>Assume that the network has committed a bandwidth of 3 Mbps for a host. </a:t>
            </a:r>
            <a:endParaRPr/>
          </a:p>
          <a:p>
            <a:pPr indent="-285750" lvl="0" marL="285750" marR="0" rtl="0" algn="l">
              <a:spcBef>
                <a:spcPts val="0"/>
              </a:spcBef>
              <a:spcAft>
                <a:spcPts val="0"/>
              </a:spcAft>
              <a:buClr>
                <a:srgbClr val="0A1F61"/>
              </a:buClr>
              <a:buSzPts val="2800"/>
              <a:buFont typeface="Noto Sans Symbols"/>
              <a:buChar char="▪"/>
            </a:pPr>
            <a:r>
              <a:rPr lang="en-US" sz="2800">
                <a:solidFill>
                  <a:srgbClr val="0A1F61"/>
                </a:solidFill>
                <a:latin typeface="Tajawal ExtraBold"/>
                <a:ea typeface="Tajawal ExtraBold"/>
                <a:cs typeface="Tajawal ExtraBold"/>
                <a:sym typeface="Tajawal ExtraBold"/>
              </a:rPr>
              <a:t>the host sends a burst of data at a rate of 12 Mbps for 2 s, for a total of 24 Mbits of data. </a:t>
            </a:r>
            <a:endParaRPr/>
          </a:p>
          <a:p>
            <a:pPr indent="-285750" lvl="0" marL="285750" marR="0" rtl="0" algn="l">
              <a:spcBef>
                <a:spcPts val="0"/>
              </a:spcBef>
              <a:spcAft>
                <a:spcPts val="0"/>
              </a:spcAft>
              <a:buClr>
                <a:srgbClr val="0A1F61"/>
              </a:buClr>
              <a:buSzPts val="2800"/>
              <a:buFont typeface="Noto Sans Symbols"/>
              <a:buChar char="▪"/>
            </a:pPr>
            <a:r>
              <a:rPr lang="en-US" sz="2800">
                <a:solidFill>
                  <a:srgbClr val="0A1F61"/>
                </a:solidFill>
                <a:latin typeface="Tajawal ExtraBold"/>
                <a:ea typeface="Tajawal ExtraBold"/>
                <a:cs typeface="Tajawal ExtraBold"/>
                <a:sym typeface="Tajawal ExtraBold"/>
              </a:rPr>
              <a:t>The host is silent for 5 s and then sends data at a rate of 2 Mbps for 3 s, for a total of 6 Mbits of data. </a:t>
            </a:r>
            <a:endParaRPr/>
          </a:p>
          <a:p>
            <a:pPr indent="-285750" lvl="0" marL="285750" marR="0" rtl="0" algn="l">
              <a:spcBef>
                <a:spcPts val="0"/>
              </a:spcBef>
              <a:spcAft>
                <a:spcPts val="0"/>
              </a:spcAft>
              <a:buClr>
                <a:srgbClr val="0A1F61"/>
              </a:buClr>
              <a:buSzPts val="2800"/>
              <a:buFont typeface="Noto Sans Symbols"/>
              <a:buChar char="▪"/>
            </a:pPr>
            <a:r>
              <a:rPr lang="en-US" sz="2800">
                <a:solidFill>
                  <a:srgbClr val="0A1F61"/>
                </a:solidFill>
                <a:latin typeface="Tajawal ExtraBold"/>
                <a:ea typeface="Tajawal ExtraBold"/>
                <a:cs typeface="Tajawal ExtraBold"/>
                <a:sym typeface="Tajawal ExtraBold"/>
              </a:rPr>
              <a:t>In all, the host has sent 30 Mbits of data in 1Os. </a:t>
            </a:r>
            <a:endParaRPr/>
          </a:p>
          <a:p>
            <a:pPr indent="-285750" lvl="0" marL="285750" marR="0" rtl="0" algn="l">
              <a:spcBef>
                <a:spcPts val="0"/>
              </a:spcBef>
              <a:spcAft>
                <a:spcPts val="0"/>
              </a:spcAft>
              <a:buClr>
                <a:srgbClr val="0A1F61"/>
              </a:buClr>
              <a:buSzPts val="2800"/>
              <a:buFont typeface="Noto Sans Symbols"/>
              <a:buChar char="▪"/>
            </a:pPr>
            <a:r>
              <a:rPr lang="en-US" sz="2800">
                <a:solidFill>
                  <a:srgbClr val="0A1F61"/>
                </a:solidFill>
                <a:latin typeface="Tajawal ExtraBold"/>
                <a:ea typeface="Tajawal ExtraBold"/>
                <a:cs typeface="Tajawal ExtraBold"/>
                <a:sym typeface="Tajawal ExtraBold"/>
              </a:rPr>
              <a:t>The leaky bucket smooth’s the traffic by sending out data at a rate of 3 Mbps during the same 10 s.</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1" name="Shape 541"/>
        <p:cNvGrpSpPr/>
        <p:nvPr/>
      </p:nvGrpSpPr>
      <p:grpSpPr>
        <a:xfrm>
          <a:off x="0" y="0"/>
          <a:ext cx="0" cy="0"/>
          <a:chOff x="0" y="0"/>
          <a:chExt cx="0" cy="0"/>
        </a:xfrm>
      </p:grpSpPr>
      <p:pic>
        <p:nvPicPr>
          <p:cNvPr id="542" name="Google Shape;542;p29"/>
          <p:cNvPicPr preferRelativeResize="0"/>
          <p:nvPr/>
        </p:nvPicPr>
        <p:blipFill rotWithShape="1">
          <a:blip r:embed="rId3">
            <a:alphaModFix/>
          </a:blip>
          <a:srcRect b="0" l="0" r="0" t="0"/>
          <a:stretch/>
        </p:blipFill>
        <p:spPr>
          <a:xfrm>
            <a:off x="296526" y="5742338"/>
            <a:ext cx="1222425" cy="1096206"/>
          </a:xfrm>
          <a:prstGeom prst="rect">
            <a:avLst/>
          </a:prstGeom>
          <a:noFill/>
          <a:ln>
            <a:noFill/>
          </a:ln>
        </p:spPr>
      </p:pic>
      <p:pic>
        <p:nvPicPr>
          <p:cNvPr id="543" name="Google Shape;543;p29"/>
          <p:cNvPicPr preferRelativeResize="0"/>
          <p:nvPr/>
        </p:nvPicPr>
        <p:blipFill rotWithShape="1">
          <a:blip r:embed="rId4">
            <a:alphaModFix/>
          </a:blip>
          <a:srcRect b="0" l="0" r="0" t="0"/>
          <a:stretch/>
        </p:blipFill>
        <p:spPr>
          <a:xfrm>
            <a:off x="2302650" y="6400347"/>
            <a:ext cx="9902229" cy="204838"/>
          </a:xfrm>
          <a:prstGeom prst="rect">
            <a:avLst/>
          </a:prstGeom>
          <a:noFill/>
          <a:ln>
            <a:noFill/>
          </a:ln>
        </p:spPr>
      </p:pic>
      <p:pic>
        <p:nvPicPr>
          <p:cNvPr id="544" name="Google Shape;544;p29"/>
          <p:cNvPicPr preferRelativeResize="0"/>
          <p:nvPr/>
        </p:nvPicPr>
        <p:blipFill rotWithShape="1">
          <a:blip r:embed="rId5">
            <a:alphaModFix/>
          </a:blip>
          <a:srcRect b="0" l="0" r="0" t="0"/>
          <a:stretch/>
        </p:blipFill>
        <p:spPr>
          <a:xfrm>
            <a:off x="0" y="2204822"/>
            <a:ext cx="238650" cy="2709534"/>
          </a:xfrm>
          <a:prstGeom prst="rect">
            <a:avLst/>
          </a:prstGeom>
          <a:noFill/>
          <a:ln>
            <a:noFill/>
          </a:ln>
        </p:spPr>
      </p:pic>
      <p:pic>
        <p:nvPicPr>
          <p:cNvPr id="545" name="Google Shape;545;p29"/>
          <p:cNvPicPr preferRelativeResize="0"/>
          <p:nvPr/>
        </p:nvPicPr>
        <p:blipFill rotWithShape="1">
          <a:blip r:embed="rId5">
            <a:alphaModFix/>
          </a:blip>
          <a:srcRect b="0" l="0" r="0" t="0"/>
          <a:stretch/>
        </p:blipFill>
        <p:spPr>
          <a:xfrm>
            <a:off x="11966229" y="2204822"/>
            <a:ext cx="238650" cy="2709534"/>
          </a:xfrm>
          <a:prstGeom prst="rect">
            <a:avLst/>
          </a:prstGeom>
          <a:noFill/>
          <a:ln>
            <a:noFill/>
          </a:ln>
        </p:spPr>
      </p:pic>
      <p:pic>
        <p:nvPicPr>
          <p:cNvPr id="546" name="Google Shape;546;p29"/>
          <p:cNvPicPr preferRelativeResize="0"/>
          <p:nvPr/>
        </p:nvPicPr>
        <p:blipFill rotWithShape="1">
          <a:blip r:embed="rId6">
            <a:alphaModFix/>
          </a:blip>
          <a:srcRect b="0" l="0" r="0" t="0"/>
          <a:stretch/>
        </p:blipFill>
        <p:spPr>
          <a:xfrm>
            <a:off x="-12879" y="0"/>
            <a:ext cx="9533101" cy="1610200"/>
          </a:xfrm>
          <a:prstGeom prst="rect">
            <a:avLst/>
          </a:prstGeom>
          <a:noFill/>
          <a:ln>
            <a:noFill/>
          </a:ln>
        </p:spPr>
      </p:pic>
      <p:sp>
        <p:nvSpPr>
          <p:cNvPr id="547" name="Google Shape;547;p29"/>
          <p:cNvSpPr txBox="1"/>
          <p:nvPr/>
        </p:nvSpPr>
        <p:spPr>
          <a:xfrm>
            <a:off x="2215565" y="541001"/>
            <a:ext cx="6797807" cy="707886"/>
          </a:xfrm>
          <a:prstGeom prst="rect">
            <a:avLst/>
          </a:prstGeom>
          <a:noFill/>
          <a:ln>
            <a:noFill/>
          </a:ln>
        </p:spPr>
        <p:txBody>
          <a:bodyPr anchorCtr="0" anchor="t" bIns="45700" lIns="91425" spcFirstLastPara="1" rIns="91425" wrap="square" tIns="45700">
            <a:spAutoFit/>
          </a:bodyPr>
          <a:lstStyle/>
          <a:p>
            <a:pPr indent="0" lvl="3" marL="0" marR="0" rtl="0" algn="ctr">
              <a:spcBef>
                <a:spcPts val="0"/>
              </a:spcBef>
              <a:spcAft>
                <a:spcPts val="0"/>
              </a:spcAft>
              <a:buNone/>
            </a:pPr>
            <a:r>
              <a:rPr b="0" i="0" lang="en-US" sz="4000" u="none" cap="none" strike="noStrike">
                <a:solidFill>
                  <a:schemeClr val="lt1"/>
                </a:solidFill>
                <a:latin typeface="Tajawal Medium"/>
                <a:ea typeface="Tajawal Medium"/>
                <a:cs typeface="Tajawal Medium"/>
                <a:sym typeface="Tajawal Medium"/>
              </a:rPr>
              <a:t>Traffic Shaping (Token Bucket)</a:t>
            </a:r>
            <a:endParaRPr/>
          </a:p>
        </p:txBody>
      </p:sp>
      <p:sp>
        <p:nvSpPr>
          <p:cNvPr id="548" name="Google Shape;548;p29"/>
          <p:cNvSpPr txBox="1"/>
          <p:nvPr/>
        </p:nvSpPr>
        <p:spPr>
          <a:xfrm>
            <a:off x="352164" y="236724"/>
            <a:ext cx="1370888"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Module </a:t>
            </a:r>
            <a:endParaRPr/>
          </a:p>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3</a:t>
            </a:r>
            <a:endParaRPr sz="3600">
              <a:solidFill>
                <a:schemeClr val="lt1"/>
              </a:solidFill>
              <a:latin typeface="Tajawal Medium"/>
              <a:ea typeface="Tajawal Medium"/>
              <a:cs typeface="Tajawal Medium"/>
              <a:sym typeface="Tajawal Medium"/>
            </a:endParaRPr>
          </a:p>
        </p:txBody>
      </p:sp>
      <p:sp>
        <p:nvSpPr>
          <p:cNvPr id="549" name="Google Shape;549;p29"/>
          <p:cNvSpPr txBox="1"/>
          <p:nvPr>
            <p:ph idx="12" type="sldNum"/>
          </p:nvPr>
        </p:nvSpPr>
        <p:spPr>
          <a:xfrm>
            <a:off x="9123413" y="6513906"/>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pic>
        <p:nvPicPr>
          <p:cNvPr id="550" name="Google Shape;550;p29"/>
          <p:cNvPicPr preferRelativeResize="0"/>
          <p:nvPr/>
        </p:nvPicPr>
        <p:blipFill rotWithShape="1">
          <a:blip r:embed="rId7">
            <a:alphaModFix/>
          </a:blip>
          <a:srcRect b="0" l="0" r="0" t="0"/>
          <a:stretch/>
        </p:blipFill>
        <p:spPr>
          <a:xfrm>
            <a:off x="3798887" y="1838676"/>
            <a:ext cx="7386637" cy="4005262"/>
          </a:xfrm>
          <a:prstGeom prst="rect">
            <a:avLst/>
          </a:prstGeom>
          <a:noFill/>
          <a:ln>
            <a:noFill/>
          </a:ln>
          <a:effectLst>
            <a:outerShdw blurRad="292100" rotWithShape="0" algn="tl" dir="2700000" dist="139700">
              <a:srgbClr val="333333">
                <a:alpha val="64705"/>
              </a:srgbClr>
            </a:outerShdw>
          </a:effectLst>
        </p:spPr>
      </p:pic>
      <p:cxnSp>
        <p:nvCxnSpPr>
          <p:cNvPr id="551" name="Google Shape;551;p29"/>
          <p:cNvCxnSpPr/>
          <p:nvPr/>
        </p:nvCxnSpPr>
        <p:spPr>
          <a:xfrm flipH="1" rot="10800000">
            <a:off x="1687786" y="2204822"/>
            <a:ext cx="2007914" cy="1122578"/>
          </a:xfrm>
          <a:prstGeom prst="straightConnector1">
            <a:avLst/>
          </a:prstGeom>
          <a:noFill/>
          <a:ln cap="flat" cmpd="sng" w="38100">
            <a:solidFill>
              <a:srgbClr val="FF0000"/>
            </a:solidFill>
            <a:prstDash val="solid"/>
            <a:miter lim="800000"/>
            <a:headEnd len="sm" w="sm" type="none"/>
            <a:tailEnd len="med" w="med" type="stealth"/>
          </a:ln>
        </p:spPr>
      </p:cxnSp>
      <p:sp>
        <p:nvSpPr>
          <p:cNvPr id="552" name="Google Shape;552;p29"/>
          <p:cNvSpPr/>
          <p:nvPr/>
        </p:nvSpPr>
        <p:spPr>
          <a:xfrm>
            <a:off x="907738" y="3374923"/>
            <a:ext cx="1773499" cy="400110"/>
          </a:xfrm>
          <a:prstGeom prst="rect">
            <a:avLst/>
          </a:prstGeom>
          <a:noFill/>
          <a:ln cap="flat" cmpd="sng" w="9525">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chemeClr val="dk1"/>
                </a:solidFill>
                <a:latin typeface="Calibri"/>
                <a:ea typeface="Calibri"/>
                <a:cs typeface="Calibri"/>
                <a:sym typeface="Calibri"/>
              </a:rPr>
              <a:t>very restrictive</a:t>
            </a:r>
            <a:endParaRPr b="1" sz="2000">
              <a:solidFill>
                <a:schemeClr val="dk1"/>
              </a:solidFill>
              <a:latin typeface="Calibri"/>
              <a:ea typeface="Calibri"/>
              <a:cs typeface="Calibri"/>
              <a:sym typeface="Calibri"/>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6" name="Shape 556"/>
        <p:cNvGrpSpPr/>
        <p:nvPr/>
      </p:nvGrpSpPr>
      <p:grpSpPr>
        <a:xfrm>
          <a:off x="0" y="0"/>
          <a:ext cx="0" cy="0"/>
          <a:chOff x="0" y="0"/>
          <a:chExt cx="0" cy="0"/>
        </a:xfrm>
      </p:grpSpPr>
      <p:pic>
        <p:nvPicPr>
          <p:cNvPr id="557" name="Google Shape;557;p30"/>
          <p:cNvPicPr preferRelativeResize="0"/>
          <p:nvPr/>
        </p:nvPicPr>
        <p:blipFill rotWithShape="1">
          <a:blip r:embed="rId3">
            <a:alphaModFix/>
          </a:blip>
          <a:srcRect b="0" l="0" r="0" t="0"/>
          <a:stretch/>
        </p:blipFill>
        <p:spPr>
          <a:xfrm>
            <a:off x="296526" y="5742338"/>
            <a:ext cx="1222425" cy="1096206"/>
          </a:xfrm>
          <a:prstGeom prst="rect">
            <a:avLst/>
          </a:prstGeom>
          <a:noFill/>
          <a:ln>
            <a:noFill/>
          </a:ln>
        </p:spPr>
      </p:pic>
      <p:pic>
        <p:nvPicPr>
          <p:cNvPr id="558" name="Google Shape;558;p30"/>
          <p:cNvPicPr preferRelativeResize="0"/>
          <p:nvPr/>
        </p:nvPicPr>
        <p:blipFill rotWithShape="1">
          <a:blip r:embed="rId4">
            <a:alphaModFix/>
          </a:blip>
          <a:srcRect b="0" l="0" r="0" t="0"/>
          <a:stretch/>
        </p:blipFill>
        <p:spPr>
          <a:xfrm>
            <a:off x="2302650" y="6400347"/>
            <a:ext cx="9902229" cy="204838"/>
          </a:xfrm>
          <a:prstGeom prst="rect">
            <a:avLst/>
          </a:prstGeom>
          <a:noFill/>
          <a:ln>
            <a:noFill/>
          </a:ln>
        </p:spPr>
      </p:pic>
      <p:pic>
        <p:nvPicPr>
          <p:cNvPr id="559" name="Google Shape;559;p30"/>
          <p:cNvPicPr preferRelativeResize="0"/>
          <p:nvPr/>
        </p:nvPicPr>
        <p:blipFill rotWithShape="1">
          <a:blip r:embed="rId5">
            <a:alphaModFix/>
          </a:blip>
          <a:srcRect b="0" l="0" r="0" t="0"/>
          <a:stretch/>
        </p:blipFill>
        <p:spPr>
          <a:xfrm>
            <a:off x="0" y="2204822"/>
            <a:ext cx="238650" cy="2709534"/>
          </a:xfrm>
          <a:prstGeom prst="rect">
            <a:avLst/>
          </a:prstGeom>
          <a:noFill/>
          <a:ln>
            <a:noFill/>
          </a:ln>
        </p:spPr>
      </p:pic>
      <p:pic>
        <p:nvPicPr>
          <p:cNvPr id="560" name="Google Shape;560;p30"/>
          <p:cNvPicPr preferRelativeResize="0"/>
          <p:nvPr/>
        </p:nvPicPr>
        <p:blipFill rotWithShape="1">
          <a:blip r:embed="rId5">
            <a:alphaModFix/>
          </a:blip>
          <a:srcRect b="0" l="0" r="0" t="0"/>
          <a:stretch/>
        </p:blipFill>
        <p:spPr>
          <a:xfrm>
            <a:off x="11966229" y="2204822"/>
            <a:ext cx="238650" cy="2709534"/>
          </a:xfrm>
          <a:prstGeom prst="rect">
            <a:avLst/>
          </a:prstGeom>
          <a:noFill/>
          <a:ln>
            <a:noFill/>
          </a:ln>
        </p:spPr>
      </p:pic>
      <p:pic>
        <p:nvPicPr>
          <p:cNvPr id="561" name="Google Shape;561;p30"/>
          <p:cNvPicPr preferRelativeResize="0"/>
          <p:nvPr/>
        </p:nvPicPr>
        <p:blipFill rotWithShape="1">
          <a:blip r:embed="rId6">
            <a:alphaModFix/>
          </a:blip>
          <a:srcRect b="0" l="0" r="0" t="0"/>
          <a:stretch/>
        </p:blipFill>
        <p:spPr>
          <a:xfrm>
            <a:off x="-12879" y="0"/>
            <a:ext cx="9533101" cy="1610200"/>
          </a:xfrm>
          <a:prstGeom prst="rect">
            <a:avLst/>
          </a:prstGeom>
          <a:noFill/>
          <a:ln>
            <a:noFill/>
          </a:ln>
        </p:spPr>
      </p:pic>
      <p:sp>
        <p:nvSpPr>
          <p:cNvPr id="562" name="Google Shape;562;p30"/>
          <p:cNvSpPr txBox="1"/>
          <p:nvPr/>
        </p:nvSpPr>
        <p:spPr>
          <a:xfrm>
            <a:off x="2215565" y="541001"/>
            <a:ext cx="6797807" cy="707886"/>
          </a:xfrm>
          <a:prstGeom prst="rect">
            <a:avLst/>
          </a:prstGeom>
          <a:noFill/>
          <a:ln>
            <a:noFill/>
          </a:ln>
        </p:spPr>
        <p:txBody>
          <a:bodyPr anchorCtr="0" anchor="t" bIns="45700" lIns="91425" spcFirstLastPara="1" rIns="91425" wrap="square" tIns="45700">
            <a:spAutoFit/>
          </a:bodyPr>
          <a:lstStyle/>
          <a:p>
            <a:pPr indent="0" lvl="3" marL="0" marR="0" rtl="0" algn="ctr">
              <a:spcBef>
                <a:spcPts val="0"/>
              </a:spcBef>
              <a:spcAft>
                <a:spcPts val="0"/>
              </a:spcAft>
              <a:buNone/>
            </a:pPr>
            <a:r>
              <a:rPr b="0" i="0" lang="en-US" sz="4000" u="none" cap="none" strike="noStrike">
                <a:solidFill>
                  <a:schemeClr val="lt1"/>
                </a:solidFill>
                <a:latin typeface="Tajawal Medium"/>
                <a:ea typeface="Tajawal Medium"/>
                <a:cs typeface="Tajawal Medium"/>
                <a:sym typeface="Tajawal Medium"/>
              </a:rPr>
              <a:t>Traffic Shaping (Token Bucket)</a:t>
            </a:r>
            <a:endParaRPr/>
          </a:p>
        </p:txBody>
      </p:sp>
      <p:sp>
        <p:nvSpPr>
          <p:cNvPr id="563" name="Google Shape;563;p30"/>
          <p:cNvSpPr txBox="1"/>
          <p:nvPr/>
        </p:nvSpPr>
        <p:spPr>
          <a:xfrm>
            <a:off x="387430" y="236724"/>
            <a:ext cx="1300356"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3</a:t>
            </a:r>
            <a:endParaRPr sz="3600">
              <a:solidFill>
                <a:schemeClr val="lt1"/>
              </a:solidFill>
              <a:latin typeface="Tajawal Medium"/>
              <a:ea typeface="Tajawal Medium"/>
              <a:cs typeface="Tajawal Medium"/>
              <a:sym typeface="Tajawal Medium"/>
            </a:endParaRPr>
          </a:p>
        </p:txBody>
      </p:sp>
      <p:sp>
        <p:nvSpPr>
          <p:cNvPr id="564" name="Google Shape;564;p30"/>
          <p:cNvSpPr txBox="1"/>
          <p:nvPr>
            <p:ph idx="12" type="sldNum"/>
          </p:nvPr>
        </p:nvSpPr>
        <p:spPr>
          <a:xfrm>
            <a:off x="9123413" y="6513906"/>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pic>
        <p:nvPicPr>
          <p:cNvPr id="565" name="Google Shape;565;p30"/>
          <p:cNvPicPr preferRelativeResize="0"/>
          <p:nvPr/>
        </p:nvPicPr>
        <p:blipFill rotWithShape="1">
          <a:blip r:embed="rId7">
            <a:alphaModFix/>
          </a:blip>
          <a:srcRect b="0" l="0" r="0" t="0"/>
          <a:stretch/>
        </p:blipFill>
        <p:spPr>
          <a:xfrm>
            <a:off x="2727309" y="1610200"/>
            <a:ext cx="6996113" cy="4564062"/>
          </a:xfrm>
          <a:prstGeom prst="rect">
            <a:avLst/>
          </a:prstGeom>
          <a:noFill/>
          <a:ln>
            <a:noFill/>
          </a:ln>
          <a:effectLst>
            <a:outerShdw blurRad="292100" rotWithShape="0" algn="tl" dir="2700000" dist="139700">
              <a:srgbClr val="333333">
                <a:alpha val="64705"/>
              </a:srgbClr>
            </a:outerShdw>
          </a:effectLst>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9" name="Shape 569"/>
        <p:cNvGrpSpPr/>
        <p:nvPr/>
      </p:nvGrpSpPr>
      <p:grpSpPr>
        <a:xfrm>
          <a:off x="0" y="0"/>
          <a:ext cx="0" cy="0"/>
          <a:chOff x="0" y="0"/>
          <a:chExt cx="0" cy="0"/>
        </a:xfrm>
      </p:grpSpPr>
      <p:pic>
        <p:nvPicPr>
          <p:cNvPr id="570" name="Google Shape;570;p31"/>
          <p:cNvPicPr preferRelativeResize="0"/>
          <p:nvPr/>
        </p:nvPicPr>
        <p:blipFill rotWithShape="1">
          <a:blip r:embed="rId3">
            <a:alphaModFix/>
          </a:blip>
          <a:srcRect b="0" l="0" r="0" t="0"/>
          <a:stretch/>
        </p:blipFill>
        <p:spPr>
          <a:xfrm>
            <a:off x="296526" y="5742338"/>
            <a:ext cx="1222425" cy="1096206"/>
          </a:xfrm>
          <a:prstGeom prst="rect">
            <a:avLst/>
          </a:prstGeom>
          <a:noFill/>
          <a:ln>
            <a:noFill/>
          </a:ln>
        </p:spPr>
      </p:pic>
      <p:pic>
        <p:nvPicPr>
          <p:cNvPr id="571" name="Google Shape;571;p31"/>
          <p:cNvPicPr preferRelativeResize="0"/>
          <p:nvPr/>
        </p:nvPicPr>
        <p:blipFill rotWithShape="1">
          <a:blip r:embed="rId4">
            <a:alphaModFix/>
          </a:blip>
          <a:srcRect b="0" l="0" r="0" t="0"/>
          <a:stretch/>
        </p:blipFill>
        <p:spPr>
          <a:xfrm>
            <a:off x="2302650" y="6400347"/>
            <a:ext cx="9902229" cy="204838"/>
          </a:xfrm>
          <a:prstGeom prst="rect">
            <a:avLst/>
          </a:prstGeom>
          <a:noFill/>
          <a:ln>
            <a:noFill/>
          </a:ln>
        </p:spPr>
      </p:pic>
      <p:pic>
        <p:nvPicPr>
          <p:cNvPr id="572" name="Google Shape;572;p31"/>
          <p:cNvPicPr preferRelativeResize="0"/>
          <p:nvPr/>
        </p:nvPicPr>
        <p:blipFill rotWithShape="1">
          <a:blip r:embed="rId5">
            <a:alphaModFix/>
          </a:blip>
          <a:srcRect b="0" l="0" r="0" t="0"/>
          <a:stretch/>
        </p:blipFill>
        <p:spPr>
          <a:xfrm>
            <a:off x="0" y="2204822"/>
            <a:ext cx="238650" cy="2709534"/>
          </a:xfrm>
          <a:prstGeom prst="rect">
            <a:avLst/>
          </a:prstGeom>
          <a:noFill/>
          <a:ln>
            <a:noFill/>
          </a:ln>
        </p:spPr>
      </p:pic>
      <p:pic>
        <p:nvPicPr>
          <p:cNvPr id="573" name="Google Shape;573;p31"/>
          <p:cNvPicPr preferRelativeResize="0"/>
          <p:nvPr/>
        </p:nvPicPr>
        <p:blipFill rotWithShape="1">
          <a:blip r:embed="rId5">
            <a:alphaModFix/>
          </a:blip>
          <a:srcRect b="0" l="0" r="0" t="0"/>
          <a:stretch/>
        </p:blipFill>
        <p:spPr>
          <a:xfrm>
            <a:off x="11966229" y="2204822"/>
            <a:ext cx="238650" cy="2709534"/>
          </a:xfrm>
          <a:prstGeom prst="rect">
            <a:avLst/>
          </a:prstGeom>
          <a:noFill/>
          <a:ln>
            <a:noFill/>
          </a:ln>
        </p:spPr>
      </p:pic>
      <p:pic>
        <p:nvPicPr>
          <p:cNvPr id="574" name="Google Shape;574;p31"/>
          <p:cNvPicPr preferRelativeResize="0"/>
          <p:nvPr/>
        </p:nvPicPr>
        <p:blipFill rotWithShape="1">
          <a:blip r:embed="rId6">
            <a:alphaModFix/>
          </a:blip>
          <a:srcRect b="0" l="0" r="0" t="0"/>
          <a:stretch/>
        </p:blipFill>
        <p:spPr>
          <a:xfrm>
            <a:off x="-12879" y="0"/>
            <a:ext cx="9533101" cy="1610200"/>
          </a:xfrm>
          <a:prstGeom prst="rect">
            <a:avLst/>
          </a:prstGeom>
          <a:noFill/>
          <a:ln>
            <a:noFill/>
          </a:ln>
        </p:spPr>
      </p:pic>
      <p:sp>
        <p:nvSpPr>
          <p:cNvPr id="575" name="Google Shape;575;p31"/>
          <p:cNvSpPr txBox="1"/>
          <p:nvPr/>
        </p:nvSpPr>
        <p:spPr>
          <a:xfrm>
            <a:off x="2215565" y="541001"/>
            <a:ext cx="6797807" cy="707886"/>
          </a:xfrm>
          <a:prstGeom prst="rect">
            <a:avLst/>
          </a:prstGeom>
          <a:noFill/>
          <a:ln>
            <a:noFill/>
          </a:ln>
        </p:spPr>
        <p:txBody>
          <a:bodyPr anchorCtr="0" anchor="t" bIns="45700" lIns="91425" spcFirstLastPara="1" rIns="91425" wrap="square" tIns="45700">
            <a:spAutoFit/>
          </a:bodyPr>
          <a:lstStyle/>
          <a:p>
            <a:pPr indent="0" lvl="3" marL="0" marR="0" rtl="0" algn="ctr">
              <a:spcBef>
                <a:spcPts val="0"/>
              </a:spcBef>
              <a:spcAft>
                <a:spcPts val="0"/>
              </a:spcAft>
              <a:buNone/>
            </a:pPr>
            <a:r>
              <a:rPr b="0" i="0" lang="en-US" sz="4000" u="none" cap="none" strike="noStrike">
                <a:solidFill>
                  <a:schemeClr val="lt1"/>
                </a:solidFill>
                <a:latin typeface="Tajawal Medium"/>
                <a:ea typeface="Tajawal Medium"/>
                <a:cs typeface="Tajawal Medium"/>
                <a:sym typeface="Tajawal Medium"/>
              </a:rPr>
              <a:t>Resource Reservation</a:t>
            </a:r>
            <a:endParaRPr b="0" i="0" sz="4000" u="none" cap="none" strike="noStrike">
              <a:solidFill>
                <a:schemeClr val="lt1"/>
              </a:solidFill>
              <a:latin typeface="Tajawal Medium"/>
              <a:ea typeface="Tajawal Medium"/>
              <a:cs typeface="Tajawal Medium"/>
              <a:sym typeface="Tajawal Medium"/>
            </a:endParaRPr>
          </a:p>
        </p:txBody>
      </p:sp>
      <p:sp>
        <p:nvSpPr>
          <p:cNvPr id="576" name="Google Shape;576;p31"/>
          <p:cNvSpPr txBox="1"/>
          <p:nvPr/>
        </p:nvSpPr>
        <p:spPr>
          <a:xfrm>
            <a:off x="387430" y="236724"/>
            <a:ext cx="1300356"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3</a:t>
            </a:r>
            <a:endParaRPr sz="3600">
              <a:solidFill>
                <a:schemeClr val="lt1"/>
              </a:solidFill>
              <a:latin typeface="Tajawal Medium"/>
              <a:ea typeface="Tajawal Medium"/>
              <a:cs typeface="Tajawal Medium"/>
              <a:sym typeface="Tajawal Medium"/>
            </a:endParaRPr>
          </a:p>
        </p:txBody>
      </p:sp>
      <p:sp>
        <p:nvSpPr>
          <p:cNvPr id="577" name="Google Shape;577;p31"/>
          <p:cNvSpPr txBox="1"/>
          <p:nvPr>
            <p:ph idx="12" type="sldNum"/>
          </p:nvPr>
        </p:nvSpPr>
        <p:spPr>
          <a:xfrm>
            <a:off x="9123413" y="6513906"/>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578" name="Google Shape;578;p31"/>
          <p:cNvSpPr/>
          <p:nvPr/>
        </p:nvSpPr>
        <p:spPr>
          <a:xfrm>
            <a:off x="533400" y="1929537"/>
            <a:ext cx="11214100" cy="3416320"/>
          </a:xfrm>
          <a:prstGeom prst="rect">
            <a:avLst/>
          </a:prstGeom>
          <a:noFill/>
          <a:ln>
            <a:noFill/>
          </a:ln>
        </p:spPr>
        <p:txBody>
          <a:bodyPr anchorCtr="0" anchor="t" bIns="45700" lIns="91425" spcFirstLastPara="1" rIns="91425" wrap="square" tIns="45700">
            <a:spAutoFit/>
          </a:bodyPr>
          <a:lstStyle/>
          <a:p>
            <a:pPr indent="-457200" lvl="0" marL="457200" marR="0" rtl="0" algn="just">
              <a:spcBef>
                <a:spcPts val="0"/>
              </a:spcBef>
              <a:spcAft>
                <a:spcPts val="0"/>
              </a:spcAft>
              <a:buClr>
                <a:srgbClr val="0A1F61"/>
              </a:buClr>
              <a:buSzPts val="2800"/>
              <a:buFont typeface="Noto Sans Symbols"/>
              <a:buChar char="▪"/>
            </a:pPr>
            <a:r>
              <a:rPr lang="en-US" sz="2800">
                <a:solidFill>
                  <a:srgbClr val="0A1F61"/>
                </a:solidFill>
                <a:latin typeface="Tajawal ExtraBold"/>
                <a:ea typeface="Tajawal ExtraBold"/>
                <a:cs typeface="Tajawal ExtraBold"/>
                <a:sym typeface="Tajawal ExtraBold"/>
              </a:rPr>
              <a:t>A flow of data needs resources such as a buffer, bandwidth, CPU time, and so on. The quality of service is improved if these resources are reserved beforehand. One QoS model called </a:t>
            </a:r>
            <a:r>
              <a:rPr b="1" lang="en-US" sz="2800">
                <a:solidFill>
                  <a:srgbClr val="0A1F61"/>
                </a:solidFill>
                <a:latin typeface="Tajawal ExtraBold"/>
                <a:ea typeface="Tajawal ExtraBold"/>
                <a:cs typeface="Tajawal ExtraBold"/>
                <a:sym typeface="Tajawal ExtraBold"/>
              </a:rPr>
              <a:t>Integrated Services</a:t>
            </a:r>
            <a:r>
              <a:rPr lang="en-US" sz="2800">
                <a:solidFill>
                  <a:srgbClr val="0A1F61"/>
                </a:solidFill>
                <a:latin typeface="Tajawal ExtraBold"/>
                <a:ea typeface="Tajawal ExtraBold"/>
                <a:cs typeface="Tajawal ExtraBold"/>
                <a:sym typeface="Tajawal ExtraBold"/>
              </a:rPr>
              <a:t>.</a:t>
            </a:r>
            <a:endParaRPr/>
          </a:p>
          <a:p>
            <a:pPr indent="0" lvl="0" marL="0" marR="0" rtl="0" algn="just">
              <a:spcBef>
                <a:spcPts val="0"/>
              </a:spcBef>
              <a:spcAft>
                <a:spcPts val="0"/>
              </a:spcAft>
              <a:buNone/>
            </a:pPr>
            <a:r>
              <a:t/>
            </a:r>
            <a:endParaRPr sz="2000">
              <a:solidFill>
                <a:srgbClr val="0A1F61"/>
              </a:solidFill>
              <a:latin typeface="Tajawal ExtraBold"/>
              <a:ea typeface="Tajawal ExtraBold"/>
              <a:cs typeface="Tajawal ExtraBold"/>
              <a:sym typeface="Tajawal ExtraBold"/>
            </a:endParaRPr>
          </a:p>
          <a:p>
            <a:pPr indent="-457200" lvl="0" marL="457200" marR="0" rtl="0" algn="just">
              <a:spcBef>
                <a:spcPts val="0"/>
              </a:spcBef>
              <a:spcAft>
                <a:spcPts val="0"/>
              </a:spcAft>
              <a:buClr>
                <a:srgbClr val="0A1F61"/>
              </a:buClr>
              <a:buSzPts val="2800"/>
              <a:buFont typeface="Noto Sans Symbols"/>
              <a:buChar char="▪"/>
            </a:pPr>
            <a:r>
              <a:rPr b="1" lang="en-US" sz="2800">
                <a:solidFill>
                  <a:srgbClr val="0A1F61"/>
                </a:solidFill>
                <a:latin typeface="Tajawal ExtraBold"/>
                <a:ea typeface="Tajawal ExtraBold"/>
                <a:cs typeface="Tajawal ExtraBold"/>
                <a:sym typeface="Tajawal ExtraBold"/>
              </a:rPr>
              <a:t>Integrated services or IntServ</a:t>
            </a:r>
            <a:r>
              <a:rPr lang="en-US" sz="2800">
                <a:solidFill>
                  <a:srgbClr val="0A1F61"/>
                </a:solidFill>
                <a:latin typeface="Tajawal ExtraBold"/>
                <a:ea typeface="Tajawal ExtraBold"/>
                <a:cs typeface="Tajawal ExtraBold"/>
                <a:sym typeface="Tajawal ExtraBold"/>
              </a:rPr>
              <a:t> is an architecture that specifies the elements to guarantee quality of service (QoS) on networks. IntServ can for example be used to allow video and sound to reach </a:t>
            </a:r>
            <a:r>
              <a:rPr lang="en-US" sz="2800" u="sng">
                <a:solidFill>
                  <a:srgbClr val="0A1F61"/>
                </a:solidFill>
                <a:latin typeface="Tajawal ExtraBold"/>
                <a:ea typeface="Tajawal ExtraBold"/>
                <a:cs typeface="Tajawal ExtraBold"/>
                <a:sym typeface="Tajawal ExtraBold"/>
              </a:rPr>
              <a:t>the receiver without interruption</a:t>
            </a:r>
            <a:r>
              <a:rPr lang="en-US" sz="2800">
                <a:solidFill>
                  <a:srgbClr val="0A1F61"/>
                </a:solidFill>
                <a:latin typeface="Tajawal ExtraBold"/>
                <a:ea typeface="Tajawal ExtraBold"/>
                <a:cs typeface="Tajawal ExtraBold"/>
                <a:sym typeface="Tajawal ExtraBold"/>
              </a:rPr>
              <a:t>. </a:t>
            </a:r>
            <a:endParaRPr/>
          </a:p>
          <a:p>
            <a:pPr indent="-457200" lvl="4" marL="2286000" marR="0" rtl="0" algn="just">
              <a:spcBef>
                <a:spcPts val="0"/>
              </a:spcBef>
              <a:spcAft>
                <a:spcPts val="0"/>
              </a:spcAft>
              <a:buClr>
                <a:srgbClr val="0A1F61"/>
              </a:buClr>
              <a:buSzPts val="2400"/>
              <a:buFont typeface="Arial"/>
              <a:buChar char="•"/>
            </a:pPr>
            <a:r>
              <a:rPr b="1" i="0" lang="en-US" sz="2400" u="none" cap="none" strike="noStrike">
                <a:solidFill>
                  <a:srgbClr val="0A1F61"/>
                </a:solidFill>
                <a:latin typeface="Tajawal ExtraBold"/>
                <a:ea typeface="Tajawal ExtraBold"/>
                <a:cs typeface="Tajawal ExtraBold"/>
                <a:sym typeface="Tajawal ExtraBold"/>
              </a:rPr>
              <a:t>The Resource Reservation Protocol (RSVP)</a:t>
            </a:r>
            <a:r>
              <a:rPr b="0" i="0" lang="en-US" sz="2800" u="none" cap="none" strike="noStrike">
                <a:solidFill>
                  <a:srgbClr val="0A1F61"/>
                </a:solidFill>
                <a:latin typeface="Tajawal ExtraBold"/>
                <a:ea typeface="Tajawal ExtraBold"/>
                <a:cs typeface="Tajawal ExtraBold"/>
                <a:sym typeface="Tajawal ExtraBold"/>
              </a:rPr>
              <a:t> </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2" name="Shape 582"/>
        <p:cNvGrpSpPr/>
        <p:nvPr/>
      </p:nvGrpSpPr>
      <p:grpSpPr>
        <a:xfrm>
          <a:off x="0" y="0"/>
          <a:ext cx="0" cy="0"/>
          <a:chOff x="0" y="0"/>
          <a:chExt cx="0" cy="0"/>
        </a:xfrm>
      </p:grpSpPr>
      <p:pic>
        <p:nvPicPr>
          <p:cNvPr id="583" name="Google Shape;583;p32"/>
          <p:cNvPicPr preferRelativeResize="0"/>
          <p:nvPr/>
        </p:nvPicPr>
        <p:blipFill rotWithShape="1">
          <a:blip r:embed="rId3">
            <a:alphaModFix/>
          </a:blip>
          <a:srcRect b="0" l="0" r="0" t="0"/>
          <a:stretch/>
        </p:blipFill>
        <p:spPr>
          <a:xfrm>
            <a:off x="296526" y="5742338"/>
            <a:ext cx="1222425" cy="1096206"/>
          </a:xfrm>
          <a:prstGeom prst="rect">
            <a:avLst/>
          </a:prstGeom>
          <a:noFill/>
          <a:ln>
            <a:noFill/>
          </a:ln>
        </p:spPr>
      </p:pic>
      <p:pic>
        <p:nvPicPr>
          <p:cNvPr id="584" name="Google Shape;584;p32"/>
          <p:cNvPicPr preferRelativeResize="0"/>
          <p:nvPr/>
        </p:nvPicPr>
        <p:blipFill rotWithShape="1">
          <a:blip r:embed="rId4">
            <a:alphaModFix/>
          </a:blip>
          <a:srcRect b="0" l="0" r="0" t="0"/>
          <a:stretch/>
        </p:blipFill>
        <p:spPr>
          <a:xfrm>
            <a:off x="2302650" y="6400347"/>
            <a:ext cx="9902229" cy="204838"/>
          </a:xfrm>
          <a:prstGeom prst="rect">
            <a:avLst/>
          </a:prstGeom>
          <a:noFill/>
          <a:ln>
            <a:noFill/>
          </a:ln>
        </p:spPr>
      </p:pic>
      <p:pic>
        <p:nvPicPr>
          <p:cNvPr id="585" name="Google Shape;585;p32"/>
          <p:cNvPicPr preferRelativeResize="0"/>
          <p:nvPr/>
        </p:nvPicPr>
        <p:blipFill rotWithShape="1">
          <a:blip r:embed="rId5">
            <a:alphaModFix/>
          </a:blip>
          <a:srcRect b="0" l="0" r="0" t="0"/>
          <a:stretch/>
        </p:blipFill>
        <p:spPr>
          <a:xfrm>
            <a:off x="0" y="2204822"/>
            <a:ext cx="238650" cy="2709534"/>
          </a:xfrm>
          <a:prstGeom prst="rect">
            <a:avLst/>
          </a:prstGeom>
          <a:noFill/>
          <a:ln>
            <a:noFill/>
          </a:ln>
        </p:spPr>
      </p:pic>
      <p:pic>
        <p:nvPicPr>
          <p:cNvPr id="586" name="Google Shape;586;p32"/>
          <p:cNvPicPr preferRelativeResize="0"/>
          <p:nvPr/>
        </p:nvPicPr>
        <p:blipFill rotWithShape="1">
          <a:blip r:embed="rId5">
            <a:alphaModFix/>
          </a:blip>
          <a:srcRect b="0" l="0" r="0" t="0"/>
          <a:stretch/>
        </p:blipFill>
        <p:spPr>
          <a:xfrm>
            <a:off x="11966229" y="2204822"/>
            <a:ext cx="238650" cy="2709534"/>
          </a:xfrm>
          <a:prstGeom prst="rect">
            <a:avLst/>
          </a:prstGeom>
          <a:noFill/>
          <a:ln>
            <a:noFill/>
          </a:ln>
        </p:spPr>
      </p:pic>
      <p:pic>
        <p:nvPicPr>
          <p:cNvPr id="587" name="Google Shape;587;p32"/>
          <p:cNvPicPr preferRelativeResize="0"/>
          <p:nvPr/>
        </p:nvPicPr>
        <p:blipFill rotWithShape="1">
          <a:blip r:embed="rId6">
            <a:alphaModFix/>
          </a:blip>
          <a:srcRect b="0" l="0" r="0" t="0"/>
          <a:stretch/>
        </p:blipFill>
        <p:spPr>
          <a:xfrm>
            <a:off x="-12879" y="0"/>
            <a:ext cx="9533101" cy="1610200"/>
          </a:xfrm>
          <a:prstGeom prst="rect">
            <a:avLst/>
          </a:prstGeom>
          <a:noFill/>
          <a:ln>
            <a:noFill/>
          </a:ln>
        </p:spPr>
      </p:pic>
      <p:sp>
        <p:nvSpPr>
          <p:cNvPr id="588" name="Google Shape;588;p32"/>
          <p:cNvSpPr txBox="1"/>
          <p:nvPr/>
        </p:nvSpPr>
        <p:spPr>
          <a:xfrm>
            <a:off x="2215565" y="541001"/>
            <a:ext cx="6797807" cy="707886"/>
          </a:xfrm>
          <a:prstGeom prst="rect">
            <a:avLst/>
          </a:prstGeom>
          <a:noFill/>
          <a:ln>
            <a:noFill/>
          </a:ln>
        </p:spPr>
        <p:txBody>
          <a:bodyPr anchorCtr="0" anchor="t" bIns="45700" lIns="91425" spcFirstLastPara="1" rIns="91425" wrap="square" tIns="45700">
            <a:spAutoFit/>
          </a:bodyPr>
          <a:lstStyle/>
          <a:p>
            <a:pPr indent="0" lvl="3" marL="0" marR="0" rtl="0" algn="ctr">
              <a:spcBef>
                <a:spcPts val="0"/>
              </a:spcBef>
              <a:spcAft>
                <a:spcPts val="0"/>
              </a:spcAft>
              <a:buNone/>
            </a:pPr>
            <a:r>
              <a:rPr b="0" i="0" lang="en-US" sz="4000" u="none" cap="none" strike="noStrike">
                <a:solidFill>
                  <a:schemeClr val="lt1"/>
                </a:solidFill>
                <a:latin typeface="Tajawal Medium"/>
                <a:ea typeface="Tajawal Medium"/>
                <a:cs typeface="Tajawal Medium"/>
                <a:sym typeface="Tajawal Medium"/>
              </a:rPr>
              <a:t>Admission Control</a:t>
            </a:r>
            <a:endParaRPr b="0" i="0" sz="4000" u="none" cap="none" strike="noStrike">
              <a:solidFill>
                <a:schemeClr val="lt1"/>
              </a:solidFill>
              <a:latin typeface="Tajawal Medium"/>
              <a:ea typeface="Tajawal Medium"/>
              <a:cs typeface="Tajawal Medium"/>
              <a:sym typeface="Tajawal Medium"/>
            </a:endParaRPr>
          </a:p>
        </p:txBody>
      </p:sp>
      <p:sp>
        <p:nvSpPr>
          <p:cNvPr id="589" name="Google Shape;589;p32"/>
          <p:cNvSpPr txBox="1"/>
          <p:nvPr/>
        </p:nvSpPr>
        <p:spPr>
          <a:xfrm>
            <a:off x="387430" y="236724"/>
            <a:ext cx="1300356"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3</a:t>
            </a:r>
            <a:endParaRPr sz="3600">
              <a:solidFill>
                <a:schemeClr val="lt1"/>
              </a:solidFill>
              <a:latin typeface="Tajawal Medium"/>
              <a:ea typeface="Tajawal Medium"/>
              <a:cs typeface="Tajawal Medium"/>
              <a:sym typeface="Tajawal Medium"/>
            </a:endParaRPr>
          </a:p>
        </p:txBody>
      </p:sp>
      <p:sp>
        <p:nvSpPr>
          <p:cNvPr id="590" name="Google Shape;590;p32"/>
          <p:cNvSpPr txBox="1"/>
          <p:nvPr>
            <p:ph idx="12" type="sldNum"/>
          </p:nvPr>
        </p:nvSpPr>
        <p:spPr>
          <a:xfrm>
            <a:off x="9123413" y="6513906"/>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591" name="Google Shape;591;p32"/>
          <p:cNvSpPr/>
          <p:nvPr/>
        </p:nvSpPr>
        <p:spPr>
          <a:xfrm>
            <a:off x="749300" y="1905338"/>
            <a:ext cx="10896600" cy="3539430"/>
          </a:xfrm>
          <a:prstGeom prst="rect">
            <a:avLst/>
          </a:prstGeom>
          <a:noFill/>
          <a:ln>
            <a:noFill/>
          </a:ln>
        </p:spPr>
        <p:txBody>
          <a:bodyPr anchorCtr="0" anchor="t" bIns="45700" lIns="91425" spcFirstLastPara="1" rIns="91425" wrap="square" tIns="45700">
            <a:spAutoFit/>
          </a:bodyPr>
          <a:lstStyle/>
          <a:p>
            <a:pPr indent="-457200" lvl="0" marL="457200" marR="0" rtl="0" algn="just">
              <a:spcBef>
                <a:spcPts val="0"/>
              </a:spcBef>
              <a:spcAft>
                <a:spcPts val="0"/>
              </a:spcAft>
              <a:buClr>
                <a:srgbClr val="0A1F61"/>
              </a:buClr>
              <a:buSzPts val="2800"/>
              <a:buFont typeface="Noto Sans Symbols"/>
              <a:buChar char="▪"/>
            </a:pPr>
            <a:r>
              <a:rPr lang="en-US" sz="2800">
                <a:solidFill>
                  <a:srgbClr val="0A1F61"/>
                </a:solidFill>
                <a:latin typeface="Tajawal ExtraBold"/>
                <a:ea typeface="Tajawal ExtraBold"/>
                <a:cs typeface="Tajawal ExtraBold"/>
                <a:sym typeface="Tajawal ExtraBold"/>
              </a:rPr>
              <a:t>Admission control refers to the mechanism used by a router, or a switch, to </a:t>
            </a:r>
            <a:r>
              <a:rPr lang="en-US" sz="2800" u="sng">
                <a:solidFill>
                  <a:srgbClr val="0A1F61"/>
                </a:solidFill>
                <a:latin typeface="Tajawal ExtraBold"/>
                <a:ea typeface="Tajawal ExtraBold"/>
                <a:cs typeface="Tajawal ExtraBold"/>
                <a:sym typeface="Tajawal ExtraBold"/>
              </a:rPr>
              <a:t>accept or reject </a:t>
            </a:r>
            <a:r>
              <a:rPr lang="en-US" sz="2800">
                <a:solidFill>
                  <a:srgbClr val="0A1F61"/>
                </a:solidFill>
                <a:latin typeface="Tajawal ExtraBold"/>
                <a:ea typeface="Tajawal ExtraBold"/>
                <a:cs typeface="Tajawal ExtraBold"/>
                <a:sym typeface="Tajawal ExtraBold"/>
              </a:rPr>
              <a:t>a flow based on </a:t>
            </a:r>
            <a:r>
              <a:rPr lang="en-US" sz="2800" u="sng">
                <a:solidFill>
                  <a:srgbClr val="0A1F61"/>
                </a:solidFill>
                <a:latin typeface="Tajawal ExtraBold"/>
                <a:ea typeface="Tajawal ExtraBold"/>
                <a:cs typeface="Tajawal ExtraBold"/>
                <a:sym typeface="Tajawal ExtraBold"/>
              </a:rPr>
              <a:t>predefined parameters called flow specifications</a:t>
            </a:r>
            <a:r>
              <a:rPr lang="en-US" sz="2800">
                <a:solidFill>
                  <a:srgbClr val="0A1F61"/>
                </a:solidFill>
                <a:latin typeface="Tajawal ExtraBold"/>
                <a:ea typeface="Tajawal ExtraBold"/>
                <a:cs typeface="Tajawal ExtraBold"/>
                <a:sym typeface="Tajawal ExtraBold"/>
              </a:rPr>
              <a:t>. </a:t>
            </a:r>
            <a:endParaRPr sz="2800">
              <a:solidFill>
                <a:srgbClr val="0A1F61"/>
              </a:solidFill>
              <a:latin typeface="Tajawal ExtraBold"/>
              <a:ea typeface="Tajawal ExtraBold"/>
              <a:cs typeface="Tajawal ExtraBold"/>
              <a:sym typeface="Tajawal ExtraBold"/>
            </a:endParaRPr>
          </a:p>
          <a:p>
            <a:pPr indent="-457200" lvl="2" marL="1371600" marR="0" rtl="0" algn="just">
              <a:spcBef>
                <a:spcPts val="0"/>
              </a:spcBef>
              <a:spcAft>
                <a:spcPts val="0"/>
              </a:spcAft>
              <a:buClr>
                <a:srgbClr val="0A1F61"/>
              </a:buClr>
              <a:buSzPts val="2400"/>
              <a:buFont typeface="Arial"/>
              <a:buChar char="•"/>
            </a:pPr>
            <a:r>
              <a:rPr b="0" i="0" lang="en-US" sz="2400" u="none" cap="none" strike="noStrike">
                <a:solidFill>
                  <a:srgbClr val="0A1F61"/>
                </a:solidFill>
                <a:latin typeface="Tajawal ExtraBold"/>
                <a:ea typeface="Tajawal ExtraBold"/>
                <a:cs typeface="Tajawal ExtraBold"/>
                <a:sym typeface="Tajawal ExtraBold"/>
              </a:rPr>
              <a:t>Before a router accepts a flow for processing, it checks the flow specifications to see if its capacity (in terms of bandwidth, buffer size, CPU speed, etc.) and its previous commitments to other flows can handle the new flow.</a:t>
            </a:r>
            <a:endParaRPr/>
          </a:p>
          <a:p>
            <a:pPr indent="-330200" lvl="2" marL="1371600" marR="0" rtl="0" algn="just">
              <a:spcBef>
                <a:spcPts val="0"/>
              </a:spcBef>
              <a:spcAft>
                <a:spcPts val="0"/>
              </a:spcAft>
              <a:buClr>
                <a:schemeClr val="dk1"/>
              </a:buClr>
              <a:buSzPts val="2000"/>
              <a:buFont typeface="Arial"/>
              <a:buNone/>
            </a:pPr>
            <a:r>
              <a:t/>
            </a:r>
            <a:endParaRPr b="0" i="0" sz="2000" u="none" cap="none" strike="noStrike">
              <a:solidFill>
                <a:srgbClr val="0A1F61"/>
              </a:solidFill>
              <a:latin typeface="Tajawal ExtraBold"/>
              <a:ea typeface="Tajawal ExtraBold"/>
              <a:cs typeface="Tajawal ExtraBold"/>
              <a:sym typeface="Tajawal ExtraBold"/>
            </a:endParaRPr>
          </a:p>
          <a:p>
            <a:pPr indent="-457200" lvl="0" marL="457200" marR="0" rtl="0" algn="just">
              <a:spcBef>
                <a:spcPts val="0"/>
              </a:spcBef>
              <a:spcAft>
                <a:spcPts val="0"/>
              </a:spcAft>
              <a:buClr>
                <a:srgbClr val="0A1F61"/>
              </a:buClr>
              <a:buSzPts val="2800"/>
              <a:buFont typeface="Noto Sans Symbols"/>
              <a:buChar char="▪"/>
            </a:pPr>
            <a:r>
              <a:rPr lang="en-US" sz="2800">
                <a:solidFill>
                  <a:srgbClr val="0A1F61"/>
                </a:solidFill>
                <a:latin typeface="Tajawal ExtraBold"/>
                <a:ea typeface="Tajawal ExtraBold"/>
                <a:cs typeface="Tajawal ExtraBold"/>
                <a:sym typeface="Tajawal ExtraBold"/>
              </a:rPr>
              <a:t>Admission control is a key component for QoS delivery in IP networks because: </a:t>
            </a:r>
            <a:endParaRPr/>
          </a:p>
          <a:p>
            <a:pPr indent="-514350" lvl="2" marL="1428750" marR="0" rtl="0" algn="just">
              <a:spcBef>
                <a:spcPts val="0"/>
              </a:spcBef>
              <a:spcAft>
                <a:spcPts val="0"/>
              </a:spcAft>
              <a:buClr>
                <a:srgbClr val="0A1F61"/>
              </a:buClr>
              <a:buSzPts val="2400"/>
              <a:buFont typeface="Calibri"/>
              <a:buAutoNum type="arabicParenR"/>
            </a:pPr>
            <a:r>
              <a:rPr b="0" i="0" lang="en-US" sz="2400" u="none" cap="none" strike="noStrike">
                <a:solidFill>
                  <a:srgbClr val="0A1F61"/>
                </a:solidFill>
                <a:latin typeface="Tajawal ExtraBold"/>
                <a:ea typeface="Tajawal ExtraBold"/>
                <a:cs typeface="Tajawal ExtraBold"/>
                <a:sym typeface="Tajawal ExtraBold"/>
              </a:rPr>
              <a:t>it determines the extent to which network resources are utilized.</a:t>
            </a:r>
            <a:endParaRPr/>
          </a:p>
          <a:p>
            <a:pPr indent="-514350" lvl="2" marL="1428750" marR="0" rtl="0" algn="just">
              <a:spcBef>
                <a:spcPts val="0"/>
              </a:spcBef>
              <a:spcAft>
                <a:spcPts val="0"/>
              </a:spcAft>
              <a:buClr>
                <a:srgbClr val="0A1F61"/>
              </a:buClr>
              <a:buSzPts val="2400"/>
              <a:buFont typeface="Calibri"/>
              <a:buAutoNum type="arabicParenR"/>
            </a:pPr>
            <a:r>
              <a:rPr b="0" i="0" lang="en-US" sz="2400" u="none" cap="none" strike="noStrike">
                <a:solidFill>
                  <a:srgbClr val="0A1F61"/>
                </a:solidFill>
                <a:latin typeface="Tajawal ExtraBold"/>
                <a:ea typeface="Tajawal ExtraBold"/>
                <a:cs typeface="Tajawal ExtraBold"/>
                <a:sym typeface="Tajawal ExtraBold"/>
              </a:rPr>
              <a:t>it determines whether the contracted QoS characteristics are actually delivered.</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5" name="Shape 595"/>
        <p:cNvGrpSpPr/>
        <p:nvPr/>
      </p:nvGrpSpPr>
      <p:grpSpPr>
        <a:xfrm>
          <a:off x="0" y="0"/>
          <a:ext cx="0" cy="0"/>
          <a:chOff x="0" y="0"/>
          <a:chExt cx="0" cy="0"/>
        </a:xfrm>
      </p:grpSpPr>
      <p:pic>
        <p:nvPicPr>
          <p:cNvPr id="596" name="Google Shape;596;p33"/>
          <p:cNvPicPr preferRelativeResize="0"/>
          <p:nvPr/>
        </p:nvPicPr>
        <p:blipFill rotWithShape="1">
          <a:blip r:embed="rId3">
            <a:alphaModFix/>
          </a:blip>
          <a:srcRect b="0" l="0" r="0" t="0"/>
          <a:stretch/>
        </p:blipFill>
        <p:spPr>
          <a:xfrm>
            <a:off x="296526" y="5742338"/>
            <a:ext cx="1222425" cy="1096206"/>
          </a:xfrm>
          <a:prstGeom prst="rect">
            <a:avLst/>
          </a:prstGeom>
          <a:noFill/>
          <a:ln>
            <a:noFill/>
          </a:ln>
        </p:spPr>
      </p:pic>
      <p:pic>
        <p:nvPicPr>
          <p:cNvPr id="597" name="Google Shape;597;p33"/>
          <p:cNvPicPr preferRelativeResize="0"/>
          <p:nvPr/>
        </p:nvPicPr>
        <p:blipFill rotWithShape="1">
          <a:blip r:embed="rId4">
            <a:alphaModFix/>
          </a:blip>
          <a:srcRect b="0" l="0" r="0" t="0"/>
          <a:stretch/>
        </p:blipFill>
        <p:spPr>
          <a:xfrm>
            <a:off x="2302650" y="6400347"/>
            <a:ext cx="9902229" cy="204838"/>
          </a:xfrm>
          <a:prstGeom prst="rect">
            <a:avLst/>
          </a:prstGeom>
          <a:noFill/>
          <a:ln>
            <a:noFill/>
          </a:ln>
        </p:spPr>
      </p:pic>
      <p:pic>
        <p:nvPicPr>
          <p:cNvPr id="598" name="Google Shape;598;p33"/>
          <p:cNvPicPr preferRelativeResize="0"/>
          <p:nvPr/>
        </p:nvPicPr>
        <p:blipFill rotWithShape="1">
          <a:blip r:embed="rId5">
            <a:alphaModFix/>
          </a:blip>
          <a:srcRect b="0" l="0" r="0" t="0"/>
          <a:stretch/>
        </p:blipFill>
        <p:spPr>
          <a:xfrm>
            <a:off x="0" y="2204822"/>
            <a:ext cx="238650" cy="2709534"/>
          </a:xfrm>
          <a:prstGeom prst="rect">
            <a:avLst/>
          </a:prstGeom>
          <a:noFill/>
          <a:ln>
            <a:noFill/>
          </a:ln>
        </p:spPr>
      </p:pic>
      <p:pic>
        <p:nvPicPr>
          <p:cNvPr id="599" name="Google Shape;599;p33"/>
          <p:cNvPicPr preferRelativeResize="0"/>
          <p:nvPr/>
        </p:nvPicPr>
        <p:blipFill rotWithShape="1">
          <a:blip r:embed="rId5">
            <a:alphaModFix/>
          </a:blip>
          <a:srcRect b="0" l="0" r="0" t="0"/>
          <a:stretch/>
        </p:blipFill>
        <p:spPr>
          <a:xfrm>
            <a:off x="11966229" y="2204822"/>
            <a:ext cx="238650" cy="2709534"/>
          </a:xfrm>
          <a:prstGeom prst="rect">
            <a:avLst/>
          </a:prstGeom>
          <a:noFill/>
          <a:ln>
            <a:noFill/>
          </a:ln>
        </p:spPr>
      </p:pic>
      <p:pic>
        <p:nvPicPr>
          <p:cNvPr id="600" name="Google Shape;600;p33"/>
          <p:cNvPicPr preferRelativeResize="0"/>
          <p:nvPr/>
        </p:nvPicPr>
        <p:blipFill rotWithShape="1">
          <a:blip r:embed="rId6">
            <a:alphaModFix/>
          </a:blip>
          <a:srcRect b="0" l="0" r="0" t="0"/>
          <a:stretch/>
        </p:blipFill>
        <p:spPr>
          <a:xfrm>
            <a:off x="-12879" y="0"/>
            <a:ext cx="9533101" cy="1610200"/>
          </a:xfrm>
          <a:prstGeom prst="rect">
            <a:avLst/>
          </a:prstGeom>
          <a:noFill/>
          <a:ln>
            <a:noFill/>
          </a:ln>
        </p:spPr>
      </p:pic>
      <p:sp>
        <p:nvSpPr>
          <p:cNvPr id="601" name="Google Shape;601;p33"/>
          <p:cNvSpPr txBox="1"/>
          <p:nvPr/>
        </p:nvSpPr>
        <p:spPr>
          <a:xfrm>
            <a:off x="2215565" y="541001"/>
            <a:ext cx="6797807" cy="707886"/>
          </a:xfrm>
          <a:prstGeom prst="rect">
            <a:avLst/>
          </a:prstGeom>
          <a:noFill/>
          <a:ln>
            <a:noFill/>
          </a:ln>
        </p:spPr>
        <p:txBody>
          <a:bodyPr anchorCtr="0" anchor="t" bIns="45700" lIns="91425" spcFirstLastPara="1" rIns="91425" wrap="square" tIns="45700">
            <a:spAutoFit/>
          </a:bodyPr>
          <a:lstStyle/>
          <a:p>
            <a:pPr indent="0" lvl="3" marL="0" marR="0" rtl="0" algn="ctr">
              <a:spcBef>
                <a:spcPts val="0"/>
              </a:spcBef>
              <a:spcAft>
                <a:spcPts val="0"/>
              </a:spcAft>
              <a:buNone/>
            </a:pPr>
            <a:r>
              <a:rPr b="0" i="0" lang="en-US" sz="4000" u="none" cap="none" strike="noStrike">
                <a:solidFill>
                  <a:schemeClr val="lt1"/>
                </a:solidFill>
                <a:latin typeface="Tajawal Medium"/>
                <a:ea typeface="Tajawal Medium"/>
                <a:cs typeface="Tajawal Medium"/>
                <a:sym typeface="Tajawal Medium"/>
              </a:rPr>
              <a:t>Admission Control</a:t>
            </a:r>
            <a:endParaRPr b="0" i="0" sz="4000" u="none" cap="none" strike="noStrike">
              <a:solidFill>
                <a:schemeClr val="lt1"/>
              </a:solidFill>
              <a:latin typeface="Tajawal Medium"/>
              <a:ea typeface="Tajawal Medium"/>
              <a:cs typeface="Tajawal Medium"/>
              <a:sym typeface="Tajawal Medium"/>
            </a:endParaRPr>
          </a:p>
        </p:txBody>
      </p:sp>
      <p:sp>
        <p:nvSpPr>
          <p:cNvPr id="602" name="Google Shape;602;p33"/>
          <p:cNvSpPr txBox="1"/>
          <p:nvPr/>
        </p:nvSpPr>
        <p:spPr>
          <a:xfrm>
            <a:off x="387430" y="236724"/>
            <a:ext cx="1300356"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3</a:t>
            </a:r>
            <a:endParaRPr sz="3600">
              <a:solidFill>
                <a:schemeClr val="lt1"/>
              </a:solidFill>
              <a:latin typeface="Tajawal Medium"/>
              <a:ea typeface="Tajawal Medium"/>
              <a:cs typeface="Tajawal Medium"/>
              <a:sym typeface="Tajawal Medium"/>
            </a:endParaRPr>
          </a:p>
        </p:txBody>
      </p:sp>
      <p:sp>
        <p:nvSpPr>
          <p:cNvPr id="603" name="Google Shape;603;p33"/>
          <p:cNvSpPr txBox="1"/>
          <p:nvPr>
            <p:ph idx="12" type="sldNum"/>
          </p:nvPr>
        </p:nvSpPr>
        <p:spPr>
          <a:xfrm>
            <a:off x="9123413" y="6513906"/>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pic>
        <p:nvPicPr>
          <p:cNvPr id="604" name="Google Shape;604;p33"/>
          <p:cNvPicPr preferRelativeResize="0"/>
          <p:nvPr/>
        </p:nvPicPr>
        <p:blipFill rotWithShape="1">
          <a:blip r:embed="rId7">
            <a:alphaModFix/>
          </a:blip>
          <a:srcRect b="0" l="0" r="0" t="0"/>
          <a:stretch/>
        </p:blipFill>
        <p:spPr>
          <a:xfrm>
            <a:off x="2621862" y="1947531"/>
            <a:ext cx="6699937" cy="3947249"/>
          </a:xfrm>
          <a:prstGeom prst="rect">
            <a:avLst/>
          </a:prstGeom>
          <a:noFill/>
          <a:ln>
            <a:noFill/>
          </a:ln>
          <a:effectLst>
            <a:outerShdw blurRad="292100" rotWithShape="0" algn="tl" dir="2700000" dist="139700">
              <a:srgbClr val="333333">
                <a:alpha val="64705"/>
              </a:srgbClr>
            </a:outerShdw>
          </a:effectLst>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8" name="Shape 608"/>
        <p:cNvGrpSpPr/>
        <p:nvPr/>
      </p:nvGrpSpPr>
      <p:grpSpPr>
        <a:xfrm>
          <a:off x="0" y="0"/>
          <a:ext cx="0" cy="0"/>
          <a:chOff x="0" y="0"/>
          <a:chExt cx="0" cy="0"/>
        </a:xfrm>
      </p:grpSpPr>
      <p:pic>
        <p:nvPicPr>
          <p:cNvPr id="609" name="Google Shape;609;p34"/>
          <p:cNvPicPr preferRelativeResize="0"/>
          <p:nvPr/>
        </p:nvPicPr>
        <p:blipFill rotWithShape="1">
          <a:blip r:embed="rId3">
            <a:alphaModFix/>
          </a:blip>
          <a:srcRect b="0" l="0" r="0" t="0"/>
          <a:stretch/>
        </p:blipFill>
        <p:spPr>
          <a:xfrm>
            <a:off x="10317864" y="288785"/>
            <a:ext cx="1222425" cy="1096206"/>
          </a:xfrm>
          <a:prstGeom prst="rect">
            <a:avLst/>
          </a:prstGeom>
          <a:noFill/>
          <a:ln>
            <a:noFill/>
          </a:ln>
        </p:spPr>
      </p:pic>
      <p:pic>
        <p:nvPicPr>
          <p:cNvPr id="610" name="Google Shape;610;p34"/>
          <p:cNvPicPr preferRelativeResize="0"/>
          <p:nvPr/>
        </p:nvPicPr>
        <p:blipFill rotWithShape="1">
          <a:blip r:embed="rId4">
            <a:alphaModFix/>
          </a:blip>
          <a:srcRect b="0" l="0" r="0" t="0"/>
          <a:stretch/>
        </p:blipFill>
        <p:spPr>
          <a:xfrm>
            <a:off x="2302650" y="6400347"/>
            <a:ext cx="9902229" cy="204838"/>
          </a:xfrm>
          <a:prstGeom prst="rect">
            <a:avLst/>
          </a:prstGeom>
          <a:noFill/>
          <a:ln>
            <a:noFill/>
          </a:ln>
        </p:spPr>
      </p:pic>
      <p:pic>
        <p:nvPicPr>
          <p:cNvPr id="611" name="Google Shape;611;p34"/>
          <p:cNvPicPr preferRelativeResize="0"/>
          <p:nvPr/>
        </p:nvPicPr>
        <p:blipFill rotWithShape="1">
          <a:blip r:embed="rId5">
            <a:alphaModFix/>
          </a:blip>
          <a:srcRect b="0" l="0" r="0" t="0"/>
          <a:stretch/>
        </p:blipFill>
        <p:spPr>
          <a:xfrm>
            <a:off x="0" y="2204822"/>
            <a:ext cx="238650" cy="2709534"/>
          </a:xfrm>
          <a:prstGeom prst="rect">
            <a:avLst/>
          </a:prstGeom>
          <a:noFill/>
          <a:ln>
            <a:noFill/>
          </a:ln>
        </p:spPr>
      </p:pic>
      <p:pic>
        <p:nvPicPr>
          <p:cNvPr id="612" name="Google Shape;612;p34"/>
          <p:cNvPicPr preferRelativeResize="0"/>
          <p:nvPr/>
        </p:nvPicPr>
        <p:blipFill rotWithShape="1">
          <a:blip r:embed="rId5">
            <a:alphaModFix/>
          </a:blip>
          <a:srcRect b="0" l="0" r="0" t="0"/>
          <a:stretch/>
        </p:blipFill>
        <p:spPr>
          <a:xfrm>
            <a:off x="11966229" y="2204822"/>
            <a:ext cx="238650" cy="2709534"/>
          </a:xfrm>
          <a:prstGeom prst="rect">
            <a:avLst/>
          </a:prstGeom>
          <a:noFill/>
          <a:ln>
            <a:noFill/>
          </a:ln>
        </p:spPr>
      </p:pic>
      <p:pic>
        <p:nvPicPr>
          <p:cNvPr id="613" name="Google Shape;613;p34"/>
          <p:cNvPicPr preferRelativeResize="0"/>
          <p:nvPr/>
        </p:nvPicPr>
        <p:blipFill rotWithShape="1">
          <a:blip r:embed="rId6">
            <a:alphaModFix/>
          </a:blip>
          <a:srcRect b="0" l="0" r="0" t="0"/>
          <a:stretch/>
        </p:blipFill>
        <p:spPr>
          <a:xfrm>
            <a:off x="-12879" y="0"/>
            <a:ext cx="9533101" cy="1610200"/>
          </a:xfrm>
          <a:prstGeom prst="rect">
            <a:avLst/>
          </a:prstGeom>
          <a:noFill/>
          <a:ln>
            <a:noFill/>
          </a:ln>
        </p:spPr>
      </p:pic>
      <p:sp>
        <p:nvSpPr>
          <p:cNvPr id="614" name="Google Shape;614;p34"/>
          <p:cNvSpPr txBox="1"/>
          <p:nvPr/>
        </p:nvSpPr>
        <p:spPr>
          <a:xfrm>
            <a:off x="2404246" y="547084"/>
            <a:ext cx="6797807" cy="584775"/>
          </a:xfrm>
          <a:prstGeom prst="rect">
            <a:avLst/>
          </a:prstGeom>
          <a:noFill/>
          <a:ln>
            <a:noFill/>
          </a:ln>
        </p:spPr>
        <p:txBody>
          <a:bodyPr anchorCtr="0" anchor="t" bIns="45700" lIns="91425" spcFirstLastPara="1" rIns="91425" wrap="square" tIns="45700">
            <a:spAutoFit/>
          </a:bodyPr>
          <a:lstStyle/>
          <a:p>
            <a:pPr indent="0" lvl="3" marL="0" marR="0" rtl="0" algn="ctr">
              <a:spcBef>
                <a:spcPts val="0"/>
              </a:spcBef>
              <a:spcAft>
                <a:spcPts val="0"/>
              </a:spcAft>
              <a:buNone/>
            </a:pPr>
            <a:r>
              <a:rPr b="0" i="0" lang="en-US" sz="3200" u="none" cap="none" strike="noStrike">
                <a:solidFill>
                  <a:schemeClr val="lt1"/>
                </a:solidFill>
                <a:latin typeface="Tajawal Medium"/>
                <a:ea typeface="Tajawal Medium"/>
                <a:cs typeface="Tajawal Medium"/>
                <a:sym typeface="Tajawal Medium"/>
              </a:rPr>
              <a:t>What </a:t>
            </a:r>
            <a:r>
              <a:rPr b="0" i="0" lang="en-US" sz="3100" u="none" cap="none" strike="noStrike">
                <a:solidFill>
                  <a:schemeClr val="lt1"/>
                </a:solidFill>
                <a:latin typeface="Tajawal Medium"/>
                <a:ea typeface="Tajawal Medium"/>
                <a:cs typeface="Tajawal Medium"/>
                <a:sym typeface="Tajawal Medium"/>
              </a:rPr>
              <a:t>Best Practices Are Involved in QoS?</a:t>
            </a:r>
            <a:endParaRPr b="0" i="0" sz="3100" u="none" cap="none" strike="noStrike">
              <a:solidFill>
                <a:schemeClr val="lt1"/>
              </a:solidFill>
              <a:latin typeface="Tajawal Medium"/>
              <a:ea typeface="Tajawal Medium"/>
              <a:cs typeface="Tajawal Medium"/>
              <a:sym typeface="Tajawal Medium"/>
            </a:endParaRPr>
          </a:p>
        </p:txBody>
      </p:sp>
      <p:sp>
        <p:nvSpPr>
          <p:cNvPr id="615" name="Google Shape;615;p34"/>
          <p:cNvSpPr txBox="1"/>
          <p:nvPr/>
        </p:nvSpPr>
        <p:spPr>
          <a:xfrm>
            <a:off x="387430" y="236724"/>
            <a:ext cx="1300356"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3</a:t>
            </a:r>
            <a:endParaRPr sz="3600">
              <a:solidFill>
                <a:schemeClr val="lt1"/>
              </a:solidFill>
              <a:latin typeface="Tajawal Medium"/>
              <a:ea typeface="Tajawal Medium"/>
              <a:cs typeface="Tajawal Medium"/>
              <a:sym typeface="Tajawal Medium"/>
            </a:endParaRPr>
          </a:p>
        </p:txBody>
      </p:sp>
      <p:sp>
        <p:nvSpPr>
          <p:cNvPr id="616" name="Google Shape;616;p34"/>
          <p:cNvSpPr txBox="1"/>
          <p:nvPr>
            <p:ph idx="12" type="sldNum"/>
          </p:nvPr>
        </p:nvSpPr>
        <p:spPr>
          <a:xfrm>
            <a:off x="9123413" y="6513906"/>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617" name="Google Shape;617;p34"/>
          <p:cNvSpPr/>
          <p:nvPr/>
        </p:nvSpPr>
        <p:spPr>
          <a:xfrm>
            <a:off x="540913" y="1726980"/>
            <a:ext cx="11243256" cy="4493538"/>
          </a:xfrm>
          <a:prstGeom prst="rect">
            <a:avLst/>
          </a:prstGeom>
          <a:noFill/>
          <a:ln>
            <a:noFill/>
          </a:ln>
        </p:spPr>
        <p:txBody>
          <a:bodyPr anchorCtr="0" anchor="t" bIns="45700" lIns="91425" spcFirstLastPara="1" rIns="91425" wrap="square" tIns="45700">
            <a:spAutoFit/>
          </a:bodyPr>
          <a:lstStyle/>
          <a:p>
            <a:pPr indent="-457200" lvl="0" marL="457200" marR="0" rtl="0" algn="just">
              <a:spcBef>
                <a:spcPts val="0"/>
              </a:spcBef>
              <a:spcAft>
                <a:spcPts val="0"/>
              </a:spcAft>
              <a:buClr>
                <a:srgbClr val="0A1F61"/>
              </a:buClr>
              <a:buSzPts val="2600"/>
              <a:buFont typeface="Calibri"/>
              <a:buAutoNum type="arabicParenR"/>
            </a:pPr>
            <a:r>
              <a:rPr lang="en-US" sz="2600">
                <a:solidFill>
                  <a:srgbClr val="0A1F61"/>
                </a:solidFill>
                <a:latin typeface="Tajawal ExtraBold"/>
                <a:ea typeface="Tajawal ExtraBold"/>
                <a:cs typeface="Tajawal ExtraBold"/>
                <a:sym typeface="Tajawal ExtraBold"/>
              </a:rPr>
              <a:t>Ensure that </a:t>
            </a:r>
            <a:r>
              <a:rPr lang="en-US" sz="2600" u="sng">
                <a:solidFill>
                  <a:srgbClr val="0A1F61"/>
                </a:solidFill>
                <a:latin typeface="Tajawal ExtraBold"/>
                <a:ea typeface="Tajawal ExtraBold"/>
                <a:cs typeface="Tajawal ExtraBold"/>
                <a:sym typeface="Tajawal ExtraBold"/>
              </a:rPr>
              <a:t>maximum bandwidth limits </a:t>
            </a:r>
            <a:r>
              <a:rPr lang="en-US" sz="2600">
                <a:solidFill>
                  <a:srgbClr val="0A1F61"/>
                </a:solidFill>
                <a:latin typeface="Tajawal ExtraBold"/>
                <a:ea typeface="Tajawal ExtraBold"/>
                <a:cs typeface="Tajawal ExtraBold"/>
                <a:sym typeface="Tajawal ExtraBold"/>
              </a:rPr>
              <a:t>at the source interface and security policy are </a:t>
            </a:r>
            <a:r>
              <a:rPr lang="en-US" sz="2600" u="sng">
                <a:solidFill>
                  <a:srgbClr val="0A1F61"/>
                </a:solidFill>
                <a:latin typeface="Tajawal ExtraBold"/>
                <a:ea typeface="Tajawal ExtraBold"/>
                <a:cs typeface="Tajawal ExtraBold"/>
                <a:sym typeface="Tajawal ExtraBold"/>
              </a:rPr>
              <a:t>not set too low </a:t>
            </a:r>
            <a:r>
              <a:rPr lang="en-US" sz="2600">
                <a:solidFill>
                  <a:srgbClr val="0A1F61"/>
                </a:solidFill>
                <a:latin typeface="Tajawal ExtraBold"/>
                <a:ea typeface="Tajawal ExtraBold"/>
                <a:cs typeface="Tajawal ExtraBold"/>
                <a:sym typeface="Tajawal ExtraBold"/>
              </a:rPr>
              <a:t>to prevent excessive packet discard.</a:t>
            </a:r>
            <a:endParaRPr/>
          </a:p>
          <a:p>
            <a:pPr indent="-457200" lvl="0" marL="457200" marR="0" rtl="0" algn="just">
              <a:spcBef>
                <a:spcPts val="0"/>
              </a:spcBef>
              <a:spcAft>
                <a:spcPts val="0"/>
              </a:spcAft>
              <a:buClr>
                <a:srgbClr val="0A1F61"/>
              </a:buClr>
              <a:buSzPts val="2600"/>
              <a:buFont typeface="Calibri"/>
              <a:buAutoNum type="arabicParenR"/>
            </a:pPr>
            <a:r>
              <a:rPr lang="en-US" sz="2600">
                <a:solidFill>
                  <a:srgbClr val="0A1F61"/>
                </a:solidFill>
                <a:latin typeface="Tajawal ExtraBold"/>
                <a:ea typeface="Tajawal ExtraBold"/>
                <a:cs typeface="Tajawal ExtraBold"/>
                <a:sym typeface="Tajawal ExtraBold"/>
              </a:rPr>
              <a:t>Consider the </a:t>
            </a:r>
            <a:r>
              <a:rPr lang="en-US" sz="2600" u="sng">
                <a:solidFill>
                  <a:srgbClr val="0A1F61"/>
                </a:solidFill>
                <a:latin typeface="Tajawal ExtraBold"/>
                <a:ea typeface="Tajawal ExtraBold"/>
                <a:cs typeface="Tajawal ExtraBold"/>
                <a:sym typeface="Tajawal ExtraBold"/>
              </a:rPr>
              <a:t>ratio</a:t>
            </a:r>
            <a:r>
              <a:rPr lang="en-US" sz="2600">
                <a:solidFill>
                  <a:srgbClr val="0A1F61"/>
                </a:solidFill>
                <a:latin typeface="Tajawal ExtraBold"/>
                <a:ea typeface="Tajawal ExtraBold"/>
                <a:cs typeface="Tajawal ExtraBold"/>
                <a:sym typeface="Tajawal ExtraBold"/>
              </a:rPr>
              <a:t> at which packets are </a:t>
            </a:r>
            <a:r>
              <a:rPr lang="en-US" sz="2600" u="sng">
                <a:solidFill>
                  <a:srgbClr val="0A1F61"/>
                </a:solidFill>
                <a:latin typeface="Tajawal ExtraBold"/>
                <a:ea typeface="Tajawal ExtraBold"/>
                <a:cs typeface="Tajawal ExtraBold"/>
                <a:sym typeface="Tajawal ExtraBold"/>
              </a:rPr>
              <a:t>distributed between available queues </a:t>
            </a:r>
            <a:r>
              <a:rPr lang="en-US" sz="2600">
                <a:solidFill>
                  <a:srgbClr val="0A1F61"/>
                </a:solidFill>
                <a:latin typeface="Tajawal ExtraBold"/>
                <a:ea typeface="Tajawal ExtraBold"/>
                <a:cs typeface="Tajawal ExtraBold"/>
                <a:sym typeface="Tajawal ExtraBold"/>
              </a:rPr>
              <a:t>and which </a:t>
            </a:r>
            <a:r>
              <a:rPr lang="en-US" sz="2600" u="sng">
                <a:solidFill>
                  <a:srgbClr val="0A1F61"/>
                </a:solidFill>
                <a:latin typeface="Tajawal ExtraBold"/>
                <a:ea typeface="Tajawal ExtraBold"/>
                <a:cs typeface="Tajawal ExtraBold"/>
                <a:sym typeface="Tajawal ExtraBold"/>
              </a:rPr>
              <a:t>queues are used by which services</a:t>
            </a:r>
            <a:r>
              <a:rPr lang="en-US" sz="2600">
                <a:solidFill>
                  <a:srgbClr val="0A1F61"/>
                </a:solidFill>
                <a:latin typeface="Tajawal ExtraBold"/>
                <a:ea typeface="Tajawal ExtraBold"/>
                <a:cs typeface="Tajawal ExtraBold"/>
                <a:sym typeface="Tajawal ExtraBold"/>
              </a:rPr>
              <a:t>. This can affect latency levels, queue distribution, and packet assignment.</a:t>
            </a:r>
            <a:endParaRPr/>
          </a:p>
          <a:p>
            <a:pPr indent="-457200" lvl="0" marL="457200" marR="0" rtl="0" algn="just">
              <a:spcBef>
                <a:spcPts val="0"/>
              </a:spcBef>
              <a:spcAft>
                <a:spcPts val="0"/>
              </a:spcAft>
              <a:buClr>
                <a:srgbClr val="0A1F61"/>
              </a:buClr>
              <a:buSzPts val="2600"/>
              <a:buFont typeface="Calibri"/>
              <a:buAutoNum type="arabicParenR"/>
            </a:pPr>
            <a:r>
              <a:rPr lang="en-US" sz="2600">
                <a:solidFill>
                  <a:srgbClr val="0A1F61"/>
                </a:solidFill>
                <a:latin typeface="Tajawal ExtraBold"/>
                <a:ea typeface="Tajawal ExtraBold"/>
                <a:cs typeface="Tajawal ExtraBold"/>
                <a:sym typeface="Tajawal ExtraBold"/>
              </a:rPr>
              <a:t>Only place </a:t>
            </a:r>
            <a:r>
              <a:rPr lang="en-US" sz="2600" u="sng">
                <a:solidFill>
                  <a:srgbClr val="0A1F61"/>
                </a:solidFill>
                <a:latin typeface="Tajawal ExtraBold"/>
                <a:ea typeface="Tajawal ExtraBold"/>
                <a:cs typeface="Tajawal ExtraBold"/>
                <a:sym typeface="Tajawal ExtraBold"/>
              </a:rPr>
              <a:t>bandwidth guarantees on specific services</a:t>
            </a:r>
            <a:r>
              <a:rPr lang="en-US" sz="2600">
                <a:solidFill>
                  <a:srgbClr val="0A1F61"/>
                </a:solidFill>
                <a:latin typeface="Tajawal ExtraBold"/>
                <a:ea typeface="Tajawal ExtraBold"/>
                <a:cs typeface="Tajawal ExtraBold"/>
                <a:sym typeface="Tajawal ExtraBold"/>
              </a:rPr>
              <a:t>. This will avoid the possibility of all traffic using the same queue in high-volume situations.</a:t>
            </a:r>
            <a:endParaRPr/>
          </a:p>
          <a:p>
            <a:pPr indent="-457200" lvl="0" marL="457200" marR="0" rtl="0" algn="just">
              <a:spcBef>
                <a:spcPts val="0"/>
              </a:spcBef>
              <a:spcAft>
                <a:spcPts val="0"/>
              </a:spcAft>
              <a:buClr>
                <a:srgbClr val="0A1F61"/>
              </a:buClr>
              <a:buSzPts val="2600"/>
              <a:buFont typeface="Calibri"/>
              <a:buAutoNum type="arabicParenR"/>
            </a:pPr>
            <a:r>
              <a:rPr lang="en-US" sz="2600">
                <a:solidFill>
                  <a:srgbClr val="0A1F61"/>
                </a:solidFill>
                <a:latin typeface="Tajawal ExtraBold"/>
                <a:ea typeface="Tajawal ExtraBold"/>
                <a:cs typeface="Tajawal ExtraBold"/>
                <a:sym typeface="Tajawal ExtraBold"/>
              </a:rPr>
              <a:t>Configure prioritization for all traffic through </a:t>
            </a:r>
            <a:r>
              <a:rPr lang="en-US" sz="2600" u="sng">
                <a:solidFill>
                  <a:srgbClr val="0A1F61"/>
                </a:solidFill>
                <a:latin typeface="Tajawal ExtraBold"/>
                <a:ea typeface="Tajawal ExtraBold"/>
                <a:cs typeface="Tajawal ExtraBold"/>
                <a:sym typeface="Tajawal ExtraBold"/>
              </a:rPr>
              <a:t>either type of service-based priority or security policy priority, not both</a:t>
            </a:r>
            <a:r>
              <a:rPr lang="en-US" sz="2600">
                <a:solidFill>
                  <a:srgbClr val="0A1F61"/>
                </a:solidFill>
                <a:latin typeface="Tajawal ExtraBold"/>
                <a:ea typeface="Tajawal ExtraBold"/>
                <a:cs typeface="Tajawal ExtraBold"/>
                <a:sym typeface="Tajawal ExtraBold"/>
              </a:rPr>
              <a:t>. This will simplify analysis and troubleshooting.</a:t>
            </a:r>
            <a:endParaRPr/>
          </a:p>
          <a:p>
            <a:pPr indent="-457200" lvl="0" marL="457200" marR="0" rtl="0" algn="just">
              <a:spcBef>
                <a:spcPts val="0"/>
              </a:spcBef>
              <a:spcAft>
                <a:spcPts val="0"/>
              </a:spcAft>
              <a:buClr>
                <a:srgbClr val="0A1F61"/>
              </a:buClr>
              <a:buSzPts val="2600"/>
              <a:buFont typeface="Calibri"/>
              <a:buAutoNum type="arabicParenR"/>
            </a:pPr>
            <a:r>
              <a:rPr lang="en-US" sz="2600">
                <a:solidFill>
                  <a:srgbClr val="0A1F61"/>
                </a:solidFill>
                <a:latin typeface="Tajawal ExtraBold"/>
                <a:ea typeface="Tajawal ExtraBold"/>
                <a:cs typeface="Tajawal ExtraBold"/>
                <a:sym typeface="Tajawal ExtraBold"/>
              </a:rPr>
              <a:t>Try to </a:t>
            </a:r>
            <a:r>
              <a:rPr lang="en-US" sz="2600" u="sng">
                <a:solidFill>
                  <a:srgbClr val="0A1F61"/>
                </a:solidFill>
                <a:latin typeface="Tajawal ExtraBold"/>
                <a:ea typeface="Tajawal ExtraBold"/>
                <a:cs typeface="Tajawal ExtraBold"/>
                <a:sym typeface="Tajawal ExtraBold"/>
              </a:rPr>
              <a:t>minimize the complexity of QoS configuration</a:t>
            </a:r>
            <a:r>
              <a:rPr lang="en-US" sz="2600">
                <a:solidFill>
                  <a:srgbClr val="0A1F61"/>
                </a:solidFill>
                <a:latin typeface="Tajawal ExtraBold"/>
                <a:ea typeface="Tajawal ExtraBold"/>
                <a:cs typeface="Tajawal ExtraBold"/>
                <a:sym typeface="Tajawal ExtraBold"/>
              </a:rPr>
              <a:t> to ensure high performance.</a:t>
            </a:r>
            <a:endParaRPr/>
          </a:p>
          <a:p>
            <a:pPr indent="-457200" lvl="0" marL="457200" marR="0" rtl="0" algn="just">
              <a:spcBef>
                <a:spcPts val="0"/>
              </a:spcBef>
              <a:spcAft>
                <a:spcPts val="0"/>
              </a:spcAft>
              <a:buClr>
                <a:srgbClr val="0A1F61"/>
              </a:buClr>
              <a:buSzPts val="2600"/>
              <a:buFont typeface="Calibri"/>
              <a:buAutoNum type="arabicParenR"/>
            </a:pPr>
            <a:r>
              <a:rPr lang="en-US" sz="2600">
                <a:solidFill>
                  <a:srgbClr val="0A1F61"/>
                </a:solidFill>
                <a:latin typeface="Tajawal ExtraBold"/>
                <a:ea typeface="Tajawal ExtraBold"/>
                <a:cs typeface="Tajawal ExtraBold"/>
                <a:sym typeface="Tajawal ExtraBold"/>
              </a:rPr>
              <a:t>To get accurate testing results, use the User Datagram Protocol (UDP), and do not oversubscribe bandwidth throughput.</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1" name="Shape 621"/>
        <p:cNvGrpSpPr/>
        <p:nvPr/>
      </p:nvGrpSpPr>
      <p:grpSpPr>
        <a:xfrm>
          <a:off x="0" y="0"/>
          <a:ext cx="0" cy="0"/>
          <a:chOff x="0" y="0"/>
          <a:chExt cx="0" cy="0"/>
        </a:xfrm>
      </p:grpSpPr>
      <p:pic>
        <p:nvPicPr>
          <p:cNvPr id="622" name="Google Shape;622;p35"/>
          <p:cNvPicPr preferRelativeResize="0"/>
          <p:nvPr/>
        </p:nvPicPr>
        <p:blipFill rotWithShape="1">
          <a:blip r:embed="rId3">
            <a:alphaModFix/>
          </a:blip>
          <a:srcRect b="0" l="0" r="0" t="0"/>
          <a:stretch/>
        </p:blipFill>
        <p:spPr>
          <a:xfrm>
            <a:off x="119325" y="5761794"/>
            <a:ext cx="1222425" cy="1096206"/>
          </a:xfrm>
          <a:prstGeom prst="rect">
            <a:avLst/>
          </a:prstGeom>
          <a:noFill/>
          <a:ln>
            <a:noFill/>
          </a:ln>
        </p:spPr>
      </p:pic>
      <p:pic>
        <p:nvPicPr>
          <p:cNvPr id="623" name="Google Shape;623;p35"/>
          <p:cNvPicPr preferRelativeResize="0"/>
          <p:nvPr/>
        </p:nvPicPr>
        <p:blipFill rotWithShape="1">
          <a:blip r:embed="rId4">
            <a:alphaModFix/>
          </a:blip>
          <a:srcRect b="0" l="0" r="0" t="0"/>
          <a:stretch/>
        </p:blipFill>
        <p:spPr>
          <a:xfrm>
            <a:off x="2302650" y="6400347"/>
            <a:ext cx="9902229" cy="204838"/>
          </a:xfrm>
          <a:prstGeom prst="rect">
            <a:avLst/>
          </a:prstGeom>
          <a:noFill/>
          <a:ln>
            <a:noFill/>
          </a:ln>
        </p:spPr>
      </p:pic>
      <p:pic>
        <p:nvPicPr>
          <p:cNvPr id="624" name="Google Shape;624;p35"/>
          <p:cNvPicPr preferRelativeResize="0"/>
          <p:nvPr/>
        </p:nvPicPr>
        <p:blipFill rotWithShape="1">
          <a:blip r:embed="rId5">
            <a:alphaModFix/>
          </a:blip>
          <a:srcRect b="0" l="0" r="0" t="0"/>
          <a:stretch/>
        </p:blipFill>
        <p:spPr>
          <a:xfrm>
            <a:off x="0" y="2204822"/>
            <a:ext cx="238650" cy="2709534"/>
          </a:xfrm>
          <a:prstGeom prst="rect">
            <a:avLst/>
          </a:prstGeom>
          <a:noFill/>
          <a:ln>
            <a:noFill/>
          </a:ln>
        </p:spPr>
      </p:pic>
      <p:pic>
        <p:nvPicPr>
          <p:cNvPr id="625" name="Google Shape;625;p35"/>
          <p:cNvPicPr preferRelativeResize="0"/>
          <p:nvPr/>
        </p:nvPicPr>
        <p:blipFill rotWithShape="1">
          <a:blip r:embed="rId5">
            <a:alphaModFix/>
          </a:blip>
          <a:srcRect b="0" l="0" r="0" t="0"/>
          <a:stretch/>
        </p:blipFill>
        <p:spPr>
          <a:xfrm>
            <a:off x="11966229" y="2204822"/>
            <a:ext cx="238650" cy="2709534"/>
          </a:xfrm>
          <a:prstGeom prst="rect">
            <a:avLst/>
          </a:prstGeom>
          <a:noFill/>
          <a:ln>
            <a:noFill/>
          </a:ln>
        </p:spPr>
      </p:pic>
      <p:pic>
        <p:nvPicPr>
          <p:cNvPr id="626" name="Google Shape;626;p35"/>
          <p:cNvPicPr preferRelativeResize="0"/>
          <p:nvPr/>
        </p:nvPicPr>
        <p:blipFill rotWithShape="1">
          <a:blip r:embed="rId6">
            <a:alphaModFix/>
          </a:blip>
          <a:srcRect b="0" l="0" r="0" t="0"/>
          <a:stretch/>
        </p:blipFill>
        <p:spPr>
          <a:xfrm>
            <a:off x="-12879" y="0"/>
            <a:ext cx="9533101" cy="1610200"/>
          </a:xfrm>
          <a:prstGeom prst="rect">
            <a:avLst/>
          </a:prstGeom>
          <a:noFill/>
          <a:ln>
            <a:noFill/>
          </a:ln>
        </p:spPr>
      </p:pic>
      <p:sp>
        <p:nvSpPr>
          <p:cNvPr id="627" name="Google Shape;627;p35"/>
          <p:cNvSpPr txBox="1"/>
          <p:nvPr/>
        </p:nvSpPr>
        <p:spPr>
          <a:xfrm>
            <a:off x="2389733" y="541001"/>
            <a:ext cx="6797807" cy="707886"/>
          </a:xfrm>
          <a:prstGeom prst="rect">
            <a:avLst/>
          </a:prstGeom>
          <a:noFill/>
          <a:ln>
            <a:noFill/>
          </a:ln>
        </p:spPr>
        <p:txBody>
          <a:bodyPr anchorCtr="0" anchor="t" bIns="45700" lIns="91425" spcFirstLastPara="1" rIns="91425" wrap="square" tIns="45700">
            <a:spAutoFit/>
          </a:bodyPr>
          <a:lstStyle/>
          <a:p>
            <a:pPr indent="0" lvl="3" marL="0" marR="0" rtl="0" algn="ctr">
              <a:spcBef>
                <a:spcPts val="0"/>
              </a:spcBef>
              <a:spcAft>
                <a:spcPts val="0"/>
              </a:spcAft>
              <a:buNone/>
            </a:pPr>
            <a:r>
              <a:rPr b="0" i="0" lang="en-US" sz="4000" u="none" cap="none" strike="noStrike">
                <a:solidFill>
                  <a:schemeClr val="lt1"/>
                </a:solidFill>
                <a:latin typeface="Tajawal Medium"/>
                <a:ea typeface="Tajawal Medium"/>
                <a:cs typeface="Tajawal Medium"/>
                <a:sym typeface="Tajawal Medium"/>
              </a:rPr>
              <a:t>Advantages of QoS</a:t>
            </a:r>
            <a:endParaRPr b="0" i="0" sz="4000" u="none" cap="none" strike="noStrike">
              <a:solidFill>
                <a:schemeClr val="lt1"/>
              </a:solidFill>
              <a:latin typeface="Tajawal Medium"/>
              <a:ea typeface="Tajawal Medium"/>
              <a:cs typeface="Tajawal Medium"/>
              <a:sym typeface="Tajawal Medium"/>
            </a:endParaRPr>
          </a:p>
        </p:txBody>
      </p:sp>
      <p:sp>
        <p:nvSpPr>
          <p:cNvPr id="628" name="Google Shape;628;p35"/>
          <p:cNvSpPr txBox="1"/>
          <p:nvPr/>
        </p:nvSpPr>
        <p:spPr>
          <a:xfrm>
            <a:off x="387430" y="236724"/>
            <a:ext cx="1300356"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3</a:t>
            </a:r>
            <a:endParaRPr sz="3600">
              <a:solidFill>
                <a:schemeClr val="lt1"/>
              </a:solidFill>
              <a:latin typeface="Tajawal Medium"/>
              <a:ea typeface="Tajawal Medium"/>
              <a:cs typeface="Tajawal Medium"/>
              <a:sym typeface="Tajawal Medium"/>
            </a:endParaRPr>
          </a:p>
        </p:txBody>
      </p:sp>
      <p:sp>
        <p:nvSpPr>
          <p:cNvPr id="629" name="Google Shape;629;p35"/>
          <p:cNvSpPr txBox="1"/>
          <p:nvPr>
            <p:ph idx="12" type="sldNum"/>
          </p:nvPr>
        </p:nvSpPr>
        <p:spPr>
          <a:xfrm>
            <a:off x="9123413" y="6513906"/>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630" name="Google Shape;630;p35"/>
          <p:cNvSpPr/>
          <p:nvPr/>
        </p:nvSpPr>
        <p:spPr>
          <a:xfrm>
            <a:off x="387430" y="1704200"/>
            <a:ext cx="11354626" cy="4524315"/>
          </a:xfrm>
          <a:prstGeom prst="rect">
            <a:avLst/>
          </a:prstGeom>
          <a:noFill/>
          <a:ln>
            <a:noFill/>
          </a:ln>
        </p:spPr>
        <p:txBody>
          <a:bodyPr anchorCtr="0" anchor="t" bIns="45700" lIns="91425" spcFirstLastPara="1" rIns="91425" wrap="square" tIns="45700">
            <a:spAutoFit/>
          </a:bodyPr>
          <a:lstStyle/>
          <a:p>
            <a:pPr indent="-457200" lvl="1" marL="914400" marR="0" rtl="0" algn="just">
              <a:spcBef>
                <a:spcPts val="0"/>
              </a:spcBef>
              <a:spcAft>
                <a:spcPts val="0"/>
              </a:spcAft>
              <a:buClr>
                <a:srgbClr val="0A1F61"/>
              </a:buClr>
              <a:buSzPts val="2600"/>
              <a:buFont typeface="Calibri"/>
              <a:buAutoNum type="arabicParenR"/>
            </a:pPr>
            <a:r>
              <a:rPr b="1" i="0" lang="en-US" sz="2600" u="none" cap="none" strike="noStrike">
                <a:solidFill>
                  <a:srgbClr val="0A1F61"/>
                </a:solidFill>
                <a:latin typeface="Tajawal ExtraBold"/>
                <a:ea typeface="Tajawal ExtraBold"/>
                <a:cs typeface="Tajawal ExtraBold"/>
                <a:sym typeface="Tajawal ExtraBold"/>
              </a:rPr>
              <a:t>Unlimited application prioritization: </a:t>
            </a:r>
            <a:r>
              <a:rPr b="0" i="0" lang="en-US" sz="2600" u="none" cap="none" strike="noStrike">
                <a:solidFill>
                  <a:srgbClr val="0A1F61"/>
                </a:solidFill>
                <a:latin typeface="Tajawal ExtraBold"/>
                <a:ea typeface="Tajawal ExtraBold"/>
                <a:cs typeface="Tajawal ExtraBold"/>
                <a:sym typeface="Tajawal ExtraBold"/>
              </a:rPr>
              <a:t>QoS guarantees that businesses’ most mission-critical applications will always have priority and the necessary resources to achieve high performance.</a:t>
            </a:r>
            <a:endParaRPr/>
          </a:p>
          <a:p>
            <a:pPr indent="-457200" lvl="1" marL="914400" marR="0" rtl="0" algn="just">
              <a:spcBef>
                <a:spcPts val="0"/>
              </a:spcBef>
              <a:spcAft>
                <a:spcPts val="0"/>
              </a:spcAft>
              <a:buClr>
                <a:srgbClr val="0A1F61"/>
              </a:buClr>
              <a:buSzPts val="2600"/>
              <a:buFont typeface="Calibri"/>
              <a:buAutoNum type="arabicParenR"/>
            </a:pPr>
            <a:r>
              <a:rPr b="1" i="0" lang="en-US" sz="2600" u="none" cap="none" strike="noStrike">
                <a:solidFill>
                  <a:srgbClr val="0A1F61"/>
                </a:solidFill>
                <a:latin typeface="Tajawal ExtraBold"/>
                <a:ea typeface="Tajawal ExtraBold"/>
                <a:cs typeface="Tajawal ExtraBold"/>
                <a:sym typeface="Tajawal ExtraBold"/>
              </a:rPr>
              <a:t>Better resource management: </a:t>
            </a:r>
            <a:r>
              <a:rPr b="0" i="0" lang="en-US" sz="2600" u="none" cap="none" strike="noStrike">
                <a:solidFill>
                  <a:srgbClr val="0A1F61"/>
                </a:solidFill>
                <a:latin typeface="Tajawal ExtraBold"/>
                <a:ea typeface="Tajawal ExtraBold"/>
                <a:cs typeface="Tajawal ExtraBold"/>
                <a:sym typeface="Tajawal ExtraBold"/>
              </a:rPr>
              <a:t>QoS enables administrators to better manage the organization’s internet resources. This also reduces costs and the need for investments in link expansions.</a:t>
            </a:r>
            <a:endParaRPr/>
          </a:p>
          <a:p>
            <a:pPr indent="-457200" lvl="1" marL="914400" marR="0" rtl="0" algn="just">
              <a:spcBef>
                <a:spcPts val="0"/>
              </a:spcBef>
              <a:spcAft>
                <a:spcPts val="0"/>
              </a:spcAft>
              <a:buClr>
                <a:srgbClr val="0A1F61"/>
              </a:buClr>
              <a:buSzPts val="2600"/>
              <a:buFont typeface="Calibri"/>
              <a:buAutoNum type="arabicParenR"/>
            </a:pPr>
            <a:r>
              <a:rPr b="1" i="0" lang="en-US" sz="2600" u="none" cap="none" strike="noStrike">
                <a:solidFill>
                  <a:srgbClr val="0A1F61"/>
                </a:solidFill>
                <a:latin typeface="Tajawal ExtraBold"/>
                <a:ea typeface="Tajawal ExtraBold"/>
                <a:cs typeface="Tajawal ExtraBold"/>
                <a:sym typeface="Tajawal ExtraBold"/>
              </a:rPr>
              <a:t>Enhanced user experience: </a:t>
            </a:r>
            <a:r>
              <a:rPr b="0" i="0" lang="en-US" sz="2600" u="none" cap="none" strike="noStrike">
                <a:solidFill>
                  <a:srgbClr val="0A1F61"/>
                </a:solidFill>
                <a:latin typeface="Tajawal ExtraBold"/>
                <a:ea typeface="Tajawal ExtraBold"/>
                <a:cs typeface="Tajawal ExtraBold"/>
                <a:sym typeface="Tajawal ExtraBold"/>
              </a:rPr>
              <a:t>The end goal of QoS is to guarantee the high performance of critical applications, which is summed up to delivering optimal-user-experience. Employees enjoy high performance on their high-bandwidth applications, which enables them to be more effective and get their job done more quickly.</a:t>
            </a:r>
            <a:endParaRPr/>
          </a:p>
          <a:p>
            <a:pPr indent="-457200" lvl="1" marL="914400" marR="0" rtl="0" algn="just">
              <a:spcBef>
                <a:spcPts val="0"/>
              </a:spcBef>
              <a:spcAft>
                <a:spcPts val="0"/>
              </a:spcAft>
              <a:buClr>
                <a:srgbClr val="0A1F61"/>
              </a:buClr>
              <a:buSzPts val="2600"/>
              <a:buFont typeface="Calibri"/>
              <a:buAutoNum type="arabicParenR"/>
            </a:pPr>
            <a:r>
              <a:rPr b="1" i="0" lang="en-US" sz="2600" u="none" cap="none" strike="noStrike">
                <a:solidFill>
                  <a:srgbClr val="0A1F61"/>
                </a:solidFill>
                <a:latin typeface="Tajawal ExtraBold"/>
                <a:ea typeface="Tajawal ExtraBold"/>
                <a:cs typeface="Tajawal ExtraBold"/>
                <a:sym typeface="Tajawal ExtraBold"/>
              </a:rPr>
              <a:t>Point-to-point traffic management:</a:t>
            </a:r>
            <a:r>
              <a:rPr b="0" i="0" lang="en-US" sz="2600" u="none" cap="none" strike="noStrike">
                <a:solidFill>
                  <a:srgbClr val="0A1F61"/>
                </a:solidFill>
                <a:latin typeface="Tajawal ExtraBold"/>
                <a:ea typeface="Tajawal ExtraBold"/>
                <a:cs typeface="Tajawal ExtraBold"/>
                <a:sym typeface="Tajawal ExtraBold"/>
              </a:rPr>
              <a:t> Managing a network is essential however traffic is delivered, be it end to end, node to node, or point to point. The latter enables organizations to deliver customer packets in order from one point to the next over the internet without suffering any packet loss.</a:t>
            </a:r>
            <a:endParaRPr b="0" i="0" sz="2600" u="none" cap="none" strike="noStrike">
              <a:solidFill>
                <a:srgbClr val="0A1F61"/>
              </a:solidFill>
              <a:latin typeface="Tajawal ExtraBold"/>
              <a:ea typeface="Tajawal ExtraBold"/>
              <a:cs typeface="Tajawal ExtraBold"/>
              <a:sym typeface="Tajawal ExtraBold"/>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4" name="Shape 634"/>
        <p:cNvGrpSpPr/>
        <p:nvPr/>
      </p:nvGrpSpPr>
      <p:grpSpPr>
        <a:xfrm>
          <a:off x="0" y="0"/>
          <a:ext cx="0" cy="0"/>
          <a:chOff x="0" y="0"/>
          <a:chExt cx="0" cy="0"/>
        </a:xfrm>
      </p:grpSpPr>
      <p:pic>
        <p:nvPicPr>
          <p:cNvPr id="635" name="Google Shape;635;p36"/>
          <p:cNvPicPr preferRelativeResize="0"/>
          <p:nvPr/>
        </p:nvPicPr>
        <p:blipFill rotWithShape="1">
          <a:blip r:embed="rId3">
            <a:alphaModFix/>
          </a:blip>
          <a:srcRect b="0" l="0" r="0" t="0"/>
          <a:stretch/>
        </p:blipFill>
        <p:spPr>
          <a:xfrm>
            <a:off x="238650" y="5761794"/>
            <a:ext cx="1222425" cy="1096206"/>
          </a:xfrm>
          <a:prstGeom prst="rect">
            <a:avLst/>
          </a:prstGeom>
          <a:noFill/>
          <a:ln>
            <a:noFill/>
          </a:ln>
        </p:spPr>
      </p:pic>
      <p:pic>
        <p:nvPicPr>
          <p:cNvPr id="636" name="Google Shape;636;p36"/>
          <p:cNvPicPr preferRelativeResize="0"/>
          <p:nvPr/>
        </p:nvPicPr>
        <p:blipFill rotWithShape="1">
          <a:blip r:embed="rId4">
            <a:alphaModFix/>
          </a:blip>
          <a:srcRect b="0" l="0" r="0" t="0"/>
          <a:stretch/>
        </p:blipFill>
        <p:spPr>
          <a:xfrm>
            <a:off x="2302650" y="6400347"/>
            <a:ext cx="9902229" cy="204838"/>
          </a:xfrm>
          <a:prstGeom prst="rect">
            <a:avLst/>
          </a:prstGeom>
          <a:noFill/>
          <a:ln>
            <a:noFill/>
          </a:ln>
        </p:spPr>
      </p:pic>
      <p:pic>
        <p:nvPicPr>
          <p:cNvPr id="637" name="Google Shape;637;p36"/>
          <p:cNvPicPr preferRelativeResize="0"/>
          <p:nvPr/>
        </p:nvPicPr>
        <p:blipFill rotWithShape="1">
          <a:blip r:embed="rId5">
            <a:alphaModFix/>
          </a:blip>
          <a:srcRect b="0" l="0" r="0" t="0"/>
          <a:stretch/>
        </p:blipFill>
        <p:spPr>
          <a:xfrm>
            <a:off x="0" y="2204822"/>
            <a:ext cx="238650" cy="2709534"/>
          </a:xfrm>
          <a:prstGeom prst="rect">
            <a:avLst/>
          </a:prstGeom>
          <a:noFill/>
          <a:ln>
            <a:noFill/>
          </a:ln>
        </p:spPr>
      </p:pic>
      <p:pic>
        <p:nvPicPr>
          <p:cNvPr id="638" name="Google Shape;638;p36"/>
          <p:cNvPicPr preferRelativeResize="0"/>
          <p:nvPr/>
        </p:nvPicPr>
        <p:blipFill rotWithShape="1">
          <a:blip r:embed="rId5">
            <a:alphaModFix/>
          </a:blip>
          <a:srcRect b="0" l="0" r="0" t="0"/>
          <a:stretch/>
        </p:blipFill>
        <p:spPr>
          <a:xfrm>
            <a:off x="11966229" y="2204822"/>
            <a:ext cx="238650" cy="2709534"/>
          </a:xfrm>
          <a:prstGeom prst="rect">
            <a:avLst/>
          </a:prstGeom>
          <a:noFill/>
          <a:ln>
            <a:noFill/>
          </a:ln>
        </p:spPr>
      </p:pic>
      <p:pic>
        <p:nvPicPr>
          <p:cNvPr id="639" name="Google Shape;639;p36"/>
          <p:cNvPicPr preferRelativeResize="0"/>
          <p:nvPr/>
        </p:nvPicPr>
        <p:blipFill rotWithShape="1">
          <a:blip r:embed="rId6">
            <a:alphaModFix/>
          </a:blip>
          <a:srcRect b="0" l="0" r="0" t="0"/>
          <a:stretch/>
        </p:blipFill>
        <p:spPr>
          <a:xfrm>
            <a:off x="-12879" y="0"/>
            <a:ext cx="9533101" cy="1610200"/>
          </a:xfrm>
          <a:prstGeom prst="rect">
            <a:avLst/>
          </a:prstGeom>
          <a:noFill/>
          <a:ln>
            <a:noFill/>
          </a:ln>
        </p:spPr>
      </p:pic>
      <p:sp>
        <p:nvSpPr>
          <p:cNvPr id="640" name="Google Shape;640;p36"/>
          <p:cNvSpPr txBox="1"/>
          <p:nvPr/>
        </p:nvSpPr>
        <p:spPr>
          <a:xfrm>
            <a:off x="2389733" y="541001"/>
            <a:ext cx="6797807" cy="707886"/>
          </a:xfrm>
          <a:prstGeom prst="rect">
            <a:avLst/>
          </a:prstGeom>
          <a:noFill/>
          <a:ln>
            <a:noFill/>
          </a:ln>
        </p:spPr>
        <p:txBody>
          <a:bodyPr anchorCtr="0" anchor="t" bIns="45700" lIns="91425" spcFirstLastPara="1" rIns="91425" wrap="square" tIns="45700">
            <a:spAutoFit/>
          </a:bodyPr>
          <a:lstStyle/>
          <a:p>
            <a:pPr indent="0" lvl="3" marL="0" marR="0" rtl="0" algn="ctr">
              <a:spcBef>
                <a:spcPts val="0"/>
              </a:spcBef>
              <a:spcAft>
                <a:spcPts val="0"/>
              </a:spcAft>
              <a:buNone/>
            </a:pPr>
            <a:r>
              <a:rPr b="0" i="0" lang="en-US" sz="4000" u="none" cap="none" strike="noStrike">
                <a:solidFill>
                  <a:schemeClr val="lt1"/>
                </a:solidFill>
                <a:latin typeface="Tajawal Medium"/>
                <a:ea typeface="Tajawal Medium"/>
                <a:cs typeface="Tajawal Medium"/>
                <a:sym typeface="Tajawal Medium"/>
              </a:rPr>
              <a:t>Additional Notes</a:t>
            </a:r>
            <a:endParaRPr b="0" i="0" sz="4000" u="none" cap="none" strike="noStrike">
              <a:solidFill>
                <a:schemeClr val="lt1"/>
              </a:solidFill>
              <a:latin typeface="Tajawal Medium"/>
              <a:ea typeface="Tajawal Medium"/>
              <a:cs typeface="Tajawal Medium"/>
              <a:sym typeface="Tajawal Medium"/>
            </a:endParaRPr>
          </a:p>
        </p:txBody>
      </p:sp>
      <p:sp>
        <p:nvSpPr>
          <p:cNvPr id="641" name="Google Shape;641;p36"/>
          <p:cNvSpPr txBox="1"/>
          <p:nvPr/>
        </p:nvSpPr>
        <p:spPr>
          <a:xfrm>
            <a:off x="387430" y="236724"/>
            <a:ext cx="1300356"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3</a:t>
            </a:r>
            <a:endParaRPr sz="3600">
              <a:solidFill>
                <a:schemeClr val="lt1"/>
              </a:solidFill>
              <a:latin typeface="Tajawal Medium"/>
              <a:ea typeface="Tajawal Medium"/>
              <a:cs typeface="Tajawal Medium"/>
              <a:sym typeface="Tajawal Medium"/>
            </a:endParaRPr>
          </a:p>
        </p:txBody>
      </p:sp>
      <p:sp>
        <p:nvSpPr>
          <p:cNvPr id="642" name="Google Shape;642;p36"/>
          <p:cNvSpPr txBox="1"/>
          <p:nvPr>
            <p:ph idx="12" type="sldNum"/>
          </p:nvPr>
        </p:nvSpPr>
        <p:spPr>
          <a:xfrm>
            <a:off x="9123413" y="6513906"/>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643" name="Google Shape;643;p36"/>
          <p:cNvSpPr/>
          <p:nvPr/>
        </p:nvSpPr>
        <p:spPr>
          <a:xfrm>
            <a:off x="387430" y="1886531"/>
            <a:ext cx="11354626" cy="3447098"/>
          </a:xfrm>
          <a:prstGeom prst="rect">
            <a:avLst/>
          </a:prstGeom>
          <a:noFill/>
          <a:ln>
            <a:noFill/>
          </a:ln>
        </p:spPr>
        <p:txBody>
          <a:bodyPr anchorCtr="0" anchor="t" bIns="45700" lIns="91425" spcFirstLastPara="1" rIns="91425" wrap="square" tIns="45700">
            <a:spAutoFit/>
          </a:bodyPr>
          <a:lstStyle/>
          <a:p>
            <a:pPr indent="-457200" lvl="1" marL="914400" marR="0" rtl="0" algn="just">
              <a:spcBef>
                <a:spcPts val="0"/>
              </a:spcBef>
              <a:spcAft>
                <a:spcPts val="0"/>
              </a:spcAft>
              <a:buClr>
                <a:srgbClr val="0A1F61"/>
              </a:buClr>
              <a:buSzPts val="2800"/>
              <a:buFont typeface="Noto Sans Symbols"/>
              <a:buChar char="▪"/>
            </a:pPr>
            <a:r>
              <a:rPr b="1" i="0" lang="en-US" sz="2800" u="none" cap="none" strike="noStrike">
                <a:solidFill>
                  <a:srgbClr val="0A1F61"/>
                </a:solidFill>
                <a:latin typeface="Tajawal ExtraBold"/>
                <a:ea typeface="Tajawal ExtraBold"/>
                <a:cs typeface="Tajawal ExtraBold"/>
                <a:sym typeface="Tajawal ExtraBold"/>
              </a:rPr>
              <a:t>Point to point communication :</a:t>
            </a:r>
            <a:endParaRPr/>
          </a:p>
          <a:p>
            <a:pPr indent="-457200" lvl="2" marL="1371600" marR="0" rtl="0" algn="just">
              <a:spcBef>
                <a:spcPts val="0"/>
              </a:spcBef>
              <a:spcAft>
                <a:spcPts val="0"/>
              </a:spcAft>
              <a:buClr>
                <a:srgbClr val="0A1F61"/>
              </a:buClr>
              <a:buSzPts val="2400"/>
              <a:buFont typeface="Calibri"/>
              <a:buAutoNum type="arabicParenR"/>
            </a:pPr>
            <a:r>
              <a:rPr b="0" i="0" lang="en-US" sz="2400" u="none" cap="none" strike="noStrike">
                <a:solidFill>
                  <a:srgbClr val="0A1F61"/>
                </a:solidFill>
                <a:latin typeface="Tajawal ExtraBold"/>
                <a:ea typeface="Tajawal ExtraBold"/>
                <a:cs typeface="Tajawal ExtraBold"/>
                <a:sym typeface="Tajawal ExtraBold"/>
              </a:rPr>
              <a:t>the channel is shared between two devices (TCP unicast).</a:t>
            </a:r>
            <a:endParaRPr b="0" i="0" sz="2400" u="none" cap="none" strike="noStrike">
              <a:solidFill>
                <a:srgbClr val="0A1F61"/>
              </a:solidFill>
              <a:latin typeface="Tajawal ExtraBold"/>
              <a:ea typeface="Tajawal ExtraBold"/>
              <a:cs typeface="Tajawal ExtraBold"/>
              <a:sym typeface="Tajawal ExtraBold"/>
            </a:endParaRPr>
          </a:p>
          <a:p>
            <a:pPr indent="-457200" lvl="2" marL="1371600" marR="0" rtl="0" algn="just">
              <a:spcBef>
                <a:spcPts val="0"/>
              </a:spcBef>
              <a:spcAft>
                <a:spcPts val="0"/>
              </a:spcAft>
              <a:buClr>
                <a:srgbClr val="0A1F61"/>
              </a:buClr>
              <a:buSzPts val="2400"/>
              <a:buFont typeface="Calibri"/>
              <a:buAutoNum type="arabicParenR"/>
            </a:pPr>
            <a:r>
              <a:rPr b="0" i="0" lang="en-US" sz="2400" u="none" cap="none" strike="noStrike">
                <a:solidFill>
                  <a:srgbClr val="0A1F61"/>
                </a:solidFill>
                <a:latin typeface="Tajawal ExtraBold"/>
                <a:ea typeface="Tajawal ExtraBold"/>
                <a:cs typeface="Tajawal ExtraBold"/>
                <a:sym typeface="Tajawal ExtraBold"/>
              </a:rPr>
              <a:t>There is dedicated link between two nodes.</a:t>
            </a:r>
            <a:endParaRPr/>
          </a:p>
          <a:p>
            <a:pPr indent="-457200" lvl="2" marL="1371600" marR="0" rtl="0" algn="just">
              <a:spcBef>
                <a:spcPts val="0"/>
              </a:spcBef>
              <a:spcAft>
                <a:spcPts val="0"/>
              </a:spcAft>
              <a:buClr>
                <a:srgbClr val="0A1F61"/>
              </a:buClr>
              <a:buSzPts val="2400"/>
              <a:buFont typeface="Calibri"/>
              <a:buAutoNum type="arabicParenR"/>
            </a:pPr>
            <a:r>
              <a:rPr b="0" i="0" lang="en-US" sz="2400" u="none" cap="none" strike="noStrike">
                <a:solidFill>
                  <a:srgbClr val="0A1F61"/>
                </a:solidFill>
                <a:latin typeface="Tajawal ExtraBold"/>
                <a:ea typeface="Tajawal ExtraBold"/>
                <a:cs typeface="Tajawal ExtraBold"/>
                <a:sym typeface="Tajawal ExtraBold"/>
              </a:rPr>
              <a:t> the entire capacity is reserved between these connected two devices with the possibility of waste of network bandwidth/ resources.</a:t>
            </a:r>
            <a:endParaRPr/>
          </a:p>
          <a:p>
            <a:pPr indent="-457200" lvl="2" marL="1371600" marR="0" rtl="0" algn="just">
              <a:spcBef>
                <a:spcPts val="0"/>
              </a:spcBef>
              <a:spcAft>
                <a:spcPts val="0"/>
              </a:spcAft>
              <a:buClr>
                <a:srgbClr val="0A1F61"/>
              </a:buClr>
              <a:buSzPts val="2400"/>
              <a:buFont typeface="Calibri"/>
              <a:buAutoNum type="arabicParenR"/>
            </a:pPr>
            <a:r>
              <a:rPr b="0" i="0" lang="en-US" sz="2400" u="none" cap="none" strike="noStrike">
                <a:solidFill>
                  <a:srgbClr val="0A1F61"/>
                </a:solidFill>
                <a:latin typeface="Tajawal ExtraBold"/>
                <a:ea typeface="Tajawal ExtraBold"/>
                <a:cs typeface="Tajawal ExtraBold"/>
                <a:sym typeface="Tajawal ExtraBold"/>
              </a:rPr>
              <a:t> there is one transmitter and one receiver.</a:t>
            </a:r>
            <a:endParaRPr/>
          </a:p>
          <a:p>
            <a:pPr indent="-457200" lvl="2" marL="1371600" marR="0" rtl="0" algn="just">
              <a:spcBef>
                <a:spcPts val="0"/>
              </a:spcBef>
              <a:spcAft>
                <a:spcPts val="0"/>
              </a:spcAft>
              <a:buClr>
                <a:srgbClr val="0A1F61"/>
              </a:buClr>
              <a:buSzPts val="2400"/>
              <a:buFont typeface="Calibri"/>
              <a:buAutoNum type="arabicParenR"/>
            </a:pPr>
            <a:r>
              <a:rPr b="0" i="0" lang="en-US" sz="2400" u="none" cap="none" strike="noStrike">
                <a:solidFill>
                  <a:srgbClr val="0A1F61"/>
                </a:solidFill>
                <a:latin typeface="Tajawal ExtraBold"/>
                <a:ea typeface="Tajawal ExtraBold"/>
                <a:cs typeface="Tajawal ExtraBold"/>
                <a:sym typeface="Tajawal ExtraBold"/>
              </a:rPr>
              <a:t>the smallest distance is most important to reach the receiver.</a:t>
            </a:r>
            <a:endParaRPr/>
          </a:p>
          <a:p>
            <a:pPr indent="-457200" lvl="2" marL="1371600" marR="0" rtl="0" algn="just">
              <a:spcBef>
                <a:spcPts val="0"/>
              </a:spcBef>
              <a:spcAft>
                <a:spcPts val="0"/>
              </a:spcAft>
              <a:buClr>
                <a:srgbClr val="0A1F61"/>
              </a:buClr>
              <a:buSzPts val="2400"/>
              <a:buFont typeface="Calibri"/>
              <a:buAutoNum type="arabicParenR"/>
            </a:pPr>
            <a:r>
              <a:rPr b="0" i="0" lang="en-US" sz="2400" u="none" cap="none" strike="noStrike">
                <a:solidFill>
                  <a:srgbClr val="0A1F61"/>
                </a:solidFill>
                <a:latin typeface="Tajawal ExtraBold"/>
                <a:ea typeface="Tajawal ExtraBold"/>
                <a:cs typeface="Tajawal ExtraBold"/>
                <a:sym typeface="Tajawal ExtraBold"/>
              </a:rPr>
              <a:t>provides security and privacy because communication channel is not shared.</a:t>
            </a:r>
            <a:endParaRPr/>
          </a:p>
          <a:p>
            <a:pPr indent="-457200" lvl="2" marL="1371600" marR="0" rtl="0" algn="just">
              <a:spcBef>
                <a:spcPts val="0"/>
              </a:spcBef>
              <a:spcAft>
                <a:spcPts val="0"/>
              </a:spcAft>
              <a:buClr>
                <a:srgbClr val="0A1F61"/>
              </a:buClr>
              <a:buSzPts val="2400"/>
              <a:buFont typeface="Calibri"/>
              <a:buAutoNum type="arabicParenR"/>
            </a:pPr>
            <a:r>
              <a:rPr b="0" i="0" lang="en-US" sz="2400" u="none" cap="none" strike="noStrike">
                <a:solidFill>
                  <a:srgbClr val="0A1F61"/>
                </a:solidFill>
                <a:latin typeface="Tajawal ExtraBold"/>
                <a:ea typeface="Tajawal ExtraBold"/>
                <a:cs typeface="Tajawal ExtraBold"/>
                <a:sym typeface="Tajawal ExtraBold"/>
              </a:rPr>
              <a:t>Opposite, Multipoint (multicast, broadcast).</a:t>
            </a:r>
            <a:endParaRPr b="0" i="0" sz="2400" u="none" cap="none" strike="noStrike">
              <a:solidFill>
                <a:srgbClr val="0A1F61"/>
              </a:solidFill>
              <a:latin typeface="Tajawal ExtraBold"/>
              <a:ea typeface="Tajawal ExtraBold"/>
              <a:cs typeface="Tajawal ExtraBold"/>
              <a:sym typeface="Tajawal ExtraBold"/>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7" name="Shape 647"/>
        <p:cNvGrpSpPr/>
        <p:nvPr/>
      </p:nvGrpSpPr>
      <p:grpSpPr>
        <a:xfrm>
          <a:off x="0" y="0"/>
          <a:ext cx="0" cy="0"/>
          <a:chOff x="0" y="0"/>
          <a:chExt cx="0" cy="0"/>
        </a:xfrm>
      </p:grpSpPr>
      <p:pic>
        <p:nvPicPr>
          <p:cNvPr id="648" name="Google Shape;648;p37"/>
          <p:cNvPicPr preferRelativeResize="0"/>
          <p:nvPr/>
        </p:nvPicPr>
        <p:blipFill rotWithShape="1">
          <a:blip r:embed="rId3">
            <a:alphaModFix/>
          </a:blip>
          <a:srcRect b="0" l="0" r="0" t="0"/>
          <a:stretch/>
        </p:blipFill>
        <p:spPr>
          <a:xfrm>
            <a:off x="238650" y="5761794"/>
            <a:ext cx="1222425" cy="1096206"/>
          </a:xfrm>
          <a:prstGeom prst="rect">
            <a:avLst/>
          </a:prstGeom>
          <a:noFill/>
          <a:ln>
            <a:noFill/>
          </a:ln>
        </p:spPr>
      </p:pic>
      <p:pic>
        <p:nvPicPr>
          <p:cNvPr id="649" name="Google Shape;649;p37"/>
          <p:cNvPicPr preferRelativeResize="0"/>
          <p:nvPr/>
        </p:nvPicPr>
        <p:blipFill rotWithShape="1">
          <a:blip r:embed="rId4">
            <a:alphaModFix/>
          </a:blip>
          <a:srcRect b="0" l="0" r="0" t="0"/>
          <a:stretch/>
        </p:blipFill>
        <p:spPr>
          <a:xfrm>
            <a:off x="2302650" y="6400347"/>
            <a:ext cx="9902229" cy="204838"/>
          </a:xfrm>
          <a:prstGeom prst="rect">
            <a:avLst/>
          </a:prstGeom>
          <a:noFill/>
          <a:ln>
            <a:noFill/>
          </a:ln>
        </p:spPr>
      </p:pic>
      <p:pic>
        <p:nvPicPr>
          <p:cNvPr id="650" name="Google Shape;650;p37"/>
          <p:cNvPicPr preferRelativeResize="0"/>
          <p:nvPr/>
        </p:nvPicPr>
        <p:blipFill rotWithShape="1">
          <a:blip r:embed="rId5">
            <a:alphaModFix/>
          </a:blip>
          <a:srcRect b="0" l="0" r="0" t="0"/>
          <a:stretch/>
        </p:blipFill>
        <p:spPr>
          <a:xfrm>
            <a:off x="0" y="2204822"/>
            <a:ext cx="238650" cy="2709534"/>
          </a:xfrm>
          <a:prstGeom prst="rect">
            <a:avLst/>
          </a:prstGeom>
          <a:noFill/>
          <a:ln>
            <a:noFill/>
          </a:ln>
        </p:spPr>
      </p:pic>
      <p:pic>
        <p:nvPicPr>
          <p:cNvPr id="651" name="Google Shape;651;p37"/>
          <p:cNvPicPr preferRelativeResize="0"/>
          <p:nvPr/>
        </p:nvPicPr>
        <p:blipFill rotWithShape="1">
          <a:blip r:embed="rId5">
            <a:alphaModFix/>
          </a:blip>
          <a:srcRect b="0" l="0" r="0" t="0"/>
          <a:stretch/>
        </p:blipFill>
        <p:spPr>
          <a:xfrm>
            <a:off x="11966229" y="2204822"/>
            <a:ext cx="238650" cy="2709534"/>
          </a:xfrm>
          <a:prstGeom prst="rect">
            <a:avLst/>
          </a:prstGeom>
          <a:noFill/>
          <a:ln>
            <a:noFill/>
          </a:ln>
        </p:spPr>
      </p:pic>
      <p:pic>
        <p:nvPicPr>
          <p:cNvPr id="652" name="Google Shape;652;p37"/>
          <p:cNvPicPr preferRelativeResize="0"/>
          <p:nvPr/>
        </p:nvPicPr>
        <p:blipFill rotWithShape="1">
          <a:blip r:embed="rId6">
            <a:alphaModFix/>
          </a:blip>
          <a:srcRect b="0" l="0" r="0" t="0"/>
          <a:stretch/>
        </p:blipFill>
        <p:spPr>
          <a:xfrm>
            <a:off x="-12879" y="0"/>
            <a:ext cx="9533101" cy="1610200"/>
          </a:xfrm>
          <a:prstGeom prst="rect">
            <a:avLst/>
          </a:prstGeom>
          <a:noFill/>
          <a:ln>
            <a:noFill/>
          </a:ln>
        </p:spPr>
      </p:pic>
      <p:sp>
        <p:nvSpPr>
          <p:cNvPr id="653" name="Google Shape;653;p37"/>
          <p:cNvSpPr txBox="1"/>
          <p:nvPr/>
        </p:nvSpPr>
        <p:spPr>
          <a:xfrm>
            <a:off x="2389733" y="541001"/>
            <a:ext cx="6797807" cy="707886"/>
          </a:xfrm>
          <a:prstGeom prst="rect">
            <a:avLst/>
          </a:prstGeom>
          <a:noFill/>
          <a:ln>
            <a:noFill/>
          </a:ln>
        </p:spPr>
        <p:txBody>
          <a:bodyPr anchorCtr="0" anchor="t" bIns="45700" lIns="91425" spcFirstLastPara="1" rIns="91425" wrap="square" tIns="45700">
            <a:spAutoFit/>
          </a:bodyPr>
          <a:lstStyle/>
          <a:p>
            <a:pPr indent="0" lvl="3" marL="0" marR="0" rtl="0" algn="ctr">
              <a:spcBef>
                <a:spcPts val="0"/>
              </a:spcBef>
              <a:spcAft>
                <a:spcPts val="0"/>
              </a:spcAft>
              <a:buNone/>
            </a:pPr>
            <a:r>
              <a:rPr b="0" i="0" lang="en-US" sz="4000" u="none" cap="none" strike="noStrike">
                <a:solidFill>
                  <a:schemeClr val="lt1"/>
                </a:solidFill>
                <a:latin typeface="Tajawal Medium"/>
                <a:ea typeface="Tajawal Medium"/>
                <a:cs typeface="Tajawal Medium"/>
                <a:sym typeface="Tajawal Medium"/>
              </a:rPr>
              <a:t>Additional Notes</a:t>
            </a:r>
            <a:endParaRPr b="0" i="0" sz="4000" u="none" cap="none" strike="noStrike">
              <a:solidFill>
                <a:schemeClr val="lt1"/>
              </a:solidFill>
              <a:latin typeface="Tajawal Medium"/>
              <a:ea typeface="Tajawal Medium"/>
              <a:cs typeface="Tajawal Medium"/>
              <a:sym typeface="Tajawal Medium"/>
            </a:endParaRPr>
          </a:p>
        </p:txBody>
      </p:sp>
      <p:sp>
        <p:nvSpPr>
          <p:cNvPr id="654" name="Google Shape;654;p37"/>
          <p:cNvSpPr txBox="1"/>
          <p:nvPr/>
        </p:nvSpPr>
        <p:spPr>
          <a:xfrm>
            <a:off x="387430" y="236724"/>
            <a:ext cx="1300356"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3</a:t>
            </a:r>
            <a:endParaRPr sz="3600">
              <a:solidFill>
                <a:schemeClr val="lt1"/>
              </a:solidFill>
              <a:latin typeface="Tajawal Medium"/>
              <a:ea typeface="Tajawal Medium"/>
              <a:cs typeface="Tajawal Medium"/>
              <a:sym typeface="Tajawal Medium"/>
            </a:endParaRPr>
          </a:p>
        </p:txBody>
      </p:sp>
      <p:sp>
        <p:nvSpPr>
          <p:cNvPr id="655" name="Google Shape;655;p37"/>
          <p:cNvSpPr txBox="1"/>
          <p:nvPr>
            <p:ph idx="12" type="sldNum"/>
          </p:nvPr>
        </p:nvSpPr>
        <p:spPr>
          <a:xfrm>
            <a:off x="9123413" y="6513906"/>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656" name="Google Shape;656;p37"/>
          <p:cNvSpPr/>
          <p:nvPr/>
        </p:nvSpPr>
        <p:spPr>
          <a:xfrm>
            <a:off x="849862" y="1886531"/>
            <a:ext cx="10892194" cy="2000548"/>
          </a:xfrm>
          <a:prstGeom prst="rect">
            <a:avLst/>
          </a:prstGeom>
          <a:noFill/>
          <a:ln>
            <a:noFill/>
          </a:ln>
        </p:spPr>
        <p:txBody>
          <a:bodyPr anchorCtr="0" anchor="t" bIns="45700" lIns="91425" spcFirstLastPara="1" rIns="91425" wrap="square" tIns="45700">
            <a:spAutoFit/>
          </a:bodyPr>
          <a:lstStyle/>
          <a:p>
            <a:pPr indent="-457200" lvl="0" marL="457200" marR="0" rtl="0" algn="l">
              <a:spcBef>
                <a:spcPts val="0"/>
              </a:spcBef>
              <a:spcAft>
                <a:spcPts val="0"/>
              </a:spcAft>
              <a:buClr>
                <a:srgbClr val="0A1F61"/>
              </a:buClr>
              <a:buSzPts val="2800"/>
              <a:buFont typeface="Noto Sans Symbols"/>
              <a:buChar char="▪"/>
            </a:pPr>
            <a:r>
              <a:rPr b="1" lang="en-US" sz="2800">
                <a:solidFill>
                  <a:srgbClr val="0A1F61"/>
                </a:solidFill>
                <a:latin typeface="Tajawal ExtraBold"/>
                <a:ea typeface="Tajawal ExtraBold"/>
                <a:cs typeface="Tajawal ExtraBold"/>
                <a:sym typeface="Tajawal ExtraBold"/>
              </a:rPr>
              <a:t>End to end communication :</a:t>
            </a:r>
            <a:endParaRPr/>
          </a:p>
          <a:p>
            <a:pPr indent="-457200" lvl="1" marL="914400" marR="0" rtl="0" algn="just">
              <a:spcBef>
                <a:spcPts val="0"/>
              </a:spcBef>
              <a:spcAft>
                <a:spcPts val="0"/>
              </a:spcAft>
              <a:buClr>
                <a:srgbClr val="0A1F61"/>
              </a:buClr>
              <a:buSzPts val="2400"/>
              <a:buFont typeface="Calibri"/>
              <a:buAutoNum type="arabicParenR"/>
            </a:pPr>
            <a:r>
              <a:rPr b="0" i="0" lang="en-US" sz="2400" u="none" cap="none" strike="noStrike">
                <a:solidFill>
                  <a:srgbClr val="0A1F61"/>
                </a:solidFill>
                <a:latin typeface="Tajawal ExtraBold"/>
                <a:ea typeface="Tajawal ExtraBold"/>
                <a:cs typeface="Tajawal ExtraBold"/>
                <a:sym typeface="Tajawal ExtraBold"/>
              </a:rPr>
              <a:t>indicates a communication happening between two applications (maybe you and your friend using Skype). </a:t>
            </a:r>
            <a:endParaRPr b="0" i="0" sz="2400" u="none" cap="none" strike="noStrike">
              <a:solidFill>
                <a:srgbClr val="0A1F61"/>
              </a:solidFill>
              <a:latin typeface="Tajawal ExtraBold"/>
              <a:ea typeface="Tajawal ExtraBold"/>
              <a:cs typeface="Tajawal ExtraBold"/>
              <a:sym typeface="Tajawal ExtraBold"/>
            </a:endParaRPr>
          </a:p>
          <a:p>
            <a:pPr indent="-457200" lvl="1" marL="914400" marR="0" rtl="0" algn="just">
              <a:spcBef>
                <a:spcPts val="0"/>
              </a:spcBef>
              <a:spcAft>
                <a:spcPts val="0"/>
              </a:spcAft>
              <a:buClr>
                <a:srgbClr val="0A1F61"/>
              </a:buClr>
              <a:buSzPts val="2400"/>
              <a:buFont typeface="Calibri"/>
              <a:buAutoNum type="arabicParenR"/>
            </a:pPr>
            <a:r>
              <a:rPr b="0" i="0" lang="en-US" sz="2400" u="none" cap="none" strike="noStrike">
                <a:solidFill>
                  <a:srgbClr val="0A1F61"/>
                </a:solidFill>
                <a:latin typeface="Tajawal ExtraBold"/>
                <a:ea typeface="Tajawal ExtraBold"/>
                <a:cs typeface="Tajawal ExtraBold"/>
                <a:sym typeface="Tajawal ExtraBold"/>
              </a:rPr>
              <a:t>It doesn't care what's in the middle, it just consider that the two ends are taking with one another. </a:t>
            </a:r>
            <a:endParaRPr b="0" i="0" sz="2400" u="none" cap="none" strike="noStrike">
              <a:solidFill>
                <a:srgbClr val="0A1F61"/>
              </a:solidFill>
              <a:latin typeface="Tajawal ExtraBold"/>
              <a:ea typeface="Tajawal ExtraBold"/>
              <a:cs typeface="Tajawal ExtraBold"/>
              <a:sym typeface="Tajawal ExtraBold"/>
            </a:endParaRPr>
          </a:p>
          <a:p>
            <a:pPr indent="-457200" lvl="1" marL="914400" marR="0" rtl="0" algn="just">
              <a:spcBef>
                <a:spcPts val="0"/>
              </a:spcBef>
              <a:spcAft>
                <a:spcPts val="0"/>
              </a:spcAft>
              <a:buClr>
                <a:srgbClr val="0A1F61"/>
              </a:buClr>
              <a:buSzPts val="2400"/>
              <a:buFont typeface="Calibri"/>
              <a:buAutoNum type="arabicParenR"/>
            </a:pPr>
            <a:r>
              <a:rPr b="0" i="0" lang="en-US" sz="2400" u="none" cap="none" strike="noStrike">
                <a:solidFill>
                  <a:srgbClr val="0A1F61"/>
                </a:solidFill>
                <a:latin typeface="Tajawal ExtraBold"/>
                <a:ea typeface="Tajawal ExtraBold"/>
                <a:cs typeface="Tajawal ExtraBold"/>
                <a:sym typeface="Tajawal ExtraBold"/>
              </a:rPr>
              <a:t>It generally is a Layer 4 (or higher) communication.</a:t>
            </a:r>
            <a:endParaRPr b="0" i="0" sz="2400" u="none" cap="none" strike="noStrike">
              <a:solidFill>
                <a:srgbClr val="0A1F61"/>
              </a:solidFill>
              <a:latin typeface="Tajawal ExtraBold"/>
              <a:ea typeface="Tajawal ExtraBold"/>
              <a:cs typeface="Tajawal ExtraBold"/>
              <a:sym typeface="Tajawal ExtraBold"/>
            </a:endParaRPr>
          </a:p>
        </p:txBody>
      </p:sp>
      <p:sp>
        <p:nvSpPr>
          <p:cNvPr id="657" name="Google Shape;657;p37"/>
          <p:cNvSpPr/>
          <p:nvPr/>
        </p:nvSpPr>
        <p:spPr>
          <a:xfrm>
            <a:off x="849862" y="3969331"/>
            <a:ext cx="10892194" cy="1631216"/>
          </a:xfrm>
          <a:prstGeom prst="rect">
            <a:avLst/>
          </a:prstGeom>
          <a:noFill/>
          <a:ln>
            <a:noFill/>
          </a:ln>
        </p:spPr>
        <p:txBody>
          <a:bodyPr anchorCtr="0" anchor="t" bIns="45700" lIns="91425" spcFirstLastPara="1" rIns="91425" wrap="square" tIns="45700">
            <a:spAutoFit/>
          </a:bodyPr>
          <a:lstStyle/>
          <a:p>
            <a:pPr indent="-457200" lvl="0" marL="457200" marR="0" rtl="0" algn="l">
              <a:spcBef>
                <a:spcPts val="0"/>
              </a:spcBef>
              <a:spcAft>
                <a:spcPts val="0"/>
              </a:spcAft>
              <a:buClr>
                <a:srgbClr val="0A1F61"/>
              </a:buClr>
              <a:buSzPts val="2800"/>
              <a:buFont typeface="Noto Sans Symbols"/>
              <a:buChar char="▪"/>
            </a:pPr>
            <a:r>
              <a:rPr b="1" lang="en-US" sz="2800">
                <a:solidFill>
                  <a:srgbClr val="0A1F61"/>
                </a:solidFill>
                <a:latin typeface="Tajawal ExtraBold"/>
                <a:ea typeface="Tajawal ExtraBold"/>
                <a:cs typeface="Tajawal ExtraBold"/>
                <a:sym typeface="Tajawal ExtraBold"/>
              </a:rPr>
              <a:t>Hop by hop communication : </a:t>
            </a:r>
            <a:endParaRPr b="1" sz="2800">
              <a:solidFill>
                <a:srgbClr val="0A1F61"/>
              </a:solidFill>
              <a:latin typeface="Tajawal ExtraBold"/>
              <a:ea typeface="Tajawal ExtraBold"/>
              <a:cs typeface="Tajawal ExtraBold"/>
              <a:sym typeface="Tajawal ExtraBold"/>
            </a:endParaRPr>
          </a:p>
          <a:p>
            <a:pPr indent="-457200" lvl="1" marL="914400" marR="0" rtl="0" algn="just">
              <a:spcBef>
                <a:spcPts val="0"/>
              </a:spcBef>
              <a:spcAft>
                <a:spcPts val="0"/>
              </a:spcAft>
              <a:buClr>
                <a:srgbClr val="0A1F61"/>
              </a:buClr>
              <a:buSzPts val="2400"/>
              <a:buFont typeface="Calibri"/>
              <a:buAutoNum type="arabicParenR"/>
            </a:pPr>
            <a:r>
              <a:rPr b="0" i="0" lang="en-US" sz="2400" u="none" cap="none" strike="noStrike">
                <a:solidFill>
                  <a:srgbClr val="0A1F61"/>
                </a:solidFill>
                <a:latin typeface="Tajawal ExtraBold"/>
                <a:ea typeface="Tajawal ExtraBold"/>
                <a:cs typeface="Tajawal ExtraBold"/>
                <a:sym typeface="Tajawal ExtraBold"/>
              </a:rPr>
              <a:t>indicates the flow the communication follows. </a:t>
            </a:r>
            <a:endParaRPr b="0" i="0" sz="2400" u="none" cap="none" strike="noStrike">
              <a:solidFill>
                <a:srgbClr val="0A1F61"/>
              </a:solidFill>
              <a:latin typeface="Tajawal ExtraBold"/>
              <a:ea typeface="Tajawal ExtraBold"/>
              <a:cs typeface="Tajawal ExtraBold"/>
              <a:sym typeface="Tajawal ExtraBold"/>
            </a:endParaRPr>
          </a:p>
          <a:p>
            <a:pPr indent="-457200" lvl="1" marL="914400" marR="0" rtl="0" algn="just">
              <a:spcBef>
                <a:spcPts val="0"/>
              </a:spcBef>
              <a:spcAft>
                <a:spcPts val="0"/>
              </a:spcAft>
              <a:buClr>
                <a:srgbClr val="0A1F61"/>
              </a:buClr>
              <a:buSzPts val="2400"/>
              <a:buFont typeface="Calibri"/>
              <a:buAutoNum type="arabicParenR"/>
            </a:pPr>
            <a:r>
              <a:rPr b="0" i="0" lang="en-US" sz="2400" u="none" cap="none" strike="noStrike">
                <a:solidFill>
                  <a:srgbClr val="0A1F61"/>
                </a:solidFill>
                <a:latin typeface="Tajawal ExtraBold"/>
                <a:ea typeface="Tajawal ExtraBold"/>
                <a:cs typeface="Tajawal ExtraBold"/>
                <a:sym typeface="Tajawal ExtraBold"/>
              </a:rPr>
              <a:t>Data pass through multiple devices with an IP address, and each is genetically named “hop”. </a:t>
            </a:r>
            <a:endParaRPr b="0" i="0" sz="2400" u="none" cap="none" strike="noStrike">
              <a:solidFill>
                <a:srgbClr val="0A1F61"/>
              </a:solidFill>
              <a:latin typeface="Tajawal ExtraBold"/>
              <a:ea typeface="Tajawal ExtraBold"/>
              <a:cs typeface="Tajawal ExtraBold"/>
              <a:sym typeface="Tajawal ExtraBold"/>
            </a:endParaRPr>
          </a:p>
          <a:p>
            <a:pPr indent="-457200" lvl="1" marL="914400" marR="0" rtl="0" algn="just">
              <a:spcBef>
                <a:spcPts val="0"/>
              </a:spcBef>
              <a:spcAft>
                <a:spcPts val="0"/>
              </a:spcAft>
              <a:buClr>
                <a:srgbClr val="0A1F61"/>
              </a:buClr>
              <a:buSzPts val="2400"/>
              <a:buFont typeface="Calibri"/>
              <a:buAutoNum type="arabicParenR"/>
            </a:pPr>
            <a:r>
              <a:rPr b="0" i="0" lang="en-US" sz="2400" u="none" cap="none" strike="noStrike">
                <a:solidFill>
                  <a:srgbClr val="0A1F61"/>
                </a:solidFill>
                <a:latin typeface="Tajawal ExtraBold"/>
                <a:ea typeface="Tajawal ExtraBold"/>
                <a:cs typeface="Tajawal ExtraBold"/>
                <a:sym typeface="Tajawal ExtraBold"/>
              </a:rPr>
              <a:t>Hop by Hop indicates analyzing the data flow at layer 3, checking all devices in the path.</a:t>
            </a:r>
            <a:endParaRPr b="0" i="0" sz="2400" u="none" cap="none" strike="noStrike">
              <a:solidFill>
                <a:srgbClr val="0A1F61"/>
              </a:solidFill>
              <a:latin typeface="Tajawal ExtraBold"/>
              <a:ea typeface="Tajawal ExtraBold"/>
              <a:cs typeface="Tajawal ExtraBold"/>
              <a:sym typeface="Tajawal ExtraBold"/>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1" name="Shape 661"/>
        <p:cNvGrpSpPr/>
        <p:nvPr/>
      </p:nvGrpSpPr>
      <p:grpSpPr>
        <a:xfrm>
          <a:off x="0" y="0"/>
          <a:ext cx="0" cy="0"/>
          <a:chOff x="0" y="0"/>
          <a:chExt cx="0" cy="0"/>
        </a:xfrm>
      </p:grpSpPr>
      <p:pic>
        <p:nvPicPr>
          <p:cNvPr id="662" name="Google Shape;662;p38"/>
          <p:cNvPicPr preferRelativeResize="0"/>
          <p:nvPr/>
        </p:nvPicPr>
        <p:blipFill rotWithShape="1">
          <a:blip r:embed="rId3">
            <a:alphaModFix/>
          </a:blip>
          <a:srcRect b="0" l="0" r="0" t="0"/>
          <a:stretch/>
        </p:blipFill>
        <p:spPr>
          <a:xfrm>
            <a:off x="238650" y="5761794"/>
            <a:ext cx="1222425" cy="1096206"/>
          </a:xfrm>
          <a:prstGeom prst="rect">
            <a:avLst/>
          </a:prstGeom>
          <a:noFill/>
          <a:ln>
            <a:noFill/>
          </a:ln>
        </p:spPr>
      </p:pic>
      <p:pic>
        <p:nvPicPr>
          <p:cNvPr id="663" name="Google Shape;663;p38"/>
          <p:cNvPicPr preferRelativeResize="0"/>
          <p:nvPr/>
        </p:nvPicPr>
        <p:blipFill rotWithShape="1">
          <a:blip r:embed="rId4">
            <a:alphaModFix/>
          </a:blip>
          <a:srcRect b="0" l="0" r="0" t="0"/>
          <a:stretch/>
        </p:blipFill>
        <p:spPr>
          <a:xfrm>
            <a:off x="2302650" y="6400347"/>
            <a:ext cx="9902229" cy="204838"/>
          </a:xfrm>
          <a:prstGeom prst="rect">
            <a:avLst/>
          </a:prstGeom>
          <a:noFill/>
          <a:ln>
            <a:noFill/>
          </a:ln>
        </p:spPr>
      </p:pic>
      <p:pic>
        <p:nvPicPr>
          <p:cNvPr id="664" name="Google Shape;664;p38"/>
          <p:cNvPicPr preferRelativeResize="0"/>
          <p:nvPr/>
        </p:nvPicPr>
        <p:blipFill rotWithShape="1">
          <a:blip r:embed="rId5">
            <a:alphaModFix/>
          </a:blip>
          <a:srcRect b="0" l="0" r="0" t="0"/>
          <a:stretch/>
        </p:blipFill>
        <p:spPr>
          <a:xfrm>
            <a:off x="0" y="2204822"/>
            <a:ext cx="238650" cy="2709534"/>
          </a:xfrm>
          <a:prstGeom prst="rect">
            <a:avLst/>
          </a:prstGeom>
          <a:noFill/>
          <a:ln>
            <a:noFill/>
          </a:ln>
        </p:spPr>
      </p:pic>
      <p:pic>
        <p:nvPicPr>
          <p:cNvPr id="665" name="Google Shape;665;p38"/>
          <p:cNvPicPr preferRelativeResize="0"/>
          <p:nvPr/>
        </p:nvPicPr>
        <p:blipFill rotWithShape="1">
          <a:blip r:embed="rId5">
            <a:alphaModFix/>
          </a:blip>
          <a:srcRect b="0" l="0" r="0" t="0"/>
          <a:stretch/>
        </p:blipFill>
        <p:spPr>
          <a:xfrm>
            <a:off x="11966229" y="2204822"/>
            <a:ext cx="238650" cy="2709534"/>
          </a:xfrm>
          <a:prstGeom prst="rect">
            <a:avLst/>
          </a:prstGeom>
          <a:noFill/>
          <a:ln>
            <a:noFill/>
          </a:ln>
        </p:spPr>
      </p:pic>
      <p:pic>
        <p:nvPicPr>
          <p:cNvPr id="666" name="Google Shape;666;p38"/>
          <p:cNvPicPr preferRelativeResize="0"/>
          <p:nvPr/>
        </p:nvPicPr>
        <p:blipFill rotWithShape="1">
          <a:blip r:embed="rId6">
            <a:alphaModFix/>
          </a:blip>
          <a:srcRect b="0" l="0" r="0" t="0"/>
          <a:stretch/>
        </p:blipFill>
        <p:spPr>
          <a:xfrm>
            <a:off x="-12879" y="0"/>
            <a:ext cx="9533101" cy="1610200"/>
          </a:xfrm>
          <a:prstGeom prst="rect">
            <a:avLst/>
          </a:prstGeom>
          <a:noFill/>
          <a:ln>
            <a:noFill/>
          </a:ln>
        </p:spPr>
      </p:pic>
      <p:sp>
        <p:nvSpPr>
          <p:cNvPr id="667" name="Google Shape;667;p38"/>
          <p:cNvSpPr txBox="1"/>
          <p:nvPr/>
        </p:nvSpPr>
        <p:spPr>
          <a:xfrm>
            <a:off x="2389733" y="541001"/>
            <a:ext cx="6797807" cy="707886"/>
          </a:xfrm>
          <a:prstGeom prst="rect">
            <a:avLst/>
          </a:prstGeom>
          <a:noFill/>
          <a:ln>
            <a:noFill/>
          </a:ln>
        </p:spPr>
        <p:txBody>
          <a:bodyPr anchorCtr="0" anchor="t" bIns="45700" lIns="91425" spcFirstLastPara="1" rIns="91425" wrap="square" tIns="45700">
            <a:spAutoFit/>
          </a:bodyPr>
          <a:lstStyle/>
          <a:p>
            <a:pPr indent="0" lvl="3" marL="0" marR="0" rtl="0" algn="ctr">
              <a:spcBef>
                <a:spcPts val="0"/>
              </a:spcBef>
              <a:spcAft>
                <a:spcPts val="0"/>
              </a:spcAft>
              <a:buNone/>
            </a:pPr>
            <a:r>
              <a:rPr b="0" i="0" lang="en-US" sz="4000" u="none" cap="none" strike="noStrike">
                <a:solidFill>
                  <a:schemeClr val="lt1"/>
                </a:solidFill>
                <a:latin typeface="Tajawal Medium"/>
                <a:ea typeface="Tajawal Medium"/>
                <a:cs typeface="Tajawal Medium"/>
                <a:sym typeface="Tajawal Medium"/>
              </a:rPr>
              <a:t>Additional Notes</a:t>
            </a:r>
            <a:endParaRPr b="0" i="0" sz="4000" u="none" cap="none" strike="noStrike">
              <a:solidFill>
                <a:schemeClr val="lt1"/>
              </a:solidFill>
              <a:latin typeface="Tajawal Medium"/>
              <a:ea typeface="Tajawal Medium"/>
              <a:cs typeface="Tajawal Medium"/>
              <a:sym typeface="Tajawal Medium"/>
            </a:endParaRPr>
          </a:p>
        </p:txBody>
      </p:sp>
      <p:sp>
        <p:nvSpPr>
          <p:cNvPr id="668" name="Google Shape;668;p38"/>
          <p:cNvSpPr txBox="1"/>
          <p:nvPr/>
        </p:nvSpPr>
        <p:spPr>
          <a:xfrm>
            <a:off x="387430" y="236724"/>
            <a:ext cx="1300356"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Module</a:t>
            </a:r>
            <a:endParaRPr/>
          </a:p>
          <a:p>
            <a:pPr indent="0" lvl="0" marL="0" marR="0" rtl="0" algn="ctr">
              <a:spcBef>
                <a:spcPts val="0"/>
              </a:spcBef>
              <a:spcAft>
                <a:spcPts val="0"/>
              </a:spcAft>
              <a:buNone/>
            </a:pPr>
            <a:r>
              <a:rPr lang="en-US" sz="3600">
                <a:solidFill>
                  <a:schemeClr val="lt1"/>
                </a:solidFill>
                <a:latin typeface="Tajawal Medium"/>
                <a:ea typeface="Tajawal Medium"/>
                <a:cs typeface="Tajawal Medium"/>
                <a:sym typeface="Tajawal Medium"/>
              </a:rPr>
              <a:t>3</a:t>
            </a:r>
            <a:endParaRPr sz="3600">
              <a:solidFill>
                <a:schemeClr val="lt1"/>
              </a:solidFill>
              <a:latin typeface="Tajawal Medium"/>
              <a:ea typeface="Tajawal Medium"/>
              <a:cs typeface="Tajawal Medium"/>
              <a:sym typeface="Tajawal Medium"/>
            </a:endParaRPr>
          </a:p>
        </p:txBody>
      </p:sp>
      <p:sp>
        <p:nvSpPr>
          <p:cNvPr id="669" name="Google Shape;669;p38"/>
          <p:cNvSpPr txBox="1"/>
          <p:nvPr>
            <p:ph idx="12" type="sldNum"/>
          </p:nvPr>
        </p:nvSpPr>
        <p:spPr>
          <a:xfrm>
            <a:off x="9123413" y="6513906"/>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670" name="Google Shape;670;p38"/>
          <p:cNvSpPr/>
          <p:nvPr/>
        </p:nvSpPr>
        <p:spPr>
          <a:xfrm>
            <a:off x="849862" y="1886531"/>
            <a:ext cx="10892194" cy="2492990"/>
          </a:xfrm>
          <a:prstGeom prst="rect">
            <a:avLst/>
          </a:prstGeom>
          <a:noFill/>
          <a:ln>
            <a:noFill/>
          </a:ln>
        </p:spPr>
        <p:txBody>
          <a:bodyPr anchorCtr="0" anchor="t" bIns="45700" lIns="91425" spcFirstLastPara="1" rIns="91425" wrap="square" tIns="45700">
            <a:spAutoFit/>
          </a:bodyPr>
          <a:lstStyle/>
          <a:p>
            <a:pPr indent="-457200" lvl="0" marL="457200" marR="0" rtl="0" algn="l">
              <a:spcBef>
                <a:spcPts val="0"/>
              </a:spcBef>
              <a:spcAft>
                <a:spcPts val="0"/>
              </a:spcAft>
              <a:buClr>
                <a:srgbClr val="0A1F61"/>
              </a:buClr>
              <a:buSzPts val="2800"/>
              <a:buFont typeface="Noto Sans Symbols"/>
              <a:buChar char="▪"/>
            </a:pPr>
            <a:r>
              <a:rPr b="1" lang="en-US" sz="2800">
                <a:solidFill>
                  <a:srgbClr val="0A1F61"/>
                </a:solidFill>
                <a:latin typeface="Tajawal ExtraBold"/>
                <a:ea typeface="Tajawal ExtraBold"/>
                <a:cs typeface="Tajawal ExtraBold"/>
                <a:sym typeface="Tajawal ExtraBold"/>
              </a:rPr>
              <a:t>Node to node communication : </a:t>
            </a:r>
            <a:endParaRPr/>
          </a:p>
          <a:p>
            <a:pPr indent="-457200" lvl="1" marL="914400" marR="0" rtl="0" algn="l">
              <a:spcBef>
                <a:spcPts val="0"/>
              </a:spcBef>
              <a:spcAft>
                <a:spcPts val="0"/>
              </a:spcAft>
              <a:buClr>
                <a:srgbClr val="0A1F61"/>
              </a:buClr>
              <a:buSzPts val="2400"/>
              <a:buFont typeface="Calibri"/>
              <a:buAutoNum type="arabicParenR"/>
            </a:pPr>
            <a:r>
              <a:rPr b="0" i="0" lang="en-US" sz="2400" u="none" cap="none" strike="noStrike">
                <a:solidFill>
                  <a:srgbClr val="0A1F61"/>
                </a:solidFill>
                <a:latin typeface="Tajawal ExtraBold"/>
                <a:ea typeface="Tajawal ExtraBold"/>
                <a:cs typeface="Tajawal ExtraBold"/>
                <a:sym typeface="Tajawal ExtraBold"/>
              </a:rPr>
              <a:t>In telecommunications,  is the movement of data from one node of a network to the next. </a:t>
            </a:r>
            <a:endParaRPr b="0" i="0" sz="2400" u="none" cap="none" strike="noStrike">
              <a:solidFill>
                <a:srgbClr val="0A1F61"/>
              </a:solidFill>
              <a:latin typeface="Tajawal ExtraBold"/>
              <a:ea typeface="Tajawal ExtraBold"/>
              <a:cs typeface="Tajawal ExtraBold"/>
              <a:sym typeface="Tajawal ExtraBold"/>
            </a:endParaRPr>
          </a:p>
          <a:p>
            <a:pPr indent="-457200" lvl="1" marL="914400" marR="0" rtl="0" algn="l">
              <a:spcBef>
                <a:spcPts val="0"/>
              </a:spcBef>
              <a:spcAft>
                <a:spcPts val="0"/>
              </a:spcAft>
              <a:buClr>
                <a:srgbClr val="0A1F61"/>
              </a:buClr>
              <a:buSzPts val="2400"/>
              <a:buFont typeface="Calibri"/>
              <a:buAutoNum type="arabicParenR"/>
            </a:pPr>
            <a:r>
              <a:rPr b="0" i="0" lang="en-US" sz="2400" u="none" cap="none" strike="noStrike">
                <a:solidFill>
                  <a:srgbClr val="0A1F61"/>
                </a:solidFill>
                <a:latin typeface="Tajawal ExtraBold"/>
                <a:ea typeface="Tajawal ExtraBold"/>
                <a:cs typeface="Tajawal ExtraBold"/>
                <a:sym typeface="Tajawal ExtraBold"/>
              </a:rPr>
              <a:t>In the OSI model it is handled by the lowest two layers, the data link layer and the physical layer.</a:t>
            </a:r>
            <a:endParaRPr b="0" i="0" sz="2400" u="none" cap="none" strike="noStrike">
              <a:solidFill>
                <a:srgbClr val="0A1F61"/>
              </a:solidFill>
              <a:latin typeface="Tajawal ExtraBold"/>
              <a:ea typeface="Tajawal ExtraBold"/>
              <a:cs typeface="Tajawal ExtraBold"/>
              <a:sym typeface="Tajawal ExtraBold"/>
            </a:endParaRPr>
          </a:p>
          <a:p>
            <a:pPr indent="-304800" lvl="1" marL="914400" marR="0" rtl="0" algn="l">
              <a:spcBef>
                <a:spcPts val="0"/>
              </a:spcBef>
              <a:spcAft>
                <a:spcPts val="0"/>
              </a:spcAft>
              <a:buClr>
                <a:schemeClr val="dk1"/>
              </a:buClr>
              <a:buSzPts val="2400"/>
              <a:buFont typeface="Calibri"/>
              <a:buNone/>
            </a:pPr>
            <a:r>
              <a:t/>
            </a:r>
            <a:endParaRPr b="0" i="0" sz="2400" u="none" cap="none" strike="noStrike">
              <a:solidFill>
                <a:srgbClr val="0A1F61"/>
              </a:solidFill>
              <a:latin typeface="Tajawal ExtraBold"/>
              <a:ea typeface="Tajawal ExtraBold"/>
              <a:cs typeface="Tajawal ExtraBold"/>
              <a:sym typeface="Tajawal ExtraBold"/>
            </a:endParaRPr>
          </a:p>
          <a:p>
            <a:pPr indent="-342900" lvl="0" marL="342900" marR="0" rtl="0" algn="l">
              <a:spcBef>
                <a:spcPts val="0"/>
              </a:spcBef>
              <a:spcAft>
                <a:spcPts val="0"/>
              </a:spcAft>
              <a:buClr>
                <a:srgbClr val="0A1F61"/>
              </a:buClr>
              <a:buSzPts val="2800"/>
              <a:buFont typeface="Noto Sans Symbols"/>
              <a:buChar char="▪"/>
            </a:pPr>
            <a:r>
              <a:rPr b="1" lang="en-US" sz="2800">
                <a:solidFill>
                  <a:srgbClr val="0A1F61"/>
                </a:solidFill>
                <a:latin typeface="Tajawal ExtraBold"/>
                <a:ea typeface="Tajawal ExtraBold"/>
                <a:cs typeface="Tajawal ExtraBold"/>
                <a:sym typeface="Tajawal ExtraBold"/>
              </a:rPr>
              <a:t>Port to port communication : </a:t>
            </a:r>
            <a:endParaRPr/>
          </a:p>
          <a:p>
            <a:pPr indent="0" lvl="1" marL="457200" marR="0" rtl="0" algn="l">
              <a:spcBef>
                <a:spcPts val="0"/>
              </a:spcBef>
              <a:spcAft>
                <a:spcPts val="0"/>
              </a:spcAft>
              <a:buNone/>
            </a:pPr>
            <a:r>
              <a:rPr b="1" i="0" lang="en-US" sz="2800" u="none" cap="none" strike="noStrike">
                <a:solidFill>
                  <a:srgbClr val="0A1F61"/>
                </a:solidFill>
                <a:latin typeface="Tajawal ExtraBold"/>
                <a:ea typeface="Tajawal ExtraBold"/>
                <a:cs typeface="Tajawal ExtraBold"/>
                <a:sym typeface="Tajawal ExtraBold"/>
              </a:rPr>
              <a:t> </a:t>
            </a:r>
            <a:r>
              <a:rPr b="0" i="0" lang="en-US" sz="2400" u="none" cap="none" strike="noStrike">
                <a:solidFill>
                  <a:srgbClr val="0A1F61"/>
                </a:solidFill>
                <a:latin typeface="Tajawal ExtraBold"/>
                <a:ea typeface="Tajawal ExtraBold"/>
                <a:cs typeface="Tajawal ExtraBold"/>
                <a:sym typeface="Tajawal ExtraBold"/>
              </a:rPr>
              <a:t>AS sockets communications.</a:t>
            </a:r>
            <a:endParaRPr b="0" i="0" sz="2400" u="none" cap="none" strike="noStrike">
              <a:solidFill>
                <a:srgbClr val="0A1F61"/>
              </a:solidFill>
              <a:latin typeface="Tajawal ExtraBold"/>
              <a:ea typeface="Tajawal ExtraBold"/>
              <a:cs typeface="Tajawal ExtraBold"/>
              <a:sym typeface="Tajawal ExtraBold"/>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1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2021-08-03T13:03:26Z</dcterms:created>
  <dc:creator>LENOVO</dc:creator>
</cp:coreProperties>
</file>