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13" r:id="rId6"/>
    <p:sldId id="271" r:id="rId7"/>
    <p:sldId id="563" r:id="rId8"/>
    <p:sldId id="564" r:id="rId9"/>
    <p:sldId id="276" r:id="rId10"/>
    <p:sldId id="256" r:id="rId11"/>
    <p:sldId id="514" r:id="rId12"/>
    <p:sldId id="515" r:id="rId13"/>
    <p:sldId id="534" r:id="rId14"/>
    <p:sldId id="565" r:id="rId15"/>
    <p:sldId id="567" r:id="rId16"/>
    <p:sldId id="566" r:id="rId17"/>
    <p:sldId id="568" r:id="rId18"/>
    <p:sldId id="499" r:id="rId19"/>
    <p:sldId id="569" r:id="rId20"/>
    <p:sldId id="496" r:id="rId21"/>
    <p:sldId id="497" r:id="rId22"/>
    <p:sldId id="498" r:id="rId23"/>
    <p:sldId id="535" r:id="rId24"/>
    <p:sldId id="539" r:id="rId25"/>
    <p:sldId id="536" r:id="rId26"/>
    <p:sldId id="540" r:id="rId27"/>
    <p:sldId id="537" r:id="rId28"/>
    <p:sldId id="559" r:id="rId29"/>
    <p:sldId id="541" r:id="rId30"/>
    <p:sldId id="501" r:id="rId31"/>
    <p:sldId id="502" r:id="rId32"/>
    <p:sldId id="503" r:id="rId33"/>
    <p:sldId id="544" r:id="rId34"/>
    <p:sldId id="542" r:id="rId35"/>
    <p:sldId id="571" r:id="rId36"/>
    <p:sldId id="546" r:id="rId37"/>
    <p:sldId id="543" r:id="rId38"/>
    <p:sldId id="547" r:id="rId39"/>
    <p:sldId id="545" r:id="rId40"/>
    <p:sldId id="548" r:id="rId41"/>
    <p:sldId id="554" r:id="rId42"/>
    <p:sldId id="549" r:id="rId43"/>
    <p:sldId id="555" r:id="rId44"/>
    <p:sldId id="572" r:id="rId45"/>
    <p:sldId id="532" r:id="rId46"/>
    <p:sldId id="306" r:id="rId47"/>
    <p:sldId id="349" r:id="rId48"/>
    <p:sldId id="30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1"/>
            <p14:sldId id="563"/>
            <p14:sldId id="564"/>
            <p14:sldId id="276"/>
            <p14:sldId id="256"/>
            <p14:sldId id="514"/>
            <p14:sldId id="515"/>
            <p14:sldId id="534"/>
            <p14:sldId id="565"/>
            <p14:sldId id="567"/>
            <p14:sldId id="566"/>
            <p14:sldId id="568"/>
            <p14:sldId id="499"/>
            <p14:sldId id="569"/>
            <p14:sldId id="496"/>
            <p14:sldId id="497"/>
            <p14:sldId id="498"/>
            <p14:sldId id="535"/>
            <p14:sldId id="539"/>
            <p14:sldId id="536"/>
            <p14:sldId id="540"/>
            <p14:sldId id="537"/>
            <p14:sldId id="559"/>
            <p14:sldId id="541"/>
            <p14:sldId id="501"/>
            <p14:sldId id="502"/>
            <p14:sldId id="503"/>
            <p14:sldId id="544"/>
            <p14:sldId id="542"/>
            <p14:sldId id="571"/>
            <p14:sldId id="546"/>
            <p14:sldId id="543"/>
            <p14:sldId id="547"/>
            <p14:sldId id="545"/>
            <p14:sldId id="548"/>
            <p14:sldId id="554"/>
            <p14:sldId id="549"/>
            <p14:sldId id="555"/>
            <p14:sldId id="572"/>
            <p14:sldId id="532"/>
            <p14:sldId id="306"/>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9F08B2-26DB-48A7-9D67-1DFFBC9AAF24}" v="169" dt="2025-01-07T14:26:34.567"/>
    <p1510:client id="{6AB89B94-C90C-463A-957A-30968F8FABD9}" v="17" dt="2025-01-07T18:59:16.7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165" autoAdjust="0"/>
  </p:normalViewPr>
  <p:slideViewPr>
    <p:cSldViewPr snapToGrid="0">
      <p:cViewPr varScale="1">
        <p:scale>
          <a:sx n="80" d="100"/>
          <a:sy n="80" d="100"/>
        </p:scale>
        <p:origin x="75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07T14:26:34.566" v="604"/>
      <pc:docMkLst>
        <pc:docMk/>
      </pc:docMkLst>
      <pc:sldChg chg="modTransition">
        <pc:chgData name="shery tawfeeq" userId="19a96e0e89ed5f52" providerId="LiveId" clId="{3C9F08B2-26DB-48A7-9D67-1DFFBC9AAF24}" dt="2025-01-07T14:23:36.800" v="590"/>
        <pc:sldMkLst>
          <pc:docMk/>
          <pc:sldMk cId="0" sldId="256"/>
        </pc:sldMkLst>
      </pc:sldChg>
      <pc:sldChg chg="modSp mod modTransition">
        <pc:chgData name="shery tawfeeq" userId="19a96e0e89ed5f52" providerId="LiveId" clId="{3C9F08B2-26DB-48A7-9D67-1DFFBC9AAF24}" dt="2025-01-07T14:23:19.879" v="588"/>
        <pc:sldMkLst>
          <pc:docMk/>
          <pc:sldMk cId="0" sldId="271"/>
        </pc:sldMkLst>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modSp mod modTransition">
        <pc:chgData name="shery tawfeeq" userId="19a96e0e89ed5f52" providerId="LiveId" clId="{3C9F08B2-26DB-48A7-9D67-1DFFBC9AAF24}" dt="2025-01-07T14:23:29.768" v="589"/>
        <pc:sldMkLst>
          <pc:docMk/>
          <pc:sldMk cId="0" sldId="276"/>
        </pc:sldMkLst>
        <pc:spChg chg="mod">
          <ac:chgData name="shery tawfeeq" userId="19a96e0e89ed5f52" providerId="LiveId" clId="{3C9F08B2-26DB-48A7-9D67-1DFFBC9AAF24}" dt="2025-01-06T22:23:47.330" v="271"/>
          <ac:spMkLst>
            <pc:docMk/>
            <pc:sldMk cId="0" sldId="276"/>
            <ac:spMk id="3" creationId="{00000000-0000-0000-0000-000000000000}"/>
          </ac:spMkLst>
        </pc:spChg>
      </pc:sldChg>
      <pc:sldChg chg="addSp delSp modSp mod modTransition modAnim">
        <pc:chgData name="shery tawfeeq" userId="19a96e0e89ed5f52" providerId="LiveId" clId="{3C9F08B2-26DB-48A7-9D67-1DFFBC9AAF24}" dt="2025-01-07T14:22:25.392" v="584"/>
        <pc:sldMkLst>
          <pc:docMk/>
          <pc:sldMk cId="0" sldId="303"/>
        </pc:sldMkLst>
        <pc:spChg chg="add mod">
          <ac:chgData name="shery tawfeeq" userId="19a96e0e89ed5f52" providerId="LiveId" clId="{3C9F08B2-26DB-48A7-9D67-1DFFBC9AAF24}" dt="2025-01-06T23:16:35.337" v="469" actId="1076"/>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add del">
          <ac:chgData name="shery tawfeeq" userId="19a96e0e89ed5f52" providerId="LiveId" clId="{3C9F08B2-26DB-48A7-9D67-1DFFBC9AAF24}" dt="2025-01-06T23:16:23.671" v="468" actId="478"/>
          <ac:spMkLst>
            <pc:docMk/>
            <pc:sldMk cId="0" sldId="303"/>
            <ac:spMk id="10"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picChg chg="add mod">
          <ac:chgData name="shery tawfeeq" userId="19a96e0e89ed5f52" providerId="LiveId" clId="{3C9F08B2-26DB-48A7-9D67-1DFFBC9AAF24}" dt="2025-01-06T23:15:16.034" v="461"/>
          <ac:picMkLst>
            <pc:docMk/>
            <pc:sldMk cId="0" sldId="303"/>
            <ac:picMk id="3" creationId="{DEF45876-D0FE-A3E7-7569-1845A5E4E100}"/>
          </ac:picMkLst>
        </pc:picChg>
        <pc:picChg chg="add mod">
          <ac:chgData name="shery tawfeeq" userId="19a96e0e89ed5f52" providerId="LiveId" clId="{3C9F08B2-26DB-48A7-9D67-1DFFBC9AAF24}" dt="2025-01-06T23:20:26.847" v="517"/>
          <ac:picMkLst>
            <pc:docMk/>
            <pc:sldMk cId="0" sldId="303"/>
            <ac:picMk id="8" creationId="{29B7A51C-E48C-EF12-E21F-C08B808BE8F4}"/>
          </ac:picMkLst>
        </pc:picChg>
      </pc:sldChg>
      <pc:sldChg chg="addSp delSp modSp mod ord modTransition delAnim modAnim">
        <pc:chgData name="shery tawfeeq" userId="19a96e0e89ed5f52" providerId="LiveId" clId="{3C9F08B2-26DB-48A7-9D67-1DFFBC9AAF24}" dt="2025-01-07T14:25:29.927" v="598"/>
        <pc:sldMkLst>
          <pc:docMk/>
          <pc:sldMk cId="0" sldId="306"/>
        </pc:sldMkLst>
        <pc:spChg chg="add del">
          <ac:chgData name="shery tawfeeq" userId="19a96e0e89ed5f52" providerId="LiveId" clId="{3C9F08B2-26DB-48A7-9D67-1DFFBC9AAF24}" dt="2025-01-06T22:52:27.104" v="349" actId="22"/>
          <ac:spMkLst>
            <pc:docMk/>
            <pc:sldMk cId="0" sldId="306"/>
            <ac:spMk id="4" creationId="{49794664-D27E-CA4E-05E0-8DFCB27F38EC}"/>
          </ac:spMkLst>
        </pc:spChg>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del">
          <ac:chgData name="shery tawfeeq" userId="19a96e0e89ed5f52" providerId="LiveId" clId="{3C9F08B2-26DB-48A7-9D67-1DFFBC9AAF24}" dt="2025-01-06T22:52:55.169" v="352" actId="478"/>
          <ac:spMkLst>
            <pc:docMk/>
            <pc:sldMk cId="0" sldId="306"/>
            <ac:spMk id="7"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spChg chg="del">
          <ac:chgData name="shery tawfeeq" userId="19a96e0e89ed5f52" providerId="LiveId" clId="{3C9F08B2-26DB-48A7-9D67-1DFFBC9AAF24}" dt="2025-01-06T22:52:19.625" v="347" actId="478"/>
          <ac:spMkLst>
            <pc:docMk/>
            <pc:sldMk cId="0" sldId="306"/>
            <ac:spMk id="19" creationId="{00000000-0000-0000-0000-000000000000}"/>
          </ac:spMkLst>
        </pc:spChg>
        <pc:spChg chg="del">
          <ac:chgData name="shery tawfeeq" userId="19a96e0e89ed5f52" providerId="LiveId" clId="{3C9F08B2-26DB-48A7-9D67-1DFFBC9AAF24}" dt="2025-01-06T22:52:16.458" v="346" actId="478"/>
          <ac:spMkLst>
            <pc:docMk/>
            <pc:sldMk cId="0" sldId="306"/>
            <ac:spMk id="23"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picChg chg="add del mod">
          <ac:chgData name="shery tawfeeq" userId="19a96e0e89ed5f52" providerId="LiveId" clId="{3C9F08B2-26DB-48A7-9D67-1DFFBC9AAF24}" dt="2025-01-06T23:28:32.215" v="518" actId="478"/>
          <ac:picMkLst>
            <pc:docMk/>
            <pc:sldMk cId="0" sldId="306"/>
            <ac:picMk id="11" creationId="{80C056D2-84F8-445D-030A-B4FB06D951EF}"/>
          </ac:picMkLst>
        </pc:picChg>
        <pc:picChg chg="add mod">
          <ac:chgData name="shery tawfeeq" userId="19a96e0e89ed5f52" providerId="LiveId" clId="{3C9F08B2-26DB-48A7-9D67-1DFFBC9AAF24}" dt="2025-01-07T14:10:34.228" v="542"/>
          <ac:picMkLst>
            <pc:docMk/>
            <pc:sldMk cId="0" sldId="306"/>
            <ac:picMk id="13" creationId="{4C01EB90-A738-317F-90FB-34B6B6FDEFB4}"/>
          </ac:picMkLst>
        </pc:picChg>
      </pc:sldChg>
      <pc:sldChg chg="modTransition">
        <pc:chgData name="shery tawfeeq" userId="19a96e0e89ed5f52" providerId="LiveId" clId="{3C9F08B2-26DB-48A7-9D67-1DFFBC9AAF24}" dt="2025-01-07T14:23:09.187" v="587"/>
        <pc:sldMkLst>
          <pc:docMk/>
          <pc:sldMk cId="0" sldId="313"/>
        </pc:sldMkLst>
      </pc:sldChg>
      <pc:sldChg chg="addSp modSp ord modTransition modAnim">
        <pc:chgData name="shery tawfeeq" userId="19a96e0e89ed5f52" providerId="LiveId" clId="{3C9F08B2-26DB-48A7-9D67-1DFFBC9AAF24}" dt="2025-01-07T14:26:34.566" v="604"/>
        <pc:sldMkLst>
          <pc:docMk/>
          <pc:sldMk cId="0" sldId="349"/>
        </pc:sldMkLst>
        <pc:picChg chg="add mod">
          <ac:chgData name="shery tawfeeq" userId="19a96e0e89ed5f52" providerId="LiveId" clId="{3C9F08B2-26DB-48A7-9D67-1DFFBC9AAF24}" dt="2025-01-06T23:14:01.496" v="459"/>
          <ac:picMkLst>
            <pc:docMk/>
            <pc:sldMk cId="0" sldId="349"/>
            <ac:picMk id="3" creationId="{0B6D50A0-E3BA-DDFF-6E73-BECC85B74981}"/>
          </ac:picMkLst>
        </pc:picChg>
      </pc:sldChg>
      <pc:sldChg chg="addSp delSp modSp mod modTransition delAnim">
        <pc:chgData name="shery tawfeeq" userId="19a96e0e89ed5f52" providerId="LiveId" clId="{3C9F08B2-26DB-48A7-9D67-1DFFBC9AAF24}" dt="2025-01-07T14:22:49.517" v="58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picChg chg="add mod">
          <ac:chgData name="shery tawfeeq" userId="19a96e0e89ed5f52" providerId="LiveId" clId="{3C9F08B2-26DB-48A7-9D67-1DFFBC9AAF24}" dt="2025-01-07T13:47:35.242" v="520"/>
          <ac:picMkLst>
            <pc:docMk/>
            <pc:sldMk cId="0" sldId="480"/>
            <ac:picMk id="6" creationId="{14D6BBD8-C304-419B-18BF-07833403FB5F}"/>
          </ac:picMkLst>
        </pc:picChg>
        <pc:picChg chg="del">
          <ac:chgData name="shery tawfeeq" userId="19a96e0e89ed5f52" providerId="LiveId" clId="{3C9F08B2-26DB-48A7-9D67-1DFFBC9AAF24}" dt="2025-01-07T13:42:54.469" v="519" actId="478"/>
          <ac:picMkLst>
            <pc:docMk/>
            <pc:sldMk cId="0" sldId="480"/>
            <ac:picMk id="9" creationId="{FB4E36B9-A096-116A-9AEA-1BD33D51073D}"/>
          </ac:picMkLst>
        </pc:pic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modSp mod modTransition">
        <pc:chgData name="shery tawfeeq" userId="19a96e0e89ed5f52" providerId="LiveId" clId="{3C9F08B2-26DB-48A7-9D67-1DFFBC9AAF24}" dt="2025-01-07T14:23:42.935" v="591"/>
        <pc:sldMkLst>
          <pc:docMk/>
          <pc:sldMk cId="1584672584" sldId="496"/>
        </pc:sldMkLst>
        <pc:spChg chg="mod">
          <ac:chgData name="shery tawfeeq" userId="19a96e0e89ed5f52" providerId="LiveId" clId="{3C9F08B2-26DB-48A7-9D67-1DFFBC9AAF24}" dt="2025-01-06T22:24:01.155" v="276"/>
          <ac:spMkLst>
            <pc:docMk/>
            <pc:sldMk cId="1584672584" sldId="496"/>
            <ac:spMk id="3" creationId="{00000000-0000-0000-0000-000000000000}"/>
          </ac:spMkLst>
        </pc:spChg>
      </pc:sldChg>
      <pc:sldChg chg="addSp delSp modSp add mod ord modTransition delAnim modAnim">
        <pc:chgData name="shery tawfeeq" userId="19a96e0e89ed5f52" providerId="LiveId" clId="{3C9F08B2-26DB-48A7-9D67-1DFFBC9AAF24}" dt="2025-01-07T14:23:51.026" v="592"/>
        <pc:sldMkLst>
          <pc:docMk/>
          <pc:sldMk cId="665929241" sldId="497"/>
        </pc:sldMkLst>
        <pc:spChg chg="mod">
          <ac:chgData name="shery tawfeeq" userId="19a96e0e89ed5f52" providerId="LiveId" clId="{3C9F08B2-26DB-48A7-9D67-1DFFBC9AAF24}" dt="2025-01-06T20:02:11.886" v="6" actId="255"/>
          <ac:spMkLst>
            <pc:docMk/>
            <pc:sldMk cId="665929241" sldId="497"/>
            <ac:spMk id="24" creationId="{00000000-0000-0000-0000-000000000000}"/>
          </ac:spMkLst>
        </pc:spChg>
        <pc:picChg chg="del">
          <ac:chgData name="shery tawfeeq" userId="19a96e0e89ed5f52" providerId="LiveId" clId="{3C9F08B2-26DB-48A7-9D67-1DFFBC9AAF24}" dt="2025-01-06T20:02:19.607" v="7" actId="478"/>
          <ac:picMkLst>
            <pc:docMk/>
            <pc:sldMk cId="665929241" sldId="497"/>
            <ac:picMk id="2" creationId="{D512CC50-5190-BF0A-3C5D-7F215A50C690}"/>
          </ac:picMkLst>
        </pc:picChg>
        <pc:picChg chg="add mod">
          <ac:chgData name="shery tawfeeq" userId="19a96e0e89ed5f52" providerId="LiveId" clId="{3C9F08B2-26DB-48A7-9D67-1DFFBC9AAF24}" dt="2025-01-06T20:02:32.005" v="8"/>
          <ac:picMkLst>
            <pc:docMk/>
            <pc:sldMk cId="665929241" sldId="497"/>
            <ac:picMk id="3" creationId="{A188A8ED-319D-923D-B6D1-370906E8EA41}"/>
          </ac:picMkLst>
        </pc:picChg>
      </pc:sldChg>
      <pc:sldChg chg="addSp delSp modSp add mod ord modTransition delAnim modAnim">
        <pc:chgData name="shery tawfeeq" userId="19a96e0e89ed5f52" providerId="LiveId" clId="{3C9F08B2-26DB-48A7-9D67-1DFFBC9AAF24}" dt="2025-01-07T14:23:58.844" v="593"/>
        <pc:sldMkLst>
          <pc:docMk/>
          <pc:sldMk cId="1784990302" sldId="498"/>
        </pc:sldMkLst>
        <pc:spChg chg="mod">
          <ac:chgData name="shery tawfeeq" userId="19a96e0e89ed5f52" providerId="LiveId" clId="{3C9F08B2-26DB-48A7-9D67-1DFFBC9AAF24}" dt="2025-01-06T22:24:12.892" v="281"/>
          <ac:spMkLst>
            <pc:docMk/>
            <pc:sldMk cId="1784990302" sldId="498"/>
            <ac:spMk id="3" creationId="{00000000-0000-0000-0000-000000000000}"/>
          </ac:spMkLst>
        </pc:spChg>
        <pc:spChg chg="mod">
          <ac:chgData name="shery tawfeeq" userId="19a96e0e89ed5f52" providerId="LiveId" clId="{3C9F08B2-26DB-48A7-9D67-1DFFBC9AAF24}" dt="2025-01-06T20:04:06.388" v="16" actId="1076"/>
          <ac:spMkLst>
            <pc:docMk/>
            <pc:sldMk cId="1784990302" sldId="498"/>
            <ac:spMk id="48" creationId="{00000000-0000-0000-0000-000000000000}"/>
          </ac:spMkLst>
        </pc:spChg>
        <pc:picChg chg="del">
          <ac:chgData name="shery tawfeeq" userId="19a96e0e89ed5f52" providerId="LiveId" clId="{3C9F08B2-26DB-48A7-9D67-1DFFBC9AAF24}" dt="2025-01-06T20:04:12.264" v="18" actId="478"/>
          <ac:picMkLst>
            <pc:docMk/>
            <pc:sldMk cId="1784990302" sldId="498"/>
            <ac:picMk id="4" creationId="{46205C98-EA54-E1DB-71E0-3C8DB7DA8EEF}"/>
          </ac:picMkLst>
        </pc:picChg>
        <pc:picChg chg="add mod">
          <ac:chgData name="shery tawfeeq" userId="19a96e0e89ed5f52" providerId="LiveId" clId="{3C9F08B2-26DB-48A7-9D67-1DFFBC9AAF24}" dt="2025-01-06T20:04:27.670" v="19"/>
          <ac:picMkLst>
            <pc:docMk/>
            <pc:sldMk cId="1784990302" sldId="498"/>
            <ac:picMk id="6" creationId="{1279EA1B-E825-1888-C349-54DA3F986220}"/>
          </ac:picMkLst>
        </pc:picChg>
        <pc:picChg chg="add mod">
          <ac:chgData name="shery tawfeeq" userId="19a96e0e89ed5f52" providerId="LiveId" clId="{3C9F08B2-26DB-48A7-9D67-1DFFBC9AAF24}" dt="2025-01-06T20:09:00.853" v="24" actId="1440"/>
          <ac:picMkLst>
            <pc:docMk/>
            <pc:sldMk cId="1784990302" sldId="498"/>
            <ac:picMk id="8" creationId="{A782835C-0CF3-B06F-D3C0-1E4AD6A3B353}"/>
          </ac:picMkLst>
        </pc:picChg>
        <pc:picChg chg="del">
          <ac:chgData name="shery tawfeeq" userId="19a96e0e89ed5f52" providerId="LiveId" clId="{3C9F08B2-26DB-48A7-9D67-1DFFBC9AAF24}" dt="2025-01-06T20:04:09.977" v="17" actId="478"/>
          <ac:picMkLst>
            <pc:docMk/>
            <pc:sldMk cId="1784990302" sldId="498"/>
            <ac:picMk id="10" creationId="{047CC629-37B9-0FB3-BC8E-A1E1013D5AE2}"/>
          </ac:picMkLst>
        </pc:picChg>
      </pc:sldChg>
      <pc:sldChg chg="addSp delSp modSp add mod ord modTransition delAnim modAnim">
        <pc:chgData name="shery tawfeeq" userId="19a96e0e89ed5f52" providerId="LiveId" clId="{3C9F08B2-26DB-48A7-9D67-1DFFBC9AAF24}" dt="2025-01-07T14:17:51.852" v="554"/>
        <pc:sldMkLst>
          <pc:docMk/>
          <pc:sldMk cId="526482925" sldId="499"/>
        </pc:sldMkLst>
        <pc:spChg chg="mod">
          <ac:chgData name="shery tawfeeq" userId="19a96e0e89ed5f52" providerId="LiveId" clId="{3C9F08B2-26DB-48A7-9D67-1DFFBC9AAF24}" dt="2025-01-06T20:19:06.045" v="32"/>
          <ac:spMkLst>
            <pc:docMk/>
            <pc:sldMk cId="526482925" sldId="499"/>
            <ac:spMk id="41" creationId="{00000000-0000-0000-0000-000000000000}"/>
          </ac:spMkLst>
        </pc:spChg>
        <pc:picChg chg="add mod">
          <ac:chgData name="shery tawfeeq" userId="19a96e0e89ed5f52" providerId="LiveId" clId="{3C9F08B2-26DB-48A7-9D67-1DFFBC9AAF24}" dt="2025-01-06T20:19:27.578" v="34"/>
          <ac:picMkLst>
            <pc:docMk/>
            <pc:sldMk cId="526482925" sldId="499"/>
            <ac:picMk id="2" creationId="{80CC6D47-9B4A-BD6D-9E1B-21663BED2FAE}"/>
          </ac:picMkLst>
        </pc:picChg>
        <pc:picChg chg="del">
          <ac:chgData name="shery tawfeeq" userId="19a96e0e89ed5f52" providerId="LiveId" clId="{3C9F08B2-26DB-48A7-9D67-1DFFBC9AAF24}" dt="2025-01-06T20:19:08.323" v="33" actId="478"/>
          <ac:picMkLst>
            <pc:docMk/>
            <pc:sldMk cId="526482925" sldId="499"/>
            <ac:picMk id="7" creationId="{2198667E-7315-308B-CEA7-F45EF24B36CE}"/>
          </ac:picMkLst>
        </pc:picChg>
      </pc:sldChg>
      <pc:sldChg chg="addSp delSp modSp add del mod ord modTransition delAnim modAnim">
        <pc:chgData name="shery tawfeeq" userId="19a96e0e89ed5f52" providerId="LiveId" clId="{3C9F08B2-26DB-48A7-9D67-1DFFBC9AAF24}" dt="2025-01-07T14:18:04.663" v="555"/>
        <pc:sldMkLst>
          <pc:docMk/>
          <pc:sldMk cId="624478510" sldId="500"/>
        </pc:sldMkLst>
        <pc:spChg chg="mod">
          <ac:chgData name="shery tawfeeq" userId="19a96e0e89ed5f52" providerId="LiveId" clId="{3C9F08B2-26DB-48A7-9D67-1DFFBC9AAF24}" dt="2025-01-06T22:24:39.839" v="286"/>
          <ac:spMkLst>
            <pc:docMk/>
            <pc:sldMk cId="624478510" sldId="500"/>
            <ac:spMk id="3" creationId="{00000000-0000-0000-0000-000000000000}"/>
          </ac:spMkLst>
        </pc:spChg>
        <pc:spChg chg="mod">
          <ac:chgData name="shery tawfeeq" userId="19a96e0e89ed5f52" providerId="LiveId" clId="{3C9F08B2-26DB-48A7-9D67-1DFFBC9AAF24}" dt="2025-01-06T20:22:21.728" v="56" actId="1076"/>
          <ac:spMkLst>
            <pc:docMk/>
            <pc:sldMk cId="624478510" sldId="500"/>
            <ac:spMk id="48" creationId="{00000000-0000-0000-0000-000000000000}"/>
          </ac:spMkLst>
        </pc:spChg>
        <pc:picChg chg="add mod">
          <ac:chgData name="shery tawfeeq" userId="19a96e0e89ed5f52" providerId="LiveId" clId="{3C9F08B2-26DB-48A7-9D67-1DFFBC9AAF24}" dt="2025-01-06T20:23:59.962" v="66"/>
          <ac:picMkLst>
            <pc:docMk/>
            <pc:sldMk cId="624478510" sldId="500"/>
            <ac:picMk id="4" creationId="{4502608F-78CF-31F8-BF75-D0AFF831A41A}"/>
          </ac:picMkLst>
        </pc:picChg>
        <pc:picChg chg="del">
          <ac:chgData name="shery tawfeeq" userId="19a96e0e89ed5f52" providerId="LiveId" clId="{3C9F08B2-26DB-48A7-9D67-1DFFBC9AAF24}" dt="2025-01-06T20:21:45.182" v="50" actId="478"/>
          <ac:picMkLst>
            <pc:docMk/>
            <pc:sldMk cId="624478510" sldId="500"/>
            <ac:picMk id="8" creationId="{50D69297-572E-BE76-B81A-3E396A391684}"/>
          </ac:picMkLst>
        </pc:picChg>
        <pc:picChg chg="del">
          <ac:chgData name="shery tawfeeq" userId="19a96e0e89ed5f52" providerId="LiveId" clId="{3C9F08B2-26DB-48A7-9D67-1DFFBC9AAF24}" dt="2025-01-06T20:19:56.152" v="38" actId="478"/>
          <ac:picMkLst>
            <pc:docMk/>
            <pc:sldMk cId="624478510" sldId="500"/>
            <ac:picMk id="9" creationId="{81689B7D-728C-93D6-F444-840BA146C27F}"/>
          </ac:picMkLst>
        </pc:picChg>
        <pc:picChg chg="add mod">
          <ac:chgData name="shery tawfeeq" userId="19a96e0e89ed5f52" providerId="LiveId" clId="{3C9F08B2-26DB-48A7-9D67-1DFFBC9AAF24}" dt="2025-01-06T20:23:43.664" v="65" actId="1076"/>
          <ac:picMkLst>
            <pc:docMk/>
            <pc:sldMk cId="624478510" sldId="500"/>
            <ac:picMk id="1026" creationId="{5D9D726F-B4E7-665E-BF17-7CE96AA4278E}"/>
          </ac:picMkLst>
        </pc:picChg>
      </pc:sldChg>
      <pc:sldChg chg="addSp delSp modSp add mod ord modTransition delAnim modAnim">
        <pc:chgData name="shery tawfeeq" userId="19a96e0e89ed5f52" providerId="LiveId" clId="{3C9F08B2-26DB-48A7-9D67-1DFFBC9AAF24}" dt="2025-01-07T14:24:18.433" v="594"/>
        <pc:sldMkLst>
          <pc:docMk/>
          <pc:sldMk cId="2252565313" sldId="501"/>
        </pc:sldMkLst>
        <pc:spChg chg="mod">
          <ac:chgData name="shery tawfeeq" userId="19a96e0e89ed5f52" providerId="LiveId" clId="{3C9F08B2-26DB-48A7-9D67-1DFFBC9AAF24}" dt="2025-01-06T20:37:35.392" v="106" actId="207"/>
          <ac:spMkLst>
            <pc:docMk/>
            <pc:sldMk cId="2252565313" sldId="501"/>
            <ac:spMk id="24" creationId="{00000000-0000-0000-0000-000000000000}"/>
          </ac:spMkLst>
        </pc:spChg>
        <pc:picChg chg="add mod">
          <ac:chgData name="shery tawfeeq" userId="19a96e0e89ed5f52" providerId="LiveId" clId="{3C9F08B2-26DB-48A7-9D67-1DFFBC9AAF24}" dt="2025-01-06T20:26:31.054" v="78"/>
          <ac:picMkLst>
            <pc:docMk/>
            <pc:sldMk cId="2252565313" sldId="501"/>
            <ac:picMk id="2" creationId="{4B8EA01A-EB0E-2EE2-8DBA-1CCA3894B48D}"/>
          </ac:picMkLst>
        </pc:picChg>
        <pc:picChg chg="del">
          <ac:chgData name="shery tawfeeq" userId="19a96e0e89ed5f52" providerId="LiveId" clId="{3C9F08B2-26DB-48A7-9D67-1DFFBC9AAF24}" dt="2025-01-06T20:24:32.484" v="70" actId="478"/>
          <ac:picMkLst>
            <pc:docMk/>
            <pc:sldMk cId="2252565313" sldId="501"/>
            <ac:picMk id="3" creationId="{A188A8ED-319D-923D-B6D1-370906E8EA41}"/>
          </ac:picMkLst>
        </pc:picChg>
      </pc:sldChg>
      <pc:sldChg chg="addSp delSp modSp add mod ord modTransition delAnim modAnim">
        <pc:chgData name="shery tawfeeq" userId="19a96e0e89ed5f52" providerId="LiveId" clId="{3C9F08B2-26DB-48A7-9D67-1DFFBC9AAF24}" dt="2025-01-07T14:24:29.009" v="595"/>
        <pc:sldMkLst>
          <pc:docMk/>
          <pc:sldMk cId="1826110906" sldId="502"/>
        </pc:sldMkLst>
        <pc:spChg chg="mod">
          <ac:chgData name="shery tawfeeq" userId="19a96e0e89ed5f52" providerId="LiveId" clId="{3C9F08B2-26DB-48A7-9D67-1DFFBC9AAF24}" dt="2025-01-06T22:24:49.904" v="291"/>
          <ac:spMkLst>
            <pc:docMk/>
            <pc:sldMk cId="1826110906" sldId="502"/>
            <ac:spMk id="3" creationId="{00000000-0000-0000-0000-000000000000}"/>
          </ac:spMkLst>
        </pc:spChg>
        <pc:spChg chg="mod">
          <ac:chgData name="shery tawfeeq" userId="19a96e0e89ed5f52" providerId="LiveId" clId="{3C9F08B2-26DB-48A7-9D67-1DFFBC9AAF24}" dt="2025-01-06T20:37:55.423" v="108" actId="207"/>
          <ac:spMkLst>
            <pc:docMk/>
            <pc:sldMk cId="1826110906" sldId="502"/>
            <ac:spMk id="48" creationId="{00000000-0000-0000-0000-000000000000}"/>
          </ac:spMkLst>
        </pc:spChg>
        <pc:picChg chg="del">
          <ac:chgData name="shery tawfeeq" userId="19a96e0e89ed5f52" providerId="LiveId" clId="{3C9F08B2-26DB-48A7-9D67-1DFFBC9AAF24}" dt="2025-01-06T20:28:03.764" v="90" actId="478"/>
          <ac:picMkLst>
            <pc:docMk/>
            <pc:sldMk cId="1826110906" sldId="502"/>
            <ac:picMk id="4" creationId="{4502608F-78CF-31F8-BF75-D0AFF831A41A}"/>
          </ac:picMkLst>
        </pc:picChg>
        <pc:picChg chg="add mod">
          <ac:chgData name="shery tawfeeq" userId="19a96e0e89ed5f52" providerId="LiveId" clId="{3C9F08B2-26DB-48A7-9D67-1DFFBC9AAF24}" dt="2025-01-06T20:28:27.138" v="91"/>
          <ac:picMkLst>
            <pc:docMk/>
            <pc:sldMk cId="1826110906" sldId="502"/>
            <ac:picMk id="6" creationId="{481DF0CB-CE7C-9296-C151-479780336E2F}"/>
          </ac:picMkLst>
        </pc:picChg>
        <pc:picChg chg="del">
          <ac:chgData name="shery tawfeeq" userId="19a96e0e89ed5f52" providerId="LiveId" clId="{3C9F08B2-26DB-48A7-9D67-1DFFBC9AAF24}" dt="2025-01-06T20:28:31.831" v="92" actId="478"/>
          <ac:picMkLst>
            <pc:docMk/>
            <pc:sldMk cId="1826110906" sldId="502"/>
            <ac:picMk id="1026" creationId="{5D9D726F-B4E7-665E-BF17-7CE96AA4278E}"/>
          </ac:picMkLst>
        </pc:picChg>
        <pc:picChg chg="add mod">
          <ac:chgData name="shery tawfeeq" userId="19a96e0e89ed5f52" providerId="LiveId" clId="{3C9F08B2-26DB-48A7-9D67-1DFFBC9AAF24}" dt="2025-01-06T20:42:39.390" v="120" actId="1440"/>
          <ac:picMkLst>
            <pc:docMk/>
            <pc:sldMk cId="1826110906" sldId="502"/>
            <ac:picMk id="2050" creationId="{A575906E-A461-1BFF-6F43-81D5E1FDA2D5}"/>
          </ac:picMkLst>
        </pc:picChg>
      </pc:sldChg>
      <pc:sldChg chg="addSp delSp modSp add mod ord modTransition delAnim modAnim">
        <pc:chgData name="shery tawfeeq" userId="19a96e0e89ed5f52" providerId="LiveId" clId="{3C9F08B2-26DB-48A7-9D67-1DFFBC9AAF24}" dt="2025-01-07T14:18:42.472" v="558"/>
        <pc:sldMkLst>
          <pc:docMk/>
          <pc:sldMk cId="3623418779" sldId="503"/>
        </pc:sldMkLst>
        <pc:spChg chg="mod">
          <ac:chgData name="shery tawfeeq" userId="19a96e0e89ed5f52" providerId="LiveId" clId="{3C9F08B2-26DB-48A7-9D67-1DFFBC9AAF24}" dt="2025-01-06T20:38:28.368" v="110" actId="207"/>
          <ac:spMkLst>
            <pc:docMk/>
            <pc:sldMk cId="3623418779" sldId="503"/>
            <ac:spMk id="24" creationId="{00000000-0000-0000-0000-000000000000}"/>
          </ac:spMkLst>
        </pc:spChg>
        <pc:picChg chg="del">
          <ac:chgData name="shery tawfeeq" userId="19a96e0e89ed5f52" providerId="LiveId" clId="{3C9F08B2-26DB-48A7-9D67-1DFFBC9AAF24}" dt="2025-01-06T20:36:11.332" v="103" actId="478"/>
          <ac:picMkLst>
            <pc:docMk/>
            <pc:sldMk cId="3623418779" sldId="503"/>
            <ac:picMk id="2" creationId="{4B8EA01A-EB0E-2EE2-8DBA-1CCA3894B48D}"/>
          </ac:picMkLst>
        </pc:picChg>
        <pc:picChg chg="add mod">
          <ac:chgData name="shery tawfeeq" userId="19a96e0e89ed5f52" providerId="LiveId" clId="{3C9F08B2-26DB-48A7-9D67-1DFFBC9AAF24}" dt="2025-01-06T20:36:27.091" v="104"/>
          <ac:picMkLst>
            <pc:docMk/>
            <pc:sldMk cId="3623418779" sldId="503"/>
            <ac:picMk id="3" creationId="{E686D2B2-0396-5456-F822-91EBED62B5D5}"/>
          </ac:picMkLst>
        </pc:picChg>
      </pc:sldChg>
      <pc:sldChg chg="addSp delSp modSp add mod ord modTransition delAnim modAnim">
        <pc:chgData name="shery tawfeeq" userId="19a96e0e89ed5f52" providerId="LiveId" clId="{3C9F08B2-26DB-48A7-9D67-1DFFBC9AAF24}" dt="2025-01-07T14:18:55.844" v="559"/>
        <pc:sldMkLst>
          <pc:docMk/>
          <pc:sldMk cId="262867761" sldId="504"/>
        </pc:sldMkLst>
        <pc:spChg chg="mod">
          <ac:chgData name="shery tawfeeq" userId="19a96e0e89ed5f52" providerId="LiveId" clId="{3C9F08B2-26DB-48A7-9D67-1DFFBC9AAF24}" dt="2025-01-06T22:06:24.078" v="128"/>
          <ac:spMkLst>
            <pc:docMk/>
            <pc:sldMk cId="262867761" sldId="504"/>
            <ac:spMk id="41" creationId="{00000000-0000-0000-0000-000000000000}"/>
          </ac:spMkLst>
        </pc:spChg>
        <pc:picChg chg="del">
          <ac:chgData name="shery tawfeeq" userId="19a96e0e89ed5f52" providerId="LiveId" clId="{3C9F08B2-26DB-48A7-9D67-1DFFBC9AAF24}" dt="2025-01-06T22:06:39.821" v="129" actId="478"/>
          <ac:picMkLst>
            <pc:docMk/>
            <pc:sldMk cId="262867761" sldId="504"/>
            <ac:picMk id="2" creationId="{80CC6D47-9B4A-BD6D-9E1B-21663BED2FAE}"/>
          </ac:picMkLst>
        </pc:picChg>
        <pc:picChg chg="add mod">
          <ac:chgData name="shery tawfeeq" userId="19a96e0e89ed5f52" providerId="LiveId" clId="{3C9F08B2-26DB-48A7-9D67-1DFFBC9AAF24}" dt="2025-01-06T22:06:40.562" v="130"/>
          <ac:picMkLst>
            <pc:docMk/>
            <pc:sldMk cId="262867761" sldId="504"/>
            <ac:picMk id="7" creationId="{1503530F-2BFE-E8EC-A2C0-D55E2630500F}"/>
          </ac:picMkLst>
        </pc:picChg>
      </pc:sldChg>
      <pc:sldChg chg="addSp delSp modSp add mod ord modTransition delAnim modAnim">
        <pc:chgData name="shery tawfeeq" userId="19a96e0e89ed5f52" providerId="LiveId" clId="{3C9F08B2-26DB-48A7-9D67-1DFFBC9AAF24}" dt="2025-01-07T14:19:18.380" v="560"/>
        <pc:sldMkLst>
          <pc:docMk/>
          <pc:sldMk cId="3225467422" sldId="505"/>
        </pc:sldMkLst>
        <pc:spChg chg="mod">
          <ac:chgData name="shery tawfeeq" userId="19a96e0e89ed5f52" providerId="LiveId" clId="{3C9F08B2-26DB-48A7-9D67-1DFFBC9AAF24}" dt="2025-01-06T22:25:09.821" v="296"/>
          <ac:spMkLst>
            <pc:docMk/>
            <pc:sldMk cId="3225467422" sldId="505"/>
            <ac:spMk id="3" creationId="{00000000-0000-0000-0000-000000000000}"/>
          </ac:spMkLst>
        </pc:spChg>
        <pc:spChg chg="mod">
          <ac:chgData name="shery tawfeeq" userId="19a96e0e89ed5f52" providerId="LiveId" clId="{3C9F08B2-26DB-48A7-9D67-1DFFBC9AAF24}" dt="2025-01-06T22:13:45.953" v="198" actId="1076"/>
          <ac:spMkLst>
            <pc:docMk/>
            <pc:sldMk cId="3225467422" sldId="505"/>
            <ac:spMk id="48" creationId="{00000000-0000-0000-0000-000000000000}"/>
          </ac:spMkLst>
        </pc:spChg>
        <pc:picChg chg="del">
          <ac:chgData name="shery tawfeeq" userId="19a96e0e89ed5f52" providerId="LiveId" clId="{3C9F08B2-26DB-48A7-9D67-1DFFBC9AAF24}" dt="2025-01-06T22:07:23.109" v="136" actId="478"/>
          <ac:picMkLst>
            <pc:docMk/>
            <pc:sldMk cId="3225467422" sldId="505"/>
            <ac:picMk id="4" creationId="{4502608F-78CF-31F8-BF75-D0AFF831A41A}"/>
          </ac:picMkLst>
        </pc:picChg>
        <pc:picChg chg="add mod">
          <ac:chgData name="shery tawfeeq" userId="19a96e0e89ed5f52" providerId="LiveId" clId="{3C9F08B2-26DB-48A7-9D67-1DFFBC9AAF24}" dt="2025-01-06T22:14:28.697" v="202"/>
          <ac:picMkLst>
            <pc:docMk/>
            <pc:sldMk cId="3225467422" sldId="505"/>
            <ac:picMk id="6" creationId="{57E89AB7-2D77-E92F-EF31-9E7D4A0507A1}"/>
          </ac:picMkLst>
        </pc:picChg>
        <pc:picChg chg="del">
          <ac:chgData name="shery tawfeeq" userId="19a96e0e89ed5f52" providerId="LiveId" clId="{3C9F08B2-26DB-48A7-9D67-1DFFBC9AAF24}" dt="2025-01-06T22:08:24.273" v="142" actId="478"/>
          <ac:picMkLst>
            <pc:docMk/>
            <pc:sldMk cId="3225467422" sldId="505"/>
            <ac:picMk id="1026" creationId="{5D9D726F-B4E7-665E-BF17-7CE96AA4278E}"/>
          </ac:picMkLst>
        </pc:picChg>
      </pc:sldChg>
      <pc:sldChg chg="addSp delSp modSp add mod ord modTransition delAnim modAnim">
        <pc:chgData name="shery tawfeeq" userId="19a96e0e89ed5f52" providerId="LiveId" clId="{3C9F08B2-26DB-48A7-9D67-1DFFBC9AAF24}" dt="2025-01-07T14:19:24.468" v="561"/>
        <pc:sldMkLst>
          <pc:docMk/>
          <pc:sldMk cId="1752650320" sldId="506"/>
        </pc:sldMkLst>
        <pc:spChg chg="mod">
          <ac:chgData name="shery tawfeeq" userId="19a96e0e89ed5f52" providerId="LiveId" clId="{3C9F08B2-26DB-48A7-9D67-1DFFBC9AAF24}" dt="2025-01-06T22:21:30.568" v="252" actId="1076"/>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6T22:22:05.641" v="254"/>
          <ac:picMkLst>
            <pc:docMk/>
            <pc:sldMk cId="1752650320" sldId="506"/>
            <ac:picMk id="2" creationId="{F4CF28E1-0D6E-36E8-C641-5EE75862D72A}"/>
          </ac:picMkLst>
        </pc:picChg>
        <pc:picChg chg="del">
          <ac:chgData name="shery tawfeeq" userId="19a96e0e89ed5f52" providerId="LiveId" clId="{3C9F08B2-26DB-48A7-9D67-1DFFBC9AAF24}" dt="2025-01-06T22:15:17.713" v="207" actId="478"/>
          <ac:picMkLst>
            <pc:docMk/>
            <pc:sldMk cId="1752650320" sldId="506"/>
            <ac:picMk id="3" creationId="{E686D2B2-0396-5456-F822-91EBED62B5D5}"/>
          </ac:picMkLst>
        </pc:picChg>
      </pc:sldChg>
      <pc:sldChg chg="addSp delSp modSp add mod ord modTransition delAnim modAnim">
        <pc:chgData name="shery tawfeeq" userId="19a96e0e89ed5f52" providerId="LiveId" clId="{3C9F08B2-26DB-48A7-9D67-1DFFBC9AAF24}" dt="2025-01-07T14:25:00.686" v="596"/>
        <pc:sldMkLst>
          <pc:docMk/>
          <pc:sldMk cId="1641786519" sldId="507"/>
        </pc:sldMkLst>
        <pc:spChg chg="mod">
          <ac:chgData name="shery tawfeeq" userId="19a96e0e89ed5f52" providerId="LiveId" clId="{3C9F08B2-26DB-48A7-9D67-1DFFBC9AAF24}" dt="2025-01-06T22:25:27.313" v="301"/>
          <ac:spMkLst>
            <pc:docMk/>
            <pc:sldMk cId="1641786519" sldId="507"/>
            <ac:spMk id="3" creationId="{00000000-0000-0000-0000-000000000000}"/>
          </ac:spMkLst>
        </pc:spChg>
        <pc:spChg chg="mod">
          <ac:chgData name="shery tawfeeq" userId="19a96e0e89ed5f52" providerId="LiveId" clId="{3C9F08B2-26DB-48A7-9D67-1DFFBC9AAF24}" dt="2025-01-06T22:29:35.002" v="308"/>
          <ac:spMkLst>
            <pc:docMk/>
            <pc:sldMk cId="1641786519" sldId="507"/>
            <ac:spMk id="48" creationId="{00000000-0000-0000-0000-000000000000}"/>
          </ac:spMkLst>
        </pc:spChg>
        <pc:picChg chg="add del mod">
          <ac:chgData name="shery tawfeeq" userId="19a96e0e89ed5f52" providerId="LiveId" clId="{3C9F08B2-26DB-48A7-9D67-1DFFBC9AAF24}" dt="2025-01-07T14:12:55.789" v="543" actId="478"/>
          <ac:picMkLst>
            <pc:docMk/>
            <pc:sldMk cId="1641786519" sldId="507"/>
            <ac:picMk id="4" creationId="{A4D4C48B-4FC3-D024-533C-A5FA76809FF2}"/>
          </ac:picMkLst>
        </pc:picChg>
        <pc:picChg chg="del">
          <ac:chgData name="shery tawfeeq" userId="19a96e0e89ed5f52" providerId="LiveId" clId="{3C9F08B2-26DB-48A7-9D67-1DFFBC9AAF24}" dt="2025-01-06T22:22:28.193" v="261" actId="478"/>
          <ac:picMkLst>
            <pc:docMk/>
            <pc:sldMk cId="1641786519" sldId="507"/>
            <ac:picMk id="6" creationId="{57E89AB7-2D77-E92F-EF31-9E7D4A0507A1}"/>
          </ac:picMkLst>
        </pc:picChg>
        <pc:picChg chg="add mod">
          <ac:chgData name="shery tawfeeq" userId="19a96e0e89ed5f52" providerId="LiveId" clId="{3C9F08B2-26DB-48A7-9D67-1DFFBC9AAF24}" dt="2025-01-07T14:15:08.482" v="544"/>
          <ac:picMkLst>
            <pc:docMk/>
            <pc:sldMk cId="1641786519" sldId="507"/>
            <ac:picMk id="13" creationId="{675795C1-4C30-23AC-87FD-2CA64018F6ED}"/>
          </ac:picMkLst>
        </pc:picChg>
      </pc:sldChg>
      <pc:sldChg chg="addSp delSp modSp add mod ord modTransition delAnim modAnim">
        <pc:chgData name="shery tawfeeq" userId="19a96e0e89ed5f52" providerId="LiveId" clId="{3C9F08B2-26DB-48A7-9D67-1DFFBC9AAF24}" dt="2025-01-07T14:25:06.415" v="597"/>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7T13:51:24.901" v="521" actId="20577"/>
          <ac:spMkLst>
            <pc:docMk/>
            <pc:sldMk cId="4263090570" sldId="508"/>
            <ac:spMk id="24" creationId="{00000000-0000-0000-0000-000000000000}"/>
          </ac:spMkLst>
        </pc:spChg>
        <pc:spChg chg="mod">
          <ac:chgData name="shery tawfeeq" userId="19a96e0e89ed5f52" providerId="LiveId" clId="{3C9F08B2-26DB-48A7-9D67-1DFFBC9AAF24}" dt="2025-01-06T22:37:17.132" v="323" actId="14100"/>
          <ac:spMkLst>
            <pc:docMk/>
            <pc:sldMk cId="4263090570" sldId="508"/>
            <ac:spMk id="25" creationId="{00000000-0000-0000-0000-000000000000}"/>
          </ac:spMkLst>
        </pc:spChg>
        <pc:picChg chg="del">
          <ac:chgData name="shery tawfeeq" userId="19a96e0e89ed5f52" providerId="LiveId" clId="{3C9F08B2-26DB-48A7-9D67-1DFFBC9AAF24}" dt="2025-01-06T22:22:33.379" v="262" actId="478"/>
          <ac:picMkLst>
            <pc:docMk/>
            <pc:sldMk cId="4263090570" sldId="508"/>
            <ac:picMk id="2" creationId="{F4CF28E1-0D6E-36E8-C641-5EE75862D72A}"/>
          </ac:picMkLst>
        </pc:picChg>
        <pc:picChg chg="add del mod">
          <ac:chgData name="shery tawfeeq" userId="19a96e0e89ed5f52" providerId="LiveId" clId="{3C9F08B2-26DB-48A7-9D67-1DFFBC9AAF24}" dt="2025-01-07T13:52:43.088" v="524"/>
          <ac:picMkLst>
            <pc:docMk/>
            <pc:sldMk cId="4263090570" sldId="508"/>
            <ac:picMk id="4" creationId="{4D1BBC78-B87D-6393-7760-1ED57A5B8AE1}"/>
          </ac:picMkLst>
        </pc:picChg>
        <pc:picChg chg="add del mod ord">
          <ac:chgData name="shery tawfeeq" userId="19a96e0e89ed5f52" providerId="LiveId" clId="{3C9F08B2-26DB-48A7-9D67-1DFFBC9AAF24}" dt="2025-01-07T13:53:23.229" v="525"/>
          <ac:picMkLst>
            <pc:docMk/>
            <pc:sldMk cId="4263090570" sldId="508"/>
            <ac:picMk id="8" creationId="{5279F8CC-7B20-602D-55D6-EDEC87529B2C}"/>
          </ac:picMkLst>
        </pc:picChg>
        <pc:picChg chg="add del mod">
          <ac:chgData name="shery tawfeeq" userId="19a96e0e89ed5f52" providerId="LiveId" clId="{3C9F08B2-26DB-48A7-9D67-1DFFBC9AAF24}" dt="2025-01-07T13:53:40.293" v="527"/>
          <ac:picMkLst>
            <pc:docMk/>
            <pc:sldMk cId="4263090570" sldId="508"/>
            <ac:picMk id="9" creationId="{75D7D102-0529-3938-9792-8EE566A11D80}"/>
          </ac:picMkLst>
        </pc:picChg>
        <pc:picChg chg="add del mod ord">
          <ac:chgData name="shery tawfeeq" userId="19a96e0e89ed5f52" providerId="LiveId" clId="{3C9F08B2-26DB-48A7-9D67-1DFFBC9AAF24}" dt="2025-01-07T13:53:52.504" v="528"/>
          <ac:picMkLst>
            <pc:docMk/>
            <pc:sldMk cId="4263090570" sldId="508"/>
            <ac:picMk id="12" creationId="{8C98753E-8A0B-36E3-FC40-633C286A4AE6}"/>
          </ac:picMkLst>
        </pc:picChg>
        <pc:picChg chg="add del mod">
          <ac:chgData name="shery tawfeeq" userId="19a96e0e89ed5f52" providerId="LiveId" clId="{3C9F08B2-26DB-48A7-9D67-1DFFBC9AAF24}" dt="2025-01-07T13:53:55.113" v="530"/>
          <ac:picMkLst>
            <pc:docMk/>
            <pc:sldMk cId="4263090570" sldId="508"/>
            <ac:picMk id="13" creationId="{C67DD734-44F2-D5C7-625B-B08A54CDA4FF}"/>
          </ac:picMkLst>
        </pc:picChg>
        <pc:picChg chg="add del mod ord">
          <ac:chgData name="shery tawfeeq" userId="19a96e0e89ed5f52" providerId="LiveId" clId="{3C9F08B2-26DB-48A7-9D67-1DFFBC9AAF24}" dt="2025-01-07T13:55:33.368" v="531"/>
          <ac:picMkLst>
            <pc:docMk/>
            <pc:sldMk cId="4263090570" sldId="508"/>
            <ac:picMk id="16" creationId="{9A2703C3-193C-DC36-D1D2-84CE707AF8B7}"/>
          </ac:picMkLst>
        </pc:picChg>
        <pc:picChg chg="add del mod">
          <ac:chgData name="shery tawfeeq" userId="19a96e0e89ed5f52" providerId="LiveId" clId="{3C9F08B2-26DB-48A7-9D67-1DFFBC9AAF24}" dt="2025-01-07T13:56:11.271" v="533"/>
          <ac:picMkLst>
            <pc:docMk/>
            <pc:sldMk cId="4263090570" sldId="508"/>
            <ac:picMk id="17" creationId="{2DB65914-0EA9-59EC-CDC1-C56FACB66B2B}"/>
          </ac:picMkLst>
        </pc:picChg>
        <pc:picChg chg="add del mod ord">
          <ac:chgData name="shery tawfeeq" userId="19a96e0e89ed5f52" providerId="LiveId" clId="{3C9F08B2-26DB-48A7-9D67-1DFFBC9AAF24}" dt="2025-01-07T13:57:58.002" v="534"/>
          <ac:picMkLst>
            <pc:docMk/>
            <pc:sldMk cId="4263090570" sldId="508"/>
            <ac:picMk id="26" creationId="{042217F6-A2CE-E14B-D5A4-662AE591FAF7}"/>
          </ac:picMkLst>
        </pc:picChg>
        <pc:picChg chg="add del mod">
          <ac:chgData name="shery tawfeeq" userId="19a96e0e89ed5f52" providerId="LiveId" clId="{3C9F08B2-26DB-48A7-9D67-1DFFBC9AAF24}" dt="2025-01-07T13:58:09.800" v="536"/>
          <ac:picMkLst>
            <pc:docMk/>
            <pc:sldMk cId="4263090570" sldId="508"/>
            <ac:picMk id="27" creationId="{95470709-1A3A-9E3E-0F12-150D375B10BB}"/>
          </ac:picMkLst>
        </pc:picChg>
        <pc:picChg chg="add del mod ord">
          <ac:chgData name="shery tawfeeq" userId="19a96e0e89ed5f52" providerId="LiveId" clId="{3C9F08B2-26DB-48A7-9D67-1DFFBC9AAF24}" dt="2025-01-07T14:00:49.252" v="537"/>
          <ac:picMkLst>
            <pc:docMk/>
            <pc:sldMk cId="4263090570" sldId="508"/>
            <ac:picMk id="31" creationId="{9B254507-20DF-4F5B-F7E2-52D6F6B86AAB}"/>
          </ac:picMkLst>
        </pc:picChg>
        <pc:picChg chg="add mod">
          <ac:chgData name="shery tawfeeq" userId="19a96e0e89ed5f52" providerId="LiveId" clId="{3C9F08B2-26DB-48A7-9D67-1DFFBC9AAF24}" dt="2025-01-07T14:00:49.252" v="537"/>
          <ac:picMkLst>
            <pc:docMk/>
            <pc:sldMk cId="4263090570" sldId="508"/>
            <ac:picMk id="32" creationId="{5B95DC9F-4C68-49AC-FD49-18FBC06CBDBE}"/>
          </ac:picMkLst>
        </pc:picChg>
      </pc:sldChg>
      <pc:sldChg chg="addSp delSp modSp add mod ord modTransition delAnim modAnim">
        <pc:chgData name="shery tawfeeq" userId="19a96e0e89ed5f52" providerId="LiveId" clId="{3C9F08B2-26DB-48A7-9D67-1DFFBC9AAF24}" dt="2025-01-07T14:19:55.630" v="564"/>
        <pc:sldMkLst>
          <pc:docMk/>
          <pc:sldMk cId="3544253025" sldId="509"/>
        </pc:sldMkLst>
        <pc:spChg chg="mod">
          <ac:chgData name="shery tawfeeq" userId="19a96e0e89ed5f52" providerId="LiveId" clId="{3C9F08B2-26DB-48A7-9D67-1DFFBC9AAF24}" dt="2025-01-06T22:44:57.952" v="334" actId="20577"/>
          <ac:spMkLst>
            <pc:docMk/>
            <pc:sldMk cId="3544253025" sldId="509"/>
            <ac:spMk id="48" creationId="{00000000-0000-0000-0000-000000000000}"/>
          </ac:spMkLst>
        </pc:spChg>
        <pc:picChg chg="del">
          <ac:chgData name="shery tawfeeq" userId="19a96e0e89ed5f52" providerId="LiveId" clId="{3C9F08B2-26DB-48A7-9D67-1DFFBC9AAF24}" dt="2025-01-06T22:45:00.529" v="335" actId="478"/>
          <ac:picMkLst>
            <pc:docMk/>
            <pc:sldMk cId="3544253025" sldId="509"/>
            <ac:picMk id="4" creationId="{A4D4C48B-4FC3-D024-533C-A5FA76809FF2}"/>
          </ac:picMkLst>
        </pc:picChg>
        <pc:picChg chg="add del mod">
          <ac:chgData name="shery tawfeeq" userId="19a96e0e89ed5f52" providerId="LiveId" clId="{3C9F08B2-26DB-48A7-9D67-1DFFBC9AAF24}" dt="2025-01-07T14:07:42.394" v="540"/>
          <ac:picMkLst>
            <pc:docMk/>
            <pc:sldMk cId="3544253025" sldId="509"/>
            <ac:picMk id="12" creationId="{1A8FCA8B-03AC-07B8-F49A-D16C7DD44A14}"/>
          </ac:picMkLst>
        </pc:picChg>
        <pc:picChg chg="add del mod ord">
          <ac:chgData name="shery tawfeeq" userId="19a96e0e89ed5f52" providerId="LiveId" clId="{3C9F08B2-26DB-48A7-9D67-1DFFBC9AAF24}" dt="2025-01-07T14:09:12.240" v="541"/>
          <ac:picMkLst>
            <pc:docMk/>
            <pc:sldMk cId="3544253025" sldId="509"/>
            <ac:picMk id="17" creationId="{A7A478F8-79C2-AB2A-C7A3-33988B1FE35A}"/>
          </ac:picMkLst>
        </pc:picChg>
        <pc:picChg chg="add mod">
          <ac:chgData name="shery tawfeeq" userId="19a96e0e89ed5f52" providerId="LiveId" clId="{3C9F08B2-26DB-48A7-9D67-1DFFBC9AAF24}" dt="2025-01-07T14:09:12.240" v="541"/>
          <ac:picMkLst>
            <pc:docMk/>
            <pc:sldMk cId="3544253025" sldId="509"/>
            <ac:picMk id="18" creationId="{70919853-D809-7508-7B68-D4CE806ACC48}"/>
          </ac:picMkLst>
        </pc:picChg>
      </pc:sldChg>
      <pc:sldChg chg="addSp delSp modSp add mod ord modTransition delAnim modAnim">
        <pc:chgData name="shery tawfeeq" userId="19a96e0e89ed5f52" providerId="LiveId" clId="{3C9F08B2-26DB-48A7-9D67-1DFFBC9AAF24}" dt="2025-01-07T14:20:28.874" v="567"/>
        <pc:sldMkLst>
          <pc:docMk/>
          <pc:sldMk cId="2413712043" sldId="510"/>
        </pc:sldMkLst>
        <pc:spChg chg="add mod">
          <ac:chgData name="shery tawfeeq" userId="19a96e0e89ed5f52" providerId="LiveId" clId="{3C9F08B2-26DB-48A7-9D67-1DFFBC9AAF24}" dt="2025-01-06T23:04:08.569" v="410" actId="1076"/>
          <ac:spMkLst>
            <pc:docMk/>
            <pc:sldMk cId="2413712043" sldId="510"/>
            <ac:spMk id="10" creationId="{A7E45E5D-67A3-3F3B-A8EC-53103568B6A6}"/>
          </ac:spMkLst>
        </pc:spChg>
        <pc:spChg chg="mod">
          <ac:chgData name="shery tawfeeq" userId="19a96e0e89ed5f52" providerId="LiveId" clId="{3C9F08B2-26DB-48A7-9D67-1DFFBC9AAF24}" dt="2025-01-06T22:59:15.886" v="398" actId="20577"/>
          <ac:spMkLst>
            <pc:docMk/>
            <pc:sldMk cId="2413712043" sldId="510"/>
            <ac:spMk id="41" creationId="{D7248668-3ABB-64C8-5474-65D6511BB51C}"/>
          </ac:spMkLst>
        </pc:spChg>
        <pc:picChg chg="add del mod">
          <ac:chgData name="shery tawfeeq" userId="19a96e0e89ed5f52" providerId="LiveId" clId="{3C9F08B2-26DB-48A7-9D67-1DFFBC9AAF24}" dt="2025-01-06T23:04:12.281" v="411" actId="478"/>
          <ac:picMkLst>
            <pc:docMk/>
            <pc:sldMk cId="2413712043" sldId="510"/>
            <ac:picMk id="2" creationId="{6F1201BE-CC2C-CE81-732B-8329D9EA0A0C}"/>
          </ac:picMkLst>
        </pc:picChg>
        <pc:picChg chg="del">
          <ac:chgData name="shery tawfeeq" userId="19a96e0e89ed5f52" providerId="LiveId" clId="{3C9F08B2-26DB-48A7-9D67-1DFFBC9AAF24}" dt="2025-01-06T22:59:18.738" v="399" actId="478"/>
          <ac:picMkLst>
            <pc:docMk/>
            <pc:sldMk cId="2413712043" sldId="510"/>
            <ac:picMk id="7" creationId="{56C1DEE3-D949-9012-796D-73F3F1776E31}"/>
          </ac:picMkLst>
        </pc:picChg>
        <pc:picChg chg="add mod">
          <ac:chgData name="shery tawfeeq" userId="19a96e0e89ed5f52" providerId="LiveId" clId="{3C9F08B2-26DB-48A7-9D67-1DFFBC9AAF24}" dt="2025-01-06T22:59:54.133" v="401"/>
          <ac:picMkLst>
            <pc:docMk/>
            <pc:sldMk cId="2413712043" sldId="510"/>
            <ac:picMk id="8" creationId="{17BD9A37-1E91-96C6-38B7-067CB7160AFE}"/>
          </ac:picMkLst>
        </pc:picChg>
        <pc:picChg chg="add mod">
          <ac:chgData name="shery tawfeeq" userId="19a96e0e89ed5f52" providerId="LiveId" clId="{3C9F08B2-26DB-48A7-9D67-1DFFBC9AAF24}" dt="2025-01-06T23:04:24.963" v="412"/>
          <ac:picMkLst>
            <pc:docMk/>
            <pc:sldMk cId="2413712043" sldId="510"/>
            <ac:picMk id="12" creationId="{745F81A9-E79B-45BA-9871-18C3826187E6}"/>
          </ac:picMkLst>
        </pc:picChg>
      </pc:sldChg>
      <pc:sldChg chg="addSp delSp modSp add mod ord modTransition delAnim modAnim">
        <pc:chgData name="shery tawfeeq" userId="19a96e0e89ed5f52" providerId="LiveId" clId="{3C9F08B2-26DB-48A7-9D67-1DFFBC9AAF24}" dt="2025-01-07T14:20:48.615" v="568"/>
        <pc:sldMkLst>
          <pc:docMk/>
          <pc:sldMk cId="1961407119" sldId="511"/>
        </pc:sldMkLst>
        <pc:spChg chg="del">
          <ac:chgData name="shery tawfeeq" userId="19a96e0e89ed5f52" providerId="LiveId" clId="{3C9F08B2-26DB-48A7-9D67-1DFFBC9AAF24}" dt="2025-01-06T23:06:20.609" v="426" actId="478"/>
          <ac:spMkLst>
            <pc:docMk/>
            <pc:sldMk cId="1961407119" sldId="511"/>
            <ac:spMk id="3" creationId="{E1EB55E5-18A7-DAC4-6FBA-D145592D7365}"/>
          </ac:spMkLst>
        </pc:spChg>
        <pc:spChg chg="mod">
          <ac:chgData name="shery tawfeeq" userId="19a96e0e89ed5f52" providerId="LiveId" clId="{3C9F08B2-26DB-48A7-9D67-1DFFBC9AAF24}" dt="2025-01-06T23:08:51.500" v="440" actId="207"/>
          <ac:spMkLst>
            <pc:docMk/>
            <pc:sldMk cId="1961407119" sldId="511"/>
            <ac:spMk id="48" creationId="{941FB2AF-2009-E96D-A05E-1DF974D7FF41}"/>
          </ac:spMkLst>
        </pc:spChg>
        <pc:picChg chg="add del mod">
          <ac:chgData name="shery tawfeeq" userId="19a96e0e89ed5f52" providerId="LiveId" clId="{3C9F08B2-26DB-48A7-9D67-1DFFBC9AAF24}" dt="2025-01-06T23:11:14.321" v="445" actId="478"/>
          <ac:picMkLst>
            <pc:docMk/>
            <pc:sldMk cId="1961407119" sldId="511"/>
            <ac:picMk id="4" creationId="{8D77B293-0446-E355-35F7-B700D8968FAE}"/>
          </ac:picMkLst>
        </pc:picChg>
        <pc:picChg chg="del">
          <ac:chgData name="shery tawfeeq" userId="19a96e0e89ed5f52" providerId="LiveId" clId="{3C9F08B2-26DB-48A7-9D67-1DFFBC9AAF24}" dt="2025-01-06T23:05:50.925" v="424" actId="478"/>
          <ac:picMkLst>
            <pc:docMk/>
            <pc:sldMk cId="1961407119" sldId="511"/>
            <ac:picMk id="6" creationId="{D44EF157-9856-577D-03E6-7BCE674F4522}"/>
          </ac:picMkLst>
        </pc:picChg>
        <pc:picChg chg="add mod">
          <ac:chgData name="shery tawfeeq" userId="19a96e0e89ed5f52" providerId="LiveId" clId="{3C9F08B2-26DB-48A7-9D67-1DFFBC9AAF24}" dt="2025-01-06T23:11:15.333" v="446"/>
          <ac:picMkLst>
            <pc:docMk/>
            <pc:sldMk cId="1961407119" sldId="511"/>
            <ac:picMk id="8" creationId="{6B1E7B1A-8D51-73E3-5D8E-0B5D976648E0}"/>
          </ac:picMkLst>
        </pc:picChg>
      </pc:sldChg>
      <pc:sldChg chg="addSp modSp add mod modTransition modAnim">
        <pc:chgData name="shery tawfeeq" userId="19a96e0e89ed5f52" providerId="LiveId" clId="{3C9F08B2-26DB-48A7-9D67-1DFFBC9AAF24}" dt="2025-01-07T14:25:47.479" v="599"/>
        <pc:sldMkLst>
          <pc:docMk/>
          <pc:sldMk cId="874361575" sldId="512"/>
        </pc:sldMkLst>
        <pc:spChg chg="mod">
          <ac:chgData name="shery tawfeeq" userId="19a96e0e89ed5f52" providerId="LiveId" clId="{3C9F08B2-26DB-48A7-9D67-1DFFBC9AAF24}" dt="2025-01-06T23:10:01.352" v="442" actId="207"/>
          <ac:spMkLst>
            <pc:docMk/>
            <pc:sldMk cId="874361575" sldId="512"/>
            <ac:spMk id="24" creationId="{0D851FC4-D3C2-5C5D-BFB8-C1A5B8AECC4B}"/>
          </ac:spMkLst>
        </pc:spChg>
        <pc:picChg chg="add mod">
          <ac:chgData name="shery tawfeeq" userId="19a96e0e89ed5f52" providerId="LiveId" clId="{3C9F08B2-26DB-48A7-9D67-1DFFBC9AAF24}" dt="2025-01-06T23:10:40.272" v="444"/>
          <ac:picMkLst>
            <pc:docMk/>
            <pc:sldMk cId="874361575" sldId="512"/>
            <ac:picMk id="2" creationId="{4251037B-2BA8-A681-00C3-6817CDDE983F}"/>
          </ac:picMkLst>
        </pc:picChg>
      </pc:sldChg>
      <pc:sldChg chg="addSp delSp modSp add mod modTransition delAnim modAnim">
        <pc:chgData name="shery tawfeeq" userId="19a96e0e89ed5f52" providerId="LiveId" clId="{3C9F08B2-26DB-48A7-9D67-1DFFBC9AAF24}" dt="2025-01-07T14:21:11.017" v="572"/>
        <pc:sldMkLst>
          <pc:docMk/>
          <pc:sldMk cId="3979150165" sldId="513"/>
        </pc:sldMkLst>
        <pc:spChg chg="mod">
          <ac:chgData name="shery tawfeeq" userId="19a96e0e89ed5f52" providerId="LiveId" clId="{3C9F08B2-26DB-48A7-9D67-1DFFBC9AAF24}" dt="2025-01-06T23:12:50.600" v="456" actId="207"/>
          <ac:spMkLst>
            <pc:docMk/>
            <pc:sldMk cId="3979150165" sldId="513"/>
            <ac:spMk id="48" creationId="{12FED14E-6769-1F5A-BB41-4F8A4FFBE1DD}"/>
          </ac:spMkLst>
        </pc:spChg>
        <pc:picChg chg="add mod">
          <ac:chgData name="shery tawfeeq" userId="19a96e0e89ed5f52" providerId="LiveId" clId="{3C9F08B2-26DB-48A7-9D67-1DFFBC9AAF24}" dt="2025-01-06T23:11:49.479" v="448"/>
          <ac:picMkLst>
            <pc:docMk/>
            <pc:sldMk cId="3979150165" sldId="513"/>
            <ac:picMk id="3" creationId="{84F7CFDE-5921-5998-EB39-BD709BF95E73}"/>
          </ac:picMkLst>
        </pc:picChg>
        <pc:picChg chg="del">
          <ac:chgData name="shery tawfeeq" userId="19a96e0e89ed5f52" providerId="LiveId" clId="{3C9F08B2-26DB-48A7-9D67-1DFFBC9AAF24}" dt="2025-01-06T23:11:48.456" v="447" actId="478"/>
          <ac:picMkLst>
            <pc:docMk/>
            <pc:sldMk cId="3979150165" sldId="513"/>
            <ac:picMk id="4" creationId="{3CE14B00-8155-B57B-642B-651FCBEBA814}"/>
          </ac:picMkLst>
        </pc:picChg>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picChg chg="del">
          <ac:chgData name="shery tawfeeq" userId="19a96e0e89ed5f52" providerId="LiveId" clId="{6AB89B94-C90C-463A-957A-30968F8FABD9}" dt="2025-01-07T18:58:53.222" v="4" actId="478"/>
          <ac:picMkLst>
            <pc:docMk/>
            <pc:sldMk cId="0" sldId="256"/>
            <ac:picMk id="2" creationId="{D512CC50-5190-BF0A-3C5D-7F215A50C690}"/>
          </ac:picMkLst>
        </pc:picChg>
      </pc:sldChg>
      <pc:sldChg chg="delSp mod modTransition delAnim">
        <pc:chgData name="shery tawfeeq" userId="19a96e0e89ed5f52" providerId="LiveId" clId="{6AB89B94-C90C-463A-957A-30968F8FABD9}" dt="2025-01-07T18:58:36.672" v="2" actId="478"/>
        <pc:sldMkLst>
          <pc:docMk/>
          <pc:sldMk cId="0" sldId="271"/>
        </pc:sldMkLst>
        <pc:picChg chg="del">
          <ac:chgData name="shery tawfeeq" userId="19a96e0e89ed5f52" providerId="LiveId" clId="{6AB89B94-C90C-463A-957A-30968F8FABD9}" dt="2025-01-07T18:58:36.672" v="2" actId="478"/>
          <ac:picMkLst>
            <pc:docMk/>
            <pc:sldMk cId="0" sldId="271"/>
            <ac:picMk id="7" creationId="{2198667E-7315-308B-CEA7-F45EF24B36CE}"/>
          </ac:picMkLst>
        </pc:picChg>
      </pc:sldChg>
      <pc:sldChg chg="delSp mod modTransition delAnim">
        <pc:chgData name="shery tawfeeq" userId="19a96e0e89ed5f52" providerId="LiveId" clId="{6AB89B94-C90C-463A-957A-30968F8FABD9}" dt="2025-01-07T18:58:42.546" v="3" actId="478"/>
        <pc:sldMkLst>
          <pc:docMk/>
          <pc:sldMk cId="0" sldId="276"/>
        </pc:sldMkLst>
        <pc:picChg chg="del">
          <ac:chgData name="shery tawfeeq" userId="19a96e0e89ed5f52" providerId="LiveId" clId="{6AB89B94-C90C-463A-957A-30968F8FABD9}" dt="2025-01-07T18:58:42.546" v="3" actId="478"/>
          <ac:picMkLst>
            <pc:docMk/>
            <pc:sldMk cId="0" sldId="276"/>
            <ac:picMk id="9" creationId="{81689B7D-728C-93D6-F444-840BA146C27F}"/>
          </ac:picMkLst>
        </pc:picChg>
      </pc:sldChg>
      <pc:sldChg chg="delSp mod modTransition delAnim">
        <pc:chgData name="shery tawfeeq" userId="19a96e0e89ed5f52" providerId="LiveId" clId="{6AB89B94-C90C-463A-957A-30968F8FABD9}" dt="2025-01-07T19:00:44.667" v="21" actId="478"/>
        <pc:sldMkLst>
          <pc:docMk/>
          <pc:sldMk cId="0" sldId="303"/>
        </pc:sldMkLst>
        <pc:picChg chg="del">
          <ac:chgData name="shery tawfeeq" userId="19a96e0e89ed5f52" providerId="LiveId" clId="{6AB89B94-C90C-463A-957A-30968F8FABD9}" dt="2025-01-07T19:00:44.667" v="21" actId="478"/>
          <ac:picMkLst>
            <pc:docMk/>
            <pc:sldMk cId="0" sldId="303"/>
            <ac:picMk id="8" creationId="{29B7A51C-E48C-EF12-E21F-C08B808BE8F4}"/>
          </ac:picMkLst>
        </pc:picChg>
      </pc:sldChg>
      <pc:sldChg chg="delSp modTransition modAnim">
        <pc:chgData name="shery tawfeeq" userId="19a96e0e89ed5f52" providerId="LiveId" clId="{6AB89B94-C90C-463A-957A-30968F8FABD9}" dt="2025-01-07T18:58:12.713" v="0"/>
        <pc:sldMkLst>
          <pc:docMk/>
          <pc:sldMk cId="0" sldId="306"/>
        </pc:sldMkLst>
        <pc:picChg chg="del">
          <ac:chgData name="shery tawfeeq" userId="19a96e0e89ed5f52" providerId="LiveId" clId="{6AB89B94-C90C-463A-957A-30968F8FABD9}" dt="2025-01-07T18:58:12.713" v="0"/>
          <ac:picMkLst>
            <pc:docMk/>
            <pc:sldMk cId="0" sldId="306"/>
            <ac:picMk id="13" creationId="{4C01EB90-A738-317F-90FB-34B6B6FDEFB4}"/>
          </ac:picMkLst>
        </pc:picChg>
      </pc:sldChg>
      <pc:sldChg chg="delSp mod modTransition delAnim">
        <pc:chgData name="shery tawfeeq" userId="19a96e0e89ed5f52" providerId="LiveId" clId="{6AB89B94-C90C-463A-957A-30968F8FABD9}" dt="2025-01-07T18:58:24.090" v="1" actId="478"/>
        <pc:sldMkLst>
          <pc:docMk/>
          <pc:sldMk cId="0" sldId="313"/>
        </pc:sldMkLst>
        <pc:picChg chg="del">
          <ac:chgData name="shery tawfeeq" userId="19a96e0e89ed5f52" providerId="LiveId" clId="{6AB89B94-C90C-463A-957A-30968F8FABD9}" dt="2025-01-07T18:58:24.090" v="1" actId="478"/>
          <ac:picMkLst>
            <pc:docMk/>
            <pc:sldMk cId="0" sldId="313"/>
            <ac:picMk id="9" creationId="{61588F25-E131-4210-A136-EFA3C784C640}"/>
          </ac:picMkLst>
        </pc:picChg>
      </pc:sldChg>
      <pc:sldChg chg="delSp mod modTransition delAnim">
        <pc:chgData name="shery tawfeeq" userId="19a96e0e89ed5f52" providerId="LiveId" clId="{6AB89B94-C90C-463A-957A-30968F8FABD9}" dt="2025-01-07T19:00:34.232" v="20" actId="478"/>
        <pc:sldMkLst>
          <pc:docMk/>
          <pc:sldMk cId="0" sldId="349"/>
        </pc:sldMkLst>
        <pc:picChg chg="del">
          <ac:chgData name="shery tawfeeq" userId="19a96e0e89ed5f52" providerId="LiveId" clId="{6AB89B94-C90C-463A-957A-30968F8FABD9}" dt="2025-01-07T19:00:34.232" v="20" actId="478"/>
          <ac:picMkLst>
            <pc:docMk/>
            <pc:sldMk cId="0" sldId="349"/>
            <ac:picMk id="3" creationId="{0B6D50A0-E3BA-DDFF-6E73-BECC85B74981}"/>
          </ac:picMkLst>
        </pc:picChg>
      </pc:sldChg>
      <pc:sldChg chg="delSp modTransition modAnim">
        <pc:chgData name="shery tawfeeq" userId="19a96e0e89ed5f52" providerId="LiveId" clId="{6AB89B94-C90C-463A-957A-30968F8FABD9}" dt="2025-01-07T18:58:12.713" v="0"/>
        <pc:sldMkLst>
          <pc:docMk/>
          <pc:sldMk cId="0" sldId="480"/>
        </pc:sldMkLst>
        <pc:picChg chg="del">
          <ac:chgData name="shery tawfeeq" userId="19a96e0e89ed5f52" providerId="LiveId" clId="{6AB89B94-C90C-463A-957A-30968F8FABD9}" dt="2025-01-07T18:58:12.713" v="0"/>
          <ac:picMkLst>
            <pc:docMk/>
            <pc:sldMk cId="0" sldId="480"/>
            <ac:picMk id="6" creationId="{14D6BBD8-C304-419B-18BF-07833403FB5F}"/>
          </ac:picMkLst>
        </pc:picChg>
      </pc:sldChg>
      <pc:sldChg chg="delSp mod modTransition delAnim">
        <pc:chgData name="shery tawfeeq" userId="19a96e0e89ed5f52" providerId="LiveId" clId="{6AB89B94-C90C-463A-957A-30968F8FABD9}" dt="2025-01-07T18:58:57.181" v="5" actId="478"/>
        <pc:sldMkLst>
          <pc:docMk/>
          <pc:sldMk cId="1584672584" sldId="496"/>
        </pc:sldMkLst>
        <pc:picChg chg="del">
          <ac:chgData name="shery tawfeeq" userId="19a96e0e89ed5f52" providerId="LiveId" clId="{6AB89B94-C90C-463A-957A-30968F8FABD9}" dt="2025-01-07T18:58:57.181" v="5" actId="478"/>
          <ac:picMkLst>
            <pc:docMk/>
            <pc:sldMk cId="1584672584" sldId="496"/>
            <ac:picMk id="4" creationId="{46205C98-EA54-E1DB-71E0-3C8DB7DA8EEF}"/>
          </ac:picMkLst>
        </pc:picChg>
      </pc:sldChg>
      <pc:sldChg chg="delSp mod modTransition delAnim">
        <pc:chgData name="shery tawfeeq" userId="19a96e0e89ed5f52" providerId="LiveId" clId="{6AB89B94-C90C-463A-957A-30968F8FABD9}" dt="2025-01-07T18:59:03.233" v="6" actId="478"/>
        <pc:sldMkLst>
          <pc:docMk/>
          <pc:sldMk cId="665929241" sldId="497"/>
        </pc:sldMkLst>
        <pc:picChg chg="del">
          <ac:chgData name="shery tawfeeq" userId="19a96e0e89ed5f52" providerId="LiveId" clId="{6AB89B94-C90C-463A-957A-30968F8FABD9}" dt="2025-01-07T18:59:03.233" v="6" actId="478"/>
          <ac:picMkLst>
            <pc:docMk/>
            <pc:sldMk cId="665929241" sldId="497"/>
            <ac:picMk id="3" creationId="{A188A8ED-319D-923D-B6D1-370906E8EA41}"/>
          </ac:picMkLst>
        </pc:picChg>
      </pc:sldChg>
      <pc:sldChg chg="delSp mod modTransition delAnim">
        <pc:chgData name="shery tawfeeq" userId="19a96e0e89ed5f52" providerId="LiveId" clId="{6AB89B94-C90C-463A-957A-30968F8FABD9}" dt="2025-01-07T18:59:11.467" v="7" actId="478"/>
        <pc:sldMkLst>
          <pc:docMk/>
          <pc:sldMk cId="1784990302" sldId="498"/>
        </pc:sldMkLst>
        <pc:picChg chg="del">
          <ac:chgData name="shery tawfeeq" userId="19a96e0e89ed5f52" providerId="LiveId" clId="{6AB89B94-C90C-463A-957A-30968F8FABD9}" dt="2025-01-07T18:59:11.467" v="7" actId="478"/>
          <ac:picMkLst>
            <pc:docMk/>
            <pc:sldMk cId="1784990302" sldId="498"/>
            <ac:picMk id="6" creationId="{1279EA1B-E825-1888-C349-54DA3F986220}"/>
          </ac:picMkLst>
        </pc:picChg>
      </pc:sldChg>
      <pc:sldChg chg="delSp mod modTransition delAnim">
        <pc:chgData name="shery tawfeeq" userId="19a96e0e89ed5f52" providerId="LiveId" clId="{6AB89B94-C90C-463A-957A-30968F8FABD9}" dt="2025-01-07T18:59:18.115" v="8" actId="478"/>
        <pc:sldMkLst>
          <pc:docMk/>
          <pc:sldMk cId="526482925" sldId="499"/>
        </pc:sldMkLst>
        <pc:picChg chg="del">
          <ac:chgData name="shery tawfeeq" userId="19a96e0e89ed5f52" providerId="LiveId" clId="{6AB89B94-C90C-463A-957A-30968F8FABD9}" dt="2025-01-07T18:59:18.115" v="8" actId="478"/>
          <ac:picMkLst>
            <pc:docMk/>
            <pc:sldMk cId="526482925" sldId="499"/>
            <ac:picMk id="2" creationId="{80CC6D47-9B4A-BD6D-9E1B-21663BED2FAE}"/>
          </ac:picMkLst>
        </pc:picChg>
      </pc:sldChg>
      <pc:sldChg chg="delSp mod modTransition delAnim">
        <pc:chgData name="shery tawfeeq" userId="19a96e0e89ed5f52" providerId="LiveId" clId="{6AB89B94-C90C-463A-957A-30968F8FABD9}" dt="2025-01-07T18:59:22.090" v="9" actId="478"/>
        <pc:sldMkLst>
          <pc:docMk/>
          <pc:sldMk cId="624478510" sldId="500"/>
        </pc:sldMkLst>
        <pc:picChg chg="del">
          <ac:chgData name="shery tawfeeq" userId="19a96e0e89ed5f52" providerId="LiveId" clId="{6AB89B94-C90C-463A-957A-30968F8FABD9}" dt="2025-01-07T18:59:22.090" v="9" actId="478"/>
          <ac:picMkLst>
            <pc:docMk/>
            <pc:sldMk cId="624478510" sldId="500"/>
            <ac:picMk id="4" creationId="{4502608F-78CF-31F8-BF75-D0AFF831A41A}"/>
          </ac:picMkLst>
        </pc:picChg>
      </pc:sldChg>
      <pc:sldChg chg="delSp mod modTransition delAnim">
        <pc:chgData name="shery tawfeeq" userId="19a96e0e89ed5f52" providerId="LiveId" clId="{6AB89B94-C90C-463A-957A-30968F8FABD9}" dt="2025-01-07T18:59:33.365" v="10" actId="478"/>
        <pc:sldMkLst>
          <pc:docMk/>
          <pc:sldMk cId="2252565313" sldId="501"/>
        </pc:sldMkLst>
        <pc:picChg chg="del">
          <ac:chgData name="shery tawfeeq" userId="19a96e0e89ed5f52" providerId="LiveId" clId="{6AB89B94-C90C-463A-957A-30968F8FABD9}" dt="2025-01-07T18:59:33.365" v="10" actId="478"/>
          <ac:picMkLst>
            <pc:docMk/>
            <pc:sldMk cId="2252565313" sldId="501"/>
            <ac:picMk id="2" creationId="{4B8EA01A-EB0E-2EE2-8DBA-1CCA3894B48D}"/>
          </ac:picMkLst>
        </pc:picChg>
      </pc:sldChg>
      <pc:sldChg chg="delSp mod modTransition delAnim">
        <pc:chgData name="shery tawfeeq" userId="19a96e0e89ed5f52" providerId="LiveId" clId="{6AB89B94-C90C-463A-957A-30968F8FABD9}" dt="2025-01-07T18:59:38.286" v="11" actId="478"/>
        <pc:sldMkLst>
          <pc:docMk/>
          <pc:sldMk cId="1826110906" sldId="502"/>
        </pc:sldMkLst>
        <pc:picChg chg="del">
          <ac:chgData name="shery tawfeeq" userId="19a96e0e89ed5f52" providerId="LiveId" clId="{6AB89B94-C90C-463A-957A-30968F8FABD9}" dt="2025-01-07T18:59:38.286" v="11" actId="478"/>
          <ac:picMkLst>
            <pc:docMk/>
            <pc:sldMk cId="1826110906" sldId="502"/>
            <ac:picMk id="6" creationId="{481DF0CB-CE7C-9296-C151-479780336E2F}"/>
          </ac:picMkLst>
        </pc:picChg>
      </pc:sldChg>
      <pc:sldChg chg="delSp mod modTransition delAnim">
        <pc:chgData name="shery tawfeeq" userId="19a96e0e89ed5f52" providerId="LiveId" clId="{6AB89B94-C90C-463A-957A-30968F8FABD9}" dt="2025-01-07T18:59:43.152" v="12" actId="478"/>
        <pc:sldMkLst>
          <pc:docMk/>
          <pc:sldMk cId="3623418779" sldId="503"/>
        </pc:sldMkLst>
        <pc:picChg chg="del">
          <ac:chgData name="shery tawfeeq" userId="19a96e0e89ed5f52" providerId="LiveId" clId="{6AB89B94-C90C-463A-957A-30968F8FABD9}" dt="2025-01-07T18:59:43.152" v="12" actId="478"/>
          <ac:picMkLst>
            <pc:docMk/>
            <pc:sldMk cId="3623418779" sldId="503"/>
            <ac:picMk id="3" creationId="{E686D2B2-0396-5456-F822-91EBED62B5D5}"/>
          </ac:picMkLst>
        </pc:picChg>
      </pc:sldChg>
      <pc:sldChg chg="delSp mod modTransition delAnim">
        <pc:chgData name="shery tawfeeq" userId="19a96e0e89ed5f52" providerId="LiveId" clId="{6AB89B94-C90C-463A-957A-30968F8FABD9}" dt="2025-01-07T18:59:48.610" v="13" actId="478"/>
        <pc:sldMkLst>
          <pc:docMk/>
          <pc:sldMk cId="262867761" sldId="504"/>
        </pc:sldMkLst>
        <pc:picChg chg="del">
          <ac:chgData name="shery tawfeeq" userId="19a96e0e89ed5f52" providerId="LiveId" clId="{6AB89B94-C90C-463A-957A-30968F8FABD9}" dt="2025-01-07T18:59:48.610" v="13" actId="478"/>
          <ac:picMkLst>
            <pc:docMk/>
            <pc:sldMk cId="262867761" sldId="504"/>
            <ac:picMk id="7" creationId="{1503530F-2BFE-E8EC-A2C0-D55E2630500F}"/>
          </ac:picMkLst>
        </pc:picChg>
      </pc:sldChg>
      <pc:sldChg chg="delSp mod modTransition delAnim">
        <pc:chgData name="shery tawfeeq" userId="19a96e0e89ed5f52" providerId="LiveId" clId="{6AB89B94-C90C-463A-957A-30968F8FABD9}" dt="2025-01-07T18:59:53.754" v="14" actId="478"/>
        <pc:sldMkLst>
          <pc:docMk/>
          <pc:sldMk cId="3225467422" sldId="505"/>
        </pc:sldMkLst>
        <pc:picChg chg="del">
          <ac:chgData name="shery tawfeeq" userId="19a96e0e89ed5f52" providerId="LiveId" clId="{6AB89B94-C90C-463A-957A-30968F8FABD9}" dt="2025-01-07T18:59:53.754" v="14" actId="478"/>
          <ac:picMkLst>
            <pc:docMk/>
            <pc:sldMk cId="3225467422" sldId="505"/>
            <ac:picMk id="6" creationId="{57E89AB7-2D77-E92F-EF31-9E7D4A0507A1}"/>
          </ac:picMkLst>
        </pc:picChg>
      </pc:sldChg>
      <pc:sldChg chg="delSp mod modTransition delAnim">
        <pc:chgData name="shery tawfeeq" userId="19a96e0e89ed5f52" providerId="LiveId" clId="{6AB89B94-C90C-463A-957A-30968F8FABD9}" dt="2025-01-07T18:59:58.726" v="15" actId="478"/>
        <pc:sldMkLst>
          <pc:docMk/>
          <pc:sldMk cId="1752650320" sldId="506"/>
        </pc:sldMkLst>
        <pc:picChg chg="del">
          <ac:chgData name="shery tawfeeq" userId="19a96e0e89ed5f52" providerId="LiveId" clId="{6AB89B94-C90C-463A-957A-30968F8FABD9}" dt="2025-01-07T18:59:58.726" v="15" actId="478"/>
          <ac:picMkLst>
            <pc:docMk/>
            <pc:sldMk cId="1752650320" sldId="506"/>
            <ac:picMk id="2" creationId="{F4CF28E1-0D6E-36E8-C641-5EE75862D72A}"/>
          </ac:picMkLst>
        </pc:picChg>
      </pc:sldChg>
      <pc:sldChg chg="delSp modTransition modAnim">
        <pc:chgData name="shery tawfeeq" userId="19a96e0e89ed5f52" providerId="LiveId" clId="{6AB89B94-C90C-463A-957A-30968F8FABD9}" dt="2025-01-07T18:58:12.713" v="0"/>
        <pc:sldMkLst>
          <pc:docMk/>
          <pc:sldMk cId="1641786519" sldId="507"/>
        </pc:sldMkLst>
        <pc:picChg chg="del">
          <ac:chgData name="shery tawfeeq" userId="19a96e0e89ed5f52" providerId="LiveId" clId="{6AB89B94-C90C-463A-957A-30968F8FABD9}" dt="2025-01-07T18:58:12.713" v="0"/>
          <ac:picMkLst>
            <pc:docMk/>
            <pc:sldMk cId="1641786519" sldId="507"/>
            <ac:picMk id="13" creationId="{675795C1-4C30-23AC-87FD-2CA64018F6ED}"/>
          </ac:picMkLst>
        </pc:picChg>
      </pc:sldChg>
      <pc:sldChg chg="delSp modTransition modAnim">
        <pc:chgData name="shery tawfeeq" userId="19a96e0e89ed5f52" providerId="LiveId" clId="{6AB89B94-C90C-463A-957A-30968F8FABD9}" dt="2025-01-07T18:58:12.713" v="0"/>
        <pc:sldMkLst>
          <pc:docMk/>
          <pc:sldMk cId="4263090570" sldId="508"/>
        </pc:sldMkLst>
        <pc:picChg chg="del">
          <ac:chgData name="shery tawfeeq" userId="19a96e0e89ed5f52" providerId="LiveId" clId="{6AB89B94-C90C-463A-957A-30968F8FABD9}" dt="2025-01-07T18:58:12.713" v="0"/>
          <ac:picMkLst>
            <pc:docMk/>
            <pc:sldMk cId="4263090570" sldId="508"/>
            <ac:picMk id="32" creationId="{5B95DC9F-4C68-49AC-FD49-18FBC06CBDBE}"/>
          </ac:picMkLst>
        </pc:picChg>
      </pc:sldChg>
      <pc:sldChg chg="delSp modTransition modAnim">
        <pc:chgData name="shery tawfeeq" userId="19a96e0e89ed5f52" providerId="LiveId" clId="{6AB89B94-C90C-463A-957A-30968F8FABD9}" dt="2025-01-07T18:58:12.713" v="0"/>
        <pc:sldMkLst>
          <pc:docMk/>
          <pc:sldMk cId="3544253025" sldId="509"/>
        </pc:sldMkLst>
        <pc:picChg chg="del">
          <ac:chgData name="shery tawfeeq" userId="19a96e0e89ed5f52" providerId="LiveId" clId="{6AB89B94-C90C-463A-957A-30968F8FABD9}" dt="2025-01-07T18:58:12.713" v="0"/>
          <ac:picMkLst>
            <pc:docMk/>
            <pc:sldMk cId="3544253025" sldId="509"/>
            <ac:picMk id="18" creationId="{70919853-D809-7508-7B68-D4CE806ACC48}"/>
          </ac:picMkLst>
        </pc:picChg>
      </pc:sldChg>
      <pc:sldChg chg="delSp mod modTransition delAnim">
        <pc:chgData name="shery tawfeeq" userId="19a96e0e89ed5f52" providerId="LiveId" clId="{6AB89B94-C90C-463A-957A-30968F8FABD9}" dt="2025-01-07T19:00:11.654" v="16" actId="478"/>
        <pc:sldMkLst>
          <pc:docMk/>
          <pc:sldMk cId="2413712043" sldId="510"/>
        </pc:sldMkLst>
        <pc:picChg chg="del">
          <ac:chgData name="shery tawfeeq" userId="19a96e0e89ed5f52" providerId="LiveId" clId="{6AB89B94-C90C-463A-957A-30968F8FABD9}" dt="2025-01-07T19:00:11.654" v="16" actId="478"/>
          <ac:picMkLst>
            <pc:docMk/>
            <pc:sldMk cId="2413712043" sldId="510"/>
            <ac:picMk id="12" creationId="{745F81A9-E79B-45BA-9871-18C3826187E6}"/>
          </ac:picMkLst>
        </pc:picChg>
      </pc:sldChg>
      <pc:sldChg chg="delSp mod modTransition delAnim">
        <pc:chgData name="shery tawfeeq" userId="19a96e0e89ed5f52" providerId="LiveId" clId="{6AB89B94-C90C-463A-957A-30968F8FABD9}" dt="2025-01-07T19:00:21.598" v="17" actId="478"/>
        <pc:sldMkLst>
          <pc:docMk/>
          <pc:sldMk cId="1961407119" sldId="511"/>
        </pc:sldMkLst>
        <pc:picChg chg="del">
          <ac:chgData name="shery tawfeeq" userId="19a96e0e89ed5f52" providerId="LiveId" clId="{6AB89B94-C90C-463A-957A-30968F8FABD9}" dt="2025-01-07T19:00:21.598" v="17" actId="478"/>
          <ac:picMkLst>
            <pc:docMk/>
            <pc:sldMk cId="1961407119" sldId="511"/>
            <ac:picMk id="8" creationId="{6B1E7B1A-8D51-73E3-5D8E-0B5D976648E0}"/>
          </ac:picMkLst>
        </pc:picChg>
      </pc:sldChg>
      <pc:sldChg chg="delSp mod modTransition delAnim">
        <pc:chgData name="shery tawfeeq" userId="19a96e0e89ed5f52" providerId="LiveId" clId="{6AB89B94-C90C-463A-957A-30968F8FABD9}" dt="2025-01-07T19:00:25.950" v="18" actId="478"/>
        <pc:sldMkLst>
          <pc:docMk/>
          <pc:sldMk cId="874361575" sldId="512"/>
        </pc:sldMkLst>
        <pc:picChg chg="del">
          <ac:chgData name="shery tawfeeq" userId="19a96e0e89ed5f52" providerId="LiveId" clId="{6AB89B94-C90C-463A-957A-30968F8FABD9}" dt="2025-01-07T19:00:25.950" v="18" actId="478"/>
          <ac:picMkLst>
            <pc:docMk/>
            <pc:sldMk cId="874361575" sldId="512"/>
            <ac:picMk id="2" creationId="{4251037B-2BA8-A681-00C3-6817CDDE983F}"/>
          </ac:picMkLst>
        </pc:picChg>
      </pc:sldChg>
      <pc:sldChg chg="delSp mod modTransition delAnim">
        <pc:chgData name="shery tawfeeq" userId="19a96e0e89ed5f52" providerId="LiveId" clId="{6AB89B94-C90C-463A-957A-30968F8FABD9}" dt="2025-01-07T19:00:30.241" v="19" actId="478"/>
        <pc:sldMkLst>
          <pc:docMk/>
          <pc:sldMk cId="3979150165" sldId="513"/>
        </pc:sldMkLst>
        <pc:picChg chg="del">
          <ac:chgData name="shery tawfeeq" userId="19a96e0e89ed5f52" providerId="LiveId" clId="{6AB89B94-C90C-463A-957A-30968F8FABD9}" dt="2025-01-07T19:00:30.241" v="19" actId="478"/>
          <ac:picMkLst>
            <pc:docMk/>
            <pc:sldMk cId="3979150165" sldId="513"/>
            <ac:picMk id="3" creationId="{84F7CFDE-5921-5998-EB39-BD709BF95E7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57983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379240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Layout" Target="../slideLayouts/slideLayout18.xml"/><Relationship Id="rId5" Type="http://schemas.openxmlformats.org/officeDocument/2006/relationships/image" Target="../media/image17.jpeg"/><Relationship Id="rId4" Type="http://schemas.openxmlformats.org/officeDocument/2006/relationships/image" Target="../media/image16.jpeg"/></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7.xml"/><Relationship Id="rId5" Type="http://schemas.openxmlformats.org/officeDocument/2006/relationships/image" Target="../media/image21.png"/><Relationship Id="rId4" Type="http://schemas.openxmlformats.org/officeDocument/2006/relationships/image" Target="../media/image20.svg"/></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46" name="TextBox 45"/>
          <p:cNvSpPr txBox="1"/>
          <p:nvPr/>
        </p:nvSpPr>
        <p:spPr>
          <a:xfrm>
            <a:off x="343455" y="2884267"/>
            <a:ext cx="1366080"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733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274989" y="2091905"/>
            <a:ext cx="5748565" cy="584775"/>
          </a:xfrm>
          <a:prstGeom prst="rect">
            <a:avLst/>
          </a:prstGeom>
          <a:noFill/>
        </p:spPr>
        <p:txBody>
          <a:bodyPr wrap="square">
            <a:spAutoFit/>
          </a:bodyPr>
          <a:lstStyle/>
          <a:p>
            <a:r>
              <a:rPr lang="en-US" sz="32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534543"/>
            <a:ext cx="1240564" cy="400110"/>
          </a:xfrm>
          <a:prstGeom prst="rect">
            <a:avLst/>
          </a:prstGeom>
          <a:noFill/>
        </p:spPr>
        <p:txBody>
          <a:bodyPr wrap="square" rtlCol="0">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707886"/>
          </a:xfrm>
          <a:prstGeom prst="rect">
            <a:avLst/>
          </a:prstGeom>
          <a:noFill/>
        </p:spPr>
        <p:txBody>
          <a:bodyPr wrap="square">
            <a:spAutoFit/>
          </a:bodyPr>
          <a:lstStyle/>
          <a:p>
            <a:r>
              <a:rPr lang="en-US" sz="4000" b="1" dirty="0">
                <a:solidFill>
                  <a:schemeClr val="accent2"/>
                </a:solidFill>
                <a:effectLst>
                  <a:outerShdw blurRad="38100" dist="38100" dir="2700000" algn="tl">
                    <a:srgbClr val="000000">
                      <a:alpha val="43137"/>
                    </a:srgbClr>
                  </a:outerShdw>
                </a:effectLst>
                <a:cs typeface="Tajawal Medium" panose="00000600000000000000" pitchFamily="2" charset="-78"/>
              </a:rPr>
              <a:t>Conclusion</a:t>
            </a:r>
            <a:r>
              <a:rPr lang="en-US" sz="3600" b="1" dirty="0">
                <a:solidFill>
                  <a:schemeClr val="accent2"/>
                </a:solidFill>
                <a:effectLst>
                  <a:outerShdw blurRad="38100" dist="38100" dir="2700000" algn="tl">
                    <a:srgbClr val="000000">
                      <a:alpha val="43137"/>
                    </a:srgbClr>
                  </a:outerShdw>
                </a:effectLst>
                <a:cs typeface="Tajawal Medium" panose="00000600000000000000" pitchFamily="2" charset="-78"/>
              </a:rPr>
              <a:t>:</a:t>
            </a:r>
            <a:endParaRPr lang="en-US" sz="2800" b="1" dirty="0">
              <a:solidFill>
                <a:schemeClr val="accent2"/>
              </a:solidFill>
              <a:effectLst>
                <a:outerShdw blurRad="38100" dist="38100" dir="2700000" algn="tl">
                  <a:srgbClr val="000000">
                    <a:alpha val="43137"/>
                  </a:srgbClr>
                </a:outerShdw>
              </a:effectLst>
              <a:cs typeface="Tajawal Medium" panose="00000600000000000000" pitchFamily="2" charset="-78"/>
            </a:endParaRPr>
          </a:p>
        </p:txBody>
      </p:sp>
      <p:sp>
        <p:nvSpPr>
          <p:cNvPr id="12" name="TextBox 11">
            <a:extLst>
              <a:ext uri="{FF2B5EF4-FFF2-40B4-BE49-F238E27FC236}">
                <a16:creationId xmlns:a16="http://schemas.microsoft.com/office/drawing/2014/main" id="{D241F0E0-F38B-4AC0-8E5B-9F7FBE17511A}"/>
              </a:ext>
            </a:extLst>
          </p:cNvPr>
          <p:cNvSpPr txBox="1"/>
          <p:nvPr/>
        </p:nvSpPr>
        <p:spPr>
          <a:xfrm>
            <a:off x="3410456" y="2297412"/>
            <a:ext cx="6876544" cy="4401205"/>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Podcasting</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Podcasts?</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Podcasts.</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Podcasts? </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GB"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Vlogging</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Vlogs: Definition and a Brief History.</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Vlogging?</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the Vloggers?</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861514" y="4843462"/>
            <a:ext cx="3526928" cy="1200329"/>
          </a:xfrm>
          <a:prstGeom prst="rect">
            <a:avLst/>
          </a:prstGeom>
          <a:noFill/>
        </p:spPr>
        <p:txBody>
          <a:bodyPr wrap="none" rtlCol="0">
            <a:spAutoFit/>
          </a:bodyPr>
          <a:lstStyle/>
          <a:p>
            <a:pPr lvl="0" algn="ctr"/>
            <a:r>
              <a:rPr lang="en-GB"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Audiences and </a:t>
            </a:r>
          </a:p>
          <a:p>
            <a:pPr lvl="0" algn="ctr"/>
            <a:r>
              <a:rPr lang="en-GB"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Target Audiences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6177"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534543"/>
            <a:ext cx="1240564" cy="400110"/>
          </a:xfrm>
          <a:prstGeom prst="rect">
            <a:avLst/>
          </a:prstGeom>
          <a:noFill/>
        </p:spPr>
        <p:txBody>
          <a:bodyPr wrap="square" rtlCol="0">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A25C995-454F-4818-A5E1-899720B48D7D}"/>
              </a:ext>
            </a:extLst>
          </p:cNvPr>
          <p:cNvSpPr txBox="1"/>
          <p:nvPr/>
        </p:nvSpPr>
        <p:spPr>
          <a:xfrm>
            <a:off x="3385473" y="2581586"/>
            <a:ext cx="8518055" cy="3108543"/>
          </a:xfrm>
          <a:prstGeom prst="rect">
            <a:avLst/>
          </a:prstGeom>
          <a:noFill/>
        </p:spPr>
        <p:txBody>
          <a:bodyPr wrap="square" rtlCol="0">
            <a:spAutoFit/>
          </a:bodyPr>
          <a:lstStyle/>
          <a:p>
            <a:pPr lvl="0" algn="ct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Audiences and Target Audiences</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Key Concepts of </a:t>
            </a:r>
            <a:r>
              <a:rPr lang="en-GB"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Research.</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Trends in an Era of Media Convergence.</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Identifying and Reaching </a:t>
            </a:r>
            <a:r>
              <a:rPr lang="en-GB"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Target Audience</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Audience Analytics.</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extLst>
      <p:ext uri="{BB962C8B-B14F-4D97-AF65-F5344CB8AC3E}">
        <p14:creationId xmlns:p14="http://schemas.microsoft.com/office/powerpoint/2010/main" val="41425602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877961" y="4843462"/>
            <a:ext cx="3494033" cy="1077218"/>
          </a:xfrm>
          <a:prstGeom prst="rect">
            <a:avLst/>
          </a:prstGeom>
          <a:noFill/>
        </p:spPr>
        <p:txBody>
          <a:bodyPr wrap="none" rtlCol="0">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Key Concepts of </a:t>
            </a:r>
          </a:p>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 Research</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extLst>
      <p:ext uri="{BB962C8B-B14F-4D97-AF65-F5344CB8AC3E}">
        <p14:creationId xmlns:p14="http://schemas.microsoft.com/office/powerpoint/2010/main" val="22862458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2393" y="1061357"/>
            <a:ext cx="697783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Key Concepts of Audience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0ABC89-C6E1-4342-93ED-921189EC2CDA}"/>
              </a:ext>
            </a:extLst>
          </p:cNvPr>
          <p:cNvSpPr txBox="1"/>
          <p:nvPr/>
        </p:nvSpPr>
        <p:spPr>
          <a:xfrm>
            <a:off x="1038504" y="1967255"/>
            <a:ext cx="10048596" cy="3810082"/>
          </a:xfrm>
          <a:prstGeom prst="rect">
            <a:avLst/>
          </a:prstGeom>
          <a:noFill/>
        </p:spPr>
        <p:txBody>
          <a:bodyPr wrap="square">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Every content producer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needs</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Audience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they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need to know who their audience is.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lecture begins by providing a brief overview of extant audience research. This overview includes an explanation of crucial concepts such as ‘audience segmentation’ and ‘audience engagement’. Then the lecture moves on to describe audience trends in an era of media convergence, and the challenges and opportunities that these trends provide to content producers.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25AC614-62C2-4C8C-8305-4ED673B141AD}"/>
              </a:ext>
            </a:extLst>
          </p:cNvPr>
          <p:cNvSpPr txBox="1"/>
          <p:nvPr/>
        </p:nvSpPr>
        <p:spPr>
          <a:xfrm>
            <a:off x="1489938" y="1475787"/>
            <a:ext cx="5302745" cy="38936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group or groups of individuals who consume,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who are at least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likely to consume, a piece of cultural production.</a:t>
            </a:r>
          </a:p>
        </p:txBody>
      </p:sp>
      <p:pic>
        <p:nvPicPr>
          <p:cNvPr id="1026" name="Picture 2" descr="Connectnigeria Articles">
            <a:extLst>
              <a:ext uri="{FF2B5EF4-FFF2-40B4-BE49-F238E27FC236}">
                <a16:creationId xmlns:a16="http://schemas.microsoft.com/office/drawing/2014/main" id="{E6A680D9-4E40-4DD3-85B5-17A7411DA2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9139" y="2058411"/>
            <a:ext cx="3257550" cy="26659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392389" y="1806795"/>
            <a:ext cx="6613070" cy="416517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‘Target Audience’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the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specific group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groups of individuals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a media professional wants to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consume a piece of cultural production,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who has tailored that work accordingly.</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C9CC90B-5ACE-4D62-B618-7BDD8079CC68}"/>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8" name="TextBox 7">
            <a:extLst>
              <a:ext uri="{FF2B5EF4-FFF2-40B4-BE49-F238E27FC236}">
                <a16:creationId xmlns:a16="http://schemas.microsoft.com/office/drawing/2014/main" id="{8DC84212-BE7E-4B14-8972-D9AAC13D3F61}"/>
              </a:ext>
            </a:extLst>
          </p:cNvPr>
          <p:cNvSpPr txBox="1"/>
          <p:nvPr/>
        </p:nvSpPr>
        <p:spPr>
          <a:xfrm>
            <a:off x="2509068" y="1061357"/>
            <a:ext cx="697783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Key Concepts of Audience Research</a:t>
            </a:r>
          </a:p>
        </p:txBody>
      </p:sp>
      <p:pic>
        <p:nvPicPr>
          <p:cNvPr id="2050" name="Picture 2" descr="How to design for a particular target audience - Milk &amp; Tweed">
            <a:extLst>
              <a:ext uri="{FF2B5EF4-FFF2-40B4-BE49-F238E27FC236}">
                <a16:creationId xmlns:a16="http://schemas.microsoft.com/office/drawing/2014/main" id="{37C794C0-BF80-4065-A4D9-BDD1682A5F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8668" y="2709160"/>
            <a:ext cx="3038475" cy="2505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454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22613" y="1334169"/>
            <a:ext cx="9057238" cy="423224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Target audiences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often identified using one or more of the following</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attributes:</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Location;          • Age;</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Gender;            • Employment;</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Income;            • Religion;</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Political beliefs.</a:t>
            </a:r>
            <a:endParaRPr lang="en-US"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41850591"/>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49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69682" y="2026574"/>
            <a:ext cx="6590448" cy="39321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Target audiences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natural</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organic,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nor do they</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remain constant.</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 segmentation’</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refers to</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process of dividing audiences into identifiable segments.</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92305" y="1313398"/>
            <a:ext cx="1146174"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en-US" b="1" dirty="0">
                <a:solidFill>
                  <a:schemeClr val="bg1"/>
                </a:solidFill>
                <a:effectLst>
                  <a:outerShdw blurRad="38100" dist="38100" dir="2700000" algn="tl">
                    <a:srgbClr val="000000">
                      <a:alpha val="43137"/>
                    </a:srgbClr>
                  </a:outerShdw>
                </a:effectLst>
                <a:latin typeface="Alexandria" charset="0"/>
                <a:cs typeface="Alexandria" charset="0"/>
              </a:rPr>
              <a:t>6</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8298FF-73E9-4ACC-A406-C480DE26569E}"/>
              </a:ext>
            </a:extLst>
          </p:cNvPr>
          <p:cNvSpPr txBox="1"/>
          <p:nvPr/>
        </p:nvSpPr>
        <p:spPr>
          <a:xfrm>
            <a:off x="2509068" y="1061357"/>
            <a:ext cx="697783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Key Concepts of Audience Research</a:t>
            </a:r>
          </a:p>
        </p:txBody>
      </p:sp>
      <p:pic>
        <p:nvPicPr>
          <p:cNvPr id="3074" name="Picture 2" descr="How to create the right target audience for your Facebook ad | by Manjunath  Bangera | Medium">
            <a:extLst>
              <a:ext uri="{FF2B5EF4-FFF2-40B4-BE49-F238E27FC236}">
                <a16:creationId xmlns:a16="http://schemas.microsoft.com/office/drawing/2014/main" id="{C30E38FB-7262-4257-9F04-B8C96AD727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12532" y="2729376"/>
            <a:ext cx="3038474" cy="2505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77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16202" y="1299312"/>
            <a:ext cx="8517044" cy="422224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6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professionals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identify and target a section of the general public based on certain parameters</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also self-segment via the choices and behaviours they exhibit in social and other media forums.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segmentation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helps identify who your audience is, and the products and services that you can market to them.</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793203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86009" y="2188058"/>
            <a:ext cx="10019447" cy="328583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engagement’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multiple ways in which your audience engages with your content. </a:t>
            </a:r>
          </a:p>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engagement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include commenting in below the-lines</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comments sections, sharing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resharing content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encountered on Twitter or Facebook. </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CD5413A3-3ECC-4000-976A-A3F07121D1DA}"/>
              </a:ext>
            </a:extLst>
          </p:cNvPr>
          <p:cNvSpPr txBox="1"/>
          <p:nvPr/>
        </p:nvSpPr>
        <p:spPr>
          <a:xfrm>
            <a:off x="2509068" y="1061357"/>
            <a:ext cx="697783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Key Concepts of Audience Research</a:t>
            </a:r>
          </a:p>
        </p:txBody>
      </p:sp>
    </p:spTree>
    <p:extLst>
      <p:ext uri="{BB962C8B-B14F-4D97-AF65-F5344CB8AC3E}">
        <p14:creationId xmlns:p14="http://schemas.microsoft.com/office/powerpoint/2010/main" val="110318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72437" y="1497469"/>
            <a:ext cx="8762999" cy="38194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7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 engagement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involve tweeting as</a:t>
            </a:r>
            <a:r>
              <a:rPr lang="en-GB"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particular video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piece of television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screened.</a:t>
            </a:r>
          </a:p>
          <a:p>
            <a:pPr marL="0" marR="0" indent="457200" algn="just">
              <a:lnSpc>
                <a:spcPct val="150000"/>
              </a:lnSpc>
              <a:spcBef>
                <a:spcPts val="0"/>
              </a:spcBef>
              <a:spcAft>
                <a:spcPts val="300"/>
              </a:spcAft>
            </a:pPr>
            <a:r>
              <a:rPr lang="en-GB" sz="27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latter is known as</a:t>
            </a:r>
            <a:r>
              <a:rPr lang="en-GB"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‘live tweeting’.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live tweets will be accompanied by an appropriate hashtag.</a:t>
            </a:r>
            <a:r>
              <a:rPr lang="en-GB"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purpose of a hashtag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to</a:t>
            </a:r>
            <a:r>
              <a:rPr lang="en-GB"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group together tweets based on the subject of that hashtag.</a:t>
            </a:r>
            <a:endParaRPr lang="en-US"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114456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90575" y="1939471"/>
            <a:ext cx="6467475" cy="409868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9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Scholarly research </a:t>
            </a:r>
            <a:r>
              <a:rPr lang="en-GB" sz="29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into</a:t>
            </a:r>
            <a:r>
              <a:rPr lang="en-GB" sz="29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t>
            </a:r>
            <a:r>
              <a:rPr lang="en-GB" sz="29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a:t>
            </a:r>
            <a:r>
              <a:rPr lang="en-GB" sz="29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expansive in scope. </a:t>
            </a:r>
            <a:r>
              <a:rPr lang="en-GB" sz="29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Key to this research has been the notion that audience members are active; they make meanings from and of the media they consume.</a:t>
            </a:r>
            <a:endParaRPr lang="en-US" sz="29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1E3C062C-E936-4146-B4F4-C4FF74187ADD}"/>
              </a:ext>
            </a:extLst>
          </p:cNvPr>
          <p:cNvSpPr txBox="1"/>
          <p:nvPr/>
        </p:nvSpPr>
        <p:spPr>
          <a:xfrm>
            <a:off x="2509068" y="1061357"/>
            <a:ext cx="697783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Key Concepts of Audience Research</a:t>
            </a:r>
          </a:p>
        </p:txBody>
      </p:sp>
      <p:pic>
        <p:nvPicPr>
          <p:cNvPr id="4098" name="Picture 2" descr="Defining Your Target Audience: Showcasing with Examples">
            <a:extLst>
              <a:ext uri="{FF2B5EF4-FFF2-40B4-BE49-F238E27FC236}">
                <a16:creationId xmlns:a16="http://schemas.microsoft.com/office/drawing/2014/main" id="{4E96628A-C1C1-43E2-A542-715FE293B1F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86663" y="2510165"/>
            <a:ext cx="3514724" cy="2721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9413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881" y="1123950"/>
            <a:ext cx="1188791"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accent2"/>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154495" y="5023335"/>
            <a:ext cx="4842992" cy="954107"/>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 Trends in </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an Era of Media Convergence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BB53F322-68E0-41DC-8EF4-ABC6017853CC}"/>
              </a:ext>
            </a:extLst>
          </p:cNvPr>
          <p:cNvSpPr txBox="1"/>
          <p:nvPr/>
        </p:nvSpPr>
        <p:spPr>
          <a:xfrm>
            <a:off x="4888620" y="1370604"/>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94209" y="1556114"/>
            <a:ext cx="8719455" cy="374576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3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2006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article</a:t>
            </a:r>
            <a:r>
              <a:rPr lang="en-GB" sz="23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Jay Rosen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lays down the gauntlet</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concept of the audience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become passé. This concept might have had</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some usefulness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era of heritage media,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 media consumers were ‘on the receiving end of a media system that ran one way, in a broadcasting pattern, with high entry fees and a few firms competing to speak very loudly while the rest of the population listened in isolation from one another’.</a:t>
            </a:r>
            <a:endParaRPr lang="en-US"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92429687"/>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294414" y="1970764"/>
            <a:ext cx="6743700" cy="366824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Yet, </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Rosen</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suggests that</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concept of ‘audience’ is becoming outdated in a digitised era,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 media consumers have the tools at their disposal to be producers, and to pick and choose the kinds of media content they wish to consume.</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AC92B4F-C7B6-4052-BE18-C059D01DD153}"/>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en-US" b="1" dirty="0">
                <a:solidFill>
                  <a:schemeClr val="bg1"/>
                </a:solidFill>
                <a:effectLst>
                  <a:outerShdw blurRad="38100" dist="38100" dir="2700000" algn="tl">
                    <a:srgbClr val="000000">
                      <a:alpha val="43137"/>
                    </a:srgbClr>
                  </a:outerShdw>
                </a:effectLst>
                <a:latin typeface="Alexandria" charset="0"/>
                <a:cs typeface="Alexandria" charset="0"/>
              </a:rPr>
              <a:t>6</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A1A1F7D7-82AB-4933-AAEE-829DA2A45855}"/>
              </a:ext>
            </a:extLst>
          </p:cNvPr>
          <p:cNvSpPr txBox="1"/>
          <p:nvPr/>
        </p:nvSpPr>
        <p:spPr>
          <a:xfrm>
            <a:off x="2455999" y="1019069"/>
            <a:ext cx="7749358"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Trends in an Era of Media Convergence</a:t>
            </a:r>
          </a:p>
        </p:txBody>
      </p:sp>
      <p:pic>
        <p:nvPicPr>
          <p:cNvPr id="5122" name="Picture 2" descr="Target Audience Definition With Types And Examples">
            <a:extLst>
              <a:ext uri="{FF2B5EF4-FFF2-40B4-BE49-F238E27FC236}">
                <a16:creationId xmlns:a16="http://schemas.microsoft.com/office/drawing/2014/main" id="{A9DB31F3-2FC3-4CE5-A81B-E3C876D185D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794" r="20919"/>
          <a:stretch/>
        </p:blipFill>
        <p:spPr bwMode="auto">
          <a:xfrm>
            <a:off x="1155583" y="2586985"/>
            <a:ext cx="2600832" cy="26963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672584"/>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91239" y="1285192"/>
            <a:ext cx="8725396" cy="430797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Rosen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be onto something</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mediascape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modes of communication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used within this mediascape have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complexified in recent decades.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media scholar Nick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Couldry</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puts it, until at least the 2000s, the media was structured along three distinct dimensions:</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Mode of address;</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Function;</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Context dependence.</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950680"/>
            <a:ext cx="10037604" cy="366824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‘Mode of address’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the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particular device and/or method through which media messages are disseminated.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prior to the 2000s, films were watched predominantly on television or cinema screens. In the third decade of the twenty-first century, we can watch movies on our smartphones and tablets, while sitting on a train or lying in our beds. </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9F693F9E-D26F-449F-8B82-03B9F8417CB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8" name="TextBox 7">
            <a:extLst>
              <a:ext uri="{FF2B5EF4-FFF2-40B4-BE49-F238E27FC236}">
                <a16:creationId xmlns:a16="http://schemas.microsoft.com/office/drawing/2014/main" id="{4A3A7579-FE89-409B-B84C-449E3BBC7740}"/>
              </a:ext>
            </a:extLst>
          </p:cNvPr>
          <p:cNvSpPr txBox="1"/>
          <p:nvPr/>
        </p:nvSpPr>
        <p:spPr>
          <a:xfrm>
            <a:off x="2455999" y="1019069"/>
            <a:ext cx="7749358"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Trends in an Era of Media Convergence</a:t>
            </a:r>
          </a:p>
        </p:txBody>
      </p:sp>
    </p:spTree>
    <p:extLst>
      <p:ext uri="{BB962C8B-B14F-4D97-AF65-F5344CB8AC3E}">
        <p14:creationId xmlns:p14="http://schemas.microsoft.com/office/powerpoint/2010/main" val="1784990302"/>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57262" y="1459778"/>
            <a:ext cx="5104795"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‘function’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 the media technology being used sets out to do.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phones traditionally functioned as devices through which one could converse with somebody else.</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Custom Audiences: For Precision Targeting with a Personal Touch | BRIDGE">
            <a:extLst>
              <a:ext uri="{FF2B5EF4-FFF2-40B4-BE49-F238E27FC236}">
                <a16:creationId xmlns:a16="http://schemas.microsoft.com/office/drawing/2014/main" id="{B1382106-6035-4BE5-9145-6A18E48BB4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1807" y="2195912"/>
            <a:ext cx="3298506" cy="24661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771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2367" y="2200188"/>
            <a:ext cx="10057707"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‘Context dependence’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context (geographic, social, political) in which a piece of technology is used.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historically, the computer was associated with the domestic sphere and the workplace. This has shifted significantly in the 2020s, when laptops and tablets can be used just about anywhere, from the bar to the beach.</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798B89E-7B91-47AF-9102-03C3A3F500D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22F7842E-4666-481B-8922-5ABCBD82C45E}"/>
              </a:ext>
            </a:extLst>
          </p:cNvPr>
          <p:cNvSpPr txBox="1"/>
          <p:nvPr/>
        </p:nvSpPr>
        <p:spPr>
          <a:xfrm>
            <a:off x="2455999" y="1019069"/>
            <a:ext cx="7749358"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Trends in an Era of Media Convergence</a:t>
            </a:r>
          </a:p>
        </p:txBody>
      </p:sp>
    </p:spTree>
    <p:extLst>
      <p:ext uri="{BB962C8B-B14F-4D97-AF65-F5344CB8AC3E}">
        <p14:creationId xmlns:p14="http://schemas.microsoft.com/office/powerpoint/2010/main" val="1649316536"/>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4886" y="1292268"/>
            <a:ext cx="8658343" cy="416517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media manifold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mobilise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consumer’s ability to juggle a range of tasks. The term</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multi-tasking’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describes the consumption of two or more media texts simultaneously. These can be consumed on the one device or on different devices. </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294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822273"/>
            <a:ext cx="10019446" cy="420365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0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Contemporary digital technologies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blurred the boundaries between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‘consumer’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‘producer’. </a:t>
            </a:r>
          </a:p>
          <a:p>
            <a:pPr marL="0" marR="0" indent="457200" algn="just">
              <a:lnSpc>
                <a:spcPct val="150000"/>
              </a:lnSpc>
              <a:spcBef>
                <a:spcPts val="0"/>
              </a:spcBef>
              <a:spcAft>
                <a:spcPts val="300"/>
              </a:spcAft>
            </a:pP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can now produce content as well as consume it;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there’s no longer a one-way relationship where the producer produces a video or piece of journalism or podcast and the consumer consumes this.</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C7A1B97-66B6-4844-9400-579F2DC230C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0D21AEC9-5F2F-4C4B-98C8-5D5467F56FFE}"/>
              </a:ext>
            </a:extLst>
          </p:cNvPr>
          <p:cNvSpPr txBox="1"/>
          <p:nvPr/>
        </p:nvSpPr>
        <p:spPr>
          <a:xfrm>
            <a:off x="2455999" y="1019069"/>
            <a:ext cx="7749358"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Trends in an Era of Media Convergence</a:t>
            </a:r>
          </a:p>
        </p:txBody>
      </p:sp>
    </p:spTree>
    <p:extLst>
      <p:ext uri="{BB962C8B-B14F-4D97-AF65-F5344CB8AC3E}">
        <p14:creationId xmlns:p14="http://schemas.microsoft.com/office/powerpoint/2010/main" val="4194472259"/>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18559" y="1283126"/>
            <a:ext cx="8576696" cy="424981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If you’ve got a smartphone, you can produce all of those artefacts and more. </a:t>
            </a:r>
          </a:p>
          <a:p>
            <a:pPr marL="0" marR="0" indent="457200" algn="just">
              <a:lnSpc>
                <a:spcPct val="150000"/>
              </a:lnSpc>
              <a:spcBef>
                <a:spcPts val="0"/>
              </a:spcBef>
              <a:spcAft>
                <a:spcPts val="300"/>
              </a:spcAft>
            </a:pP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audiences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now also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communicate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among and within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themselves,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producing content without input from, or which bypasses, traditional production channels.</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927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461449" y="5023335"/>
            <a:ext cx="4163768" cy="954107"/>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Identifying and Reaching </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Target Audience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Tree>
    <p:extLst>
      <p:ext uri="{BB962C8B-B14F-4D97-AF65-F5344CB8AC3E}">
        <p14:creationId xmlns:p14="http://schemas.microsoft.com/office/powerpoint/2010/main" val="1058211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7654" y="2192441"/>
            <a:ext cx="9807175" cy="347268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what follows</a:t>
            </a: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provide a list of suggestions on how media professionals can identify and reach their target audiences.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of these suggestions are not new, having been followed for decades; others are specifically tailored to the convergent mediascape.</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C84D5ED-F528-4D20-AE54-854793117695}"/>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0292B95A-3590-4060-BCA9-18B065C08D6B}"/>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Identifying and Reaching Target Audience</a:t>
            </a:r>
          </a:p>
        </p:txBody>
      </p:sp>
    </p:spTree>
    <p:extLst>
      <p:ext uri="{BB962C8B-B14F-4D97-AF65-F5344CB8AC3E}">
        <p14:creationId xmlns:p14="http://schemas.microsoft.com/office/powerpoint/2010/main" val="324165722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36914" y="1405931"/>
            <a:ext cx="8759897"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These suggestions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general enough in that they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can be applied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professionals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across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industries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public relations, marketing).</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Firstly, you need to identify the approximate demography that consumes —or is likely to consume— your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Factors to take into account when establishing this demography include:</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74966" y="2065521"/>
            <a:ext cx="9850877" cy="340125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Age range;</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Personal interests;</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Political/ideological affiliations (if any);</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Geographic location;</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Level of education;</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21A79B4-C6F6-4A8B-B18D-0B88146D028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5C54DCE7-D843-435C-ACED-A45D97C09A89}"/>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Identifying and Reaching Target Audience</a:t>
            </a:r>
          </a:p>
        </p:txBody>
      </p:sp>
    </p:spTree>
    <p:extLst>
      <p:ext uri="{BB962C8B-B14F-4D97-AF65-F5344CB8AC3E}">
        <p14:creationId xmlns:p14="http://schemas.microsoft.com/office/powerpoint/2010/main" val="1826110906"/>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5455" y="1350508"/>
            <a:ext cx="8656964" cy="420365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The personal and professional networks to which they belong.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Having done this, you need to get specific and ask the following questions:</a:t>
            </a:r>
          </a:p>
          <a:p>
            <a:pPr marL="0" marR="0" indent="457200" algn="just">
              <a:lnSpc>
                <a:spcPct val="150000"/>
              </a:lnSpc>
              <a:spcBef>
                <a:spcPts val="0"/>
              </a:spcBef>
              <a:spcAft>
                <a:spcPts val="300"/>
              </a:spcAft>
            </a:pP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3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platforms </a:t>
            </a: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(including social media platforms) are members of my (potential) audience using?</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890169"/>
            <a:ext cx="10046821" cy="397063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long do members of your potential audience spend on those platforms?</a:t>
            </a:r>
          </a:p>
          <a:p>
            <a:pPr lvl="1" indent="457200" algn="just">
              <a:lnSpc>
                <a:spcPct val="150000"/>
              </a:lnSpc>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often do members of my (potential) audience use the platforms</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e.g., daily Every few days? Weekly?</a:t>
            </a:r>
          </a:p>
          <a:p>
            <a:pPr lvl="1" indent="457200" algn="just">
              <a:lnSpc>
                <a:spcPct val="150000"/>
              </a:lnSpc>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kinds of content do they enjoy consuming,</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e.g., videos, essays, memes, GIFs?</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13FD18C-7041-4A66-A509-8BC8BC5D20DC}"/>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84BE0808-EA97-4DC2-ABBC-490ACE59CCF3}"/>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Identifying and Reaching Target Audience</a:t>
            </a:r>
          </a:p>
        </p:txBody>
      </p:sp>
    </p:spTree>
    <p:extLst>
      <p:ext uri="{BB962C8B-B14F-4D97-AF65-F5344CB8AC3E}">
        <p14:creationId xmlns:p14="http://schemas.microsoft.com/office/powerpoint/2010/main" val="2874910470"/>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0340" y="2103612"/>
            <a:ext cx="9839370" cy="366055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can your content enrich the life of your (potential) audience members?</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‘Enrich the life’ can range from improving their health and fitness, to entertaining them, to simply giving consumers some light ‘</a:t>
            </a:r>
            <a:r>
              <a:rPr lang="en-GB" sz="2600"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lulz</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during their working day.</a:t>
            </a:r>
          </a:p>
          <a:p>
            <a:pPr marL="0" marR="0" indent="457200" algn="just">
              <a:lnSpc>
                <a:spcPct val="150000"/>
              </a:lnSpc>
              <a:spcBef>
                <a:spcPts val="0"/>
              </a:spcBef>
              <a:spcAft>
                <a:spcPts val="300"/>
              </a:spcAft>
            </a:pP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6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does your content differ from similar content available online</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 is the point of difference?</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691AD3E-5389-4789-98B1-FA688B89FD2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93456913-B513-41A7-94DC-9C473B931658}"/>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Identifying and Reaching Target Audience</a:t>
            </a:r>
          </a:p>
        </p:txBody>
      </p:sp>
    </p:spTree>
    <p:extLst>
      <p:ext uri="{BB962C8B-B14F-4D97-AF65-F5344CB8AC3E}">
        <p14:creationId xmlns:p14="http://schemas.microsoft.com/office/powerpoint/2010/main" val="999700763"/>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989799" y="5023335"/>
            <a:ext cx="3107069"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 Analytics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Tree>
    <p:extLst>
      <p:ext uri="{BB962C8B-B14F-4D97-AF65-F5344CB8AC3E}">
        <p14:creationId xmlns:p14="http://schemas.microsoft.com/office/powerpoint/2010/main" val="28842629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71597" y="1416835"/>
            <a:ext cx="5470073"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analytics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encompass ‘systems and software that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enable the measurement, collection, analysis,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reporting of digital data pertaining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how content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consumed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interacted with’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 a given platform.</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descr="How to Conduct an Effective Audience Analysis for Better Communication -  SurveyPoint">
            <a:extLst>
              <a:ext uri="{FF2B5EF4-FFF2-40B4-BE49-F238E27FC236}">
                <a16:creationId xmlns:a16="http://schemas.microsoft.com/office/drawing/2014/main" id="{DBEBC829-ADFA-4CB2-BA2E-B3196304DBA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111" t="9304" r="4861" b="7304"/>
          <a:stretch/>
        </p:blipFill>
        <p:spPr bwMode="auto">
          <a:xfrm>
            <a:off x="7215754" y="2065096"/>
            <a:ext cx="2784319" cy="2608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1761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28033" y="2183904"/>
            <a:ext cx="9977424" cy="351884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analytics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provide media professionals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excellent insight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into</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types of content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their</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are interacting with.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kind of knowledge can be key to ensuring the longevity of a particular campaign, public relations strategy or pop culture text.</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F1388FA-10B4-4B72-B2D1-6A40696D394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BA40D8B6-FA67-4BFC-92CD-FBAEC11F3941}"/>
              </a:ext>
            </a:extLst>
          </p:cNvPr>
          <p:cNvSpPr txBox="1"/>
          <p:nvPr/>
        </p:nvSpPr>
        <p:spPr>
          <a:xfrm>
            <a:off x="2494730" y="1051788"/>
            <a:ext cx="41020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Analytics</a:t>
            </a:r>
          </a:p>
        </p:txBody>
      </p:sp>
    </p:spTree>
    <p:extLst>
      <p:ext uri="{BB962C8B-B14F-4D97-AF65-F5344CB8AC3E}">
        <p14:creationId xmlns:p14="http://schemas.microsoft.com/office/powerpoint/2010/main" val="1101849358"/>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0804" y="1601562"/>
            <a:ext cx="5431971" cy="359681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Types of audience analysis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are three types of audience analysis:</a:t>
            </a:r>
            <a:endPar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Demographic analysis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Psychographic analysis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Situational analysis.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Audience Analysis: The Crucial First Step for Website Optimization">
            <a:extLst>
              <a:ext uri="{FF2B5EF4-FFF2-40B4-BE49-F238E27FC236}">
                <a16:creationId xmlns:a16="http://schemas.microsoft.com/office/drawing/2014/main" id="{B36C7967-D3DF-4BE0-9471-A4787D784B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2775" y="2061209"/>
            <a:ext cx="3248025" cy="2735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0989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2008866"/>
            <a:ext cx="10003117" cy="369902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 Demographic analysis</a:t>
            </a:r>
          </a:p>
          <a:p>
            <a:pPr marL="0" marR="0" indent="457200" algn="just">
              <a:lnSpc>
                <a:spcPct val="150000"/>
              </a:lnSpc>
              <a:spcBef>
                <a:spcPts val="0"/>
              </a:spcBef>
              <a:spcAft>
                <a:spcPts val="300"/>
              </a:spcAft>
            </a:pP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Demographic data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 things like gender, age range, marital status, race and ethnicity, and socioeconomic status.</a:t>
            </a:r>
          </a:p>
          <a:p>
            <a:pPr marL="0" marR="0" indent="457200" algn="just">
              <a:lnSpc>
                <a:spcPct val="150000"/>
              </a:lnSpc>
              <a:spcBef>
                <a:spcPts val="0"/>
              </a:spcBef>
              <a:spcAft>
                <a:spcPts val="300"/>
              </a:spcAft>
            </a:pP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 probably already know how many male and female students are in your public speaking class, how old they are roughly, and so on.</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2EE4793-A573-455A-9E6B-F15A2A0CA5C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3C5093BF-F9ED-4B62-8394-06637B252D23}"/>
              </a:ext>
            </a:extLst>
          </p:cNvPr>
          <p:cNvSpPr txBox="1"/>
          <p:nvPr/>
        </p:nvSpPr>
        <p:spPr>
          <a:xfrm>
            <a:off x="2494730" y="1051788"/>
            <a:ext cx="41020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Analytics</a:t>
            </a:r>
          </a:p>
        </p:txBody>
      </p:sp>
    </p:spTree>
    <p:extLst>
      <p:ext uri="{BB962C8B-B14F-4D97-AF65-F5344CB8AC3E}">
        <p14:creationId xmlns:p14="http://schemas.microsoft.com/office/powerpoint/2010/main" val="3876154270"/>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87930" y="1340417"/>
            <a:ext cx="8719455"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But how can you figure out who will be in an audience if you have never talked to them? </a:t>
            </a:r>
          </a:p>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Most of the time, you can ask the person or group that asked you to speak. They can probably tell you a lot about the types of people who are expected to come to hear you.</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5077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7" y="1951239"/>
            <a:ext cx="10161121" cy="398153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Psychographic analysis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Demographic information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pretty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clear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easy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check,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psychographic information is not that easy to understand.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psychographic analysis looks at things like values, beliefs, opinions, and attitudes. Even though two people say they don’t buy junk food, they might have very different ideas about what foods are “junk food.”</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76FE566-34A8-42D4-B680-2AA34FEB9C2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D1C1CB17-88F1-4060-87A7-57D197B6D0D4}"/>
              </a:ext>
            </a:extLst>
          </p:cNvPr>
          <p:cNvSpPr txBox="1"/>
          <p:nvPr/>
        </p:nvSpPr>
        <p:spPr>
          <a:xfrm>
            <a:off x="2494730" y="1051788"/>
            <a:ext cx="41020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Analytics</a:t>
            </a:r>
          </a:p>
        </p:txBody>
      </p:sp>
    </p:spTree>
    <p:extLst>
      <p:ext uri="{BB962C8B-B14F-4D97-AF65-F5344CB8AC3E}">
        <p14:creationId xmlns:p14="http://schemas.microsoft.com/office/powerpoint/2010/main" val="1641500195"/>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6865" y="1191431"/>
            <a:ext cx="8654143" cy="424981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Situational analysis</a:t>
            </a:r>
          </a:p>
          <a:p>
            <a:pPr marL="0" marR="0" indent="457200" algn="just">
              <a:lnSpc>
                <a:spcPct val="150000"/>
              </a:lnSpc>
              <a:spcBef>
                <a:spcPts val="0"/>
              </a:spcBef>
              <a:spcAft>
                <a:spcPts val="300"/>
              </a:spcAft>
            </a:pP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realm of more traditional forms of speech,</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situational aspects of an audience include the audience’s size,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attitude toward the speaker, prior knowledge of the topic, and occasion.</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84758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91295" y="1921777"/>
            <a:ext cx="10014163" cy="36980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our global, </a:t>
            </a:r>
            <a:r>
              <a:rPr lang="en-GB"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society, </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your audience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 </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 spread out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around the world. This connected world has lots of audience data. It can be hard to determine customer beliefs and preferences without immediate crowd feedback.</a:t>
            </a:r>
            <a:endParaRPr lang="en-US"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C3FE90B-9D8A-456B-97C9-F7254C72C16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E11822CA-C941-4F1B-837E-9C97B08F7261}"/>
              </a:ext>
            </a:extLst>
          </p:cNvPr>
          <p:cNvSpPr txBox="1"/>
          <p:nvPr/>
        </p:nvSpPr>
        <p:spPr>
          <a:xfrm>
            <a:off x="2494730" y="1051788"/>
            <a:ext cx="41020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Analytics</a:t>
            </a:r>
          </a:p>
        </p:txBody>
      </p:sp>
    </p:spTree>
    <p:extLst>
      <p:ext uri="{BB962C8B-B14F-4D97-AF65-F5344CB8AC3E}">
        <p14:creationId xmlns:p14="http://schemas.microsoft.com/office/powerpoint/2010/main" val="2069033622"/>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6865" y="1566992"/>
            <a:ext cx="8654143" cy="36980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3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Using social media sites, </a:t>
            </a:r>
            <a:r>
              <a:rPr lang="en-GB" sz="3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profiles,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3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understanding where your purchases come from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help with audience analysis. Knowing your audience enables you to make smart choices and save money.</a:t>
            </a:r>
            <a:endParaRPr lang="en-US"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7848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CEE4BB6-7FE3-4DF2-A4D2-1AAF37C8B9BC}"/>
              </a:ext>
            </a:extLst>
          </p:cNvPr>
          <p:cNvSpPr txBox="1"/>
          <p:nvPr/>
        </p:nvSpPr>
        <p:spPr>
          <a:xfrm>
            <a:off x="3416380" y="1614637"/>
            <a:ext cx="1146174"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3" name="TextBox 12">
            <a:extLst>
              <a:ext uri="{FF2B5EF4-FFF2-40B4-BE49-F238E27FC236}">
                <a16:creationId xmlns:a16="http://schemas.microsoft.com/office/drawing/2014/main" id="{79FEA2A4-6ED0-44FE-A08D-069151961EFD}"/>
              </a:ext>
            </a:extLst>
          </p:cNvPr>
          <p:cNvSpPr txBox="1"/>
          <p:nvPr/>
        </p:nvSpPr>
        <p:spPr>
          <a:xfrm>
            <a:off x="3385473" y="2581586"/>
            <a:ext cx="8518055" cy="3108543"/>
          </a:xfrm>
          <a:prstGeom prst="rect">
            <a:avLst/>
          </a:prstGeom>
          <a:noFill/>
        </p:spPr>
        <p:txBody>
          <a:bodyPr wrap="square" rtlCol="0">
            <a:spAutoFit/>
          </a:bodyPr>
          <a:lstStyle/>
          <a:p>
            <a:pPr lvl="0" algn="ct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Audiences and Target Audiences</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Key Concepts of </a:t>
            </a:r>
            <a:r>
              <a:rPr lang="en-GB"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Research.</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Trends in an Era of Media Convergence.</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Identifying and Reaching </a:t>
            </a:r>
            <a:r>
              <a:rPr lang="en-GB"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Target Audience</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Audience Analytics.</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extLst>
      <p:ext uri="{BB962C8B-B14F-4D97-AF65-F5344CB8AC3E}">
        <p14:creationId xmlns:p14="http://schemas.microsoft.com/office/powerpoint/2010/main" val="333394696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4564890" cy="4441409"/>
          </a:xfrm>
          <a:prstGeom prst="rect">
            <a:avLst/>
          </a:prstGeom>
        </p:spPr>
        <p:txBody>
          <a:bodyPr wrap="square">
            <a:spAutoFit/>
          </a:bodyPr>
          <a:lstStyle/>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Jay Daniel Thompson &amp; John Weldon (2022),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Content Production for Digital Media: An Introduction, Springer Nature Singapore.</a:t>
            </a:r>
          </a:p>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Jenkins, H., Ford, S., &amp; Green, J. (2013).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Spreadable media: Creating value and meaning in a networked culture. New York University Press. </a:t>
            </a: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884636" y="3645030"/>
            <a:ext cx="848249" cy="8111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817032" y="3820364"/>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pic>
        <p:nvPicPr>
          <p:cNvPr id="11"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5A232C9D-85AD-4C2B-B916-B39D453B13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4429" y="4478005"/>
            <a:ext cx="1411498"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 name="Picture 2" descr="Content Production for Digital Media: An Introduction | SpringerLink">
            <a:extLst>
              <a:ext uri="{FF2B5EF4-FFF2-40B4-BE49-F238E27FC236}">
                <a16:creationId xmlns:a16="http://schemas.microsoft.com/office/drawing/2014/main" id="{383ECE9D-ADC3-4A15-8BEB-9D1A62CD79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0549" y="4478006"/>
            <a:ext cx="1343895"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75049" y="3009938"/>
            <a:ext cx="6416949" cy="646331"/>
          </a:xfrm>
          <a:prstGeom prst="rect">
            <a:avLst/>
          </a:prstGeom>
          <a:noFill/>
        </p:spPr>
        <p:txBody>
          <a:bodyPr wrap="none" rtlCol="0">
            <a:spAutoFit/>
          </a:bodyPr>
          <a:lstStyle/>
          <a:p>
            <a:r>
              <a:rPr lang="en-US" sz="36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733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26BCAAC3-39EA-45A6-B355-350081A348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1642</TotalTime>
  <Words>2040</Words>
  <Application>Microsoft Office PowerPoint</Application>
  <PresentationFormat>Widescreen</PresentationFormat>
  <Paragraphs>169</Paragraphs>
  <Slides>45</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Microsoft GothicNeo</vt:lpstr>
      <vt:lpstr>Alexandria</vt:lpstr>
      <vt:lpstr>Arial</vt:lpstr>
      <vt:lpstr>Calibri</vt:lpstr>
      <vt:lpstr>Calibri Light</vt:lpstr>
      <vt:lpstr>Maiandra GD</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18</cp:revision>
  <dcterms:created xsi:type="dcterms:W3CDTF">2023-04-29T09:08:00Z</dcterms:created>
  <dcterms:modified xsi:type="dcterms:W3CDTF">2025-07-12T19:45:53Z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