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Default Extension="jpg" ContentType="image/jpeg"/>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ppt/slideLayouts/slideLayout19.xml" ContentType="application/vnd.openxmlformats-officedocument.presentationml.slideLayout+xml"/>
  <Override PartName="/ppt/slideLayouts/slideLayout20.xml" ContentType="application/vnd.openxmlformats-officedocument.presentationml.slideLayout+xml"/>
  <Override PartName="/ppt/slideLayouts/slideLayout21.xml" ContentType="application/vnd.openxmlformats-officedocument.presentationml.slideLayout+xml"/>
  <Override PartName="/ppt/slideLayouts/slideLayout22.xml" ContentType="application/vnd.openxmlformats-officedocument.presentationml.slideLayout+xml"/>
  <Override PartName="/ppt/slideLayouts/slideLayout23.xml" ContentType="application/vnd.openxmlformats-officedocument.presentationml.slideLayout+xml"/>
  <Override PartName="/ppt/slideLayouts/slideLayout24.xml" ContentType="application/vnd.openxmlformats-officedocument.presentationml.slideLayout+xml"/>
  <Override PartName="/ppt/slideLayouts/slideLayout25.xml" ContentType="application/vnd.openxmlformats-officedocument.presentationml.slideLayout+xml"/>
  <Override PartName="/ppt/slideLayouts/slideLayout26.xml" ContentType="application/vnd.openxmlformats-officedocument.presentationml.slideLayout+xml"/>
  <Override PartName="/ppt/slideLayouts/slideLayout27.xml" ContentType="application/vnd.openxmlformats-officedocument.presentationml.slideLayout+xml"/>
  <Override PartName="/ppt/slideLayouts/slideLayout28.xml" ContentType="application/vnd.openxmlformats-officedocument.presentationml.slideLayout+xml"/>
  <Override PartName="/ppt/slideLayouts/slideLayout29.xml" ContentType="application/vnd.openxmlformats-officedocument.presentationml.slideLayout+xml"/>
  <Override PartName="/ppt/slideLayouts/slideLayout30.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4"/>
    <p:sldMasterId id="2147483670" r:id="rId5"/>
  </p:sldMasterIdLst>
  <p:notesMasterIdLst>
    <p:notesMasterId r:id="rId40"/>
  </p:notesMasterIdLst>
  <p:sldIdLst>
    <p:sldId id="481" r:id="rId6"/>
    <p:sldId id="482" r:id="rId7"/>
    <p:sldId id="261" r:id="rId8"/>
    <p:sldId id="262" r:id="rId9"/>
    <p:sldId id="263" r:id="rId10"/>
    <p:sldId id="264" r:id="rId11"/>
    <p:sldId id="265" r:id="rId12"/>
    <p:sldId id="275" r:id="rId13"/>
    <p:sldId id="274" r:id="rId14"/>
    <p:sldId id="273" r:id="rId15"/>
    <p:sldId id="272" r:id="rId16"/>
    <p:sldId id="271" r:id="rId17"/>
    <p:sldId id="270" r:id="rId18"/>
    <p:sldId id="269" r:id="rId19"/>
    <p:sldId id="268" r:id="rId20"/>
    <p:sldId id="267" r:id="rId21"/>
    <p:sldId id="266" r:id="rId22"/>
    <p:sldId id="276" r:id="rId23"/>
    <p:sldId id="277" r:id="rId24"/>
    <p:sldId id="278" r:id="rId25"/>
    <p:sldId id="287" r:id="rId26"/>
    <p:sldId id="286" r:id="rId27"/>
    <p:sldId id="285" r:id="rId28"/>
    <p:sldId id="284" r:id="rId29"/>
    <p:sldId id="281" r:id="rId30"/>
    <p:sldId id="282" r:id="rId31"/>
    <p:sldId id="280" r:id="rId32"/>
    <p:sldId id="283" r:id="rId33"/>
    <p:sldId id="279" r:id="rId34"/>
    <p:sldId id="288" r:id="rId35"/>
    <p:sldId id="289" r:id="rId36"/>
    <p:sldId id="290" r:id="rId37"/>
    <p:sldId id="291" r:id="rId38"/>
    <p:sldId id="483" r:id="rId39"/>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FF9518"/>
    <a:srgbClr val="0A1F61"/>
    <a:srgbClr val="24A9E1"/>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4995" autoAdjust="0"/>
    <p:restoredTop sz="94660"/>
  </p:normalViewPr>
  <p:slideViewPr>
    <p:cSldViewPr snapToGrid="0">
      <p:cViewPr varScale="1">
        <p:scale>
          <a:sx n="72" d="100"/>
          <a:sy n="72" d="100"/>
        </p:scale>
        <p:origin x="516" y="78"/>
      </p:cViewPr>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13" Type="http://schemas.openxmlformats.org/officeDocument/2006/relationships/slide" Target="slides/slide8.xml"/><Relationship Id="rId18" Type="http://schemas.openxmlformats.org/officeDocument/2006/relationships/slide" Target="slides/slide13.xml"/><Relationship Id="rId26" Type="http://schemas.openxmlformats.org/officeDocument/2006/relationships/slide" Target="slides/slide21.xml"/><Relationship Id="rId39" Type="http://schemas.openxmlformats.org/officeDocument/2006/relationships/slide" Target="slides/slide34.xml"/><Relationship Id="rId21" Type="http://schemas.openxmlformats.org/officeDocument/2006/relationships/slide" Target="slides/slide16.xml"/><Relationship Id="rId34" Type="http://schemas.openxmlformats.org/officeDocument/2006/relationships/slide" Target="slides/slide29.xml"/><Relationship Id="rId42" Type="http://schemas.openxmlformats.org/officeDocument/2006/relationships/viewProps" Target="viewProps.xml"/><Relationship Id="rId7" Type="http://schemas.openxmlformats.org/officeDocument/2006/relationships/slide" Target="slides/slide2.xml"/><Relationship Id="rId2" Type="http://schemas.openxmlformats.org/officeDocument/2006/relationships/customXml" Target="../customXml/item2.xml"/><Relationship Id="rId16" Type="http://schemas.openxmlformats.org/officeDocument/2006/relationships/slide" Target="slides/slide11.xml"/><Relationship Id="rId20" Type="http://schemas.openxmlformats.org/officeDocument/2006/relationships/slide" Target="slides/slide15.xml"/><Relationship Id="rId29" Type="http://schemas.openxmlformats.org/officeDocument/2006/relationships/slide" Target="slides/slide24.xml"/><Relationship Id="rId41" Type="http://schemas.openxmlformats.org/officeDocument/2006/relationships/presProps" Target="presProps.xml"/><Relationship Id="rId1" Type="http://schemas.openxmlformats.org/officeDocument/2006/relationships/customXml" Target="../customXml/item1.xml"/><Relationship Id="rId6" Type="http://schemas.openxmlformats.org/officeDocument/2006/relationships/slide" Target="slides/slide1.xml"/><Relationship Id="rId11" Type="http://schemas.openxmlformats.org/officeDocument/2006/relationships/slide" Target="slides/slide6.xml"/><Relationship Id="rId24" Type="http://schemas.openxmlformats.org/officeDocument/2006/relationships/slide" Target="slides/slide19.xml"/><Relationship Id="rId32" Type="http://schemas.openxmlformats.org/officeDocument/2006/relationships/slide" Target="slides/slide27.xml"/><Relationship Id="rId37" Type="http://schemas.openxmlformats.org/officeDocument/2006/relationships/slide" Target="slides/slide32.xml"/><Relationship Id="rId40" Type="http://schemas.openxmlformats.org/officeDocument/2006/relationships/notesMaster" Target="notesMasters/notesMaster1.xml"/><Relationship Id="rId5" Type="http://schemas.openxmlformats.org/officeDocument/2006/relationships/slideMaster" Target="slideMasters/slideMaster2.xml"/><Relationship Id="rId15" Type="http://schemas.openxmlformats.org/officeDocument/2006/relationships/slide" Target="slides/slide10.xml"/><Relationship Id="rId23" Type="http://schemas.openxmlformats.org/officeDocument/2006/relationships/slide" Target="slides/slide18.xml"/><Relationship Id="rId28" Type="http://schemas.openxmlformats.org/officeDocument/2006/relationships/slide" Target="slides/slide23.xml"/><Relationship Id="rId36" Type="http://schemas.openxmlformats.org/officeDocument/2006/relationships/slide" Target="slides/slide31.xml"/><Relationship Id="rId10" Type="http://schemas.openxmlformats.org/officeDocument/2006/relationships/slide" Target="slides/slide5.xml"/><Relationship Id="rId19" Type="http://schemas.openxmlformats.org/officeDocument/2006/relationships/slide" Target="slides/slide14.xml"/><Relationship Id="rId31" Type="http://schemas.openxmlformats.org/officeDocument/2006/relationships/slide" Target="slides/slide26.xml"/><Relationship Id="rId44" Type="http://schemas.openxmlformats.org/officeDocument/2006/relationships/tableStyles" Target="tableStyles.xml"/><Relationship Id="rId4" Type="http://schemas.openxmlformats.org/officeDocument/2006/relationships/slideMaster" Target="slideMasters/slideMaster1.xml"/><Relationship Id="rId9" Type="http://schemas.openxmlformats.org/officeDocument/2006/relationships/slide" Target="slides/slide4.xml"/><Relationship Id="rId14" Type="http://schemas.openxmlformats.org/officeDocument/2006/relationships/slide" Target="slides/slide9.xml"/><Relationship Id="rId22" Type="http://schemas.openxmlformats.org/officeDocument/2006/relationships/slide" Target="slides/slide17.xml"/><Relationship Id="rId27" Type="http://schemas.openxmlformats.org/officeDocument/2006/relationships/slide" Target="slides/slide22.xml"/><Relationship Id="rId30" Type="http://schemas.openxmlformats.org/officeDocument/2006/relationships/slide" Target="slides/slide25.xml"/><Relationship Id="rId35" Type="http://schemas.openxmlformats.org/officeDocument/2006/relationships/slide" Target="slides/slide30.xml"/><Relationship Id="rId43" Type="http://schemas.openxmlformats.org/officeDocument/2006/relationships/theme" Target="theme/theme1.xml"/><Relationship Id="rId8" Type="http://schemas.openxmlformats.org/officeDocument/2006/relationships/slide" Target="slides/slide3.xml"/><Relationship Id="rId3" Type="http://schemas.openxmlformats.org/officeDocument/2006/relationships/customXml" Target="../customXml/item3.xml"/><Relationship Id="rId12" Type="http://schemas.openxmlformats.org/officeDocument/2006/relationships/slide" Target="slides/slide7.xml"/><Relationship Id="rId17" Type="http://schemas.openxmlformats.org/officeDocument/2006/relationships/slide" Target="slides/slide12.xml"/><Relationship Id="rId25" Type="http://schemas.openxmlformats.org/officeDocument/2006/relationships/slide" Target="slides/slide20.xml"/><Relationship Id="rId33" Type="http://schemas.openxmlformats.org/officeDocument/2006/relationships/slide" Target="slides/slide28.xml"/><Relationship Id="rId38" Type="http://schemas.openxmlformats.org/officeDocument/2006/relationships/slide" Target="slides/slide33.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3.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BD306290-CF8A-486B-B33A-7704937666D4}" type="datetimeFigureOut">
              <a:rPr lang="en-US" smtClean="0"/>
              <a:t>10/23/2024</a:t>
            </a:fld>
            <a:endParaRPr lang="en-US"/>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B640E569-4840-4B0C-9083-C9C015CBF7AA}" type="slidenum">
              <a:rPr lang="en-US" smtClean="0"/>
              <a:t>‹#›</a:t>
            </a:fld>
            <a:endParaRPr lang="en-US"/>
          </a:p>
        </p:txBody>
      </p:sp>
    </p:spTree>
    <p:extLst>
      <p:ext uri="{BB962C8B-B14F-4D97-AF65-F5344CB8AC3E}">
        <p14:creationId xmlns:p14="http://schemas.microsoft.com/office/powerpoint/2010/main" val="289044169"/>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4.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E88088B5-5D3D-41C5-9929-9FAB3A249D9E}" type="slidenum">
              <a:rPr kumimoji="0" lang="en-US"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1</a:t>
            </a:fld>
            <a:endParaRPr kumimoji="0" lang="en-US"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267005120"/>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E88088B5-5D3D-41C5-9929-9FAB3A249D9E}" type="slidenum">
              <a:rPr kumimoji="0" lang="en-US"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2</a:t>
            </a:fld>
            <a:endParaRPr kumimoji="0" lang="en-US"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1025847039"/>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fld id="{E88088B5-5D3D-41C5-9929-9FAB3A249D9E}" type="slidenum">
              <a:rPr lang="en-US" smtClean="0"/>
              <a:t>34</a:t>
            </a:fld>
            <a:endParaRPr lang="en-US"/>
          </a:p>
        </p:txBody>
      </p:sp>
    </p:spTree>
    <p:extLst>
      <p:ext uri="{BB962C8B-B14F-4D97-AF65-F5344CB8AC3E}">
        <p14:creationId xmlns:p14="http://schemas.microsoft.com/office/powerpoint/2010/main" val="2296171337"/>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8.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9.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0.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1.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3.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4.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5.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6.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7.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8.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9.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30.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p:cNvSpPr>
            <a:spLocks noGrp="1"/>
          </p:cNvSpPr>
          <p:nvPr>
            <p:ph type="dt" sz="half" idx="10"/>
          </p:nvPr>
        </p:nvSpPr>
        <p:spPr/>
        <p:txBody>
          <a:bodyPr/>
          <a:lstStyle/>
          <a:p>
            <a:fld id="{8C74A31B-FF56-417B-8DEE-958FFCC6BCD5}" type="datetimeFigureOut">
              <a:rPr lang="en-US" smtClean="0"/>
              <a:t>10/23/2024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652691921"/>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showMasterSp="0"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idx="1"/>
          </p:nvPr>
        </p:nvSpPr>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8C74A31B-FF56-417B-8DEE-958FFCC6BCD5}" type="datetimeFigureOut">
              <a:rPr lang="en-US" smtClean="0"/>
              <a:t>10/23/2024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3794029292"/>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showMasterSp="0"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Edit Master text styles</a:t>
            </a:r>
          </a:p>
        </p:txBody>
      </p:sp>
      <p:sp>
        <p:nvSpPr>
          <p:cNvPr id="4" name="Date Placeholder 3"/>
          <p:cNvSpPr>
            <a:spLocks noGrp="1"/>
          </p:cNvSpPr>
          <p:nvPr>
            <p:ph type="dt" sz="half" idx="10"/>
          </p:nvPr>
        </p:nvSpPr>
        <p:spPr/>
        <p:txBody>
          <a:bodyPr/>
          <a:lstStyle/>
          <a:p>
            <a:fld id="{8C74A31B-FF56-417B-8DEE-958FFCC6BCD5}" type="datetimeFigureOut">
              <a:rPr lang="en-US" smtClean="0"/>
              <a:t>10/23/2024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1640998695"/>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showMasterSp="0"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sz="half" idx="1"/>
          </p:nvPr>
        </p:nvSpPr>
        <p:spPr>
          <a:xfrm>
            <a:off x="838200" y="1825625"/>
            <a:ext cx="5181600" cy="435133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6172200" y="1825625"/>
            <a:ext cx="5181600" cy="435133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p:cNvSpPr>
            <a:spLocks noGrp="1"/>
          </p:cNvSpPr>
          <p:nvPr>
            <p:ph type="dt" sz="half" idx="10"/>
          </p:nvPr>
        </p:nvSpPr>
        <p:spPr/>
        <p:txBody>
          <a:bodyPr/>
          <a:lstStyle/>
          <a:p>
            <a:fld id="{8C74A31B-FF56-417B-8DEE-958FFCC6BCD5}" type="datetimeFigureOut">
              <a:rPr lang="en-US" smtClean="0"/>
              <a:t>10/23/2024</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222845037"/>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showMasterSp="0"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4" name="Content Placeholder 3"/>
          <p:cNvSpPr>
            <a:spLocks noGrp="1"/>
          </p:cNvSpPr>
          <p:nvPr>
            <p:ph sz="half" idx="2"/>
          </p:nvPr>
        </p:nvSpPr>
        <p:spPr>
          <a:xfrm>
            <a:off x="839788" y="2505075"/>
            <a:ext cx="5157787" cy="368458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6" name="Content Placeholder 5"/>
          <p:cNvSpPr>
            <a:spLocks noGrp="1"/>
          </p:cNvSpPr>
          <p:nvPr>
            <p:ph sz="quarter" idx="4"/>
          </p:nvPr>
        </p:nvSpPr>
        <p:spPr>
          <a:xfrm>
            <a:off x="6172200" y="2505075"/>
            <a:ext cx="5183188" cy="368458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p:cNvSpPr>
            <a:spLocks noGrp="1"/>
          </p:cNvSpPr>
          <p:nvPr>
            <p:ph type="dt" sz="half" idx="10"/>
          </p:nvPr>
        </p:nvSpPr>
        <p:spPr/>
        <p:txBody>
          <a:bodyPr/>
          <a:lstStyle/>
          <a:p>
            <a:fld id="{8C74A31B-FF56-417B-8DEE-958FFCC6BCD5}" type="datetimeFigureOut">
              <a:rPr lang="en-US" smtClean="0"/>
              <a:t>10/23/2024</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196927721"/>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showMasterSp="0"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Date Placeholder 2"/>
          <p:cNvSpPr>
            <a:spLocks noGrp="1"/>
          </p:cNvSpPr>
          <p:nvPr>
            <p:ph type="dt" sz="half" idx="10"/>
          </p:nvPr>
        </p:nvSpPr>
        <p:spPr/>
        <p:txBody>
          <a:bodyPr/>
          <a:lstStyle/>
          <a:p>
            <a:fld id="{8C74A31B-FF56-417B-8DEE-958FFCC6BCD5}" type="datetimeFigureOut">
              <a:rPr lang="en-US" smtClean="0"/>
              <a:t>10/23/2024</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988703474"/>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showMasterSp="0"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8C74A31B-FF56-417B-8DEE-958FFCC6BCD5}" type="datetimeFigureOut">
              <a:rPr lang="en-US" smtClean="0"/>
              <a:t>10/23/2024</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655287581"/>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showMasterSp="0"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5" name="Date Placeholder 4"/>
          <p:cNvSpPr>
            <a:spLocks noGrp="1"/>
          </p:cNvSpPr>
          <p:nvPr>
            <p:ph type="dt" sz="half" idx="10"/>
          </p:nvPr>
        </p:nvSpPr>
        <p:spPr/>
        <p:txBody>
          <a:bodyPr/>
          <a:lstStyle/>
          <a:p>
            <a:fld id="{8C74A31B-FF56-417B-8DEE-958FFCC6BCD5}" type="datetimeFigureOut">
              <a:rPr lang="en-US" smtClean="0"/>
              <a:t>10/23/2024</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3627723733"/>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showMasterSp="0"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5" name="Date Placeholder 4"/>
          <p:cNvSpPr>
            <a:spLocks noGrp="1"/>
          </p:cNvSpPr>
          <p:nvPr>
            <p:ph type="dt" sz="half" idx="10"/>
          </p:nvPr>
        </p:nvSpPr>
        <p:spPr/>
        <p:txBody>
          <a:bodyPr/>
          <a:lstStyle/>
          <a:p>
            <a:fld id="{8C74A31B-FF56-417B-8DEE-958FFCC6BCD5}" type="datetimeFigureOut">
              <a:rPr lang="en-US" smtClean="0"/>
              <a:t>10/23/2024</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3043982432"/>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showMasterSp="0"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Vertical Text Placeholder 2"/>
          <p:cNvSpPr>
            <a:spLocks noGrp="1"/>
          </p:cNvSpPr>
          <p:nvPr>
            <p:ph type="body" orient="vert" idx="1"/>
          </p:nvPr>
        </p:nvSpPr>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8C74A31B-FF56-417B-8DEE-958FFCC6BCD5}" type="datetimeFigureOut">
              <a:rPr lang="en-US" smtClean="0"/>
              <a:t>10/23/2024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2002421285"/>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showMasterSp="0"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8C74A31B-FF56-417B-8DEE-958FFCC6BCD5}" type="datetimeFigureOut">
              <a:rPr lang="en-US" smtClean="0"/>
              <a:t>10/23/2024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1246294359"/>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userDrawn="1">
  <p:cSld name="48_Title Slide">
    <p:spTree>
      <p:nvGrpSpPr>
        <p:cNvPr id="1" name=""/>
        <p:cNvGrpSpPr/>
        <p:nvPr/>
      </p:nvGrpSpPr>
      <p:grpSpPr>
        <a:xfrm>
          <a:off x="0" y="0"/>
          <a:ext cx="0" cy="0"/>
          <a:chOff x="0" y="0"/>
          <a:chExt cx="0" cy="0"/>
        </a:xfrm>
      </p:grpSpPr>
      <p:sp>
        <p:nvSpPr>
          <p:cNvPr id="4" name="Picture Placeholder 3">
            <a:extLst>
              <a:ext uri="{FF2B5EF4-FFF2-40B4-BE49-F238E27FC236}">
                <a16:creationId xmlns:a16="http://schemas.microsoft.com/office/drawing/2014/main" id="{94057321-887A-4B9F-AE60-CB2705D39324}"/>
              </a:ext>
            </a:extLst>
          </p:cNvPr>
          <p:cNvSpPr>
            <a:spLocks noGrp="1"/>
          </p:cNvSpPr>
          <p:nvPr>
            <p:ph type="pic" sz="quarter" idx="10"/>
          </p:nvPr>
        </p:nvSpPr>
        <p:spPr>
          <a:xfrm>
            <a:off x="3452649" y="-3"/>
            <a:ext cx="8739351" cy="6858000"/>
          </a:xfrm>
          <a:custGeom>
            <a:avLst/>
            <a:gdLst>
              <a:gd name="connsiteX0" fmla="*/ 0 w 8739351"/>
              <a:gd name="connsiteY0" fmla="*/ 0 h 6858000"/>
              <a:gd name="connsiteX1" fmla="*/ 8739351 w 8739351"/>
              <a:gd name="connsiteY1" fmla="*/ 0 h 6858000"/>
              <a:gd name="connsiteX2" fmla="*/ 8739351 w 8739351"/>
              <a:gd name="connsiteY2" fmla="*/ 6858000 h 6858000"/>
            </a:gdLst>
            <a:ahLst/>
            <a:cxnLst>
              <a:cxn ang="0">
                <a:pos x="connsiteX0" y="connsiteY0"/>
              </a:cxn>
              <a:cxn ang="0">
                <a:pos x="connsiteX1" y="connsiteY1"/>
              </a:cxn>
              <a:cxn ang="0">
                <a:pos x="connsiteX2" y="connsiteY2"/>
              </a:cxn>
            </a:cxnLst>
            <a:rect l="l" t="t" r="r" b="b"/>
            <a:pathLst>
              <a:path w="8739351" h="6858000">
                <a:moveTo>
                  <a:pt x="0" y="0"/>
                </a:moveTo>
                <a:lnTo>
                  <a:pt x="8739351" y="0"/>
                </a:lnTo>
                <a:lnTo>
                  <a:pt x="8739351" y="6858000"/>
                </a:lnTo>
                <a:close/>
              </a:path>
            </a:pathLst>
          </a:custGeom>
          <a:solidFill>
            <a:schemeClr val="bg1">
              <a:lumMod val="85000"/>
              <a:alpha val="50000"/>
            </a:schemeClr>
          </a:solidFill>
        </p:spPr>
        <p:txBody>
          <a:bodyPr wrap="square">
            <a:noAutofit/>
          </a:bodyPr>
          <a:lstStyle>
            <a:lvl1pPr marL="0" indent="0">
              <a:buNone/>
              <a:defRPr sz="1200"/>
            </a:lvl1pPr>
          </a:lstStyle>
          <a:p>
            <a:endParaRPr lang="id-ID"/>
          </a:p>
        </p:txBody>
      </p:sp>
    </p:spTree>
    <p:extLst>
      <p:ext uri="{BB962C8B-B14F-4D97-AF65-F5344CB8AC3E}">
        <p14:creationId xmlns:p14="http://schemas.microsoft.com/office/powerpoint/2010/main" val="9869633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50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1+#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Layouts/slideLayout13.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p:cNvSpPr>
            <a:spLocks noGrp="1"/>
          </p:cNvSpPr>
          <p:nvPr>
            <p:ph type="dt" sz="half" idx="10"/>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7AD86B2E-B702-4422-B277-3A08C7449694}" type="datetimeFigureOut">
              <a:rPr kumimoji="0" lang="en-US" sz="1200" b="0" i="0" u="none" strike="noStrike" kern="1200" cap="none" spc="0" normalizeH="0" baseline="0" noProof="0" smtClean="0">
                <a:ln>
                  <a:noFill/>
                </a:ln>
                <a:solidFill>
                  <a:prstClr val="black">
                    <a:tint val="75000"/>
                  </a:prstClr>
                </a:solidFill>
                <a:effectLst/>
                <a:uLnTx/>
                <a:uFillTx/>
                <a:latin typeface="Calibri"/>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10/23/2024</a:t>
            </a:fld>
            <a:endParaRPr kumimoji="0" lang="en-US" sz="1200" b="0" i="0" u="none" strike="noStrike" kern="1200" cap="none" spc="0" normalizeH="0" baseline="0" noProof="0" dirty="0">
              <a:ln>
                <a:noFill/>
              </a:ln>
              <a:solidFill>
                <a:prstClr val="black">
                  <a:tint val="75000"/>
                </a:prstClr>
              </a:solidFill>
              <a:effectLst/>
              <a:uLnTx/>
              <a:uFillTx/>
              <a:latin typeface="Calibri"/>
              <a:ea typeface="+mn-ea"/>
              <a:cs typeface="+mn-cs"/>
            </a:endParaRPr>
          </a:p>
        </p:txBody>
      </p:sp>
      <p:sp>
        <p:nvSpPr>
          <p:cNvPr id="5" name="Footer Placeholder 4"/>
          <p:cNvSpPr>
            <a:spLocks noGrp="1"/>
          </p:cNvSpPr>
          <p:nvPr>
            <p:ph type="ftr" sz="quarter" idx="11"/>
          </p:nvPr>
        </p:nvSpPr>
        <p:spPr/>
        <p: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200" b="0" i="0" u="none" strike="noStrike" kern="1200" cap="none" spc="0" normalizeH="0" baseline="0" noProof="0" dirty="0">
              <a:ln>
                <a:noFill/>
              </a:ln>
              <a:solidFill>
                <a:prstClr val="black">
                  <a:tint val="75000"/>
                </a:prstClr>
              </a:solidFill>
              <a:effectLst/>
              <a:uLnTx/>
              <a:uFillTx/>
              <a:latin typeface="Calibri"/>
              <a:ea typeface="+mn-ea"/>
              <a:cs typeface="+mn-cs"/>
            </a:endParaRPr>
          </a:p>
        </p:txBody>
      </p:sp>
      <p:sp>
        <p:nvSpPr>
          <p:cNvPr id="6" name="Slide Number Placeholder 5"/>
          <p:cNvSpPr>
            <a:spLocks noGrp="1"/>
          </p:cNvSpPr>
          <p:nvPr>
            <p:ph type="sldNum" sz="quarter" idx="12"/>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F7542ADD-394E-41F3-B704-951748884AEE}" type="slidenum">
              <a:rPr kumimoji="0" lang="en-US" sz="1200" b="0" i="0" u="none" strike="noStrike" kern="1200" cap="none" spc="0" normalizeH="0" baseline="0" noProof="0" smtClean="0">
                <a:ln>
                  <a:noFill/>
                </a:ln>
                <a:solidFill>
                  <a:prstClr val="black">
                    <a:tint val="75000"/>
                  </a:prstClr>
                </a:solidFill>
                <a:effectLst/>
                <a:uLnTx/>
                <a:uFillTx/>
                <a:latin typeface="Calibri"/>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a:t>
            </a:fld>
            <a:endParaRPr kumimoji="0" lang="en-US" sz="1200" b="0" i="0" u="none" strike="noStrike" kern="1200" cap="none" spc="0" normalizeH="0" baseline="0" noProof="0" dirty="0">
              <a:ln>
                <a:noFill/>
              </a:ln>
              <a:solidFill>
                <a:prstClr val="black">
                  <a:tint val="75000"/>
                </a:prstClr>
              </a:solidFill>
              <a:effectLst/>
              <a:uLnTx/>
              <a:uFillTx/>
              <a:latin typeface="Calibri"/>
              <a:ea typeface="+mn-ea"/>
              <a:cs typeface="+mn-cs"/>
            </a:endParaRPr>
          </a:p>
        </p:txBody>
      </p:sp>
    </p:spTree>
    <p:extLst>
      <p:ext uri="{BB962C8B-B14F-4D97-AF65-F5344CB8AC3E}">
        <p14:creationId xmlns:p14="http://schemas.microsoft.com/office/powerpoint/2010/main" val="1672604340"/>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7AD86B2E-B702-4422-B277-3A08C7449694}" type="datetimeFigureOut">
              <a:rPr kumimoji="0" lang="en-US" sz="1200" b="0" i="0" u="none" strike="noStrike" kern="1200" cap="none" spc="0" normalizeH="0" baseline="0" noProof="0" smtClean="0">
                <a:ln>
                  <a:noFill/>
                </a:ln>
                <a:solidFill>
                  <a:prstClr val="black">
                    <a:tint val="75000"/>
                  </a:prstClr>
                </a:solidFill>
                <a:effectLst/>
                <a:uLnTx/>
                <a:uFillTx/>
                <a:latin typeface="Calibri"/>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10/23/2024</a:t>
            </a:fld>
            <a:endParaRPr kumimoji="0" lang="en-US" sz="1200" b="0" i="0" u="none" strike="noStrike" kern="1200" cap="none" spc="0" normalizeH="0" baseline="0" noProof="0" dirty="0">
              <a:ln>
                <a:noFill/>
              </a:ln>
              <a:solidFill>
                <a:prstClr val="black">
                  <a:tint val="75000"/>
                </a:prstClr>
              </a:solidFill>
              <a:effectLst/>
              <a:uLnTx/>
              <a:uFillTx/>
              <a:latin typeface="Calibri"/>
              <a:ea typeface="+mn-ea"/>
              <a:cs typeface="+mn-cs"/>
            </a:endParaRPr>
          </a:p>
        </p:txBody>
      </p:sp>
      <p:sp>
        <p:nvSpPr>
          <p:cNvPr id="5" name="Footer Placeholder 4"/>
          <p:cNvSpPr>
            <a:spLocks noGrp="1"/>
          </p:cNvSpPr>
          <p:nvPr>
            <p:ph type="ftr" sz="quarter" idx="11"/>
          </p:nvPr>
        </p:nvSpPr>
        <p:spPr/>
        <p: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200" b="0" i="0" u="none" strike="noStrike" kern="1200" cap="none" spc="0" normalizeH="0" baseline="0" noProof="0" dirty="0">
              <a:ln>
                <a:noFill/>
              </a:ln>
              <a:solidFill>
                <a:prstClr val="black">
                  <a:tint val="75000"/>
                </a:prstClr>
              </a:solidFill>
              <a:effectLst/>
              <a:uLnTx/>
              <a:uFillTx/>
              <a:latin typeface="Calibri"/>
              <a:ea typeface="+mn-ea"/>
              <a:cs typeface="+mn-cs"/>
            </a:endParaRPr>
          </a:p>
        </p:txBody>
      </p:sp>
      <p:sp>
        <p:nvSpPr>
          <p:cNvPr id="6" name="Slide Number Placeholder 5"/>
          <p:cNvSpPr>
            <a:spLocks noGrp="1"/>
          </p:cNvSpPr>
          <p:nvPr>
            <p:ph type="sldNum" sz="quarter" idx="12"/>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F7542ADD-394E-41F3-B704-951748884AEE}" type="slidenum">
              <a:rPr kumimoji="0" lang="en-US" sz="1200" b="0" i="0" u="none" strike="noStrike" kern="1200" cap="none" spc="0" normalizeH="0" baseline="0" noProof="0" smtClean="0">
                <a:ln>
                  <a:noFill/>
                </a:ln>
                <a:solidFill>
                  <a:prstClr val="black">
                    <a:tint val="75000"/>
                  </a:prstClr>
                </a:solidFill>
                <a:effectLst/>
                <a:uLnTx/>
                <a:uFillTx/>
                <a:latin typeface="Calibri"/>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a:t>
            </a:fld>
            <a:endParaRPr kumimoji="0" lang="en-US" sz="1200" b="0" i="0" u="none" strike="noStrike" kern="1200" cap="none" spc="0" normalizeH="0" baseline="0" noProof="0" dirty="0">
              <a:ln>
                <a:noFill/>
              </a:ln>
              <a:solidFill>
                <a:prstClr val="black">
                  <a:tint val="75000"/>
                </a:prstClr>
              </a:solidFill>
              <a:effectLst/>
              <a:uLnTx/>
              <a:uFillTx/>
              <a:latin typeface="Calibri"/>
              <a:ea typeface="+mn-ea"/>
              <a:cs typeface="+mn-cs"/>
            </a:endParaRPr>
          </a:p>
        </p:txBody>
      </p:sp>
    </p:spTree>
    <p:extLst>
      <p:ext uri="{BB962C8B-B14F-4D97-AF65-F5344CB8AC3E}">
        <p14:creationId xmlns:p14="http://schemas.microsoft.com/office/powerpoint/2010/main" val="2409637397"/>
      </p:ext>
    </p:extLst>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7AD86B2E-B702-4422-B277-3A08C7449694}" type="datetimeFigureOut">
              <a:rPr kumimoji="0" lang="en-US" sz="1200" b="0" i="0" u="none" strike="noStrike" kern="1200" cap="none" spc="0" normalizeH="0" baseline="0" noProof="0" smtClean="0">
                <a:ln>
                  <a:noFill/>
                </a:ln>
                <a:solidFill>
                  <a:prstClr val="black">
                    <a:tint val="75000"/>
                  </a:prstClr>
                </a:solidFill>
                <a:effectLst/>
                <a:uLnTx/>
                <a:uFillTx/>
                <a:latin typeface="Calibri"/>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10/23/2024</a:t>
            </a:fld>
            <a:endParaRPr kumimoji="0" lang="en-US" sz="1200" b="0" i="0" u="none" strike="noStrike" kern="1200" cap="none" spc="0" normalizeH="0" baseline="0" noProof="0" dirty="0">
              <a:ln>
                <a:noFill/>
              </a:ln>
              <a:solidFill>
                <a:prstClr val="black">
                  <a:tint val="75000"/>
                </a:prstClr>
              </a:solidFill>
              <a:effectLst/>
              <a:uLnTx/>
              <a:uFillTx/>
              <a:latin typeface="Calibri"/>
              <a:ea typeface="+mn-ea"/>
              <a:cs typeface="+mn-cs"/>
            </a:endParaRPr>
          </a:p>
        </p:txBody>
      </p:sp>
      <p:sp>
        <p:nvSpPr>
          <p:cNvPr id="5" name="Footer Placeholder 4"/>
          <p:cNvSpPr>
            <a:spLocks noGrp="1"/>
          </p:cNvSpPr>
          <p:nvPr>
            <p:ph type="ftr" sz="quarter" idx="11"/>
          </p:nvPr>
        </p:nvSpPr>
        <p:spPr/>
        <p: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200" b="0" i="0" u="none" strike="noStrike" kern="1200" cap="none" spc="0" normalizeH="0" baseline="0" noProof="0" dirty="0">
              <a:ln>
                <a:noFill/>
              </a:ln>
              <a:solidFill>
                <a:prstClr val="black">
                  <a:tint val="75000"/>
                </a:prstClr>
              </a:solidFill>
              <a:effectLst/>
              <a:uLnTx/>
              <a:uFillTx/>
              <a:latin typeface="Calibri"/>
              <a:ea typeface="+mn-ea"/>
              <a:cs typeface="+mn-cs"/>
            </a:endParaRPr>
          </a:p>
        </p:txBody>
      </p:sp>
      <p:sp>
        <p:nvSpPr>
          <p:cNvPr id="6" name="Slide Number Placeholder 5"/>
          <p:cNvSpPr>
            <a:spLocks noGrp="1"/>
          </p:cNvSpPr>
          <p:nvPr>
            <p:ph type="sldNum" sz="quarter" idx="12"/>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F7542ADD-394E-41F3-B704-951748884AEE}" type="slidenum">
              <a:rPr kumimoji="0" lang="en-US" sz="1200" b="0" i="0" u="none" strike="noStrike" kern="1200" cap="none" spc="0" normalizeH="0" baseline="0" noProof="0" smtClean="0">
                <a:ln>
                  <a:noFill/>
                </a:ln>
                <a:solidFill>
                  <a:prstClr val="black">
                    <a:tint val="75000"/>
                  </a:prstClr>
                </a:solidFill>
                <a:effectLst/>
                <a:uLnTx/>
                <a:uFillTx/>
                <a:latin typeface="Calibri"/>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a:t>
            </a:fld>
            <a:endParaRPr kumimoji="0" lang="en-US" sz="1200" b="0" i="0" u="none" strike="noStrike" kern="1200" cap="none" spc="0" normalizeH="0" baseline="0" noProof="0" dirty="0">
              <a:ln>
                <a:noFill/>
              </a:ln>
              <a:solidFill>
                <a:prstClr val="black">
                  <a:tint val="75000"/>
                </a:prstClr>
              </a:solidFill>
              <a:effectLst/>
              <a:uLnTx/>
              <a:uFillTx/>
              <a:latin typeface="Calibri"/>
              <a:ea typeface="+mn-ea"/>
              <a:cs typeface="+mn-cs"/>
            </a:endParaRPr>
          </a:p>
        </p:txBody>
      </p:sp>
    </p:spTree>
    <p:extLst>
      <p:ext uri="{BB962C8B-B14F-4D97-AF65-F5344CB8AC3E}">
        <p14:creationId xmlns:p14="http://schemas.microsoft.com/office/powerpoint/2010/main" val="222831141"/>
      </p:ext>
    </p:extLst>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p:cNvSpPr>
            <a:spLocks noGrp="1"/>
          </p:cNvSpPr>
          <p:nvPr>
            <p:ph type="dt" sz="half" idx="10"/>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7AD86B2E-B702-4422-B277-3A08C7449694}" type="datetimeFigureOut">
              <a:rPr kumimoji="0" lang="en-US" sz="1200" b="0" i="0" u="none" strike="noStrike" kern="1200" cap="none" spc="0" normalizeH="0" baseline="0" noProof="0" smtClean="0">
                <a:ln>
                  <a:noFill/>
                </a:ln>
                <a:solidFill>
                  <a:prstClr val="black">
                    <a:tint val="75000"/>
                  </a:prstClr>
                </a:solidFill>
                <a:effectLst/>
                <a:uLnTx/>
                <a:uFillTx/>
                <a:latin typeface="Calibri"/>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10/23/2024</a:t>
            </a:fld>
            <a:endParaRPr kumimoji="0" lang="en-US" sz="1200" b="0" i="0" u="none" strike="noStrike" kern="1200" cap="none" spc="0" normalizeH="0" baseline="0" noProof="0" dirty="0">
              <a:ln>
                <a:noFill/>
              </a:ln>
              <a:solidFill>
                <a:prstClr val="black">
                  <a:tint val="75000"/>
                </a:prstClr>
              </a:solidFill>
              <a:effectLst/>
              <a:uLnTx/>
              <a:uFillTx/>
              <a:latin typeface="Calibri"/>
              <a:ea typeface="+mn-ea"/>
              <a:cs typeface="+mn-cs"/>
            </a:endParaRPr>
          </a:p>
        </p:txBody>
      </p:sp>
      <p:sp>
        <p:nvSpPr>
          <p:cNvPr id="6" name="Footer Placeholder 5"/>
          <p:cNvSpPr>
            <a:spLocks noGrp="1"/>
          </p:cNvSpPr>
          <p:nvPr>
            <p:ph type="ftr" sz="quarter" idx="11"/>
          </p:nvPr>
        </p:nvSpPr>
        <p:spPr/>
        <p: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200" b="0" i="0" u="none" strike="noStrike" kern="1200" cap="none" spc="0" normalizeH="0" baseline="0" noProof="0" dirty="0">
              <a:ln>
                <a:noFill/>
              </a:ln>
              <a:solidFill>
                <a:prstClr val="black">
                  <a:tint val="75000"/>
                </a:prstClr>
              </a:solidFill>
              <a:effectLst/>
              <a:uLnTx/>
              <a:uFillTx/>
              <a:latin typeface="Calibri"/>
              <a:ea typeface="+mn-ea"/>
              <a:cs typeface="+mn-cs"/>
            </a:endParaRPr>
          </a:p>
        </p:txBody>
      </p:sp>
      <p:sp>
        <p:nvSpPr>
          <p:cNvPr id="7" name="Slide Number Placeholder 6"/>
          <p:cNvSpPr>
            <a:spLocks noGrp="1"/>
          </p:cNvSpPr>
          <p:nvPr>
            <p:ph type="sldNum" sz="quarter" idx="12"/>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F7542ADD-394E-41F3-B704-951748884AEE}" type="slidenum">
              <a:rPr kumimoji="0" lang="en-US" sz="1200" b="0" i="0" u="none" strike="noStrike" kern="1200" cap="none" spc="0" normalizeH="0" baseline="0" noProof="0" smtClean="0">
                <a:ln>
                  <a:noFill/>
                </a:ln>
                <a:solidFill>
                  <a:prstClr val="black">
                    <a:tint val="75000"/>
                  </a:prstClr>
                </a:solidFill>
                <a:effectLst/>
                <a:uLnTx/>
                <a:uFillTx/>
                <a:latin typeface="Calibri"/>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a:t>
            </a:fld>
            <a:endParaRPr kumimoji="0" lang="en-US" sz="1200" b="0" i="0" u="none" strike="noStrike" kern="1200" cap="none" spc="0" normalizeH="0" baseline="0" noProof="0" dirty="0">
              <a:ln>
                <a:noFill/>
              </a:ln>
              <a:solidFill>
                <a:prstClr val="black">
                  <a:tint val="75000"/>
                </a:prstClr>
              </a:solidFill>
              <a:effectLst/>
              <a:uLnTx/>
              <a:uFillTx/>
              <a:latin typeface="Calibri"/>
              <a:ea typeface="+mn-ea"/>
              <a:cs typeface="+mn-cs"/>
            </a:endParaRPr>
          </a:p>
        </p:txBody>
      </p:sp>
    </p:spTree>
    <p:extLst>
      <p:ext uri="{BB962C8B-B14F-4D97-AF65-F5344CB8AC3E}">
        <p14:creationId xmlns:p14="http://schemas.microsoft.com/office/powerpoint/2010/main" val="1093948419"/>
      </p:ext>
    </p:extLst>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p:cNvSpPr>
            <a:spLocks noGrp="1"/>
          </p:cNvSpPr>
          <p:nvPr>
            <p:ph type="dt" sz="half" idx="10"/>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7AD86B2E-B702-4422-B277-3A08C7449694}" type="datetimeFigureOut">
              <a:rPr kumimoji="0" lang="en-US" sz="1200" b="0" i="0" u="none" strike="noStrike" kern="1200" cap="none" spc="0" normalizeH="0" baseline="0" noProof="0" smtClean="0">
                <a:ln>
                  <a:noFill/>
                </a:ln>
                <a:solidFill>
                  <a:prstClr val="black">
                    <a:tint val="75000"/>
                  </a:prstClr>
                </a:solidFill>
                <a:effectLst/>
                <a:uLnTx/>
                <a:uFillTx/>
                <a:latin typeface="Calibri"/>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10/23/2024</a:t>
            </a:fld>
            <a:endParaRPr kumimoji="0" lang="en-US" sz="1200" b="0" i="0" u="none" strike="noStrike" kern="1200" cap="none" spc="0" normalizeH="0" baseline="0" noProof="0" dirty="0">
              <a:ln>
                <a:noFill/>
              </a:ln>
              <a:solidFill>
                <a:prstClr val="black">
                  <a:tint val="75000"/>
                </a:prstClr>
              </a:solidFill>
              <a:effectLst/>
              <a:uLnTx/>
              <a:uFillTx/>
              <a:latin typeface="Calibri"/>
              <a:ea typeface="+mn-ea"/>
              <a:cs typeface="+mn-cs"/>
            </a:endParaRPr>
          </a:p>
        </p:txBody>
      </p:sp>
      <p:sp>
        <p:nvSpPr>
          <p:cNvPr id="8" name="Footer Placeholder 7"/>
          <p:cNvSpPr>
            <a:spLocks noGrp="1"/>
          </p:cNvSpPr>
          <p:nvPr>
            <p:ph type="ftr" sz="quarter" idx="11"/>
          </p:nvPr>
        </p:nvSpPr>
        <p:spPr/>
        <p: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200" b="0" i="0" u="none" strike="noStrike" kern="1200" cap="none" spc="0" normalizeH="0" baseline="0" noProof="0" dirty="0">
              <a:ln>
                <a:noFill/>
              </a:ln>
              <a:solidFill>
                <a:prstClr val="black">
                  <a:tint val="75000"/>
                </a:prstClr>
              </a:solidFill>
              <a:effectLst/>
              <a:uLnTx/>
              <a:uFillTx/>
              <a:latin typeface="Calibri"/>
              <a:ea typeface="+mn-ea"/>
              <a:cs typeface="+mn-cs"/>
            </a:endParaRPr>
          </a:p>
        </p:txBody>
      </p:sp>
      <p:sp>
        <p:nvSpPr>
          <p:cNvPr id="9" name="Slide Number Placeholder 8"/>
          <p:cNvSpPr>
            <a:spLocks noGrp="1"/>
          </p:cNvSpPr>
          <p:nvPr>
            <p:ph type="sldNum" sz="quarter" idx="12"/>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F7542ADD-394E-41F3-B704-951748884AEE}" type="slidenum">
              <a:rPr kumimoji="0" lang="en-US" sz="1200" b="0" i="0" u="none" strike="noStrike" kern="1200" cap="none" spc="0" normalizeH="0" baseline="0" noProof="0" smtClean="0">
                <a:ln>
                  <a:noFill/>
                </a:ln>
                <a:solidFill>
                  <a:prstClr val="black">
                    <a:tint val="75000"/>
                  </a:prstClr>
                </a:solidFill>
                <a:effectLst/>
                <a:uLnTx/>
                <a:uFillTx/>
                <a:latin typeface="Calibri"/>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a:t>
            </a:fld>
            <a:endParaRPr kumimoji="0" lang="en-US" sz="1200" b="0" i="0" u="none" strike="noStrike" kern="1200" cap="none" spc="0" normalizeH="0" baseline="0" noProof="0" dirty="0">
              <a:ln>
                <a:noFill/>
              </a:ln>
              <a:solidFill>
                <a:prstClr val="black">
                  <a:tint val="75000"/>
                </a:prstClr>
              </a:solidFill>
              <a:effectLst/>
              <a:uLnTx/>
              <a:uFillTx/>
              <a:latin typeface="Calibri"/>
              <a:ea typeface="+mn-ea"/>
              <a:cs typeface="+mn-cs"/>
            </a:endParaRPr>
          </a:p>
        </p:txBody>
      </p:sp>
    </p:spTree>
    <p:extLst>
      <p:ext uri="{BB962C8B-B14F-4D97-AF65-F5344CB8AC3E}">
        <p14:creationId xmlns:p14="http://schemas.microsoft.com/office/powerpoint/2010/main" val="377677619"/>
      </p:ext>
    </p:extLst>
  </p:cSld>
  <p:clrMapOvr>
    <a:masterClrMapping/>
  </p:clrMapOvr>
</p:sldLayout>
</file>

<file path=ppt/slideLayouts/slideLayout18.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Date Placeholder 2"/>
          <p:cNvSpPr>
            <a:spLocks noGrp="1"/>
          </p:cNvSpPr>
          <p:nvPr>
            <p:ph type="dt" sz="half" idx="10"/>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7AD86B2E-B702-4422-B277-3A08C7449694}" type="datetimeFigureOut">
              <a:rPr kumimoji="0" lang="en-US" sz="1200" b="0" i="0" u="none" strike="noStrike" kern="1200" cap="none" spc="0" normalizeH="0" baseline="0" noProof="0" smtClean="0">
                <a:ln>
                  <a:noFill/>
                </a:ln>
                <a:solidFill>
                  <a:prstClr val="black">
                    <a:tint val="75000"/>
                  </a:prstClr>
                </a:solidFill>
                <a:effectLst/>
                <a:uLnTx/>
                <a:uFillTx/>
                <a:latin typeface="Calibri"/>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10/23/2024</a:t>
            </a:fld>
            <a:endParaRPr kumimoji="0" lang="en-US" sz="1200" b="0" i="0" u="none" strike="noStrike" kern="1200" cap="none" spc="0" normalizeH="0" baseline="0" noProof="0" dirty="0">
              <a:ln>
                <a:noFill/>
              </a:ln>
              <a:solidFill>
                <a:prstClr val="black">
                  <a:tint val="75000"/>
                </a:prstClr>
              </a:solidFill>
              <a:effectLst/>
              <a:uLnTx/>
              <a:uFillTx/>
              <a:latin typeface="Calibri"/>
              <a:ea typeface="+mn-ea"/>
              <a:cs typeface="+mn-cs"/>
            </a:endParaRPr>
          </a:p>
        </p:txBody>
      </p:sp>
      <p:sp>
        <p:nvSpPr>
          <p:cNvPr id="4" name="Footer Placeholder 3"/>
          <p:cNvSpPr>
            <a:spLocks noGrp="1"/>
          </p:cNvSpPr>
          <p:nvPr>
            <p:ph type="ftr" sz="quarter" idx="11"/>
          </p:nvPr>
        </p:nvSpPr>
        <p:spPr/>
        <p: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200" b="0" i="0" u="none" strike="noStrike" kern="1200" cap="none" spc="0" normalizeH="0" baseline="0" noProof="0" dirty="0">
              <a:ln>
                <a:noFill/>
              </a:ln>
              <a:solidFill>
                <a:prstClr val="black">
                  <a:tint val="75000"/>
                </a:prstClr>
              </a:solidFill>
              <a:effectLst/>
              <a:uLnTx/>
              <a:uFillTx/>
              <a:latin typeface="Calibri"/>
              <a:ea typeface="+mn-ea"/>
              <a:cs typeface="+mn-cs"/>
            </a:endParaRPr>
          </a:p>
        </p:txBody>
      </p:sp>
      <p:sp>
        <p:nvSpPr>
          <p:cNvPr id="5" name="Slide Number Placeholder 4"/>
          <p:cNvSpPr>
            <a:spLocks noGrp="1"/>
          </p:cNvSpPr>
          <p:nvPr>
            <p:ph type="sldNum" sz="quarter" idx="12"/>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F7542ADD-394E-41F3-B704-951748884AEE}" type="slidenum">
              <a:rPr kumimoji="0" lang="en-US" sz="1200" b="0" i="0" u="none" strike="noStrike" kern="1200" cap="none" spc="0" normalizeH="0" baseline="0" noProof="0" smtClean="0">
                <a:ln>
                  <a:noFill/>
                </a:ln>
                <a:solidFill>
                  <a:prstClr val="black">
                    <a:tint val="75000"/>
                  </a:prstClr>
                </a:solidFill>
                <a:effectLst/>
                <a:uLnTx/>
                <a:uFillTx/>
                <a:latin typeface="Calibri"/>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a:t>
            </a:fld>
            <a:endParaRPr kumimoji="0" lang="en-US" sz="1200" b="0" i="0" u="none" strike="noStrike" kern="1200" cap="none" spc="0" normalizeH="0" baseline="0" noProof="0" dirty="0">
              <a:ln>
                <a:noFill/>
              </a:ln>
              <a:solidFill>
                <a:prstClr val="black">
                  <a:tint val="75000"/>
                </a:prstClr>
              </a:solidFill>
              <a:effectLst/>
              <a:uLnTx/>
              <a:uFillTx/>
              <a:latin typeface="Calibri"/>
              <a:ea typeface="+mn-ea"/>
              <a:cs typeface="+mn-cs"/>
            </a:endParaRPr>
          </a:p>
        </p:txBody>
      </p:sp>
    </p:spTree>
    <p:extLst>
      <p:ext uri="{BB962C8B-B14F-4D97-AF65-F5344CB8AC3E}">
        <p14:creationId xmlns:p14="http://schemas.microsoft.com/office/powerpoint/2010/main" val="3681755777"/>
      </p:ext>
    </p:extLst>
  </p:cSld>
  <p:clrMapOvr>
    <a:masterClrMapping/>
  </p:clrMapOvr>
</p:sldLayout>
</file>

<file path=ppt/slideLayouts/slideLayout19.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7AD86B2E-B702-4422-B277-3A08C7449694}" type="datetimeFigureOut">
              <a:rPr kumimoji="0" lang="en-US" sz="1200" b="0" i="0" u="none" strike="noStrike" kern="1200" cap="none" spc="0" normalizeH="0" baseline="0" noProof="0" smtClean="0">
                <a:ln>
                  <a:noFill/>
                </a:ln>
                <a:solidFill>
                  <a:prstClr val="black">
                    <a:tint val="75000"/>
                  </a:prstClr>
                </a:solidFill>
                <a:effectLst/>
                <a:uLnTx/>
                <a:uFillTx/>
                <a:latin typeface="Calibri"/>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10/23/2024</a:t>
            </a:fld>
            <a:endParaRPr kumimoji="0" lang="en-US" sz="1200" b="0" i="0" u="none" strike="noStrike" kern="1200" cap="none" spc="0" normalizeH="0" baseline="0" noProof="0" dirty="0">
              <a:ln>
                <a:noFill/>
              </a:ln>
              <a:solidFill>
                <a:prstClr val="black">
                  <a:tint val="75000"/>
                </a:prstClr>
              </a:solidFill>
              <a:effectLst/>
              <a:uLnTx/>
              <a:uFillTx/>
              <a:latin typeface="Calibri"/>
              <a:ea typeface="+mn-ea"/>
              <a:cs typeface="+mn-cs"/>
            </a:endParaRPr>
          </a:p>
        </p:txBody>
      </p:sp>
      <p:sp>
        <p:nvSpPr>
          <p:cNvPr id="3" name="Footer Placeholder 2"/>
          <p:cNvSpPr>
            <a:spLocks noGrp="1"/>
          </p:cNvSpPr>
          <p:nvPr>
            <p:ph type="ftr" sz="quarter" idx="11"/>
          </p:nvPr>
        </p:nvSpPr>
        <p:spPr/>
        <p: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200" b="0" i="0" u="none" strike="noStrike" kern="1200" cap="none" spc="0" normalizeH="0" baseline="0" noProof="0" dirty="0">
              <a:ln>
                <a:noFill/>
              </a:ln>
              <a:solidFill>
                <a:prstClr val="black">
                  <a:tint val="75000"/>
                </a:prstClr>
              </a:solidFill>
              <a:effectLst/>
              <a:uLnTx/>
              <a:uFillTx/>
              <a:latin typeface="Calibri"/>
              <a:ea typeface="+mn-ea"/>
              <a:cs typeface="+mn-cs"/>
            </a:endParaRPr>
          </a:p>
        </p:txBody>
      </p:sp>
      <p:sp>
        <p:nvSpPr>
          <p:cNvPr id="4" name="Slide Number Placeholder 3"/>
          <p:cNvSpPr>
            <a:spLocks noGrp="1"/>
          </p:cNvSpPr>
          <p:nvPr>
            <p:ph type="sldNum" sz="quarter" idx="12"/>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F7542ADD-394E-41F3-B704-951748884AEE}" type="slidenum">
              <a:rPr kumimoji="0" lang="en-US" sz="1200" b="0" i="0" u="none" strike="noStrike" kern="1200" cap="none" spc="0" normalizeH="0" baseline="0" noProof="0" smtClean="0">
                <a:ln>
                  <a:noFill/>
                </a:ln>
                <a:solidFill>
                  <a:prstClr val="black">
                    <a:tint val="75000"/>
                  </a:prstClr>
                </a:solidFill>
                <a:effectLst/>
                <a:uLnTx/>
                <a:uFillTx/>
                <a:latin typeface="Calibri"/>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a:t>
            </a:fld>
            <a:endParaRPr kumimoji="0" lang="en-US" sz="1200" b="0" i="0" u="none" strike="noStrike" kern="1200" cap="none" spc="0" normalizeH="0" baseline="0" noProof="0" dirty="0">
              <a:ln>
                <a:noFill/>
              </a:ln>
              <a:solidFill>
                <a:prstClr val="black">
                  <a:tint val="75000"/>
                </a:prstClr>
              </a:solidFill>
              <a:effectLst/>
              <a:uLnTx/>
              <a:uFillTx/>
              <a:latin typeface="Calibri"/>
              <a:ea typeface="+mn-ea"/>
              <a:cs typeface="+mn-cs"/>
            </a:endParaRPr>
          </a:p>
        </p:txBody>
      </p:sp>
    </p:spTree>
    <p:extLst>
      <p:ext uri="{BB962C8B-B14F-4D97-AF65-F5344CB8AC3E}">
        <p14:creationId xmlns:p14="http://schemas.microsoft.com/office/powerpoint/2010/main" val="944365096"/>
      </p:ext>
    </p:extLst>
  </p:cSld>
  <p:clrMapOvr>
    <a:masterClrMapping/>
  </p:clrMapOvr>
</p:sldLayout>
</file>

<file path=ppt/slideLayouts/slideLayout20.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7AD86B2E-B702-4422-B277-3A08C7449694}" type="datetimeFigureOut">
              <a:rPr kumimoji="0" lang="en-US" sz="1200" b="0" i="0" u="none" strike="noStrike" kern="1200" cap="none" spc="0" normalizeH="0" baseline="0" noProof="0" smtClean="0">
                <a:ln>
                  <a:noFill/>
                </a:ln>
                <a:solidFill>
                  <a:prstClr val="black">
                    <a:tint val="75000"/>
                  </a:prstClr>
                </a:solidFill>
                <a:effectLst/>
                <a:uLnTx/>
                <a:uFillTx/>
                <a:latin typeface="Calibri"/>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10/23/2024</a:t>
            </a:fld>
            <a:endParaRPr kumimoji="0" lang="en-US" sz="1200" b="0" i="0" u="none" strike="noStrike" kern="1200" cap="none" spc="0" normalizeH="0" baseline="0" noProof="0" dirty="0">
              <a:ln>
                <a:noFill/>
              </a:ln>
              <a:solidFill>
                <a:prstClr val="black">
                  <a:tint val="75000"/>
                </a:prstClr>
              </a:solidFill>
              <a:effectLst/>
              <a:uLnTx/>
              <a:uFillTx/>
              <a:latin typeface="Calibri"/>
              <a:ea typeface="+mn-ea"/>
              <a:cs typeface="+mn-cs"/>
            </a:endParaRPr>
          </a:p>
        </p:txBody>
      </p:sp>
      <p:sp>
        <p:nvSpPr>
          <p:cNvPr id="6" name="Footer Placeholder 5"/>
          <p:cNvSpPr>
            <a:spLocks noGrp="1"/>
          </p:cNvSpPr>
          <p:nvPr>
            <p:ph type="ftr" sz="quarter" idx="11"/>
          </p:nvPr>
        </p:nvSpPr>
        <p:spPr/>
        <p: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200" b="0" i="0" u="none" strike="noStrike" kern="1200" cap="none" spc="0" normalizeH="0" baseline="0" noProof="0" dirty="0">
              <a:ln>
                <a:noFill/>
              </a:ln>
              <a:solidFill>
                <a:prstClr val="black">
                  <a:tint val="75000"/>
                </a:prstClr>
              </a:solidFill>
              <a:effectLst/>
              <a:uLnTx/>
              <a:uFillTx/>
              <a:latin typeface="Calibri"/>
              <a:ea typeface="+mn-ea"/>
              <a:cs typeface="+mn-cs"/>
            </a:endParaRPr>
          </a:p>
        </p:txBody>
      </p:sp>
      <p:sp>
        <p:nvSpPr>
          <p:cNvPr id="7" name="Slide Number Placeholder 6"/>
          <p:cNvSpPr>
            <a:spLocks noGrp="1"/>
          </p:cNvSpPr>
          <p:nvPr>
            <p:ph type="sldNum" sz="quarter" idx="12"/>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F7542ADD-394E-41F3-B704-951748884AEE}" type="slidenum">
              <a:rPr kumimoji="0" lang="en-US" sz="1200" b="0" i="0" u="none" strike="noStrike" kern="1200" cap="none" spc="0" normalizeH="0" baseline="0" noProof="0" smtClean="0">
                <a:ln>
                  <a:noFill/>
                </a:ln>
                <a:solidFill>
                  <a:prstClr val="black">
                    <a:tint val="75000"/>
                  </a:prstClr>
                </a:solidFill>
                <a:effectLst/>
                <a:uLnTx/>
                <a:uFillTx/>
                <a:latin typeface="Calibri"/>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a:t>
            </a:fld>
            <a:endParaRPr kumimoji="0" lang="en-US" sz="1200" b="0" i="0" u="none" strike="noStrike" kern="1200" cap="none" spc="0" normalizeH="0" baseline="0" noProof="0" dirty="0">
              <a:ln>
                <a:noFill/>
              </a:ln>
              <a:solidFill>
                <a:prstClr val="black">
                  <a:tint val="75000"/>
                </a:prstClr>
              </a:solidFill>
              <a:effectLst/>
              <a:uLnTx/>
              <a:uFillTx/>
              <a:latin typeface="Calibri"/>
              <a:ea typeface="+mn-ea"/>
              <a:cs typeface="+mn-cs"/>
            </a:endParaRPr>
          </a:p>
        </p:txBody>
      </p:sp>
    </p:spTree>
    <p:extLst>
      <p:ext uri="{BB962C8B-B14F-4D97-AF65-F5344CB8AC3E}">
        <p14:creationId xmlns:p14="http://schemas.microsoft.com/office/powerpoint/2010/main" val="3079613902"/>
      </p:ext>
    </p:extLst>
  </p:cSld>
  <p:clrMapOvr>
    <a:masterClrMapping/>
  </p:clrMapOvr>
</p:sldLayout>
</file>

<file path=ppt/slideLayouts/slideLayout21.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dirty="0"/>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7AD86B2E-B702-4422-B277-3A08C7449694}" type="datetimeFigureOut">
              <a:rPr kumimoji="0" lang="en-US" sz="1200" b="0" i="0" u="none" strike="noStrike" kern="1200" cap="none" spc="0" normalizeH="0" baseline="0" noProof="0" smtClean="0">
                <a:ln>
                  <a:noFill/>
                </a:ln>
                <a:solidFill>
                  <a:prstClr val="black">
                    <a:tint val="75000"/>
                  </a:prstClr>
                </a:solidFill>
                <a:effectLst/>
                <a:uLnTx/>
                <a:uFillTx/>
                <a:latin typeface="Calibri"/>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10/23/2024</a:t>
            </a:fld>
            <a:endParaRPr kumimoji="0" lang="en-US" sz="1200" b="0" i="0" u="none" strike="noStrike" kern="1200" cap="none" spc="0" normalizeH="0" baseline="0" noProof="0" dirty="0">
              <a:ln>
                <a:noFill/>
              </a:ln>
              <a:solidFill>
                <a:prstClr val="black">
                  <a:tint val="75000"/>
                </a:prstClr>
              </a:solidFill>
              <a:effectLst/>
              <a:uLnTx/>
              <a:uFillTx/>
              <a:latin typeface="Calibri"/>
              <a:ea typeface="+mn-ea"/>
              <a:cs typeface="+mn-cs"/>
            </a:endParaRPr>
          </a:p>
        </p:txBody>
      </p:sp>
      <p:sp>
        <p:nvSpPr>
          <p:cNvPr id="6" name="Footer Placeholder 5"/>
          <p:cNvSpPr>
            <a:spLocks noGrp="1"/>
          </p:cNvSpPr>
          <p:nvPr>
            <p:ph type="ftr" sz="quarter" idx="11"/>
          </p:nvPr>
        </p:nvSpPr>
        <p:spPr/>
        <p: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200" b="0" i="0" u="none" strike="noStrike" kern="1200" cap="none" spc="0" normalizeH="0" baseline="0" noProof="0" dirty="0">
              <a:ln>
                <a:noFill/>
              </a:ln>
              <a:solidFill>
                <a:prstClr val="black">
                  <a:tint val="75000"/>
                </a:prstClr>
              </a:solidFill>
              <a:effectLst/>
              <a:uLnTx/>
              <a:uFillTx/>
              <a:latin typeface="Calibri"/>
              <a:ea typeface="+mn-ea"/>
              <a:cs typeface="+mn-cs"/>
            </a:endParaRPr>
          </a:p>
        </p:txBody>
      </p:sp>
      <p:sp>
        <p:nvSpPr>
          <p:cNvPr id="7" name="Slide Number Placeholder 6"/>
          <p:cNvSpPr>
            <a:spLocks noGrp="1"/>
          </p:cNvSpPr>
          <p:nvPr>
            <p:ph type="sldNum" sz="quarter" idx="12"/>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F7542ADD-394E-41F3-B704-951748884AEE}" type="slidenum">
              <a:rPr kumimoji="0" lang="en-US" sz="1200" b="0" i="0" u="none" strike="noStrike" kern="1200" cap="none" spc="0" normalizeH="0" baseline="0" noProof="0" smtClean="0">
                <a:ln>
                  <a:noFill/>
                </a:ln>
                <a:solidFill>
                  <a:prstClr val="black">
                    <a:tint val="75000"/>
                  </a:prstClr>
                </a:solidFill>
                <a:effectLst/>
                <a:uLnTx/>
                <a:uFillTx/>
                <a:latin typeface="Calibri"/>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a:t>
            </a:fld>
            <a:endParaRPr kumimoji="0" lang="en-US" sz="1200" b="0" i="0" u="none" strike="noStrike" kern="1200" cap="none" spc="0" normalizeH="0" baseline="0" noProof="0" dirty="0">
              <a:ln>
                <a:noFill/>
              </a:ln>
              <a:solidFill>
                <a:prstClr val="black">
                  <a:tint val="75000"/>
                </a:prstClr>
              </a:solidFill>
              <a:effectLst/>
              <a:uLnTx/>
              <a:uFillTx/>
              <a:latin typeface="Calibri"/>
              <a:ea typeface="+mn-ea"/>
              <a:cs typeface="+mn-cs"/>
            </a:endParaRPr>
          </a:p>
        </p:txBody>
      </p:sp>
    </p:spTree>
    <p:extLst>
      <p:ext uri="{BB962C8B-B14F-4D97-AF65-F5344CB8AC3E}">
        <p14:creationId xmlns:p14="http://schemas.microsoft.com/office/powerpoint/2010/main" val="1238700906"/>
      </p:ext>
    </p:extLst>
  </p:cSld>
  <p:clrMapOvr>
    <a:masterClrMapping/>
  </p:clrMapOvr>
</p:sldLayout>
</file>

<file path=ppt/slideLayouts/slideLayout22.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7AD86B2E-B702-4422-B277-3A08C7449694}" type="datetimeFigureOut">
              <a:rPr kumimoji="0" lang="en-US" sz="1200" b="0" i="0" u="none" strike="noStrike" kern="1200" cap="none" spc="0" normalizeH="0" baseline="0" noProof="0" smtClean="0">
                <a:ln>
                  <a:noFill/>
                </a:ln>
                <a:solidFill>
                  <a:prstClr val="black">
                    <a:tint val="75000"/>
                  </a:prstClr>
                </a:solidFill>
                <a:effectLst/>
                <a:uLnTx/>
                <a:uFillTx/>
                <a:latin typeface="Calibri"/>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10/23/2024</a:t>
            </a:fld>
            <a:endParaRPr kumimoji="0" lang="en-US" sz="1200" b="0" i="0" u="none" strike="noStrike" kern="1200" cap="none" spc="0" normalizeH="0" baseline="0" noProof="0" dirty="0">
              <a:ln>
                <a:noFill/>
              </a:ln>
              <a:solidFill>
                <a:prstClr val="black">
                  <a:tint val="75000"/>
                </a:prstClr>
              </a:solidFill>
              <a:effectLst/>
              <a:uLnTx/>
              <a:uFillTx/>
              <a:latin typeface="Calibri"/>
              <a:ea typeface="+mn-ea"/>
              <a:cs typeface="+mn-cs"/>
            </a:endParaRPr>
          </a:p>
        </p:txBody>
      </p:sp>
      <p:sp>
        <p:nvSpPr>
          <p:cNvPr id="5" name="Footer Placeholder 4"/>
          <p:cNvSpPr>
            <a:spLocks noGrp="1"/>
          </p:cNvSpPr>
          <p:nvPr>
            <p:ph type="ftr" sz="quarter" idx="11"/>
          </p:nvPr>
        </p:nvSpPr>
        <p:spPr/>
        <p: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200" b="0" i="0" u="none" strike="noStrike" kern="1200" cap="none" spc="0" normalizeH="0" baseline="0" noProof="0" dirty="0">
              <a:ln>
                <a:noFill/>
              </a:ln>
              <a:solidFill>
                <a:prstClr val="black">
                  <a:tint val="75000"/>
                </a:prstClr>
              </a:solidFill>
              <a:effectLst/>
              <a:uLnTx/>
              <a:uFillTx/>
              <a:latin typeface="Calibri"/>
              <a:ea typeface="+mn-ea"/>
              <a:cs typeface="+mn-cs"/>
            </a:endParaRPr>
          </a:p>
        </p:txBody>
      </p:sp>
      <p:sp>
        <p:nvSpPr>
          <p:cNvPr id="6" name="Slide Number Placeholder 5"/>
          <p:cNvSpPr>
            <a:spLocks noGrp="1"/>
          </p:cNvSpPr>
          <p:nvPr>
            <p:ph type="sldNum" sz="quarter" idx="12"/>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F7542ADD-394E-41F3-B704-951748884AEE}" type="slidenum">
              <a:rPr kumimoji="0" lang="en-US" sz="1200" b="0" i="0" u="none" strike="noStrike" kern="1200" cap="none" spc="0" normalizeH="0" baseline="0" noProof="0" smtClean="0">
                <a:ln>
                  <a:noFill/>
                </a:ln>
                <a:solidFill>
                  <a:prstClr val="black">
                    <a:tint val="75000"/>
                  </a:prstClr>
                </a:solidFill>
                <a:effectLst/>
                <a:uLnTx/>
                <a:uFillTx/>
                <a:latin typeface="Calibri"/>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a:t>
            </a:fld>
            <a:endParaRPr kumimoji="0" lang="en-US" sz="1200" b="0" i="0" u="none" strike="noStrike" kern="1200" cap="none" spc="0" normalizeH="0" baseline="0" noProof="0" dirty="0">
              <a:ln>
                <a:noFill/>
              </a:ln>
              <a:solidFill>
                <a:prstClr val="black">
                  <a:tint val="75000"/>
                </a:prstClr>
              </a:solidFill>
              <a:effectLst/>
              <a:uLnTx/>
              <a:uFillTx/>
              <a:latin typeface="Calibri"/>
              <a:ea typeface="+mn-ea"/>
              <a:cs typeface="+mn-cs"/>
            </a:endParaRPr>
          </a:p>
        </p:txBody>
      </p:sp>
    </p:spTree>
    <p:extLst>
      <p:ext uri="{BB962C8B-B14F-4D97-AF65-F5344CB8AC3E}">
        <p14:creationId xmlns:p14="http://schemas.microsoft.com/office/powerpoint/2010/main" val="297850386"/>
      </p:ext>
    </p:extLst>
  </p:cSld>
  <p:clrMapOvr>
    <a:masterClrMapping/>
  </p:clrMapOvr>
</p:sldLayout>
</file>

<file path=ppt/slideLayouts/slideLayout23.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7AD86B2E-B702-4422-B277-3A08C7449694}" type="datetimeFigureOut">
              <a:rPr kumimoji="0" lang="en-US" sz="1200" b="0" i="0" u="none" strike="noStrike" kern="1200" cap="none" spc="0" normalizeH="0" baseline="0" noProof="0" smtClean="0">
                <a:ln>
                  <a:noFill/>
                </a:ln>
                <a:solidFill>
                  <a:prstClr val="black">
                    <a:tint val="75000"/>
                  </a:prstClr>
                </a:solidFill>
                <a:effectLst/>
                <a:uLnTx/>
                <a:uFillTx/>
                <a:latin typeface="Calibri"/>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10/23/2024</a:t>
            </a:fld>
            <a:endParaRPr kumimoji="0" lang="en-US" sz="1200" b="0" i="0" u="none" strike="noStrike" kern="1200" cap="none" spc="0" normalizeH="0" baseline="0" noProof="0" dirty="0">
              <a:ln>
                <a:noFill/>
              </a:ln>
              <a:solidFill>
                <a:prstClr val="black">
                  <a:tint val="75000"/>
                </a:prstClr>
              </a:solidFill>
              <a:effectLst/>
              <a:uLnTx/>
              <a:uFillTx/>
              <a:latin typeface="Calibri"/>
              <a:ea typeface="+mn-ea"/>
              <a:cs typeface="+mn-cs"/>
            </a:endParaRPr>
          </a:p>
        </p:txBody>
      </p:sp>
      <p:sp>
        <p:nvSpPr>
          <p:cNvPr id="5" name="Footer Placeholder 4"/>
          <p:cNvSpPr>
            <a:spLocks noGrp="1"/>
          </p:cNvSpPr>
          <p:nvPr>
            <p:ph type="ftr" sz="quarter" idx="11"/>
          </p:nvPr>
        </p:nvSpPr>
        <p:spPr/>
        <p: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200" b="0" i="0" u="none" strike="noStrike" kern="1200" cap="none" spc="0" normalizeH="0" baseline="0" noProof="0" dirty="0">
              <a:ln>
                <a:noFill/>
              </a:ln>
              <a:solidFill>
                <a:prstClr val="black">
                  <a:tint val="75000"/>
                </a:prstClr>
              </a:solidFill>
              <a:effectLst/>
              <a:uLnTx/>
              <a:uFillTx/>
              <a:latin typeface="Calibri"/>
              <a:ea typeface="+mn-ea"/>
              <a:cs typeface="+mn-cs"/>
            </a:endParaRPr>
          </a:p>
        </p:txBody>
      </p:sp>
      <p:sp>
        <p:nvSpPr>
          <p:cNvPr id="6" name="Slide Number Placeholder 5"/>
          <p:cNvSpPr>
            <a:spLocks noGrp="1"/>
          </p:cNvSpPr>
          <p:nvPr>
            <p:ph type="sldNum" sz="quarter" idx="12"/>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F7542ADD-394E-41F3-B704-951748884AEE}" type="slidenum">
              <a:rPr kumimoji="0" lang="en-US" sz="1200" b="0" i="0" u="none" strike="noStrike" kern="1200" cap="none" spc="0" normalizeH="0" baseline="0" noProof="0" smtClean="0">
                <a:ln>
                  <a:noFill/>
                </a:ln>
                <a:solidFill>
                  <a:prstClr val="black">
                    <a:tint val="75000"/>
                  </a:prstClr>
                </a:solidFill>
                <a:effectLst/>
                <a:uLnTx/>
                <a:uFillTx/>
                <a:latin typeface="Calibri"/>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a:t>
            </a:fld>
            <a:endParaRPr kumimoji="0" lang="en-US" sz="1200" b="0" i="0" u="none" strike="noStrike" kern="1200" cap="none" spc="0" normalizeH="0" baseline="0" noProof="0" dirty="0">
              <a:ln>
                <a:noFill/>
              </a:ln>
              <a:solidFill>
                <a:prstClr val="black">
                  <a:tint val="75000"/>
                </a:prstClr>
              </a:solidFill>
              <a:effectLst/>
              <a:uLnTx/>
              <a:uFillTx/>
              <a:latin typeface="Calibri"/>
              <a:ea typeface="+mn-ea"/>
              <a:cs typeface="+mn-cs"/>
            </a:endParaRPr>
          </a:p>
        </p:txBody>
      </p:sp>
    </p:spTree>
    <p:extLst>
      <p:ext uri="{BB962C8B-B14F-4D97-AF65-F5344CB8AC3E}">
        <p14:creationId xmlns:p14="http://schemas.microsoft.com/office/powerpoint/2010/main" val="4065729538"/>
      </p:ext>
    </p:extLst>
  </p:cSld>
  <p:clrMapOvr>
    <a:masterClrMapping/>
  </p:clrMapOvr>
</p:sldLayout>
</file>

<file path=ppt/slideLayouts/slideLayout24.xml><?xml version="1.0" encoding="utf-8"?>
<p:sldLayout xmlns:a="http://schemas.openxmlformats.org/drawingml/2006/main" xmlns:r="http://schemas.openxmlformats.org/officeDocument/2006/relationships" xmlns:p="http://schemas.openxmlformats.org/presentationml/2006/main" userDrawn="1">
  <p:cSld name="8_Title Slide">
    <p:spTree>
      <p:nvGrpSpPr>
        <p:cNvPr id="1" name=""/>
        <p:cNvGrpSpPr/>
        <p:nvPr/>
      </p:nvGrpSpPr>
      <p:grpSpPr>
        <a:xfrm>
          <a:off x="0" y="0"/>
          <a:ext cx="0" cy="0"/>
          <a:chOff x="0" y="0"/>
          <a:chExt cx="0" cy="0"/>
        </a:xfrm>
      </p:grpSpPr>
      <p:sp>
        <p:nvSpPr>
          <p:cNvPr id="11" name="Picture Placeholder 10"/>
          <p:cNvSpPr>
            <a:spLocks noGrp="1"/>
          </p:cNvSpPr>
          <p:nvPr>
            <p:ph type="pic" sz="quarter" idx="10"/>
          </p:nvPr>
        </p:nvSpPr>
        <p:spPr>
          <a:xfrm>
            <a:off x="0" y="0"/>
            <a:ext cx="12192000" cy="6858000"/>
          </a:xfrm>
          <a:custGeom>
            <a:avLst/>
            <a:gdLst>
              <a:gd name="connsiteX0" fmla="*/ 0 w 8118764"/>
              <a:gd name="connsiteY0" fmla="*/ 0 h 2521527"/>
              <a:gd name="connsiteX1" fmla="*/ 8118764 w 8118764"/>
              <a:gd name="connsiteY1" fmla="*/ 0 h 2521527"/>
              <a:gd name="connsiteX2" fmla="*/ 8118764 w 8118764"/>
              <a:gd name="connsiteY2" fmla="*/ 2521527 h 2521527"/>
              <a:gd name="connsiteX3" fmla="*/ 0 w 8118764"/>
              <a:gd name="connsiteY3" fmla="*/ 2521527 h 2521527"/>
            </a:gdLst>
            <a:ahLst/>
            <a:cxnLst>
              <a:cxn ang="0">
                <a:pos x="connsiteX0" y="connsiteY0"/>
              </a:cxn>
              <a:cxn ang="0">
                <a:pos x="connsiteX1" y="connsiteY1"/>
              </a:cxn>
              <a:cxn ang="0">
                <a:pos x="connsiteX2" y="connsiteY2"/>
              </a:cxn>
              <a:cxn ang="0">
                <a:pos x="connsiteX3" y="connsiteY3"/>
              </a:cxn>
            </a:cxnLst>
            <a:rect l="l" t="t" r="r" b="b"/>
            <a:pathLst>
              <a:path w="8118764" h="2521527">
                <a:moveTo>
                  <a:pt x="0" y="0"/>
                </a:moveTo>
                <a:lnTo>
                  <a:pt x="8118764" y="0"/>
                </a:lnTo>
                <a:lnTo>
                  <a:pt x="8118764" y="2521527"/>
                </a:lnTo>
                <a:lnTo>
                  <a:pt x="0" y="2521527"/>
                </a:lnTo>
                <a:close/>
              </a:path>
            </a:pathLst>
          </a:custGeom>
        </p:spPr>
        <p:txBody>
          <a:bodyPr wrap="square">
            <a:noAutofit/>
          </a:bodyPr>
          <a:lstStyle/>
          <a:p>
            <a:endParaRPr lang="en-US" dirty="0"/>
          </a:p>
        </p:txBody>
      </p:sp>
    </p:spTree>
    <p:extLst>
      <p:ext uri="{BB962C8B-B14F-4D97-AF65-F5344CB8AC3E}">
        <p14:creationId xmlns:p14="http://schemas.microsoft.com/office/powerpoint/2010/main" val="1485513733"/>
      </p:ext>
    </p:extLst>
  </p:cSld>
  <p:clrMapOvr>
    <a:masterClrMapping/>
  </p:clrMapOvr>
</p:sldLayout>
</file>

<file path=ppt/slideLayouts/slideLayout25.xml><?xml version="1.0" encoding="utf-8"?>
<p:sldLayout xmlns:a="http://schemas.openxmlformats.org/drawingml/2006/main" xmlns:r="http://schemas.openxmlformats.org/officeDocument/2006/relationships" xmlns:p="http://schemas.openxmlformats.org/presentationml/2006/main" userDrawn="1">
  <p:cSld name="23_Title Slide">
    <p:spTree>
      <p:nvGrpSpPr>
        <p:cNvPr id="1" name=""/>
        <p:cNvGrpSpPr/>
        <p:nvPr/>
      </p:nvGrpSpPr>
      <p:grpSpPr>
        <a:xfrm>
          <a:off x="0" y="0"/>
          <a:ext cx="0" cy="0"/>
          <a:chOff x="0" y="0"/>
          <a:chExt cx="0" cy="0"/>
        </a:xfrm>
      </p:grpSpPr>
      <p:sp>
        <p:nvSpPr>
          <p:cNvPr id="14" name="Picture Placeholder 13"/>
          <p:cNvSpPr>
            <a:spLocks noGrp="1"/>
          </p:cNvSpPr>
          <p:nvPr>
            <p:ph type="pic" sz="quarter" idx="10"/>
          </p:nvPr>
        </p:nvSpPr>
        <p:spPr>
          <a:xfrm>
            <a:off x="1" y="0"/>
            <a:ext cx="9740898" cy="5962650"/>
          </a:xfrm>
          <a:custGeom>
            <a:avLst/>
            <a:gdLst>
              <a:gd name="connsiteX0" fmla="*/ 8177976 w 9740898"/>
              <a:gd name="connsiteY0" fmla="*/ 0 h 5962650"/>
              <a:gd name="connsiteX1" fmla="*/ 9740898 w 9740898"/>
              <a:gd name="connsiteY1" fmla="*/ 0 h 5962650"/>
              <a:gd name="connsiteX2" fmla="*/ 9740898 w 9740898"/>
              <a:gd name="connsiteY2" fmla="*/ 1513279 h 5962650"/>
              <a:gd name="connsiteX3" fmla="*/ 8959437 w 9740898"/>
              <a:gd name="connsiteY3" fmla="*/ 2294740 h 5962650"/>
              <a:gd name="connsiteX4" fmla="*/ 8177976 w 9740898"/>
              <a:gd name="connsiteY4" fmla="*/ 1513279 h 5962650"/>
              <a:gd name="connsiteX5" fmla="*/ 6542379 w 9740898"/>
              <a:gd name="connsiteY5" fmla="*/ 0 h 5962650"/>
              <a:gd name="connsiteX6" fmla="*/ 8105301 w 9740898"/>
              <a:gd name="connsiteY6" fmla="*/ 0 h 5962650"/>
              <a:gd name="connsiteX7" fmla="*/ 8105301 w 9740898"/>
              <a:gd name="connsiteY7" fmla="*/ 2370965 h 5962650"/>
              <a:gd name="connsiteX8" fmla="*/ 7323840 w 9740898"/>
              <a:gd name="connsiteY8" fmla="*/ 3152426 h 5962650"/>
              <a:gd name="connsiteX9" fmla="*/ 6542379 w 9740898"/>
              <a:gd name="connsiteY9" fmla="*/ 2370965 h 5962650"/>
              <a:gd name="connsiteX10" fmla="*/ 4906785 w 9740898"/>
              <a:gd name="connsiteY10" fmla="*/ 0 h 5962650"/>
              <a:gd name="connsiteX11" fmla="*/ 6469706 w 9740898"/>
              <a:gd name="connsiteY11" fmla="*/ 0 h 5962650"/>
              <a:gd name="connsiteX12" fmla="*/ 6469706 w 9740898"/>
              <a:gd name="connsiteY12" fmla="*/ 3345442 h 5962650"/>
              <a:gd name="connsiteX13" fmla="*/ 5688245 w 9740898"/>
              <a:gd name="connsiteY13" fmla="*/ 4126903 h 5962650"/>
              <a:gd name="connsiteX14" fmla="*/ 4906785 w 9740898"/>
              <a:gd name="connsiteY14" fmla="*/ 3345442 h 5962650"/>
              <a:gd name="connsiteX15" fmla="*/ 3271189 w 9740898"/>
              <a:gd name="connsiteY15" fmla="*/ 0 h 5962650"/>
              <a:gd name="connsiteX16" fmla="*/ 4834111 w 9740898"/>
              <a:gd name="connsiteY16" fmla="*/ 0 h 5962650"/>
              <a:gd name="connsiteX17" fmla="*/ 4834111 w 9740898"/>
              <a:gd name="connsiteY17" fmla="*/ 4489022 h 5962650"/>
              <a:gd name="connsiteX18" fmla="*/ 4052650 w 9740898"/>
              <a:gd name="connsiteY18" fmla="*/ 5270483 h 5962650"/>
              <a:gd name="connsiteX19" fmla="*/ 3271189 w 9740898"/>
              <a:gd name="connsiteY19" fmla="*/ 4489022 h 5962650"/>
              <a:gd name="connsiteX20" fmla="*/ 1635594 w 9740898"/>
              <a:gd name="connsiteY20" fmla="*/ 0 h 5962650"/>
              <a:gd name="connsiteX21" fmla="*/ 3198517 w 9740898"/>
              <a:gd name="connsiteY21" fmla="*/ 0 h 5962650"/>
              <a:gd name="connsiteX22" fmla="*/ 3198517 w 9740898"/>
              <a:gd name="connsiteY22" fmla="*/ 5181189 h 5962650"/>
              <a:gd name="connsiteX23" fmla="*/ 2417056 w 9740898"/>
              <a:gd name="connsiteY23" fmla="*/ 5962650 h 5962650"/>
              <a:gd name="connsiteX24" fmla="*/ 1635594 w 9740898"/>
              <a:gd name="connsiteY24" fmla="*/ 5181189 h 5962650"/>
              <a:gd name="connsiteX25" fmla="*/ 0 w 9740898"/>
              <a:gd name="connsiteY25" fmla="*/ 0 h 5962650"/>
              <a:gd name="connsiteX26" fmla="*/ 1562922 w 9740898"/>
              <a:gd name="connsiteY26" fmla="*/ 0 h 5962650"/>
              <a:gd name="connsiteX27" fmla="*/ 1562922 w 9740898"/>
              <a:gd name="connsiteY27" fmla="*/ 3108571 h 5962650"/>
              <a:gd name="connsiteX28" fmla="*/ 781461 w 9740898"/>
              <a:gd name="connsiteY28" fmla="*/ 3890032 h 5962650"/>
              <a:gd name="connsiteX29" fmla="*/ 0 w 9740898"/>
              <a:gd name="connsiteY29" fmla="*/ 3108571 h 596265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Lst>
            <a:rect l="l" t="t" r="r" b="b"/>
            <a:pathLst>
              <a:path w="9740898" h="5962650">
                <a:moveTo>
                  <a:pt x="8177976" y="0"/>
                </a:moveTo>
                <a:lnTo>
                  <a:pt x="9740898" y="0"/>
                </a:lnTo>
                <a:lnTo>
                  <a:pt x="9740898" y="1513279"/>
                </a:lnTo>
                <a:cubicBezTo>
                  <a:pt x="9740898" y="1944869"/>
                  <a:pt x="9391026" y="2294740"/>
                  <a:pt x="8959437" y="2294740"/>
                </a:cubicBezTo>
                <a:cubicBezTo>
                  <a:pt x="8527848" y="2294740"/>
                  <a:pt x="8177976" y="1944869"/>
                  <a:pt x="8177976" y="1513279"/>
                </a:cubicBezTo>
                <a:close/>
                <a:moveTo>
                  <a:pt x="6542379" y="0"/>
                </a:moveTo>
                <a:lnTo>
                  <a:pt x="8105301" y="0"/>
                </a:lnTo>
                <a:lnTo>
                  <a:pt x="8105301" y="2370965"/>
                </a:lnTo>
                <a:cubicBezTo>
                  <a:pt x="8105301" y="2802554"/>
                  <a:pt x="7755429" y="3152426"/>
                  <a:pt x="7323840" y="3152426"/>
                </a:cubicBezTo>
                <a:cubicBezTo>
                  <a:pt x="6892251" y="3152426"/>
                  <a:pt x="6542379" y="2802554"/>
                  <a:pt x="6542379" y="2370965"/>
                </a:cubicBezTo>
                <a:close/>
                <a:moveTo>
                  <a:pt x="4906785" y="0"/>
                </a:moveTo>
                <a:lnTo>
                  <a:pt x="6469706" y="0"/>
                </a:lnTo>
                <a:lnTo>
                  <a:pt x="6469706" y="3345442"/>
                </a:lnTo>
                <a:cubicBezTo>
                  <a:pt x="6469706" y="3777031"/>
                  <a:pt x="6119834" y="4126903"/>
                  <a:pt x="5688245" y="4126903"/>
                </a:cubicBezTo>
                <a:cubicBezTo>
                  <a:pt x="5256656" y="4126903"/>
                  <a:pt x="4906785" y="3777031"/>
                  <a:pt x="4906785" y="3345442"/>
                </a:cubicBezTo>
                <a:close/>
                <a:moveTo>
                  <a:pt x="3271189" y="0"/>
                </a:moveTo>
                <a:lnTo>
                  <a:pt x="4834111" y="0"/>
                </a:lnTo>
                <a:lnTo>
                  <a:pt x="4834111" y="4489022"/>
                </a:lnTo>
                <a:cubicBezTo>
                  <a:pt x="4834111" y="4920611"/>
                  <a:pt x="4484240" y="5270483"/>
                  <a:pt x="4052650" y="5270483"/>
                </a:cubicBezTo>
                <a:cubicBezTo>
                  <a:pt x="3621061" y="5270483"/>
                  <a:pt x="3271189" y="4920611"/>
                  <a:pt x="3271189" y="4489022"/>
                </a:cubicBezTo>
                <a:close/>
                <a:moveTo>
                  <a:pt x="1635594" y="0"/>
                </a:moveTo>
                <a:lnTo>
                  <a:pt x="3198517" y="0"/>
                </a:lnTo>
                <a:lnTo>
                  <a:pt x="3198517" y="5181189"/>
                </a:lnTo>
                <a:cubicBezTo>
                  <a:pt x="3198517" y="5612778"/>
                  <a:pt x="2848644" y="5962650"/>
                  <a:pt x="2417056" y="5962650"/>
                </a:cubicBezTo>
                <a:cubicBezTo>
                  <a:pt x="1985466" y="5962650"/>
                  <a:pt x="1635594" y="5612778"/>
                  <a:pt x="1635594" y="5181189"/>
                </a:cubicBezTo>
                <a:close/>
                <a:moveTo>
                  <a:pt x="0" y="0"/>
                </a:moveTo>
                <a:lnTo>
                  <a:pt x="1562922" y="0"/>
                </a:lnTo>
                <a:lnTo>
                  <a:pt x="1562922" y="3108571"/>
                </a:lnTo>
                <a:cubicBezTo>
                  <a:pt x="1562922" y="3540160"/>
                  <a:pt x="1213050" y="3890032"/>
                  <a:pt x="781461" y="3890032"/>
                </a:cubicBezTo>
                <a:cubicBezTo>
                  <a:pt x="349872" y="3890032"/>
                  <a:pt x="0" y="3540160"/>
                  <a:pt x="0" y="3108571"/>
                </a:cubicBez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206257031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1" decel="100000" fill="hold" grpId="0" nodeType="withEffect">
                                  <p:stCondLst>
                                    <p:cond delay="0"/>
                                  </p:stCondLst>
                                  <p:childTnLst>
                                    <p:set>
                                      <p:cBhvr>
                                        <p:cTn id="6" dur="1" fill="hold">
                                          <p:stCondLst>
                                            <p:cond delay="0"/>
                                          </p:stCondLst>
                                        </p:cTn>
                                        <p:tgtEl>
                                          <p:spTgt spid="14"/>
                                        </p:tgtEl>
                                        <p:attrNameLst>
                                          <p:attrName>style.visibility</p:attrName>
                                        </p:attrNameLst>
                                      </p:cBhvr>
                                      <p:to>
                                        <p:strVal val="visible"/>
                                      </p:to>
                                    </p:set>
                                    <p:anim calcmode="lin" valueType="num">
                                      <p:cBhvr additive="base">
                                        <p:cTn id="7" dur="500" fill="hold"/>
                                        <p:tgtEl>
                                          <p:spTgt spid="14"/>
                                        </p:tgtEl>
                                        <p:attrNameLst>
                                          <p:attrName>ppt_x</p:attrName>
                                        </p:attrNameLst>
                                      </p:cBhvr>
                                      <p:tavLst>
                                        <p:tav tm="0">
                                          <p:val>
                                            <p:strVal val="#ppt_x"/>
                                          </p:val>
                                        </p:tav>
                                        <p:tav tm="100000">
                                          <p:val>
                                            <p:strVal val="#ppt_x"/>
                                          </p:val>
                                        </p:tav>
                                      </p:tavLst>
                                    </p:anim>
                                    <p:anim calcmode="lin" valueType="num">
                                      <p:cBhvr additive="base">
                                        <p:cTn id="8" dur="500" fill="hold"/>
                                        <p:tgtEl>
                                          <p:spTgt spid="14"/>
                                        </p:tgtEl>
                                        <p:attrNameLst>
                                          <p:attrName>ppt_y</p:attrName>
                                        </p:attrNameLst>
                                      </p:cBhvr>
                                      <p:tavLst>
                                        <p:tav tm="0">
                                          <p:val>
                                            <p:strVal val="0-#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 grpId="0" animBg="1"/>
    </p:bldLst>
  </p:timing>
</p:sldLayout>
</file>

<file path=ppt/slideLayouts/slideLayout26.xml><?xml version="1.0" encoding="utf-8"?>
<p:sldLayout xmlns:a="http://schemas.openxmlformats.org/drawingml/2006/main" xmlns:r="http://schemas.openxmlformats.org/officeDocument/2006/relationships" xmlns:p="http://schemas.openxmlformats.org/presentationml/2006/main" userDrawn="1">
  <p:cSld name="29_Title Slide">
    <p:spTree>
      <p:nvGrpSpPr>
        <p:cNvPr id="1" name=""/>
        <p:cNvGrpSpPr/>
        <p:nvPr/>
      </p:nvGrpSpPr>
      <p:grpSpPr>
        <a:xfrm>
          <a:off x="0" y="0"/>
          <a:ext cx="0" cy="0"/>
          <a:chOff x="0" y="0"/>
          <a:chExt cx="0" cy="0"/>
        </a:xfrm>
      </p:grpSpPr>
      <p:sp>
        <p:nvSpPr>
          <p:cNvPr id="7" name="Picture Placeholder 6"/>
          <p:cNvSpPr>
            <a:spLocks noGrp="1"/>
          </p:cNvSpPr>
          <p:nvPr>
            <p:ph type="pic" sz="quarter" idx="10"/>
          </p:nvPr>
        </p:nvSpPr>
        <p:spPr>
          <a:xfrm>
            <a:off x="1127760" y="1123950"/>
            <a:ext cx="9936480" cy="4610100"/>
          </a:xfrm>
          <a:custGeom>
            <a:avLst/>
            <a:gdLst>
              <a:gd name="connsiteX0" fmla="*/ 4992680 w 9936480"/>
              <a:gd name="connsiteY0" fmla="*/ 888184 h 4610100"/>
              <a:gd name="connsiteX1" fmla="*/ 9936480 w 9936480"/>
              <a:gd name="connsiteY1" fmla="*/ 888184 h 4610100"/>
              <a:gd name="connsiteX2" fmla="*/ 9936480 w 9936480"/>
              <a:gd name="connsiteY2" fmla="*/ 4610100 h 4610100"/>
              <a:gd name="connsiteX3" fmla="*/ 4992680 w 9936480"/>
              <a:gd name="connsiteY3" fmla="*/ 4610100 h 4610100"/>
              <a:gd name="connsiteX4" fmla="*/ 0 w 9936480"/>
              <a:gd name="connsiteY4" fmla="*/ 0 h 4610100"/>
              <a:gd name="connsiteX5" fmla="*/ 4943800 w 9936480"/>
              <a:gd name="connsiteY5" fmla="*/ 0 h 4610100"/>
              <a:gd name="connsiteX6" fmla="*/ 4943800 w 9936480"/>
              <a:gd name="connsiteY6" fmla="*/ 3721916 h 4610100"/>
              <a:gd name="connsiteX7" fmla="*/ 0 w 9936480"/>
              <a:gd name="connsiteY7" fmla="*/ 3721916 h 46101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9936480" h="4610100">
                <a:moveTo>
                  <a:pt x="4992680" y="888184"/>
                </a:moveTo>
                <a:lnTo>
                  <a:pt x="9936480" y="888184"/>
                </a:lnTo>
                <a:lnTo>
                  <a:pt x="9936480" y="4610100"/>
                </a:lnTo>
                <a:lnTo>
                  <a:pt x="4992680" y="4610100"/>
                </a:lnTo>
                <a:close/>
                <a:moveTo>
                  <a:pt x="0" y="0"/>
                </a:moveTo>
                <a:lnTo>
                  <a:pt x="4943800" y="0"/>
                </a:lnTo>
                <a:lnTo>
                  <a:pt x="4943800" y="3721916"/>
                </a:lnTo>
                <a:lnTo>
                  <a:pt x="0" y="3721916"/>
                </a:ln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196710449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decel="100000" fill="hold" grpId="0" nodeType="withEffect">
                                  <p:stCondLst>
                                    <p:cond delay="0"/>
                                  </p:stCondLst>
                                  <p:childTnLst>
                                    <p:set>
                                      <p:cBhvr>
                                        <p:cTn id="6" dur="1" fill="hold">
                                          <p:stCondLst>
                                            <p:cond delay="0"/>
                                          </p:stCondLst>
                                        </p:cTn>
                                        <p:tgtEl>
                                          <p:spTgt spid="7"/>
                                        </p:tgtEl>
                                        <p:attrNameLst>
                                          <p:attrName>style.visibility</p:attrName>
                                        </p:attrNameLst>
                                      </p:cBhvr>
                                      <p:to>
                                        <p:strVal val="visible"/>
                                      </p:to>
                                    </p:set>
                                    <p:anim calcmode="lin" valueType="num">
                                      <p:cBhvr additive="base">
                                        <p:cTn id="7" dur="500" fill="hold"/>
                                        <p:tgtEl>
                                          <p:spTgt spid="7"/>
                                        </p:tgtEl>
                                        <p:attrNameLst>
                                          <p:attrName>ppt_x</p:attrName>
                                        </p:attrNameLst>
                                      </p:cBhvr>
                                      <p:tavLst>
                                        <p:tav tm="0">
                                          <p:val>
                                            <p:strVal val="#ppt_x"/>
                                          </p:val>
                                        </p:tav>
                                        <p:tav tm="100000">
                                          <p:val>
                                            <p:strVal val="#ppt_x"/>
                                          </p:val>
                                        </p:tav>
                                      </p:tavLst>
                                    </p:anim>
                                    <p:anim calcmode="lin" valueType="num">
                                      <p:cBhvr additive="base">
                                        <p:cTn id="8" dur="500" fill="hold"/>
                                        <p:tgtEl>
                                          <p:spTgt spid="7"/>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animBg="1"/>
    </p:bldLst>
  </p:timing>
</p:sldLayout>
</file>

<file path=ppt/slideLayouts/slideLayout27.xml><?xml version="1.0" encoding="utf-8"?>
<p:sldLayout xmlns:a="http://schemas.openxmlformats.org/drawingml/2006/main" xmlns:r="http://schemas.openxmlformats.org/officeDocument/2006/relationships" xmlns:p="http://schemas.openxmlformats.org/presentationml/2006/main" userDrawn="1">
  <p:cSld name="33_Title Slide">
    <p:spTree>
      <p:nvGrpSpPr>
        <p:cNvPr id="1" name=""/>
        <p:cNvGrpSpPr/>
        <p:nvPr/>
      </p:nvGrpSpPr>
      <p:grpSpPr>
        <a:xfrm>
          <a:off x="0" y="0"/>
          <a:ext cx="0" cy="0"/>
          <a:chOff x="0" y="0"/>
          <a:chExt cx="0" cy="0"/>
        </a:xfrm>
      </p:grpSpPr>
      <p:sp>
        <p:nvSpPr>
          <p:cNvPr id="4" name="Picture Placeholder 3"/>
          <p:cNvSpPr>
            <a:spLocks noGrp="1"/>
          </p:cNvSpPr>
          <p:nvPr>
            <p:ph type="pic" sz="quarter" idx="10"/>
          </p:nvPr>
        </p:nvSpPr>
        <p:spPr>
          <a:xfrm>
            <a:off x="0" y="1"/>
            <a:ext cx="6826172" cy="6857998"/>
          </a:xfrm>
          <a:custGeom>
            <a:avLst/>
            <a:gdLst>
              <a:gd name="connsiteX0" fmla="*/ 0 w 6826172"/>
              <a:gd name="connsiteY0" fmla="*/ 0 h 6857998"/>
              <a:gd name="connsiteX1" fmla="*/ 6826172 w 6826172"/>
              <a:gd name="connsiteY1" fmla="*/ 0 h 6857998"/>
              <a:gd name="connsiteX2" fmla="*/ 0 w 6826172"/>
              <a:gd name="connsiteY2" fmla="*/ 6857998 h 6857998"/>
            </a:gdLst>
            <a:ahLst/>
            <a:cxnLst>
              <a:cxn ang="0">
                <a:pos x="connsiteX0" y="connsiteY0"/>
              </a:cxn>
              <a:cxn ang="0">
                <a:pos x="connsiteX1" y="connsiteY1"/>
              </a:cxn>
              <a:cxn ang="0">
                <a:pos x="connsiteX2" y="connsiteY2"/>
              </a:cxn>
            </a:cxnLst>
            <a:rect l="l" t="t" r="r" b="b"/>
            <a:pathLst>
              <a:path w="6826172" h="6857998">
                <a:moveTo>
                  <a:pt x="0" y="0"/>
                </a:moveTo>
                <a:lnTo>
                  <a:pt x="6826172" y="0"/>
                </a:lnTo>
                <a:lnTo>
                  <a:pt x="0" y="6857998"/>
                </a:ln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398537428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decel="100000" fill="hold" grpId="0" nodeType="with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0-#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Layouts/slideLayout28.xml><?xml version="1.0" encoding="utf-8"?>
<p:sldLayout xmlns:a="http://schemas.openxmlformats.org/drawingml/2006/main" xmlns:r="http://schemas.openxmlformats.org/officeDocument/2006/relationships" xmlns:p="http://schemas.openxmlformats.org/presentationml/2006/main" userDrawn="1">
  <p:cSld name="3_Title Slide">
    <p:spTree>
      <p:nvGrpSpPr>
        <p:cNvPr id="1" name=""/>
        <p:cNvGrpSpPr/>
        <p:nvPr/>
      </p:nvGrpSpPr>
      <p:grpSpPr>
        <a:xfrm>
          <a:off x="0" y="0"/>
          <a:ext cx="0" cy="0"/>
          <a:chOff x="0" y="0"/>
          <a:chExt cx="0" cy="0"/>
        </a:xfrm>
      </p:grpSpPr>
      <p:sp>
        <p:nvSpPr>
          <p:cNvPr id="3" name="Picture Placeholder 3"/>
          <p:cNvSpPr>
            <a:spLocks noGrp="1"/>
          </p:cNvSpPr>
          <p:nvPr>
            <p:ph type="pic" sz="quarter" idx="11"/>
          </p:nvPr>
        </p:nvSpPr>
        <p:spPr>
          <a:xfrm>
            <a:off x="7088924" y="508820"/>
            <a:ext cx="3701847" cy="5184057"/>
          </a:xfrm>
          <a:prstGeom prst="rect">
            <a:avLst/>
          </a:prstGeom>
          <a:solidFill>
            <a:schemeClr val="bg1">
              <a:lumMod val="85000"/>
              <a:alpha val="50000"/>
            </a:schemeClr>
          </a:solidFill>
          <a:ln w="127000">
            <a:gradFill>
              <a:gsLst>
                <a:gs pos="1000">
                  <a:schemeClr val="bg1"/>
                </a:gs>
                <a:gs pos="100000">
                  <a:srgbClr val="F5F5F5"/>
                </a:gs>
              </a:gsLst>
              <a:lin ang="5400000" scaled="1"/>
            </a:gradFill>
            <a:miter lim="800000"/>
          </a:ln>
          <a:effectLst/>
        </p:spPr>
        <p:txBody>
          <a:bodyPr/>
          <a:lstStyle>
            <a:lvl1pPr marL="0" indent="0" algn="ctr">
              <a:buNone/>
              <a:defRPr sz="1600">
                <a:solidFill>
                  <a:schemeClr val="tx1">
                    <a:lumMod val="50000"/>
                    <a:lumOff val="50000"/>
                  </a:schemeClr>
                </a:solidFill>
              </a:defRPr>
            </a:lvl1pPr>
          </a:lstStyle>
          <a:p>
            <a:endParaRPr lang="id-ID"/>
          </a:p>
        </p:txBody>
      </p:sp>
    </p:spTree>
    <p:extLst>
      <p:ext uri="{BB962C8B-B14F-4D97-AF65-F5344CB8AC3E}">
        <p14:creationId xmlns:p14="http://schemas.microsoft.com/office/powerpoint/2010/main" val="161694321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decel="100000" fill="hold" grpId="0" nodeType="withEffect">
                                  <p:stCondLst>
                                    <p:cond delay="75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ppt_x"/>
                                          </p:val>
                                        </p:tav>
                                        <p:tav tm="100000">
                                          <p:val>
                                            <p:strVal val="#ppt_x"/>
                                          </p:val>
                                        </p:tav>
                                      </p:tavLst>
                                    </p:anim>
                                    <p:anim calcmode="lin" valueType="num">
                                      <p:cBhvr additive="base">
                                        <p:cTn id="8" dur="500" fill="hold"/>
                                        <p:tgtEl>
                                          <p:spTgt spid="3"/>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Layout>
</file>

<file path=ppt/slideLayouts/slideLayout29.xml><?xml version="1.0" encoding="utf-8"?>
<p:sldLayout xmlns:a="http://schemas.openxmlformats.org/drawingml/2006/main" xmlns:r="http://schemas.openxmlformats.org/officeDocument/2006/relationships" xmlns:p="http://schemas.openxmlformats.org/presentationml/2006/main" userDrawn="1">
  <p:cSld name="48_Title Slide">
    <p:spTree>
      <p:nvGrpSpPr>
        <p:cNvPr id="1" name=""/>
        <p:cNvGrpSpPr/>
        <p:nvPr/>
      </p:nvGrpSpPr>
      <p:grpSpPr>
        <a:xfrm>
          <a:off x="0" y="0"/>
          <a:ext cx="0" cy="0"/>
          <a:chOff x="0" y="0"/>
          <a:chExt cx="0" cy="0"/>
        </a:xfrm>
      </p:grpSpPr>
      <p:sp>
        <p:nvSpPr>
          <p:cNvPr id="4" name="Picture Placeholder 3"/>
          <p:cNvSpPr>
            <a:spLocks noGrp="1"/>
          </p:cNvSpPr>
          <p:nvPr>
            <p:ph type="pic" sz="quarter" idx="10"/>
          </p:nvPr>
        </p:nvSpPr>
        <p:spPr>
          <a:xfrm>
            <a:off x="3452649" y="-3"/>
            <a:ext cx="8739351" cy="6858000"/>
          </a:xfrm>
          <a:custGeom>
            <a:avLst/>
            <a:gdLst>
              <a:gd name="connsiteX0" fmla="*/ 0 w 8739351"/>
              <a:gd name="connsiteY0" fmla="*/ 0 h 6858000"/>
              <a:gd name="connsiteX1" fmla="*/ 8739351 w 8739351"/>
              <a:gd name="connsiteY1" fmla="*/ 0 h 6858000"/>
              <a:gd name="connsiteX2" fmla="*/ 8739351 w 8739351"/>
              <a:gd name="connsiteY2" fmla="*/ 6858000 h 6858000"/>
            </a:gdLst>
            <a:ahLst/>
            <a:cxnLst>
              <a:cxn ang="0">
                <a:pos x="connsiteX0" y="connsiteY0"/>
              </a:cxn>
              <a:cxn ang="0">
                <a:pos x="connsiteX1" y="connsiteY1"/>
              </a:cxn>
              <a:cxn ang="0">
                <a:pos x="connsiteX2" y="connsiteY2"/>
              </a:cxn>
            </a:cxnLst>
            <a:rect l="l" t="t" r="r" b="b"/>
            <a:pathLst>
              <a:path w="8739351" h="6858000">
                <a:moveTo>
                  <a:pt x="0" y="0"/>
                </a:moveTo>
                <a:lnTo>
                  <a:pt x="8739351" y="0"/>
                </a:lnTo>
                <a:lnTo>
                  <a:pt x="8739351" y="6858000"/>
                </a:lnTo>
                <a:close/>
              </a:path>
            </a:pathLst>
          </a:custGeom>
          <a:solidFill>
            <a:schemeClr val="bg1">
              <a:lumMod val="85000"/>
              <a:alpha val="50000"/>
            </a:schemeClr>
          </a:solidFill>
        </p:spPr>
        <p:txBody>
          <a:bodyPr wrap="square">
            <a:noAutofit/>
          </a:bodyPr>
          <a:lstStyle>
            <a:lvl1pPr marL="0" indent="0">
              <a:buNone/>
              <a:defRPr sz="1200"/>
            </a:lvl1pPr>
          </a:lstStyle>
          <a:p>
            <a:endParaRPr lang="id-ID"/>
          </a:p>
        </p:txBody>
      </p:sp>
    </p:spTree>
    <p:extLst>
      <p:ext uri="{BB962C8B-B14F-4D97-AF65-F5344CB8AC3E}">
        <p14:creationId xmlns:p14="http://schemas.microsoft.com/office/powerpoint/2010/main" val="56488166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50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1+#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Layouts/slideLayout30.xml><?xml version="1.0" encoding="utf-8"?>
<p:sldLayout xmlns:a="http://schemas.openxmlformats.org/drawingml/2006/main" xmlns:r="http://schemas.openxmlformats.org/officeDocument/2006/relationships" xmlns:p="http://schemas.openxmlformats.org/presentationml/2006/main" userDrawn="1">
  <p:cSld name="25_Title Slide">
    <p:spTree>
      <p:nvGrpSpPr>
        <p:cNvPr id="1" name=""/>
        <p:cNvGrpSpPr/>
        <p:nvPr/>
      </p:nvGrpSpPr>
      <p:grpSpPr>
        <a:xfrm>
          <a:off x="0" y="0"/>
          <a:ext cx="0" cy="0"/>
          <a:chOff x="0" y="0"/>
          <a:chExt cx="0" cy="0"/>
        </a:xfrm>
      </p:grpSpPr>
      <p:sp>
        <p:nvSpPr>
          <p:cNvPr id="3" name="Picture Placeholder 2"/>
          <p:cNvSpPr>
            <a:spLocks noGrp="1"/>
          </p:cNvSpPr>
          <p:nvPr>
            <p:ph type="pic" sz="quarter" idx="10"/>
          </p:nvPr>
        </p:nvSpPr>
        <p:spPr>
          <a:xfrm>
            <a:off x="6096000" y="933450"/>
            <a:ext cx="4962146" cy="2495550"/>
          </a:xfrm>
          <a:prstGeom prst="rect">
            <a:avLst/>
          </a:prstGeom>
          <a:solidFill>
            <a:schemeClr val="bg1">
              <a:lumMod val="85000"/>
              <a:alpha val="50000"/>
            </a:schemeClr>
          </a:solidFill>
        </p:spPr>
        <p:txBody>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77197121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25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1+#ppt_w/2"/>
                                          </p:val>
                                        </p:tav>
                                        <p:tav tm="100000">
                                          <p:val>
                                            <p:strVal val="#ppt_x"/>
                                          </p:val>
                                        </p:tav>
                                      </p:tavLst>
                                    </p:anim>
                                    <p:anim calcmode="lin" valueType="num">
                                      <p:cBhvr additive="base">
                                        <p:cTn id="8" dur="500" fill="hold"/>
                                        <p:tgtEl>
                                          <p:spTgt spid="3"/>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theme" Target="../theme/theme1.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image" Target="../media/image1.png"/></Relationships>
</file>

<file path=ppt/slideMasters/_rels/slideMaster2.xml.rels><?xml version="1.0" encoding="UTF-8" standalone="yes"?>
<Relationships xmlns="http://schemas.openxmlformats.org/package/2006/relationships"><Relationship Id="rId8" Type="http://schemas.openxmlformats.org/officeDocument/2006/relationships/slideLayout" Target="../slideLayouts/slideLayout20.xml"/><Relationship Id="rId13" Type="http://schemas.openxmlformats.org/officeDocument/2006/relationships/slideLayout" Target="../slideLayouts/slideLayout25.xml"/><Relationship Id="rId18" Type="http://schemas.openxmlformats.org/officeDocument/2006/relationships/slideLayout" Target="../slideLayouts/slideLayout30.xml"/><Relationship Id="rId3" Type="http://schemas.openxmlformats.org/officeDocument/2006/relationships/slideLayout" Target="../slideLayouts/slideLayout15.xml"/><Relationship Id="rId7" Type="http://schemas.openxmlformats.org/officeDocument/2006/relationships/slideLayout" Target="../slideLayouts/slideLayout19.xml"/><Relationship Id="rId12" Type="http://schemas.openxmlformats.org/officeDocument/2006/relationships/slideLayout" Target="../slideLayouts/slideLayout24.xml"/><Relationship Id="rId17" Type="http://schemas.openxmlformats.org/officeDocument/2006/relationships/slideLayout" Target="../slideLayouts/slideLayout29.xml"/><Relationship Id="rId2" Type="http://schemas.openxmlformats.org/officeDocument/2006/relationships/slideLayout" Target="../slideLayouts/slideLayout14.xml"/><Relationship Id="rId16" Type="http://schemas.openxmlformats.org/officeDocument/2006/relationships/slideLayout" Target="../slideLayouts/slideLayout28.xml"/><Relationship Id="rId20" Type="http://schemas.openxmlformats.org/officeDocument/2006/relationships/image" Target="../media/image2.png"/><Relationship Id="rId1" Type="http://schemas.openxmlformats.org/officeDocument/2006/relationships/slideLayout" Target="../slideLayouts/slideLayout13.xml"/><Relationship Id="rId6" Type="http://schemas.openxmlformats.org/officeDocument/2006/relationships/slideLayout" Target="../slideLayouts/slideLayout18.xml"/><Relationship Id="rId11" Type="http://schemas.openxmlformats.org/officeDocument/2006/relationships/slideLayout" Target="../slideLayouts/slideLayout23.xml"/><Relationship Id="rId5" Type="http://schemas.openxmlformats.org/officeDocument/2006/relationships/slideLayout" Target="../slideLayouts/slideLayout17.xml"/><Relationship Id="rId15" Type="http://schemas.openxmlformats.org/officeDocument/2006/relationships/slideLayout" Target="../slideLayouts/slideLayout27.xml"/><Relationship Id="rId10" Type="http://schemas.openxmlformats.org/officeDocument/2006/relationships/slideLayout" Target="../slideLayouts/slideLayout22.xml"/><Relationship Id="rId19" Type="http://schemas.openxmlformats.org/officeDocument/2006/relationships/theme" Target="../theme/theme2.xml"/><Relationship Id="rId4" Type="http://schemas.openxmlformats.org/officeDocument/2006/relationships/slideLayout" Target="../slideLayouts/slideLayout16.xml"/><Relationship Id="rId9" Type="http://schemas.openxmlformats.org/officeDocument/2006/relationships/slideLayout" Target="../slideLayouts/slideLayout21.xml"/><Relationship Id="rId14" Type="http://schemas.openxmlformats.org/officeDocument/2006/relationships/slideLayout" Target="../slideLayouts/slideLayout26.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1">
          <a:blip r:embed="rId14">
            <a:lum/>
          </a:blip>
          <a:srcRect/>
          <a:stretch>
            <a:fillRect/>
          </a:stretch>
        </a:blip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8C74A31B-FF56-417B-8DEE-958FFCC6BCD5}" type="datetimeFigureOut">
              <a:rPr lang="en-US" smtClean="0"/>
              <a:t>10/23/2024</a:t>
            </a:fld>
            <a:endParaRPr lang="en-US"/>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FDED41F8-FC0F-4085-8150-313B6CF05213}" type="slidenum">
              <a:rPr lang="en-US" smtClean="0"/>
              <a:t>‹#›</a:t>
            </a:fld>
            <a:endParaRPr lang="en-US"/>
          </a:p>
        </p:txBody>
      </p:sp>
    </p:spTree>
    <p:extLst>
      <p:ext uri="{BB962C8B-B14F-4D97-AF65-F5344CB8AC3E}">
        <p14:creationId xmlns:p14="http://schemas.microsoft.com/office/powerpoint/2010/main" val="2955245419"/>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 id="2147483689" r:id="rId12"/>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cSld>
    <p:bg>
      <p:bgPr>
        <a:blipFill dpi="0" rotWithShape="1">
          <a:blip r:embed="rId20">
            <a:lum/>
          </a:blip>
          <a:srcRect/>
          <a:stretch>
            <a:fillRect/>
          </a:stretch>
        </a:blip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pPr marL="0" marR="0" lvl="0" indent="0" algn="l" defTabSz="914400" rtl="0" eaLnBrk="1" fontAlgn="auto" latinLnBrk="0" hangingPunct="1">
              <a:lnSpc>
                <a:spcPct val="100000"/>
              </a:lnSpc>
              <a:spcBef>
                <a:spcPts val="0"/>
              </a:spcBef>
              <a:spcAft>
                <a:spcPts val="0"/>
              </a:spcAft>
              <a:buClrTx/>
              <a:buSzTx/>
              <a:buFontTx/>
              <a:buNone/>
              <a:tabLst/>
              <a:defRPr/>
            </a:pPr>
            <a:fld id="{7AD86B2E-B702-4422-B277-3A08C7449694}" type="datetimeFigureOut">
              <a:rPr kumimoji="0" lang="en-US" sz="1200" b="0" i="0" u="none" strike="noStrike" kern="1200" cap="none" spc="0" normalizeH="0" baseline="0" noProof="0" smtClean="0">
                <a:ln>
                  <a:noFill/>
                </a:ln>
                <a:solidFill>
                  <a:prstClr val="black">
                    <a:tint val="75000"/>
                  </a:prstClr>
                </a:solidFill>
                <a:effectLst/>
                <a:uLnTx/>
                <a:uFillTx/>
                <a:latin typeface="Calibri"/>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10/23/2024</a:t>
            </a:fld>
            <a:endParaRPr kumimoji="0" lang="en-US" sz="1200" b="0" i="0" u="none" strike="noStrike" kern="1200" cap="none" spc="0" normalizeH="0" baseline="0" noProof="0" dirty="0">
              <a:ln>
                <a:noFill/>
              </a:ln>
              <a:solidFill>
                <a:prstClr val="black">
                  <a:tint val="75000"/>
                </a:prstClr>
              </a:solidFill>
              <a:effectLst/>
              <a:uLnTx/>
              <a:uFillTx/>
              <a:latin typeface="Calibri"/>
              <a:ea typeface="+mn-ea"/>
              <a:cs typeface="+mn-cs"/>
            </a:endParaRPr>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200" b="0" i="0" u="none" strike="noStrike" kern="1200" cap="none" spc="0" normalizeH="0" baseline="0" noProof="0" dirty="0">
              <a:ln>
                <a:noFill/>
              </a:ln>
              <a:solidFill>
                <a:prstClr val="black">
                  <a:tint val="75000"/>
                </a:prstClr>
              </a:solidFill>
              <a:effectLst/>
              <a:uLnTx/>
              <a:uFillTx/>
              <a:latin typeface="Calibri"/>
              <a:ea typeface="+mn-ea"/>
              <a:cs typeface="+mn-cs"/>
            </a:endParaRPr>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pPr marL="0" marR="0" lvl="0" indent="0" algn="r" defTabSz="914400" rtl="0" eaLnBrk="1" fontAlgn="auto" latinLnBrk="0" hangingPunct="1">
              <a:lnSpc>
                <a:spcPct val="100000"/>
              </a:lnSpc>
              <a:spcBef>
                <a:spcPts val="0"/>
              </a:spcBef>
              <a:spcAft>
                <a:spcPts val="0"/>
              </a:spcAft>
              <a:buClrTx/>
              <a:buSzTx/>
              <a:buFontTx/>
              <a:buNone/>
              <a:tabLst/>
              <a:defRPr/>
            </a:pPr>
            <a:fld id="{F7542ADD-394E-41F3-B704-951748884AEE}" type="slidenum">
              <a:rPr kumimoji="0" lang="en-US" sz="1200" b="0" i="0" u="none" strike="noStrike" kern="1200" cap="none" spc="0" normalizeH="0" baseline="0" noProof="0" smtClean="0">
                <a:ln>
                  <a:noFill/>
                </a:ln>
                <a:solidFill>
                  <a:prstClr val="black">
                    <a:tint val="75000"/>
                  </a:prstClr>
                </a:solidFill>
                <a:effectLst/>
                <a:uLnTx/>
                <a:uFillTx/>
                <a:latin typeface="Calibri"/>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a:t>
            </a:fld>
            <a:endParaRPr kumimoji="0" lang="en-US" sz="1200" b="0" i="0" u="none" strike="noStrike" kern="1200" cap="none" spc="0" normalizeH="0" baseline="0" noProof="0" dirty="0">
              <a:ln>
                <a:noFill/>
              </a:ln>
              <a:solidFill>
                <a:prstClr val="black">
                  <a:tint val="75000"/>
                </a:prstClr>
              </a:solidFill>
              <a:effectLst/>
              <a:uLnTx/>
              <a:uFillTx/>
              <a:latin typeface="Calibri"/>
              <a:ea typeface="+mn-ea"/>
              <a:cs typeface="+mn-cs"/>
            </a:endParaRPr>
          </a:p>
        </p:txBody>
      </p:sp>
    </p:spTree>
    <p:extLst>
      <p:ext uri="{BB962C8B-B14F-4D97-AF65-F5344CB8AC3E}">
        <p14:creationId xmlns:p14="http://schemas.microsoft.com/office/powerpoint/2010/main" val="1320001905"/>
      </p:ext>
    </p:extLst>
  </p:cSld>
  <p:clrMap bg1="lt1" tx1="dk1" bg2="lt2" tx2="dk2" accent1="accent1" accent2="accent2" accent3="accent3" accent4="accent4" accent5="accent5" accent6="accent6" hlink="hlink" folHlink="folHlink"/>
  <p:sldLayoutIdLst>
    <p:sldLayoutId id="2147483671" r:id="rId1"/>
    <p:sldLayoutId id="2147483672" r:id="rId2"/>
    <p:sldLayoutId id="2147483673" r:id="rId3"/>
    <p:sldLayoutId id="2147483674" r:id="rId4"/>
    <p:sldLayoutId id="2147483675" r:id="rId5"/>
    <p:sldLayoutId id="2147483676" r:id="rId6"/>
    <p:sldLayoutId id="2147483677" r:id="rId7"/>
    <p:sldLayoutId id="2147483678" r:id="rId8"/>
    <p:sldLayoutId id="2147483679" r:id="rId9"/>
    <p:sldLayoutId id="2147483680" r:id="rId10"/>
    <p:sldLayoutId id="2147483681" r:id="rId11"/>
    <p:sldLayoutId id="2147483682" r:id="rId12"/>
    <p:sldLayoutId id="2147483683" r:id="rId13"/>
    <p:sldLayoutId id="2147483684" r:id="rId14"/>
    <p:sldLayoutId id="2147483685" r:id="rId15"/>
    <p:sldLayoutId id="2147483686" r:id="rId16"/>
    <p:sldLayoutId id="2147483687" r:id="rId17"/>
    <p:sldLayoutId id="2147483688" r:id="rId18"/>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3.jpg"/><Relationship Id="rId2" Type="http://schemas.openxmlformats.org/officeDocument/2006/relationships/notesSlide" Target="../notesSlides/notesSlide1.xml"/><Relationship Id="rId1" Type="http://schemas.openxmlformats.org/officeDocument/2006/relationships/slideLayout" Target="../slideLayouts/slideLayout24.xml"/><Relationship Id="rId4" Type="http://schemas.openxmlformats.org/officeDocument/2006/relationships/image" Target="../media/image4.png"/></Relationships>
</file>

<file path=ppt/slides/_rels/slide2.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notesSlide" Target="../notesSlides/notesSlide2.xml"/><Relationship Id="rId1" Type="http://schemas.openxmlformats.org/officeDocument/2006/relationships/slideLayout" Target="../slideLayouts/slideLayout25.xml"/><Relationship Id="rId5" Type="http://schemas.openxmlformats.org/officeDocument/2006/relationships/image" Target="../media/image7.png"/><Relationship Id="rId4" Type="http://schemas.openxmlformats.org/officeDocument/2006/relationships/image" Target="../media/image6.jpeg"/></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2" Type="http://schemas.openxmlformats.org/officeDocument/2006/relationships/image" Target="../media/image9.png"/><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4.xml.rels><?xml version="1.0" encoding="UTF-8" standalone="yes"?>
<Relationships xmlns="http://schemas.openxmlformats.org/package/2006/relationships"><Relationship Id="rId8" Type="http://schemas.openxmlformats.org/officeDocument/2006/relationships/image" Target="../media/image12.png"/><Relationship Id="rId3" Type="http://schemas.openxmlformats.org/officeDocument/2006/relationships/image" Target="../media/image10.jpeg"/><Relationship Id="rId7" Type="http://schemas.openxmlformats.org/officeDocument/2006/relationships/image" Target="NULL"/><Relationship Id="rId2" Type="http://schemas.openxmlformats.org/officeDocument/2006/relationships/notesSlide" Target="../notesSlides/notesSlide3.xml"/><Relationship Id="rId1" Type="http://schemas.openxmlformats.org/officeDocument/2006/relationships/slideLayout" Target="../slideLayouts/slideLayout12.xml"/><Relationship Id="rId4" Type="http://schemas.openxmlformats.org/officeDocument/2006/relationships/image" Target="../media/image11.pn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Oval 17">
            <a:extLst>
              <a:ext uri="{FF2B5EF4-FFF2-40B4-BE49-F238E27FC236}">
                <a16:creationId xmlns:a16="http://schemas.microsoft.com/office/drawing/2014/main" id="{3DCC2A7E-4E6F-BB97-13D0-0AA6AB2F93D5}"/>
              </a:ext>
            </a:extLst>
          </p:cNvPr>
          <p:cNvSpPr/>
          <p:nvPr/>
        </p:nvSpPr>
        <p:spPr>
          <a:xfrm>
            <a:off x="6054429" y="-720725"/>
            <a:ext cx="7782357" cy="7578725"/>
          </a:xfrm>
          <a:prstGeom prst="ellipse">
            <a:avLst/>
          </a:prstGeom>
          <a:solidFill>
            <a:srgbClr val="00B0F0"/>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a:ea typeface="+mn-ea"/>
              <a:cs typeface="+mn-cs"/>
            </a:endParaRPr>
          </a:p>
        </p:txBody>
      </p:sp>
      <p:sp>
        <p:nvSpPr>
          <p:cNvPr id="30" name="TextBox 29">
            <a:extLst>
              <a:ext uri="{FF2B5EF4-FFF2-40B4-BE49-F238E27FC236}">
                <a16:creationId xmlns:a16="http://schemas.microsoft.com/office/drawing/2014/main" id="{1BBD67B8-DB49-942C-018D-7F74C671F260}"/>
              </a:ext>
            </a:extLst>
          </p:cNvPr>
          <p:cNvSpPr txBox="1"/>
          <p:nvPr/>
        </p:nvSpPr>
        <p:spPr>
          <a:xfrm>
            <a:off x="460139" y="5236539"/>
            <a:ext cx="4886463" cy="461665"/>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2400" b="1" i="0" u="none" strike="noStrike" kern="1200" cap="none" spc="0" normalizeH="0" baseline="0" noProof="0" dirty="0">
                <a:ln>
                  <a:noFill/>
                </a:ln>
                <a:solidFill>
                  <a:srgbClr val="00B0F0"/>
                </a:solidFill>
                <a:effectLst/>
                <a:uLnTx/>
                <a:uFillTx/>
                <a:latin typeface="Times New Roman" panose="02020603050405020304" pitchFamily="18" charset="0"/>
                <a:ea typeface="+mn-ea"/>
                <a:cs typeface="Times New Roman" panose="02020603050405020304" pitchFamily="18" charset="0"/>
              </a:rPr>
              <a:t>Prepared by Dr. </a:t>
            </a:r>
            <a:r>
              <a:rPr kumimoji="0" lang="en-US" sz="2400" b="1" i="0" u="none" strike="noStrike" kern="1200" cap="none" spc="0" normalizeH="0" baseline="0" noProof="0" dirty="0" err="1">
                <a:ln>
                  <a:noFill/>
                </a:ln>
                <a:solidFill>
                  <a:srgbClr val="00B0F0"/>
                </a:solidFill>
                <a:effectLst/>
                <a:uLnTx/>
                <a:uFillTx/>
                <a:latin typeface="Times New Roman" panose="02020603050405020304" pitchFamily="18" charset="0"/>
                <a:ea typeface="+mn-ea"/>
                <a:cs typeface="Times New Roman" panose="02020603050405020304" pitchFamily="18" charset="0"/>
              </a:rPr>
              <a:t>Asma</a:t>
            </a:r>
            <a:r>
              <a:rPr kumimoji="0" lang="en-US" sz="2400" b="1" i="0" u="none" strike="noStrike" kern="1200" cap="none" spc="0" normalizeH="0" baseline="0" noProof="0" dirty="0">
                <a:ln>
                  <a:noFill/>
                </a:ln>
                <a:solidFill>
                  <a:srgbClr val="00B0F0"/>
                </a:solidFill>
                <a:effectLst/>
                <a:uLnTx/>
                <a:uFillTx/>
                <a:latin typeface="Times New Roman" panose="02020603050405020304" pitchFamily="18" charset="0"/>
                <a:ea typeface="+mn-ea"/>
                <a:cs typeface="Times New Roman" panose="02020603050405020304" pitchFamily="18" charset="0"/>
              </a:rPr>
              <a:t> </a:t>
            </a:r>
            <a:r>
              <a:rPr kumimoji="0" lang="en-US" sz="2400" b="1" i="0" u="none" strike="noStrike" kern="1200" cap="none" spc="0" normalizeH="0" baseline="0" noProof="0" dirty="0" err="1">
                <a:ln>
                  <a:noFill/>
                </a:ln>
                <a:solidFill>
                  <a:srgbClr val="00B0F0"/>
                </a:solidFill>
                <a:effectLst/>
                <a:uLnTx/>
                <a:uFillTx/>
                <a:latin typeface="Times New Roman" panose="02020603050405020304" pitchFamily="18" charset="0"/>
                <a:ea typeface="+mn-ea"/>
                <a:cs typeface="Times New Roman" panose="02020603050405020304" pitchFamily="18" charset="0"/>
              </a:rPr>
              <a:t>Abuanzeh</a:t>
            </a:r>
            <a:endParaRPr kumimoji="0" lang="en-US" sz="2400" b="1" i="0" u="none" strike="noStrike" kern="1200" cap="none" spc="0" normalizeH="0" baseline="0" noProof="0" dirty="0">
              <a:ln>
                <a:noFill/>
              </a:ln>
              <a:solidFill>
                <a:srgbClr val="00B0F0"/>
              </a:solidFill>
              <a:effectLst/>
              <a:uLnTx/>
              <a:uFillTx/>
              <a:latin typeface="Times New Roman" panose="02020603050405020304" pitchFamily="18" charset="0"/>
              <a:ea typeface="+mn-ea"/>
              <a:cs typeface="Times New Roman" panose="02020603050405020304" pitchFamily="18" charset="0"/>
            </a:endParaRPr>
          </a:p>
        </p:txBody>
      </p:sp>
      <p:sp>
        <p:nvSpPr>
          <p:cNvPr id="31" name="TextBox 30">
            <a:extLst>
              <a:ext uri="{FF2B5EF4-FFF2-40B4-BE49-F238E27FC236}">
                <a16:creationId xmlns:a16="http://schemas.microsoft.com/office/drawing/2014/main" id="{16E4CC76-2D0D-6204-3FBC-B0856D8E8836}"/>
              </a:ext>
            </a:extLst>
          </p:cNvPr>
          <p:cNvSpPr txBox="1"/>
          <p:nvPr/>
        </p:nvSpPr>
        <p:spPr>
          <a:xfrm>
            <a:off x="236605" y="2776249"/>
            <a:ext cx="5994001" cy="584775"/>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3200" b="1"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rPr>
              <a:t>Global Project Management</a:t>
            </a:r>
          </a:p>
        </p:txBody>
      </p:sp>
      <p:sp>
        <p:nvSpPr>
          <p:cNvPr id="34" name="Rectangle: Rounded Corners 33">
            <a:extLst>
              <a:ext uri="{FF2B5EF4-FFF2-40B4-BE49-F238E27FC236}">
                <a16:creationId xmlns:a16="http://schemas.microsoft.com/office/drawing/2014/main" id="{15C30772-0DD8-7BE1-E943-20DE696CFBEA}"/>
              </a:ext>
            </a:extLst>
          </p:cNvPr>
          <p:cNvSpPr/>
          <p:nvPr/>
        </p:nvSpPr>
        <p:spPr>
          <a:xfrm>
            <a:off x="635331" y="6107610"/>
            <a:ext cx="3516608" cy="529167"/>
          </a:xfrm>
          <a:prstGeom prst="round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800" b="1"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rPr>
              <a:t>Lecture </a:t>
            </a:r>
            <a:r>
              <a:rPr lang="en-US" sz="2800" b="1" dirty="0">
                <a:solidFill>
                  <a:prstClr val="black"/>
                </a:solidFill>
                <a:latin typeface="Times New Roman" panose="02020603050405020304" pitchFamily="18" charset="0"/>
                <a:cs typeface="Times New Roman" panose="02020603050405020304" pitchFamily="18" charset="0"/>
              </a:rPr>
              <a:t>4</a:t>
            </a:r>
            <a:endParaRPr kumimoji="0" lang="en-US" sz="2800" b="1"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endParaRPr>
          </a:p>
        </p:txBody>
      </p:sp>
      <p:sp>
        <p:nvSpPr>
          <p:cNvPr id="46" name="TextBox 45">
            <a:extLst>
              <a:ext uri="{FF2B5EF4-FFF2-40B4-BE49-F238E27FC236}">
                <a16:creationId xmlns:a16="http://schemas.microsoft.com/office/drawing/2014/main" id="{FA59789B-D841-DB76-25B9-1348B202C2B5}"/>
              </a:ext>
            </a:extLst>
          </p:cNvPr>
          <p:cNvSpPr txBox="1"/>
          <p:nvPr/>
        </p:nvSpPr>
        <p:spPr>
          <a:xfrm>
            <a:off x="1671944" y="5653969"/>
            <a:ext cx="1225015" cy="400110"/>
          </a:xfrm>
          <a:prstGeom prst="rect">
            <a:avLst/>
          </a:prstGeom>
          <a:noFill/>
        </p:spPr>
        <p:txBody>
          <a:bodyPr wrap="non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rPr>
              <a:t>PMG</a:t>
            </a:r>
            <a:r>
              <a:rPr kumimoji="0" lang="en-US" sz="1800" b="1" i="0" u="none" strike="noStrike" kern="1200" cap="none" spc="0" normalizeH="0" baseline="0" noProof="0" dirty="0" smtClean="0">
                <a:ln>
                  <a:noFill/>
                </a:ln>
                <a:solidFill>
                  <a:prstClr val="black"/>
                </a:solidFill>
                <a:effectLst/>
                <a:uLnTx/>
                <a:uFillTx/>
                <a:latin typeface="Times New Roman" panose="02020603050405020304" pitchFamily="18" charset="0"/>
                <a:ea typeface="+mn-ea"/>
                <a:cs typeface="Times New Roman" panose="02020603050405020304" pitchFamily="18" charset="0"/>
              </a:rPr>
              <a:t> </a:t>
            </a:r>
            <a:r>
              <a:rPr kumimoji="0" lang="en-US" sz="2000" b="1"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rPr>
              <a:t>661</a:t>
            </a:r>
          </a:p>
        </p:txBody>
      </p:sp>
      <p:sp>
        <p:nvSpPr>
          <p:cNvPr id="14" name="Oval 13">
            <a:extLst>
              <a:ext uri="{FF2B5EF4-FFF2-40B4-BE49-F238E27FC236}">
                <a16:creationId xmlns:a16="http://schemas.microsoft.com/office/drawing/2014/main" id="{46F3C90B-EB3F-EA91-08C5-03400C278827}"/>
              </a:ext>
            </a:extLst>
          </p:cNvPr>
          <p:cNvSpPr/>
          <p:nvPr/>
        </p:nvSpPr>
        <p:spPr>
          <a:xfrm>
            <a:off x="6200343" y="-320675"/>
            <a:ext cx="7410450" cy="7410450"/>
          </a:xfrm>
          <a:prstGeom prst="ellipse">
            <a:avLst/>
          </a:prstGeom>
          <a:blipFill>
            <a:blip r:embed="rId3"/>
            <a:stretch>
              <a:fillRect t="-1000"/>
            </a:stretch>
          </a:blip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a:ea typeface="+mn-ea"/>
              <a:cs typeface="+mn-cs"/>
            </a:endParaRPr>
          </a:p>
        </p:txBody>
      </p:sp>
      <p:pic>
        <p:nvPicPr>
          <p:cNvPr id="4" name="Graphic 21">
            <a:extLst>
              <a:ext uri="{FF2B5EF4-FFF2-40B4-BE49-F238E27FC236}">
                <a16:creationId xmlns:a16="http://schemas.microsoft.com/office/drawing/2014/main" id="{BB3A9522-6B3A-2726-A5B2-11D474097204}"/>
              </a:ext>
            </a:extLst>
          </p:cNvPr>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94617" y="269653"/>
            <a:ext cx="2954655" cy="1379622"/>
          </a:xfrm>
          <a:prstGeom prst="rect">
            <a:avLst/>
          </a:prstGeom>
        </p:spPr>
      </p:pic>
    </p:spTree>
    <p:extLst>
      <p:ext uri="{BB962C8B-B14F-4D97-AF65-F5344CB8AC3E}">
        <p14:creationId xmlns:p14="http://schemas.microsoft.com/office/powerpoint/2010/main" val="741751313"/>
      </p:ext>
    </p:extLst>
  </p:cSld>
  <p:clrMapOvr>
    <a:masterClrMapping/>
  </p:clrMapOvr>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a:extLst>
              <a:ext uri="{FF2B5EF4-FFF2-40B4-BE49-F238E27FC236}">
                <a16:creationId xmlns:a16="http://schemas.microsoft.com/office/drawing/2014/main" id="{1FD1578B-931D-0AA1-7F80-6C831C80A663}"/>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59992" y="-58058"/>
            <a:ext cx="12663752" cy="7053944"/>
          </a:xfrm>
          <a:prstGeom prst="rect">
            <a:avLst/>
          </a:prstGeom>
        </p:spPr>
      </p:pic>
      <p:sp>
        <p:nvSpPr>
          <p:cNvPr id="2" name="Rectangle: Single Corner Rounded 1">
            <a:extLst>
              <a:ext uri="{FF2B5EF4-FFF2-40B4-BE49-F238E27FC236}">
                <a16:creationId xmlns:a16="http://schemas.microsoft.com/office/drawing/2014/main" id="{EF875848-86E8-4CAA-B094-688608BC5D7F}"/>
              </a:ext>
            </a:extLst>
          </p:cNvPr>
          <p:cNvSpPr/>
          <p:nvPr/>
        </p:nvSpPr>
        <p:spPr>
          <a:xfrm flipV="1">
            <a:off x="-1" y="-43544"/>
            <a:ext cx="12191999" cy="5816453"/>
          </a:xfrm>
          <a:prstGeom prst="round1Rect">
            <a:avLst>
              <a:gd name="adj" fmla="val 32222"/>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ID" sz="1800" b="0" i="0" u="none" strike="noStrike" kern="1200" cap="none" spc="0" normalizeH="0" baseline="0" noProof="0">
              <a:ln>
                <a:noFill/>
              </a:ln>
              <a:solidFill>
                <a:prstClr val="white"/>
              </a:solidFill>
              <a:effectLst/>
              <a:uLnTx/>
              <a:uFillTx/>
              <a:latin typeface="Calibri"/>
              <a:ea typeface="+mn-ea"/>
              <a:cs typeface="+mn-cs"/>
            </a:endParaRPr>
          </a:p>
        </p:txBody>
      </p:sp>
      <p:pic>
        <p:nvPicPr>
          <p:cNvPr id="5" name="Picture Placeholder 4">
            <a:extLst>
              <a:ext uri="{FF2B5EF4-FFF2-40B4-BE49-F238E27FC236}">
                <a16:creationId xmlns:a16="http://schemas.microsoft.com/office/drawing/2014/main" id="{5CEA2981-6362-5745-D4B0-417C013DA894}"/>
              </a:ext>
            </a:extLst>
          </p:cNvPr>
          <p:cNvPicPr>
            <a:picLocks noGrp="1" noChangeAspect="1"/>
          </p:cNvPicPr>
          <p:nvPr>
            <p:ph type="pic" sz="quarter" idx="10"/>
          </p:nvPr>
        </p:nvPicPr>
        <p:blipFill>
          <a:blip r:embed="rId4" cstate="print">
            <a:extLst>
              <a:ext uri="{28A0092B-C50C-407E-A947-70E740481C1C}">
                <a14:useLocalDpi xmlns:a14="http://schemas.microsoft.com/office/drawing/2010/main" val="0"/>
              </a:ext>
            </a:extLst>
          </a:blip>
          <a:srcRect l="4175" r="4175"/>
          <a:stretch/>
        </p:blipFill>
        <p:spPr>
          <a:xfrm>
            <a:off x="0" y="-43542"/>
            <a:ext cx="8659664" cy="5300798"/>
          </a:xfrm>
        </p:spPr>
      </p:pic>
      <p:sp>
        <p:nvSpPr>
          <p:cNvPr id="9" name="TextBox 8">
            <a:extLst>
              <a:ext uri="{FF2B5EF4-FFF2-40B4-BE49-F238E27FC236}">
                <a16:creationId xmlns:a16="http://schemas.microsoft.com/office/drawing/2014/main" id="{25760A6C-566F-B7E3-1EEE-CB29F0CF0113}"/>
              </a:ext>
            </a:extLst>
          </p:cNvPr>
          <p:cNvSpPr txBox="1"/>
          <p:nvPr/>
        </p:nvSpPr>
        <p:spPr>
          <a:xfrm>
            <a:off x="5070583" y="4747898"/>
            <a:ext cx="2674130" cy="338554"/>
          </a:xfrm>
          <a:prstGeom prst="rect">
            <a:avLst/>
          </a:prstGeom>
          <a:noFill/>
        </p:spPr>
        <p:txBody>
          <a:bodyPr wrap="non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1600" b="1"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rPr>
              <a:t>Global Project Management</a:t>
            </a:r>
          </a:p>
        </p:txBody>
      </p:sp>
      <p:sp>
        <p:nvSpPr>
          <p:cNvPr id="10" name="Rectangle: Rounded Corners 9">
            <a:extLst>
              <a:ext uri="{FF2B5EF4-FFF2-40B4-BE49-F238E27FC236}">
                <a16:creationId xmlns:a16="http://schemas.microsoft.com/office/drawing/2014/main" id="{844810E4-E8A9-2051-4D02-31024B944D7B}"/>
              </a:ext>
            </a:extLst>
          </p:cNvPr>
          <p:cNvSpPr/>
          <p:nvPr/>
        </p:nvSpPr>
        <p:spPr>
          <a:xfrm>
            <a:off x="5987283" y="3935749"/>
            <a:ext cx="3516608" cy="529167"/>
          </a:xfrm>
          <a:prstGeom prst="roundRect">
            <a:avLst/>
          </a:prstGeom>
          <a:solidFill>
            <a:schemeClr val="bg1"/>
          </a:solidFill>
          <a:ln>
            <a:solidFill>
              <a:srgbClr val="8E5A6D"/>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800" b="1"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rPr>
              <a:t>Lecture </a:t>
            </a:r>
            <a:r>
              <a:rPr kumimoji="0" lang="en-US" sz="2800" b="1" i="0" u="none" strike="noStrike" kern="1200" cap="none" spc="0" normalizeH="0" baseline="0" noProof="0" dirty="0" smtClean="0">
                <a:ln>
                  <a:noFill/>
                </a:ln>
                <a:solidFill>
                  <a:prstClr val="black"/>
                </a:solidFill>
                <a:effectLst/>
                <a:uLnTx/>
                <a:uFillTx/>
                <a:latin typeface="Times New Roman" panose="02020603050405020304" pitchFamily="18" charset="0"/>
                <a:ea typeface="+mn-ea"/>
                <a:cs typeface="Times New Roman" panose="02020603050405020304" pitchFamily="18" charset="0"/>
              </a:rPr>
              <a:t>4</a:t>
            </a:r>
            <a:endParaRPr kumimoji="0" lang="en-US" sz="2800" b="1"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endParaRPr>
          </a:p>
        </p:txBody>
      </p:sp>
      <p:sp>
        <p:nvSpPr>
          <p:cNvPr id="11" name="TextBox 10">
            <a:extLst>
              <a:ext uri="{FF2B5EF4-FFF2-40B4-BE49-F238E27FC236}">
                <a16:creationId xmlns:a16="http://schemas.microsoft.com/office/drawing/2014/main" id="{781F72BC-06B8-4FB5-F2D5-D8EA1BFF812E}"/>
              </a:ext>
            </a:extLst>
          </p:cNvPr>
          <p:cNvSpPr txBox="1"/>
          <p:nvPr/>
        </p:nvSpPr>
        <p:spPr>
          <a:xfrm>
            <a:off x="7114585" y="4459008"/>
            <a:ext cx="1167307" cy="400110"/>
          </a:xfrm>
          <a:prstGeom prst="rect">
            <a:avLst/>
          </a:prstGeom>
          <a:noFill/>
        </p:spPr>
        <p:txBody>
          <a:bodyPr wrap="non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rPr>
              <a:t>PMG661</a:t>
            </a:r>
          </a:p>
        </p:txBody>
      </p:sp>
      <p:sp>
        <p:nvSpPr>
          <p:cNvPr id="12" name="TextBox 11">
            <a:extLst>
              <a:ext uri="{FF2B5EF4-FFF2-40B4-BE49-F238E27FC236}">
                <a16:creationId xmlns:a16="http://schemas.microsoft.com/office/drawing/2014/main" id="{8C520B7F-7764-8B81-C7C7-A7440DA2CCAF}"/>
              </a:ext>
            </a:extLst>
          </p:cNvPr>
          <p:cNvSpPr txBox="1"/>
          <p:nvPr/>
        </p:nvSpPr>
        <p:spPr>
          <a:xfrm>
            <a:off x="459185" y="6187539"/>
            <a:ext cx="4886463" cy="523220"/>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2800" b="1" i="0" u="none" strike="noStrike" kern="1200" cap="none" spc="0" normalizeH="0" baseline="0" noProof="0" dirty="0">
                <a:ln>
                  <a:noFill/>
                </a:ln>
                <a:solidFill>
                  <a:srgbClr val="00B0F0"/>
                </a:solidFill>
                <a:effectLst/>
                <a:uLnTx/>
                <a:uFillTx/>
                <a:latin typeface="Times New Roman" panose="02020603050405020304" pitchFamily="18" charset="0"/>
                <a:ea typeface="+mn-ea"/>
                <a:cs typeface="Times New Roman" panose="02020603050405020304" pitchFamily="18" charset="0"/>
              </a:rPr>
              <a:t>Dr. </a:t>
            </a:r>
            <a:r>
              <a:rPr kumimoji="0" lang="en-US" sz="2800" b="1" i="0" u="none" strike="noStrike" kern="1200" cap="none" spc="0" normalizeH="0" baseline="0" noProof="0" dirty="0" err="1" smtClean="0">
                <a:ln>
                  <a:noFill/>
                </a:ln>
                <a:solidFill>
                  <a:srgbClr val="00B0F0"/>
                </a:solidFill>
                <a:effectLst/>
                <a:uLnTx/>
                <a:uFillTx/>
                <a:latin typeface="Times New Roman" panose="02020603050405020304" pitchFamily="18" charset="0"/>
                <a:ea typeface="+mn-ea"/>
                <a:cs typeface="Times New Roman" panose="02020603050405020304" pitchFamily="18" charset="0"/>
              </a:rPr>
              <a:t>Asma</a:t>
            </a:r>
            <a:r>
              <a:rPr kumimoji="0" lang="en-US" sz="2800" b="1" i="0" u="none" strike="noStrike" kern="1200" cap="none" spc="0" normalizeH="0" baseline="0" noProof="0" dirty="0" smtClean="0">
                <a:ln>
                  <a:noFill/>
                </a:ln>
                <a:solidFill>
                  <a:srgbClr val="00B0F0"/>
                </a:solidFill>
                <a:effectLst/>
                <a:uLnTx/>
                <a:uFillTx/>
                <a:latin typeface="Times New Roman" panose="02020603050405020304" pitchFamily="18" charset="0"/>
                <a:ea typeface="+mn-ea"/>
                <a:cs typeface="Times New Roman" panose="02020603050405020304" pitchFamily="18" charset="0"/>
              </a:rPr>
              <a:t> </a:t>
            </a:r>
            <a:r>
              <a:rPr kumimoji="0" lang="en-US" sz="2800" b="1" i="0" u="none" strike="noStrike" kern="1200" cap="none" spc="0" normalizeH="0" baseline="0" noProof="0" dirty="0" err="1" smtClean="0">
                <a:ln>
                  <a:noFill/>
                </a:ln>
                <a:solidFill>
                  <a:srgbClr val="00B0F0"/>
                </a:solidFill>
                <a:effectLst/>
                <a:uLnTx/>
                <a:uFillTx/>
                <a:latin typeface="Times New Roman" panose="02020603050405020304" pitchFamily="18" charset="0"/>
                <a:ea typeface="+mn-ea"/>
                <a:cs typeface="Times New Roman" panose="02020603050405020304" pitchFamily="18" charset="0"/>
              </a:rPr>
              <a:t>Abuanzeh</a:t>
            </a:r>
            <a:endParaRPr kumimoji="0" lang="en-US" sz="2800" b="1" i="0" u="none" strike="noStrike" kern="1200" cap="none" spc="0" normalizeH="0" baseline="0" noProof="0" dirty="0">
              <a:ln>
                <a:noFill/>
              </a:ln>
              <a:solidFill>
                <a:srgbClr val="00B0F0"/>
              </a:solidFill>
              <a:effectLst/>
              <a:uLnTx/>
              <a:uFillTx/>
              <a:latin typeface="Times New Roman" panose="02020603050405020304" pitchFamily="18" charset="0"/>
              <a:ea typeface="+mn-ea"/>
              <a:cs typeface="Times New Roman" panose="02020603050405020304" pitchFamily="18" charset="0"/>
            </a:endParaRPr>
          </a:p>
        </p:txBody>
      </p:sp>
      <p:sp>
        <p:nvSpPr>
          <p:cNvPr id="13" name="TextBox 12">
            <a:extLst>
              <a:ext uri="{FF2B5EF4-FFF2-40B4-BE49-F238E27FC236}">
                <a16:creationId xmlns:a16="http://schemas.microsoft.com/office/drawing/2014/main" id="{8F2D6F91-78DB-C333-FFAC-FF52CB9F2DF3}"/>
              </a:ext>
            </a:extLst>
          </p:cNvPr>
          <p:cNvSpPr txBox="1"/>
          <p:nvPr/>
        </p:nvSpPr>
        <p:spPr>
          <a:xfrm>
            <a:off x="459185" y="5830966"/>
            <a:ext cx="4886463" cy="461665"/>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2400" b="0" i="0" u="none" strike="noStrike" kern="1200" cap="none" spc="0" normalizeH="0" baseline="0" noProof="0" dirty="0">
                <a:ln>
                  <a:noFill/>
                </a:ln>
                <a:solidFill>
                  <a:srgbClr val="00B0F0"/>
                </a:solidFill>
                <a:effectLst/>
                <a:uLnTx/>
                <a:uFillTx/>
                <a:latin typeface="Times New Roman" panose="02020603050405020304" pitchFamily="18" charset="0"/>
                <a:ea typeface="+mn-ea"/>
                <a:cs typeface="Times New Roman" panose="02020603050405020304" pitchFamily="18" charset="0"/>
              </a:rPr>
              <a:t>Prepared by</a:t>
            </a:r>
          </a:p>
        </p:txBody>
      </p:sp>
      <p:sp>
        <p:nvSpPr>
          <p:cNvPr id="3" name="TextBox 2">
            <a:extLst>
              <a:ext uri="{FF2B5EF4-FFF2-40B4-BE49-F238E27FC236}">
                <a16:creationId xmlns:a16="http://schemas.microsoft.com/office/drawing/2014/main" id="{75DD345E-3E3C-C8BD-7DE1-6E42EB52FC9F}"/>
              </a:ext>
            </a:extLst>
          </p:cNvPr>
          <p:cNvSpPr txBox="1"/>
          <p:nvPr/>
        </p:nvSpPr>
        <p:spPr>
          <a:xfrm>
            <a:off x="9264625" y="6292631"/>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prstClr val="white"/>
                </a:solidFill>
                <a:effectLst/>
                <a:uLnTx/>
                <a:uFillTx/>
                <a:latin typeface="Calibri"/>
                <a:ea typeface="+mn-ea"/>
                <a:cs typeface="+mn-cs"/>
              </a:rPr>
              <a:t>www.midocean.ae</a:t>
            </a:r>
          </a:p>
        </p:txBody>
      </p:sp>
      <p:pic>
        <p:nvPicPr>
          <p:cNvPr id="6" name="Graphic 21">
            <a:extLst>
              <a:ext uri="{FF2B5EF4-FFF2-40B4-BE49-F238E27FC236}">
                <a16:creationId xmlns:a16="http://schemas.microsoft.com/office/drawing/2014/main" id="{0FC09A20-3784-E726-8307-1CEFC15841ED}"/>
              </a:ext>
            </a:extLst>
          </p:cNvPr>
          <p:cNvPicPr>
            <a:picLocks noChangeAspect="1"/>
          </p:cNvPicPr>
          <p:nvPr/>
        </p:nvPicPr>
        <p:blipFill rotWithShape="1">
          <a:blip r:embed="rId5"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782999" y="59789"/>
            <a:ext cx="2305141" cy="1076343"/>
          </a:xfrm>
          <a:prstGeom prst="rect">
            <a:avLst/>
          </a:prstGeom>
        </p:spPr>
      </p:pic>
      <p:sp>
        <p:nvSpPr>
          <p:cNvPr id="14" name="TextBox 13">
            <a:extLst>
              <a:ext uri="{FF2B5EF4-FFF2-40B4-BE49-F238E27FC236}">
                <a16:creationId xmlns:a16="http://schemas.microsoft.com/office/drawing/2014/main" id="{25760A6C-566F-B7E3-1EEE-CB29F0CF0113}"/>
              </a:ext>
            </a:extLst>
          </p:cNvPr>
          <p:cNvSpPr txBox="1"/>
          <p:nvPr/>
        </p:nvSpPr>
        <p:spPr>
          <a:xfrm>
            <a:off x="6652483" y="2712811"/>
            <a:ext cx="5599506" cy="523220"/>
          </a:xfrm>
          <a:prstGeom prst="rect">
            <a:avLst/>
          </a:prstGeom>
          <a:noFill/>
        </p:spPr>
        <p:txBody>
          <a:bodyPr wrap="square" rtlCol="0">
            <a:spAutoFit/>
          </a:bodyPr>
          <a:lstStyle/>
          <a:p>
            <a:pPr lvl="0"/>
            <a:r>
              <a:rPr lang="en-US" sz="2800" b="1" dirty="0">
                <a:solidFill>
                  <a:prstClr val="black"/>
                </a:solidFill>
                <a:latin typeface="Times New Roman" panose="02020603050405020304" pitchFamily="18" charset="0"/>
                <a:cs typeface="Times New Roman" panose="02020603050405020304" pitchFamily="18" charset="0"/>
              </a:rPr>
              <a:t>Global Communication Techniques</a:t>
            </a:r>
          </a:p>
        </p:txBody>
      </p:sp>
    </p:spTree>
    <p:extLst>
      <p:ext uri="{BB962C8B-B14F-4D97-AF65-F5344CB8AC3E}">
        <p14:creationId xmlns:p14="http://schemas.microsoft.com/office/powerpoint/2010/main" val="283187852"/>
      </p:ext>
    </p:extLst>
  </p:cSld>
  <p:clrMapOvr>
    <a:masterClrMapping/>
  </p:clrMapOvr>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2" name="Title 1"/>
          <p:cNvSpPr>
            <a:spLocks noGrp="1"/>
          </p:cNvSpPr>
          <p:nvPr>
            <p:ph type="title"/>
          </p:nvPr>
        </p:nvSpPr>
        <p:spPr>
          <a:xfrm>
            <a:off x="2343150" y="828675"/>
            <a:ext cx="9010650" cy="996950"/>
          </a:xfrm>
        </p:spPr>
        <p:txBody>
          <a:bodyPr vert="horz" lIns="91440" tIns="45720" rIns="91440" bIns="45720" rtlCol="0" anchor="ctr">
            <a:normAutofit fontScale="90000"/>
          </a:bodyPr>
          <a:lstStyle/>
          <a:p>
            <a:r>
              <a:rPr lang="en-US" sz="3600" b="1" dirty="0"/>
              <a:t>Collecting information from the global team members</a:t>
            </a:r>
          </a:p>
        </p:txBody>
      </p:sp>
      <p:sp>
        <p:nvSpPr>
          <p:cNvPr id="3" name="Content Placeholder 2"/>
          <p:cNvSpPr>
            <a:spLocks noGrp="1"/>
          </p:cNvSpPr>
          <p:nvPr>
            <p:ph idx="1"/>
          </p:nvPr>
        </p:nvSpPr>
        <p:spPr>
          <a:xfrm>
            <a:off x="838200" y="2183434"/>
            <a:ext cx="10515600" cy="4351338"/>
          </a:xfrm>
        </p:spPr>
        <p:txBody>
          <a:bodyPr/>
          <a:lstStyle/>
          <a:p>
            <a:pPr marL="0" indent="0" algn="just">
              <a:buNone/>
            </a:pPr>
            <a:r>
              <a:rPr lang="en-US" dirty="0"/>
              <a:t>The different locations and organisations participating in a global project can have diverse methods and tools to gather information about time, cost and project performance. The program or project office may need to define manual or automated processes to combine the information available in different formats, to produce consolidated reports and performance summaries. This is not an easy task, and sometimes it is not even possible to find similar information items across various time tracking and financial systems.</a:t>
            </a:r>
          </a:p>
        </p:txBody>
      </p:sp>
    </p:spTree>
    <p:extLst>
      <p:ext uri="{BB962C8B-B14F-4D97-AF65-F5344CB8AC3E}">
        <p14:creationId xmlns:p14="http://schemas.microsoft.com/office/powerpoint/2010/main" val="2515530747"/>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2" name="Title 1"/>
          <p:cNvSpPr>
            <a:spLocks noGrp="1"/>
          </p:cNvSpPr>
          <p:nvPr>
            <p:ph type="title"/>
          </p:nvPr>
        </p:nvSpPr>
        <p:spPr>
          <a:xfrm>
            <a:off x="2371311" y="681037"/>
            <a:ext cx="10515600" cy="1325563"/>
          </a:xfrm>
        </p:spPr>
        <p:txBody>
          <a:bodyPr vert="horz" lIns="91440" tIns="45720" rIns="91440" bIns="45720" rtlCol="0" anchor="ctr">
            <a:normAutofit/>
          </a:bodyPr>
          <a:lstStyle/>
          <a:p>
            <a:r>
              <a:rPr lang="en-US" sz="3200" b="1" dirty="0"/>
              <a:t>Collecting information from the global team members</a:t>
            </a:r>
          </a:p>
        </p:txBody>
      </p:sp>
      <p:sp>
        <p:nvSpPr>
          <p:cNvPr id="3" name="Content Placeholder 2"/>
          <p:cNvSpPr>
            <a:spLocks noGrp="1"/>
          </p:cNvSpPr>
          <p:nvPr>
            <p:ph idx="1"/>
          </p:nvPr>
        </p:nvSpPr>
        <p:spPr>
          <a:xfrm>
            <a:off x="838200" y="2243068"/>
            <a:ext cx="10515600" cy="4351338"/>
          </a:xfrm>
        </p:spPr>
        <p:txBody>
          <a:bodyPr/>
          <a:lstStyle/>
          <a:p>
            <a:pPr marL="0" indent="0" algn="just">
              <a:buNone/>
            </a:pPr>
            <a:r>
              <a:rPr lang="en-US" dirty="0"/>
              <a:t>Global projects will benefit from a standard method, to be used by all project team members, when recording the time spent for each work package and when reporting the cost items. This will simplify the consolidation of the project cost and time tracking information, </a:t>
            </a:r>
            <a:r>
              <a:rPr lang="en-US" dirty="0" smtClean="0"/>
              <a:t>and </a:t>
            </a:r>
            <a:r>
              <a:rPr lang="en-US" dirty="0"/>
              <a:t>the preparation of Earned Value Analysis reports, or other control and monitoring tools. </a:t>
            </a:r>
          </a:p>
        </p:txBody>
      </p:sp>
    </p:spTree>
    <p:extLst>
      <p:ext uri="{BB962C8B-B14F-4D97-AF65-F5344CB8AC3E}">
        <p14:creationId xmlns:p14="http://schemas.microsoft.com/office/powerpoint/2010/main" val="3444156848"/>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2" name="Title 1"/>
          <p:cNvSpPr>
            <a:spLocks noGrp="1"/>
          </p:cNvSpPr>
          <p:nvPr>
            <p:ph type="title"/>
          </p:nvPr>
        </p:nvSpPr>
        <p:spPr>
          <a:xfrm>
            <a:off x="2322030" y="681037"/>
            <a:ext cx="10515600" cy="1325563"/>
          </a:xfrm>
        </p:spPr>
        <p:txBody>
          <a:bodyPr vert="horz" lIns="91440" tIns="45720" rIns="91440" bIns="45720" rtlCol="0" anchor="ctr">
            <a:normAutofit/>
          </a:bodyPr>
          <a:lstStyle/>
          <a:p>
            <a:r>
              <a:rPr lang="en-US" sz="3200" b="1" dirty="0"/>
              <a:t>Collecting information from the global team members</a:t>
            </a:r>
          </a:p>
        </p:txBody>
      </p:sp>
      <p:sp>
        <p:nvSpPr>
          <p:cNvPr id="3" name="Content Placeholder 2"/>
          <p:cNvSpPr>
            <a:spLocks noGrp="1"/>
          </p:cNvSpPr>
          <p:nvPr>
            <p:ph idx="1"/>
          </p:nvPr>
        </p:nvSpPr>
        <p:spPr>
          <a:xfrm>
            <a:off x="947531" y="2312643"/>
            <a:ext cx="10515600" cy="4351338"/>
          </a:xfrm>
        </p:spPr>
        <p:txBody>
          <a:bodyPr/>
          <a:lstStyle/>
          <a:p>
            <a:pPr marL="0" indent="0" algn="just">
              <a:buNone/>
            </a:pPr>
            <a:r>
              <a:rPr lang="en-US" dirty="0"/>
              <a:t>At project onset, the program or project manager must involve the project office team, and other team members who know the different systems and tools, to agree on a common method for the duration of the project. This will be a challenge for projects involving people from different organizations but can resolve many issues when addressed early. </a:t>
            </a:r>
          </a:p>
          <a:p>
            <a:pPr marL="0" indent="0" algn="just">
              <a:buNone/>
            </a:pPr>
            <a:endParaRPr lang="en-US" dirty="0"/>
          </a:p>
        </p:txBody>
      </p:sp>
    </p:spTree>
    <p:extLst>
      <p:ext uri="{BB962C8B-B14F-4D97-AF65-F5344CB8AC3E}">
        <p14:creationId xmlns:p14="http://schemas.microsoft.com/office/powerpoint/2010/main" val="3091714868"/>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2" name="Title 1"/>
          <p:cNvSpPr>
            <a:spLocks noGrp="1"/>
          </p:cNvSpPr>
          <p:nvPr>
            <p:ph type="title"/>
          </p:nvPr>
        </p:nvSpPr>
        <p:spPr>
          <a:xfrm>
            <a:off x="2305878" y="681037"/>
            <a:ext cx="10515600" cy="1325563"/>
          </a:xfrm>
        </p:spPr>
        <p:txBody>
          <a:bodyPr vert="horz" lIns="91440" tIns="45720" rIns="91440" bIns="45720" rtlCol="0" anchor="ctr">
            <a:normAutofit/>
          </a:bodyPr>
          <a:lstStyle/>
          <a:p>
            <a:r>
              <a:rPr lang="en-US" sz="3200" b="1" dirty="0"/>
              <a:t>Collecting information from the global team members</a:t>
            </a:r>
          </a:p>
        </p:txBody>
      </p:sp>
      <p:sp>
        <p:nvSpPr>
          <p:cNvPr id="3" name="Content Placeholder 2"/>
          <p:cNvSpPr>
            <a:spLocks noGrp="1"/>
          </p:cNvSpPr>
          <p:nvPr>
            <p:ph idx="1"/>
          </p:nvPr>
        </p:nvSpPr>
        <p:spPr>
          <a:xfrm>
            <a:off x="838200" y="2123799"/>
            <a:ext cx="10515600" cy="4351338"/>
          </a:xfrm>
        </p:spPr>
        <p:txBody>
          <a:bodyPr/>
          <a:lstStyle/>
          <a:p>
            <a:pPr marL="0" indent="0" algn="just">
              <a:buNone/>
            </a:pPr>
            <a:r>
              <a:rPr lang="en-US" dirty="0"/>
              <a:t>The same considerations are required for other processes and tools used to collect performance information (for example, quality and customer satisfaction). The implementation of automated project management information systems  may bring many benefits to global projects. During project execution, these systems can help the project manager, or project office members, to collect project information, by:</a:t>
            </a:r>
          </a:p>
        </p:txBody>
      </p:sp>
    </p:spTree>
    <p:extLst>
      <p:ext uri="{BB962C8B-B14F-4D97-AF65-F5344CB8AC3E}">
        <p14:creationId xmlns:p14="http://schemas.microsoft.com/office/powerpoint/2010/main" val="2956908013"/>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2" name="Title 1"/>
          <p:cNvSpPr>
            <a:spLocks noGrp="1"/>
          </p:cNvSpPr>
          <p:nvPr>
            <p:ph type="title"/>
          </p:nvPr>
        </p:nvSpPr>
        <p:spPr>
          <a:xfrm>
            <a:off x="2314575" y="596224"/>
            <a:ext cx="10515600" cy="1325563"/>
          </a:xfrm>
        </p:spPr>
        <p:txBody>
          <a:bodyPr vert="horz" lIns="91440" tIns="45720" rIns="91440" bIns="45720" rtlCol="0" anchor="ctr">
            <a:normAutofit/>
          </a:bodyPr>
          <a:lstStyle/>
          <a:p>
            <a:r>
              <a:rPr lang="en-US" sz="3200" b="1" dirty="0"/>
              <a:t>Collecting information from the global team members</a:t>
            </a:r>
          </a:p>
        </p:txBody>
      </p:sp>
      <p:sp>
        <p:nvSpPr>
          <p:cNvPr id="3" name="Content Placeholder 2"/>
          <p:cNvSpPr>
            <a:spLocks noGrp="1"/>
          </p:cNvSpPr>
          <p:nvPr>
            <p:ph idx="1"/>
          </p:nvPr>
        </p:nvSpPr>
        <p:spPr>
          <a:xfrm>
            <a:off x="838200" y="2143677"/>
            <a:ext cx="10515600" cy="4351338"/>
          </a:xfrm>
        </p:spPr>
        <p:txBody>
          <a:bodyPr/>
          <a:lstStyle/>
          <a:p>
            <a:pPr algn="just"/>
            <a:r>
              <a:rPr lang="en-US" dirty="0"/>
              <a:t>providing a central place where project team members can store all project documentation;</a:t>
            </a:r>
          </a:p>
          <a:p>
            <a:pPr algn="just"/>
            <a:r>
              <a:rPr lang="en-US" dirty="0"/>
              <a:t>allowing the use of electronic forms, where the project team members will enter information on project milestones and deliverables in a structured and standardized format;</a:t>
            </a:r>
          </a:p>
        </p:txBody>
      </p:sp>
    </p:spTree>
    <p:extLst>
      <p:ext uri="{BB962C8B-B14F-4D97-AF65-F5344CB8AC3E}">
        <p14:creationId xmlns:p14="http://schemas.microsoft.com/office/powerpoint/2010/main" val="3657360473"/>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2" name="Title 1"/>
          <p:cNvSpPr>
            <a:spLocks noGrp="1"/>
          </p:cNvSpPr>
          <p:nvPr>
            <p:ph type="title"/>
          </p:nvPr>
        </p:nvSpPr>
        <p:spPr>
          <a:xfrm>
            <a:off x="2244587" y="681037"/>
            <a:ext cx="10515600" cy="1325563"/>
          </a:xfrm>
        </p:spPr>
        <p:txBody>
          <a:bodyPr vert="horz" lIns="91440" tIns="45720" rIns="91440" bIns="45720" rtlCol="0" anchor="ctr">
            <a:normAutofit/>
          </a:bodyPr>
          <a:lstStyle/>
          <a:p>
            <a:r>
              <a:rPr lang="en-US" sz="3200" b="1" dirty="0"/>
              <a:t>Collecting information from the global team members</a:t>
            </a:r>
          </a:p>
        </p:txBody>
      </p:sp>
      <p:sp>
        <p:nvSpPr>
          <p:cNvPr id="3" name="Content Placeholder 2"/>
          <p:cNvSpPr>
            <a:spLocks noGrp="1"/>
          </p:cNvSpPr>
          <p:nvPr>
            <p:ph idx="1"/>
          </p:nvPr>
        </p:nvSpPr>
        <p:spPr>
          <a:xfrm>
            <a:off x="838200" y="2183434"/>
            <a:ext cx="10515600" cy="4351338"/>
          </a:xfrm>
        </p:spPr>
        <p:txBody>
          <a:bodyPr/>
          <a:lstStyle/>
          <a:p>
            <a:r>
              <a:rPr lang="en-US" dirty="0"/>
              <a:t>providing databases that will store this information and will be available for queries by different stakeholders;</a:t>
            </a:r>
          </a:p>
          <a:p>
            <a:r>
              <a:rPr lang="en-US" dirty="0"/>
              <a:t>integrating with other office software suites, and prompting team members to enter information on due actions, issues and risk items.</a:t>
            </a:r>
          </a:p>
          <a:p>
            <a:pPr marL="0" indent="0">
              <a:buNone/>
            </a:pPr>
            <a:endParaRPr lang="en-US" dirty="0"/>
          </a:p>
        </p:txBody>
      </p:sp>
    </p:spTree>
    <p:extLst>
      <p:ext uri="{BB962C8B-B14F-4D97-AF65-F5344CB8AC3E}">
        <p14:creationId xmlns:p14="http://schemas.microsoft.com/office/powerpoint/2010/main" val="1404107808"/>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2" name="Title 1"/>
          <p:cNvSpPr>
            <a:spLocks noGrp="1"/>
          </p:cNvSpPr>
          <p:nvPr>
            <p:ph type="title"/>
          </p:nvPr>
        </p:nvSpPr>
        <p:spPr>
          <a:xfrm>
            <a:off x="2279788" y="681037"/>
            <a:ext cx="10515600" cy="1325563"/>
          </a:xfrm>
        </p:spPr>
        <p:txBody>
          <a:bodyPr vert="horz" lIns="91440" tIns="45720" rIns="91440" bIns="45720" rtlCol="0" anchor="ctr">
            <a:normAutofit/>
          </a:bodyPr>
          <a:lstStyle/>
          <a:p>
            <a:r>
              <a:rPr lang="en-US" sz="3200" b="1" dirty="0"/>
              <a:t>Collecting information from the global team members</a:t>
            </a:r>
          </a:p>
        </p:txBody>
      </p:sp>
      <p:sp>
        <p:nvSpPr>
          <p:cNvPr id="3" name="Content Placeholder 2"/>
          <p:cNvSpPr>
            <a:spLocks noGrp="1"/>
          </p:cNvSpPr>
          <p:nvPr>
            <p:ph idx="1"/>
          </p:nvPr>
        </p:nvSpPr>
        <p:spPr>
          <a:xfrm>
            <a:off x="838200" y="2203312"/>
            <a:ext cx="10515600" cy="4351338"/>
          </a:xfrm>
        </p:spPr>
        <p:txBody>
          <a:bodyPr/>
          <a:lstStyle/>
          <a:p>
            <a:pPr marL="0" indent="0" algn="just">
              <a:buNone/>
            </a:pPr>
            <a:r>
              <a:rPr lang="en-US" dirty="0"/>
              <a:t>Online meetings are another important source of project information. The meeting moderator can use databases or spreadsheets and prompt team members for the status of their activities, issues and risks, updating the project schedule or other records during the meeting. This will increase the level of commitment from key project team members, by allowing them to:</a:t>
            </a:r>
          </a:p>
        </p:txBody>
      </p:sp>
    </p:spTree>
    <p:extLst>
      <p:ext uri="{BB962C8B-B14F-4D97-AF65-F5344CB8AC3E}">
        <p14:creationId xmlns:p14="http://schemas.microsoft.com/office/powerpoint/2010/main" val="701050422"/>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2" name="Title 1"/>
          <p:cNvSpPr>
            <a:spLocks noGrp="1"/>
          </p:cNvSpPr>
          <p:nvPr>
            <p:ph type="title"/>
          </p:nvPr>
        </p:nvSpPr>
        <p:spPr>
          <a:xfrm>
            <a:off x="2315818" y="681037"/>
            <a:ext cx="10515600" cy="1325563"/>
          </a:xfrm>
        </p:spPr>
        <p:txBody>
          <a:bodyPr vert="horz" lIns="91440" tIns="45720" rIns="91440" bIns="45720" rtlCol="0" anchor="ctr">
            <a:normAutofit/>
          </a:bodyPr>
          <a:lstStyle/>
          <a:p>
            <a:r>
              <a:rPr lang="en-US" sz="3200" b="1" dirty="0"/>
              <a:t>Collecting information from the global team members</a:t>
            </a:r>
          </a:p>
        </p:txBody>
      </p:sp>
      <p:sp>
        <p:nvSpPr>
          <p:cNvPr id="3" name="Content Placeholder 2"/>
          <p:cNvSpPr>
            <a:spLocks noGrp="1"/>
          </p:cNvSpPr>
          <p:nvPr>
            <p:ph idx="1"/>
          </p:nvPr>
        </p:nvSpPr>
        <p:spPr>
          <a:xfrm>
            <a:off x="838200" y="2183434"/>
            <a:ext cx="10515600" cy="4351338"/>
          </a:xfrm>
        </p:spPr>
        <p:txBody>
          <a:bodyPr/>
          <a:lstStyle/>
          <a:p>
            <a:r>
              <a:rPr lang="en-US" dirty="0"/>
              <a:t>voice their concerns on specific actions or issues;</a:t>
            </a:r>
          </a:p>
          <a:p>
            <a:r>
              <a:rPr lang="en-US" dirty="0"/>
              <a:t>participate in the risk assessment;</a:t>
            </a:r>
          </a:p>
          <a:p>
            <a:r>
              <a:rPr lang="en-US" dirty="0"/>
              <a:t>identify the impact of change on all project elements;</a:t>
            </a:r>
          </a:p>
          <a:p>
            <a:r>
              <a:rPr lang="en-US" dirty="0"/>
              <a:t>coordinate the activities of their local colleagues and represent them during meetings.</a:t>
            </a:r>
          </a:p>
        </p:txBody>
      </p:sp>
    </p:spTree>
    <p:extLst>
      <p:ext uri="{BB962C8B-B14F-4D97-AF65-F5344CB8AC3E}">
        <p14:creationId xmlns:p14="http://schemas.microsoft.com/office/powerpoint/2010/main" val="11346993"/>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2" name="Title 1"/>
          <p:cNvSpPr>
            <a:spLocks noGrp="1"/>
          </p:cNvSpPr>
          <p:nvPr>
            <p:ph type="title"/>
          </p:nvPr>
        </p:nvSpPr>
        <p:spPr>
          <a:xfrm>
            <a:off x="2383321" y="581233"/>
            <a:ext cx="10515600" cy="1325563"/>
          </a:xfrm>
        </p:spPr>
        <p:txBody>
          <a:bodyPr vert="horz" lIns="91440" tIns="45720" rIns="91440" bIns="45720" rtlCol="0" anchor="ctr">
            <a:normAutofit/>
          </a:bodyPr>
          <a:lstStyle/>
          <a:p>
            <a:r>
              <a:rPr lang="en-US" sz="3200" b="1" dirty="0"/>
              <a:t>Distributing information to the global stakeholders</a:t>
            </a:r>
          </a:p>
        </p:txBody>
      </p:sp>
      <p:sp>
        <p:nvSpPr>
          <p:cNvPr id="3" name="Content Placeholder 2"/>
          <p:cNvSpPr>
            <a:spLocks noGrp="1"/>
          </p:cNvSpPr>
          <p:nvPr>
            <p:ph idx="1"/>
          </p:nvPr>
        </p:nvSpPr>
        <p:spPr>
          <a:xfrm>
            <a:off x="838200" y="2084042"/>
            <a:ext cx="10515600" cy="4351338"/>
          </a:xfrm>
        </p:spPr>
        <p:txBody>
          <a:bodyPr/>
          <a:lstStyle/>
          <a:p>
            <a:pPr marL="0" indent="0" algn="just">
              <a:buNone/>
            </a:pPr>
            <a:r>
              <a:rPr lang="en-US" dirty="0"/>
              <a:t>Project managers or project office administrators can use software packages to structure and </a:t>
            </a:r>
            <a:r>
              <a:rPr lang="en-US" dirty="0" smtClean="0"/>
              <a:t>summarize </a:t>
            </a:r>
            <a:r>
              <a:rPr lang="en-US" dirty="0"/>
              <a:t>the project performance data, in formats that include spreadsheets, graphics and </a:t>
            </a:r>
            <a:r>
              <a:rPr lang="en-US" dirty="0" err="1"/>
              <a:t>colour</a:t>
            </a:r>
            <a:r>
              <a:rPr lang="en-US" dirty="0"/>
              <a:t>-coded presentations. The information can be presented during project status meetings, but also be available on the project website. </a:t>
            </a:r>
          </a:p>
        </p:txBody>
      </p:sp>
    </p:spTree>
    <p:extLst>
      <p:ext uri="{BB962C8B-B14F-4D97-AF65-F5344CB8AC3E}">
        <p14:creationId xmlns:p14="http://schemas.microsoft.com/office/powerpoint/2010/main" val="3156069310"/>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2" name="Title 1"/>
          <p:cNvSpPr>
            <a:spLocks noGrp="1"/>
          </p:cNvSpPr>
          <p:nvPr>
            <p:ph type="title"/>
          </p:nvPr>
        </p:nvSpPr>
        <p:spPr>
          <a:xfrm>
            <a:off x="2288070" y="681037"/>
            <a:ext cx="10515600" cy="1325563"/>
          </a:xfrm>
        </p:spPr>
        <p:txBody>
          <a:bodyPr vert="horz" lIns="91440" tIns="45720" rIns="91440" bIns="45720" rtlCol="0" anchor="ctr">
            <a:normAutofit/>
          </a:bodyPr>
          <a:lstStyle/>
          <a:p>
            <a:r>
              <a:rPr lang="en-US" sz="3600" b="1" dirty="0"/>
              <a:t>Distributing information to the global stakeholders</a:t>
            </a:r>
          </a:p>
        </p:txBody>
      </p:sp>
      <p:sp>
        <p:nvSpPr>
          <p:cNvPr id="3" name="Content Placeholder 2"/>
          <p:cNvSpPr>
            <a:spLocks noGrp="1"/>
          </p:cNvSpPr>
          <p:nvPr>
            <p:ph idx="1"/>
          </p:nvPr>
        </p:nvSpPr>
        <p:spPr>
          <a:xfrm>
            <a:off x="838200" y="2103921"/>
            <a:ext cx="10515600" cy="4351338"/>
          </a:xfrm>
        </p:spPr>
        <p:txBody>
          <a:bodyPr/>
          <a:lstStyle/>
          <a:p>
            <a:pPr marL="0" indent="0" algn="just">
              <a:buNone/>
            </a:pPr>
            <a:r>
              <a:rPr lang="en-US" dirty="0"/>
              <a:t>The web format can provide the information to a larger audience, and use hyperlinks to structure the information according to the requirements of different stakeholders. One possible approach is the preparation of a project dashboard, published on the home page of the project virtual room, with the following structure:</a:t>
            </a:r>
          </a:p>
          <a:p>
            <a:pPr marL="0" indent="0">
              <a:buNone/>
            </a:pPr>
            <a:endParaRPr lang="en-US" dirty="0"/>
          </a:p>
        </p:txBody>
      </p:sp>
    </p:spTree>
    <p:extLst>
      <p:ext uri="{BB962C8B-B14F-4D97-AF65-F5344CB8AC3E}">
        <p14:creationId xmlns:p14="http://schemas.microsoft.com/office/powerpoint/2010/main" val="675109549"/>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2" name="Title 1"/>
          <p:cNvSpPr>
            <a:spLocks noGrp="1"/>
          </p:cNvSpPr>
          <p:nvPr>
            <p:ph type="title"/>
          </p:nvPr>
        </p:nvSpPr>
        <p:spPr>
          <a:xfrm>
            <a:off x="2384149" y="681037"/>
            <a:ext cx="10515600" cy="1325563"/>
          </a:xfrm>
        </p:spPr>
        <p:txBody>
          <a:bodyPr vert="horz" lIns="91440" tIns="45720" rIns="91440" bIns="45720" rtlCol="0" anchor="ctr">
            <a:normAutofit/>
          </a:bodyPr>
          <a:lstStyle/>
          <a:p>
            <a:r>
              <a:rPr lang="en-US" sz="3600" b="1" dirty="0"/>
              <a:t>Distributing information to the global stakeholders</a:t>
            </a:r>
          </a:p>
        </p:txBody>
      </p:sp>
      <p:sp>
        <p:nvSpPr>
          <p:cNvPr id="3" name="Content Placeholder 2"/>
          <p:cNvSpPr>
            <a:spLocks noGrp="1"/>
          </p:cNvSpPr>
          <p:nvPr>
            <p:ph idx="1"/>
          </p:nvPr>
        </p:nvSpPr>
        <p:spPr>
          <a:xfrm>
            <a:off x="838200" y="2093981"/>
            <a:ext cx="10515600" cy="4351338"/>
          </a:xfrm>
        </p:spPr>
        <p:txBody>
          <a:bodyPr/>
          <a:lstStyle/>
          <a:p>
            <a:pPr marL="0" indent="0" algn="just">
              <a:buNone/>
            </a:pPr>
            <a:r>
              <a:rPr lang="en-US" dirty="0">
                <a:solidFill>
                  <a:srgbClr val="FF0000"/>
                </a:solidFill>
              </a:rPr>
              <a:t>Level 1 – overall status: </a:t>
            </a:r>
            <a:r>
              <a:rPr lang="en-US" dirty="0"/>
              <a:t>in one web page, present the actual status and the evolution of the main relevant project performance items over time. This will satisfy the requirements of stakeholders who need to have an understanding of the project progress, but who are not interested in detailed information. Figure below shows an example of a project dashboard that allows the interested parties to monitor project status by presenting a summary of the project schedule, performance of work (using Earned Value Analysis technique), scope, risks, issues and quality.</a:t>
            </a:r>
          </a:p>
        </p:txBody>
      </p:sp>
    </p:spTree>
    <p:extLst>
      <p:ext uri="{BB962C8B-B14F-4D97-AF65-F5344CB8AC3E}">
        <p14:creationId xmlns:p14="http://schemas.microsoft.com/office/powerpoint/2010/main" val="3725407842"/>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2" name="Title 1"/>
          <p:cNvSpPr>
            <a:spLocks noGrp="1"/>
          </p:cNvSpPr>
          <p:nvPr>
            <p:ph type="title"/>
          </p:nvPr>
        </p:nvSpPr>
        <p:spPr>
          <a:xfrm>
            <a:off x="2229678" y="565943"/>
            <a:ext cx="10515600" cy="1325563"/>
          </a:xfrm>
        </p:spPr>
        <p:txBody>
          <a:bodyPr vert="horz" lIns="91440" tIns="45720" rIns="91440" bIns="45720" rtlCol="0" anchor="ctr">
            <a:normAutofit/>
          </a:bodyPr>
          <a:lstStyle/>
          <a:p>
            <a:r>
              <a:rPr lang="en-US" sz="3600" b="1" dirty="0"/>
              <a:t>Distributing information to the global stakeholders</a:t>
            </a:r>
          </a:p>
        </p:txBody>
      </p:sp>
      <p:pic>
        <p:nvPicPr>
          <p:cNvPr id="4" name="Content Placeholder 3"/>
          <p:cNvPicPr>
            <a:picLocks noGrp="1" noChangeAspect="1"/>
          </p:cNvPicPr>
          <p:nvPr>
            <p:ph idx="1"/>
          </p:nvPr>
        </p:nvPicPr>
        <p:blipFill>
          <a:blip r:embed="rId2"/>
          <a:stretch>
            <a:fillRect/>
          </a:stretch>
        </p:blipFill>
        <p:spPr>
          <a:xfrm>
            <a:off x="788504" y="1891506"/>
            <a:ext cx="10184296" cy="3853311"/>
          </a:xfrm>
          <a:prstGeom prst="rect">
            <a:avLst/>
          </a:prstGeom>
        </p:spPr>
      </p:pic>
    </p:spTree>
    <p:extLst>
      <p:ext uri="{BB962C8B-B14F-4D97-AF65-F5344CB8AC3E}">
        <p14:creationId xmlns:p14="http://schemas.microsoft.com/office/powerpoint/2010/main" val="467342040"/>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2" name="Title 1"/>
          <p:cNvSpPr>
            <a:spLocks noGrp="1"/>
          </p:cNvSpPr>
          <p:nvPr>
            <p:ph type="title"/>
          </p:nvPr>
        </p:nvSpPr>
        <p:spPr>
          <a:xfrm>
            <a:off x="2304636" y="681037"/>
            <a:ext cx="10515600" cy="1325563"/>
          </a:xfrm>
        </p:spPr>
        <p:txBody>
          <a:bodyPr vert="horz" lIns="91440" tIns="45720" rIns="91440" bIns="45720" rtlCol="0" anchor="ctr">
            <a:normAutofit/>
          </a:bodyPr>
          <a:lstStyle/>
          <a:p>
            <a:r>
              <a:rPr lang="en-US" sz="3600" b="1" dirty="0"/>
              <a:t>Distributing information to the global stakeholders</a:t>
            </a:r>
          </a:p>
        </p:txBody>
      </p:sp>
      <p:sp>
        <p:nvSpPr>
          <p:cNvPr id="3" name="Content Placeholder 2"/>
          <p:cNvSpPr>
            <a:spLocks noGrp="1"/>
          </p:cNvSpPr>
          <p:nvPr>
            <p:ph idx="1"/>
          </p:nvPr>
        </p:nvSpPr>
        <p:spPr>
          <a:xfrm>
            <a:off x="838200" y="2163556"/>
            <a:ext cx="10515600" cy="4351338"/>
          </a:xfrm>
        </p:spPr>
        <p:txBody>
          <a:bodyPr/>
          <a:lstStyle/>
          <a:p>
            <a:pPr marL="0" indent="0" algn="just">
              <a:buNone/>
            </a:pPr>
            <a:r>
              <a:rPr lang="en-US" dirty="0">
                <a:solidFill>
                  <a:srgbClr val="FF0000"/>
                </a:solidFill>
              </a:rPr>
              <a:t>Level 2 – detailed analysis and list of additional references: </a:t>
            </a:r>
            <a:r>
              <a:rPr lang="en-US" dirty="0"/>
              <a:t>depending on the audience, more explanation will be required for a complete understanding of the charts and acronyms. As illustrated in Figure below, the main dashboard page can provide </a:t>
            </a:r>
            <a:r>
              <a:rPr lang="en-US" dirty="0" smtClean="0"/>
              <a:t>hyper links to </a:t>
            </a:r>
            <a:r>
              <a:rPr lang="en-US" dirty="0"/>
              <a:t>a second level of information, containing a detailed analysis on the project knowledge, and providing a link to other documents that contain more details on specific items. As an example, this level can expand the Earned Value Analysis charts into indexes and forecasts, with enough explanations to make all stakeholders understand the project status.</a:t>
            </a:r>
          </a:p>
        </p:txBody>
      </p:sp>
    </p:spTree>
    <p:extLst>
      <p:ext uri="{BB962C8B-B14F-4D97-AF65-F5344CB8AC3E}">
        <p14:creationId xmlns:p14="http://schemas.microsoft.com/office/powerpoint/2010/main" val="553431684"/>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2" name="Title 1"/>
          <p:cNvSpPr>
            <a:spLocks noGrp="1"/>
          </p:cNvSpPr>
          <p:nvPr>
            <p:ph type="title"/>
          </p:nvPr>
        </p:nvSpPr>
        <p:spPr>
          <a:xfrm>
            <a:off x="2303394" y="624621"/>
            <a:ext cx="10515600" cy="1325563"/>
          </a:xfrm>
        </p:spPr>
        <p:txBody>
          <a:bodyPr vert="horz" lIns="91440" tIns="45720" rIns="91440" bIns="45720" rtlCol="0" anchor="ctr">
            <a:normAutofit/>
          </a:bodyPr>
          <a:lstStyle/>
          <a:p>
            <a:r>
              <a:rPr lang="en-US" sz="3600" b="1" dirty="0"/>
              <a:t>Distributing information to the global stakeholders</a:t>
            </a:r>
          </a:p>
        </p:txBody>
      </p:sp>
      <p:pic>
        <p:nvPicPr>
          <p:cNvPr id="4" name="Content Placeholder 3"/>
          <p:cNvPicPr>
            <a:picLocks noGrp="1" noChangeAspect="1"/>
          </p:cNvPicPr>
          <p:nvPr>
            <p:ph idx="1"/>
          </p:nvPr>
        </p:nvPicPr>
        <p:blipFill>
          <a:blip r:embed="rId2"/>
          <a:stretch>
            <a:fillRect/>
          </a:stretch>
        </p:blipFill>
        <p:spPr>
          <a:xfrm>
            <a:off x="2435087" y="1640864"/>
            <a:ext cx="8598768" cy="4183182"/>
          </a:xfrm>
          <a:prstGeom prst="rect">
            <a:avLst/>
          </a:prstGeom>
        </p:spPr>
      </p:pic>
    </p:spTree>
    <p:extLst>
      <p:ext uri="{BB962C8B-B14F-4D97-AF65-F5344CB8AC3E}">
        <p14:creationId xmlns:p14="http://schemas.microsoft.com/office/powerpoint/2010/main" val="1554804223"/>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2" name="Title 1"/>
          <p:cNvSpPr>
            <a:spLocks noGrp="1"/>
          </p:cNvSpPr>
          <p:nvPr>
            <p:ph type="title"/>
          </p:nvPr>
        </p:nvSpPr>
        <p:spPr>
          <a:xfrm>
            <a:off x="2335281" y="681037"/>
            <a:ext cx="10515600" cy="1325563"/>
          </a:xfrm>
        </p:spPr>
        <p:txBody>
          <a:bodyPr vert="horz" lIns="91440" tIns="45720" rIns="91440" bIns="45720" rtlCol="0" anchor="ctr">
            <a:normAutofit/>
          </a:bodyPr>
          <a:lstStyle/>
          <a:p>
            <a:r>
              <a:rPr lang="en-US" sz="3600" b="1" dirty="0"/>
              <a:t>Distributing information to the global stakeholders</a:t>
            </a:r>
          </a:p>
        </p:txBody>
      </p:sp>
      <p:sp>
        <p:nvSpPr>
          <p:cNvPr id="3" name="Content Placeholder 2"/>
          <p:cNvSpPr>
            <a:spLocks noGrp="1"/>
          </p:cNvSpPr>
          <p:nvPr>
            <p:ph idx="1"/>
          </p:nvPr>
        </p:nvSpPr>
        <p:spPr>
          <a:xfrm>
            <a:off x="838200" y="2133738"/>
            <a:ext cx="10515600" cy="4351338"/>
          </a:xfrm>
        </p:spPr>
        <p:txBody>
          <a:bodyPr/>
          <a:lstStyle/>
          <a:p>
            <a:pPr marL="0" indent="0" algn="just">
              <a:buNone/>
            </a:pPr>
            <a:r>
              <a:rPr lang="en-US" dirty="0">
                <a:solidFill>
                  <a:srgbClr val="FF0000"/>
                </a:solidFill>
              </a:rPr>
              <a:t>Level 3 – detailed information: </a:t>
            </a:r>
            <a:r>
              <a:rPr lang="en-US" dirty="0"/>
              <a:t>the last level of information will be the documents that were used as a basis when producing the summaries on the previous levels. As an example, auditors can access the project cost documentation, and the spreadsheets used to calculate the Earned Value Analysis indexes, to review the data, validate the formulas and understand the reasons for deviations.</a:t>
            </a:r>
          </a:p>
        </p:txBody>
      </p:sp>
    </p:spTree>
    <p:extLst>
      <p:ext uri="{BB962C8B-B14F-4D97-AF65-F5344CB8AC3E}">
        <p14:creationId xmlns:p14="http://schemas.microsoft.com/office/powerpoint/2010/main" val="3529968020"/>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2" name="Title 1"/>
          <p:cNvSpPr>
            <a:spLocks noGrp="1"/>
          </p:cNvSpPr>
          <p:nvPr>
            <p:ph type="title"/>
          </p:nvPr>
        </p:nvSpPr>
        <p:spPr>
          <a:xfrm>
            <a:off x="2358473" y="595269"/>
            <a:ext cx="10515600" cy="1325563"/>
          </a:xfrm>
        </p:spPr>
        <p:txBody>
          <a:bodyPr vert="horz" lIns="91440" tIns="45720" rIns="91440" bIns="45720" rtlCol="0" anchor="ctr">
            <a:normAutofit/>
          </a:bodyPr>
          <a:lstStyle/>
          <a:p>
            <a:r>
              <a:rPr lang="en-US" sz="4000" b="1" dirty="0"/>
              <a:t>Exchanging project information</a:t>
            </a:r>
          </a:p>
        </p:txBody>
      </p:sp>
      <p:sp>
        <p:nvSpPr>
          <p:cNvPr id="3" name="Content Placeholder 2"/>
          <p:cNvSpPr>
            <a:spLocks noGrp="1"/>
          </p:cNvSpPr>
          <p:nvPr>
            <p:ph idx="1"/>
          </p:nvPr>
        </p:nvSpPr>
        <p:spPr>
          <a:xfrm>
            <a:off x="838200" y="2183434"/>
            <a:ext cx="10515600" cy="4351338"/>
          </a:xfrm>
        </p:spPr>
        <p:txBody>
          <a:bodyPr/>
          <a:lstStyle/>
          <a:p>
            <a:pPr marL="0" indent="0" algn="just">
              <a:buNone/>
            </a:pPr>
            <a:r>
              <a:rPr lang="en-US" dirty="0"/>
              <a:t> one project team member (usually the project office administrator) will own the project records, and have short status review meetings with individual coordinators or team members before the status review meetings. </a:t>
            </a:r>
          </a:p>
        </p:txBody>
      </p:sp>
    </p:spTree>
    <p:extLst>
      <p:ext uri="{BB962C8B-B14F-4D97-AF65-F5344CB8AC3E}">
        <p14:creationId xmlns:p14="http://schemas.microsoft.com/office/powerpoint/2010/main" val="3847671915"/>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2" name="Title 1"/>
          <p:cNvSpPr>
            <a:spLocks noGrp="1"/>
          </p:cNvSpPr>
          <p:nvPr>
            <p:ph type="title"/>
          </p:nvPr>
        </p:nvSpPr>
        <p:spPr>
          <a:xfrm>
            <a:off x="2398644" y="681037"/>
            <a:ext cx="10515600" cy="1325563"/>
          </a:xfrm>
        </p:spPr>
        <p:txBody>
          <a:bodyPr vert="horz" lIns="91440" tIns="45720" rIns="91440" bIns="45720" rtlCol="0" anchor="ctr">
            <a:normAutofit/>
          </a:bodyPr>
          <a:lstStyle/>
          <a:p>
            <a:r>
              <a:rPr lang="en-US" sz="4000" b="1" dirty="0"/>
              <a:t>Exchanging project information</a:t>
            </a:r>
          </a:p>
        </p:txBody>
      </p:sp>
      <p:sp>
        <p:nvSpPr>
          <p:cNvPr id="3" name="Content Placeholder 2"/>
          <p:cNvSpPr>
            <a:spLocks noGrp="1"/>
          </p:cNvSpPr>
          <p:nvPr>
            <p:ph idx="1"/>
          </p:nvPr>
        </p:nvSpPr>
        <p:spPr>
          <a:xfrm>
            <a:off x="838200" y="2103921"/>
            <a:ext cx="10515600" cy="4351338"/>
          </a:xfrm>
        </p:spPr>
        <p:txBody>
          <a:bodyPr/>
          <a:lstStyle/>
          <a:p>
            <a:pPr marL="0" indent="0" algn="just">
              <a:buNone/>
            </a:pPr>
            <a:r>
              <a:rPr lang="en-US" dirty="0"/>
              <a:t>The project manager will need to monitor the effectiveness of the team meetings and adapt the project organization and the meeting agendas to obtain the optimal ratio of meeting duration and number of items discussed. The agenda of the checkpoint meetings can include discussions on:</a:t>
            </a:r>
          </a:p>
        </p:txBody>
      </p:sp>
    </p:spTree>
    <p:extLst>
      <p:ext uri="{BB962C8B-B14F-4D97-AF65-F5344CB8AC3E}">
        <p14:creationId xmlns:p14="http://schemas.microsoft.com/office/powerpoint/2010/main" val="1750888212"/>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2" name="Title 1"/>
          <p:cNvSpPr>
            <a:spLocks noGrp="1"/>
          </p:cNvSpPr>
          <p:nvPr>
            <p:ph type="title"/>
          </p:nvPr>
        </p:nvSpPr>
        <p:spPr>
          <a:xfrm>
            <a:off x="2310848" y="681037"/>
            <a:ext cx="10515600" cy="1325563"/>
          </a:xfrm>
        </p:spPr>
        <p:txBody>
          <a:bodyPr vert="horz" lIns="91440" tIns="45720" rIns="91440" bIns="45720" rtlCol="0" anchor="ctr">
            <a:normAutofit/>
          </a:bodyPr>
          <a:lstStyle/>
          <a:p>
            <a:r>
              <a:rPr lang="en-US" sz="4000" b="1" dirty="0"/>
              <a:t>Exchanging project information</a:t>
            </a:r>
          </a:p>
        </p:txBody>
      </p:sp>
      <p:sp>
        <p:nvSpPr>
          <p:cNvPr id="3" name="Content Placeholder 2"/>
          <p:cNvSpPr>
            <a:spLocks noGrp="1"/>
          </p:cNvSpPr>
          <p:nvPr>
            <p:ph idx="1"/>
          </p:nvPr>
        </p:nvSpPr>
        <p:spPr>
          <a:xfrm>
            <a:off x="927652" y="2262947"/>
            <a:ext cx="10515600" cy="4351338"/>
          </a:xfrm>
        </p:spPr>
        <p:txBody>
          <a:bodyPr>
            <a:normAutofit/>
          </a:bodyPr>
          <a:lstStyle/>
          <a:p>
            <a:pPr marL="0" indent="0" algn="just">
              <a:buNone/>
            </a:pPr>
            <a:r>
              <a:rPr lang="en-US" dirty="0">
                <a:solidFill>
                  <a:srgbClr val="FF0000"/>
                </a:solidFill>
              </a:rPr>
              <a:t>Stakeholders – </a:t>
            </a:r>
            <a:r>
              <a:rPr lang="en-US" dirty="0"/>
              <a:t>introduce new members to the project team, inform the team members of important changes on the stakeholder register and identify the impact of these changes on the activities from different project team members. Decide if these changes generate issues that affect the project and if separate meetings or task forces will be required to prepare a strategy for the corrective actions. </a:t>
            </a:r>
          </a:p>
        </p:txBody>
      </p:sp>
    </p:spTree>
    <p:extLst>
      <p:ext uri="{BB962C8B-B14F-4D97-AF65-F5344CB8AC3E}">
        <p14:creationId xmlns:p14="http://schemas.microsoft.com/office/powerpoint/2010/main" val="4015847547"/>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2" name="Title 1"/>
          <p:cNvSpPr>
            <a:spLocks noGrp="1"/>
          </p:cNvSpPr>
          <p:nvPr>
            <p:ph type="title"/>
          </p:nvPr>
        </p:nvSpPr>
        <p:spPr>
          <a:xfrm>
            <a:off x="2333211" y="605208"/>
            <a:ext cx="10515600" cy="1325563"/>
          </a:xfrm>
        </p:spPr>
        <p:txBody>
          <a:bodyPr vert="horz" lIns="91440" tIns="45720" rIns="91440" bIns="45720" rtlCol="0" anchor="ctr">
            <a:normAutofit/>
          </a:bodyPr>
          <a:lstStyle/>
          <a:p>
            <a:r>
              <a:rPr lang="en-US" sz="4000" b="1" dirty="0"/>
              <a:t>Exchanging project information</a:t>
            </a:r>
          </a:p>
        </p:txBody>
      </p:sp>
      <p:sp>
        <p:nvSpPr>
          <p:cNvPr id="3" name="Content Placeholder 2"/>
          <p:cNvSpPr>
            <a:spLocks noGrp="1"/>
          </p:cNvSpPr>
          <p:nvPr>
            <p:ph idx="1"/>
          </p:nvPr>
        </p:nvSpPr>
        <p:spPr>
          <a:xfrm>
            <a:off x="838200" y="2143677"/>
            <a:ext cx="10515600" cy="4351338"/>
          </a:xfrm>
        </p:spPr>
        <p:txBody>
          <a:bodyPr/>
          <a:lstStyle/>
          <a:p>
            <a:pPr marL="0" indent="0" algn="just">
              <a:buNone/>
            </a:pPr>
            <a:r>
              <a:rPr lang="en-US" dirty="0"/>
              <a:t>In the same way, identify whether these changes add new risks to the project. Discuss the impact of these changes on the project organization chart and roles and responsibilities matrix.</a:t>
            </a:r>
          </a:p>
          <a:p>
            <a:pPr marL="0" indent="0" algn="just">
              <a:buNone/>
            </a:pPr>
            <a:endParaRPr lang="en-US" dirty="0"/>
          </a:p>
        </p:txBody>
      </p:sp>
    </p:spTree>
    <p:extLst>
      <p:ext uri="{BB962C8B-B14F-4D97-AF65-F5344CB8AC3E}">
        <p14:creationId xmlns:p14="http://schemas.microsoft.com/office/powerpoint/2010/main" val="2376747320"/>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2" name="Title 1"/>
          <p:cNvSpPr>
            <a:spLocks noGrp="1"/>
          </p:cNvSpPr>
          <p:nvPr>
            <p:ph type="title"/>
          </p:nvPr>
        </p:nvSpPr>
        <p:spPr>
          <a:xfrm>
            <a:off x="2362614" y="681037"/>
            <a:ext cx="10515600" cy="1325563"/>
          </a:xfrm>
        </p:spPr>
        <p:txBody>
          <a:bodyPr vert="horz" lIns="91440" tIns="45720" rIns="91440" bIns="45720" rtlCol="0" anchor="ctr">
            <a:normAutofit/>
          </a:bodyPr>
          <a:lstStyle/>
          <a:p>
            <a:r>
              <a:rPr lang="en-US" sz="4000" b="1" dirty="0"/>
              <a:t>Exchanging project information</a:t>
            </a:r>
          </a:p>
        </p:txBody>
      </p:sp>
      <p:sp>
        <p:nvSpPr>
          <p:cNvPr id="3" name="Content Placeholder 2"/>
          <p:cNvSpPr>
            <a:spLocks noGrp="1"/>
          </p:cNvSpPr>
          <p:nvPr>
            <p:ph idx="1"/>
          </p:nvPr>
        </p:nvSpPr>
        <p:spPr>
          <a:xfrm>
            <a:off x="907774" y="2143677"/>
            <a:ext cx="10515600" cy="4351338"/>
          </a:xfrm>
        </p:spPr>
        <p:txBody>
          <a:bodyPr>
            <a:normAutofit/>
          </a:bodyPr>
          <a:lstStyle/>
          <a:p>
            <a:pPr marL="0" indent="0" algn="just">
              <a:buNone/>
            </a:pPr>
            <a:r>
              <a:rPr lang="en-US" dirty="0"/>
              <a:t> </a:t>
            </a:r>
            <a:r>
              <a:rPr lang="en-US" dirty="0">
                <a:solidFill>
                  <a:srgbClr val="FF0000"/>
                </a:solidFill>
              </a:rPr>
              <a:t>Communication – </a:t>
            </a:r>
            <a:r>
              <a:rPr lang="en-US" dirty="0"/>
              <a:t>inform the team members of changes to the global communication matrix, and confirm if the project team members require inclusion in the distribution chain of new types of project information. Inform the team members of important changes to the structure of the project web site.</a:t>
            </a:r>
          </a:p>
        </p:txBody>
      </p:sp>
    </p:spTree>
    <p:extLst>
      <p:ext uri="{BB962C8B-B14F-4D97-AF65-F5344CB8AC3E}">
        <p14:creationId xmlns:p14="http://schemas.microsoft.com/office/powerpoint/2010/main" val="362030222"/>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2" name="Title 1"/>
          <p:cNvSpPr>
            <a:spLocks noGrp="1"/>
          </p:cNvSpPr>
          <p:nvPr>
            <p:ph type="title"/>
          </p:nvPr>
        </p:nvSpPr>
        <p:spPr>
          <a:xfrm>
            <a:off x="2371312" y="681037"/>
            <a:ext cx="10515600" cy="1325563"/>
          </a:xfrm>
        </p:spPr>
        <p:txBody>
          <a:bodyPr vert="horz" lIns="91440" tIns="45720" rIns="91440" bIns="45720" rtlCol="0" anchor="ctr">
            <a:normAutofit/>
          </a:bodyPr>
          <a:lstStyle/>
          <a:p>
            <a:r>
              <a:rPr lang="en-US" sz="4000" b="1" dirty="0"/>
              <a:t>Exchanging project information</a:t>
            </a:r>
          </a:p>
        </p:txBody>
      </p:sp>
      <p:sp>
        <p:nvSpPr>
          <p:cNvPr id="3" name="Content Placeholder 2"/>
          <p:cNvSpPr>
            <a:spLocks noGrp="1"/>
          </p:cNvSpPr>
          <p:nvPr>
            <p:ph idx="1"/>
          </p:nvPr>
        </p:nvSpPr>
        <p:spPr>
          <a:xfrm>
            <a:off x="917713" y="2123799"/>
            <a:ext cx="10515600" cy="4351338"/>
          </a:xfrm>
        </p:spPr>
        <p:txBody>
          <a:bodyPr>
            <a:normAutofit/>
          </a:bodyPr>
          <a:lstStyle/>
          <a:p>
            <a:pPr marL="0" indent="0">
              <a:buNone/>
            </a:pPr>
            <a:r>
              <a:rPr lang="en-US" dirty="0">
                <a:solidFill>
                  <a:srgbClr val="FF0000"/>
                </a:solidFill>
              </a:rPr>
              <a:t>Assumptions – </a:t>
            </a:r>
            <a:r>
              <a:rPr lang="en-US" dirty="0"/>
              <a:t>detect if the assumptions made in early project phases were valid or incorrect. Discuss the impact of incorrect assumptions on the project schedule, costs and risks.</a:t>
            </a:r>
          </a:p>
        </p:txBody>
      </p:sp>
    </p:spTree>
    <p:extLst>
      <p:ext uri="{BB962C8B-B14F-4D97-AF65-F5344CB8AC3E}">
        <p14:creationId xmlns:p14="http://schemas.microsoft.com/office/powerpoint/2010/main" val="2049880758"/>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2" name="Title 1"/>
          <p:cNvSpPr>
            <a:spLocks noGrp="1"/>
          </p:cNvSpPr>
          <p:nvPr>
            <p:ph type="title"/>
          </p:nvPr>
        </p:nvSpPr>
        <p:spPr>
          <a:xfrm>
            <a:off x="2377523" y="681037"/>
            <a:ext cx="10515600" cy="1325563"/>
          </a:xfrm>
        </p:spPr>
        <p:txBody>
          <a:bodyPr vert="horz" lIns="91440" tIns="45720" rIns="91440" bIns="45720" rtlCol="0" anchor="ctr">
            <a:normAutofit/>
          </a:bodyPr>
          <a:lstStyle/>
          <a:p>
            <a:r>
              <a:rPr lang="en-US" sz="4000" b="1" dirty="0"/>
              <a:t>Exchanging project information</a:t>
            </a:r>
          </a:p>
        </p:txBody>
      </p:sp>
      <p:sp>
        <p:nvSpPr>
          <p:cNvPr id="3" name="Content Placeholder 2"/>
          <p:cNvSpPr>
            <a:spLocks noGrp="1"/>
          </p:cNvSpPr>
          <p:nvPr>
            <p:ph idx="1"/>
          </p:nvPr>
        </p:nvSpPr>
        <p:spPr>
          <a:xfrm>
            <a:off x="838200" y="2084042"/>
            <a:ext cx="10515600" cy="4351338"/>
          </a:xfrm>
        </p:spPr>
        <p:txBody>
          <a:bodyPr>
            <a:normAutofit/>
          </a:bodyPr>
          <a:lstStyle/>
          <a:p>
            <a:pPr marL="0" indent="0" algn="just">
              <a:buNone/>
            </a:pPr>
            <a:r>
              <a:rPr lang="en-US" dirty="0">
                <a:solidFill>
                  <a:srgbClr val="FF0000"/>
                </a:solidFill>
              </a:rPr>
              <a:t>Project schedule – </a:t>
            </a:r>
            <a:r>
              <a:rPr lang="en-US" dirty="0"/>
              <a:t>review the progress of activities and the impacts of delays on the project schedule. Identify if important changes have occurred that require approval from other stakeholders. Decide if these changes generate issues or risks that must be evaluated in more detail. In this case, identify which project team members will be required for this evaluation, and who will own the corrective action.</a:t>
            </a:r>
          </a:p>
          <a:p>
            <a:pPr marL="0" indent="0">
              <a:buNone/>
            </a:pPr>
            <a:endParaRPr lang="en-US" dirty="0"/>
          </a:p>
        </p:txBody>
      </p:sp>
    </p:spTree>
    <p:extLst>
      <p:ext uri="{BB962C8B-B14F-4D97-AF65-F5344CB8AC3E}">
        <p14:creationId xmlns:p14="http://schemas.microsoft.com/office/powerpoint/2010/main" val="544468526"/>
      </p:ext>
    </p:extLst>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2" name="Title 1"/>
          <p:cNvSpPr>
            <a:spLocks noGrp="1"/>
          </p:cNvSpPr>
          <p:nvPr>
            <p:ph type="title"/>
          </p:nvPr>
        </p:nvSpPr>
        <p:spPr>
          <a:xfrm>
            <a:off x="2401129" y="607154"/>
            <a:ext cx="10515600" cy="1325563"/>
          </a:xfrm>
        </p:spPr>
        <p:txBody>
          <a:bodyPr vert="horz" lIns="91440" tIns="45720" rIns="91440" bIns="45720" rtlCol="0" anchor="ctr">
            <a:normAutofit/>
          </a:bodyPr>
          <a:lstStyle/>
          <a:p>
            <a:r>
              <a:rPr lang="en-US" sz="4000" b="1" dirty="0"/>
              <a:t>Exchanging project information</a:t>
            </a:r>
          </a:p>
        </p:txBody>
      </p:sp>
      <p:sp>
        <p:nvSpPr>
          <p:cNvPr id="3" name="Content Placeholder 2"/>
          <p:cNvSpPr>
            <a:spLocks noGrp="1"/>
          </p:cNvSpPr>
          <p:nvPr>
            <p:ph idx="1"/>
          </p:nvPr>
        </p:nvSpPr>
        <p:spPr>
          <a:xfrm>
            <a:off x="947531" y="2183434"/>
            <a:ext cx="10515600" cy="4351338"/>
          </a:xfrm>
        </p:spPr>
        <p:txBody>
          <a:bodyPr/>
          <a:lstStyle/>
          <a:p>
            <a:pPr marL="0" indent="0" algn="just">
              <a:buNone/>
            </a:pPr>
            <a:r>
              <a:rPr lang="en-US" dirty="0"/>
              <a:t> </a:t>
            </a:r>
            <a:r>
              <a:rPr lang="en-US" dirty="0">
                <a:solidFill>
                  <a:srgbClr val="FF0000"/>
                </a:solidFill>
              </a:rPr>
              <a:t>Issues and corrective actions – </a:t>
            </a:r>
            <a:r>
              <a:rPr lang="en-US" dirty="0"/>
              <a:t>review the latest status of the main issues and their corrective actions, and discuss the impact of critical actions that are still open after the target resolution date. Decide on the best method to obtain the appropriate resolution: a change in the action ownership, escalation to line managers, assigning more resources for its resolution or making a change to the project schedule.</a:t>
            </a:r>
          </a:p>
        </p:txBody>
      </p:sp>
    </p:spTree>
    <p:extLst>
      <p:ext uri="{BB962C8B-B14F-4D97-AF65-F5344CB8AC3E}">
        <p14:creationId xmlns:p14="http://schemas.microsoft.com/office/powerpoint/2010/main" val="2887463482"/>
      </p:ext>
    </p:extLst>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2" name="Title 1"/>
          <p:cNvSpPr>
            <a:spLocks noGrp="1"/>
          </p:cNvSpPr>
          <p:nvPr>
            <p:ph type="title"/>
          </p:nvPr>
        </p:nvSpPr>
        <p:spPr>
          <a:xfrm>
            <a:off x="2350190" y="595268"/>
            <a:ext cx="10515600" cy="1325563"/>
          </a:xfrm>
        </p:spPr>
        <p:txBody>
          <a:bodyPr vert="horz" lIns="91440" tIns="45720" rIns="91440" bIns="45720" rtlCol="0" anchor="ctr">
            <a:normAutofit/>
          </a:bodyPr>
          <a:lstStyle/>
          <a:p>
            <a:r>
              <a:rPr lang="en-US" sz="4000" b="1" dirty="0"/>
              <a:t>Exchanging project information</a:t>
            </a:r>
          </a:p>
        </p:txBody>
      </p:sp>
      <p:sp>
        <p:nvSpPr>
          <p:cNvPr id="3" name="Content Placeholder 2"/>
          <p:cNvSpPr>
            <a:spLocks noGrp="1"/>
          </p:cNvSpPr>
          <p:nvPr>
            <p:ph idx="1"/>
          </p:nvPr>
        </p:nvSpPr>
        <p:spPr>
          <a:xfrm>
            <a:off x="838200" y="2044285"/>
            <a:ext cx="10515600" cy="4351338"/>
          </a:xfrm>
        </p:spPr>
        <p:txBody>
          <a:bodyPr>
            <a:normAutofit/>
          </a:bodyPr>
          <a:lstStyle/>
          <a:p>
            <a:pPr marL="0" indent="0" algn="just">
              <a:buNone/>
            </a:pPr>
            <a:r>
              <a:rPr lang="en-US" dirty="0">
                <a:solidFill>
                  <a:srgbClr val="FF0000"/>
                </a:solidFill>
              </a:rPr>
              <a:t>Risks and Opportunities – </a:t>
            </a:r>
            <a:r>
              <a:rPr lang="en-US" dirty="0"/>
              <a:t>review the status of the risks that have past or imminent trigger dates, reviewing the appropriateness of their response strategies and impacts on the project. Review major changes of the estimated levels of probability and impact.</a:t>
            </a:r>
          </a:p>
        </p:txBody>
      </p:sp>
    </p:spTree>
    <p:extLst>
      <p:ext uri="{BB962C8B-B14F-4D97-AF65-F5344CB8AC3E}">
        <p14:creationId xmlns:p14="http://schemas.microsoft.com/office/powerpoint/2010/main" val="594803366"/>
      </p:ext>
    </p:extLst>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2" name="Title 1"/>
          <p:cNvSpPr>
            <a:spLocks noGrp="1"/>
          </p:cNvSpPr>
          <p:nvPr>
            <p:ph type="title"/>
          </p:nvPr>
        </p:nvSpPr>
        <p:spPr>
          <a:xfrm>
            <a:off x="2339423" y="681037"/>
            <a:ext cx="10515600" cy="1325563"/>
          </a:xfrm>
        </p:spPr>
        <p:txBody>
          <a:bodyPr vert="horz" lIns="91440" tIns="45720" rIns="91440" bIns="45720" rtlCol="0" anchor="ctr">
            <a:normAutofit/>
          </a:bodyPr>
          <a:lstStyle/>
          <a:p>
            <a:r>
              <a:rPr lang="en-US" sz="4000" b="1" dirty="0"/>
              <a:t>Exchanging project information</a:t>
            </a:r>
          </a:p>
        </p:txBody>
      </p:sp>
      <p:sp>
        <p:nvSpPr>
          <p:cNvPr id="3" name="Content Placeholder 2"/>
          <p:cNvSpPr>
            <a:spLocks noGrp="1"/>
          </p:cNvSpPr>
          <p:nvPr>
            <p:ph idx="1"/>
          </p:nvPr>
        </p:nvSpPr>
        <p:spPr>
          <a:xfrm>
            <a:off x="838200" y="2163555"/>
            <a:ext cx="10515600" cy="4351338"/>
          </a:xfrm>
        </p:spPr>
        <p:txBody>
          <a:bodyPr/>
          <a:lstStyle/>
          <a:p>
            <a:pPr marL="0" indent="0" algn="just">
              <a:buNone/>
            </a:pPr>
            <a:r>
              <a:rPr lang="en-US" dirty="0">
                <a:solidFill>
                  <a:srgbClr val="FF0000"/>
                </a:solidFill>
              </a:rPr>
              <a:t>Changes – </a:t>
            </a:r>
            <a:r>
              <a:rPr lang="en-US" dirty="0"/>
              <a:t>review the changes requested or approved since the last status meeting, and discuss their impact on scope, schedule or cost. Ask the team members whether they are aware of unofficial or imminent change requests that need to be formalized.</a:t>
            </a:r>
          </a:p>
          <a:p>
            <a:pPr marL="0" indent="0">
              <a:buNone/>
            </a:pPr>
            <a:endParaRPr lang="en-US" dirty="0"/>
          </a:p>
        </p:txBody>
      </p:sp>
    </p:spTree>
    <p:extLst>
      <p:ext uri="{BB962C8B-B14F-4D97-AF65-F5344CB8AC3E}">
        <p14:creationId xmlns:p14="http://schemas.microsoft.com/office/powerpoint/2010/main" val="1514595324"/>
      </p:ext>
    </p:extLst>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2" name="Title 1"/>
          <p:cNvSpPr>
            <a:spLocks noGrp="1"/>
          </p:cNvSpPr>
          <p:nvPr>
            <p:ph type="title"/>
          </p:nvPr>
        </p:nvSpPr>
        <p:spPr>
          <a:xfrm>
            <a:off x="2313747" y="681037"/>
            <a:ext cx="10515600" cy="1325563"/>
          </a:xfrm>
        </p:spPr>
        <p:txBody>
          <a:bodyPr vert="horz" lIns="91440" tIns="45720" rIns="91440" bIns="45720" rtlCol="0" anchor="ctr">
            <a:normAutofit/>
          </a:bodyPr>
          <a:lstStyle/>
          <a:p>
            <a:r>
              <a:rPr lang="en-US" sz="4000" b="1" dirty="0"/>
              <a:t>Exchanging project information</a:t>
            </a:r>
          </a:p>
        </p:txBody>
      </p:sp>
      <p:sp>
        <p:nvSpPr>
          <p:cNvPr id="3" name="Content Placeholder 2"/>
          <p:cNvSpPr>
            <a:spLocks noGrp="1"/>
          </p:cNvSpPr>
          <p:nvPr>
            <p:ph idx="1"/>
          </p:nvPr>
        </p:nvSpPr>
        <p:spPr>
          <a:xfrm>
            <a:off x="838200" y="2163556"/>
            <a:ext cx="10515600" cy="4351338"/>
          </a:xfrm>
        </p:spPr>
        <p:txBody>
          <a:bodyPr>
            <a:normAutofit/>
          </a:bodyPr>
          <a:lstStyle/>
          <a:p>
            <a:pPr marL="0" indent="0" algn="just">
              <a:buNone/>
            </a:pPr>
            <a:r>
              <a:rPr lang="en-US" dirty="0">
                <a:solidFill>
                  <a:srgbClr val="FF0000"/>
                </a:solidFill>
              </a:rPr>
              <a:t>Quality – </a:t>
            </a:r>
            <a:r>
              <a:rPr lang="en-US" dirty="0"/>
              <a:t>review the overall results from control measurements, and discuss how the recommended corrective or preventive actions can be implemented, and if they generate a change to the project.</a:t>
            </a:r>
          </a:p>
          <a:p>
            <a:pPr marL="0" indent="0">
              <a:buNone/>
            </a:pPr>
            <a:endParaRPr lang="en-US" dirty="0"/>
          </a:p>
        </p:txBody>
      </p:sp>
    </p:spTree>
    <p:extLst>
      <p:ext uri="{BB962C8B-B14F-4D97-AF65-F5344CB8AC3E}">
        <p14:creationId xmlns:p14="http://schemas.microsoft.com/office/powerpoint/2010/main" val="3449127077"/>
      </p:ext>
    </p:extLst>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2" name="Title 1"/>
          <p:cNvSpPr>
            <a:spLocks noGrp="1"/>
          </p:cNvSpPr>
          <p:nvPr>
            <p:ph type="title"/>
          </p:nvPr>
        </p:nvSpPr>
        <p:spPr>
          <a:xfrm>
            <a:off x="2340665" y="681037"/>
            <a:ext cx="10515600" cy="1325563"/>
          </a:xfrm>
        </p:spPr>
        <p:txBody>
          <a:bodyPr vert="horz" lIns="91440" tIns="45720" rIns="91440" bIns="45720" rtlCol="0" anchor="ctr">
            <a:normAutofit/>
          </a:bodyPr>
          <a:lstStyle/>
          <a:p>
            <a:r>
              <a:rPr lang="en-US" sz="4000" b="1" dirty="0"/>
              <a:t>Exchanging project information</a:t>
            </a:r>
          </a:p>
        </p:txBody>
      </p:sp>
      <p:sp>
        <p:nvSpPr>
          <p:cNvPr id="3" name="Content Placeholder 2"/>
          <p:cNvSpPr>
            <a:spLocks noGrp="1"/>
          </p:cNvSpPr>
          <p:nvPr>
            <p:ph idx="1"/>
          </p:nvPr>
        </p:nvSpPr>
        <p:spPr>
          <a:xfrm>
            <a:off x="838200" y="2123799"/>
            <a:ext cx="10515600" cy="4351338"/>
          </a:xfrm>
        </p:spPr>
        <p:txBody>
          <a:bodyPr/>
          <a:lstStyle/>
          <a:p>
            <a:pPr marL="0" indent="0" algn="just">
              <a:buNone/>
            </a:pPr>
            <a:r>
              <a:rPr lang="en-US" dirty="0">
                <a:solidFill>
                  <a:srgbClr val="FF0000"/>
                </a:solidFill>
              </a:rPr>
              <a:t>Procurement – </a:t>
            </a:r>
            <a:r>
              <a:rPr lang="en-US" dirty="0"/>
              <a:t>review changes on sellers, contracts and other procurement items that have an impact on the activities of various project team members.</a:t>
            </a:r>
          </a:p>
        </p:txBody>
      </p:sp>
    </p:spTree>
    <p:extLst>
      <p:ext uri="{BB962C8B-B14F-4D97-AF65-F5344CB8AC3E}">
        <p14:creationId xmlns:p14="http://schemas.microsoft.com/office/powerpoint/2010/main" val="1816719246"/>
      </p:ext>
    </p:extLst>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2" name="Title 1"/>
          <p:cNvSpPr>
            <a:spLocks noGrp="1"/>
          </p:cNvSpPr>
          <p:nvPr>
            <p:ph type="title"/>
          </p:nvPr>
        </p:nvSpPr>
        <p:spPr>
          <a:xfrm>
            <a:off x="2308363" y="681037"/>
            <a:ext cx="10515600" cy="1325563"/>
          </a:xfrm>
        </p:spPr>
        <p:txBody>
          <a:bodyPr vert="horz" lIns="91440" tIns="45720" rIns="91440" bIns="45720" rtlCol="0" anchor="ctr">
            <a:normAutofit/>
          </a:bodyPr>
          <a:lstStyle/>
          <a:p>
            <a:r>
              <a:rPr lang="en-US" sz="4000" b="1" dirty="0"/>
              <a:t>Exchanging project information</a:t>
            </a:r>
          </a:p>
        </p:txBody>
      </p:sp>
      <p:sp>
        <p:nvSpPr>
          <p:cNvPr id="3" name="Content Placeholder 2"/>
          <p:cNvSpPr>
            <a:spLocks noGrp="1"/>
          </p:cNvSpPr>
          <p:nvPr>
            <p:ph idx="1"/>
          </p:nvPr>
        </p:nvSpPr>
        <p:spPr>
          <a:xfrm>
            <a:off x="838200" y="2113860"/>
            <a:ext cx="10515600" cy="4351338"/>
          </a:xfrm>
        </p:spPr>
        <p:txBody>
          <a:bodyPr>
            <a:normAutofit/>
          </a:bodyPr>
          <a:lstStyle/>
          <a:p>
            <a:pPr marL="0" indent="0" algn="just">
              <a:buNone/>
            </a:pPr>
            <a:r>
              <a:rPr lang="en-US" dirty="0">
                <a:solidFill>
                  <a:srgbClr val="FF0000"/>
                </a:solidFill>
              </a:rPr>
              <a:t>Meeting log (meeting minutes) – </a:t>
            </a:r>
            <a:r>
              <a:rPr lang="en-US" dirty="0"/>
              <a:t>before closing the session, review the main decisions taken during the meeting, and other important points not captured in the previous items of the agenda.</a:t>
            </a:r>
          </a:p>
          <a:p>
            <a:pPr marL="0" indent="0" algn="just">
              <a:buNone/>
            </a:pPr>
            <a:endParaRPr lang="en-US" dirty="0"/>
          </a:p>
        </p:txBody>
      </p:sp>
    </p:spTree>
    <p:extLst>
      <p:ext uri="{BB962C8B-B14F-4D97-AF65-F5344CB8AC3E}">
        <p14:creationId xmlns:p14="http://schemas.microsoft.com/office/powerpoint/2010/main" val="4231524305"/>
      </p:ext>
    </p:extLst>
  </p:cSld>
  <p:clrMapOvr>
    <a:masterClrMapping/>
  </p:clrMapOvr>
</p:sld>
</file>

<file path=ppt/slides/slide31.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2" name="Title 1"/>
          <p:cNvSpPr>
            <a:spLocks noGrp="1"/>
          </p:cNvSpPr>
          <p:nvPr>
            <p:ph type="title"/>
          </p:nvPr>
        </p:nvSpPr>
        <p:spPr>
          <a:xfrm>
            <a:off x="2301737" y="681037"/>
            <a:ext cx="10515600" cy="1325563"/>
          </a:xfrm>
        </p:spPr>
        <p:txBody>
          <a:bodyPr vert="horz" lIns="91440" tIns="45720" rIns="91440" bIns="45720" rtlCol="0" anchor="ctr">
            <a:normAutofit/>
          </a:bodyPr>
          <a:lstStyle/>
          <a:p>
            <a:r>
              <a:rPr lang="en-US" sz="4000" b="1" dirty="0"/>
              <a:t>Exchanging project information</a:t>
            </a:r>
          </a:p>
        </p:txBody>
      </p:sp>
      <p:sp>
        <p:nvSpPr>
          <p:cNvPr id="3" name="Content Placeholder 2"/>
          <p:cNvSpPr>
            <a:spLocks noGrp="1"/>
          </p:cNvSpPr>
          <p:nvPr>
            <p:ph idx="1"/>
          </p:nvPr>
        </p:nvSpPr>
        <p:spPr>
          <a:xfrm>
            <a:off x="864704" y="2223190"/>
            <a:ext cx="10515600" cy="4351338"/>
          </a:xfrm>
        </p:spPr>
        <p:txBody>
          <a:bodyPr/>
          <a:lstStyle/>
          <a:p>
            <a:pPr marL="0" indent="0" algn="just">
              <a:buNone/>
            </a:pPr>
            <a:r>
              <a:rPr lang="en-US" dirty="0"/>
              <a:t>In large programs and projects, separate status review meetings are required to cover points owned by different groups, organisations or organizational units. As an example, a complex program might have one status meeting for each major project, and one consolidated status meeting with all project managers to cover the items that have an impact on the different projects or on the whole program.</a:t>
            </a:r>
          </a:p>
        </p:txBody>
      </p:sp>
    </p:spTree>
    <p:extLst>
      <p:ext uri="{BB962C8B-B14F-4D97-AF65-F5344CB8AC3E}">
        <p14:creationId xmlns:p14="http://schemas.microsoft.com/office/powerpoint/2010/main" val="2579038886"/>
      </p:ext>
    </p:extLst>
  </p:cSld>
  <p:clrMapOvr>
    <a:masterClrMapping/>
  </p:clrMapOvr>
</p:sld>
</file>

<file path=ppt/slides/slide32.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2" name="Title 1"/>
          <p:cNvSpPr>
            <a:spLocks noGrp="1"/>
          </p:cNvSpPr>
          <p:nvPr>
            <p:ph type="title"/>
          </p:nvPr>
        </p:nvSpPr>
        <p:spPr>
          <a:xfrm>
            <a:off x="2353503" y="605208"/>
            <a:ext cx="10515600" cy="1325563"/>
          </a:xfrm>
        </p:spPr>
        <p:txBody>
          <a:bodyPr vert="horz" lIns="91440" tIns="45720" rIns="91440" bIns="45720" rtlCol="0" anchor="ctr">
            <a:normAutofit/>
          </a:bodyPr>
          <a:lstStyle/>
          <a:p>
            <a:r>
              <a:rPr lang="en-US" sz="4000" b="1" dirty="0"/>
              <a:t>Exchanging project information</a:t>
            </a:r>
          </a:p>
        </p:txBody>
      </p:sp>
      <p:sp>
        <p:nvSpPr>
          <p:cNvPr id="3" name="Content Placeholder 2"/>
          <p:cNvSpPr>
            <a:spLocks noGrp="1"/>
          </p:cNvSpPr>
          <p:nvPr>
            <p:ph idx="1"/>
          </p:nvPr>
        </p:nvSpPr>
        <p:spPr>
          <a:xfrm>
            <a:off x="838200" y="2173494"/>
            <a:ext cx="10515600" cy="4351338"/>
          </a:xfrm>
        </p:spPr>
        <p:txBody>
          <a:bodyPr>
            <a:normAutofit/>
          </a:bodyPr>
          <a:lstStyle/>
          <a:p>
            <a:pPr marL="0" indent="0" algn="just">
              <a:buNone/>
            </a:pPr>
            <a:r>
              <a:rPr lang="en-US" dirty="0"/>
              <a:t>The items on the agenda refer to information in different sections of the global project binder (for example, the discussion on stakeholders may generate entries on the risk register or the issues register). Thus, the format of the Global Project Binder or project web site will need to provide a good level of flexibility, for the meeting moderator to switch from one section to another, while keeping the meeting momentum.</a:t>
            </a:r>
          </a:p>
        </p:txBody>
      </p:sp>
    </p:spTree>
    <p:extLst>
      <p:ext uri="{BB962C8B-B14F-4D97-AF65-F5344CB8AC3E}">
        <p14:creationId xmlns:p14="http://schemas.microsoft.com/office/powerpoint/2010/main" val="2279509673"/>
      </p:ext>
    </p:extLst>
  </p:cSld>
  <p:clrMapOvr>
    <a:masterClrMapping/>
  </p:clrMapOvr>
</p:sld>
</file>

<file path=ppt/slides/slide33.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838200" y="2150861"/>
            <a:ext cx="10515600" cy="4351338"/>
          </a:xfrm>
        </p:spPr>
        <p:txBody>
          <a:bodyPr/>
          <a:lstStyle/>
          <a:p>
            <a:pPr marL="0" indent="0" algn="just">
              <a:buNone/>
            </a:pPr>
            <a:r>
              <a:rPr lang="en-US" dirty="0"/>
              <a:t>Resources:</a:t>
            </a:r>
          </a:p>
          <a:p>
            <a:pPr marL="0" indent="0" algn="just">
              <a:buNone/>
            </a:pPr>
            <a:r>
              <a:rPr lang="en-US" dirty="0"/>
              <a:t>Global Project Management</a:t>
            </a:r>
          </a:p>
          <a:p>
            <a:pPr marL="0" indent="0" algn="just">
              <a:buNone/>
            </a:pPr>
            <a:r>
              <a:rPr lang="en-US" dirty="0"/>
              <a:t>Communication, Collaboration and Management Across Borders</a:t>
            </a:r>
          </a:p>
          <a:p>
            <a:pPr marL="0" indent="0" algn="just">
              <a:buNone/>
            </a:pPr>
            <a:r>
              <a:rPr lang="en-US" dirty="0"/>
              <a:t>© Jean Binder 2007</a:t>
            </a:r>
          </a:p>
          <a:p>
            <a:pPr marL="0" indent="0" algn="just">
              <a:buNone/>
            </a:pPr>
            <a:endParaRPr lang="en-US" dirty="0"/>
          </a:p>
        </p:txBody>
      </p:sp>
    </p:spTree>
    <p:extLst>
      <p:ext uri="{BB962C8B-B14F-4D97-AF65-F5344CB8AC3E}">
        <p14:creationId xmlns:p14="http://schemas.microsoft.com/office/powerpoint/2010/main" val="2631028282"/>
      </p:ext>
    </p:extLst>
  </p:cSld>
  <p:clrMapOvr>
    <a:masterClrMapping/>
  </p:clrMapOvr>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 name="Picture 8">
            <a:extLst>
              <a:ext uri="{FF2B5EF4-FFF2-40B4-BE49-F238E27FC236}">
                <a16:creationId xmlns:a16="http://schemas.microsoft.com/office/drawing/2014/main" id="{3FB79B4A-7A34-1C02-CD1B-89115FC428CA}"/>
              </a:ext>
            </a:extLst>
          </p:cNvPr>
          <p:cNvPicPr>
            <a:picLocks noChangeAspect="1"/>
          </p:cNvPicPr>
          <p:nvPr/>
        </p:nvPicPr>
        <p:blipFill>
          <a:blip r:embed="rId3" cstate="print">
            <a:grayscl/>
            <a:extLst>
              <a:ext uri="{28A0092B-C50C-407E-A947-70E740481C1C}">
                <a14:useLocalDpi xmlns:a14="http://schemas.microsoft.com/office/drawing/2010/main" val="0"/>
              </a:ext>
            </a:extLst>
          </a:blip>
          <a:stretch>
            <a:fillRect/>
          </a:stretch>
        </p:blipFill>
        <p:spPr>
          <a:xfrm>
            <a:off x="0" y="14224"/>
            <a:ext cx="12192000" cy="6843776"/>
          </a:xfrm>
          <a:prstGeom prst="rect">
            <a:avLst/>
          </a:prstGeom>
        </p:spPr>
      </p:pic>
      <p:sp>
        <p:nvSpPr>
          <p:cNvPr id="2" name="Right Triangle 1">
            <a:extLst>
              <a:ext uri="{FF2B5EF4-FFF2-40B4-BE49-F238E27FC236}">
                <a16:creationId xmlns:a16="http://schemas.microsoft.com/office/drawing/2014/main" id="{97B60AE2-5E3D-4AFD-BD97-4B8F961F9B50}"/>
              </a:ext>
            </a:extLst>
          </p:cNvPr>
          <p:cNvSpPr/>
          <p:nvPr/>
        </p:nvSpPr>
        <p:spPr>
          <a:xfrm flipH="1">
            <a:off x="6512645" y="3153102"/>
            <a:ext cx="5679355" cy="3704899"/>
          </a:xfrm>
          <a:prstGeom prst="rtTriangle">
            <a:avLst/>
          </a:prstGeom>
          <a:solidFill>
            <a:srgbClr val="669BBC">
              <a:alpha val="76863"/>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10" name="TextBox 9">
            <a:extLst>
              <a:ext uri="{FF2B5EF4-FFF2-40B4-BE49-F238E27FC236}">
                <a16:creationId xmlns:a16="http://schemas.microsoft.com/office/drawing/2014/main" id="{2C2209B7-A564-4A7C-687E-49DE198161B1}"/>
              </a:ext>
            </a:extLst>
          </p:cNvPr>
          <p:cNvSpPr txBox="1"/>
          <p:nvPr/>
        </p:nvSpPr>
        <p:spPr>
          <a:xfrm>
            <a:off x="582006" y="5707075"/>
            <a:ext cx="4524565" cy="923330"/>
          </a:xfrm>
          <a:prstGeom prst="rect">
            <a:avLst/>
          </a:prstGeom>
          <a:noFill/>
        </p:spPr>
        <p:txBody>
          <a:bodyPr wrap="square" rtlCol="0">
            <a:spAutoFit/>
          </a:bodyPr>
          <a:lstStyle/>
          <a:p>
            <a:r>
              <a:rPr lang="en-US" sz="5400" b="1" dirty="0">
                <a:solidFill>
                  <a:schemeClr val="bg1"/>
                </a:solidFill>
                <a:latin typeface="Times New Roman" panose="02020603050405020304" pitchFamily="18" charset="0"/>
                <a:cs typeface="Times New Roman" panose="02020603050405020304" pitchFamily="18" charset="0"/>
              </a:rPr>
              <a:t>Thank You</a:t>
            </a:r>
          </a:p>
        </p:txBody>
      </p:sp>
      <p:pic>
        <p:nvPicPr>
          <p:cNvPr id="13" name="Graphic 12">
            <a:extLst>
              <a:ext uri="{FF2B5EF4-FFF2-40B4-BE49-F238E27FC236}">
                <a16:creationId xmlns:a16="http://schemas.microsoft.com/office/drawing/2014/main" id="{6632DC9F-5757-0B8A-BF9A-324C5DCF66B9}"/>
              </a:ext>
            </a:extLst>
          </p:cNvPr>
          <p:cNvPicPr>
            <a:picLocks noChangeAspect="1"/>
          </p:cNvPicPr>
          <p:nvPr/>
        </p:nvPicPr>
        <p:blipFill>
          <a:blip r:embed="rId4">
            <a:extLst>
              <a:ext uri="{96DAC541-7B7A-43D3-8B79-37D633B846F1}">
                <asvg:svgBlip xmlns="" xmlns:asvg="http://schemas.microsoft.com/office/drawing/2016/SVG/main" r:embed="rId7"/>
              </a:ext>
            </a:extLst>
          </a:blip>
          <a:stretch>
            <a:fillRect/>
          </a:stretch>
        </p:blipFill>
        <p:spPr>
          <a:xfrm>
            <a:off x="9576180" y="6168740"/>
            <a:ext cx="2279266" cy="384052"/>
          </a:xfrm>
          <a:prstGeom prst="rect">
            <a:avLst/>
          </a:prstGeom>
        </p:spPr>
      </p:pic>
      <p:sp>
        <p:nvSpPr>
          <p:cNvPr id="14" name="Parallelogram 13">
            <a:extLst>
              <a:ext uri="{FF2B5EF4-FFF2-40B4-BE49-F238E27FC236}">
                <a16:creationId xmlns:a16="http://schemas.microsoft.com/office/drawing/2014/main" id="{7A88996D-9C9C-C22D-C278-D12119103366}"/>
              </a:ext>
            </a:extLst>
          </p:cNvPr>
          <p:cNvSpPr/>
          <p:nvPr/>
        </p:nvSpPr>
        <p:spPr>
          <a:xfrm rot="16200000" flipV="1">
            <a:off x="-1318234" y="3734407"/>
            <a:ext cx="3801492" cy="1097456"/>
          </a:xfrm>
          <a:custGeom>
            <a:avLst/>
            <a:gdLst>
              <a:gd name="connsiteX0" fmla="*/ 0 w 3826892"/>
              <a:gd name="connsiteY0" fmla="*/ 1097456 h 1097456"/>
              <a:gd name="connsiteX1" fmla="*/ 1102581 w 3826892"/>
              <a:gd name="connsiteY1" fmla="*/ 0 h 1097456"/>
              <a:gd name="connsiteX2" fmla="*/ 3826892 w 3826892"/>
              <a:gd name="connsiteY2" fmla="*/ 0 h 1097456"/>
              <a:gd name="connsiteX3" fmla="*/ 2724311 w 3826892"/>
              <a:gd name="connsiteY3" fmla="*/ 1097456 h 1097456"/>
              <a:gd name="connsiteX4" fmla="*/ 0 w 3826892"/>
              <a:gd name="connsiteY4" fmla="*/ 1097456 h 1097456"/>
              <a:gd name="connsiteX0" fmla="*/ 0 w 3801492"/>
              <a:gd name="connsiteY0" fmla="*/ 1097456 h 1097456"/>
              <a:gd name="connsiteX1" fmla="*/ 1102581 w 3801492"/>
              <a:gd name="connsiteY1" fmla="*/ 0 h 1097456"/>
              <a:gd name="connsiteX2" fmla="*/ 3801492 w 3801492"/>
              <a:gd name="connsiteY2" fmla="*/ 12700 h 1097456"/>
              <a:gd name="connsiteX3" fmla="*/ 2724311 w 3801492"/>
              <a:gd name="connsiteY3" fmla="*/ 1097456 h 1097456"/>
              <a:gd name="connsiteX4" fmla="*/ 0 w 3801492"/>
              <a:gd name="connsiteY4" fmla="*/ 1097456 h 109745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3801492" h="1097456">
                <a:moveTo>
                  <a:pt x="0" y="1097456"/>
                </a:moveTo>
                <a:lnTo>
                  <a:pt x="1102581" y="0"/>
                </a:lnTo>
                <a:lnTo>
                  <a:pt x="3801492" y="12700"/>
                </a:lnTo>
                <a:lnTo>
                  <a:pt x="2724311" y="1097456"/>
                </a:lnTo>
                <a:lnTo>
                  <a:pt x="0" y="1097456"/>
                </a:lnTo>
                <a:close/>
              </a:path>
            </a:pathLst>
          </a:custGeom>
          <a:solidFill>
            <a:srgbClr val="669BB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pic>
        <p:nvPicPr>
          <p:cNvPr id="22" name="Graphic 21">
            <a:extLst>
              <a:ext uri="{FF2B5EF4-FFF2-40B4-BE49-F238E27FC236}">
                <a16:creationId xmlns:a16="http://schemas.microsoft.com/office/drawing/2014/main" id="{A6F2CBA4-F736-9294-6DD9-ADB98675CC0E}"/>
              </a:ext>
            </a:extLst>
          </p:cNvPr>
          <p:cNvPicPr>
            <a:picLocks noChangeAspect="1"/>
          </p:cNvPicPr>
          <p:nvPr/>
        </p:nvPicPr>
        <p:blipFill rotWithShape="1">
          <a:blip r:embed="rId8"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425810" y="203200"/>
            <a:ext cx="2580006" cy="1204686"/>
          </a:xfrm>
          <a:prstGeom prst="rect">
            <a:avLst/>
          </a:prstGeom>
        </p:spPr>
      </p:pic>
    </p:spTree>
    <p:extLst>
      <p:ext uri="{BB962C8B-B14F-4D97-AF65-F5344CB8AC3E}">
        <p14:creationId xmlns:p14="http://schemas.microsoft.com/office/powerpoint/2010/main" val="523831221"/>
      </p:ext>
    </p:extLst>
  </p:cSld>
  <p:clrMapOvr>
    <a:masterClrMapping/>
  </p:clrMapOvr>
  <p:timing>
    <p:tnLst>
      <p:par>
        <p:cTn id="1" dur="indefinite" restart="never" nodeType="tmRoot"/>
      </p:par>
    </p:tnLst>
  </p:timing>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2_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3.xml><?xml version="1.0" encoding="utf-8"?>
<a:theme xmlns:a="http://schemas.openxmlformats.org/drawingml/2006/main" name="Office Theme">
  <a:themeElements>
    <a:clrScheme name="Office">
      <a:dk1>
        <a:sysClr val="windowText" lastClr="000000"/>
      </a:dk1>
      <a:lt1>
        <a:sysClr val="window" lastClr="FFFFFF"/>
      </a:lt1>
      <a:dk2>
        <a:srgbClr val="0E2841"/>
      </a:dk2>
      <a:lt2>
        <a:srgbClr val="E8E8E8"/>
      </a:lt2>
      <a:accent1>
        <a:srgbClr val="156082"/>
      </a:accent1>
      <a:accent2>
        <a:srgbClr val="E97132"/>
      </a:accent2>
      <a:accent3>
        <a:srgbClr val="196B24"/>
      </a:accent3>
      <a:accent4>
        <a:srgbClr val="0F9ED5"/>
      </a:accent4>
      <a:accent5>
        <a:srgbClr val="A02B93"/>
      </a:accent5>
      <a:accent6>
        <a:srgbClr val="4EA72E"/>
      </a:accent6>
      <a:hlink>
        <a:srgbClr val="467886"/>
      </a:hlink>
      <a:folHlink>
        <a:srgbClr val="96607D"/>
      </a:folHlink>
    </a:clrScheme>
    <a:fontScheme name="Office">
      <a:majorFont>
        <a:latin typeface="Aptos Display" panose="0211000402020202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Aptos" panose="0211000402020202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12700" cap="flat" cmpd="sng" algn="ctr">
          <a:solidFill>
            <a:schemeClr val="phClr"/>
          </a:solidFill>
          <a:prstDash val="solid"/>
          <a:miter lim="800000"/>
        </a:ln>
        <a:ln w="19050" cap="flat" cmpd="sng" algn="ctr">
          <a:solidFill>
            <a:schemeClr val="phClr"/>
          </a:solidFill>
          <a:prstDash val="solid"/>
          <a:miter lim="800000"/>
        </a:ln>
        <a:ln w="2540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lnDef>
      <a:spPr/>
      <a:bodyPr/>
      <a:lstStyle/>
      <a:style>
        <a:lnRef idx="2">
          <a:schemeClr val="accent1"/>
        </a:lnRef>
        <a:fillRef idx="0">
          <a:schemeClr val="accent1"/>
        </a:fillRef>
        <a:effectRef idx="1">
          <a:schemeClr val="accent1"/>
        </a:effectRef>
        <a:fontRef idx="minor">
          <a:schemeClr val="tx1"/>
        </a:fontRef>
      </a:style>
    </a:lnDef>
  </a:objectDefaults>
  <a:extraClrSchemeLst/>
  <a:extLst>
    <a:ext uri="{05A4C25C-085E-4340-85A3-A5531E510DB2}">
      <thm15:themeFamily xmlns:thm15="http://schemas.microsoft.com/office/thememl/2012/main" name="Office Theme" id="{2E142A2C-CD16-42D6-873A-C26D2A0506FA}" vid="{1BDDFF52-6CD6-40A5-AB3C-68EB2F1E4D0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ct:contentTypeSchema xmlns:ct="http://schemas.microsoft.com/office/2006/metadata/contentType" xmlns:ma="http://schemas.microsoft.com/office/2006/metadata/properties/metaAttributes" ct:_="" ma:_="" ma:contentTypeName="Document" ma:contentTypeID="0x0101006A254F5D6A14094B8840E79896A2F150" ma:contentTypeVersion="14" ma:contentTypeDescription="Create a new document." ma:contentTypeScope="" ma:versionID="7e97f5759b239d09901a6c3e6d044424">
  <xsd:schema xmlns:xsd="http://www.w3.org/2001/XMLSchema" xmlns:xs="http://www.w3.org/2001/XMLSchema" xmlns:p="http://schemas.microsoft.com/office/2006/metadata/properties" xmlns:ns2="d13aca44-ef33-4cf4-9980-7f0b00e6eeb9" xmlns:ns3="49100919-8a76-4266-be0c-7dc583902cb4" targetNamespace="http://schemas.microsoft.com/office/2006/metadata/properties" ma:root="true" ma:fieldsID="ff6c873fd4150f862f394d9ad33a2f1b" ns2:_="" ns3:_="">
    <xsd:import namespace="d13aca44-ef33-4cf4-9980-7f0b00e6eeb9"/>
    <xsd:import namespace="49100919-8a76-4266-be0c-7dc583902cb4"/>
    <xsd:element name="properties">
      <xsd:complexType>
        <xsd:sequence>
          <xsd:element name="documentManagement">
            <xsd:complexType>
              <xsd:all>
                <xsd:element ref="ns2:MediaServiceMetadata" minOccurs="0"/>
                <xsd:element ref="ns2:MediaServiceFastMetadata" minOccurs="0"/>
                <xsd:element ref="ns2:MediaServiceSearchProperties" minOccurs="0"/>
                <xsd:element ref="ns2:MediaServiceObjectDetectorVersions" minOccurs="0"/>
                <xsd:element ref="ns2:MediaServiceGenerationTime" minOccurs="0"/>
                <xsd:element ref="ns2:MediaServiceEventHashCode" minOccurs="0"/>
                <xsd:element ref="ns2:MediaLengthInSeconds" minOccurs="0"/>
                <xsd:element ref="ns2:MediaServiceDateTaken" minOccurs="0"/>
                <xsd:element ref="ns2:lcf76f155ced4ddcb4097134ff3c332f" minOccurs="0"/>
                <xsd:element ref="ns3:TaxCatchAll" minOccurs="0"/>
                <xsd:element ref="ns2:MediaServiceOCR" minOccurs="0"/>
                <xsd:element ref="ns3:SharedWithUsers" minOccurs="0"/>
                <xsd:element ref="ns3:SharedWithDetails"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d13aca44-ef33-4cf4-9980-7f0b00e6eeb9"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SearchProperties" ma:index="10" nillable="true" ma:displayName="MediaServiceSearchProperties" ma:hidden="true" ma:internalName="MediaServiceSearchProperties" ma:readOnly="true">
      <xsd:simpleType>
        <xsd:restriction base="dms:Note"/>
      </xsd:simpleType>
    </xsd:element>
    <xsd:element name="MediaServiceObjectDetectorVersions" ma:index="11" nillable="true" ma:displayName="MediaServiceObjectDetectorVersions" ma:hidden="true" ma:indexed="true" ma:internalName="MediaServiceObjectDetectorVersions" ma:readOnly="true">
      <xsd:simpleType>
        <xsd:restriction base="dms:Text"/>
      </xsd:simpleType>
    </xsd:element>
    <xsd:element name="MediaServiceGenerationTime" ma:index="12" nillable="true" ma:displayName="MediaServiceGenerationTime" ma:hidden="true" ma:internalName="MediaServiceGenerationTime" ma:readOnly="true">
      <xsd:simpleType>
        <xsd:restriction base="dms:Text"/>
      </xsd:simpleType>
    </xsd:element>
    <xsd:element name="MediaServiceEventHashCode" ma:index="13" nillable="true" ma:displayName="MediaServiceEventHashCode" ma:hidden="true" ma:internalName="MediaServiceEventHashCode" ma:readOnly="true">
      <xsd:simpleType>
        <xsd:restriction base="dms:Text"/>
      </xsd:simpleType>
    </xsd:element>
    <xsd:element name="MediaLengthInSeconds" ma:index="14" nillable="true" ma:displayName="MediaLengthInSeconds" ma:hidden="true" ma:internalName="MediaLengthInSeconds" ma:readOnly="true">
      <xsd:simpleType>
        <xsd:restriction base="dms:Unknown"/>
      </xsd:simpleType>
    </xsd:element>
    <xsd:element name="MediaServiceDateTaken" ma:index="15" nillable="true" ma:displayName="MediaServiceDateTaken" ma:hidden="true" ma:indexed="true" ma:internalName="MediaServiceDateTaken" ma:readOnly="true">
      <xsd:simpleType>
        <xsd:restriction base="dms:Text"/>
      </xsd:simpleType>
    </xsd:element>
    <xsd:element name="lcf76f155ced4ddcb4097134ff3c332f" ma:index="17" nillable="true" ma:taxonomy="true" ma:internalName="lcf76f155ced4ddcb4097134ff3c332f" ma:taxonomyFieldName="MediaServiceImageTags" ma:displayName="Image Tags" ma:readOnly="false" ma:fieldId="{5cf76f15-5ced-4ddc-b409-7134ff3c332f}" ma:taxonomyMulti="true" ma:sspId="0c40115b-6d03-4915-ad03-308f9b9b015a" ma:termSetId="09814cd3-568e-fe90-9814-8d621ff8fb84" ma:anchorId="fba54fb3-c3e1-fe81-a776-ca4b69148c4d" ma:open="true" ma:isKeyword="false">
      <xsd:complexType>
        <xsd:sequence>
          <xsd:element ref="pc:Terms" minOccurs="0" maxOccurs="1"/>
        </xsd:sequence>
      </xsd:complexType>
    </xsd:element>
    <xsd:element name="MediaServiceOCR" ma:index="19" nillable="true" ma:displayName="Extracted Text" ma:internalName="MediaServiceOCR" ma:readOnly="true">
      <xsd:simpleType>
        <xsd:restriction base="dms:Note">
          <xsd:maxLength value="255"/>
        </xsd:restriction>
      </xsd:simpleType>
    </xsd:element>
  </xsd:schema>
  <xsd:schema xmlns:xsd="http://www.w3.org/2001/XMLSchema" xmlns:xs="http://www.w3.org/2001/XMLSchema" xmlns:dms="http://schemas.microsoft.com/office/2006/documentManagement/types" xmlns:pc="http://schemas.microsoft.com/office/infopath/2007/PartnerControls" targetNamespace="49100919-8a76-4266-be0c-7dc583902cb4" elementFormDefault="qualified">
    <xsd:import namespace="http://schemas.microsoft.com/office/2006/documentManagement/types"/>
    <xsd:import namespace="http://schemas.microsoft.com/office/infopath/2007/PartnerControls"/>
    <xsd:element name="TaxCatchAll" ma:index="18" nillable="true" ma:displayName="Taxonomy Catch All Column" ma:hidden="true" ma:list="{b5d792bc-7973-4ea0-b250-91ea47055511}" ma:internalName="TaxCatchAll" ma:showField="CatchAllData" ma:web="49100919-8a76-4266-be0c-7dc583902cb4">
      <xsd:complexType>
        <xsd:complexContent>
          <xsd:extension base="dms:MultiChoiceLookup">
            <xsd:sequence>
              <xsd:element name="Value" type="dms:Lookup" maxOccurs="unbounded" minOccurs="0" nillable="true"/>
            </xsd:sequence>
          </xsd:extension>
        </xsd:complexContent>
      </xsd:complexType>
    </xsd:element>
    <xsd:element name="SharedWithUsers" ma:index="20" nillable="true" ma:displayName="Shared With"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21" nillable="true" ma:displayName="Shared With Details" ma:internalName="SharedWithDetails" ma:readOnly="true">
      <xsd:simpleType>
        <xsd:restriction base="dms:Note">
          <xsd:maxLength value="255"/>
        </xsd:restriction>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2.xml><?xml version="1.0" encoding="utf-8"?>
<?mso-contentType ?>
<FormTemplates xmlns="http://schemas.microsoft.com/sharepoint/v3/contenttype/forms">
  <Display>DocumentLibraryForm</Display>
  <Edit>DocumentLibraryForm</Edit>
  <New>DocumentLibraryForm</New>
</FormTemplates>
</file>

<file path=customXml/item3.xml><?xml version="1.0" encoding="utf-8"?>
<p:properties xmlns:p="http://schemas.microsoft.com/office/2006/metadata/properties" xmlns:xsi="http://www.w3.org/2001/XMLSchema-instance" xmlns:pc="http://schemas.microsoft.com/office/infopath/2007/PartnerControls">
  <documentManagement>
    <TaxCatchAll xmlns="49100919-8a76-4266-be0c-7dc583902cb4" xsi:nil="true"/>
    <lcf76f155ced4ddcb4097134ff3c332f xmlns="d13aca44-ef33-4cf4-9980-7f0b00e6eeb9">
      <Terms xmlns="http://schemas.microsoft.com/office/infopath/2007/PartnerControls"/>
    </lcf76f155ced4ddcb4097134ff3c332f>
  </documentManagement>
</p:properties>
</file>

<file path=customXml/itemProps1.xml><?xml version="1.0" encoding="utf-8"?>
<ds:datastoreItem xmlns:ds="http://schemas.openxmlformats.org/officeDocument/2006/customXml" ds:itemID="{E5CFEF5D-78D9-4A4A-A187-247FBB5377C0}">
  <ds:schemaRefs>
    <ds:schemaRef ds:uri="http://schemas.microsoft.com/office/2006/metadata/contentType"/>
    <ds:schemaRef ds:uri="http://schemas.microsoft.com/office/2006/metadata/properties/metaAttributes"/>
    <ds:schemaRef ds:uri="http://www.w3.org/2001/XMLSchema"/>
    <ds:schemaRef ds:uri="http://schemas.microsoft.com/office/2006/metadata/properties"/>
    <ds:schemaRef ds:uri="d13aca44-ef33-4cf4-9980-7f0b00e6eeb9"/>
    <ds:schemaRef ds:uri="49100919-8a76-4266-be0c-7dc583902cb4"/>
    <ds:schemaRef ds:uri="http://schemas.microsoft.com/office/2006/documentManagement/types"/>
    <ds:schemaRef ds:uri="http://schemas.microsoft.com/office/infopath/2007/PartnerControls"/>
    <ds:schemaRef ds:uri="http://schemas.openxmlformats.org/package/2006/metadata/core-properties"/>
    <ds:schemaRef ds:uri="http://purl.org/dc/elements/1.1/"/>
    <ds:schemaRef ds:uri="http://purl.org/dc/terms/"/>
    <ds:schemaRef ds:uri="http://schemas.microsoft.com/internal/obd"/>
  </ds:schemaRefs>
</ds:datastoreItem>
</file>

<file path=customXml/itemProps2.xml><?xml version="1.0" encoding="utf-8"?>
<ds:datastoreItem xmlns:ds="http://schemas.openxmlformats.org/officeDocument/2006/customXml" ds:itemID="{4F7AD626-BAE4-4E17-885B-17B6ADFF7F30}">
  <ds:schemaRefs>
    <ds:schemaRef ds:uri="http://schemas.microsoft.com/sharepoint/v3/contenttype/forms"/>
  </ds:schemaRefs>
</ds:datastoreItem>
</file>

<file path=customXml/itemProps3.xml><?xml version="1.0" encoding="utf-8"?>
<ds:datastoreItem xmlns:ds="http://schemas.openxmlformats.org/officeDocument/2006/customXml" ds:itemID="{AB571060-C4C9-4B45-AECF-491C518F4239}">
  <ds:schemaRefs>
    <ds:schemaRef ds:uri="49100919-8a76-4266-be0c-7dc583902cb4"/>
    <ds:schemaRef ds:uri="http://purl.org/dc/dcmitype/"/>
    <ds:schemaRef ds:uri="http://schemas.microsoft.com/office/2006/metadata/properties"/>
    <ds:schemaRef ds:uri="http://schemas.openxmlformats.org/package/2006/metadata/core-properties"/>
    <ds:schemaRef ds:uri="http://schemas.microsoft.com/office/2006/documentManagement/types"/>
    <ds:schemaRef ds:uri="http://purl.org/dc/elements/1.1/"/>
    <ds:schemaRef ds:uri="http://www.w3.org/XML/1998/namespace"/>
    <ds:schemaRef ds:uri="http://purl.org/dc/terms/"/>
    <ds:schemaRef ds:uri="http://schemas.microsoft.com/office/infopath/2007/PartnerControls"/>
    <ds:schemaRef ds:uri="d13aca44-ef33-4cf4-9980-7f0b00e6eeb9"/>
  </ds:schemaRefs>
</ds:datastoreItem>
</file>

<file path=docProps/app.xml><?xml version="1.0" encoding="utf-8"?>
<Properties xmlns="http://schemas.openxmlformats.org/officeDocument/2006/extended-properties" xmlns:vt="http://schemas.openxmlformats.org/officeDocument/2006/docPropsVTypes">
  <Template/>
  <TotalTime>3300</TotalTime>
  <Words>1762</Words>
  <Application>Microsoft Office PowerPoint</Application>
  <PresentationFormat>Widescreen</PresentationFormat>
  <Paragraphs>82</Paragraphs>
  <Slides>34</Slides>
  <Notes>3</Notes>
  <HiddenSlides>0</HiddenSlides>
  <MMClips>0</MMClips>
  <ScaleCrop>false</ScaleCrop>
  <HeadingPairs>
    <vt:vector size="6" baseType="variant">
      <vt:variant>
        <vt:lpstr>Fonts Used</vt:lpstr>
      </vt:variant>
      <vt:variant>
        <vt:i4>5</vt:i4>
      </vt:variant>
      <vt:variant>
        <vt:lpstr>Theme</vt:lpstr>
      </vt:variant>
      <vt:variant>
        <vt:i4>2</vt:i4>
      </vt:variant>
      <vt:variant>
        <vt:lpstr>Slide Titles</vt:lpstr>
      </vt:variant>
      <vt:variant>
        <vt:i4>34</vt:i4>
      </vt:variant>
    </vt:vector>
  </HeadingPairs>
  <TitlesOfParts>
    <vt:vector size="41" baseType="lpstr">
      <vt:lpstr>Aptos</vt:lpstr>
      <vt:lpstr>Arial</vt:lpstr>
      <vt:lpstr>Calibri</vt:lpstr>
      <vt:lpstr>Calibri Light</vt:lpstr>
      <vt:lpstr>Times New Roman</vt:lpstr>
      <vt:lpstr>Office Theme</vt:lpstr>
      <vt:lpstr>2_Office Theme</vt:lpstr>
      <vt:lpstr>PowerPoint Presentation</vt:lpstr>
      <vt:lpstr>PowerPoint Presentation</vt:lpstr>
      <vt:lpstr>Collecting information from the global team members</vt:lpstr>
      <vt:lpstr>Collecting information from the global team members</vt:lpstr>
      <vt:lpstr>Collecting information from the global team members</vt:lpstr>
      <vt:lpstr>Collecting information from the global team members</vt:lpstr>
      <vt:lpstr>Collecting information from the global team members</vt:lpstr>
      <vt:lpstr>Collecting information from the global team members</vt:lpstr>
      <vt:lpstr>Collecting information from the global team members</vt:lpstr>
      <vt:lpstr>Collecting information from the global team members</vt:lpstr>
      <vt:lpstr>Distributing information to the global stakeholders</vt:lpstr>
      <vt:lpstr>Distributing information to the global stakeholders</vt:lpstr>
      <vt:lpstr>Distributing information to the global stakeholders</vt:lpstr>
      <vt:lpstr>Distributing information to the global stakeholders</vt:lpstr>
      <vt:lpstr>Distributing information to the global stakeholders</vt:lpstr>
      <vt:lpstr>Distributing information to the global stakeholders</vt:lpstr>
      <vt:lpstr>Distributing information to the global stakeholders</vt:lpstr>
      <vt:lpstr>Exchanging project information</vt:lpstr>
      <vt:lpstr>Exchanging project information</vt:lpstr>
      <vt:lpstr>Exchanging project information</vt:lpstr>
      <vt:lpstr>Exchanging project information</vt:lpstr>
      <vt:lpstr>Exchanging project information</vt:lpstr>
      <vt:lpstr>Exchanging project information</vt:lpstr>
      <vt:lpstr>Exchanging project information</vt:lpstr>
      <vt:lpstr>Exchanging project information</vt:lpstr>
      <vt:lpstr>Exchanging project information</vt:lpstr>
      <vt:lpstr>Exchanging project information</vt:lpstr>
      <vt:lpstr>Exchanging project information</vt:lpstr>
      <vt:lpstr>Exchanging project information</vt:lpstr>
      <vt:lpstr>Exchanging project information</vt:lpstr>
      <vt:lpstr>Exchanging project information</vt:lpstr>
      <vt:lpstr>Exchanging project information</vt:lpstr>
      <vt:lpstr>PowerPoint Presentation</vt:lpstr>
      <vt:lpstr>PowerPoint Presentation</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LENOVO</dc:creator>
  <cp:lastModifiedBy>AL-OLABY</cp:lastModifiedBy>
  <cp:revision>19</cp:revision>
  <dcterms:created xsi:type="dcterms:W3CDTF">2021-08-03T13:03:26Z</dcterms:created>
  <dcterms:modified xsi:type="dcterms:W3CDTF">2024-10-23T10:59:15Z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0x0101006A254F5D6A14094B8840E79896A2F150</vt:lpwstr>
  </property>
</Properties>
</file>