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5"/>
  </p:notesMasterIdLst>
  <p:sldIdLst>
    <p:sldId id="366" r:id="rId2"/>
    <p:sldId id="351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59" r:id="rId11"/>
    <p:sldId id="306" r:id="rId12"/>
    <p:sldId id="310" r:id="rId13"/>
    <p:sldId id="348" r:id="rId14"/>
    <p:sldId id="365" r:id="rId15"/>
    <p:sldId id="308" r:id="rId16"/>
    <p:sldId id="311" r:id="rId17"/>
    <p:sldId id="312" r:id="rId18"/>
    <p:sldId id="313" r:id="rId19"/>
    <p:sldId id="350" r:id="rId20"/>
    <p:sldId id="346" r:id="rId21"/>
    <p:sldId id="315" r:id="rId22"/>
    <p:sldId id="316" r:id="rId23"/>
    <p:sldId id="317" r:id="rId24"/>
    <p:sldId id="354" r:id="rId25"/>
    <p:sldId id="355" r:id="rId26"/>
    <p:sldId id="356" r:id="rId27"/>
    <p:sldId id="357" r:id="rId28"/>
    <p:sldId id="322" r:id="rId29"/>
    <p:sldId id="323" r:id="rId30"/>
    <p:sldId id="347" r:id="rId31"/>
    <p:sldId id="358" r:id="rId32"/>
    <p:sldId id="325" r:id="rId33"/>
    <p:sldId id="364" r:id="rId34"/>
  </p:sldIdLst>
  <p:sldSz cx="12192000" cy="6858000"/>
  <p:notesSz cx="6858000" cy="9144000"/>
  <p:defaultTextStyle>
    <a:defPPr lvl="0">
      <a:defRPr lang="en-US"/>
    </a:defPPr>
    <a:lvl1pPr marL="0" lv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lvl="1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lvl="2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lvl="3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lvl="4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lvl="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lvl="6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lvl="7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lvl="8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90" autoAdjust="0"/>
    <p:restoredTop sz="94660"/>
  </p:normalViewPr>
  <p:slideViewPr>
    <p:cSldViewPr>
      <p:cViewPr varScale="1">
        <p:scale>
          <a:sx n="86" d="100"/>
          <a:sy n="86" d="100"/>
        </p:scale>
        <p:origin x="300" y="96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FE61410-BAA8-4A8C-9A3F-F8B362AC70A9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BDE189D1-5E0B-4A04-A464-6A8BB5DBF065}">
      <dgm:prSet phldrT="[Text]" custT="1"/>
      <dgm:spPr/>
      <dgm:t>
        <a:bodyPr/>
        <a:lstStyle/>
        <a:p>
          <a:pPr rtl="0"/>
          <a:r>
            <a:rPr lang="en-US" sz="2800" b="1" dirty="0" smtClean="0">
              <a:solidFill>
                <a:schemeClr val="tx1"/>
              </a:solidFill>
            </a:rPr>
            <a:t>• Explain the meaning of management </a:t>
          </a:r>
          <a:endParaRPr lang="en-US" sz="2800" b="1" dirty="0">
            <a:solidFill>
              <a:schemeClr val="tx1"/>
            </a:solidFill>
          </a:endParaRPr>
        </a:p>
      </dgm:t>
    </dgm:pt>
    <dgm:pt modelId="{D99680D9-8624-4715-AE69-9EF25C69F6AD}" type="parTrans" cxnId="{67DA4F42-275D-49F6-927C-1E54FAAF9AD0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8F17C88D-94A4-444A-B8C9-787B494596E6}" type="sibTrans" cxnId="{67DA4F42-275D-49F6-927C-1E54FAAF9AD0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9C734DD2-32B8-4214-B389-694BAA5048D8}">
      <dgm:prSet phldrT="[Text]" custT="1"/>
      <dgm:spPr/>
      <dgm:t>
        <a:bodyPr/>
        <a:lstStyle/>
        <a:p>
          <a:pPr rtl="0"/>
          <a:r>
            <a:rPr lang="en-US" sz="2800" b="1" smtClean="0">
              <a:solidFill>
                <a:schemeClr val="tx1"/>
              </a:solidFill>
            </a:rPr>
            <a:t>• Explain the Managers and their types </a:t>
          </a:r>
          <a:endParaRPr lang="en-US" sz="2800" b="1" dirty="0">
            <a:solidFill>
              <a:schemeClr val="tx1"/>
            </a:solidFill>
          </a:endParaRPr>
        </a:p>
      </dgm:t>
    </dgm:pt>
    <dgm:pt modelId="{9FF4533C-9AFD-4072-AF1F-A4CD6B1E4607}" type="parTrans" cxnId="{AD70511D-CDC7-46CA-B9D7-FCE0E34C2B38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2BCDA1E9-AF63-4C39-8388-56C458C5F5B2}" type="sibTrans" cxnId="{AD70511D-CDC7-46CA-B9D7-FCE0E34C2B38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60D6EC18-8A8B-4142-B6D6-CE7443976B88}">
      <dgm:prSet phldrT="[Text]" custT="1"/>
      <dgm:spPr/>
      <dgm:t>
        <a:bodyPr/>
        <a:lstStyle/>
        <a:p>
          <a:r>
            <a:rPr lang="en-US" sz="2800" b="1" smtClean="0">
              <a:solidFill>
                <a:schemeClr val="tx1"/>
              </a:solidFill>
            </a:rPr>
            <a:t>• Describe the essential skills for managers</a:t>
          </a:r>
          <a:endParaRPr lang="en-US" sz="2800" b="1" dirty="0">
            <a:solidFill>
              <a:schemeClr val="tx1"/>
            </a:solidFill>
          </a:endParaRPr>
        </a:p>
      </dgm:t>
    </dgm:pt>
    <dgm:pt modelId="{2CE1B7C2-3D32-4EA3-96CD-7C93BD688F72}" type="parTrans" cxnId="{BCB11F19-6516-4FE9-AEDC-21F1399A8370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E876B105-BEC1-4B4D-AEF6-874D87CC97DD}" type="sibTrans" cxnId="{BCB11F19-6516-4FE9-AEDC-21F1399A8370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708F80BE-2C4D-4694-AAAB-5E1854894F49}">
      <dgm:prSet custT="1"/>
      <dgm:spPr/>
      <dgm:t>
        <a:bodyPr/>
        <a:lstStyle/>
        <a:p>
          <a:pPr rtl="0"/>
          <a:r>
            <a:rPr lang="en-US" sz="2800" b="1" smtClean="0">
              <a:solidFill>
                <a:schemeClr val="tx1"/>
              </a:solidFill>
            </a:rPr>
            <a:t>Understand organization and its performance </a:t>
          </a:r>
          <a:endParaRPr lang="en-US" sz="2800" b="1" dirty="0">
            <a:solidFill>
              <a:schemeClr val="tx1"/>
            </a:solidFill>
          </a:endParaRPr>
        </a:p>
      </dgm:t>
    </dgm:pt>
    <dgm:pt modelId="{4077BAC6-8766-47B8-9E3E-461B17D2C81B}" type="parTrans" cxnId="{6C9261F7-892C-41DB-AFDE-41C36B58E4D6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F91B3005-3EF0-4BD6-A5E3-B36C4E9D0B72}" type="sibTrans" cxnId="{6C9261F7-892C-41DB-AFDE-41C36B58E4D6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3B0F5352-F038-4FBE-8EDE-B9E4A99A6360}">
      <dgm:prSet custT="1"/>
      <dgm:spPr/>
      <dgm:t>
        <a:bodyPr/>
        <a:lstStyle/>
        <a:p>
          <a:pPr rtl="0"/>
          <a:r>
            <a:rPr lang="en-US" sz="2800" b="1" smtClean="0">
              <a:solidFill>
                <a:schemeClr val="tx1"/>
              </a:solidFill>
            </a:rPr>
            <a:t> Summarize the essential roles of managers</a:t>
          </a:r>
          <a:endParaRPr lang="en-US" sz="2800" b="1" dirty="0">
            <a:solidFill>
              <a:schemeClr val="tx1"/>
            </a:solidFill>
          </a:endParaRPr>
        </a:p>
      </dgm:t>
    </dgm:pt>
    <dgm:pt modelId="{4836F58F-5A10-416E-AA4E-C6C77467B635}" type="parTrans" cxnId="{6757E1FB-0518-4D6F-8A95-920597CFDD34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1586FBC4-C950-40BC-8121-75120CC21D1B}" type="sibTrans" cxnId="{6757E1FB-0518-4D6F-8A95-920597CFDD34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F1112149-AC88-4A43-9D81-B4E4DCE2DC8C}">
      <dgm:prSet custT="1"/>
      <dgm:spPr/>
      <dgm:t>
        <a:bodyPr/>
        <a:lstStyle/>
        <a:p>
          <a:endParaRPr lang="en-US" sz="2800" b="1" dirty="0">
            <a:solidFill>
              <a:schemeClr val="tx1"/>
            </a:solidFill>
          </a:endParaRPr>
        </a:p>
      </dgm:t>
    </dgm:pt>
    <dgm:pt modelId="{601CD106-D4E9-44CD-A2F7-FBB2AFB9556F}" type="parTrans" cxnId="{D0015D5C-910F-4118-B831-B9F2247EB80C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A50085FE-2A52-4414-ADAC-A3391024A31A}" type="sibTrans" cxnId="{D0015D5C-910F-4118-B831-B9F2247EB80C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7B2063BC-B7C3-466A-A237-F720A65CD1A3}" type="pres">
      <dgm:prSet presAssocID="{9FE61410-BAA8-4A8C-9A3F-F8B362AC70A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3731BD9-A299-407B-B13A-11EFF82C3048}" type="pres">
      <dgm:prSet presAssocID="{BDE189D1-5E0B-4A04-A464-6A8BB5DBF065}" presName="parentLin" presStyleCnt="0"/>
      <dgm:spPr/>
      <dgm:t>
        <a:bodyPr/>
        <a:lstStyle/>
        <a:p>
          <a:endParaRPr lang="en-US"/>
        </a:p>
      </dgm:t>
    </dgm:pt>
    <dgm:pt modelId="{D25C103B-118D-43FE-ABE3-E17172D64FDE}" type="pres">
      <dgm:prSet presAssocID="{BDE189D1-5E0B-4A04-A464-6A8BB5DBF065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A799123A-B581-4446-90B0-C08A7EC0ECCE}" type="pres">
      <dgm:prSet presAssocID="{BDE189D1-5E0B-4A04-A464-6A8BB5DBF06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61C827-5307-4915-8A2A-F89DBF322ED0}" type="pres">
      <dgm:prSet presAssocID="{BDE189D1-5E0B-4A04-A464-6A8BB5DBF065}" presName="negativeSpace" presStyleCnt="0"/>
      <dgm:spPr/>
      <dgm:t>
        <a:bodyPr/>
        <a:lstStyle/>
        <a:p>
          <a:endParaRPr lang="en-US"/>
        </a:p>
      </dgm:t>
    </dgm:pt>
    <dgm:pt modelId="{78BF7D10-23BD-4AF5-9358-6AA7D8B8C06B}" type="pres">
      <dgm:prSet presAssocID="{BDE189D1-5E0B-4A04-A464-6A8BB5DBF065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A2534B-3366-473E-A31F-B40A52A1D3BC}" type="pres">
      <dgm:prSet presAssocID="{8F17C88D-94A4-444A-B8C9-787B494596E6}" presName="spaceBetweenRectangles" presStyleCnt="0"/>
      <dgm:spPr/>
      <dgm:t>
        <a:bodyPr/>
        <a:lstStyle/>
        <a:p>
          <a:endParaRPr lang="en-US"/>
        </a:p>
      </dgm:t>
    </dgm:pt>
    <dgm:pt modelId="{0EDBDA1D-E321-413A-A92A-2C726A7B6A8D}" type="pres">
      <dgm:prSet presAssocID="{9C734DD2-32B8-4214-B389-694BAA5048D8}" presName="parentLin" presStyleCnt="0"/>
      <dgm:spPr/>
      <dgm:t>
        <a:bodyPr/>
        <a:lstStyle/>
        <a:p>
          <a:endParaRPr lang="en-US"/>
        </a:p>
      </dgm:t>
    </dgm:pt>
    <dgm:pt modelId="{B60A4ED1-11EC-4A2D-9590-B7534663F4BB}" type="pres">
      <dgm:prSet presAssocID="{9C734DD2-32B8-4214-B389-694BAA5048D8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5BEB20D1-2649-4211-BD78-62E06911B484}" type="pres">
      <dgm:prSet presAssocID="{9C734DD2-32B8-4214-B389-694BAA5048D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B3EC33-17FB-4F73-93BB-7BEFA1E18E29}" type="pres">
      <dgm:prSet presAssocID="{9C734DD2-32B8-4214-B389-694BAA5048D8}" presName="negativeSpace" presStyleCnt="0"/>
      <dgm:spPr/>
      <dgm:t>
        <a:bodyPr/>
        <a:lstStyle/>
        <a:p>
          <a:endParaRPr lang="en-US"/>
        </a:p>
      </dgm:t>
    </dgm:pt>
    <dgm:pt modelId="{57BADEE1-D83D-4581-A9ED-E08C6882AF1F}" type="pres">
      <dgm:prSet presAssocID="{9C734DD2-32B8-4214-B389-694BAA5048D8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ABD147-2A5B-4754-B5C2-ECA202A3DBE8}" type="pres">
      <dgm:prSet presAssocID="{2BCDA1E9-AF63-4C39-8388-56C458C5F5B2}" presName="spaceBetweenRectangles" presStyleCnt="0"/>
      <dgm:spPr/>
      <dgm:t>
        <a:bodyPr/>
        <a:lstStyle/>
        <a:p>
          <a:endParaRPr lang="en-US"/>
        </a:p>
      </dgm:t>
    </dgm:pt>
    <dgm:pt modelId="{A481848C-FE7C-4295-81BC-0C3B85488512}" type="pres">
      <dgm:prSet presAssocID="{60D6EC18-8A8B-4142-B6D6-CE7443976B88}" presName="parentLin" presStyleCnt="0"/>
      <dgm:spPr/>
      <dgm:t>
        <a:bodyPr/>
        <a:lstStyle/>
        <a:p>
          <a:endParaRPr lang="en-US"/>
        </a:p>
      </dgm:t>
    </dgm:pt>
    <dgm:pt modelId="{50F4A425-7D0C-4DAA-839E-EEE282D90869}" type="pres">
      <dgm:prSet presAssocID="{60D6EC18-8A8B-4142-B6D6-CE7443976B88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5048688A-BF0A-4962-9406-B8C7228366F8}" type="pres">
      <dgm:prSet presAssocID="{60D6EC18-8A8B-4142-B6D6-CE7443976B88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B31DED-8D91-4E90-9DD9-31359889435C}" type="pres">
      <dgm:prSet presAssocID="{60D6EC18-8A8B-4142-B6D6-CE7443976B88}" presName="negativeSpace" presStyleCnt="0"/>
      <dgm:spPr/>
      <dgm:t>
        <a:bodyPr/>
        <a:lstStyle/>
        <a:p>
          <a:endParaRPr lang="en-US"/>
        </a:p>
      </dgm:t>
    </dgm:pt>
    <dgm:pt modelId="{9C8C65CF-0CD2-49DF-9366-BADDF1C7DDAE}" type="pres">
      <dgm:prSet presAssocID="{60D6EC18-8A8B-4142-B6D6-CE7443976B88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63F428E-0DE4-47F1-B26E-5F747F5CE89B}" type="presOf" srcId="{BDE189D1-5E0B-4A04-A464-6A8BB5DBF065}" destId="{D25C103B-118D-43FE-ABE3-E17172D64FDE}" srcOrd="0" destOrd="0" presId="urn:microsoft.com/office/officeart/2005/8/layout/list1"/>
    <dgm:cxn modelId="{50006FB3-028E-4401-AFCD-4733635B7AC3}" type="presOf" srcId="{9C734DD2-32B8-4214-B389-694BAA5048D8}" destId="{B60A4ED1-11EC-4A2D-9590-B7534663F4BB}" srcOrd="0" destOrd="0" presId="urn:microsoft.com/office/officeart/2005/8/layout/list1"/>
    <dgm:cxn modelId="{AD70511D-CDC7-46CA-B9D7-FCE0E34C2B38}" srcId="{9FE61410-BAA8-4A8C-9A3F-F8B362AC70A9}" destId="{9C734DD2-32B8-4214-B389-694BAA5048D8}" srcOrd="1" destOrd="0" parTransId="{9FF4533C-9AFD-4072-AF1F-A4CD6B1E4607}" sibTransId="{2BCDA1E9-AF63-4C39-8388-56C458C5F5B2}"/>
    <dgm:cxn modelId="{7BA81033-37F6-4656-8FAA-AB74F5A182CF}" type="presOf" srcId="{60D6EC18-8A8B-4142-B6D6-CE7443976B88}" destId="{50F4A425-7D0C-4DAA-839E-EEE282D90869}" srcOrd="0" destOrd="0" presId="urn:microsoft.com/office/officeart/2005/8/layout/list1"/>
    <dgm:cxn modelId="{8EE44546-0F49-4CCE-A575-26CC7A2C7E18}" type="presOf" srcId="{3B0F5352-F038-4FBE-8EDE-B9E4A99A6360}" destId="{57BADEE1-D83D-4581-A9ED-E08C6882AF1F}" srcOrd="0" destOrd="0" presId="urn:microsoft.com/office/officeart/2005/8/layout/list1"/>
    <dgm:cxn modelId="{D0015D5C-910F-4118-B831-B9F2247EB80C}" srcId="{60D6EC18-8A8B-4142-B6D6-CE7443976B88}" destId="{F1112149-AC88-4A43-9D81-B4E4DCE2DC8C}" srcOrd="0" destOrd="0" parTransId="{601CD106-D4E9-44CD-A2F7-FBB2AFB9556F}" sibTransId="{A50085FE-2A52-4414-ADAC-A3391024A31A}"/>
    <dgm:cxn modelId="{22DE9E0D-B57D-453A-A123-DE5ABFCBD6C2}" type="presOf" srcId="{9FE61410-BAA8-4A8C-9A3F-F8B362AC70A9}" destId="{7B2063BC-B7C3-466A-A237-F720A65CD1A3}" srcOrd="0" destOrd="0" presId="urn:microsoft.com/office/officeart/2005/8/layout/list1"/>
    <dgm:cxn modelId="{6757E1FB-0518-4D6F-8A95-920597CFDD34}" srcId="{9C734DD2-32B8-4214-B389-694BAA5048D8}" destId="{3B0F5352-F038-4FBE-8EDE-B9E4A99A6360}" srcOrd="0" destOrd="0" parTransId="{4836F58F-5A10-416E-AA4E-C6C77467B635}" sibTransId="{1586FBC4-C950-40BC-8121-75120CC21D1B}"/>
    <dgm:cxn modelId="{6DDACEDA-43A1-453C-BFF7-87D1EE11F0E9}" type="presOf" srcId="{708F80BE-2C4D-4694-AAAB-5E1854894F49}" destId="{78BF7D10-23BD-4AF5-9358-6AA7D8B8C06B}" srcOrd="0" destOrd="0" presId="urn:microsoft.com/office/officeart/2005/8/layout/list1"/>
    <dgm:cxn modelId="{C01130D4-8F3A-4FE0-BA9C-972CDF7269A4}" type="presOf" srcId="{60D6EC18-8A8B-4142-B6D6-CE7443976B88}" destId="{5048688A-BF0A-4962-9406-B8C7228366F8}" srcOrd="1" destOrd="0" presId="urn:microsoft.com/office/officeart/2005/8/layout/list1"/>
    <dgm:cxn modelId="{6D7AB7AE-5D54-4FFA-81B7-FEABAE39EDB6}" type="presOf" srcId="{9C734DD2-32B8-4214-B389-694BAA5048D8}" destId="{5BEB20D1-2649-4211-BD78-62E06911B484}" srcOrd="1" destOrd="0" presId="urn:microsoft.com/office/officeart/2005/8/layout/list1"/>
    <dgm:cxn modelId="{BCB11F19-6516-4FE9-AEDC-21F1399A8370}" srcId="{9FE61410-BAA8-4A8C-9A3F-F8B362AC70A9}" destId="{60D6EC18-8A8B-4142-B6D6-CE7443976B88}" srcOrd="2" destOrd="0" parTransId="{2CE1B7C2-3D32-4EA3-96CD-7C93BD688F72}" sibTransId="{E876B105-BEC1-4B4D-AEF6-874D87CC97DD}"/>
    <dgm:cxn modelId="{E63CE8F4-BE3D-4DB3-B060-20DF878974B5}" type="presOf" srcId="{BDE189D1-5E0B-4A04-A464-6A8BB5DBF065}" destId="{A799123A-B581-4446-90B0-C08A7EC0ECCE}" srcOrd="1" destOrd="0" presId="urn:microsoft.com/office/officeart/2005/8/layout/list1"/>
    <dgm:cxn modelId="{6C9261F7-892C-41DB-AFDE-41C36B58E4D6}" srcId="{BDE189D1-5E0B-4A04-A464-6A8BB5DBF065}" destId="{708F80BE-2C4D-4694-AAAB-5E1854894F49}" srcOrd="0" destOrd="0" parTransId="{4077BAC6-8766-47B8-9E3E-461B17D2C81B}" sibTransId="{F91B3005-3EF0-4BD6-A5E3-B36C4E9D0B72}"/>
    <dgm:cxn modelId="{CAD318A4-BB94-464C-81F8-1B0985CAA438}" type="presOf" srcId="{F1112149-AC88-4A43-9D81-B4E4DCE2DC8C}" destId="{9C8C65CF-0CD2-49DF-9366-BADDF1C7DDAE}" srcOrd="0" destOrd="0" presId="urn:microsoft.com/office/officeart/2005/8/layout/list1"/>
    <dgm:cxn modelId="{67DA4F42-275D-49F6-927C-1E54FAAF9AD0}" srcId="{9FE61410-BAA8-4A8C-9A3F-F8B362AC70A9}" destId="{BDE189D1-5E0B-4A04-A464-6A8BB5DBF065}" srcOrd="0" destOrd="0" parTransId="{D99680D9-8624-4715-AE69-9EF25C69F6AD}" sibTransId="{8F17C88D-94A4-444A-B8C9-787B494596E6}"/>
    <dgm:cxn modelId="{C3755901-E9BD-48A2-B171-B411DB891209}" type="presParOf" srcId="{7B2063BC-B7C3-466A-A237-F720A65CD1A3}" destId="{53731BD9-A299-407B-B13A-11EFF82C3048}" srcOrd="0" destOrd="0" presId="urn:microsoft.com/office/officeart/2005/8/layout/list1"/>
    <dgm:cxn modelId="{08B33993-297D-415C-86FE-05BCAE5465DA}" type="presParOf" srcId="{53731BD9-A299-407B-B13A-11EFF82C3048}" destId="{D25C103B-118D-43FE-ABE3-E17172D64FDE}" srcOrd="0" destOrd="0" presId="urn:microsoft.com/office/officeart/2005/8/layout/list1"/>
    <dgm:cxn modelId="{04980FA1-338A-4A5C-B61C-54C8CE42149E}" type="presParOf" srcId="{53731BD9-A299-407B-B13A-11EFF82C3048}" destId="{A799123A-B581-4446-90B0-C08A7EC0ECCE}" srcOrd="1" destOrd="0" presId="urn:microsoft.com/office/officeart/2005/8/layout/list1"/>
    <dgm:cxn modelId="{EFD06535-B79D-4D5D-A355-059A846E8839}" type="presParOf" srcId="{7B2063BC-B7C3-466A-A237-F720A65CD1A3}" destId="{EA61C827-5307-4915-8A2A-F89DBF322ED0}" srcOrd="1" destOrd="0" presId="urn:microsoft.com/office/officeart/2005/8/layout/list1"/>
    <dgm:cxn modelId="{B6F34D59-3AE8-46D4-A2A0-EF72C4523BC2}" type="presParOf" srcId="{7B2063BC-B7C3-466A-A237-F720A65CD1A3}" destId="{78BF7D10-23BD-4AF5-9358-6AA7D8B8C06B}" srcOrd="2" destOrd="0" presId="urn:microsoft.com/office/officeart/2005/8/layout/list1"/>
    <dgm:cxn modelId="{C1B01B37-9A49-4CCF-93E6-96E2B3EDE045}" type="presParOf" srcId="{7B2063BC-B7C3-466A-A237-F720A65CD1A3}" destId="{1CA2534B-3366-473E-A31F-B40A52A1D3BC}" srcOrd="3" destOrd="0" presId="urn:microsoft.com/office/officeart/2005/8/layout/list1"/>
    <dgm:cxn modelId="{E7B87DB6-6F98-4F71-AFE7-86DCF4D3C8A0}" type="presParOf" srcId="{7B2063BC-B7C3-466A-A237-F720A65CD1A3}" destId="{0EDBDA1D-E321-413A-A92A-2C726A7B6A8D}" srcOrd="4" destOrd="0" presId="urn:microsoft.com/office/officeart/2005/8/layout/list1"/>
    <dgm:cxn modelId="{9B7163F8-83F3-459C-B990-30AD18883087}" type="presParOf" srcId="{0EDBDA1D-E321-413A-A92A-2C726A7B6A8D}" destId="{B60A4ED1-11EC-4A2D-9590-B7534663F4BB}" srcOrd="0" destOrd="0" presId="urn:microsoft.com/office/officeart/2005/8/layout/list1"/>
    <dgm:cxn modelId="{8A11040B-D3E1-445B-9DB7-BBDAE60EE2BE}" type="presParOf" srcId="{0EDBDA1D-E321-413A-A92A-2C726A7B6A8D}" destId="{5BEB20D1-2649-4211-BD78-62E06911B484}" srcOrd="1" destOrd="0" presId="urn:microsoft.com/office/officeart/2005/8/layout/list1"/>
    <dgm:cxn modelId="{6BCAA089-D9EA-4660-8FFB-680950D411E0}" type="presParOf" srcId="{7B2063BC-B7C3-466A-A237-F720A65CD1A3}" destId="{FDB3EC33-17FB-4F73-93BB-7BEFA1E18E29}" srcOrd="5" destOrd="0" presId="urn:microsoft.com/office/officeart/2005/8/layout/list1"/>
    <dgm:cxn modelId="{54A968D5-60C0-40BC-B1C6-7C4E5E17F08E}" type="presParOf" srcId="{7B2063BC-B7C3-466A-A237-F720A65CD1A3}" destId="{57BADEE1-D83D-4581-A9ED-E08C6882AF1F}" srcOrd="6" destOrd="0" presId="urn:microsoft.com/office/officeart/2005/8/layout/list1"/>
    <dgm:cxn modelId="{DCC58B7A-AA96-47BB-867C-46DD965D4BF1}" type="presParOf" srcId="{7B2063BC-B7C3-466A-A237-F720A65CD1A3}" destId="{F9ABD147-2A5B-4754-B5C2-ECA202A3DBE8}" srcOrd="7" destOrd="0" presId="urn:microsoft.com/office/officeart/2005/8/layout/list1"/>
    <dgm:cxn modelId="{1E6B511A-AF07-4435-A270-CE55E8410921}" type="presParOf" srcId="{7B2063BC-B7C3-466A-A237-F720A65CD1A3}" destId="{A481848C-FE7C-4295-81BC-0C3B85488512}" srcOrd="8" destOrd="0" presId="urn:microsoft.com/office/officeart/2005/8/layout/list1"/>
    <dgm:cxn modelId="{A4A13670-FA01-4FE0-A1DF-C24C0187CD03}" type="presParOf" srcId="{A481848C-FE7C-4295-81BC-0C3B85488512}" destId="{50F4A425-7D0C-4DAA-839E-EEE282D90869}" srcOrd="0" destOrd="0" presId="urn:microsoft.com/office/officeart/2005/8/layout/list1"/>
    <dgm:cxn modelId="{4421DC4F-771E-447F-83E1-D64215DA1D27}" type="presParOf" srcId="{A481848C-FE7C-4295-81BC-0C3B85488512}" destId="{5048688A-BF0A-4962-9406-B8C7228366F8}" srcOrd="1" destOrd="0" presId="urn:microsoft.com/office/officeart/2005/8/layout/list1"/>
    <dgm:cxn modelId="{D88A384F-2C48-4539-A068-7B764925B9A3}" type="presParOf" srcId="{7B2063BC-B7C3-466A-A237-F720A65CD1A3}" destId="{73B31DED-8D91-4E90-9DD9-31359889435C}" srcOrd="9" destOrd="0" presId="urn:microsoft.com/office/officeart/2005/8/layout/list1"/>
    <dgm:cxn modelId="{8804EADC-0DD5-412E-B7DD-B535A0B5C961}" type="presParOf" srcId="{7B2063BC-B7C3-466A-A237-F720A65CD1A3}" destId="{9C8C65CF-0CD2-49DF-9366-BADDF1C7DDA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9254F7-EA50-4811-9316-483613281AAE}" type="doc">
      <dgm:prSet loTypeId="urn:microsoft.com/office/officeart/2005/8/layout/hierarchy1" loCatId="hierarchy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en-US"/>
        </a:p>
      </dgm:t>
    </dgm:pt>
    <dgm:pt modelId="{B575AB58-10D9-4BB8-9146-943F805FAEB2}">
      <dgm:prSet custT="1"/>
      <dgm:spPr/>
      <dgm:t>
        <a:bodyPr anchor="t"/>
        <a:lstStyle/>
        <a:p>
          <a:pPr algn="l" rtl="0"/>
          <a:r>
            <a:rPr lang="en-US" sz="2800" b="1" smtClean="0"/>
            <a:t>• Management is the process of working with people and resources to accomplish organizational goals. </a:t>
          </a:r>
          <a:endParaRPr lang="en-US" sz="2800" b="1" dirty="0"/>
        </a:p>
      </dgm:t>
    </dgm:pt>
    <dgm:pt modelId="{1190E4F5-2328-411B-8FDE-B3A8CBE51D64}" type="parTrans" cxnId="{383795CC-7595-456A-9798-8CA552F78B5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F327C52A-8EAF-481D-94A8-B1E70F1B127D}" type="sibTrans" cxnId="{383795CC-7595-456A-9798-8CA552F78B5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2235196D-3210-44D4-93EF-14AA762122B3}">
      <dgm:prSet custT="1"/>
      <dgm:spPr/>
      <dgm:t>
        <a:bodyPr anchor="t"/>
        <a:lstStyle/>
        <a:p>
          <a:pPr algn="l" rtl="0"/>
          <a:r>
            <a:rPr lang="en-US" sz="2400" b="1" smtClean="0"/>
            <a:t>• Management is the attainment of organizational goals in an effective and efficient manner through planning, organizing, leading and controlling organizational resources. (Daft,2012) </a:t>
          </a:r>
          <a:endParaRPr lang="en-US" sz="2400" b="1" dirty="0"/>
        </a:p>
      </dgm:t>
    </dgm:pt>
    <dgm:pt modelId="{F6CE6B5A-2187-41E4-BA00-565619126534}" type="parTrans" cxnId="{7B276BCA-D68C-46EB-BC1E-2D2CA1D20DC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3FE807FE-016C-4F08-B026-FA8174669633}" type="sibTrans" cxnId="{7B276BCA-D68C-46EB-BC1E-2D2CA1D20DC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E789848C-FD7A-44CD-97B5-2644C69DAC66}">
      <dgm:prSet custT="1"/>
      <dgm:spPr/>
      <dgm:t>
        <a:bodyPr anchor="t"/>
        <a:lstStyle/>
        <a:p>
          <a:pPr algn="l" rtl="0"/>
          <a:r>
            <a:rPr lang="en-US" sz="2400" b="1" smtClean="0"/>
            <a:t>• Organizational resources include men(human beings), money, machines and materials. </a:t>
          </a:r>
          <a:endParaRPr lang="en-US" sz="2400" b="1" dirty="0"/>
        </a:p>
      </dgm:t>
    </dgm:pt>
    <dgm:pt modelId="{00D3C6AC-CE8A-4B0A-AB2F-F2221ABCB5F7}" type="parTrans" cxnId="{AD971B58-4C28-42C8-B1E4-CBE165C3EE3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B5499E40-F095-4854-97AA-F88CF6699B07}" type="sibTrans" cxnId="{AD971B58-4C28-42C8-B1E4-CBE165C3EE3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DD645D0B-2813-487B-B253-432F0FF8FF08}" type="pres">
      <dgm:prSet presAssocID="{DD9254F7-EA50-4811-9316-483613281AA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2C6CC09-1EE4-4250-A7F4-DE1E4CE5219F}" type="pres">
      <dgm:prSet presAssocID="{B575AB58-10D9-4BB8-9146-943F805FAEB2}" presName="hierRoot1" presStyleCnt="0"/>
      <dgm:spPr/>
      <dgm:t>
        <a:bodyPr/>
        <a:lstStyle/>
        <a:p>
          <a:endParaRPr lang="en-US"/>
        </a:p>
      </dgm:t>
    </dgm:pt>
    <dgm:pt modelId="{EA398FAF-77B0-4F51-8B43-00EAF5D284B0}" type="pres">
      <dgm:prSet presAssocID="{B575AB58-10D9-4BB8-9146-943F805FAEB2}" presName="composite" presStyleCnt="0"/>
      <dgm:spPr/>
      <dgm:t>
        <a:bodyPr/>
        <a:lstStyle/>
        <a:p>
          <a:endParaRPr lang="en-US"/>
        </a:p>
      </dgm:t>
    </dgm:pt>
    <dgm:pt modelId="{AA8C9F21-2A29-45B3-83E2-AA80EEB07B3F}" type="pres">
      <dgm:prSet presAssocID="{B575AB58-10D9-4BB8-9146-943F805FAEB2}" presName="background" presStyleLbl="node0" presStyleIdx="0" presStyleCnt="3"/>
      <dgm:spPr/>
      <dgm:t>
        <a:bodyPr/>
        <a:lstStyle/>
        <a:p>
          <a:endParaRPr lang="en-US"/>
        </a:p>
      </dgm:t>
    </dgm:pt>
    <dgm:pt modelId="{99B65D2C-B418-4C5E-8C1D-751A2B899C37}" type="pres">
      <dgm:prSet presAssocID="{B575AB58-10D9-4BB8-9146-943F805FAEB2}" presName="text" presStyleLbl="fgAcc0" presStyleIdx="0" presStyleCnt="3" custScaleY="2487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23096ED-6804-41AE-AADE-770308ED6B4A}" type="pres">
      <dgm:prSet presAssocID="{B575AB58-10D9-4BB8-9146-943F805FAEB2}" presName="hierChild2" presStyleCnt="0"/>
      <dgm:spPr/>
      <dgm:t>
        <a:bodyPr/>
        <a:lstStyle/>
        <a:p>
          <a:endParaRPr lang="en-US"/>
        </a:p>
      </dgm:t>
    </dgm:pt>
    <dgm:pt modelId="{F2A4E78B-FF28-4726-9AA0-934916F70D07}" type="pres">
      <dgm:prSet presAssocID="{2235196D-3210-44D4-93EF-14AA762122B3}" presName="hierRoot1" presStyleCnt="0"/>
      <dgm:spPr/>
      <dgm:t>
        <a:bodyPr/>
        <a:lstStyle/>
        <a:p>
          <a:endParaRPr lang="en-US"/>
        </a:p>
      </dgm:t>
    </dgm:pt>
    <dgm:pt modelId="{F881A3BB-04A4-4CBF-9FCA-5589B82BF1A1}" type="pres">
      <dgm:prSet presAssocID="{2235196D-3210-44D4-93EF-14AA762122B3}" presName="composite" presStyleCnt="0"/>
      <dgm:spPr/>
      <dgm:t>
        <a:bodyPr/>
        <a:lstStyle/>
        <a:p>
          <a:endParaRPr lang="en-US"/>
        </a:p>
      </dgm:t>
    </dgm:pt>
    <dgm:pt modelId="{F9B567D8-C8A8-47D7-A2F2-860171D68CED}" type="pres">
      <dgm:prSet presAssocID="{2235196D-3210-44D4-93EF-14AA762122B3}" presName="background" presStyleLbl="node0" presStyleIdx="1" presStyleCnt="3"/>
      <dgm:spPr/>
      <dgm:t>
        <a:bodyPr/>
        <a:lstStyle/>
        <a:p>
          <a:endParaRPr lang="en-US"/>
        </a:p>
      </dgm:t>
    </dgm:pt>
    <dgm:pt modelId="{4EAD055C-F676-4DFB-9B63-80FE60E28F79}" type="pres">
      <dgm:prSet presAssocID="{2235196D-3210-44D4-93EF-14AA762122B3}" presName="text" presStyleLbl="fgAcc0" presStyleIdx="1" presStyleCnt="3" custScaleX="123227" custScaleY="23972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F56DF44-C676-4522-932C-B84E7A6ED711}" type="pres">
      <dgm:prSet presAssocID="{2235196D-3210-44D4-93EF-14AA762122B3}" presName="hierChild2" presStyleCnt="0"/>
      <dgm:spPr/>
      <dgm:t>
        <a:bodyPr/>
        <a:lstStyle/>
        <a:p>
          <a:endParaRPr lang="en-US"/>
        </a:p>
      </dgm:t>
    </dgm:pt>
    <dgm:pt modelId="{6002D50E-6E81-4873-AB39-DE154E0C08D3}" type="pres">
      <dgm:prSet presAssocID="{E789848C-FD7A-44CD-97B5-2644C69DAC66}" presName="hierRoot1" presStyleCnt="0"/>
      <dgm:spPr/>
      <dgm:t>
        <a:bodyPr/>
        <a:lstStyle/>
        <a:p>
          <a:endParaRPr lang="en-US"/>
        </a:p>
      </dgm:t>
    </dgm:pt>
    <dgm:pt modelId="{C6788F65-6612-4AE6-A5D8-35C80C146FF1}" type="pres">
      <dgm:prSet presAssocID="{E789848C-FD7A-44CD-97B5-2644C69DAC66}" presName="composite" presStyleCnt="0"/>
      <dgm:spPr/>
      <dgm:t>
        <a:bodyPr/>
        <a:lstStyle/>
        <a:p>
          <a:endParaRPr lang="en-US"/>
        </a:p>
      </dgm:t>
    </dgm:pt>
    <dgm:pt modelId="{B8C0F762-5C8F-4680-8EF1-2C9BB4EBC895}" type="pres">
      <dgm:prSet presAssocID="{E789848C-FD7A-44CD-97B5-2644C69DAC66}" presName="background" presStyleLbl="node0" presStyleIdx="2" presStyleCnt="3"/>
      <dgm:spPr/>
      <dgm:t>
        <a:bodyPr/>
        <a:lstStyle/>
        <a:p>
          <a:endParaRPr lang="en-US"/>
        </a:p>
      </dgm:t>
    </dgm:pt>
    <dgm:pt modelId="{4E954EA2-8A7A-42A4-9293-2E4F481D5699}" type="pres">
      <dgm:prSet presAssocID="{E789848C-FD7A-44CD-97B5-2644C69DAC66}" presName="text" presStyleLbl="fgAcc0" presStyleIdx="2" presStyleCnt="3" custScaleY="24872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E839CD4-BC6B-49E2-B3FA-94CB0DBDC5A1}" type="pres">
      <dgm:prSet presAssocID="{E789848C-FD7A-44CD-97B5-2644C69DAC66}" presName="hierChild2" presStyleCnt="0"/>
      <dgm:spPr/>
      <dgm:t>
        <a:bodyPr/>
        <a:lstStyle/>
        <a:p>
          <a:endParaRPr lang="en-US"/>
        </a:p>
      </dgm:t>
    </dgm:pt>
  </dgm:ptLst>
  <dgm:cxnLst>
    <dgm:cxn modelId="{05EC9053-0D6C-41F2-9C04-92BA3484E268}" type="presOf" srcId="{B575AB58-10D9-4BB8-9146-943F805FAEB2}" destId="{99B65D2C-B418-4C5E-8C1D-751A2B899C37}" srcOrd="0" destOrd="0" presId="urn:microsoft.com/office/officeart/2005/8/layout/hierarchy1"/>
    <dgm:cxn modelId="{AD971B58-4C28-42C8-B1E4-CBE165C3EE33}" srcId="{DD9254F7-EA50-4811-9316-483613281AAE}" destId="{E789848C-FD7A-44CD-97B5-2644C69DAC66}" srcOrd="2" destOrd="0" parTransId="{00D3C6AC-CE8A-4B0A-AB2F-F2221ABCB5F7}" sibTransId="{B5499E40-F095-4854-97AA-F88CF6699B07}"/>
    <dgm:cxn modelId="{84BB116C-AFA7-4523-9E9B-E16038AEF07B}" type="presOf" srcId="{DD9254F7-EA50-4811-9316-483613281AAE}" destId="{DD645D0B-2813-487B-B253-432F0FF8FF08}" srcOrd="0" destOrd="0" presId="urn:microsoft.com/office/officeart/2005/8/layout/hierarchy1"/>
    <dgm:cxn modelId="{383795CC-7595-456A-9798-8CA552F78B53}" srcId="{DD9254F7-EA50-4811-9316-483613281AAE}" destId="{B575AB58-10D9-4BB8-9146-943F805FAEB2}" srcOrd="0" destOrd="0" parTransId="{1190E4F5-2328-411B-8FDE-B3A8CBE51D64}" sibTransId="{F327C52A-8EAF-481D-94A8-B1E70F1B127D}"/>
    <dgm:cxn modelId="{7B276BCA-D68C-46EB-BC1E-2D2CA1D20DC3}" srcId="{DD9254F7-EA50-4811-9316-483613281AAE}" destId="{2235196D-3210-44D4-93EF-14AA762122B3}" srcOrd="1" destOrd="0" parTransId="{F6CE6B5A-2187-41E4-BA00-565619126534}" sibTransId="{3FE807FE-016C-4F08-B026-FA8174669633}"/>
    <dgm:cxn modelId="{E8AF79C7-0F6B-4B59-BC02-6F824F8CDFA1}" type="presOf" srcId="{2235196D-3210-44D4-93EF-14AA762122B3}" destId="{4EAD055C-F676-4DFB-9B63-80FE60E28F79}" srcOrd="0" destOrd="0" presId="urn:microsoft.com/office/officeart/2005/8/layout/hierarchy1"/>
    <dgm:cxn modelId="{F444FF13-AC95-439F-A945-B090175D5237}" type="presOf" srcId="{E789848C-FD7A-44CD-97B5-2644C69DAC66}" destId="{4E954EA2-8A7A-42A4-9293-2E4F481D5699}" srcOrd="0" destOrd="0" presId="urn:microsoft.com/office/officeart/2005/8/layout/hierarchy1"/>
    <dgm:cxn modelId="{A985AF82-D349-42F3-B3D3-58A478BDB41B}" type="presParOf" srcId="{DD645D0B-2813-487B-B253-432F0FF8FF08}" destId="{32C6CC09-1EE4-4250-A7F4-DE1E4CE5219F}" srcOrd="0" destOrd="0" presId="urn:microsoft.com/office/officeart/2005/8/layout/hierarchy1"/>
    <dgm:cxn modelId="{CB257074-898F-4165-9112-8F3355FA2CB6}" type="presParOf" srcId="{32C6CC09-1EE4-4250-A7F4-DE1E4CE5219F}" destId="{EA398FAF-77B0-4F51-8B43-00EAF5D284B0}" srcOrd="0" destOrd="0" presId="urn:microsoft.com/office/officeart/2005/8/layout/hierarchy1"/>
    <dgm:cxn modelId="{08D4C757-E2E6-4D6F-8D7F-74243E31AF01}" type="presParOf" srcId="{EA398FAF-77B0-4F51-8B43-00EAF5D284B0}" destId="{AA8C9F21-2A29-45B3-83E2-AA80EEB07B3F}" srcOrd="0" destOrd="0" presId="urn:microsoft.com/office/officeart/2005/8/layout/hierarchy1"/>
    <dgm:cxn modelId="{D266CB77-4930-4379-9ED3-D37156314A2E}" type="presParOf" srcId="{EA398FAF-77B0-4F51-8B43-00EAF5D284B0}" destId="{99B65D2C-B418-4C5E-8C1D-751A2B899C37}" srcOrd="1" destOrd="0" presId="urn:microsoft.com/office/officeart/2005/8/layout/hierarchy1"/>
    <dgm:cxn modelId="{8BB6534F-636B-4715-AD3E-79BE8EFB85D3}" type="presParOf" srcId="{32C6CC09-1EE4-4250-A7F4-DE1E4CE5219F}" destId="{023096ED-6804-41AE-AADE-770308ED6B4A}" srcOrd="1" destOrd="0" presId="urn:microsoft.com/office/officeart/2005/8/layout/hierarchy1"/>
    <dgm:cxn modelId="{CC527731-6F7E-4D2B-A1AE-4148AFB3BC5A}" type="presParOf" srcId="{DD645D0B-2813-487B-B253-432F0FF8FF08}" destId="{F2A4E78B-FF28-4726-9AA0-934916F70D07}" srcOrd="1" destOrd="0" presId="urn:microsoft.com/office/officeart/2005/8/layout/hierarchy1"/>
    <dgm:cxn modelId="{AA2577D3-824C-4931-A802-DD8DE80709F6}" type="presParOf" srcId="{F2A4E78B-FF28-4726-9AA0-934916F70D07}" destId="{F881A3BB-04A4-4CBF-9FCA-5589B82BF1A1}" srcOrd="0" destOrd="0" presId="urn:microsoft.com/office/officeart/2005/8/layout/hierarchy1"/>
    <dgm:cxn modelId="{E49AB23D-CEB2-4317-90CF-C94DE55C0341}" type="presParOf" srcId="{F881A3BB-04A4-4CBF-9FCA-5589B82BF1A1}" destId="{F9B567D8-C8A8-47D7-A2F2-860171D68CED}" srcOrd="0" destOrd="0" presId="urn:microsoft.com/office/officeart/2005/8/layout/hierarchy1"/>
    <dgm:cxn modelId="{C16613A8-EF50-425F-99C0-2778B477F5F2}" type="presParOf" srcId="{F881A3BB-04A4-4CBF-9FCA-5589B82BF1A1}" destId="{4EAD055C-F676-4DFB-9B63-80FE60E28F79}" srcOrd="1" destOrd="0" presId="urn:microsoft.com/office/officeart/2005/8/layout/hierarchy1"/>
    <dgm:cxn modelId="{073DED0F-9FE8-4358-9247-BAC28F9FCDF3}" type="presParOf" srcId="{F2A4E78B-FF28-4726-9AA0-934916F70D07}" destId="{3F56DF44-C676-4522-932C-B84E7A6ED711}" srcOrd="1" destOrd="0" presId="urn:microsoft.com/office/officeart/2005/8/layout/hierarchy1"/>
    <dgm:cxn modelId="{BB3C4AC1-03D7-46D4-9C6E-22D89206D67D}" type="presParOf" srcId="{DD645D0B-2813-487B-B253-432F0FF8FF08}" destId="{6002D50E-6E81-4873-AB39-DE154E0C08D3}" srcOrd="2" destOrd="0" presId="urn:microsoft.com/office/officeart/2005/8/layout/hierarchy1"/>
    <dgm:cxn modelId="{8659B485-0F60-463C-8DDF-62227015D3E4}" type="presParOf" srcId="{6002D50E-6E81-4873-AB39-DE154E0C08D3}" destId="{C6788F65-6612-4AE6-A5D8-35C80C146FF1}" srcOrd="0" destOrd="0" presId="urn:microsoft.com/office/officeart/2005/8/layout/hierarchy1"/>
    <dgm:cxn modelId="{7B2C723F-8745-4F1A-AF20-3DCF3B6C5F9D}" type="presParOf" srcId="{C6788F65-6612-4AE6-A5D8-35C80C146FF1}" destId="{B8C0F762-5C8F-4680-8EF1-2C9BB4EBC895}" srcOrd="0" destOrd="0" presId="urn:microsoft.com/office/officeart/2005/8/layout/hierarchy1"/>
    <dgm:cxn modelId="{85B5441A-DC7C-49E1-B0AE-5BDACE637371}" type="presParOf" srcId="{C6788F65-6612-4AE6-A5D8-35C80C146FF1}" destId="{4E954EA2-8A7A-42A4-9293-2E4F481D5699}" srcOrd="1" destOrd="0" presId="urn:microsoft.com/office/officeart/2005/8/layout/hierarchy1"/>
    <dgm:cxn modelId="{93C3E271-D372-4816-8C43-AE1CF96B09F6}" type="presParOf" srcId="{6002D50E-6E81-4873-AB39-DE154E0C08D3}" destId="{3E839CD4-BC6B-49E2-B3FA-94CB0DBDC5A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EC95C5A-D2FC-4D42-A05C-6B4698793CDC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7734F446-C219-41CF-90ED-373A074ED4EF}">
      <dgm:prSet custT="1"/>
      <dgm:spPr/>
      <dgm:t>
        <a:bodyPr/>
        <a:lstStyle/>
        <a:p>
          <a:pPr algn="l" rtl="0"/>
          <a:r>
            <a:rPr lang="en-US" sz="2400" b="1" dirty="0" smtClean="0"/>
            <a:t>• Management is the art of getting things done through other people. </a:t>
          </a:r>
        </a:p>
        <a:p>
          <a:pPr algn="l" rtl="0"/>
          <a:r>
            <a:rPr lang="en-US" sz="2400" b="1" dirty="0" smtClean="0"/>
            <a:t>Mary Parker </a:t>
          </a:r>
          <a:r>
            <a:rPr lang="en-US" sz="2400" b="1" dirty="0" err="1" smtClean="0"/>
            <a:t>Follet</a:t>
          </a:r>
          <a:r>
            <a:rPr lang="en-US" sz="2400" b="1" dirty="0" smtClean="0"/>
            <a:t> (1868-1933)</a:t>
          </a:r>
          <a:endParaRPr lang="en-US" sz="2400" dirty="0"/>
        </a:p>
      </dgm:t>
    </dgm:pt>
    <dgm:pt modelId="{3BA56BA0-D224-45DE-B050-28A6826A7C72}" type="parTrans" cxnId="{5E92DA97-22B9-425B-BD18-BBD5614B64D8}">
      <dgm:prSet/>
      <dgm:spPr/>
      <dgm:t>
        <a:bodyPr/>
        <a:lstStyle/>
        <a:p>
          <a:pPr algn="l"/>
          <a:endParaRPr lang="en-US" sz="2000"/>
        </a:p>
      </dgm:t>
    </dgm:pt>
    <dgm:pt modelId="{8B23DB79-6A39-46E8-A9F0-6E205669CA64}" type="sibTrans" cxnId="{5E92DA97-22B9-425B-BD18-BBD5614B64D8}">
      <dgm:prSet/>
      <dgm:spPr/>
      <dgm:t>
        <a:bodyPr/>
        <a:lstStyle/>
        <a:p>
          <a:pPr algn="l"/>
          <a:endParaRPr lang="en-US" sz="2000"/>
        </a:p>
      </dgm:t>
    </dgm:pt>
    <dgm:pt modelId="{FF0C8179-AF2B-43D0-8D68-C76D8B22D527}">
      <dgm:prSet custT="1"/>
      <dgm:spPr/>
      <dgm:t>
        <a:bodyPr/>
        <a:lstStyle/>
        <a:p>
          <a:pPr algn="l" rtl="0"/>
          <a:r>
            <a:rPr lang="en-US" sz="2400" b="1" smtClean="0"/>
            <a:t>• Management is the art of getting things done through and with people in formally organized group. (Koontz) </a:t>
          </a:r>
          <a:endParaRPr lang="en-US" sz="2400" dirty="0"/>
        </a:p>
      </dgm:t>
    </dgm:pt>
    <dgm:pt modelId="{58865323-F861-4F84-81CD-5D942E4C7FBD}" type="parTrans" cxnId="{92A8B458-C6DC-4F2A-984E-73A5ECBD993C}">
      <dgm:prSet/>
      <dgm:spPr/>
      <dgm:t>
        <a:bodyPr/>
        <a:lstStyle/>
        <a:p>
          <a:pPr algn="l"/>
          <a:endParaRPr lang="en-US" sz="2000"/>
        </a:p>
      </dgm:t>
    </dgm:pt>
    <dgm:pt modelId="{51C760CD-BBF7-4C63-80FB-2CA2DCBE39A3}" type="sibTrans" cxnId="{92A8B458-C6DC-4F2A-984E-73A5ECBD993C}">
      <dgm:prSet/>
      <dgm:spPr/>
      <dgm:t>
        <a:bodyPr/>
        <a:lstStyle/>
        <a:p>
          <a:pPr algn="l"/>
          <a:endParaRPr lang="en-US" sz="2000"/>
        </a:p>
      </dgm:t>
    </dgm:pt>
    <dgm:pt modelId="{6022E1D2-C4A7-4B8B-A7A0-2018B6A630F2}">
      <dgm:prSet custT="1"/>
      <dgm:spPr/>
      <dgm:t>
        <a:bodyPr/>
        <a:lstStyle/>
        <a:p>
          <a:pPr algn="l" rtl="0"/>
          <a:r>
            <a:rPr lang="en-US" sz="2400" b="1" smtClean="0"/>
            <a:t>• Management is the process of planning, organizing, commanding, coordinating and controlling. (Fayol,1930)</a:t>
          </a:r>
          <a:endParaRPr lang="en-US" sz="2400" dirty="0"/>
        </a:p>
      </dgm:t>
    </dgm:pt>
    <dgm:pt modelId="{CF31ABE8-75EE-4330-9B4F-C10FCB5D84DE}" type="parTrans" cxnId="{9F1EAE54-0DC2-4E68-87BB-652F61992B44}">
      <dgm:prSet/>
      <dgm:spPr/>
      <dgm:t>
        <a:bodyPr/>
        <a:lstStyle/>
        <a:p>
          <a:pPr algn="l"/>
          <a:endParaRPr lang="en-US" sz="2000"/>
        </a:p>
      </dgm:t>
    </dgm:pt>
    <dgm:pt modelId="{11D2CBC9-5601-4F23-955D-ADFF37AEF756}" type="sibTrans" cxnId="{9F1EAE54-0DC2-4E68-87BB-652F61992B44}">
      <dgm:prSet/>
      <dgm:spPr/>
      <dgm:t>
        <a:bodyPr/>
        <a:lstStyle/>
        <a:p>
          <a:pPr algn="l"/>
          <a:endParaRPr lang="en-US" sz="2000"/>
        </a:p>
      </dgm:t>
    </dgm:pt>
    <dgm:pt modelId="{4F19543E-64F2-468E-ABA5-412533BCACB5}">
      <dgm:prSet custT="1"/>
      <dgm:spPr/>
      <dgm:t>
        <a:bodyPr/>
        <a:lstStyle/>
        <a:p>
          <a:pPr algn="l" rtl="0"/>
          <a:r>
            <a:rPr lang="en-US" sz="2400" b="1" dirty="0" smtClean="0"/>
            <a:t>• Management is the process of planning, organizing, leading and controlling, the efforts of organization members and of using all other organizational resources to achieve organizational goals.</a:t>
          </a:r>
          <a:endParaRPr lang="en-US" sz="2400" dirty="0"/>
        </a:p>
      </dgm:t>
    </dgm:pt>
    <dgm:pt modelId="{F6887B72-31DD-4A38-8D5F-1F3BE3982B80}" type="parTrans" cxnId="{BF3D650B-1E1D-41ED-A266-103B96083758}">
      <dgm:prSet/>
      <dgm:spPr/>
      <dgm:t>
        <a:bodyPr/>
        <a:lstStyle/>
        <a:p>
          <a:pPr algn="l"/>
          <a:endParaRPr lang="en-US" sz="2000"/>
        </a:p>
      </dgm:t>
    </dgm:pt>
    <dgm:pt modelId="{A9C75672-CDE9-41A2-B6E5-CC22E303586B}" type="sibTrans" cxnId="{BF3D650B-1E1D-41ED-A266-103B96083758}">
      <dgm:prSet/>
      <dgm:spPr/>
      <dgm:t>
        <a:bodyPr/>
        <a:lstStyle/>
        <a:p>
          <a:pPr algn="l"/>
          <a:endParaRPr lang="en-US" sz="2000"/>
        </a:p>
      </dgm:t>
    </dgm:pt>
    <dgm:pt modelId="{1FB3FEAD-91D2-4A66-BAED-7BA60C867630}" type="pres">
      <dgm:prSet presAssocID="{BEC95C5A-D2FC-4D42-A05C-6B4698793CD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A03D673-6BB8-4617-BD7D-7433F1A0C72D}" type="pres">
      <dgm:prSet presAssocID="{BEC95C5A-D2FC-4D42-A05C-6B4698793CDC}" presName="Name1" presStyleCnt="0"/>
      <dgm:spPr/>
      <dgm:t>
        <a:bodyPr/>
        <a:lstStyle/>
        <a:p>
          <a:endParaRPr lang="en-US"/>
        </a:p>
      </dgm:t>
    </dgm:pt>
    <dgm:pt modelId="{EDDC3E62-7EAE-4BD8-9AE9-C3535B871CB6}" type="pres">
      <dgm:prSet presAssocID="{BEC95C5A-D2FC-4D42-A05C-6B4698793CDC}" presName="cycle" presStyleCnt="0"/>
      <dgm:spPr/>
      <dgm:t>
        <a:bodyPr/>
        <a:lstStyle/>
        <a:p>
          <a:endParaRPr lang="en-US"/>
        </a:p>
      </dgm:t>
    </dgm:pt>
    <dgm:pt modelId="{52658678-B9DE-403D-84EA-461ED97A7700}" type="pres">
      <dgm:prSet presAssocID="{BEC95C5A-D2FC-4D42-A05C-6B4698793CDC}" presName="srcNode" presStyleLbl="node1" presStyleIdx="0" presStyleCnt="4"/>
      <dgm:spPr/>
      <dgm:t>
        <a:bodyPr/>
        <a:lstStyle/>
        <a:p>
          <a:endParaRPr lang="en-US"/>
        </a:p>
      </dgm:t>
    </dgm:pt>
    <dgm:pt modelId="{4060CE8A-2104-48E4-9DCB-C185EAB9BEC8}" type="pres">
      <dgm:prSet presAssocID="{BEC95C5A-D2FC-4D42-A05C-6B4698793CDC}" presName="conn" presStyleLbl="parChTrans1D2" presStyleIdx="0" presStyleCnt="1"/>
      <dgm:spPr/>
      <dgm:t>
        <a:bodyPr/>
        <a:lstStyle/>
        <a:p>
          <a:endParaRPr lang="en-US"/>
        </a:p>
      </dgm:t>
    </dgm:pt>
    <dgm:pt modelId="{9E33AD36-C3CA-479A-99D1-ABB870916CC8}" type="pres">
      <dgm:prSet presAssocID="{BEC95C5A-D2FC-4D42-A05C-6B4698793CDC}" presName="extraNode" presStyleLbl="node1" presStyleIdx="0" presStyleCnt="4"/>
      <dgm:spPr/>
      <dgm:t>
        <a:bodyPr/>
        <a:lstStyle/>
        <a:p>
          <a:endParaRPr lang="en-US"/>
        </a:p>
      </dgm:t>
    </dgm:pt>
    <dgm:pt modelId="{6E2F91D7-433A-4267-B836-6FBC93013941}" type="pres">
      <dgm:prSet presAssocID="{BEC95C5A-D2FC-4D42-A05C-6B4698793CDC}" presName="dstNode" presStyleLbl="node1" presStyleIdx="0" presStyleCnt="4"/>
      <dgm:spPr/>
      <dgm:t>
        <a:bodyPr/>
        <a:lstStyle/>
        <a:p>
          <a:endParaRPr lang="en-US"/>
        </a:p>
      </dgm:t>
    </dgm:pt>
    <dgm:pt modelId="{6FE8C83F-1326-42FC-AB00-CDEA871D44EE}" type="pres">
      <dgm:prSet presAssocID="{7734F446-C219-41CF-90ED-373A074ED4EF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E623B7-2CFA-4262-911B-FC56BFE3883E}" type="pres">
      <dgm:prSet presAssocID="{7734F446-C219-41CF-90ED-373A074ED4EF}" presName="accent_1" presStyleCnt="0"/>
      <dgm:spPr/>
      <dgm:t>
        <a:bodyPr/>
        <a:lstStyle/>
        <a:p>
          <a:endParaRPr lang="en-US"/>
        </a:p>
      </dgm:t>
    </dgm:pt>
    <dgm:pt modelId="{DDB318F8-7717-4BB5-AEA6-EE8529D90441}" type="pres">
      <dgm:prSet presAssocID="{7734F446-C219-41CF-90ED-373A074ED4EF}" presName="accentRepeatNode" presStyleLbl="solidFgAcc1" presStyleIdx="0" presStyleCnt="4"/>
      <dgm:spPr>
        <a:prstGeom prst="rightArrow">
          <a:avLst/>
        </a:prstGeom>
      </dgm:spPr>
      <dgm:t>
        <a:bodyPr/>
        <a:lstStyle/>
        <a:p>
          <a:endParaRPr lang="en-US"/>
        </a:p>
      </dgm:t>
    </dgm:pt>
    <dgm:pt modelId="{6903C88A-45E6-4325-867B-BDD0F9E315C3}" type="pres">
      <dgm:prSet presAssocID="{FF0C8179-AF2B-43D0-8D68-C76D8B22D527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60F0C8-F537-4F33-A357-8F6D98BE817C}" type="pres">
      <dgm:prSet presAssocID="{FF0C8179-AF2B-43D0-8D68-C76D8B22D527}" presName="accent_2" presStyleCnt="0"/>
      <dgm:spPr/>
      <dgm:t>
        <a:bodyPr/>
        <a:lstStyle/>
        <a:p>
          <a:endParaRPr lang="en-US"/>
        </a:p>
      </dgm:t>
    </dgm:pt>
    <dgm:pt modelId="{B48AEE61-7CD3-4D69-BBFD-900301923DBC}" type="pres">
      <dgm:prSet presAssocID="{FF0C8179-AF2B-43D0-8D68-C76D8B22D527}" presName="accentRepeatNode" presStyleLbl="solidFgAcc1" presStyleIdx="1" presStyleCnt="4"/>
      <dgm:spPr>
        <a:prstGeom prst="rightArrow">
          <a:avLst/>
        </a:prstGeom>
      </dgm:spPr>
      <dgm:t>
        <a:bodyPr/>
        <a:lstStyle/>
        <a:p>
          <a:endParaRPr lang="en-US"/>
        </a:p>
      </dgm:t>
    </dgm:pt>
    <dgm:pt modelId="{0FCC6A68-A9AC-4D4A-BE91-12035C72402B}" type="pres">
      <dgm:prSet presAssocID="{6022E1D2-C4A7-4B8B-A7A0-2018B6A630F2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0520EF-E12B-47BB-A8BA-E05C493A5922}" type="pres">
      <dgm:prSet presAssocID="{6022E1D2-C4A7-4B8B-A7A0-2018B6A630F2}" presName="accent_3" presStyleCnt="0"/>
      <dgm:spPr/>
      <dgm:t>
        <a:bodyPr/>
        <a:lstStyle/>
        <a:p>
          <a:endParaRPr lang="en-US"/>
        </a:p>
      </dgm:t>
    </dgm:pt>
    <dgm:pt modelId="{1E099A80-27C0-413E-8068-3FDA4843B5CB}" type="pres">
      <dgm:prSet presAssocID="{6022E1D2-C4A7-4B8B-A7A0-2018B6A630F2}" presName="accentRepeatNode" presStyleLbl="solidFgAcc1" presStyleIdx="2" presStyleCnt="4"/>
      <dgm:spPr>
        <a:prstGeom prst="rightArrow">
          <a:avLst/>
        </a:prstGeom>
      </dgm:spPr>
      <dgm:t>
        <a:bodyPr/>
        <a:lstStyle/>
        <a:p>
          <a:endParaRPr lang="en-US"/>
        </a:p>
      </dgm:t>
    </dgm:pt>
    <dgm:pt modelId="{C73ADA33-476C-4BCE-9C0B-E5246261CC4A}" type="pres">
      <dgm:prSet presAssocID="{4F19543E-64F2-468E-ABA5-412533BCACB5}" presName="text_4" presStyleLbl="node1" presStyleIdx="3" presStyleCnt="4" custScaleY="1368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FC4B81-19F9-4AF8-B913-35D7BAEAABAA}" type="pres">
      <dgm:prSet presAssocID="{4F19543E-64F2-468E-ABA5-412533BCACB5}" presName="accent_4" presStyleCnt="0"/>
      <dgm:spPr/>
      <dgm:t>
        <a:bodyPr/>
        <a:lstStyle/>
        <a:p>
          <a:endParaRPr lang="en-US"/>
        </a:p>
      </dgm:t>
    </dgm:pt>
    <dgm:pt modelId="{A730825E-C2D8-4093-9363-7417A3E31BBF}" type="pres">
      <dgm:prSet presAssocID="{4F19543E-64F2-468E-ABA5-412533BCACB5}" presName="accentRepeatNode" presStyleLbl="solidFgAcc1" presStyleIdx="3" presStyleCnt="4"/>
      <dgm:spPr>
        <a:prstGeom prst="rightArrow">
          <a:avLst/>
        </a:prstGeom>
      </dgm:spPr>
      <dgm:t>
        <a:bodyPr/>
        <a:lstStyle/>
        <a:p>
          <a:endParaRPr lang="en-US"/>
        </a:p>
      </dgm:t>
    </dgm:pt>
  </dgm:ptLst>
  <dgm:cxnLst>
    <dgm:cxn modelId="{9F1EAE54-0DC2-4E68-87BB-652F61992B44}" srcId="{BEC95C5A-D2FC-4D42-A05C-6B4698793CDC}" destId="{6022E1D2-C4A7-4B8B-A7A0-2018B6A630F2}" srcOrd="2" destOrd="0" parTransId="{CF31ABE8-75EE-4330-9B4F-C10FCB5D84DE}" sibTransId="{11D2CBC9-5601-4F23-955D-ADFF37AEF756}"/>
    <dgm:cxn modelId="{92A8B458-C6DC-4F2A-984E-73A5ECBD993C}" srcId="{BEC95C5A-D2FC-4D42-A05C-6B4698793CDC}" destId="{FF0C8179-AF2B-43D0-8D68-C76D8B22D527}" srcOrd="1" destOrd="0" parTransId="{58865323-F861-4F84-81CD-5D942E4C7FBD}" sibTransId="{51C760CD-BBF7-4C63-80FB-2CA2DCBE39A3}"/>
    <dgm:cxn modelId="{DCA808D3-6836-432A-8029-4B3768C51C5E}" type="presOf" srcId="{8B23DB79-6A39-46E8-A9F0-6E205669CA64}" destId="{4060CE8A-2104-48E4-9DCB-C185EAB9BEC8}" srcOrd="0" destOrd="0" presId="urn:microsoft.com/office/officeart/2008/layout/VerticalCurvedList"/>
    <dgm:cxn modelId="{6E503930-E0B8-41A4-BEF9-2F3DDBDEEB88}" type="presOf" srcId="{6022E1D2-C4A7-4B8B-A7A0-2018B6A630F2}" destId="{0FCC6A68-A9AC-4D4A-BE91-12035C72402B}" srcOrd="0" destOrd="0" presId="urn:microsoft.com/office/officeart/2008/layout/VerticalCurvedList"/>
    <dgm:cxn modelId="{5E92DA97-22B9-425B-BD18-BBD5614B64D8}" srcId="{BEC95C5A-D2FC-4D42-A05C-6B4698793CDC}" destId="{7734F446-C219-41CF-90ED-373A074ED4EF}" srcOrd="0" destOrd="0" parTransId="{3BA56BA0-D224-45DE-B050-28A6826A7C72}" sibTransId="{8B23DB79-6A39-46E8-A9F0-6E205669CA64}"/>
    <dgm:cxn modelId="{52E7963C-0D6C-4A04-B14E-66BF400970F8}" type="presOf" srcId="{FF0C8179-AF2B-43D0-8D68-C76D8B22D527}" destId="{6903C88A-45E6-4325-867B-BDD0F9E315C3}" srcOrd="0" destOrd="0" presId="urn:microsoft.com/office/officeart/2008/layout/VerticalCurvedList"/>
    <dgm:cxn modelId="{470FA07E-03D9-4EBC-AB7F-03E77B9BF5B3}" type="presOf" srcId="{BEC95C5A-D2FC-4D42-A05C-6B4698793CDC}" destId="{1FB3FEAD-91D2-4A66-BAED-7BA60C867630}" srcOrd="0" destOrd="0" presId="urn:microsoft.com/office/officeart/2008/layout/VerticalCurvedList"/>
    <dgm:cxn modelId="{BF3D650B-1E1D-41ED-A266-103B96083758}" srcId="{BEC95C5A-D2FC-4D42-A05C-6B4698793CDC}" destId="{4F19543E-64F2-468E-ABA5-412533BCACB5}" srcOrd="3" destOrd="0" parTransId="{F6887B72-31DD-4A38-8D5F-1F3BE3982B80}" sibTransId="{A9C75672-CDE9-41A2-B6E5-CC22E303586B}"/>
    <dgm:cxn modelId="{F3F6FC21-966F-4A3C-98A8-87F187735F18}" type="presOf" srcId="{4F19543E-64F2-468E-ABA5-412533BCACB5}" destId="{C73ADA33-476C-4BCE-9C0B-E5246261CC4A}" srcOrd="0" destOrd="0" presId="urn:microsoft.com/office/officeart/2008/layout/VerticalCurvedList"/>
    <dgm:cxn modelId="{17D00323-ADB0-4671-8AD1-BF3E2FC3DE11}" type="presOf" srcId="{7734F446-C219-41CF-90ED-373A074ED4EF}" destId="{6FE8C83F-1326-42FC-AB00-CDEA871D44EE}" srcOrd="0" destOrd="0" presId="urn:microsoft.com/office/officeart/2008/layout/VerticalCurvedList"/>
    <dgm:cxn modelId="{3ACA9501-A2B3-43B1-A680-3A9BEF66DEAC}" type="presParOf" srcId="{1FB3FEAD-91D2-4A66-BAED-7BA60C867630}" destId="{8A03D673-6BB8-4617-BD7D-7433F1A0C72D}" srcOrd="0" destOrd="0" presId="urn:microsoft.com/office/officeart/2008/layout/VerticalCurvedList"/>
    <dgm:cxn modelId="{EF0D1B58-EC96-4BAE-82F1-2D86CD3920DC}" type="presParOf" srcId="{8A03D673-6BB8-4617-BD7D-7433F1A0C72D}" destId="{EDDC3E62-7EAE-4BD8-9AE9-C3535B871CB6}" srcOrd="0" destOrd="0" presId="urn:microsoft.com/office/officeart/2008/layout/VerticalCurvedList"/>
    <dgm:cxn modelId="{38C62F0B-BEEF-4A69-88DE-BD5E1D161B29}" type="presParOf" srcId="{EDDC3E62-7EAE-4BD8-9AE9-C3535B871CB6}" destId="{52658678-B9DE-403D-84EA-461ED97A7700}" srcOrd="0" destOrd="0" presId="urn:microsoft.com/office/officeart/2008/layout/VerticalCurvedList"/>
    <dgm:cxn modelId="{ACF806E8-F889-495A-997B-EE6589417C09}" type="presParOf" srcId="{EDDC3E62-7EAE-4BD8-9AE9-C3535B871CB6}" destId="{4060CE8A-2104-48E4-9DCB-C185EAB9BEC8}" srcOrd="1" destOrd="0" presId="urn:microsoft.com/office/officeart/2008/layout/VerticalCurvedList"/>
    <dgm:cxn modelId="{ED04B46B-6BE3-47CF-A4C7-79D08B2916C4}" type="presParOf" srcId="{EDDC3E62-7EAE-4BD8-9AE9-C3535B871CB6}" destId="{9E33AD36-C3CA-479A-99D1-ABB870916CC8}" srcOrd="2" destOrd="0" presId="urn:microsoft.com/office/officeart/2008/layout/VerticalCurvedList"/>
    <dgm:cxn modelId="{EA3CCC25-C8B9-4B62-B479-7C45C9B339F8}" type="presParOf" srcId="{EDDC3E62-7EAE-4BD8-9AE9-C3535B871CB6}" destId="{6E2F91D7-433A-4267-B836-6FBC93013941}" srcOrd="3" destOrd="0" presId="urn:microsoft.com/office/officeart/2008/layout/VerticalCurvedList"/>
    <dgm:cxn modelId="{B0B6DE34-7354-4305-B58F-D495A6465B80}" type="presParOf" srcId="{8A03D673-6BB8-4617-BD7D-7433F1A0C72D}" destId="{6FE8C83F-1326-42FC-AB00-CDEA871D44EE}" srcOrd="1" destOrd="0" presId="urn:microsoft.com/office/officeart/2008/layout/VerticalCurvedList"/>
    <dgm:cxn modelId="{8E028B2C-9025-4658-A76B-51AC5CFF43C3}" type="presParOf" srcId="{8A03D673-6BB8-4617-BD7D-7433F1A0C72D}" destId="{FBE623B7-2CFA-4262-911B-FC56BFE3883E}" srcOrd="2" destOrd="0" presId="urn:microsoft.com/office/officeart/2008/layout/VerticalCurvedList"/>
    <dgm:cxn modelId="{78748D78-FE36-4BAA-B8EC-5C88489A312D}" type="presParOf" srcId="{FBE623B7-2CFA-4262-911B-FC56BFE3883E}" destId="{DDB318F8-7717-4BB5-AEA6-EE8529D90441}" srcOrd="0" destOrd="0" presId="urn:microsoft.com/office/officeart/2008/layout/VerticalCurvedList"/>
    <dgm:cxn modelId="{FCCEF13B-5BB5-4867-8ABF-F284963E0D12}" type="presParOf" srcId="{8A03D673-6BB8-4617-BD7D-7433F1A0C72D}" destId="{6903C88A-45E6-4325-867B-BDD0F9E315C3}" srcOrd="3" destOrd="0" presId="urn:microsoft.com/office/officeart/2008/layout/VerticalCurvedList"/>
    <dgm:cxn modelId="{66C8A8E9-C7C5-4F63-927F-4C61E69A1E12}" type="presParOf" srcId="{8A03D673-6BB8-4617-BD7D-7433F1A0C72D}" destId="{4160F0C8-F537-4F33-A357-8F6D98BE817C}" srcOrd="4" destOrd="0" presId="urn:microsoft.com/office/officeart/2008/layout/VerticalCurvedList"/>
    <dgm:cxn modelId="{E9333468-46DB-4B9C-A0FD-5B1FB447A1E6}" type="presParOf" srcId="{4160F0C8-F537-4F33-A357-8F6D98BE817C}" destId="{B48AEE61-7CD3-4D69-BBFD-900301923DBC}" srcOrd="0" destOrd="0" presId="urn:microsoft.com/office/officeart/2008/layout/VerticalCurvedList"/>
    <dgm:cxn modelId="{91B2983C-51A1-44EB-95F4-D9C514A3E135}" type="presParOf" srcId="{8A03D673-6BB8-4617-BD7D-7433F1A0C72D}" destId="{0FCC6A68-A9AC-4D4A-BE91-12035C72402B}" srcOrd="5" destOrd="0" presId="urn:microsoft.com/office/officeart/2008/layout/VerticalCurvedList"/>
    <dgm:cxn modelId="{D266CC24-F7A0-4AFE-A7BF-E22D0B3994E6}" type="presParOf" srcId="{8A03D673-6BB8-4617-BD7D-7433F1A0C72D}" destId="{EB0520EF-E12B-47BB-A8BA-E05C493A5922}" srcOrd="6" destOrd="0" presId="urn:microsoft.com/office/officeart/2008/layout/VerticalCurvedList"/>
    <dgm:cxn modelId="{C95A1827-FD93-4226-94AD-6FDC7D9F9F55}" type="presParOf" srcId="{EB0520EF-E12B-47BB-A8BA-E05C493A5922}" destId="{1E099A80-27C0-413E-8068-3FDA4843B5CB}" srcOrd="0" destOrd="0" presId="urn:microsoft.com/office/officeart/2008/layout/VerticalCurvedList"/>
    <dgm:cxn modelId="{C6BEE368-288E-43AC-AAC0-6042314610B7}" type="presParOf" srcId="{8A03D673-6BB8-4617-BD7D-7433F1A0C72D}" destId="{C73ADA33-476C-4BCE-9C0B-E5246261CC4A}" srcOrd="7" destOrd="0" presId="urn:microsoft.com/office/officeart/2008/layout/VerticalCurvedList"/>
    <dgm:cxn modelId="{73461BE4-A50F-4A7A-B76B-6994639BBF8D}" type="presParOf" srcId="{8A03D673-6BB8-4617-BD7D-7433F1A0C72D}" destId="{3AFC4B81-19F9-4AF8-B913-35D7BAEAABAA}" srcOrd="8" destOrd="0" presId="urn:microsoft.com/office/officeart/2008/layout/VerticalCurvedList"/>
    <dgm:cxn modelId="{A9200CD5-A723-4B75-BF4F-EB9567C5023E}" type="presParOf" srcId="{3AFC4B81-19F9-4AF8-B913-35D7BAEAABAA}" destId="{A730825E-C2D8-4093-9363-7417A3E31BB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145CC03-BE3B-4B3F-A6DB-9581606FABEC}" type="doc">
      <dgm:prSet loTypeId="urn:microsoft.com/office/officeart/2005/8/layout/equation2" loCatId="relationship" qsTypeId="urn:microsoft.com/office/officeart/2005/8/quickstyle/simple3" qsCatId="simple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35CA989A-503B-44F4-9B2E-F08C55615546}">
      <dgm:prSet custT="1"/>
      <dgm:spPr/>
      <dgm:t>
        <a:bodyPr/>
        <a:lstStyle/>
        <a:p>
          <a:pPr algn="l" rtl="0"/>
          <a:r>
            <a:rPr lang="en-US" sz="2400" b="1" dirty="0" smtClean="0"/>
            <a:t>Management can be broadly defined as a process of planning, organizing, leading and controlling the limited resources efficiently and effectively to achieve predetermined goals and objectives in an ever changing business environment. </a:t>
          </a:r>
          <a:endParaRPr lang="en-US" sz="2400" b="1" dirty="0"/>
        </a:p>
      </dgm:t>
    </dgm:pt>
    <dgm:pt modelId="{8B5F2277-EBB9-448C-8F12-AC220AF76E60}" type="parTrans" cxnId="{8804E6F3-4799-4A8D-BF8F-6EFE8EC63722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</a:endParaRPr>
        </a:p>
      </dgm:t>
    </dgm:pt>
    <dgm:pt modelId="{440D2CFF-69EF-49D0-9D6D-37E5911D520D}" type="sibTrans" cxnId="{8804E6F3-4799-4A8D-BF8F-6EFE8EC63722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</a:endParaRPr>
        </a:p>
      </dgm:t>
    </dgm:pt>
    <dgm:pt modelId="{7782B3EC-8347-4A04-8B63-4A11261CA479}">
      <dgm:prSet custT="1"/>
      <dgm:spPr/>
      <dgm:t>
        <a:bodyPr anchor="t"/>
        <a:lstStyle/>
        <a:p>
          <a:pPr algn="l" rtl="0"/>
          <a:r>
            <a:rPr lang="en-US" sz="2400" b="1" smtClean="0"/>
            <a:t>• The ultimate aim of management is to enhance the organizational productivity and performance. </a:t>
          </a:r>
          <a:endParaRPr lang="en-US" sz="2400" b="1" dirty="0"/>
        </a:p>
      </dgm:t>
    </dgm:pt>
    <dgm:pt modelId="{436EBD32-CFA1-4111-96B9-E68BDC71EF35}" type="parTrans" cxnId="{13FA6D6B-26D1-4D17-A3A3-4FD9945A84BC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</a:endParaRPr>
        </a:p>
      </dgm:t>
    </dgm:pt>
    <dgm:pt modelId="{755E9B9B-0D53-4182-925C-31F1A95B76B0}" type="sibTrans" cxnId="{13FA6D6B-26D1-4D17-A3A3-4FD9945A84BC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</a:endParaRPr>
        </a:p>
      </dgm:t>
    </dgm:pt>
    <dgm:pt modelId="{17E89EA4-74D1-411C-981A-BB4AFC2A2195}" type="pres">
      <dgm:prSet presAssocID="{0145CC03-BE3B-4B3F-A6DB-9581606FABE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300F781-B3FF-4764-B115-EE6717431166}" type="pres">
      <dgm:prSet presAssocID="{0145CC03-BE3B-4B3F-A6DB-9581606FABEC}" presName="vNodes" presStyleCnt="0"/>
      <dgm:spPr/>
      <dgm:t>
        <a:bodyPr/>
        <a:lstStyle/>
        <a:p>
          <a:endParaRPr lang="en-US"/>
        </a:p>
      </dgm:t>
    </dgm:pt>
    <dgm:pt modelId="{76F2A60A-950D-4A17-9BEA-CFCE7A80A165}" type="pres">
      <dgm:prSet presAssocID="{35CA989A-503B-44F4-9B2E-F08C55615546}" presName="node" presStyleLbl="node1" presStyleIdx="0" presStyleCnt="2" custScaleX="251398" custScaleY="1928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996366-BB82-4C68-A563-3719CFC49A2A}" type="pres">
      <dgm:prSet presAssocID="{0145CC03-BE3B-4B3F-A6DB-9581606FABEC}" presName="sibTransLast" presStyleLbl="sibTrans2D1" presStyleIdx="0" presStyleCnt="1" custScaleX="202205"/>
      <dgm:spPr/>
      <dgm:t>
        <a:bodyPr/>
        <a:lstStyle/>
        <a:p>
          <a:endParaRPr lang="en-US"/>
        </a:p>
      </dgm:t>
    </dgm:pt>
    <dgm:pt modelId="{7A01914E-EF9A-41B5-BC64-82000CE226DF}" type="pres">
      <dgm:prSet presAssocID="{0145CC03-BE3B-4B3F-A6DB-9581606FABEC}" presName="connectorText" presStyleLbl="sibTrans2D1" presStyleIdx="0" presStyleCnt="1"/>
      <dgm:spPr/>
      <dgm:t>
        <a:bodyPr/>
        <a:lstStyle/>
        <a:p>
          <a:endParaRPr lang="en-US"/>
        </a:p>
      </dgm:t>
    </dgm:pt>
    <dgm:pt modelId="{7CD199BF-33AA-469E-97AD-3F3832041088}" type="pres">
      <dgm:prSet presAssocID="{0145CC03-BE3B-4B3F-A6DB-9581606FABEC}" presName="lastNode" presStyleLbl="node1" presStyleIdx="1" presStyleCnt="2" custScaleX="156805" custScaleY="1321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47ECD91-E43A-4935-A3BE-63335F90406B}" type="presOf" srcId="{440D2CFF-69EF-49D0-9D6D-37E5911D520D}" destId="{BE996366-BB82-4C68-A563-3719CFC49A2A}" srcOrd="0" destOrd="0" presId="urn:microsoft.com/office/officeart/2005/8/layout/equation2"/>
    <dgm:cxn modelId="{1AA827B8-78CF-4223-A59A-02D8A469D209}" type="presOf" srcId="{7782B3EC-8347-4A04-8B63-4A11261CA479}" destId="{7CD199BF-33AA-469E-97AD-3F3832041088}" srcOrd="0" destOrd="0" presId="urn:microsoft.com/office/officeart/2005/8/layout/equation2"/>
    <dgm:cxn modelId="{BCFDAD42-D8D1-44B4-8346-9ED38429FDE4}" type="presOf" srcId="{440D2CFF-69EF-49D0-9D6D-37E5911D520D}" destId="{7A01914E-EF9A-41B5-BC64-82000CE226DF}" srcOrd="1" destOrd="0" presId="urn:microsoft.com/office/officeart/2005/8/layout/equation2"/>
    <dgm:cxn modelId="{12392233-A4A0-405E-99E8-8F9C258A31BC}" type="presOf" srcId="{35CA989A-503B-44F4-9B2E-F08C55615546}" destId="{76F2A60A-950D-4A17-9BEA-CFCE7A80A165}" srcOrd="0" destOrd="0" presId="urn:microsoft.com/office/officeart/2005/8/layout/equation2"/>
    <dgm:cxn modelId="{DA0D387C-DB76-4C39-8348-6671FFDED33A}" type="presOf" srcId="{0145CC03-BE3B-4B3F-A6DB-9581606FABEC}" destId="{17E89EA4-74D1-411C-981A-BB4AFC2A2195}" srcOrd="0" destOrd="0" presId="urn:microsoft.com/office/officeart/2005/8/layout/equation2"/>
    <dgm:cxn modelId="{8804E6F3-4799-4A8D-BF8F-6EFE8EC63722}" srcId="{0145CC03-BE3B-4B3F-A6DB-9581606FABEC}" destId="{35CA989A-503B-44F4-9B2E-F08C55615546}" srcOrd="0" destOrd="0" parTransId="{8B5F2277-EBB9-448C-8F12-AC220AF76E60}" sibTransId="{440D2CFF-69EF-49D0-9D6D-37E5911D520D}"/>
    <dgm:cxn modelId="{13FA6D6B-26D1-4D17-A3A3-4FD9945A84BC}" srcId="{0145CC03-BE3B-4B3F-A6DB-9581606FABEC}" destId="{7782B3EC-8347-4A04-8B63-4A11261CA479}" srcOrd="1" destOrd="0" parTransId="{436EBD32-CFA1-4111-96B9-E68BDC71EF35}" sibTransId="{755E9B9B-0D53-4182-925C-31F1A95B76B0}"/>
    <dgm:cxn modelId="{E767E718-1A6C-495D-8009-601801F0F427}" type="presParOf" srcId="{17E89EA4-74D1-411C-981A-BB4AFC2A2195}" destId="{C300F781-B3FF-4764-B115-EE6717431166}" srcOrd="0" destOrd="0" presId="urn:microsoft.com/office/officeart/2005/8/layout/equation2"/>
    <dgm:cxn modelId="{F2F45819-395E-46F1-AC9F-FDC1D6773A35}" type="presParOf" srcId="{C300F781-B3FF-4764-B115-EE6717431166}" destId="{76F2A60A-950D-4A17-9BEA-CFCE7A80A165}" srcOrd="0" destOrd="0" presId="urn:microsoft.com/office/officeart/2005/8/layout/equation2"/>
    <dgm:cxn modelId="{2E243876-3967-4D03-8AD9-A934FE1E23A4}" type="presParOf" srcId="{17E89EA4-74D1-411C-981A-BB4AFC2A2195}" destId="{BE996366-BB82-4C68-A563-3719CFC49A2A}" srcOrd="1" destOrd="0" presId="urn:microsoft.com/office/officeart/2005/8/layout/equation2"/>
    <dgm:cxn modelId="{04A37A54-AE4B-4939-9286-62EAA0EB348F}" type="presParOf" srcId="{BE996366-BB82-4C68-A563-3719CFC49A2A}" destId="{7A01914E-EF9A-41B5-BC64-82000CE226DF}" srcOrd="0" destOrd="0" presId="urn:microsoft.com/office/officeart/2005/8/layout/equation2"/>
    <dgm:cxn modelId="{ACB90303-09BC-46A7-A9E9-341318E8EC49}" type="presParOf" srcId="{17E89EA4-74D1-411C-981A-BB4AFC2A2195}" destId="{7CD199BF-33AA-469E-97AD-3F3832041088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E1CC0E-85D3-46D5-84C1-EEA202490350}" type="doc">
      <dgm:prSet loTypeId="urn:microsoft.com/office/officeart/2005/8/layout/default" loCatId="list" qsTypeId="urn:microsoft.com/office/officeart/2005/8/quickstyle/simple3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805AD0EC-7C71-408A-A32C-6CED6B1CEEFA}">
      <dgm:prSet/>
      <dgm:spPr/>
      <dgm:t>
        <a:bodyPr/>
        <a:lstStyle/>
        <a:p>
          <a:pPr algn="l" rtl="0"/>
          <a:r>
            <a:rPr lang="en-US" b="1" dirty="0" smtClean="0"/>
            <a:t>• A group of people who work together in a structured way for a shared purpose (Cambridge Advanced Learners Dictionary)</a:t>
          </a:r>
          <a:endParaRPr lang="en-US" b="1" dirty="0"/>
        </a:p>
      </dgm:t>
    </dgm:pt>
    <dgm:pt modelId="{E15AB032-0935-4533-BE03-F1BC4B141C77}" type="parTrans" cxnId="{5C5DDA87-C9A6-4779-A8F5-149710F8C96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8D06F84-4FB5-441F-B01A-D1BEF2A0BA24}" type="sibTrans" cxnId="{5C5DDA87-C9A6-4779-A8F5-149710F8C96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10B29D0-A19A-46DC-BEB5-65F8FBAE9A66}">
      <dgm:prSet/>
      <dgm:spPr/>
      <dgm:t>
        <a:bodyPr/>
        <a:lstStyle/>
        <a:p>
          <a:pPr algn="l" rtl="0"/>
          <a:r>
            <a:rPr lang="en-US" b="1" smtClean="0"/>
            <a:t>• An organization is a two or more people who work together in a structured way to achieve a specific goal or set of goals. (Stoner and Freeman,2009)</a:t>
          </a:r>
          <a:endParaRPr lang="en-US" b="1" dirty="0"/>
        </a:p>
      </dgm:t>
    </dgm:pt>
    <dgm:pt modelId="{47B4FD93-DA27-4628-BECA-927ABDEFC81C}" type="parTrans" cxnId="{ECC2BF56-1751-4DA5-A447-E0B9690CD10F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9EF3508-3F50-48F1-8DF5-22BF78E30E2F}" type="sibTrans" cxnId="{ECC2BF56-1751-4DA5-A447-E0B9690CD10F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148B615D-F8CA-4BBA-AC55-8C64249816A3}">
      <dgm:prSet/>
      <dgm:spPr/>
      <dgm:t>
        <a:bodyPr/>
        <a:lstStyle/>
        <a:p>
          <a:pPr algn="l" rtl="0"/>
          <a:r>
            <a:rPr lang="en-US" b="1" smtClean="0"/>
            <a:t>• An organization is a deliberate arrangement of people to accomplish some specific purpose.</a:t>
          </a:r>
        </a:p>
        <a:p>
          <a:pPr algn="l" rtl="0"/>
          <a:r>
            <a:rPr lang="en-US" b="1" smtClean="0"/>
            <a:t>  (Robbins and Coulter, 2007) </a:t>
          </a:r>
          <a:endParaRPr lang="en-US" b="1" dirty="0"/>
        </a:p>
      </dgm:t>
    </dgm:pt>
    <dgm:pt modelId="{0A26A1E9-E211-4A97-B3EA-65401CBB0779}" type="parTrans" cxnId="{FEFA86B2-7BE6-4635-8F9A-3A8C58ECD65B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21D77A3D-150A-49E8-9107-5C0C0B8638B9}" type="sibTrans" cxnId="{FEFA86B2-7BE6-4635-8F9A-3A8C58ECD65B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C51F0612-76BF-43B6-B2F7-BFA86EEDFDBC}" type="pres">
      <dgm:prSet presAssocID="{BDE1CC0E-85D3-46D5-84C1-EEA20249035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4DC35B7-4D9F-4EC8-9695-98690A011B54}" type="pres">
      <dgm:prSet presAssocID="{805AD0EC-7C71-408A-A32C-6CED6B1CEEFA}" presName="node" presStyleLbl="node1" presStyleIdx="0" presStyleCnt="3" custScaleX="1183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CC70C4-E06E-4662-A875-6435FC8F2B53}" type="pres">
      <dgm:prSet presAssocID="{E8D06F84-4FB5-441F-B01A-D1BEF2A0BA24}" presName="sibTrans" presStyleCnt="0"/>
      <dgm:spPr/>
      <dgm:t>
        <a:bodyPr/>
        <a:lstStyle/>
        <a:p>
          <a:endParaRPr lang="en-US"/>
        </a:p>
      </dgm:t>
    </dgm:pt>
    <dgm:pt modelId="{B0E72B85-B079-46DC-8E8D-B3602BB331E0}" type="pres">
      <dgm:prSet presAssocID="{D10B29D0-A19A-46DC-BEB5-65F8FBAE9A66}" presName="node" presStyleLbl="node1" presStyleIdx="1" presStyleCnt="3" custScaleX="1172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4E6EDD-2529-45B6-9C75-5A8DFF83E00A}" type="pres">
      <dgm:prSet presAssocID="{09EF3508-3F50-48F1-8DF5-22BF78E30E2F}" presName="sibTrans" presStyleCnt="0"/>
      <dgm:spPr/>
      <dgm:t>
        <a:bodyPr/>
        <a:lstStyle/>
        <a:p>
          <a:endParaRPr lang="en-US"/>
        </a:p>
      </dgm:t>
    </dgm:pt>
    <dgm:pt modelId="{0778EFF8-7AC1-4E68-A5DC-AB01EAB5DEF6}" type="pres">
      <dgm:prSet presAssocID="{148B615D-F8CA-4BBA-AC55-8C64249816A3}" presName="node" presStyleLbl="node1" presStyleIdx="2" presStyleCnt="3" custScaleX="1421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CC2BF56-1751-4DA5-A447-E0B9690CD10F}" srcId="{BDE1CC0E-85D3-46D5-84C1-EEA202490350}" destId="{D10B29D0-A19A-46DC-BEB5-65F8FBAE9A66}" srcOrd="1" destOrd="0" parTransId="{47B4FD93-DA27-4628-BECA-927ABDEFC81C}" sibTransId="{09EF3508-3F50-48F1-8DF5-22BF78E30E2F}"/>
    <dgm:cxn modelId="{DB3F1E7C-9778-4143-87DE-DC2C465902F3}" type="presOf" srcId="{BDE1CC0E-85D3-46D5-84C1-EEA202490350}" destId="{C51F0612-76BF-43B6-B2F7-BFA86EEDFDBC}" srcOrd="0" destOrd="0" presId="urn:microsoft.com/office/officeart/2005/8/layout/default"/>
    <dgm:cxn modelId="{EF17D52E-164F-4E9F-9BDA-82602EAB3F13}" type="presOf" srcId="{D10B29D0-A19A-46DC-BEB5-65F8FBAE9A66}" destId="{B0E72B85-B079-46DC-8E8D-B3602BB331E0}" srcOrd="0" destOrd="0" presId="urn:microsoft.com/office/officeart/2005/8/layout/default"/>
    <dgm:cxn modelId="{36775529-FC98-4315-9526-8C6A2060BED1}" type="presOf" srcId="{805AD0EC-7C71-408A-A32C-6CED6B1CEEFA}" destId="{14DC35B7-4D9F-4EC8-9695-98690A011B54}" srcOrd="0" destOrd="0" presId="urn:microsoft.com/office/officeart/2005/8/layout/default"/>
    <dgm:cxn modelId="{5C5DDA87-C9A6-4779-A8F5-149710F8C96C}" srcId="{BDE1CC0E-85D3-46D5-84C1-EEA202490350}" destId="{805AD0EC-7C71-408A-A32C-6CED6B1CEEFA}" srcOrd="0" destOrd="0" parTransId="{E15AB032-0935-4533-BE03-F1BC4B141C77}" sibTransId="{E8D06F84-4FB5-441F-B01A-D1BEF2A0BA24}"/>
    <dgm:cxn modelId="{FEFA86B2-7BE6-4635-8F9A-3A8C58ECD65B}" srcId="{BDE1CC0E-85D3-46D5-84C1-EEA202490350}" destId="{148B615D-F8CA-4BBA-AC55-8C64249816A3}" srcOrd="2" destOrd="0" parTransId="{0A26A1E9-E211-4A97-B3EA-65401CBB0779}" sibTransId="{21D77A3D-150A-49E8-9107-5C0C0B8638B9}"/>
    <dgm:cxn modelId="{0B5E1FA4-4E0B-40FE-8D20-9608021538B3}" type="presOf" srcId="{148B615D-F8CA-4BBA-AC55-8C64249816A3}" destId="{0778EFF8-7AC1-4E68-A5DC-AB01EAB5DEF6}" srcOrd="0" destOrd="0" presId="urn:microsoft.com/office/officeart/2005/8/layout/default"/>
    <dgm:cxn modelId="{D9339010-9098-4A27-B8BD-2D08355E9D2B}" type="presParOf" srcId="{C51F0612-76BF-43B6-B2F7-BFA86EEDFDBC}" destId="{14DC35B7-4D9F-4EC8-9695-98690A011B54}" srcOrd="0" destOrd="0" presId="urn:microsoft.com/office/officeart/2005/8/layout/default"/>
    <dgm:cxn modelId="{3CF4943B-B76F-4B0E-AF82-F7CA00886460}" type="presParOf" srcId="{C51F0612-76BF-43B6-B2F7-BFA86EEDFDBC}" destId="{6DCC70C4-E06E-4662-A875-6435FC8F2B53}" srcOrd="1" destOrd="0" presId="urn:microsoft.com/office/officeart/2005/8/layout/default"/>
    <dgm:cxn modelId="{1814D631-22DA-4284-B2D9-EBE7F76BC497}" type="presParOf" srcId="{C51F0612-76BF-43B6-B2F7-BFA86EEDFDBC}" destId="{B0E72B85-B079-46DC-8E8D-B3602BB331E0}" srcOrd="2" destOrd="0" presId="urn:microsoft.com/office/officeart/2005/8/layout/default"/>
    <dgm:cxn modelId="{3AFF6B93-A0BC-4789-9A23-43A9C0D8C4C3}" type="presParOf" srcId="{C51F0612-76BF-43B6-B2F7-BFA86EEDFDBC}" destId="{6F4E6EDD-2529-45B6-9C75-5A8DFF83E00A}" srcOrd="3" destOrd="0" presId="urn:microsoft.com/office/officeart/2005/8/layout/default"/>
    <dgm:cxn modelId="{DE703213-2638-4B4C-ABC1-63A62AE49E5E}" type="presParOf" srcId="{C51F0612-76BF-43B6-B2F7-BFA86EEDFDBC}" destId="{0778EFF8-7AC1-4E68-A5DC-AB01EAB5DEF6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E0A7FD4-4EA9-428E-9D85-0945D8DA02B5}" type="doc">
      <dgm:prSet loTypeId="urn:microsoft.com/office/officeart/2005/8/layout/radial5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0A32ECC-6C96-4A3F-AE58-6705E9489A30}">
      <dgm:prSet phldrT="[Text]" custT="1"/>
      <dgm:spPr/>
      <dgm:t>
        <a:bodyPr/>
        <a:lstStyle/>
        <a:p>
          <a:r>
            <a:rPr lang="en-US" sz="1800" b="1" dirty="0" smtClean="0">
              <a:solidFill>
                <a:schemeClr val="tx1"/>
              </a:solidFill>
            </a:rPr>
            <a:t>organization</a:t>
          </a:r>
          <a:endParaRPr lang="en-US" sz="1800" b="1" dirty="0">
            <a:solidFill>
              <a:schemeClr val="tx1"/>
            </a:solidFill>
          </a:endParaRPr>
        </a:p>
      </dgm:t>
    </dgm:pt>
    <dgm:pt modelId="{5DCF95EB-F433-48AA-B619-C11B7D34D5F2}" type="parTrans" cxnId="{A67BFB70-2EA0-44EB-9A73-490B6267D7C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E0000247-C1E8-46F2-B36B-31979B05B855}" type="sibTrans" cxnId="{A67BFB70-2EA0-44EB-9A73-490B6267D7C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512443EE-9B11-43AC-8A48-753B9A78A002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</a:rPr>
            <a:t>people</a:t>
          </a:r>
          <a:endParaRPr lang="en-US" sz="2000" b="1" dirty="0">
            <a:solidFill>
              <a:schemeClr val="tx1"/>
            </a:solidFill>
          </a:endParaRPr>
        </a:p>
      </dgm:t>
    </dgm:pt>
    <dgm:pt modelId="{B1DCBC38-787F-47B2-8657-0AC73C059226}" type="parTrans" cxnId="{1F72EB96-F3C5-42EC-ABE2-BD0F1A998183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8BB880B-0486-4E5D-9586-EDECDDC7C5E7}" type="sibTrans" cxnId="{1F72EB96-F3C5-42EC-ABE2-BD0F1A998183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F2586341-1E5F-4542-9AAC-17588B6428B6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</a:rPr>
            <a:t>resource</a:t>
          </a:r>
          <a:endParaRPr lang="en-US" sz="2000" b="1" dirty="0">
            <a:solidFill>
              <a:schemeClr val="tx1"/>
            </a:solidFill>
          </a:endParaRPr>
        </a:p>
      </dgm:t>
    </dgm:pt>
    <dgm:pt modelId="{539BD093-C6C3-46B7-AE06-51DC75ABDAC9}" type="parTrans" cxnId="{F57C3CC6-ED67-49EF-87E9-F12822A731B7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29D70178-4EAA-4738-A7EC-CC46594B4064}" type="sibTrans" cxnId="{F57C3CC6-ED67-49EF-87E9-F12822A731B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3A81FDD4-4559-40BB-8BE9-09F349C87457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</a:rPr>
            <a:t>Goals and objects</a:t>
          </a:r>
          <a:endParaRPr lang="en-US" sz="2000" b="1" dirty="0">
            <a:solidFill>
              <a:schemeClr val="tx1"/>
            </a:solidFill>
          </a:endParaRPr>
        </a:p>
      </dgm:t>
    </dgm:pt>
    <dgm:pt modelId="{27073D61-6022-4758-A587-6C5BE1F23282}" type="parTrans" cxnId="{8B13E81B-0B06-47AD-BF87-4EA863ADD84A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195750FE-4474-4A1E-8C2D-80D96E216D71}" type="sibTrans" cxnId="{8B13E81B-0B06-47AD-BF87-4EA863ADD84A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8451EC3F-ED44-4A32-B1E9-F626FE5F48A7}" type="pres">
      <dgm:prSet presAssocID="{BE0A7FD4-4EA9-428E-9D85-0945D8DA02B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9858AED-411E-44E5-BEEF-A128940A3A27}" type="pres">
      <dgm:prSet presAssocID="{80A32ECC-6C96-4A3F-AE58-6705E9489A30}" presName="centerShape" presStyleLbl="node0" presStyleIdx="0" presStyleCnt="1" custScaleX="132010"/>
      <dgm:spPr/>
      <dgm:t>
        <a:bodyPr/>
        <a:lstStyle/>
        <a:p>
          <a:endParaRPr lang="en-US"/>
        </a:p>
      </dgm:t>
    </dgm:pt>
    <dgm:pt modelId="{CBD1C184-B526-49AE-BD11-EDAE1C82872F}" type="pres">
      <dgm:prSet presAssocID="{B1DCBC38-787F-47B2-8657-0AC73C059226}" presName="parTrans" presStyleLbl="sibTrans2D1" presStyleIdx="0" presStyleCnt="3"/>
      <dgm:spPr/>
      <dgm:t>
        <a:bodyPr/>
        <a:lstStyle/>
        <a:p>
          <a:endParaRPr lang="en-US"/>
        </a:p>
      </dgm:t>
    </dgm:pt>
    <dgm:pt modelId="{4395E005-78E0-4C86-A8B3-E92A3259F16F}" type="pres">
      <dgm:prSet presAssocID="{B1DCBC38-787F-47B2-8657-0AC73C059226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978014A6-3676-49E5-A63A-4EFD5CE7A6ED}" type="pres">
      <dgm:prSet presAssocID="{512443EE-9B11-43AC-8A48-753B9A78A00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4FBD08-CF5E-4D17-B9CC-F3D3A9CEEB59}" type="pres">
      <dgm:prSet presAssocID="{539BD093-C6C3-46B7-AE06-51DC75ABDAC9}" presName="parTrans" presStyleLbl="sibTrans2D1" presStyleIdx="1" presStyleCnt="3"/>
      <dgm:spPr/>
      <dgm:t>
        <a:bodyPr/>
        <a:lstStyle/>
        <a:p>
          <a:endParaRPr lang="en-US"/>
        </a:p>
      </dgm:t>
    </dgm:pt>
    <dgm:pt modelId="{9CC24F98-E060-4E8E-87BF-38FBE16F4952}" type="pres">
      <dgm:prSet presAssocID="{539BD093-C6C3-46B7-AE06-51DC75ABDAC9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66A63487-2FAE-4D16-B51F-4A94AFC2325F}" type="pres">
      <dgm:prSet presAssocID="{F2586341-1E5F-4542-9AAC-17588B6428B6}" presName="node" presStyleLbl="node1" presStyleIdx="1" presStyleCnt="3" custScaleX="1247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C30B57-AB82-43DE-B0BA-B2B9A801D7A5}" type="pres">
      <dgm:prSet presAssocID="{27073D61-6022-4758-A587-6C5BE1F23282}" presName="parTrans" presStyleLbl="sibTrans2D1" presStyleIdx="2" presStyleCnt="3"/>
      <dgm:spPr/>
      <dgm:t>
        <a:bodyPr/>
        <a:lstStyle/>
        <a:p>
          <a:endParaRPr lang="en-US"/>
        </a:p>
      </dgm:t>
    </dgm:pt>
    <dgm:pt modelId="{E094D895-DC49-4517-BDE1-B98478C50905}" type="pres">
      <dgm:prSet presAssocID="{27073D61-6022-4758-A587-6C5BE1F23282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93807065-10FF-49B7-BD8A-85D706180AE8}" type="pres">
      <dgm:prSet presAssocID="{3A81FDD4-4559-40BB-8BE9-09F349C87457}" presName="node" presStyleLbl="node1" presStyleIdx="2" presStyleCnt="3" custScaleX="1288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C789CDB-CFAA-450B-8BE7-AAB1D42F42B3}" type="presOf" srcId="{80A32ECC-6C96-4A3F-AE58-6705E9489A30}" destId="{39858AED-411E-44E5-BEEF-A128940A3A27}" srcOrd="0" destOrd="0" presId="urn:microsoft.com/office/officeart/2005/8/layout/radial5"/>
    <dgm:cxn modelId="{C5916830-CD9E-428E-9D5F-8E14A7156675}" type="presOf" srcId="{3A81FDD4-4559-40BB-8BE9-09F349C87457}" destId="{93807065-10FF-49B7-BD8A-85D706180AE8}" srcOrd="0" destOrd="0" presId="urn:microsoft.com/office/officeart/2005/8/layout/radial5"/>
    <dgm:cxn modelId="{017FE93B-DA06-476B-A95C-28D3A6521C5B}" type="presOf" srcId="{27073D61-6022-4758-A587-6C5BE1F23282}" destId="{55C30B57-AB82-43DE-B0BA-B2B9A801D7A5}" srcOrd="0" destOrd="0" presId="urn:microsoft.com/office/officeart/2005/8/layout/radial5"/>
    <dgm:cxn modelId="{440FA17E-E14B-459A-A691-F517A2F3DE12}" type="presOf" srcId="{512443EE-9B11-43AC-8A48-753B9A78A002}" destId="{978014A6-3676-49E5-A63A-4EFD5CE7A6ED}" srcOrd="0" destOrd="0" presId="urn:microsoft.com/office/officeart/2005/8/layout/radial5"/>
    <dgm:cxn modelId="{455FB218-2C1A-4E65-95BF-7A9117C585FC}" type="presOf" srcId="{BE0A7FD4-4EA9-428E-9D85-0945D8DA02B5}" destId="{8451EC3F-ED44-4A32-B1E9-F626FE5F48A7}" srcOrd="0" destOrd="0" presId="urn:microsoft.com/office/officeart/2005/8/layout/radial5"/>
    <dgm:cxn modelId="{B88AD9A5-8A30-41AD-9873-F12F60D1BA75}" type="presOf" srcId="{539BD093-C6C3-46B7-AE06-51DC75ABDAC9}" destId="{9CC24F98-E060-4E8E-87BF-38FBE16F4952}" srcOrd="1" destOrd="0" presId="urn:microsoft.com/office/officeart/2005/8/layout/radial5"/>
    <dgm:cxn modelId="{1F72EB96-F3C5-42EC-ABE2-BD0F1A998183}" srcId="{80A32ECC-6C96-4A3F-AE58-6705E9489A30}" destId="{512443EE-9B11-43AC-8A48-753B9A78A002}" srcOrd="0" destOrd="0" parTransId="{B1DCBC38-787F-47B2-8657-0AC73C059226}" sibTransId="{D8BB880B-0486-4E5D-9586-EDECDDC7C5E7}"/>
    <dgm:cxn modelId="{3014451F-A9B8-486B-BEDE-DB23AC0BCE4A}" type="presOf" srcId="{539BD093-C6C3-46B7-AE06-51DC75ABDAC9}" destId="{144FBD08-CF5E-4D17-B9CC-F3D3A9CEEB59}" srcOrd="0" destOrd="0" presId="urn:microsoft.com/office/officeart/2005/8/layout/radial5"/>
    <dgm:cxn modelId="{A67BFB70-2EA0-44EB-9A73-490B6267D7C9}" srcId="{BE0A7FD4-4EA9-428E-9D85-0945D8DA02B5}" destId="{80A32ECC-6C96-4A3F-AE58-6705E9489A30}" srcOrd="0" destOrd="0" parTransId="{5DCF95EB-F433-48AA-B619-C11B7D34D5F2}" sibTransId="{E0000247-C1E8-46F2-B36B-31979B05B855}"/>
    <dgm:cxn modelId="{7B167D0B-369F-47E3-AC18-A8420D920D61}" type="presOf" srcId="{F2586341-1E5F-4542-9AAC-17588B6428B6}" destId="{66A63487-2FAE-4D16-B51F-4A94AFC2325F}" srcOrd="0" destOrd="0" presId="urn:microsoft.com/office/officeart/2005/8/layout/radial5"/>
    <dgm:cxn modelId="{2728DBE7-B824-4581-9795-30F6E0CD38C6}" type="presOf" srcId="{27073D61-6022-4758-A587-6C5BE1F23282}" destId="{E094D895-DC49-4517-BDE1-B98478C50905}" srcOrd="1" destOrd="0" presId="urn:microsoft.com/office/officeart/2005/8/layout/radial5"/>
    <dgm:cxn modelId="{8B13E81B-0B06-47AD-BF87-4EA863ADD84A}" srcId="{80A32ECC-6C96-4A3F-AE58-6705E9489A30}" destId="{3A81FDD4-4559-40BB-8BE9-09F349C87457}" srcOrd="2" destOrd="0" parTransId="{27073D61-6022-4758-A587-6C5BE1F23282}" sibTransId="{195750FE-4474-4A1E-8C2D-80D96E216D71}"/>
    <dgm:cxn modelId="{F57C3CC6-ED67-49EF-87E9-F12822A731B7}" srcId="{80A32ECC-6C96-4A3F-AE58-6705E9489A30}" destId="{F2586341-1E5F-4542-9AAC-17588B6428B6}" srcOrd="1" destOrd="0" parTransId="{539BD093-C6C3-46B7-AE06-51DC75ABDAC9}" sibTransId="{29D70178-4EAA-4738-A7EC-CC46594B4064}"/>
    <dgm:cxn modelId="{FC92E578-AFE7-49C7-BB1D-06EE757BC712}" type="presOf" srcId="{B1DCBC38-787F-47B2-8657-0AC73C059226}" destId="{4395E005-78E0-4C86-A8B3-E92A3259F16F}" srcOrd="1" destOrd="0" presId="urn:microsoft.com/office/officeart/2005/8/layout/radial5"/>
    <dgm:cxn modelId="{56313728-BF5A-4015-A92D-09867F1D0EB5}" type="presOf" srcId="{B1DCBC38-787F-47B2-8657-0AC73C059226}" destId="{CBD1C184-B526-49AE-BD11-EDAE1C82872F}" srcOrd="0" destOrd="0" presId="urn:microsoft.com/office/officeart/2005/8/layout/radial5"/>
    <dgm:cxn modelId="{C4ADDA88-77BA-48F5-AC3D-14C3D097B6F4}" type="presParOf" srcId="{8451EC3F-ED44-4A32-B1E9-F626FE5F48A7}" destId="{39858AED-411E-44E5-BEEF-A128940A3A27}" srcOrd="0" destOrd="0" presId="urn:microsoft.com/office/officeart/2005/8/layout/radial5"/>
    <dgm:cxn modelId="{1802D21C-D221-4BAF-8BF9-A0AD4A5977E9}" type="presParOf" srcId="{8451EC3F-ED44-4A32-B1E9-F626FE5F48A7}" destId="{CBD1C184-B526-49AE-BD11-EDAE1C82872F}" srcOrd="1" destOrd="0" presId="urn:microsoft.com/office/officeart/2005/8/layout/radial5"/>
    <dgm:cxn modelId="{3BB7140F-27D1-4FA2-ADDB-696BA1A1F19B}" type="presParOf" srcId="{CBD1C184-B526-49AE-BD11-EDAE1C82872F}" destId="{4395E005-78E0-4C86-A8B3-E92A3259F16F}" srcOrd="0" destOrd="0" presId="urn:microsoft.com/office/officeart/2005/8/layout/radial5"/>
    <dgm:cxn modelId="{BD185721-4145-499F-80B9-75B71992A858}" type="presParOf" srcId="{8451EC3F-ED44-4A32-B1E9-F626FE5F48A7}" destId="{978014A6-3676-49E5-A63A-4EFD5CE7A6ED}" srcOrd="2" destOrd="0" presId="urn:microsoft.com/office/officeart/2005/8/layout/radial5"/>
    <dgm:cxn modelId="{65E4B481-80E0-41CE-9F3A-3C24E37036DE}" type="presParOf" srcId="{8451EC3F-ED44-4A32-B1E9-F626FE5F48A7}" destId="{144FBD08-CF5E-4D17-B9CC-F3D3A9CEEB59}" srcOrd="3" destOrd="0" presId="urn:microsoft.com/office/officeart/2005/8/layout/radial5"/>
    <dgm:cxn modelId="{B295C1A4-2A0E-4A27-B2A9-4655A96E30F2}" type="presParOf" srcId="{144FBD08-CF5E-4D17-B9CC-F3D3A9CEEB59}" destId="{9CC24F98-E060-4E8E-87BF-38FBE16F4952}" srcOrd="0" destOrd="0" presId="urn:microsoft.com/office/officeart/2005/8/layout/radial5"/>
    <dgm:cxn modelId="{E49C64DC-4344-4D4E-9F34-4A7C7290606B}" type="presParOf" srcId="{8451EC3F-ED44-4A32-B1E9-F626FE5F48A7}" destId="{66A63487-2FAE-4D16-B51F-4A94AFC2325F}" srcOrd="4" destOrd="0" presId="urn:microsoft.com/office/officeart/2005/8/layout/radial5"/>
    <dgm:cxn modelId="{DB040FD2-424E-4716-971D-071E4485EBDB}" type="presParOf" srcId="{8451EC3F-ED44-4A32-B1E9-F626FE5F48A7}" destId="{55C30B57-AB82-43DE-B0BA-B2B9A801D7A5}" srcOrd="5" destOrd="0" presId="urn:microsoft.com/office/officeart/2005/8/layout/radial5"/>
    <dgm:cxn modelId="{8318D2E7-132A-4231-A39C-CE28FBA6135F}" type="presParOf" srcId="{55C30B57-AB82-43DE-B0BA-B2B9A801D7A5}" destId="{E094D895-DC49-4517-BDE1-B98478C50905}" srcOrd="0" destOrd="0" presId="urn:microsoft.com/office/officeart/2005/8/layout/radial5"/>
    <dgm:cxn modelId="{795EDBA2-3360-4D61-BA75-54194910E2FA}" type="presParOf" srcId="{8451EC3F-ED44-4A32-B1E9-F626FE5F48A7}" destId="{93807065-10FF-49B7-BD8A-85D706180AE8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BDDEA6B-DDFA-4FEC-8C6D-B45FFBAA2802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</dgm:pt>
    <dgm:pt modelId="{CB22783E-26F0-473B-A241-87FFDAAE007B}">
      <dgm:prSet phldrT="[Text]"/>
      <dgm:spPr/>
      <dgm:t>
        <a:bodyPr/>
        <a:lstStyle/>
        <a:p>
          <a:pPr algn="ctr"/>
          <a:r>
            <a:rPr lang="en-US" b="1" dirty="0" smtClean="0">
              <a:solidFill>
                <a:schemeClr val="tx1"/>
              </a:solidFill>
            </a:rPr>
            <a:t>1. Interpersonal role</a:t>
          </a:r>
          <a:endParaRPr lang="en-US" dirty="0">
            <a:solidFill>
              <a:schemeClr val="tx1"/>
            </a:solidFill>
          </a:endParaRPr>
        </a:p>
      </dgm:t>
    </dgm:pt>
    <dgm:pt modelId="{D376DAD8-8427-451A-9D18-733425A49AEF}" type="parTrans" cxnId="{DE666BAD-D79B-4A1F-BB70-4E8D7607000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78F8438-804B-4139-9C03-2B8F42FD8120}" type="sibTrans" cxnId="{DE666BAD-D79B-4A1F-BB70-4E8D7607000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8078635-C3F6-4BE2-A772-5D937D6E520C}">
      <dgm:prSet phldrT="[Text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2. Informational role </a:t>
          </a:r>
          <a:endParaRPr lang="en-US" dirty="0">
            <a:solidFill>
              <a:schemeClr val="tx1"/>
            </a:solidFill>
          </a:endParaRPr>
        </a:p>
      </dgm:t>
    </dgm:pt>
    <dgm:pt modelId="{143EFFA2-3447-4F3B-A8B8-63DB82028BEE}" type="parTrans" cxnId="{64622DDD-6388-4413-95F6-0A53A90BDDF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52BCBF1-F02B-4B7F-B907-66A1021C0277}" type="sibTrans" cxnId="{64622DDD-6388-4413-95F6-0A53A90BDDF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ADC3E64-EA9A-4649-BF37-0BAB921E46FA}">
      <dgm:prSet phldrT="[Text]"/>
      <dgm:spPr/>
      <dgm:t>
        <a:bodyPr/>
        <a:lstStyle/>
        <a:p>
          <a:pPr algn="ctr"/>
          <a:r>
            <a:rPr lang="en-US" b="1" smtClean="0">
              <a:solidFill>
                <a:schemeClr val="tx1"/>
              </a:solidFill>
            </a:rPr>
            <a:t>3. Decisional role</a:t>
          </a:r>
          <a:endParaRPr lang="en-US" dirty="0">
            <a:solidFill>
              <a:schemeClr val="tx1"/>
            </a:solidFill>
          </a:endParaRPr>
        </a:p>
      </dgm:t>
    </dgm:pt>
    <dgm:pt modelId="{440FB5D3-2820-4165-A4E4-27B7266615A3}" type="parTrans" cxnId="{7760C494-CCAC-4BBD-B65F-0CC500ABC7E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7B324FB-6E26-4922-B22E-656F79886EB8}" type="sibTrans" cxnId="{7760C494-CCAC-4BBD-B65F-0CC500ABC7E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A36EF5D-4451-442D-987C-05F4DC623D5E}" type="pres">
      <dgm:prSet presAssocID="{3BDDEA6B-DDFA-4FEC-8C6D-B45FFBAA2802}" presName="CompostProcess" presStyleCnt="0">
        <dgm:presLayoutVars>
          <dgm:dir/>
          <dgm:resizeHandles val="exact"/>
        </dgm:presLayoutVars>
      </dgm:prSet>
      <dgm:spPr/>
    </dgm:pt>
    <dgm:pt modelId="{80983B56-7EB4-4825-935F-88F5C6E0048B}" type="pres">
      <dgm:prSet presAssocID="{3BDDEA6B-DDFA-4FEC-8C6D-B45FFBAA2802}" presName="arrow" presStyleLbl="bgShp" presStyleIdx="0" presStyleCnt="1" custScaleX="114397"/>
      <dgm:spPr/>
    </dgm:pt>
    <dgm:pt modelId="{BC2061CB-F980-42E7-9FE3-1CD9D23C367C}" type="pres">
      <dgm:prSet presAssocID="{3BDDEA6B-DDFA-4FEC-8C6D-B45FFBAA2802}" presName="linearProcess" presStyleCnt="0"/>
      <dgm:spPr/>
    </dgm:pt>
    <dgm:pt modelId="{B433A19C-5536-48F7-9454-D66654AEE51A}" type="pres">
      <dgm:prSet presAssocID="{CB22783E-26F0-473B-A241-87FFDAAE007B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8412D0-3EA2-48B1-82DA-CB08F1F4ECC6}" type="pres">
      <dgm:prSet presAssocID="{678F8438-804B-4139-9C03-2B8F42FD8120}" presName="sibTrans" presStyleCnt="0"/>
      <dgm:spPr/>
    </dgm:pt>
    <dgm:pt modelId="{083CCC1F-B921-4B76-97C0-783F4CC63A96}" type="pres">
      <dgm:prSet presAssocID="{88078635-C3F6-4BE2-A772-5D937D6E520C}" presName="textNode" presStyleLbl="node1" presStyleIdx="1" presStyleCnt="3" custScaleX="1031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A76F87-79BF-4579-83D3-F50212C613B6}" type="pres">
      <dgm:prSet presAssocID="{E52BCBF1-F02B-4B7F-B907-66A1021C0277}" presName="sibTrans" presStyleCnt="0"/>
      <dgm:spPr/>
    </dgm:pt>
    <dgm:pt modelId="{6FE476A9-2D07-45A2-B26C-083AD78834CE}" type="pres">
      <dgm:prSet presAssocID="{CADC3E64-EA9A-4649-BF37-0BAB921E46FA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0220EAD-3F59-4543-8000-6F66B8F9197A}" type="presOf" srcId="{CB22783E-26F0-473B-A241-87FFDAAE007B}" destId="{B433A19C-5536-48F7-9454-D66654AEE51A}" srcOrd="0" destOrd="0" presId="urn:microsoft.com/office/officeart/2005/8/layout/hProcess9"/>
    <dgm:cxn modelId="{7760C494-CCAC-4BBD-B65F-0CC500ABC7EE}" srcId="{3BDDEA6B-DDFA-4FEC-8C6D-B45FFBAA2802}" destId="{CADC3E64-EA9A-4649-BF37-0BAB921E46FA}" srcOrd="2" destOrd="0" parTransId="{440FB5D3-2820-4165-A4E4-27B7266615A3}" sibTransId="{57B324FB-6E26-4922-B22E-656F79886EB8}"/>
    <dgm:cxn modelId="{64622DDD-6388-4413-95F6-0A53A90BDDF2}" srcId="{3BDDEA6B-DDFA-4FEC-8C6D-B45FFBAA2802}" destId="{88078635-C3F6-4BE2-A772-5D937D6E520C}" srcOrd="1" destOrd="0" parTransId="{143EFFA2-3447-4F3B-A8B8-63DB82028BEE}" sibTransId="{E52BCBF1-F02B-4B7F-B907-66A1021C0277}"/>
    <dgm:cxn modelId="{A22F6804-521D-4762-8088-DD0FD4F67DF4}" type="presOf" srcId="{CADC3E64-EA9A-4649-BF37-0BAB921E46FA}" destId="{6FE476A9-2D07-45A2-B26C-083AD78834CE}" srcOrd="0" destOrd="0" presId="urn:microsoft.com/office/officeart/2005/8/layout/hProcess9"/>
    <dgm:cxn modelId="{9027124C-5A7E-4CC1-A2FD-B97449587800}" type="presOf" srcId="{3BDDEA6B-DDFA-4FEC-8C6D-B45FFBAA2802}" destId="{1A36EF5D-4451-442D-987C-05F4DC623D5E}" srcOrd="0" destOrd="0" presId="urn:microsoft.com/office/officeart/2005/8/layout/hProcess9"/>
    <dgm:cxn modelId="{CF67D927-747B-4014-A498-474E8FD2539C}" type="presOf" srcId="{88078635-C3F6-4BE2-A772-5D937D6E520C}" destId="{083CCC1F-B921-4B76-97C0-783F4CC63A96}" srcOrd="0" destOrd="0" presId="urn:microsoft.com/office/officeart/2005/8/layout/hProcess9"/>
    <dgm:cxn modelId="{DE666BAD-D79B-4A1F-BB70-4E8D76070009}" srcId="{3BDDEA6B-DDFA-4FEC-8C6D-B45FFBAA2802}" destId="{CB22783E-26F0-473B-A241-87FFDAAE007B}" srcOrd="0" destOrd="0" parTransId="{D376DAD8-8427-451A-9D18-733425A49AEF}" sibTransId="{678F8438-804B-4139-9C03-2B8F42FD8120}"/>
    <dgm:cxn modelId="{EA774E5F-1477-4F52-9BEC-385E51A38EC3}" type="presParOf" srcId="{1A36EF5D-4451-442D-987C-05F4DC623D5E}" destId="{80983B56-7EB4-4825-935F-88F5C6E0048B}" srcOrd="0" destOrd="0" presId="urn:microsoft.com/office/officeart/2005/8/layout/hProcess9"/>
    <dgm:cxn modelId="{20CCE190-BD77-4B8A-AB1D-A418510DD750}" type="presParOf" srcId="{1A36EF5D-4451-442D-987C-05F4DC623D5E}" destId="{BC2061CB-F980-42E7-9FE3-1CD9D23C367C}" srcOrd="1" destOrd="0" presId="urn:microsoft.com/office/officeart/2005/8/layout/hProcess9"/>
    <dgm:cxn modelId="{0472C0CB-F1D1-4BFB-A34B-3580C1818C64}" type="presParOf" srcId="{BC2061CB-F980-42E7-9FE3-1CD9D23C367C}" destId="{B433A19C-5536-48F7-9454-D66654AEE51A}" srcOrd="0" destOrd="0" presId="urn:microsoft.com/office/officeart/2005/8/layout/hProcess9"/>
    <dgm:cxn modelId="{DA88D884-5ADE-4CA6-B013-E03C3D790155}" type="presParOf" srcId="{BC2061CB-F980-42E7-9FE3-1CD9D23C367C}" destId="{BB8412D0-3EA2-48B1-82DA-CB08F1F4ECC6}" srcOrd="1" destOrd="0" presId="urn:microsoft.com/office/officeart/2005/8/layout/hProcess9"/>
    <dgm:cxn modelId="{5BB1FB3F-3D8E-4D03-BA8F-88D9455EB12A}" type="presParOf" srcId="{BC2061CB-F980-42E7-9FE3-1CD9D23C367C}" destId="{083CCC1F-B921-4B76-97C0-783F4CC63A96}" srcOrd="2" destOrd="0" presId="urn:microsoft.com/office/officeart/2005/8/layout/hProcess9"/>
    <dgm:cxn modelId="{09459F78-DBE2-4757-BE48-B1C0ED61CBFC}" type="presParOf" srcId="{BC2061CB-F980-42E7-9FE3-1CD9D23C367C}" destId="{0AA76F87-79BF-4579-83D3-F50212C613B6}" srcOrd="3" destOrd="0" presId="urn:microsoft.com/office/officeart/2005/8/layout/hProcess9"/>
    <dgm:cxn modelId="{1B3CF349-0344-47CE-A4C7-A1E32BF64906}" type="presParOf" srcId="{BC2061CB-F980-42E7-9FE3-1CD9D23C367C}" destId="{6FE476A9-2D07-45A2-B26C-083AD78834CE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9D11D35-068D-4560-8180-34C7DA95F160}" type="doc">
      <dgm:prSet loTypeId="urn:microsoft.com/office/officeart/2005/8/layout/hList6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CADA8ACB-5306-4815-9811-F8055681FADA}">
      <dgm:prSet phldrT="[Text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Technical skills </a:t>
          </a:r>
          <a:endParaRPr lang="en-US" dirty="0">
            <a:solidFill>
              <a:schemeClr val="tx1"/>
            </a:solidFill>
          </a:endParaRPr>
        </a:p>
      </dgm:t>
    </dgm:pt>
    <dgm:pt modelId="{4E8FD055-53DB-41BE-8280-9DAF4D594030}" type="parTrans" cxnId="{325CF5C1-3503-4888-9C1C-F4538894763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35D4496-17CD-4158-B843-C6C9FD4263D1}" type="sibTrans" cxnId="{325CF5C1-3503-4888-9C1C-F4538894763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DB0E928-5ADC-4DF6-A6C8-C71AF1AE61CF}">
      <dgm:prSet phldrT="[Text]"/>
      <dgm:spPr/>
      <dgm:t>
        <a:bodyPr/>
        <a:lstStyle/>
        <a:p>
          <a:r>
            <a:rPr lang="en-US" b="1" smtClean="0">
              <a:solidFill>
                <a:schemeClr val="tx1"/>
              </a:solidFill>
            </a:rPr>
            <a:t>Human skills </a:t>
          </a:r>
          <a:endParaRPr lang="en-US" dirty="0">
            <a:solidFill>
              <a:schemeClr val="tx1"/>
            </a:solidFill>
          </a:endParaRPr>
        </a:p>
      </dgm:t>
    </dgm:pt>
    <dgm:pt modelId="{A4D4FDA5-C2B7-4F76-966D-C25D2BBBC3EE}" type="parTrans" cxnId="{A0877778-2298-4616-B0B9-1FF6E725143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7F4DCD8-47AF-4C94-B743-464F1AC42C20}" type="sibTrans" cxnId="{A0877778-2298-4616-B0B9-1FF6E725143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58CA79E-4FC2-49BB-80DD-3D50A11151D8}">
      <dgm:prSet phldrT="[Text]"/>
      <dgm:spPr/>
      <dgm:t>
        <a:bodyPr/>
        <a:lstStyle/>
        <a:p>
          <a:r>
            <a:rPr lang="en-US" b="1" smtClean="0">
              <a:solidFill>
                <a:schemeClr val="tx1"/>
              </a:solidFill>
            </a:rPr>
            <a:t>Conceptual skills </a:t>
          </a:r>
          <a:endParaRPr lang="en-US" dirty="0">
            <a:solidFill>
              <a:schemeClr val="tx1"/>
            </a:solidFill>
          </a:endParaRPr>
        </a:p>
      </dgm:t>
    </dgm:pt>
    <dgm:pt modelId="{7AEA94AD-2500-4385-87C4-93A1FD826640}" type="parTrans" cxnId="{9247588B-261A-4D16-ABDC-4D35F61F3E5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1384013-0BE3-4E95-9176-52B4E6B089A8}" type="sibTrans" cxnId="{9247588B-261A-4D16-ABDC-4D35F61F3E5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517D15D-F648-4835-A16E-2B036EC996E7}" type="pres">
      <dgm:prSet presAssocID="{19D11D35-068D-4560-8180-34C7DA95F16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1A3EF24-297C-41C9-A898-5FB9E4B57094}" type="pres">
      <dgm:prSet presAssocID="{CADA8ACB-5306-4815-9811-F8055681FAD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6264EB-F3AE-4420-A56B-32E88D7E47E1}" type="pres">
      <dgm:prSet presAssocID="{035D4496-17CD-4158-B843-C6C9FD4263D1}" presName="sibTrans" presStyleCnt="0"/>
      <dgm:spPr/>
      <dgm:t>
        <a:bodyPr/>
        <a:lstStyle/>
        <a:p>
          <a:endParaRPr lang="en-US"/>
        </a:p>
      </dgm:t>
    </dgm:pt>
    <dgm:pt modelId="{ED63A4A0-EC9B-411C-BA5D-23F723D4E973}" type="pres">
      <dgm:prSet presAssocID="{4DB0E928-5ADC-4DF6-A6C8-C71AF1AE61CF}" presName="node" presStyleLbl="node1" presStyleIdx="1" presStyleCnt="3" custScaleX="94826" custScaleY="991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066136-01AB-4D4F-9669-057AED1D9EFD}" type="pres">
      <dgm:prSet presAssocID="{87F4DCD8-47AF-4C94-B743-464F1AC42C20}" presName="sibTrans" presStyleCnt="0"/>
      <dgm:spPr/>
      <dgm:t>
        <a:bodyPr/>
        <a:lstStyle/>
        <a:p>
          <a:endParaRPr lang="en-US"/>
        </a:p>
      </dgm:t>
    </dgm:pt>
    <dgm:pt modelId="{9AEFC6BC-5E08-4409-8B01-D8A7D673E95B}" type="pres">
      <dgm:prSet presAssocID="{F58CA79E-4FC2-49BB-80DD-3D50A11151D8}" presName="node" presStyleLbl="node1" presStyleIdx="2" presStyleCnt="3" custScaleX="91776" custScaleY="958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25CF5C1-3503-4888-9C1C-F45388947635}" srcId="{19D11D35-068D-4560-8180-34C7DA95F160}" destId="{CADA8ACB-5306-4815-9811-F8055681FADA}" srcOrd="0" destOrd="0" parTransId="{4E8FD055-53DB-41BE-8280-9DAF4D594030}" sibTransId="{035D4496-17CD-4158-B843-C6C9FD4263D1}"/>
    <dgm:cxn modelId="{A1C51177-3A78-4316-8579-A87FB769C5A0}" type="presOf" srcId="{19D11D35-068D-4560-8180-34C7DA95F160}" destId="{3517D15D-F648-4835-A16E-2B036EC996E7}" srcOrd="0" destOrd="0" presId="urn:microsoft.com/office/officeart/2005/8/layout/hList6"/>
    <dgm:cxn modelId="{FD60FF37-3AB1-4926-AF2E-996716726923}" type="presOf" srcId="{4DB0E928-5ADC-4DF6-A6C8-C71AF1AE61CF}" destId="{ED63A4A0-EC9B-411C-BA5D-23F723D4E973}" srcOrd="0" destOrd="0" presId="urn:microsoft.com/office/officeart/2005/8/layout/hList6"/>
    <dgm:cxn modelId="{9247588B-261A-4D16-ABDC-4D35F61F3E54}" srcId="{19D11D35-068D-4560-8180-34C7DA95F160}" destId="{F58CA79E-4FC2-49BB-80DD-3D50A11151D8}" srcOrd="2" destOrd="0" parTransId="{7AEA94AD-2500-4385-87C4-93A1FD826640}" sibTransId="{E1384013-0BE3-4E95-9176-52B4E6B089A8}"/>
    <dgm:cxn modelId="{DFC8FAB3-A519-4EA4-B897-2A50E8DFC337}" type="presOf" srcId="{CADA8ACB-5306-4815-9811-F8055681FADA}" destId="{11A3EF24-297C-41C9-A898-5FB9E4B57094}" srcOrd="0" destOrd="0" presId="urn:microsoft.com/office/officeart/2005/8/layout/hList6"/>
    <dgm:cxn modelId="{515C27E3-3C30-4ED3-8A19-CBB179A21468}" type="presOf" srcId="{F58CA79E-4FC2-49BB-80DD-3D50A11151D8}" destId="{9AEFC6BC-5E08-4409-8B01-D8A7D673E95B}" srcOrd="0" destOrd="0" presId="urn:microsoft.com/office/officeart/2005/8/layout/hList6"/>
    <dgm:cxn modelId="{A0877778-2298-4616-B0B9-1FF6E725143D}" srcId="{19D11D35-068D-4560-8180-34C7DA95F160}" destId="{4DB0E928-5ADC-4DF6-A6C8-C71AF1AE61CF}" srcOrd="1" destOrd="0" parTransId="{A4D4FDA5-C2B7-4F76-966D-C25D2BBBC3EE}" sibTransId="{87F4DCD8-47AF-4C94-B743-464F1AC42C20}"/>
    <dgm:cxn modelId="{1621B178-ADFB-406A-B4C7-3459B6A5EB0E}" type="presParOf" srcId="{3517D15D-F648-4835-A16E-2B036EC996E7}" destId="{11A3EF24-297C-41C9-A898-5FB9E4B57094}" srcOrd="0" destOrd="0" presId="urn:microsoft.com/office/officeart/2005/8/layout/hList6"/>
    <dgm:cxn modelId="{DD898E03-9624-4BAE-AAA9-0B36BFB9C648}" type="presParOf" srcId="{3517D15D-F648-4835-A16E-2B036EC996E7}" destId="{296264EB-F3AE-4420-A56B-32E88D7E47E1}" srcOrd="1" destOrd="0" presId="urn:microsoft.com/office/officeart/2005/8/layout/hList6"/>
    <dgm:cxn modelId="{8814A5D4-57CB-423E-AE5D-02BF674DC817}" type="presParOf" srcId="{3517D15D-F648-4835-A16E-2B036EC996E7}" destId="{ED63A4A0-EC9B-411C-BA5D-23F723D4E973}" srcOrd="2" destOrd="0" presId="urn:microsoft.com/office/officeart/2005/8/layout/hList6"/>
    <dgm:cxn modelId="{0BC11FF9-51D0-4F82-AAA3-57FD68170A61}" type="presParOf" srcId="{3517D15D-F648-4835-A16E-2B036EC996E7}" destId="{43066136-01AB-4D4F-9669-057AED1D9EFD}" srcOrd="3" destOrd="0" presId="urn:microsoft.com/office/officeart/2005/8/layout/hList6"/>
    <dgm:cxn modelId="{7B9A9219-76D0-406A-A073-B42C0FB040D0}" type="presParOf" srcId="{3517D15D-F648-4835-A16E-2B036EC996E7}" destId="{9AEFC6BC-5E08-4409-8B01-D8A7D673E95B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9D28155-E038-4583-9BA4-3E7E7A7F6AE9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5C9577-7BA2-4A53-917F-DA2ED342FA5D}">
      <dgm:prSet phldrT="[Text]" custT="1"/>
      <dgm:spPr/>
      <dgm:t>
        <a:bodyPr/>
        <a:lstStyle/>
        <a:p>
          <a:r>
            <a:rPr lang="en-US" sz="3600" b="1" dirty="0" smtClean="0">
              <a:solidFill>
                <a:schemeClr val="tx1"/>
              </a:solidFill>
            </a:rPr>
            <a:t>Technical skills</a:t>
          </a:r>
          <a:endParaRPr lang="en-US" sz="3600" b="1" dirty="0"/>
        </a:p>
      </dgm:t>
    </dgm:pt>
    <dgm:pt modelId="{F5718723-E70E-447B-A4F4-765F7BE075CE}" type="parTrans" cxnId="{27E16E89-EC51-4760-A876-F029BAE2A9F0}">
      <dgm:prSet/>
      <dgm:spPr/>
      <dgm:t>
        <a:bodyPr/>
        <a:lstStyle/>
        <a:p>
          <a:endParaRPr lang="en-US"/>
        </a:p>
      </dgm:t>
    </dgm:pt>
    <dgm:pt modelId="{1C890309-4C34-4277-BBB4-F30E518366C3}" type="sibTrans" cxnId="{27E16E89-EC51-4760-A876-F029BAE2A9F0}">
      <dgm:prSet/>
      <dgm:spPr/>
      <dgm:t>
        <a:bodyPr/>
        <a:lstStyle/>
        <a:p>
          <a:endParaRPr lang="en-US"/>
        </a:p>
      </dgm:t>
    </dgm:pt>
    <dgm:pt modelId="{0A10352F-A53B-4175-A9D4-89C4C4A20F5C}">
      <dgm:prSet phldrT="[Text]"/>
      <dgm:spPr/>
      <dgm:t>
        <a:bodyPr/>
        <a:lstStyle/>
        <a:p>
          <a:pPr algn="l"/>
          <a:r>
            <a:rPr lang="en-US" b="1" dirty="0" smtClean="0"/>
            <a:t>A persons’ knowledge and ability to make effective use of any process or technique constitutes his technical skills.</a:t>
          </a:r>
          <a:endParaRPr lang="en-US" dirty="0"/>
        </a:p>
      </dgm:t>
    </dgm:pt>
    <dgm:pt modelId="{4C14E4FB-0FFB-4E46-99FB-1ED61B8A536B}" type="parTrans" cxnId="{B9D225EA-CD0B-4445-B6BF-602C04AC50DD}">
      <dgm:prSet/>
      <dgm:spPr/>
      <dgm:t>
        <a:bodyPr/>
        <a:lstStyle/>
        <a:p>
          <a:endParaRPr lang="en-US"/>
        </a:p>
      </dgm:t>
    </dgm:pt>
    <dgm:pt modelId="{799455C0-BA86-4166-902F-BA6ACC59550D}" type="sibTrans" cxnId="{B9D225EA-CD0B-4445-B6BF-602C04AC50DD}">
      <dgm:prSet/>
      <dgm:spPr/>
      <dgm:t>
        <a:bodyPr/>
        <a:lstStyle/>
        <a:p>
          <a:endParaRPr lang="en-US"/>
        </a:p>
      </dgm:t>
    </dgm:pt>
    <dgm:pt modelId="{109D631C-504B-44FA-8ECC-509372D0FD65}">
      <dgm:prSet phldrT="[Text]"/>
      <dgm:spPr/>
      <dgm:t>
        <a:bodyPr/>
        <a:lstStyle/>
        <a:p>
          <a:r>
            <a:rPr lang="en-US" b="1" dirty="0" smtClean="0"/>
            <a:t> </a:t>
          </a:r>
          <a:r>
            <a:rPr lang="en-US" b="1" dirty="0" smtClean="0">
              <a:solidFill>
                <a:srgbClr val="FF0000"/>
              </a:solidFill>
            </a:rPr>
            <a:t>Example: </a:t>
          </a:r>
          <a:r>
            <a:rPr lang="en-US" b="1" dirty="0" smtClean="0"/>
            <a:t>Engineer, Accountant, Data entry operator, Lawyer, Doctor etc.</a:t>
          </a:r>
          <a:endParaRPr lang="en-US" dirty="0"/>
        </a:p>
      </dgm:t>
    </dgm:pt>
    <dgm:pt modelId="{8ADE8C76-89DE-422B-A812-A98609601E03}" type="parTrans" cxnId="{CA6072AC-BC62-4B91-9185-E1BE04FF1BA2}">
      <dgm:prSet/>
      <dgm:spPr/>
      <dgm:t>
        <a:bodyPr/>
        <a:lstStyle/>
        <a:p>
          <a:endParaRPr lang="en-US"/>
        </a:p>
      </dgm:t>
    </dgm:pt>
    <dgm:pt modelId="{C822D481-701B-421D-8E25-003BCE85B01A}" type="sibTrans" cxnId="{CA6072AC-BC62-4B91-9185-E1BE04FF1BA2}">
      <dgm:prSet/>
      <dgm:spPr/>
      <dgm:t>
        <a:bodyPr/>
        <a:lstStyle/>
        <a:p>
          <a:endParaRPr lang="en-US"/>
        </a:p>
      </dgm:t>
    </dgm:pt>
    <dgm:pt modelId="{163F7CB7-99BE-434B-9D19-25C825F10969}" type="pres">
      <dgm:prSet presAssocID="{F9D28155-E038-4583-9BA4-3E7E7A7F6AE9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A823D384-52DB-4DBE-922C-3E44B221A153}" type="pres">
      <dgm:prSet presAssocID="{A35C9577-7BA2-4A53-917F-DA2ED342FA5D}" presName="thickLine" presStyleLbl="alignNode1" presStyleIdx="0" presStyleCnt="1"/>
      <dgm:spPr/>
    </dgm:pt>
    <dgm:pt modelId="{BAE67BA8-A239-4270-AD41-B1CA669EB87E}" type="pres">
      <dgm:prSet presAssocID="{A35C9577-7BA2-4A53-917F-DA2ED342FA5D}" presName="horz1" presStyleCnt="0"/>
      <dgm:spPr/>
    </dgm:pt>
    <dgm:pt modelId="{8EBA4008-96D6-4F4D-B049-67447102547E}" type="pres">
      <dgm:prSet presAssocID="{A35C9577-7BA2-4A53-917F-DA2ED342FA5D}" presName="tx1" presStyleLbl="revTx" presStyleIdx="0" presStyleCnt="3"/>
      <dgm:spPr/>
      <dgm:t>
        <a:bodyPr/>
        <a:lstStyle/>
        <a:p>
          <a:endParaRPr lang="en-US"/>
        </a:p>
      </dgm:t>
    </dgm:pt>
    <dgm:pt modelId="{A0E01BD8-448F-496F-BEBD-D1CA1365663B}" type="pres">
      <dgm:prSet presAssocID="{A35C9577-7BA2-4A53-917F-DA2ED342FA5D}" presName="vert1" presStyleCnt="0"/>
      <dgm:spPr/>
    </dgm:pt>
    <dgm:pt modelId="{732BC87C-482E-47D2-AA36-CF27E11B677A}" type="pres">
      <dgm:prSet presAssocID="{0A10352F-A53B-4175-A9D4-89C4C4A20F5C}" presName="vertSpace2a" presStyleCnt="0"/>
      <dgm:spPr/>
    </dgm:pt>
    <dgm:pt modelId="{A4A13EBE-8D9D-4C39-B3D3-2147DE7FBC72}" type="pres">
      <dgm:prSet presAssocID="{0A10352F-A53B-4175-A9D4-89C4C4A20F5C}" presName="horz2" presStyleCnt="0"/>
      <dgm:spPr/>
    </dgm:pt>
    <dgm:pt modelId="{54DB5A4C-F519-4709-B191-710BEA2F4CCD}" type="pres">
      <dgm:prSet presAssocID="{0A10352F-A53B-4175-A9D4-89C4C4A20F5C}" presName="horzSpace2" presStyleCnt="0"/>
      <dgm:spPr/>
    </dgm:pt>
    <dgm:pt modelId="{2B478030-901B-4033-862E-CAA7D2384112}" type="pres">
      <dgm:prSet presAssocID="{0A10352F-A53B-4175-A9D4-89C4C4A20F5C}" presName="tx2" presStyleLbl="revTx" presStyleIdx="1" presStyleCnt="3"/>
      <dgm:spPr/>
      <dgm:t>
        <a:bodyPr/>
        <a:lstStyle/>
        <a:p>
          <a:endParaRPr lang="en-US"/>
        </a:p>
      </dgm:t>
    </dgm:pt>
    <dgm:pt modelId="{4C00403A-2EEB-43FF-9E06-9F462092F3B2}" type="pres">
      <dgm:prSet presAssocID="{0A10352F-A53B-4175-A9D4-89C4C4A20F5C}" presName="vert2" presStyleCnt="0"/>
      <dgm:spPr/>
    </dgm:pt>
    <dgm:pt modelId="{D07251E8-BFED-4DF1-A1CD-673423969B18}" type="pres">
      <dgm:prSet presAssocID="{0A10352F-A53B-4175-A9D4-89C4C4A20F5C}" presName="thinLine2b" presStyleLbl="callout" presStyleIdx="0" presStyleCnt="2"/>
      <dgm:spPr/>
    </dgm:pt>
    <dgm:pt modelId="{93CF81B0-BEA3-46B2-9674-B8EBEDADFEAF}" type="pres">
      <dgm:prSet presAssocID="{0A10352F-A53B-4175-A9D4-89C4C4A20F5C}" presName="vertSpace2b" presStyleCnt="0"/>
      <dgm:spPr/>
    </dgm:pt>
    <dgm:pt modelId="{BDD34FCB-9DCF-4FC6-BC4E-F3038E1CE179}" type="pres">
      <dgm:prSet presAssocID="{109D631C-504B-44FA-8ECC-509372D0FD65}" presName="horz2" presStyleCnt="0"/>
      <dgm:spPr/>
    </dgm:pt>
    <dgm:pt modelId="{6C7BE0A3-C77A-49E9-9AC8-F69A8F51821E}" type="pres">
      <dgm:prSet presAssocID="{109D631C-504B-44FA-8ECC-509372D0FD65}" presName="horzSpace2" presStyleCnt="0"/>
      <dgm:spPr/>
    </dgm:pt>
    <dgm:pt modelId="{07D7F004-7EEE-4C87-A5B4-37D0AB74FD1B}" type="pres">
      <dgm:prSet presAssocID="{109D631C-504B-44FA-8ECC-509372D0FD65}" presName="tx2" presStyleLbl="revTx" presStyleIdx="2" presStyleCnt="3"/>
      <dgm:spPr/>
      <dgm:t>
        <a:bodyPr/>
        <a:lstStyle/>
        <a:p>
          <a:endParaRPr lang="en-US"/>
        </a:p>
      </dgm:t>
    </dgm:pt>
    <dgm:pt modelId="{B1BABC60-682F-4B16-8A80-45AB10D174C5}" type="pres">
      <dgm:prSet presAssocID="{109D631C-504B-44FA-8ECC-509372D0FD65}" presName="vert2" presStyleCnt="0"/>
      <dgm:spPr/>
    </dgm:pt>
    <dgm:pt modelId="{A205D7B0-66FA-4324-98DB-160D4951C858}" type="pres">
      <dgm:prSet presAssocID="{109D631C-504B-44FA-8ECC-509372D0FD65}" presName="thinLine2b" presStyleLbl="callout" presStyleIdx="1" presStyleCnt="2"/>
      <dgm:spPr/>
    </dgm:pt>
    <dgm:pt modelId="{7BBA6ACE-E292-4C33-90BD-A636F9A26028}" type="pres">
      <dgm:prSet presAssocID="{109D631C-504B-44FA-8ECC-509372D0FD65}" presName="vertSpace2b" presStyleCnt="0"/>
      <dgm:spPr/>
    </dgm:pt>
  </dgm:ptLst>
  <dgm:cxnLst>
    <dgm:cxn modelId="{60D3CBCB-6042-498A-939A-1F8D7AC0AC43}" type="presOf" srcId="{0A10352F-A53B-4175-A9D4-89C4C4A20F5C}" destId="{2B478030-901B-4033-862E-CAA7D2384112}" srcOrd="0" destOrd="0" presId="urn:microsoft.com/office/officeart/2008/layout/LinedList"/>
    <dgm:cxn modelId="{CA6072AC-BC62-4B91-9185-E1BE04FF1BA2}" srcId="{A35C9577-7BA2-4A53-917F-DA2ED342FA5D}" destId="{109D631C-504B-44FA-8ECC-509372D0FD65}" srcOrd="1" destOrd="0" parTransId="{8ADE8C76-89DE-422B-A812-A98609601E03}" sibTransId="{C822D481-701B-421D-8E25-003BCE85B01A}"/>
    <dgm:cxn modelId="{87891142-9397-41AE-A621-D47B55BEFD0A}" type="presOf" srcId="{A35C9577-7BA2-4A53-917F-DA2ED342FA5D}" destId="{8EBA4008-96D6-4F4D-B049-67447102547E}" srcOrd="0" destOrd="0" presId="urn:microsoft.com/office/officeart/2008/layout/LinedList"/>
    <dgm:cxn modelId="{27E16E89-EC51-4760-A876-F029BAE2A9F0}" srcId="{F9D28155-E038-4583-9BA4-3E7E7A7F6AE9}" destId="{A35C9577-7BA2-4A53-917F-DA2ED342FA5D}" srcOrd="0" destOrd="0" parTransId="{F5718723-E70E-447B-A4F4-765F7BE075CE}" sibTransId="{1C890309-4C34-4277-BBB4-F30E518366C3}"/>
    <dgm:cxn modelId="{AA84E57A-AA16-4FE3-90BB-D79225B17081}" type="presOf" srcId="{F9D28155-E038-4583-9BA4-3E7E7A7F6AE9}" destId="{163F7CB7-99BE-434B-9D19-25C825F10969}" srcOrd="0" destOrd="0" presId="urn:microsoft.com/office/officeart/2008/layout/LinedList"/>
    <dgm:cxn modelId="{B9D225EA-CD0B-4445-B6BF-602C04AC50DD}" srcId="{A35C9577-7BA2-4A53-917F-DA2ED342FA5D}" destId="{0A10352F-A53B-4175-A9D4-89C4C4A20F5C}" srcOrd="0" destOrd="0" parTransId="{4C14E4FB-0FFB-4E46-99FB-1ED61B8A536B}" sibTransId="{799455C0-BA86-4166-902F-BA6ACC59550D}"/>
    <dgm:cxn modelId="{7B515A3E-0C8D-46ED-8EAF-D0DEB5229FFF}" type="presOf" srcId="{109D631C-504B-44FA-8ECC-509372D0FD65}" destId="{07D7F004-7EEE-4C87-A5B4-37D0AB74FD1B}" srcOrd="0" destOrd="0" presId="urn:microsoft.com/office/officeart/2008/layout/LinedList"/>
    <dgm:cxn modelId="{9FDBF831-DBEC-4B80-BC5D-6ADE61916DE6}" type="presParOf" srcId="{163F7CB7-99BE-434B-9D19-25C825F10969}" destId="{A823D384-52DB-4DBE-922C-3E44B221A153}" srcOrd="0" destOrd="0" presId="urn:microsoft.com/office/officeart/2008/layout/LinedList"/>
    <dgm:cxn modelId="{6A4EF374-A731-4EE3-8C9E-ECCE49ACCB7A}" type="presParOf" srcId="{163F7CB7-99BE-434B-9D19-25C825F10969}" destId="{BAE67BA8-A239-4270-AD41-B1CA669EB87E}" srcOrd="1" destOrd="0" presId="urn:microsoft.com/office/officeart/2008/layout/LinedList"/>
    <dgm:cxn modelId="{FF6301B9-ACDA-4A0C-9161-4BA26419A6B7}" type="presParOf" srcId="{BAE67BA8-A239-4270-AD41-B1CA669EB87E}" destId="{8EBA4008-96D6-4F4D-B049-67447102547E}" srcOrd="0" destOrd="0" presId="urn:microsoft.com/office/officeart/2008/layout/LinedList"/>
    <dgm:cxn modelId="{586CCD2B-12C8-4B06-BCF1-47A7BB54F3A8}" type="presParOf" srcId="{BAE67BA8-A239-4270-AD41-B1CA669EB87E}" destId="{A0E01BD8-448F-496F-BEBD-D1CA1365663B}" srcOrd="1" destOrd="0" presId="urn:microsoft.com/office/officeart/2008/layout/LinedList"/>
    <dgm:cxn modelId="{237ECCDF-9D64-448B-9498-9F6D9533D296}" type="presParOf" srcId="{A0E01BD8-448F-496F-BEBD-D1CA1365663B}" destId="{732BC87C-482E-47D2-AA36-CF27E11B677A}" srcOrd="0" destOrd="0" presId="urn:microsoft.com/office/officeart/2008/layout/LinedList"/>
    <dgm:cxn modelId="{CACDC31F-DCFB-4ACD-A3A9-66E6864F508F}" type="presParOf" srcId="{A0E01BD8-448F-496F-BEBD-D1CA1365663B}" destId="{A4A13EBE-8D9D-4C39-B3D3-2147DE7FBC72}" srcOrd="1" destOrd="0" presId="urn:microsoft.com/office/officeart/2008/layout/LinedList"/>
    <dgm:cxn modelId="{EAFC5009-CD7B-450E-8C42-CA70CF6D31BA}" type="presParOf" srcId="{A4A13EBE-8D9D-4C39-B3D3-2147DE7FBC72}" destId="{54DB5A4C-F519-4709-B191-710BEA2F4CCD}" srcOrd="0" destOrd="0" presId="urn:microsoft.com/office/officeart/2008/layout/LinedList"/>
    <dgm:cxn modelId="{3FCAEE25-740A-49A5-9C76-DD11E4940964}" type="presParOf" srcId="{A4A13EBE-8D9D-4C39-B3D3-2147DE7FBC72}" destId="{2B478030-901B-4033-862E-CAA7D2384112}" srcOrd="1" destOrd="0" presId="urn:microsoft.com/office/officeart/2008/layout/LinedList"/>
    <dgm:cxn modelId="{CF6EA87C-E6F4-4610-A843-87FFD533C979}" type="presParOf" srcId="{A4A13EBE-8D9D-4C39-B3D3-2147DE7FBC72}" destId="{4C00403A-2EEB-43FF-9E06-9F462092F3B2}" srcOrd="2" destOrd="0" presId="urn:microsoft.com/office/officeart/2008/layout/LinedList"/>
    <dgm:cxn modelId="{9C844A82-13A9-4996-B6A7-4C880E0658C4}" type="presParOf" srcId="{A0E01BD8-448F-496F-BEBD-D1CA1365663B}" destId="{D07251E8-BFED-4DF1-A1CD-673423969B18}" srcOrd="2" destOrd="0" presId="urn:microsoft.com/office/officeart/2008/layout/LinedList"/>
    <dgm:cxn modelId="{AB287F6B-6EDE-46D4-961E-C891D53D363C}" type="presParOf" srcId="{A0E01BD8-448F-496F-BEBD-D1CA1365663B}" destId="{93CF81B0-BEA3-46B2-9674-B8EBEDADFEAF}" srcOrd="3" destOrd="0" presId="urn:microsoft.com/office/officeart/2008/layout/LinedList"/>
    <dgm:cxn modelId="{A3464A5B-2B6E-4399-8BBE-D8E8E81AE4EB}" type="presParOf" srcId="{A0E01BD8-448F-496F-BEBD-D1CA1365663B}" destId="{BDD34FCB-9DCF-4FC6-BC4E-F3038E1CE179}" srcOrd="4" destOrd="0" presId="urn:microsoft.com/office/officeart/2008/layout/LinedList"/>
    <dgm:cxn modelId="{C5B79B11-E8D0-4F9C-A230-DB96BF0B074A}" type="presParOf" srcId="{BDD34FCB-9DCF-4FC6-BC4E-F3038E1CE179}" destId="{6C7BE0A3-C77A-49E9-9AC8-F69A8F51821E}" srcOrd="0" destOrd="0" presId="urn:microsoft.com/office/officeart/2008/layout/LinedList"/>
    <dgm:cxn modelId="{61101A8B-0CFC-4468-AFFC-80638D4404AA}" type="presParOf" srcId="{BDD34FCB-9DCF-4FC6-BC4E-F3038E1CE179}" destId="{07D7F004-7EEE-4C87-A5B4-37D0AB74FD1B}" srcOrd="1" destOrd="0" presId="urn:microsoft.com/office/officeart/2008/layout/LinedList"/>
    <dgm:cxn modelId="{3017D96E-25C7-403D-98D8-42EAE03A0AA9}" type="presParOf" srcId="{BDD34FCB-9DCF-4FC6-BC4E-F3038E1CE179}" destId="{B1BABC60-682F-4B16-8A80-45AB10D174C5}" srcOrd="2" destOrd="0" presId="urn:microsoft.com/office/officeart/2008/layout/LinedList"/>
    <dgm:cxn modelId="{A86EF825-0715-4B56-8219-FFC3AEADDDFC}" type="presParOf" srcId="{A0E01BD8-448F-496F-BEBD-D1CA1365663B}" destId="{A205D7B0-66FA-4324-98DB-160D4951C858}" srcOrd="5" destOrd="0" presId="urn:microsoft.com/office/officeart/2008/layout/LinedList"/>
    <dgm:cxn modelId="{CE0D62FD-6843-4B9F-A520-51ACC89427D3}" type="presParOf" srcId="{A0E01BD8-448F-496F-BEBD-D1CA1365663B}" destId="{7BBA6ACE-E292-4C33-90BD-A636F9A26028}" srcOrd="6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9753454-EDB2-4D70-99E1-4329FF30785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A5C6FE-A3BE-469A-AF94-7E693AFC2255}">
      <dgm:prSet phldrT="[Text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Human skills</a:t>
          </a:r>
          <a:endParaRPr lang="en-US" b="1" dirty="0">
            <a:solidFill>
              <a:schemeClr val="tx1"/>
            </a:solidFill>
          </a:endParaRPr>
        </a:p>
      </dgm:t>
    </dgm:pt>
    <dgm:pt modelId="{CBB09AED-8A50-4C9B-B5BE-78726F54C67C}" type="parTrans" cxnId="{DD003AB6-5656-458C-83A9-A3AC330C0734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3B16C15-D52B-4441-A837-A0C7E757CD1D}" type="sibTrans" cxnId="{DD003AB6-5656-458C-83A9-A3AC330C0734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06CE6BF-9108-4CDA-87E3-B26040C743DD}">
      <dgm:prSet phldrT="[Text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• An individuals’ ability to cooperate with other members of the organization and work effectively in teams.</a:t>
          </a:r>
          <a:endParaRPr lang="en-US" b="1" dirty="0">
            <a:solidFill>
              <a:schemeClr val="tx1"/>
            </a:solidFill>
          </a:endParaRPr>
        </a:p>
      </dgm:t>
    </dgm:pt>
    <dgm:pt modelId="{B27A2232-A9DE-44C6-9F0A-F75B9BC783B1}" type="parTrans" cxnId="{DE1A38EE-65A3-487D-BDE4-C6A4FEF284A9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4B2F4E9-3F58-4D19-8CBD-1CDE6E11715D}" type="sibTrans" cxnId="{DE1A38EE-65A3-487D-BDE4-C6A4FEF284A9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55EF000A-B3D9-4D71-9A2B-642531D7E29A}">
      <dgm:prSet phldrT="[Text]"/>
      <dgm:spPr/>
      <dgm:t>
        <a:bodyPr/>
        <a:lstStyle/>
        <a:p>
          <a:r>
            <a:rPr lang="en-US" b="1" dirty="0" smtClean="0">
              <a:solidFill>
                <a:srgbClr val="FF0000"/>
              </a:solidFill>
            </a:rPr>
            <a:t> Example: </a:t>
          </a:r>
          <a:r>
            <a:rPr lang="en-US" b="1" dirty="0" smtClean="0">
              <a:solidFill>
                <a:schemeClr val="tx1"/>
              </a:solidFill>
            </a:rPr>
            <a:t>Interpersonal relationships, solving people’s problem and acceptance of other employees.</a:t>
          </a:r>
          <a:endParaRPr lang="en-US" b="1" dirty="0">
            <a:solidFill>
              <a:schemeClr val="tx1"/>
            </a:solidFill>
          </a:endParaRPr>
        </a:p>
      </dgm:t>
    </dgm:pt>
    <dgm:pt modelId="{877CC67D-2467-4E9E-BBE5-6E272748403F}" type="parTrans" cxnId="{E1A68F14-5F4C-4074-BD02-EBA7394FB0D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4467769-E7DC-453A-B88F-78A317FB13A3}" type="sibTrans" cxnId="{E1A68F14-5F4C-4074-BD02-EBA7394FB0D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F60ED270-650C-476D-A697-3D4CF4F09A6A}" type="pres">
      <dgm:prSet presAssocID="{C9753454-EDB2-4D70-99E1-4329FF30785B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DB976D77-364B-4CF3-9724-F5FF2C9E32FB}" type="pres">
      <dgm:prSet presAssocID="{E2A5C6FE-A3BE-469A-AF94-7E693AFC2255}" presName="thickLine" presStyleLbl="alignNode1" presStyleIdx="0" presStyleCnt="1"/>
      <dgm:spPr/>
    </dgm:pt>
    <dgm:pt modelId="{A8B1072B-BAB0-41F0-ABD0-FDD9D3DF6B23}" type="pres">
      <dgm:prSet presAssocID="{E2A5C6FE-A3BE-469A-AF94-7E693AFC2255}" presName="horz1" presStyleCnt="0"/>
      <dgm:spPr/>
    </dgm:pt>
    <dgm:pt modelId="{EA0DFE93-DC16-447A-98F6-9BDDCD3BD4BC}" type="pres">
      <dgm:prSet presAssocID="{E2A5C6FE-A3BE-469A-AF94-7E693AFC2255}" presName="tx1" presStyleLbl="revTx" presStyleIdx="0" presStyleCnt="3"/>
      <dgm:spPr/>
      <dgm:t>
        <a:bodyPr/>
        <a:lstStyle/>
        <a:p>
          <a:endParaRPr lang="en-US"/>
        </a:p>
      </dgm:t>
    </dgm:pt>
    <dgm:pt modelId="{76C192F2-ED22-41BE-A7B9-3A92F9F0113A}" type="pres">
      <dgm:prSet presAssocID="{E2A5C6FE-A3BE-469A-AF94-7E693AFC2255}" presName="vert1" presStyleCnt="0"/>
      <dgm:spPr/>
    </dgm:pt>
    <dgm:pt modelId="{3DCD6773-754A-49E0-95D5-9E054BF1F13D}" type="pres">
      <dgm:prSet presAssocID="{B06CE6BF-9108-4CDA-87E3-B26040C743DD}" presName="vertSpace2a" presStyleCnt="0"/>
      <dgm:spPr/>
    </dgm:pt>
    <dgm:pt modelId="{696232AD-2B77-41F1-81FF-F7BE015DA42D}" type="pres">
      <dgm:prSet presAssocID="{B06CE6BF-9108-4CDA-87E3-B26040C743DD}" presName="horz2" presStyleCnt="0"/>
      <dgm:spPr/>
    </dgm:pt>
    <dgm:pt modelId="{6C5EBD6E-0705-42CB-9B00-93D50E1F2A4B}" type="pres">
      <dgm:prSet presAssocID="{B06CE6BF-9108-4CDA-87E3-B26040C743DD}" presName="horzSpace2" presStyleCnt="0"/>
      <dgm:spPr/>
    </dgm:pt>
    <dgm:pt modelId="{A6869FF7-ED16-45E7-A8D7-E0B1BBE142E7}" type="pres">
      <dgm:prSet presAssocID="{B06CE6BF-9108-4CDA-87E3-B26040C743DD}" presName="tx2" presStyleLbl="revTx" presStyleIdx="1" presStyleCnt="3"/>
      <dgm:spPr/>
      <dgm:t>
        <a:bodyPr/>
        <a:lstStyle/>
        <a:p>
          <a:endParaRPr lang="en-US"/>
        </a:p>
      </dgm:t>
    </dgm:pt>
    <dgm:pt modelId="{A43F2E94-3633-4EF8-884C-2D3478FDBEB5}" type="pres">
      <dgm:prSet presAssocID="{B06CE6BF-9108-4CDA-87E3-B26040C743DD}" presName="vert2" presStyleCnt="0"/>
      <dgm:spPr/>
    </dgm:pt>
    <dgm:pt modelId="{16AD0808-10AF-4AB4-9F7F-EC7895542446}" type="pres">
      <dgm:prSet presAssocID="{B06CE6BF-9108-4CDA-87E3-B26040C743DD}" presName="thinLine2b" presStyleLbl="callout" presStyleIdx="0" presStyleCnt="2"/>
      <dgm:spPr/>
    </dgm:pt>
    <dgm:pt modelId="{A0F48C20-FE9A-4CFF-9595-6C6ABD70CF00}" type="pres">
      <dgm:prSet presAssocID="{B06CE6BF-9108-4CDA-87E3-B26040C743DD}" presName="vertSpace2b" presStyleCnt="0"/>
      <dgm:spPr/>
    </dgm:pt>
    <dgm:pt modelId="{82E0F2A0-11C0-4AA9-BA00-192B40E1F40E}" type="pres">
      <dgm:prSet presAssocID="{55EF000A-B3D9-4D71-9A2B-642531D7E29A}" presName="horz2" presStyleCnt="0"/>
      <dgm:spPr/>
    </dgm:pt>
    <dgm:pt modelId="{07E322FB-7C14-4B50-A226-193EBA08C6EF}" type="pres">
      <dgm:prSet presAssocID="{55EF000A-B3D9-4D71-9A2B-642531D7E29A}" presName="horzSpace2" presStyleCnt="0"/>
      <dgm:spPr/>
    </dgm:pt>
    <dgm:pt modelId="{B3F0CA80-3E85-4D10-AC40-169D236A4D02}" type="pres">
      <dgm:prSet presAssocID="{55EF000A-B3D9-4D71-9A2B-642531D7E29A}" presName="tx2" presStyleLbl="revTx" presStyleIdx="2" presStyleCnt="3"/>
      <dgm:spPr/>
      <dgm:t>
        <a:bodyPr/>
        <a:lstStyle/>
        <a:p>
          <a:endParaRPr lang="en-US"/>
        </a:p>
      </dgm:t>
    </dgm:pt>
    <dgm:pt modelId="{2316D7B4-C441-47BB-A597-6832766BC253}" type="pres">
      <dgm:prSet presAssocID="{55EF000A-B3D9-4D71-9A2B-642531D7E29A}" presName="vert2" presStyleCnt="0"/>
      <dgm:spPr/>
    </dgm:pt>
    <dgm:pt modelId="{2BC8252C-0E33-4BE8-ACEA-71FC8FF4C2F2}" type="pres">
      <dgm:prSet presAssocID="{55EF000A-B3D9-4D71-9A2B-642531D7E29A}" presName="thinLine2b" presStyleLbl="callout" presStyleIdx="1" presStyleCnt="2"/>
      <dgm:spPr/>
    </dgm:pt>
    <dgm:pt modelId="{4190B0D4-18ED-467F-9E9C-D10DA4A015E6}" type="pres">
      <dgm:prSet presAssocID="{55EF000A-B3D9-4D71-9A2B-642531D7E29A}" presName="vertSpace2b" presStyleCnt="0"/>
      <dgm:spPr/>
    </dgm:pt>
  </dgm:ptLst>
  <dgm:cxnLst>
    <dgm:cxn modelId="{DE1A38EE-65A3-487D-BDE4-C6A4FEF284A9}" srcId="{E2A5C6FE-A3BE-469A-AF94-7E693AFC2255}" destId="{B06CE6BF-9108-4CDA-87E3-B26040C743DD}" srcOrd="0" destOrd="0" parTransId="{B27A2232-A9DE-44C6-9F0A-F75B9BC783B1}" sibTransId="{34B2F4E9-3F58-4D19-8CBD-1CDE6E11715D}"/>
    <dgm:cxn modelId="{05F02870-430D-49F3-B146-E9FF89BD1BCC}" type="presOf" srcId="{55EF000A-B3D9-4D71-9A2B-642531D7E29A}" destId="{B3F0CA80-3E85-4D10-AC40-169D236A4D02}" srcOrd="0" destOrd="0" presId="urn:microsoft.com/office/officeart/2008/layout/LinedList"/>
    <dgm:cxn modelId="{E1A68F14-5F4C-4074-BD02-EBA7394FB0DC}" srcId="{E2A5C6FE-A3BE-469A-AF94-7E693AFC2255}" destId="{55EF000A-B3D9-4D71-9A2B-642531D7E29A}" srcOrd="1" destOrd="0" parTransId="{877CC67D-2467-4E9E-BBE5-6E272748403F}" sibTransId="{14467769-E7DC-453A-B88F-78A317FB13A3}"/>
    <dgm:cxn modelId="{DD003AB6-5656-458C-83A9-A3AC330C0734}" srcId="{C9753454-EDB2-4D70-99E1-4329FF30785B}" destId="{E2A5C6FE-A3BE-469A-AF94-7E693AFC2255}" srcOrd="0" destOrd="0" parTransId="{CBB09AED-8A50-4C9B-B5BE-78726F54C67C}" sibTransId="{C3B16C15-D52B-4441-A837-A0C7E757CD1D}"/>
    <dgm:cxn modelId="{977E4788-8CC0-44EC-B0FB-DB6B0E33749A}" type="presOf" srcId="{E2A5C6FE-A3BE-469A-AF94-7E693AFC2255}" destId="{EA0DFE93-DC16-447A-98F6-9BDDCD3BD4BC}" srcOrd="0" destOrd="0" presId="urn:microsoft.com/office/officeart/2008/layout/LinedList"/>
    <dgm:cxn modelId="{ECC509C6-093F-4384-BCFC-3C243C139A12}" type="presOf" srcId="{C9753454-EDB2-4D70-99E1-4329FF30785B}" destId="{F60ED270-650C-476D-A697-3D4CF4F09A6A}" srcOrd="0" destOrd="0" presId="urn:microsoft.com/office/officeart/2008/layout/LinedList"/>
    <dgm:cxn modelId="{558A25BC-7638-4215-A91C-28D6C8948021}" type="presOf" srcId="{B06CE6BF-9108-4CDA-87E3-B26040C743DD}" destId="{A6869FF7-ED16-45E7-A8D7-E0B1BBE142E7}" srcOrd="0" destOrd="0" presId="urn:microsoft.com/office/officeart/2008/layout/LinedList"/>
    <dgm:cxn modelId="{2BA28C45-20FE-4968-934B-DBB81E0230D7}" type="presParOf" srcId="{F60ED270-650C-476D-A697-3D4CF4F09A6A}" destId="{DB976D77-364B-4CF3-9724-F5FF2C9E32FB}" srcOrd="0" destOrd="0" presId="urn:microsoft.com/office/officeart/2008/layout/LinedList"/>
    <dgm:cxn modelId="{A0EB620C-665D-49CF-A0F6-7FBDA0B78CA7}" type="presParOf" srcId="{F60ED270-650C-476D-A697-3D4CF4F09A6A}" destId="{A8B1072B-BAB0-41F0-ABD0-FDD9D3DF6B23}" srcOrd="1" destOrd="0" presId="urn:microsoft.com/office/officeart/2008/layout/LinedList"/>
    <dgm:cxn modelId="{D981D7A1-732C-49CC-825C-6EA76CD0F6CB}" type="presParOf" srcId="{A8B1072B-BAB0-41F0-ABD0-FDD9D3DF6B23}" destId="{EA0DFE93-DC16-447A-98F6-9BDDCD3BD4BC}" srcOrd="0" destOrd="0" presId="urn:microsoft.com/office/officeart/2008/layout/LinedList"/>
    <dgm:cxn modelId="{9949C23A-79F8-41C2-A553-EF62B74A42B0}" type="presParOf" srcId="{A8B1072B-BAB0-41F0-ABD0-FDD9D3DF6B23}" destId="{76C192F2-ED22-41BE-A7B9-3A92F9F0113A}" srcOrd="1" destOrd="0" presId="urn:microsoft.com/office/officeart/2008/layout/LinedList"/>
    <dgm:cxn modelId="{AD635CE1-7533-49BA-A931-C2825A791863}" type="presParOf" srcId="{76C192F2-ED22-41BE-A7B9-3A92F9F0113A}" destId="{3DCD6773-754A-49E0-95D5-9E054BF1F13D}" srcOrd="0" destOrd="0" presId="urn:microsoft.com/office/officeart/2008/layout/LinedList"/>
    <dgm:cxn modelId="{995A1FB9-1F86-4518-BCB9-DB0D4B310206}" type="presParOf" srcId="{76C192F2-ED22-41BE-A7B9-3A92F9F0113A}" destId="{696232AD-2B77-41F1-81FF-F7BE015DA42D}" srcOrd="1" destOrd="0" presId="urn:microsoft.com/office/officeart/2008/layout/LinedList"/>
    <dgm:cxn modelId="{2CAF1B77-3909-480A-82BA-EAFC81E8C9BE}" type="presParOf" srcId="{696232AD-2B77-41F1-81FF-F7BE015DA42D}" destId="{6C5EBD6E-0705-42CB-9B00-93D50E1F2A4B}" srcOrd="0" destOrd="0" presId="urn:microsoft.com/office/officeart/2008/layout/LinedList"/>
    <dgm:cxn modelId="{B135BF46-454B-48DF-8552-868539412D3D}" type="presParOf" srcId="{696232AD-2B77-41F1-81FF-F7BE015DA42D}" destId="{A6869FF7-ED16-45E7-A8D7-E0B1BBE142E7}" srcOrd="1" destOrd="0" presId="urn:microsoft.com/office/officeart/2008/layout/LinedList"/>
    <dgm:cxn modelId="{68BFE955-43DF-4B71-B29B-B96DD7FE429B}" type="presParOf" srcId="{696232AD-2B77-41F1-81FF-F7BE015DA42D}" destId="{A43F2E94-3633-4EF8-884C-2D3478FDBEB5}" srcOrd="2" destOrd="0" presId="urn:microsoft.com/office/officeart/2008/layout/LinedList"/>
    <dgm:cxn modelId="{4BE0155A-F36D-4AE7-8120-5C595D355F49}" type="presParOf" srcId="{76C192F2-ED22-41BE-A7B9-3A92F9F0113A}" destId="{16AD0808-10AF-4AB4-9F7F-EC7895542446}" srcOrd="2" destOrd="0" presId="urn:microsoft.com/office/officeart/2008/layout/LinedList"/>
    <dgm:cxn modelId="{CEDA8DA3-7C7F-4D39-ABBF-F0A125339F71}" type="presParOf" srcId="{76C192F2-ED22-41BE-A7B9-3A92F9F0113A}" destId="{A0F48C20-FE9A-4CFF-9595-6C6ABD70CF00}" srcOrd="3" destOrd="0" presId="urn:microsoft.com/office/officeart/2008/layout/LinedList"/>
    <dgm:cxn modelId="{61D6F7D4-51C2-4262-94AB-6CE3AC506FB2}" type="presParOf" srcId="{76C192F2-ED22-41BE-A7B9-3A92F9F0113A}" destId="{82E0F2A0-11C0-4AA9-BA00-192B40E1F40E}" srcOrd="4" destOrd="0" presId="urn:microsoft.com/office/officeart/2008/layout/LinedList"/>
    <dgm:cxn modelId="{B4D9B2CD-3BA2-43D2-9111-DB98F04ABEAB}" type="presParOf" srcId="{82E0F2A0-11C0-4AA9-BA00-192B40E1F40E}" destId="{07E322FB-7C14-4B50-A226-193EBA08C6EF}" srcOrd="0" destOrd="0" presId="urn:microsoft.com/office/officeart/2008/layout/LinedList"/>
    <dgm:cxn modelId="{052279CB-6FE2-4D64-9BCC-509BB5218EE3}" type="presParOf" srcId="{82E0F2A0-11C0-4AA9-BA00-192B40E1F40E}" destId="{B3F0CA80-3E85-4D10-AC40-169D236A4D02}" srcOrd="1" destOrd="0" presId="urn:microsoft.com/office/officeart/2008/layout/LinedList"/>
    <dgm:cxn modelId="{77E30BE7-FA01-4C2A-8A0A-F036154389F6}" type="presParOf" srcId="{82E0F2A0-11C0-4AA9-BA00-192B40E1F40E}" destId="{2316D7B4-C441-47BB-A597-6832766BC253}" srcOrd="2" destOrd="0" presId="urn:microsoft.com/office/officeart/2008/layout/LinedList"/>
    <dgm:cxn modelId="{5F560851-EE5C-40CB-B6AC-C9D36C08316A}" type="presParOf" srcId="{76C192F2-ED22-41BE-A7B9-3A92F9F0113A}" destId="{2BC8252C-0E33-4BE8-ACEA-71FC8FF4C2F2}" srcOrd="5" destOrd="0" presId="urn:microsoft.com/office/officeart/2008/layout/LinedList"/>
    <dgm:cxn modelId="{3BFE0010-4F90-4EFF-852A-375277A05C10}" type="presParOf" srcId="{76C192F2-ED22-41BE-A7B9-3A92F9F0113A}" destId="{4190B0D4-18ED-467F-9E9C-D10DA4A015E6}" srcOrd="6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2BC8C47-5910-4CF6-A7F3-B638C64743D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ACBE75E-E2C6-4706-B8C0-43C52B5DB9F9}">
      <dgm:prSet phldrT="[Text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Conceptual skills</a:t>
          </a:r>
          <a:endParaRPr lang="en-US" b="1" dirty="0">
            <a:solidFill>
              <a:schemeClr val="tx1"/>
            </a:solidFill>
          </a:endParaRPr>
        </a:p>
      </dgm:t>
    </dgm:pt>
    <dgm:pt modelId="{F1578E90-1283-433F-93F8-E74C34385305}" type="parTrans" cxnId="{43E105F0-B395-4EBB-BE5B-6A587FA7D32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D62EEAB-CA02-419B-9D54-8BFD0C6292DF}" type="sibTrans" cxnId="{43E105F0-B395-4EBB-BE5B-6A587FA7D32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1D94AED-03C8-44CF-999A-32A037E62023}">
      <dgm:prSet phldrT="[Text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“Ability of an individual to analyze complex situations and to rationally process and interpret available information”</a:t>
          </a:r>
          <a:endParaRPr lang="en-US" b="1" dirty="0">
            <a:solidFill>
              <a:schemeClr val="tx1"/>
            </a:solidFill>
          </a:endParaRPr>
        </a:p>
      </dgm:t>
    </dgm:pt>
    <dgm:pt modelId="{31532A5E-AB8B-47A0-85A3-30366BB8B01E}" type="parTrans" cxnId="{874CC345-6B78-4F44-932E-C8F373F4D5A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A9118212-D68E-43E9-997E-3D12ED27C7EE}" type="sibTrans" cxnId="{874CC345-6B78-4F44-932E-C8F373F4D5A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99A49C9-E751-4448-AA50-1344974A0407}">
      <dgm:prSet phldrT="[Text]"/>
      <dgm:spPr/>
      <dgm:t>
        <a:bodyPr/>
        <a:lstStyle/>
        <a:p>
          <a:r>
            <a:rPr lang="en-US" b="1" dirty="0" smtClean="0">
              <a:solidFill>
                <a:srgbClr val="FF0000"/>
              </a:solidFill>
            </a:rPr>
            <a:t>Example: </a:t>
          </a:r>
          <a:r>
            <a:rPr lang="en-US" b="1" dirty="0" smtClean="0">
              <a:solidFill>
                <a:schemeClr val="tx1"/>
              </a:solidFill>
            </a:rPr>
            <a:t>Idea generation and analytical process of information.</a:t>
          </a:r>
          <a:endParaRPr lang="en-US" b="1" dirty="0">
            <a:solidFill>
              <a:schemeClr val="tx1"/>
            </a:solidFill>
          </a:endParaRPr>
        </a:p>
      </dgm:t>
    </dgm:pt>
    <dgm:pt modelId="{762DC6A9-73D6-4B4F-B5F6-BC6A5F4383C6}" type="parTrans" cxnId="{D895E2F0-41DC-441F-AB26-09840D2ABC0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B4661BB-CE73-415D-91EB-370B411C3013}" type="sibTrans" cxnId="{D895E2F0-41DC-441F-AB26-09840D2ABC0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DE04D4A-1D46-40C3-899C-10C45582A718}" type="pres">
      <dgm:prSet presAssocID="{52BC8C47-5910-4CF6-A7F3-B638C64743DB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87192DF2-B462-450B-8322-A2403481A29F}" type="pres">
      <dgm:prSet presAssocID="{7ACBE75E-E2C6-4706-B8C0-43C52B5DB9F9}" presName="thickLine" presStyleLbl="alignNode1" presStyleIdx="0" presStyleCnt="1"/>
      <dgm:spPr/>
    </dgm:pt>
    <dgm:pt modelId="{364B5FF1-79D1-4C9C-A554-C5340365AA31}" type="pres">
      <dgm:prSet presAssocID="{7ACBE75E-E2C6-4706-B8C0-43C52B5DB9F9}" presName="horz1" presStyleCnt="0"/>
      <dgm:spPr/>
    </dgm:pt>
    <dgm:pt modelId="{C38FE173-B3DE-4BCA-AD5A-6984C67B12FB}" type="pres">
      <dgm:prSet presAssocID="{7ACBE75E-E2C6-4706-B8C0-43C52B5DB9F9}" presName="tx1" presStyleLbl="revTx" presStyleIdx="0" presStyleCnt="3"/>
      <dgm:spPr/>
      <dgm:t>
        <a:bodyPr/>
        <a:lstStyle/>
        <a:p>
          <a:endParaRPr lang="en-US"/>
        </a:p>
      </dgm:t>
    </dgm:pt>
    <dgm:pt modelId="{8BE481B5-D1E3-4FE6-9E64-0E72C51F7A02}" type="pres">
      <dgm:prSet presAssocID="{7ACBE75E-E2C6-4706-B8C0-43C52B5DB9F9}" presName="vert1" presStyleCnt="0"/>
      <dgm:spPr/>
    </dgm:pt>
    <dgm:pt modelId="{92CBF383-8D01-4A53-B9E8-9A277A03CB34}" type="pres">
      <dgm:prSet presAssocID="{31D94AED-03C8-44CF-999A-32A037E62023}" presName="vertSpace2a" presStyleCnt="0"/>
      <dgm:spPr/>
    </dgm:pt>
    <dgm:pt modelId="{75882F2C-F3E0-410C-B091-6663E3F79E27}" type="pres">
      <dgm:prSet presAssocID="{31D94AED-03C8-44CF-999A-32A037E62023}" presName="horz2" presStyleCnt="0"/>
      <dgm:spPr/>
    </dgm:pt>
    <dgm:pt modelId="{935E8197-8C9C-4E6D-BC19-678EBC611362}" type="pres">
      <dgm:prSet presAssocID="{31D94AED-03C8-44CF-999A-32A037E62023}" presName="horzSpace2" presStyleCnt="0"/>
      <dgm:spPr/>
    </dgm:pt>
    <dgm:pt modelId="{75903EFE-20DB-42DF-8D4D-270ED13945F5}" type="pres">
      <dgm:prSet presAssocID="{31D94AED-03C8-44CF-999A-32A037E62023}" presName="tx2" presStyleLbl="revTx" presStyleIdx="1" presStyleCnt="3"/>
      <dgm:spPr/>
      <dgm:t>
        <a:bodyPr/>
        <a:lstStyle/>
        <a:p>
          <a:endParaRPr lang="en-US"/>
        </a:p>
      </dgm:t>
    </dgm:pt>
    <dgm:pt modelId="{90D7B413-776B-4A44-A518-C149EA733274}" type="pres">
      <dgm:prSet presAssocID="{31D94AED-03C8-44CF-999A-32A037E62023}" presName="vert2" presStyleCnt="0"/>
      <dgm:spPr/>
    </dgm:pt>
    <dgm:pt modelId="{D7F9FA31-1761-45CA-B4E0-2B8D06F33A32}" type="pres">
      <dgm:prSet presAssocID="{31D94AED-03C8-44CF-999A-32A037E62023}" presName="thinLine2b" presStyleLbl="callout" presStyleIdx="0" presStyleCnt="2"/>
      <dgm:spPr/>
    </dgm:pt>
    <dgm:pt modelId="{4EE4B8AD-24D1-4025-9D1A-116CDD7BF4B9}" type="pres">
      <dgm:prSet presAssocID="{31D94AED-03C8-44CF-999A-32A037E62023}" presName="vertSpace2b" presStyleCnt="0"/>
      <dgm:spPr/>
    </dgm:pt>
    <dgm:pt modelId="{18005E9E-24C4-4BE4-97AA-7FA3D55B918A}" type="pres">
      <dgm:prSet presAssocID="{C99A49C9-E751-4448-AA50-1344974A0407}" presName="horz2" presStyleCnt="0"/>
      <dgm:spPr/>
    </dgm:pt>
    <dgm:pt modelId="{50030A55-379E-4D17-AAB1-18FF8FE7761F}" type="pres">
      <dgm:prSet presAssocID="{C99A49C9-E751-4448-AA50-1344974A0407}" presName="horzSpace2" presStyleCnt="0"/>
      <dgm:spPr/>
    </dgm:pt>
    <dgm:pt modelId="{B1C55967-BDE9-4B50-9C57-A9E6C07ADB06}" type="pres">
      <dgm:prSet presAssocID="{C99A49C9-E751-4448-AA50-1344974A0407}" presName="tx2" presStyleLbl="revTx" presStyleIdx="2" presStyleCnt="3"/>
      <dgm:spPr/>
      <dgm:t>
        <a:bodyPr/>
        <a:lstStyle/>
        <a:p>
          <a:endParaRPr lang="en-US"/>
        </a:p>
      </dgm:t>
    </dgm:pt>
    <dgm:pt modelId="{CAF76378-FAD5-4D8F-8619-A35A8CA1E4AC}" type="pres">
      <dgm:prSet presAssocID="{C99A49C9-E751-4448-AA50-1344974A0407}" presName="vert2" presStyleCnt="0"/>
      <dgm:spPr/>
    </dgm:pt>
    <dgm:pt modelId="{2A8706AD-05EC-4C2E-B875-804632E3F710}" type="pres">
      <dgm:prSet presAssocID="{C99A49C9-E751-4448-AA50-1344974A0407}" presName="thinLine2b" presStyleLbl="callout" presStyleIdx="1" presStyleCnt="2"/>
      <dgm:spPr/>
    </dgm:pt>
    <dgm:pt modelId="{CA9E551B-4051-4D23-B598-593EB4E60E45}" type="pres">
      <dgm:prSet presAssocID="{C99A49C9-E751-4448-AA50-1344974A0407}" presName="vertSpace2b" presStyleCnt="0"/>
      <dgm:spPr/>
    </dgm:pt>
  </dgm:ptLst>
  <dgm:cxnLst>
    <dgm:cxn modelId="{74960536-C570-42B0-B656-15FEE6729003}" type="presOf" srcId="{31D94AED-03C8-44CF-999A-32A037E62023}" destId="{75903EFE-20DB-42DF-8D4D-270ED13945F5}" srcOrd="0" destOrd="0" presId="urn:microsoft.com/office/officeart/2008/layout/LinedList"/>
    <dgm:cxn modelId="{874CC345-6B78-4F44-932E-C8F373F4D5AC}" srcId="{7ACBE75E-E2C6-4706-B8C0-43C52B5DB9F9}" destId="{31D94AED-03C8-44CF-999A-32A037E62023}" srcOrd="0" destOrd="0" parTransId="{31532A5E-AB8B-47A0-85A3-30366BB8B01E}" sibTransId="{A9118212-D68E-43E9-997E-3D12ED27C7EE}"/>
    <dgm:cxn modelId="{E8F69EDD-08BC-4885-B760-B1436FD2B1FD}" type="presOf" srcId="{7ACBE75E-E2C6-4706-B8C0-43C52B5DB9F9}" destId="{C38FE173-B3DE-4BCA-AD5A-6984C67B12FB}" srcOrd="0" destOrd="0" presId="urn:microsoft.com/office/officeart/2008/layout/LinedList"/>
    <dgm:cxn modelId="{D895E2F0-41DC-441F-AB26-09840D2ABC0F}" srcId="{7ACBE75E-E2C6-4706-B8C0-43C52B5DB9F9}" destId="{C99A49C9-E751-4448-AA50-1344974A0407}" srcOrd="1" destOrd="0" parTransId="{762DC6A9-73D6-4B4F-B5F6-BC6A5F4383C6}" sibTransId="{BB4661BB-CE73-415D-91EB-370B411C3013}"/>
    <dgm:cxn modelId="{43E105F0-B395-4EBB-BE5B-6A587FA7D32C}" srcId="{52BC8C47-5910-4CF6-A7F3-B638C64743DB}" destId="{7ACBE75E-E2C6-4706-B8C0-43C52B5DB9F9}" srcOrd="0" destOrd="0" parTransId="{F1578E90-1283-433F-93F8-E74C34385305}" sibTransId="{8D62EEAB-CA02-419B-9D54-8BFD0C6292DF}"/>
    <dgm:cxn modelId="{772F2A43-7F34-4CAC-A096-539C17031948}" type="presOf" srcId="{52BC8C47-5910-4CF6-A7F3-B638C64743DB}" destId="{BDE04D4A-1D46-40C3-899C-10C45582A718}" srcOrd="0" destOrd="0" presId="urn:microsoft.com/office/officeart/2008/layout/LinedList"/>
    <dgm:cxn modelId="{F699EE42-E2C5-47AD-B35A-56FF88CCFD5D}" type="presOf" srcId="{C99A49C9-E751-4448-AA50-1344974A0407}" destId="{B1C55967-BDE9-4B50-9C57-A9E6C07ADB06}" srcOrd="0" destOrd="0" presId="urn:microsoft.com/office/officeart/2008/layout/LinedList"/>
    <dgm:cxn modelId="{761653A1-8E9B-403A-ABC4-8174F172A167}" type="presParOf" srcId="{BDE04D4A-1D46-40C3-899C-10C45582A718}" destId="{87192DF2-B462-450B-8322-A2403481A29F}" srcOrd="0" destOrd="0" presId="urn:microsoft.com/office/officeart/2008/layout/LinedList"/>
    <dgm:cxn modelId="{E518CFAD-23C3-4080-B5DE-84F352DC7E87}" type="presParOf" srcId="{BDE04D4A-1D46-40C3-899C-10C45582A718}" destId="{364B5FF1-79D1-4C9C-A554-C5340365AA31}" srcOrd="1" destOrd="0" presId="urn:microsoft.com/office/officeart/2008/layout/LinedList"/>
    <dgm:cxn modelId="{EC5F2D19-252D-470F-8F46-DBC6DA37808A}" type="presParOf" srcId="{364B5FF1-79D1-4C9C-A554-C5340365AA31}" destId="{C38FE173-B3DE-4BCA-AD5A-6984C67B12FB}" srcOrd="0" destOrd="0" presId="urn:microsoft.com/office/officeart/2008/layout/LinedList"/>
    <dgm:cxn modelId="{61E1B37A-D703-4C95-8E18-04BE60FBBB2E}" type="presParOf" srcId="{364B5FF1-79D1-4C9C-A554-C5340365AA31}" destId="{8BE481B5-D1E3-4FE6-9E64-0E72C51F7A02}" srcOrd="1" destOrd="0" presId="urn:microsoft.com/office/officeart/2008/layout/LinedList"/>
    <dgm:cxn modelId="{066B4D39-9886-495D-AF19-5DAB29216363}" type="presParOf" srcId="{8BE481B5-D1E3-4FE6-9E64-0E72C51F7A02}" destId="{92CBF383-8D01-4A53-B9E8-9A277A03CB34}" srcOrd="0" destOrd="0" presId="urn:microsoft.com/office/officeart/2008/layout/LinedList"/>
    <dgm:cxn modelId="{142232E0-30D7-48E9-A3E5-C0A3A4985A94}" type="presParOf" srcId="{8BE481B5-D1E3-4FE6-9E64-0E72C51F7A02}" destId="{75882F2C-F3E0-410C-B091-6663E3F79E27}" srcOrd="1" destOrd="0" presId="urn:microsoft.com/office/officeart/2008/layout/LinedList"/>
    <dgm:cxn modelId="{413CBB67-A7C1-42F4-88C5-699005A7C84C}" type="presParOf" srcId="{75882F2C-F3E0-410C-B091-6663E3F79E27}" destId="{935E8197-8C9C-4E6D-BC19-678EBC611362}" srcOrd="0" destOrd="0" presId="urn:microsoft.com/office/officeart/2008/layout/LinedList"/>
    <dgm:cxn modelId="{FF94AF66-3F34-4669-8F6F-C487D88F662C}" type="presParOf" srcId="{75882F2C-F3E0-410C-B091-6663E3F79E27}" destId="{75903EFE-20DB-42DF-8D4D-270ED13945F5}" srcOrd="1" destOrd="0" presId="urn:microsoft.com/office/officeart/2008/layout/LinedList"/>
    <dgm:cxn modelId="{3D9F4E08-A892-40C6-9654-0729CA07AD0A}" type="presParOf" srcId="{75882F2C-F3E0-410C-B091-6663E3F79E27}" destId="{90D7B413-776B-4A44-A518-C149EA733274}" srcOrd="2" destOrd="0" presId="urn:microsoft.com/office/officeart/2008/layout/LinedList"/>
    <dgm:cxn modelId="{B0E92CC6-84E2-456F-8D67-552B74177B59}" type="presParOf" srcId="{8BE481B5-D1E3-4FE6-9E64-0E72C51F7A02}" destId="{D7F9FA31-1761-45CA-B4E0-2B8D06F33A32}" srcOrd="2" destOrd="0" presId="urn:microsoft.com/office/officeart/2008/layout/LinedList"/>
    <dgm:cxn modelId="{993596C7-0C65-42AD-9AC3-01FB8D9F8AD7}" type="presParOf" srcId="{8BE481B5-D1E3-4FE6-9E64-0E72C51F7A02}" destId="{4EE4B8AD-24D1-4025-9D1A-116CDD7BF4B9}" srcOrd="3" destOrd="0" presId="urn:microsoft.com/office/officeart/2008/layout/LinedList"/>
    <dgm:cxn modelId="{2EB0A524-0340-43AB-B064-B319526EFADD}" type="presParOf" srcId="{8BE481B5-D1E3-4FE6-9E64-0E72C51F7A02}" destId="{18005E9E-24C4-4BE4-97AA-7FA3D55B918A}" srcOrd="4" destOrd="0" presId="urn:microsoft.com/office/officeart/2008/layout/LinedList"/>
    <dgm:cxn modelId="{F92F5832-9AF6-466B-BE5F-3ADA9687EE73}" type="presParOf" srcId="{18005E9E-24C4-4BE4-97AA-7FA3D55B918A}" destId="{50030A55-379E-4D17-AAB1-18FF8FE7761F}" srcOrd="0" destOrd="0" presId="urn:microsoft.com/office/officeart/2008/layout/LinedList"/>
    <dgm:cxn modelId="{6513948B-EBA5-4DF5-BB15-9163C4557EEF}" type="presParOf" srcId="{18005E9E-24C4-4BE4-97AA-7FA3D55B918A}" destId="{B1C55967-BDE9-4B50-9C57-A9E6C07ADB06}" srcOrd="1" destOrd="0" presId="urn:microsoft.com/office/officeart/2008/layout/LinedList"/>
    <dgm:cxn modelId="{CDD50963-30CC-42F3-AD15-27DBBF46D9C3}" type="presParOf" srcId="{18005E9E-24C4-4BE4-97AA-7FA3D55B918A}" destId="{CAF76378-FAD5-4D8F-8619-A35A8CA1E4AC}" srcOrd="2" destOrd="0" presId="urn:microsoft.com/office/officeart/2008/layout/LinedList"/>
    <dgm:cxn modelId="{445D6B14-1BF4-4ED8-AF65-7A44606CA658}" type="presParOf" srcId="{8BE481B5-D1E3-4FE6-9E64-0E72C51F7A02}" destId="{2A8706AD-05EC-4C2E-B875-804632E3F710}" srcOrd="5" destOrd="0" presId="urn:microsoft.com/office/officeart/2008/layout/LinedList"/>
    <dgm:cxn modelId="{9876D818-D1C8-4B5A-8A9C-1ED7AA62B526}" type="presParOf" srcId="{8BE481B5-D1E3-4FE6-9E64-0E72C51F7A02}" destId="{CA9E551B-4051-4D23-B598-593EB4E60E45}" srcOrd="6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3FC3D05-7E98-4A26-B8A7-BA2BA94A3804}" type="doc">
      <dgm:prSet loTypeId="urn:microsoft.com/office/officeart/2005/8/layout/cycle4" loCatId="cycle" qsTypeId="urn:microsoft.com/office/officeart/2005/8/quickstyle/simple1" qsCatId="simple" csTypeId="urn:microsoft.com/office/officeart/2005/8/colors/colorful4" csCatId="colorful" phldr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</dgm:spPr>
      <dgm:t>
        <a:bodyPr/>
        <a:lstStyle/>
        <a:p>
          <a:endParaRPr lang="en-US"/>
        </a:p>
      </dgm:t>
    </dgm:pt>
    <dgm:pt modelId="{528B1E62-AE81-4856-839C-0D61659AAB32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Reading and acquiring knowledge</a:t>
          </a:r>
          <a:endParaRPr lang="en-US" b="1" dirty="0">
            <a:solidFill>
              <a:schemeClr val="tx1"/>
            </a:solidFill>
          </a:endParaRPr>
        </a:p>
      </dgm:t>
    </dgm:pt>
    <dgm:pt modelId="{7D6F6414-A0A4-42A6-9AA0-E1ACDCCACB8A}" type="parTrans" cxnId="{BF196D9C-FABA-40A8-90C6-E80A78779616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D77058D-1AB0-4119-AB63-B8EB2DB4EE03}" type="sibTrans" cxnId="{BF196D9C-FABA-40A8-90C6-E80A78779616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A04CBB15-285B-4801-B02F-8FCCB14856C3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dirty="0" smtClean="0">
              <a:solidFill>
                <a:schemeClr val="tx1"/>
              </a:solidFill>
            </a:rPr>
            <a:t> Hard work </a:t>
          </a:r>
          <a:endParaRPr lang="en-US" b="1" dirty="0">
            <a:solidFill>
              <a:schemeClr val="tx1"/>
            </a:solidFill>
          </a:endParaRPr>
        </a:p>
      </dgm:t>
    </dgm:pt>
    <dgm:pt modelId="{3D7543EC-C067-4948-AAEB-30141B8AEBEE}" type="parTrans" cxnId="{86C8A27D-E747-4801-8007-4AF6A5B48ED7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50C6DBDC-3A33-4F79-B507-1A7164D11019}" type="sibTrans" cxnId="{86C8A27D-E747-4801-8007-4AF6A5B48ED7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5B54D32D-202A-44A7-90A6-32C33169BDEF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Ethical consciousness (awareness) </a:t>
          </a:r>
          <a:endParaRPr lang="en-US" b="1" dirty="0">
            <a:solidFill>
              <a:schemeClr val="tx1"/>
            </a:solidFill>
          </a:endParaRPr>
        </a:p>
      </dgm:t>
    </dgm:pt>
    <dgm:pt modelId="{353B3C17-8206-43A7-996B-ACD4932FF489}" type="parTrans" cxnId="{7FA4B834-1CFC-42D0-83EC-6D2775929770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F2EA49C-B426-4FAC-9EDE-51BD3E09FD41}" type="sibTrans" cxnId="{7FA4B834-1CFC-42D0-83EC-6D2775929770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753DD74-A4A9-41FF-A8F4-AD5295EF42ED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Smart work</a:t>
          </a:r>
          <a:endParaRPr lang="en-US" b="1" dirty="0">
            <a:solidFill>
              <a:schemeClr val="tx1"/>
            </a:solidFill>
          </a:endParaRPr>
        </a:p>
      </dgm:t>
    </dgm:pt>
    <dgm:pt modelId="{ADEC7C5F-1896-4861-B866-32D4B2CE0528}" type="parTrans" cxnId="{D179F074-7023-4B79-8212-4045F3573505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CFF39DE-3491-472B-95C1-B69F7B4B93EF}" type="sibTrans" cxnId="{D179F074-7023-4B79-8212-4045F3573505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4F4FDF1-F141-492B-BD9E-888583829AAD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Perseverance (firmness)</a:t>
          </a:r>
          <a:endParaRPr lang="en-US" b="1" dirty="0">
            <a:solidFill>
              <a:schemeClr val="tx1"/>
            </a:solidFill>
          </a:endParaRPr>
        </a:p>
      </dgm:t>
    </dgm:pt>
    <dgm:pt modelId="{36CE6873-9B68-4C35-9EB6-93DA5B16E183}" type="parTrans" cxnId="{C8C5E3A7-78A4-4374-8FD8-F83D110C19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87527D94-4208-4801-B1DC-8FEE9CEDC0BF}" type="sibTrans" cxnId="{C8C5E3A7-78A4-4374-8FD8-F83D110C19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78890FD1-8233-49FB-8D48-6A0CC5F27E3A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dirty="0" smtClean="0">
              <a:solidFill>
                <a:schemeClr val="tx1"/>
              </a:solidFill>
            </a:rPr>
            <a:t>Out of box thinking </a:t>
          </a:r>
          <a:endParaRPr lang="en-US" b="1" dirty="0">
            <a:solidFill>
              <a:schemeClr val="tx1"/>
            </a:solidFill>
          </a:endParaRPr>
        </a:p>
      </dgm:t>
    </dgm:pt>
    <dgm:pt modelId="{F9303584-0D1A-4022-BD25-60422D2FE627}" type="parTrans" cxnId="{0BEA89CC-8C78-4FD9-AAF5-16FD1BA8455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9ECC1F7-20F1-4AB9-B916-3BCC5FAEA7FD}" type="sibTrans" cxnId="{0BEA89CC-8C78-4FD9-AAF5-16FD1BA8455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F60FA4E-1A37-43E5-94B7-DD7336C2FBD8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Collaborative relationship </a:t>
          </a:r>
          <a:endParaRPr lang="en-US" b="1" dirty="0">
            <a:solidFill>
              <a:schemeClr val="tx1"/>
            </a:solidFill>
          </a:endParaRPr>
        </a:p>
      </dgm:t>
    </dgm:pt>
    <dgm:pt modelId="{8E7886F5-E401-4A46-800D-3842BAA38F96}" type="parTrans" cxnId="{A893185A-A330-4F38-9E26-54ABD1C974D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3588408-DDBC-402B-BDD1-35DA9B51A885}" type="sibTrans" cxnId="{A893185A-A330-4F38-9E26-54ABD1C974D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0100730-2945-4776-A735-B71BF2E239A5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Patience</a:t>
          </a:r>
          <a:endParaRPr lang="en-US" b="1" dirty="0">
            <a:solidFill>
              <a:schemeClr val="tx1"/>
            </a:solidFill>
          </a:endParaRPr>
        </a:p>
      </dgm:t>
    </dgm:pt>
    <dgm:pt modelId="{533422F0-66A6-4C19-A6F5-81BEF16D61CA}" type="parTrans" cxnId="{524308B6-B339-4266-B1D7-C33AF43C5D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E05848B-6ECB-42A8-88B5-EA8012032EEC}" type="sibTrans" cxnId="{524308B6-B339-4266-B1D7-C33AF43C5D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941CCB1C-F295-4C09-BBFA-1AD3A5DFAECD}" type="pres">
      <dgm:prSet presAssocID="{73FC3D05-7E98-4A26-B8A7-BA2BA94A3804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2311346-2AB4-4FFB-B1DA-F2D324179682}" type="pres">
      <dgm:prSet presAssocID="{73FC3D05-7E98-4A26-B8A7-BA2BA94A3804}" presName="children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A4A6671A-7B2D-47D2-830C-FFD76C38AEC3}" type="pres">
      <dgm:prSet presAssocID="{73FC3D05-7E98-4A26-B8A7-BA2BA94A3804}" presName="child1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15957D3A-D9CD-43AB-94A5-9BF8DA456579}" type="pres">
      <dgm:prSet presAssocID="{73FC3D05-7E98-4A26-B8A7-BA2BA94A3804}" presName="child1" presStyleLbl="bgAcc1" presStyleIdx="0" presStyleCnt="4"/>
      <dgm:spPr/>
      <dgm:t>
        <a:bodyPr/>
        <a:lstStyle/>
        <a:p>
          <a:endParaRPr lang="en-US"/>
        </a:p>
      </dgm:t>
    </dgm:pt>
    <dgm:pt modelId="{97796B36-9577-4C99-992F-63E28BC7F3FE}" type="pres">
      <dgm:prSet presAssocID="{73FC3D05-7E98-4A26-B8A7-BA2BA94A3804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109552-BA6B-4144-8BBD-50A95F628E93}" type="pres">
      <dgm:prSet presAssocID="{73FC3D05-7E98-4A26-B8A7-BA2BA94A3804}" presName="child2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4CA6DD5E-8DE7-4B57-8266-ABE530F7304E}" type="pres">
      <dgm:prSet presAssocID="{73FC3D05-7E98-4A26-B8A7-BA2BA94A3804}" presName="child2" presStyleLbl="bgAcc1" presStyleIdx="1" presStyleCnt="4"/>
      <dgm:spPr/>
      <dgm:t>
        <a:bodyPr/>
        <a:lstStyle/>
        <a:p>
          <a:endParaRPr lang="en-US"/>
        </a:p>
      </dgm:t>
    </dgm:pt>
    <dgm:pt modelId="{857DA635-9489-418D-86D4-6AC431FF4345}" type="pres">
      <dgm:prSet presAssocID="{73FC3D05-7E98-4A26-B8A7-BA2BA94A3804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ACCFE0-47D2-403F-A848-160B676572B4}" type="pres">
      <dgm:prSet presAssocID="{73FC3D05-7E98-4A26-B8A7-BA2BA94A3804}" presName="child3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0198D7C2-4CE0-445A-8D90-4E4C7D01AF89}" type="pres">
      <dgm:prSet presAssocID="{73FC3D05-7E98-4A26-B8A7-BA2BA94A3804}" presName="child3" presStyleLbl="bgAcc1" presStyleIdx="2" presStyleCnt="4"/>
      <dgm:spPr/>
      <dgm:t>
        <a:bodyPr/>
        <a:lstStyle/>
        <a:p>
          <a:endParaRPr lang="en-US"/>
        </a:p>
      </dgm:t>
    </dgm:pt>
    <dgm:pt modelId="{10E317B4-6BF3-4305-8E79-E5514A68E441}" type="pres">
      <dgm:prSet presAssocID="{73FC3D05-7E98-4A26-B8A7-BA2BA94A3804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D0069A-9E85-43D8-B8BC-21C10C85B652}" type="pres">
      <dgm:prSet presAssocID="{73FC3D05-7E98-4A26-B8A7-BA2BA94A3804}" presName="child4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1251670C-5895-492F-8F9C-F765B1EC83AD}" type="pres">
      <dgm:prSet presAssocID="{73FC3D05-7E98-4A26-B8A7-BA2BA94A3804}" presName="child4" presStyleLbl="bgAcc1" presStyleIdx="3" presStyleCnt="4"/>
      <dgm:spPr/>
      <dgm:t>
        <a:bodyPr/>
        <a:lstStyle/>
        <a:p>
          <a:endParaRPr lang="en-US"/>
        </a:p>
      </dgm:t>
    </dgm:pt>
    <dgm:pt modelId="{435D7801-2643-4BE2-BF65-686E86BE0A3E}" type="pres">
      <dgm:prSet presAssocID="{73FC3D05-7E98-4A26-B8A7-BA2BA94A3804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F2069C-A115-45EB-B6F6-F5979B7C4BBE}" type="pres">
      <dgm:prSet presAssocID="{73FC3D05-7E98-4A26-B8A7-BA2BA94A3804}" presName="childPlaceholder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5A9F5141-C759-47C7-BF4C-EF4B072B2B9D}" type="pres">
      <dgm:prSet presAssocID="{73FC3D05-7E98-4A26-B8A7-BA2BA94A3804}" presName="circle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DF081BC1-16CF-4BE0-8EB0-46A7E14DD903}" type="pres">
      <dgm:prSet presAssocID="{73FC3D05-7E98-4A26-B8A7-BA2BA94A3804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E3A59A-1E16-4E73-A427-48EB4F04CD56}" type="pres">
      <dgm:prSet presAssocID="{73FC3D05-7E98-4A26-B8A7-BA2BA94A3804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5A7919-16D8-4D90-A669-FC9C78F19903}" type="pres">
      <dgm:prSet presAssocID="{73FC3D05-7E98-4A26-B8A7-BA2BA94A3804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CBEFBD-4BFD-4E2B-877C-CF856B613D47}" type="pres">
      <dgm:prSet presAssocID="{73FC3D05-7E98-4A26-B8A7-BA2BA94A3804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D6FB8D-50B0-455B-8CDA-E62242A020EE}" type="pres">
      <dgm:prSet presAssocID="{73FC3D05-7E98-4A26-B8A7-BA2BA94A3804}" presName="quadrantPlaceholder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C14FD56D-B437-44D6-B9E2-A409E572BDEC}" type="pres">
      <dgm:prSet presAssocID="{73FC3D05-7E98-4A26-B8A7-BA2BA94A3804}" presName="center1" presStyleLbl="fgShp" presStyleIdx="0" presStyleCnt="2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B421629A-9239-4E08-9A86-C933ACF3747F}" type="pres">
      <dgm:prSet presAssocID="{73FC3D05-7E98-4A26-B8A7-BA2BA94A3804}" presName="center2" presStyleLbl="fgShp" presStyleIdx="1" presStyleCnt="2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</dgm:ptLst>
  <dgm:cxnLst>
    <dgm:cxn modelId="{86C8A27D-E747-4801-8007-4AF6A5B48ED7}" srcId="{528B1E62-AE81-4856-839C-0D61659AAB32}" destId="{A04CBB15-285B-4801-B02F-8FCCB14856C3}" srcOrd="0" destOrd="0" parTransId="{3D7543EC-C067-4948-AAEB-30141B8AEBEE}" sibTransId="{50C6DBDC-3A33-4F79-B507-1A7164D11019}"/>
    <dgm:cxn modelId="{4ABBDC1C-1BB9-44C0-898A-30D1D393369E}" type="presOf" srcId="{A04CBB15-285B-4801-B02F-8FCCB14856C3}" destId="{15957D3A-D9CD-43AB-94A5-9BF8DA456579}" srcOrd="0" destOrd="0" presId="urn:microsoft.com/office/officeart/2005/8/layout/cycle4"/>
    <dgm:cxn modelId="{736C3881-0D3B-4A43-985A-AC3008E0B56B}" type="presOf" srcId="{44F4FDF1-F141-492B-BD9E-888583829AAD}" destId="{F45A7919-16D8-4D90-A669-FC9C78F19903}" srcOrd="0" destOrd="0" presId="urn:microsoft.com/office/officeart/2005/8/layout/cycle4"/>
    <dgm:cxn modelId="{0BEA89CC-8C78-4FD9-AAF5-16FD1BA84552}" srcId="{44F4FDF1-F141-492B-BD9E-888583829AAD}" destId="{78890FD1-8233-49FB-8D48-6A0CC5F27E3A}" srcOrd="0" destOrd="0" parTransId="{F9303584-0D1A-4022-BD25-60422D2FE627}" sibTransId="{E9ECC1F7-20F1-4AB9-B916-3BCC5FAEA7FD}"/>
    <dgm:cxn modelId="{2FB6636D-4905-451E-88F2-40EFC3BDEC9E}" type="presOf" srcId="{5B54D32D-202A-44A7-90A6-32C33169BDEF}" destId="{FAE3A59A-1E16-4E73-A427-48EB4F04CD56}" srcOrd="0" destOrd="0" presId="urn:microsoft.com/office/officeart/2005/8/layout/cycle4"/>
    <dgm:cxn modelId="{37AED75F-D4FF-43C6-A380-8981123082E5}" type="presOf" srcId="{0753DD74-A4A9-41FF-A8F4-AD5295EF42ED}" destId="{857DA635-9489-418D-86D4-6AC431FF4345}" srcOrd="1" destOrd="0" presId="urn:microsoft.com/office/officeart/2005/8/layout/cycle4"/>
    <dgm:cxn modelId="{D076F6BC-D144-4EDD-A1A7-229AB793ADEF}" type="presOf" srcId="{0753DD74-A4A9-41FF-A8F4-AD5295EF42ED}" destId="{4CA6DD5E-8DE7-4B57-8266-ABE530F7304E}" srcOrd="0" destOrd="0" presId="urn:microsoft.com/office/officeart/2005/8/layout/cycle4"/>
    <dgm:cxn modelId="{7FA4B834-1CFC-42D0-83EC-6D2775929770}" srcId="{73FC3D05-7E98-4A26-B8A7-BA2BA94A3804}" destId="{5B54D32D-202A-44A7-90A6-32C33169BDEF}" srcOrd="1" destOrd="0" parTransId="{353B3C17-8206-43A7-996B-ACD4932FF489}" sibTransId="{4F2EA49C-B426-4FAC-9EDE-51BD3E09FD41}"/>
    <dgm:cxn modelId="{8DF469F5-E147-4BEB-9A84-6A1BDADF869F}" type="presOf" srcId="{0F60FA4E-1A37-43E5-94B7-DD7336C2FBD8}" destId="{3CCBEFBD-4BFD-4E2B-877C-CF856B613D47}" srcOrd="0" destOrd="0" presId="urn:microsoft.com/office/officeart/2005/8/layout/cycle4"/>
    <dgm:cxn modelId="{94655DF7-7118-4B14-AD13-D7147038E512}" type="presOf" srcId="{73FC3D05-7E98-4A26-B8A7-BA2BA94A3804}" destId="{941CCB1C-F295-4C09-BBFA-1AD3A5DFAECD}" srcOrd="0" destOrd="0" presId="urn:microsoft.com/office/officeart/2005/8/layout/cycle4"/>
    <dgm:cxn modelId="{BF196D9C-FABA-40A8-90C6-E80A78779616}" srcId="{73FC3D05-7E98-4A26-B8A7-BA2BA94A3804}" destId="{528B1E62-AE81-4856-839C-0D61659AAB32}" srcOrd="0" destOrd="0" parTransId="{7D6F6414-A0A4-42A6-9AA0-E1ACDCCACB8A}" sibTransId="{ED77058D-1AB0-4119-AB63-B8EB2DB4EE03}"/>
    <dgm:cxn modelId="{B98A684D-6EB0-4BEF-9ABB-B4DC7E305708}" type="presOf" srcId="{78890FD1-8233-49FB-8D48-6A0CC5F27E3A}" destId="{0198D7C2-4CE0-445A-8D90-4E4C7D01AF89}" srcOrd="0" destOrd="0" presId="urn:microsoft.com/office/officeart/2005/8/layout/cycle4"/>
    <dgm:cxn modelId="{A893185A-A330-4F38-9E26-54ABD1C974D2}" srcId="{73FC3D05-7E98-4A26-B8A7-BA2BA94A3804}" destId="{0F60FA4E-1A37-43E5-94B7-DD7336C2FBD8}" srcOrd="3" destOrd="0" parTransId="{8E7886F5-E401-4A46-800D-3842BAA38F96}" sibTransId="{E3588408-DDBC-402B-BDD1-35DA9B51A885}"/>
    <dgm:cxn modelId="{C8C5E3A7-78A4-4374-8FD8-F83D110C19BA}" srcId="{73FC3D05-7E98-4A26-B8A7-BA2BA94A3804}" destId="{44F4FDF1-F141-492B-BD9E-888583829AAD}" srcOrd="2" destOrd="0" parTransId="{36CE6873-9B68-4C35-9EB6-93DA5B16E183}" sibTransId="{87527D94-4208-4801-B1DC-8FEE9CEDC0BF}"/>
    <dgm:cxn modelId="{53765988-4489-4A51-93FA-AF4ADD85957C}" type="presOf" srcId="{528B1E62-AE81-4856-839C-0D61659AAB32}" destId="{DF081BC1-16CF-4BE0-8EB0-46A7E14DD903}" srcOrd="0" destOrd="0" presId="urn:microsoft.com/office/officeart/2005/8/layout/cycle4"/>
    <dgm:cxn modelId="{273F59DC-8FB7-428E-AE02-037D4B401FE6}" type="presOf" srcId="{D0100730-2945-4776-A735-B71BF2E239A5}" destId="{435D7801-2643-4BE2-BF65-686E86BE0A3E}" srcOrd="1" destOrd="0" presId="urn:microsoft.com/office/officeart/2005/8/layout/cycle4"/>
    <dgm:cxn modelId="{50924A91-6DE9-442D-96FE-7B7DB7DD18B8}" type="presOf" srcId="{D0100730-2945-4776-A735-B71BF2E239A5}" destId="{1251670C-5895-492F-8F9C-F765B1EC83AD}" srcOrd="0" destOrd="0" presId="urn:microsoft.com/office/officeart/2005/8/layout/cycle4"/>
    <dgm:cxn modelId="{7DBA8B5E-1D3E-481F-A2D8-F4AF9BFB084A}" type="presOf" srcId="{A04CBB15-285B-4801-B02F-8FCCB14856C3}" destId="{97796B36-9577-4C99-992F-63E28BC7F3FE}" srcOrd="1" destOrd="0" presId="urn:microsoft.com/office/officeart/2005/8/layout/cycle4"/>
    <dgm:cxn modelId="{AA09D745-FDED-4236-B145-4310F28FEC5A}" type="presOf" srcId="{78890FD1-8233-49FB-8D48-6A0CC5F27E3A}" destId="{10E317B4-6BF3-4305-8E79-E5514A68E441}" srcOrd="1" destOrd="0" presId="urn:microsoft.com/office/officeart/2005/8/layout/cycle4"/>
    <dgm:cxn modelId="{524308B6-B339-4266-B1D7-C33AF43C5DBA}" srcId="{0F60FA4E-1A37-43E5-94B7-DD7336C2FBD8}" destId="{D0100730-2945-4776-A735-B71BF2E239A5}" srcOrd="0" destOrd="0" parTransId="{533422F0-66A6-4C19-A6F5-81BEF16D61CA}" sibTransId="{0E05848B-6ECB-42A8-88B5-EA8012032EEC}"/>
    <dgm:cxn modelId="{D179F074-7023-4B79-8212-4045F3573505}" srcId="{5B54D32D-202A-44A7-90A6-32C33169BDEF}" destId="{0753DD74-A4A9-41FF-A8F4-AD5295EF42ED}" srcOrd="0" destOrd="0" parTransId="{ADEC7C5F-1896-4861-B866-32D4B2CE0528}" sibTransId="{DCFF39DE-3491-472B-95C1-B69F7B4B93EF}"/>
    <dgm:cxn modelId="{6299610A-D660-4D57-898E-A4326980F91B}" type="presParOf" srcId="{941CCB1C-F295-4C09-BBFA-1AD3A5DFAECD}" destId="{02311346-2AB4-4FFB-B1DA-F2D324179682}" srcOrd="0" destOrd="0" presId="urn:microsoft.com/office/officeart/2005/8/layout/cycle4"/>
    <dgm:cxn modelId="{738D4647-60FC-4953-9A31-54725C7ABCD6}" type="presParOf" srcId="{02311346-2AB4-4FFB-B1DA-F2D324179682}" destId="{A4A6671A-7B2D-47D2-830C-FFD76C38AEC3}" srcOrd="0" destOrd="0" presId="urn:microsoft.com/office/officeart/2005/8/layout/cycle4"/>
    <dgm:cxn modelId="{C6C00B39-7D1E-410E-991B-9FA60D765352}" type="presParOf" srcId="{A4A6671A-7B2D-47D2-830C-FFD76C38AEC3}" destId="{15957D3A-D9CD-43AB-94A5-9BF8DA456579}" srcOrd="0" destOrd="0" presId="urn:microsoft.com/office/officeart/2005/8/layout/cycle4"/>
    <dgm:cxn modelId="{0FF065C6-0A1B-4E12-8D8A-52FBABE6DCF5}" type="presParOf" srcId="{A4A6671A-7B2D-47D2-830C-FFD76C38AEC3}" destId="{97796B36-9577-4C99-992F-63E28BC7F3FE}" srcOrd="1" destOrd="0" presId="urn:microsoft.com/office/officeart/2005/8/layout/cycle4"/>
    <dgm:cxn modelId="{1996D8AB-7641-4EE4-874D-99213A256A90}" type="presParOf" srcId="{02311346-2AB4-4FFB-B1DA-F2D324179682}" destId="{35109552-BA6B-4144-8BBD-50A95F628E93}" srcOrd="1" destOrd="0" presId="urn:microsoft.com/office/officeart/2005/8/layout/cycle4"/>
    <dgm:cxn modelId="{F7955EA8-1E5A-40D8-9834-854518AD0C51}" type="presParOf" srcId="{35109552-BA6B-4144-8BBD-50A95F628E93}" destId="{4CA6DD5E-8DE7-4B57-8266-ABE530F7304E}" srcOrd="0" destOrd="0" presId="urn:microsoft.com/office/officeart/2005/8/layout/cycle4"/>
    <dgm:cxn modelId="{86FAE49F-D771-4E49-AF90-11FE29113355}" type="presParOf" srcId="{35109552-BA6B-4144-8BBD-50A95F628E93}" destId="{857DA635-9489-418D-86D4-6AC431FF4345}" srcOrd="1" destOrd="0" presId="urn:microsoft.com/office/officeart/2005/8/layout/cycle4"/>
    <dgm:cxn modelId="{EE8F0052-0F43-4058-A502-E10FD1A68A1C}" type="presParOf" srcId="{02311346-2AB4-4FFB-B1DA-F2D324179682}" destId="{33ACCFE0-47D2-403F-A848-160B676572B4}" srcOrd="2" destOrd="0" presId="urn:microsoft.com/office/officeart/2005/8/layout/cycle4"/>
    <dgm:cxn modelId="{088E9A5D-EC93-4BFD-9793-99650590286A}" type="presParOf" srcId="{33ACCFE0-47D2-403F-A848-160B676572B4}" destId="{0198D7C2-4CE0-445A-8D90-4E4C7D01AF89}" srcOrd="0" destOrd="0" presId="urn:microsoft.com/office/officeart/2005/8/layout/cycle4"/>
    <dgm:cxn modelId="{B8237822-3515-40BB-8D49-5EB899A05A4A}" type="presParOf" srcId="{33ACCFE0-47D2-403F-A848-160B676572B4}" destId="{10E317B4-6BF3-4305-8E79-E5514A68E441}" srcOrd="1" destOrd="0" presId="urn:microsoft.com/office/officeart/2005/8/layout/cycle4"/>
    <dgm:cxn modelId="{5BC1C584-3A40-4F0B-A42D-AFB53CC9B092}" type="presParOf" srcId="{02311346-2AB4-4FFB-B1DA-F2D324179682}" destId="{12D0069A-9E85-43D8-B8BC-21C10C85B652}" srcOrd="3" destOrd="0" presId="urn:microsoft.com/office/officeart/2005/8/layout/cycle4"/>
    <dgm:cxn modelId="{DB91A755-A49E-4BED-9D7C-E0F1B3C694AD}" type="presParOf" srcId="{12D0069A-9E85-43D8-B8BC-21C10C85B652}" destId="{1251670C-5895-492F-8F9C-F765B1EC83AD}" srcOrd="0" destOrd="0" presId="urn:microsoft.com/office/officeart/2005/8/layout/cycle4"/>
    <dgm:cxn modelId="{77670940-FE3C-41BF-A4F1-6E4544B89B32}" type="presParOf" srcId="{12D0069A-9E85-43D8-B8BC-21C10C85B652}" destId="{435D7801-2643-4BE2-BF65-686E86BE0A3E}" srcOrd="1" destOrd="0" presId="urn:microsoft.com/office/officeart/2005/8/layout/cycle4"/>
    <dgm:cxn modelId="{32681A8A-B10B-4451-BA74-47D303460FE0}" type="presParOf" srcId="{02311346-2AB4-4FFB-B1DA-F2D324179682}" destId="{61F2069C-A115-45EB-B6F6-F5979B7C4BBE}" srcOrd="4" destOrd="0" presId="urn:microsoft.com/office/officeart/2005/8/layout/cycle4"/>
    <dgm:cxn modelId="{30D75292-25E8-4B91-90BB-04D6A764C0CC}" type="presParOf" srcId="{941CCB1C-F295-4C09-BBFA-1AD3A5DFAECD}" destId="{5A9F5141-C759-47C7-BF4C-EF4B072B2B9D}" srcOrd="1" destOrd="0" presId="urn:microsoft.com/office/officeart/2005/8/layout/cycle4"/>
    <dgm:cxn modelId="{277E7FA7-5059-4C0E-A945-03C5FBF33F48}" type="presParOf" srcId="{5A9F5141-C759-47C7-BF4C-EF4B072B2B9D}" destId="{DF081BC1-16CF-4BE0-8EB0-46A7E14DD903}" srcOrd="0" destOrd="0" presId="urn:microsoft.com/office/officeart/2005/8/layout/cycle4"/>
    <dgm:cxn modelId="{5DD489B5-E5DE-48C3-9108-1870A2831514}" type="presParOf" srcId="{5A9F5141-C759-47C7-BF4C-EF4B072B2B9D}" destId="{FAE3A59A-1E16-4E73-A427-48EB4F04CD56}" srcOrd="1" destOrd="0" presId="urn:microsoft.com/office/officeart/2005/8/layout/cycle4"/>
    <dgm:cxn modelId="{02DE827D-ECA2-46C4-B39F-407F46A17D0D}" type="presParOf" srcId="{5A9F5141-C759-47C7-BF4C-EF4B072B2B9D}" destId="{F45A7919-16D8-4D90-A669-FC9C78F19903}" srcOrd="2" destOrd="0" presId="urn:microsoft.com/office/officeart/2005/8/layout/cycle4"/>
    <dgm:cxn modelId="{3D2F939C-8455-46EF-9C82-C6CBBA40B091}" type="presParOf" srcId="{5A9F5141-C759-47C7-BF4C-EF4B072B2B9D}" destId="{3CCBEFBD-4BFD-4E2B-877C-CF856B613D47}" srcOrd="3" destOrd="0" presId="urn:microsoft.com/office/officeart/2005/8/layout/cycle4"/>
    <dgm:cxn modelId="{6D0DAD7B-063D-4355-BC19-2F3B2811F994}" type="presParOf" srcId="{5A9F5141-C759-47C7-BF4C-EF4B072B2B9D}" destId="{AAD6FB8D-50B0-455B-8CDA-E62242A020EE}" srcOrd="4" destOrd="0" presId="urn:microsoft.com/office/officeart/2005/8/layout/cycle4"/>
    <dgm:cxn modelId="{B5B061CB-00C6-40EC-85C1-32C533C14B4C}" type="presParOf" srcId="{941CCB1C-F295-4C09-BBFA-1AD3A5DFAECD}" destId="{C14FD56D-B437-44D6-B9E2-A409E572BDEC}" srcOrd="2" destOrd="0" presId="urn:microsoft.com/office/officeart/2005/8/layout/cycle4"/>
    <dgm:cxn modelId="{7378D1D8-31E6-459B-BFE5-5066CB9ECF2E}" type="presParOf" srcId="{941CCB1C-F295-4C09-BBFA-1AD3A5DFAECD}" destId="{B421629A-9239-4E08-9A86-C933ACF3747F}" srcOrd="3" destOrd="0" presId="urn:microsoft.com/office/officeart/2005/8/layout/cycle4"/>
  </dgm:cxnLst>
  <dgm:bg/>
  <dgm:whole>
    <a:ln>
      <a:solidFill>
        <a:schemeClr val="tx2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BF7D10-23BD-4AF5-9358-6AA7D8B8C06B}">
      <dsp:nvSpPr>
        <dsp:cNvPr id="0" name=""/>
        <dsp:cNvSpPr/>
      </dsp:nvSpPr>
      <dsp:spPr>
        <a:xfrm>
          <a:off x="0" y="418981"/>
          <a:ext cx="10515600" cy="11221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520700" rIns="816127" bIns="199136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b="1" kern="1200" smtClean="0">
              <a:solidFill>
                <a:schemeClr val="tx1"/>
              </a:solidFill>
            </a:rPr>
            <a:t>Understand organization and its performance 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0" y="418981"/>
        <a:ext cx="10515600" cy="1122187"/>
      </dsp:txXfrm>
    </dsp:sp>
    <dsp:sp modelId="{A799123A-B581-4446-90B0-C08A7EC0ECCE}">
      <dsp:nvSpPr>
        <dsp:cNvPr id="0" name=""/>
        <dsp:cNvSpPr/>
      </dsp:nvSpPr>
      <dsp:spPr>
        <a:xfrm>
          <a:off x="525780" y="49981"/>
          <a:ext cx="7360920" cy="7380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</a:rPr>
            <a:t>• Explain the meaning of management 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561806" y="86007"/>
        <a:ext cx="7288868" cy="665948"/>
      </dsp:txXfrm>
    </dsp:sp>
    <dsp:sp modelId="{57BADEE1-D83D-4581-A9ED-E08C6882AF1F}">
      <dsp:nvSpPr>
        <dsp:cNvPr id="0" name=""/>
        <dsp:cNvSpPr/>
      </dsp:nvSpPr>
      <dsp:spPr>
        <a:xfrm>
          <a:off x="0" y="2045169"/>
          <a:ext cx="10515600" cy="11221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4900445"/>
              <a:satOff val="-20388"/>
              <a:lumOff val="48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520700" rIns="816127" bIns="199136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b="1" kern="1200" smtClean="0">
              <a:solidFill>
                <a:schemeClr val="tx1"/>
              </a:solidFill>
            </a:rPr>
            <a:t> Summarize the essential roles of managers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0" y="2045169"/>
        <a:ext cx="10515600" cy="1122187"/>
      </dsp:txXfrm>
    </dsp:sp>
    <dsp:sp modelId="{5BEB20D1-2649-4211-BD78-62E06911B484}">
      <dsp:nvSpPr>
        <dsp:cNvPr id="0" name=""/>
        <dsp:cNvSpPr/>
      </dsp:nvSpPr>
      <dsp:spPr>
        <a:xfrm>
          <a:off x="525780" y="1676169"/>
          <a:ext cx="7360920" cy="738000"/>
        </a:xfrm>
        <a:prstGeom prst="round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</a:rPr>
            <a:t>• Explain the Managers and their types 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561806" y="1712195"/>
        <a:ext cx="7288868" cy="665948"/>
      </dsp:txXfrm>
    </dsp:sp>
    <dsp:sp modelId="{9C8C65CF-0CD2-49DF-9366-BADDF1C7DDAE}">
      <dsp:nvSpPr>
        <dsp:cNvPr id="0" name=""/>
        <dsp:cNvSpPr/>
      </dsp:nvSpPr>
      <dsp:spPr>
        <a:xfrm>
          <a:off x="0" y="3671356"/>
          <a:ext cx="105156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520700" rIns="816127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800" b="1" kern="1200" dirty="0">
            <a:solidFill>
              <a:schemeClr val="tx1"/>
            </a:solidFill>
          </a:endParaRPr>
        </a:p>
      </dsp:txBody>
      <dsp:txXfrm>
        <a:off x="0" y="3671356"/>
        <a:ext cx="10515600" cy="630000"/>
      </dsp:txXfrm>
    </dsp:sp>
    <dsp:sp modelId="{5048688A-BF0A-4962-9406-B8C7228366F8}">
      <dsp:nvSpPr>
        <dsp:cNvPr id="0" name=""/>
        <dsp:cNvSpPr/>
      </dsp:nvSpPr>
      <dsp:spPr>
        <a:xfrm>
          <a:off x="525780" y="3302356"/>
          <a:ext cx="7360920" cy="738000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</a:rPr>
            <a:t>• Describe the essential skills for managers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561806" y="3338382"/>
        <a:ext cx="7288868" cy="6659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C9F21-2A29-45B3-83E2-AA80EEB07B3F}">
      <dsp:nvSpPr>
        <dsp:cNvPr id="0" name=""/>
        <dsp:cNvSpPr/>
      </dsp:nvSpPr>
      <dsp:spPr>
        <a:xfrm>
          <a:off x="660055" y="2220"/>
          <a:ext cx="2610589" cy="41240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alpha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9B65D2C-B418-4C5E-8C1D-751A2B899C37}">
      <dsp:nvSpPr>
        <dsp:cNvPr id="0" name=""/>
        <dsp:cNvSpPr/>
      </dsp:nvSpPr>
      <dsp:spPr>
        <a:xfrm>
          <a:off x="950121" y="277782"/>
          <a:ext cx="2610589" cy="41240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/>
            <a:t>• Management is the process of working with people and resources to accomplish organizational goals. </a:t>
          </a:r>
          <a:endParaRPr lang="en-US" sz="2800" b="1" kern="1200" dirty="0"/>
        </a:p>
      </dsp:txBody>
      <dsp:txXfrm>
        <a:off x="1026583" y="354244"/>
        <a:ext cx="2457665" cy="3971162"/>
      </dsp:txXfrm>
    </dsp:sp>
    <dsp:sp modelId="{F9B567D8-C8A8-47D7-A2F2-860171D68CED}">
      <dsp:nvSpPr>
        <dsp:cNvPr id="0" name=""/>
        <dsp:cNvSpPr/>
      </dsp:nvSpPr>
      <dsp:spPr>
        <a:xfrm>
          <a:off x="3850775" y="2220"/>
          <a:ext cx="3216950" cy="39740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alpha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EAD055C-F676-4DFB-9B63-80FE60E28F79}">
      <dsp:nvSpPr>
        <dsp:cNvPr id="0" name=""/>
        <dsp:cNvSpPr/>
      </dsp:nvSpPr>
      <dsp:spPr>
        <a:xfrm>
          <a:off x="4140841" y="277782"/>
          <a:ext cx="3216950" cy="39740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Management is the attainment of organizational goals in an effective and efficient manner through planning, organizing, leading and controlling organizational resources. (Daft,2012) </a:t>
          </a:r>
          <a:endParaRPr lang="en-US" sz="2400" b="1" kern="1200" dirty="0"/>
        </a:p>
      </dsp:txBody>
      <dsp:txXfrm>
        <a:off x="4235062" y="372003"/>
        <a:ext cx="3028508" cy="3785603"/>
      </dsp:txXfrm>
    </dsp:sp>
    <dsp:sp modelId="{B8C0F762-5C8F-4680-8EF1-2C9BB4EBC895}">
      <dsp:nvSpPr>
        <dsp:cNvPr id="0" name=""/>
        <dsp:cNvSpPr/>
      </dsp:nvSpPr>
      <dsp:spPr>
        <a:xfrm>
          <a:off x="7647857" y="2220"/>
          <a:ext cx="2610589" cy="412312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alpha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E954EA2-8A7A-42A4-9293-2E4F481D5699}">
      <dsp:nvSpPr>
        <dsp:cNvPr id="0" name=""/>
        <dsp:cNvSpPr/>
      </dsp:nvSpPr>
      <dsp:spPr>
        <a:xfrm>
          <a:off x="7937923" y="277782"/>
          <a:ext cx="2610589" cy="41231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Organizational resources include men(human beings), money, machines and materials. </a:t>
          </a:r>
          <a:endParaRPr lang="en-US" sz="2400" b="1" kern="1200" dirty="0"/>
        </a:p>
      </dsp:txBody>
      <dsp:txXfrm>
        <a:off x="8014385" y="354244"/>
        <a:ext cx="2457665" cy="39702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60CE8A-2104-48E4-9DCB-C185EAB9BEC8}">
      <dsp:nvSpPr>
        <dsp:cNvPr id="0" name=""/>
        <dsp:cNvSpPr/>
      </dsp:nvSpPr>
      <dsp:spPr>
        <a:xfrm>
          <a:off x="-5305046" y="-812454"/>
          <a:ext cx="6317088" cy="6317088"/>
        </a:xfrm>
        <a:prstGeom prst="blockArc">
          <a:avLst>
            <a:gd name="adj1" fmla="val 18900000"/>
            <a:gd name="adj2" fmla="val 2700000"/>
            <a:gd name="adj3" fmla="val 342"/>
          </a:avLst>
        </a:pr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E8C83F-1326-42FC-AB00-CDEA871D44EE}">
      <dsp:nvSpPr>
        <dsp:cNvPr id="0" name=""/>
        <dsp:cNvSpPr/>
      </dsp:nvSpPr>
      <dsp:spPr>
        <a:xfrm>
          <a:off x="529860" y="360734"/>
          <a:ext cx="11286351" cy="72184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• Management is the art of getting things done through other people. </a:t>
          </a:r>
        </a:p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Mary Parker </a:t>
          </a:r>
          <a:r>
            <a:rPr lang="en-US" sz="2400" b="1" kern="1200" dirty="0" err="1" smtClean="0"/>
            <a:t>Follet</a:t>
          </a:r>
          <a:r>
            <a:rPr lang="en-US" sz="2400" b="1" kern="1200" dirty="0" smtClean="0"/>
            <a:t> (1868-1933)</a:t>
          </a:r>
          <a:endParaRPr lang="en-US" sz="2400" kern="1200" dirty="0"/>
        </a:p>
      </dsp:txBody>
      <dsp:txXfrm>
        <a:off x="529860" y="360734"/>
        <a:ext cx="11286351" cy="721844"/>
      </dsp:txXfrm>
    </dsp:sp>
    <dsp:sp modelId="{DDB318F8-7717-4BB5-AEA6-EE8529D90441}">
      <dsp:nvSpPr>
        <dsp:cNvPr id="0" name=""/>
        <dsp:cNvSpPr/>
      </dsp:nvSpPr>
      <dsp:spPr>
        <a:xfrm>
          <a:off x="78707" y="270504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6903C88A-45E6-4325-867B-BDD0F9E315C3}">
      <dsp:nvSpPr>
        <dsp:cNvPr id="0" name=""/>
        <dsp:cNvSpPr/>
      </dsp:nvSpPr>
      <dsp:spPr>
        <a:xfrm>
          <a:off x="943710" y="1443689"/>
          <a:ext cx="10872501" cy="721844"/>
        </a:xfrm>
        <a:prstGeom prst="rect">
          <a:avLst/>
        </a:prstGeom>
        <a:gradFill rotWithShape="0">
          <a:gsLst>
            <a:gs pos="0">
              <a:schemeClr val="accent4">
                <a:hueOff val="3266964"/>
                <a:satOff val="-13592"/>
                <a:lumOff val="320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3266964"/>
                <a:satOff val="-13592"/>
                <a:lumOff val="320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3266964"/>
                <a:satOff val="-13592"/>
                <a:lumOff val="320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Management is the art of getting things done through and with people in formally organized group. (Koontz) </a:t>
          </a:r>
          <a:endParaRPr lang="en-US" sz="2400" kern="1200" dirty="0"/>
        </a:p>
      </dsp:txBody>
      <dsp:txXfrm>
        <a:off x="943710" y="1443689"/>
        <a:ext cx="10872501" cy="721844"/>
      </dsp:txXfrm>
    </dsp:sp>
    <dsp:sp modelId="{B48AEE61-7CD3-4D69-BBFD-900301923DBC}">
      <dsp:nvSpPr>
        <dsp:cNvPr id="0" name=""/>
        <dsp:cNvSpPr/>
      </dsp:nvSpPr>
      <dsp:spPr>
        <a:xfrm>
          <a:off x="492557" y="1353459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3266964"/>
              <a:satOff val="-13592"/>
              <a:lumOff val="320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FCC6A68-A9AC-4D4A-BE91-12035C72402B}">
      <dsp:nvSpPr>
        <dsp:cNvPr id="0" name=""/>
        <dsp:cNvSpPr/>
      </dsp:nvSpPr>
      <dsp:spPr>
        <a:xfrm>
          <a:off x="943710" y="2526644"/>
          <a:ext cx="10872501" cy="721844"/>
        </a:xfrm>
        <a:prstGeom prst="rect">
          <a:avLst/>
        </a:prstGeom>
        <a:gradFill rotWithShape="0">
          <a:gsLst>
            <a:gs pos="0">
              <a:schemeClr val="accent4">
                <a:hueOff val="6533927"/>
                <a:satOff val="-27185"/>
                <a:lumOff val="640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6533927"/>
                <a:satOff val="-27185"/>
                <a:lumOff val="640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6533927"/>
                <a:satOff val="-27185"/>
                <a:lumOff val="640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Management is the process of planning, organizing, commanding, coordinating and controlling. (Fayol,1930)</a:t>
          </a:r>
          <a:endParaRPr lang="en-US" sz="2400" kern="1200" dirty="0"/>
        </a:p>
      </dsp:txBody>
      <dsp:txXfrm>
        <a:off x="943710" y="2526644"/>
        <a:ext cx="10872501" cy="721844"/>
      </dsp:txXfrm>
    </dsp:sp>
    <dsp:sp modelId="{1E099A80-27C0-413E-8068-3FDA4843B5CB}">
      <dsp:nvSpPr>
        <dsp:cNvPr id="0" name=""/>
        <dsp:cNvSpPr/>
      </dsp:nvSpPr>
      <dsp:spPr>
        <a:xfrm>
          <a:off x="492557" y="2436413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6533927"/>
              <a:satOff val="-27185"/>
              <a:lumOff val="640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73ADA33-476C-4BCE-9C0B-E5246261CC4A}">
      <dsp:nvSpPr>
        <dsp:cNvPr id="0" name=""/>
        <dsp:cNvSpPr/>
      </dsp:nvSpPr>
      <dsp:spPr>
        <a:xfrm>
          <a:off x="529860" y="3476545"/>
          <a:ext cx="11286351" cy="987952"/>
        </a:xfrm>
        <a:prstGeom prst="rect">
          <a:avLst/>
        </a:prstGeom>
        <a:gradFill rotWithShape="0">
          <a:gsLst>
            <a:gs pos="0">
              <a:schemeClr val="accent4">
                <a:hueOff val="9800891"/>
                <a:satOff val="-40777"/>
                <a:lumOff val="960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9800891"/>
                <a:satOff val="-40777"/>
                <a:lumOff val="960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9800891"/>
                <a:satOff val="-40777"/>
                <a:lumOff val="960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• Management is the process of planning, organizing, leading and controlling, the efforts of organization members and of using all other organizational resources to achieve organizational goals.</a:t>
          </a:r>
          <a:endParaRPr lang="en-US" sz="2400" kern="1200" dirty="0"/>
        </a:p>
      </dsp:txBody>
      <dsp:txXfrm>
        <a:off x="529860" y="3476545"/>
        <a:ext cx="11286351" cy="987952"/>
      </dsp:txXfrm>
    </dsp:sp>
    <dsp:sp modelId="{A730825E-C2D8-4093-9363-7417A3E31BBF}">
      <dsp:nvSpPr>
        <dsp:cNvPr id="0" name=""/>
        <dsp:cNvSpPr/>
      </dsp:nvSpPr>
      <dsp:spPr>
        <a:xfrm>
          <a:off x="78707" y="3519368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F2A60A-950D-4A17-9BEA-CFCE7A80A165}">
      <dsp:nvSpPr>
        <dsp:cNvPr id="0" name=""/>
        <dsp:cNvSpPr/>
      </dsp:nvSpPr>
      <dsp:spPr>
        <a:xfrm>
          <a:off x="5013" y="12021"/>
          <a:ext cx="5640886" cy="4327294"/>
        </a:xfrm>
        <a:prstGeom prst="ellipse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alpha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Management can be broadly defined as a process of planning, organizing, leading and controlling the limited resources efficiently and effectively to achieve predetermined goals and objectives in an ever changing business environment. </a:t>
          </a:r>
          <a:endParaRPr lang="en-US" sz="2400" b="1" kern="1200" dirty="0"/>
        </a:p>
      </dsp:txBody>
      <dsp:txXfrm>
        <a:off x="831102" y="645739"/>
        <a:ext cx="3988708" cy="3059858"/>
      </dsp:txXfrm>
    </dsp:sp>
    <dsp:sp modelId="{BE996366-BB82-4C68-A563-3719CFC49A2A}">
      <dsp:nvSpPr>
        <dsp:cNvPr id="0" name=""/>
        <dsp:cNvSpPr/>
      </dsp:nvSpPr>
      <dsp:spPr>
        <a:xfrm>
          <a:off x="5617839" y="1758320"/>
          <a:ext cx="1442794" cy="83469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shade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</a:endParaRPr>
        </a:p>
      </dsp:txBody>
      <dsp:txXfrm>
        <a:off x="5617839" y="1925259"/>
        <a:ext cx="1192385" cy="500818"/>
      </dsp:txXfrm>
    </dsp:sp>
    <dsp:sp modelId="{7CD199BF-33AA-469E-97AD-3F3832041088}">
      <dsp:nvSpPr>
        <dsp:cNvPr id="0" name=""/>
        <dsp:cNvSpPr/>
      </dsp:nvSpPr>
      <dsp:spPr>
        <a:xfrm>
          <a:off x="6992184" y="692905"/>
          <a:ext cx="3518401" cy="2965527"/>
        </a:xfrm>
        <a:prstGeom prst="ellipse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lumMod val="110000"/>
                <a:satMod val="105000"/>
                <a:tint val="67000"/>
              </a:schemeClr>
            </a:gs>
            <a:gs pos="50000">
              <a:schemeClr val="accent2">
                <a:alpha val="90000"/>
                <a:hueOff val="0"/>
                <a:satOff val="0"/>
                <a:lumOff val="0"/>
                <a:alphaOff val="-40000"/>
                <a:lumMod val="105000"/>
                <a:satMod val="103000"/>
                <a:tint val="73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The ultimate aim of management is to enhance the organizational productivity and performance. </a:t>
          </a:r>
          <a:endParaRPr lang="en-US" sz="2400" b="1" kern="1200" dirty="0"/>
        </a:p>
      </dsp:txBody>
      <dsp:txXfrm>
        <a:off x="7507442" y="1127196"/>
        <a:ext cx="2487885" cy="209694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DC35B7-4D9F-4EC8-9695-98690A011B54}">
      <dsp:nvSpPr>
        <dsp:cNvPr id="0" name=""/>
        <dsp:cNvSpPr/>
      </dsp:nvSpPr>
      <dsp:spPr>
        <a:xfrm>
          <a:off x="1153348" y="2975"/>
          <a:ext cx="3955973" cy="2005563"/>
        </a:xfrm>
        <a:prstGeom prst="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smtClean="0"/>
            <a:t>• A group of people who work together in a structured way for a shared purpose (Cambridge Advanced Learners Dictionary)</a:t>
          </a:r>
          <a:endParaRPr lang="en-US" sz="2100" b="1" kern="1200" dirty="0"/>
        </a:p>
      </dsp:txBody>
      <dsp:txXfrm>
        <a:off x="1153348" y="2975"/>
        <a:ext cx="3955973" cy="2005563"/>
      </dsp:txXfrm>
    </dsp:sp>
    <dsp:sp modelId="{B0E72B85-B079-46DC-8E8D-B3602BB331E0}">
      <dsp:nvSpPr>
        <dsp:cNvPr id="0" name=""/>
        <dsp:cNvSpPr/>
      </dsp:nvSpPr>
      <dsp:spPr>
        <a:xfrm>
          <a:off x="5443582" y="2975"/>
          <a:ext cx="3918669" cy="2005563"/>
        </a:xfrm>
        <a:prstGeom prst="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20000"/>
                <a:lumMod val="110000"/>
                <a:satMod val="105000"/>
                <a:tint val="67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-20000"/>
                <a:lumMod val="105000"/>
                <a:satMod val="103000"/>
                <a:tint val="73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2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smtClean="0"/>
            <a:t>• An organization is a two or more people who work together in a structured way to achieve a specific goal or set of goals. (Stoner and Freeman,2009)</a:t>
          </a:r>
          <a:endParaRPr lang="en-US" sz="2100" b="1" kern="1200" dirty="0"/>
        </a:p>
      </dsp:txBody>
      <dsp:txXfrm>
        <a:off x="5443582" y="2975"/>
        <a:ext cx="3918669" cy="2005563"/>
      </dsp:txXfrm>
    </dsp:sp>
    <dsp:sp modelId="{0778EFF8-7AC1-4E68-A5DC-AB01EAB5DEF6}">
      <dsp:nvSpPr>
        <dsp:cNvPr id="0" name=""/>
        <dsp:cNvSpPr/>
      </dsp:nvSpPr>
      <dsp:spPr>
        <a:xfrm>
          <a:off x="2881541" y="2342799"/>
          <a:ext cx="4752516" cy="2005563"/>
        </a:xfrm>
        <a:prstGeom prst="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40000"/>
                <a:lumMod val="110000"/>
                <a:satMod val="105000"/>
                <a:tint val="67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-40000"/>
                <a:lumMod val="105000"/>
                <a:satMod val="103000"/>
                <a:tint val="73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4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smtClean="0"/>
            <a:t>• An organization is a deliberate arrangement of people to accomplish some specific purpose.</a:t>
          </a:r>
        </a:p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smtClean="0"/>
            <a:t>  (Robbins and Coulter, 2007) </a:t>
          </a:r>
          <a:endParaRPr lang="en-US" sz="2100" b="1" kern="1200" dirty="0"/>
        </a:p>
      </dsp:txBody>
      <dsp:txXfrm>
        <a:off x="2881541" y="2342799"/>
        <a:ext cx="4752516" cy="200556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858AED-411E-44E5-BEEF-A128940A3A27}">
      <dsp:nvSpPr>
        <dsp:cNvPr id="0" name=""/>
        <dsp:cNvSpPr/>
      </dsp:nvSpPr>
      <dsp:spPr>
        <a:xfrm>
          <a:off x="4350248" y="1956451"/>
          <a:ext cx="1843655" cy="139660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</a:rPr>
            <a:t>organization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4620245" y="2160979"/>
        <a:ext cx="1303661" cy="987547"/>
      </dsp:txXfrm>
    </dsp:sp>
    <dsp:sp modelId="{CBD1C184-B526-49AE-BD11-EDAE1C82872F}">
      <dsp:nvSpPr>
        <dsp:cNvPr id="0" name=""/>
        <dsp:cNvSpPr/>
      </dsp:nvSpPr>
      <dsp:spPr>
        <a:xfrm rot="16200000">
          <a:off x="5124171" y="1448335"/>
          <a:ext cx="295810" cy="474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solidFill>
              <a:schemeClr val="tx1"/>
            </a:solidFill>
          </a:endParaRPr>
        </a:p>
      </dsp:txBody>
      <dsp:txXfrm>
        <a:off x="5168543" y="1587676"/>
        <a:ext cx="207067" cy="284907"/>
      </dsp:txXfrm>
    </dsp:sp>
    <dsp:sp modelId="{978014A6-3676-49E5-A63A-4EFD5CE7A6ED}">
      <dsp:nvSpPr>
        <dsp:cNvPr id="0" name=""/>
        <dsp:cNvSpPr/>
      </dsp:nvSpPr>
      <dsp:spPr>
        <a:xfrm>
          <a:off x="4573775" y="1716"/>
          <a:ext cx="1396603" cy="139660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people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4778303" y="206244"/>
        <a:ext cx="987547" cy="987547"/>
      </dsp:txXfrm>
    </dsp:sp>
    <dsp:sp modelId="{144FBD08-CF5E-4D17-B9CC-F3D3A9CEEB59}">
      <dsp:nvSpPr>
        <dsp:cNvPr id="0" name=""/>
        <dsp:cNvSpPr/>
      </dsp:nvSpPr>
      <dsp:spPr>
        <a:xfrm rot="1800000">
          <a:off x="6050517" y="2911452"/>
          <a:ext cx="154805" cy="474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solidFill>
              <a:schemeClr val="tx1"/>
            </a:solidFill>
          </a:endParaRPr>
        </a:p>
      </dsp:txBody>
      <dsp:txXfrm>
        <a:off x="6053628" y="2994811"/>
        <a:ext cx="108364" cy="284907"/>
      </dsp:txXfrm>
    </dsp:sp>
    <dsp:sp modelId="{66A63487-2FAE-4D16-B51F-4A94AFC2325F}">
      <dsp:nvSpPr>
        <dsp:cNvPr id="0" name=""/>
        <dsp:cNvSpPr/>
      </dsp:nvSpPr>
      <dsp:spPr>
        <a:xfrm>
          <a:off x="6094047" y="2933819"/>
          <a:ext cx="1741759" cy="1396603"/>
        </a:xfrm>
        <a:prstGeom prst="ellipse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resource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6349122" y="3138347"/>
        <a:ext cx="1231609" cy="987547"/>
      </dsp:txXfrm>
    </dsp:sp>
    <dsp:sp modelId="{55C30B57-AB82-43DE-B0BA-B2B9A801D7A5}">
      <dsp:nvSpPr>
        <dsp:cNvPr id="0" name=""/>
        <dsp:cNvSpPr/>
      </dsp:nvSpPr>
      <dsp:spPr>
        <a:xfrm rot="9000000">
          <a:off x="4350700" y="2907250"/>
          <a:ext cx="145621" cy="474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solidFill>
              <a:schemeClr val="tx1"/>
            </a:solidFill>
          </a:endParaRPr>
        </a:p>
      </dsp:txBody>
      <dsp:txXfrm rot="10800000">
        <a:off x="4391460" y="2991298"/>
        <a:ext cx="101935" cy="284907"/>
      </dsp:txXfrm>
    </dsp:sp>
    <dsp:sp modelId="{93807065-10FF-49B7-BD8A-85D706180AE8}">
      <dsp:nvSpPr>
        <dsp:cNvPr id="0" name=""/>
        <dsp:cNvSpPr/>
      </dsp:nvSpPr>
      <dsp:spPr>
        <a:xfrm>
          <a:off x="2679792" y="2933819"/>
          <a:ext cx="1798866" cy="1396603"/>
        </a:xfrm>
        <a:prstGeom prst="ellipse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Goals and objects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2943230" y="3138347"/>
        <a:ext cx="1271990" cy="98754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983B56-7EB4-4825-935F-88F5C6E0048B}">
      <dsp:nvSpPr>
        <dsp:cNvPr id="0" name=""/>
        <dsp:cNvSpPr/>
      </dsp:nvSpPr>
      <dsp:spPr>
        <a:xfrm>
          <a:off x="145249" y="0"/>
          <a:ext cx="10225101" cy="4351338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33A19C-5536-48F7-9454-D66654AEE51A}">
      <dsp:nvSpPr>
        <dsp:cNvPr id="0" name=""/>
        <dsp:cNvSpPr/>
      </dsp:nvSpPr>
      <dsp:spPr>
        <a:xfrm>
          <a:off x="5108" y="1305401"/>
          <a:ext cx="3317189" cy="174053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>
              <a:solidFill>
                <a:schemeClr val="tx1"/>
              </a:solidFill>
            </a:rPr>
            <a:t>1. Interpersonal role</a:t>
          </a:r>
          <a:endParaRPr lang="en-US" sz="3400" kern="1200" dirty="0">
            <a:solidFill>
              <a:schemeClr val="tx1"/>
            </a:solidFill>
          </a:endParaRPr>
        </a:p>
      </dsp:txBody>
      <dsp:txXfrm>
        <a:off x="90074" y="1390367"/>
        <a:ext cx="3147257" cy="1570603"/>
      </dsp:txXfrm>
    </dsp:sp>
    <dsp:sp modelId="{083CCC1F-B921-4B76-97C0-783F4CC63A96}">
      <dsp:nvSpPr>
        <dsp:cNvPr id="0" name=""/>
        <dsp:cNvSpPr/>
      </dsp:nvSpPr>
      <dsp:spPr>
        <a:xfrm>
          <a:off x="3547191" y="1305401"/>
          <a:ext cx="3421216" cy="1740535"/>
        </a:xfrm>
        <a:prstGeom prst="round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>
              <a:solidFill>
                <a:schemeClr val="tx1"/>
              </a:solidFill>
            </a:rPr>
            <a:t>2. Informational role </a:t>
          </a:r>
          <a:endParaRPr lang="en-US" sz="3400" kern="1200" dirty="0">
            <a:solidFill>
              <a:schemeClr val="tx1"/>
            </a:solidFill>
          </a:endParaRPr>
        </a:p>
      </dsp:txBody>
      <dsp:txXfrm>
        <a:off x="3632157" y="1390367"/>
        <a:ext cx="3251284" cy="1570603"/>
      </dsp:txXfrm>
    </dsp:sp>
    <dsp:sp modelId="{6FE476A9-2D07-45A2-B26C-083AD78834CE}">
      <dsp:nvSpPr>
        <dsp:cNvPr id="0" name=""/>
        <dsp:cNvSpPr/>
      </dsp:nvSpPr>
      <dsp:spPr>
        <a:xfrm>
          <a:off x="7193302" y="1305401"/>
          <a:ext cx="3317189" cy="1740535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smtClean="0">
              <a:solidFill>
                <a:schemeClr val="tx1"/>
              </a:solidFill>
            </a:rPr>
            <a:t>3. Decisional role</a:t>
          </a:r>
          <a:endParaRPr lang="en-US" sz="3400" kern="1200" dirty="0">
            <a:solidFill>
              <a:schemeClr val="tx1"/>
            </a:solidFill>
          </a:endParaRPr>
        </a:p>
      </dsp:txBody>
      <dsp:txXfrm>
        <a:off x="7278268" y="1390367"/>
        <a:ext cx="3147257" cy="157060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A3EF24-297C-41C9-A898-5FB9E4B57094}">
      <dsp:nvSpPr>
        <dsp:cNvPr id="0" name=""/>
        <dsp:cNvSpPr/>
      </dsp:nvSpPr>
      <dsp:spPr>
        <a:xfrm rot="16200000">
          <a:off x="-432168" y="432482"/>
          <a:ext cx="4351338" cy="3486373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0" tIns="0" rIns="282432" bIns="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>
              <a:solidFill>
                <a:schemeClr val="tx1"/>
              </a:solidFill>
            </a:rPr>
            <a:t>Technical skills </a:t>
          </a:r>
          <a:endParaRPr lang="en-US" sz="4400" kern="1200" dirty="0">
            <a:solidFill>
              <a:schemeClr val="tx1"/>
            </a:solidFill>
          </a:endParaRPr>
        </a:p>
      </dsp:txBody>
      <dsp:txXfrm rot="5400000">
        <a:off x="315" y="870267"/>
        <a:ext cx="3486373" cy="2610802"/>
      </dsp:txXfrm>
    </dsp:sp>
    <dsp:sp modelId="{ED63A4A0-EC9B-411C-BA5D-23F723D4E973}">
      <dsp:nvSpPr>
        <dsp:cNvPr id="0" name=""/>
        <dsp:cNvSpPr/>
      </dsp:nvSpPr>
      <dsp:spPr>
        <a:xfrm rot="16200000">
          <a:off x="3244680" y="522674"/>
          <a:ext cx="4312959" cy="3305988"/>
        </a:xfrm>
        <a:prstGeom prst="flowChartManualOperation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0" tIns="0" rIns="282432" bIns="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smtClean="0">
              <a:solidFill>
                <a:schemeClr val="tx1"/>
              </a:solidFill>
            </a:rPr>
            <a:t>Human skills </a:t>
          </a:r>
          <a:endParaRPr lang="en-US" sz="4400" kern="1200" dirty="0">
            <a:solidFill>
              <a:schemeClr val="tx1"/>
            </a:solidFill>
          </a:endParaRPr>
        </a:p>
      </dsp:txBody>
      <dsp:txXfrm rot="5400000">
        <a:off x="3748166" y="881780"/>
        <a:ext cx="3305988" cy="2587775"/>
      </dsp:txXfrm>
    </dsp:sp>
    <dsp:sp modelId="{9AEFC6BC-5E08-4409-8B01-D8A7D673E95B}">
      <dsp:nvSpPr>
        <dsp:cNvPr id="0" name=""/>
        <dsp:cNvSpPr/>
      </dsp:nvSpPr>
      <dsp:spPr>
        <a:xfrm rot="16200000">
          <a:off x="6830993" y="575842"/>
          <a:ext cx="4168929" cy="3199653"/>
        </a:xfrm>
        <a:prstGeom prst="flowChartManualOperation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0" tIns="0" rIns="282432" bIns="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smtClean="0">
              <a:solidFill>
                <a:schemeClr val="tx1"/>
              </a:solidFill>
            </a:rPr>
            <a:t>Conceptual skills </a:t>
          </a:r>
          <a:endParaRPr lang="en-US" sz="4400" kern="1200" dirty="0">
            <a:solidFill>
              <a:schemeClr val="tx1"/>
            </a:solidFill>
          </a:endParaRPr>
        </a:p>
      </dsp:txBody>
      <dsp:txXfrm rot="5400000">
        <a:off x="7315631" y="924990"/>
        <a:ext cx="3199653" cy="250135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23D384-52DB-4DBE-922C-3E44B221A153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BA4008-96D6-4F4D-B049-67447102547E}">
      <dsp:nvSpPr>
        <dsp:cNvPr id="0" name=""/>
        <dsp:cNvSpPr/>
      </dsp:nvSpPr>
      <dsp:spPr>
        <a:xfrm>
          <a:off x="0" y="0"/>
          <a:ext cx="210312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solidFill>
                <a:schemeClr val="tx1"/>
              </a:solidFill>
            </a:rPr>
            <a:t>Technical skills</a:t>
          </a:r>
          <a:endParaRPr lang="en-US" sz="3600" b="1" kern="1200" dirty="0"/>
        </a:p>
      </dsp:txBody>
      <dsp:txXfrm>
        <a:off x="0" y="0"/>
        <a:ext cx="2103120" cy="4351338"/>
      </dsp:txXfrm>
    </dsp:sp>
    <dsp:sp modelId="{2B478030-901B-4033-862E-CAA7D2384112}">
      <dsp:nvSpPr>
        <dsp:cNvPr id="0" name=""/>
        <dsp:cNvSpPr/>
      </dsp:nvSpPr>
      <dsp:spPr>
        <a:xfrm>
          <a:off x="2260854" y="101134"/>
          <a:ext cx="8254746" cy="20226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A persons’ knowledge and ability to make effective use of any process or technique constitutes his technical skills.</a:t>
          </a:r>
          <a:endParaRPr lang="en-US" sz="3700" kern="1200" dirty="0"/>
        </a:p>
      </dsp:txBody>
      <dsp:txXfrm>
        <a:off x="2260854" y="101134"/>
        <a:ext cx="8254746" cy="2022692"/>
      </dsp:txXfrm>
    </dsp:sp>
    <dsp:sp modelId="{D07251E8-BFED-4DF1-A1CD-673423969B18}">
      <dsp:nvSpPr>
        <dsp:cNvPr id="0" name=""/>
        <dsp:cNvSpPr/>
      </dsp:nvSpPr>
      <dsp:spPr>
        <a:xfrm>
          <a:off x="2103120" y="2123826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D7F004-7EEE-4C87-A5B4-37D0AB74FD1B}">
      <dsp:nvSpPr>
        <dsp:cNvPr id="0" name=""/>
        <dsp:cNvSpPr/>
      </dsp:nvSpPr>
      <dsp:spPr>
        <a:xfrm>
          <a:off x="2260854" y="2224961"/>
          <a:ext cx="8254746" cy="20226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 </a:t>
          </a:r>
          <a:r>
            <a:rPr lang="en-US" sz="3700" b="1" kern="1200" dirty="0" smtClean="0">
              <a:solidFill>
                <a:srgbClr val="FF0000"/>
              </a:solidFill>
            </a:rPr>
            <a:t>Example: </a:t>
          </a:r>
          <a:r>
            <a:rPr lang="en-US" sz="3700" b="1" kern="1200" dirty="0" smtClean="0"/>
            <a:t>Engineer, Accountant, Data entry operator, Lawyer, Doctor etc.</a:t>
          </a:r>
          <a:endParaRPr lang="en-US" sz="3700" kern="1200" dirty="0"/>
        </a:p>
      </dsp:txBody>
      <dsp:txXfrm>
        <a:off x="2260854" y="2224961"/>
        <a:ext cx="8254746" cy="2022692"/>
      </dsp:txXfrm>
    </dsp:sp>
    <dsp:sp modelId="{A205D7B0-66FA-4324-98DB-160D4951C858}">
      <dsp:nvSpPr>
        <dsp:cNvPr id="0" name=""/>
        <dsp:cNvSpPr/>
      </dsp:nvSpPr>
      <dsp:spPr>
        <a:xfrm>
          <a:off x="2103120" y="4247653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976D77-364B-4CF3-9724-F5FF2C9E32FB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0DFE93-DC16-447A-98F6-9BDDCD3BD4BC}">
      <dsp:nvSpPr>
        <dsp:cNvPr id="0" name=""/>
        <dsp:cNvSpPr/>
      </dsp:nvSpPr>
      <dsp:spPr>
        <a:xfrm>
          <a:off x="0" y="0"/>
          <a:ext cx="210312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171450" rIns="171450" bIns="171450" numCol="1" spcCol="1270" anchor="t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b="1" kern="1200" dirty="0" smtClean="0">
              <a:solidFill>
                <a:schemeClr val="tx1"/>
              </a:solidFill>
            </a:rPr>
            <a:t>Human skills</a:t>
          </a:r>
          <a:endParaRPr lang="en-US" sz="4500" b="1" kern="1200" dirty="0">
            <a:solidFill>
              <a:schemeClr val="tx1"/>
            </a:solidFill>
          </a:endParaRPr>
        </a:p>
      </dsp:txBody>
      <dsp:txXfrm>
        <a:off x="0" y="0"/>
        <a:ext cx="2103120" cy="4351338"/>
      </dsp:txXfrm>
    </dsp:sp>
    <dsp:sp modelId="{A6869FF7-ED16-45E7-A8D7-E0B1BBE142E7}">
      <dsp:nvSpPr>
        <dsp:cNvPr id="0" name=""/>
        <dsp:cNvSpPr/>
      </dsp:nvSpPr>
      <dsp:spPr>
        <a:xfrm>
          <a:off x="2260854" y="101134"/>
          <a:ext cx="8254746" cy="20226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>
              <a:solidFill>
                <a:schemeClr val="tx1"/>
              </a:solidFill>
            </a:rPr>
            <a:t>• An individuals’ ability to cooperate with other members of the organization and work effectively in teams.</a:t>
          </a:r>
          <a:endParaRPr lang="en-US" sz="3700" b="1" kern="1200" dirty="0">
            <a:solidFill>
              <a:schemeClr val="tx1"/>
            </a:solidFill>
          </a:endParaRPr>
        </a:p>
      </dsp:txBody>
      <dsp:txXfrm>
        <a:off x="2260854" y="101134"/>
        <a:ext cx="8254746" cy="2022692"/>
      </dsp:txXfrm>
    </dsp:sp>
    <dsp:sp modelId="{16AD0808-10AF-4AB4-9F7F-EC7895542446}">
      <dsp:nvSpPr>
        <dsp:cNvPr id="0" name=""/>
        <dsp:cNvSpPr/>
      </dsp:nvSpPr>
      <dsp:spPr>
        <a:xfrm>
          <a:off x="2103120" y="2123826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F0CA80-3E85-4D10-AC40-169D236A4D02}">
      <dsp:nvSpPr>
        <dsp:cNvPr id="0" name=""/>
        <dsp:cNvSpPr/>
      </dsp:nvSpPr>
      <dsp:spPr>
        <a:xfrm>
          <a:off x="2260854" y="2224961"/>
          <a:ext cx="8254746" cy="20226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>
              <a:solidFill>
                <a:srgbClr val="FF0000"/>
              </a:solidFill>
            </a:rPr>
            <a:t> Example: </a:t>
          </a:r>
          <a:r>
            <a:rPr lang="en-US" sz="3700" b="1" kern="1200" dirty="0" smtClean="0">
              <a:solidFill>
                <a:schemeClr val="tx1"/>
              </a:solidFill>
            </a:rPr>
            <a:t>Interpersonal relationships, solving people’s problem and acceptance of other employees.</a:t>
          </a:r>
          <a:endParaRPr lang="en-US" sz="3700" b="1" kern="1200" dirty="0">
            <a:solidFill>
              <a:schemeClr val="tx1"/>
            </a:solidFill>
          </a:endParaRPr>
        </a:p>
      </dsp:txBody>
      <dsp:txXfrm>
        <a:off x="2260854" y="2224961"/>
        <a:ext cx="8254746" cy="2022692"/>
      </dsp:txXfrm>
    </dsp:sp>
    <dsp:sp modelId="{2BC8252C-0E33-4BE8-ACEA-71FC8FF4C2F2}">
      <dsp:nvSpPr>
        <dsp:cNvPr id="0" name=""/>
        <dsp:cNvSpPr/>
      </dsp:nvSpPr>
      <dsp:spPr>
        <a:xfrm>
          <a:off x="2103120" y="4247653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192DF2-B462-450B-8322-A2403481A29F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8FE173-B3DE-4BCA-AD5A-6984C67B12FB}">
      <dsp:nvSpPr>
        <dsp:cNvPr id="0" name=""/>
        <dsp:cNvSpPr/>
      </dsp:nvSpPr>
      <dsp:spPr>
        <a:xfrm>
          <a:off x="0" y="0"/>
          <a:ext cx="210312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 smtClean="0">
              <a:solidFill>
                <a:schemeClr val="tx1"/>
              </a:solidFill>
            </a:rPr>
            <a:t>Conceptual skills</a:t>
          </a:r>
          <a:endParaRPr lang="en-US" sz="3100" b="1" kern="1200" dirty="0">
            <a:solidFill>
              <a:schemeClr val="tx1"/>
            </a:solidFill>
          </a:endParaRPr>
        </a:p>
      </dsp:txBody>
      <dsp:txXfrm>
        <a:off x="0" y="0"/>
        <a:ext cx="2103120" cy="4351338"/>
      </dsp:txXfrm>
    </dsp:sp>
    <dsp:sp modelId="{75903EFE-20DB-42DF-8D4D-270ED13945F5}">
      <dsp:nvSpPr>
        <dsp:cNvPr id="0" name=""/>
        <dsp:cNvSpPr/>
      </dsp:nvSpPr>
      <dsp:spPr>
        <a:xfrm>
          <a:off x="2260854" y="101134"/>
          <a:ext cx="8254746" cy="20226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 smtClean="0">
              <a:solidFill>
                <a:schemeClr val="tx1"/>
              </a:solidFill>
            </a:rPr>
            <a:t>“Ability of an individual to analyze complex situations and to rationally process and interpret available information”</a:t>
          </a:r>
          <a:endParaRPr lang="en-US" sz="3500" b="1" kern="1200" dirty="0">
            <a:solidFill>
              <a:schemeClr val="tx1"/>
            </a:solidFill>
          </a:endParaRPr>
        </a:p>
      </dsp:txBody>
      <dsp:txXfrm>
        <a:off x="2260854" y="101134"/>
        <a:ext cx="8254746" cy="2022692"/>
      </dsp:txXfrm>
    </dsp:sp>
    <dsp:sp modelId="{D7F9FA31-1761-45CA-B4E0-2B8D06F33A32}">
      <dsp:nvSpPr>
        <dsp:cNvPr id="0" name=""/>
        <dsp:cNvSpPr/>
      </dsp:nvSpPr>
      <dsp:spPr>
        <a:xfrm>
          <a:off x="2103120" y="2123826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C55967-BDE9-4B50-9C57-A9E6C07ADB06}">
      <dsp:nvSpPr>
        <dsp:cNvPr id="0" name=""/>
        <dsp:cNvSpPr/>
      </dsp:nvSpPr>
      <dsp:spPr>
        <a:xfrm>
          <a:off x="2260854" y="2224961"/>
          <a:ext cx="8254746" cy="20226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 smtClean="0">
              <a:solidFill>
                <a:srgbClr val="FF0000"/>
              </a:solidFill>
            </a:rPr>
            <a:t>Example: </a:t>
          </a:r>
          <a:r>
            <a:rPr lang="en-US" sz="3500" b="1" kern="1200" dirty="0" smtClean="0">
              <a:solidFill>
                <a:schemeClr val="tx1"/>
              </a:solidFill>
            </a:rPr>
            <a:t>Idea generation and analytical process of information.</a:t>
          </a:r>
          <a:endParaRPr lang="en-US" sz="3500" b="1" kern="1200" dirty="0">
            <a:solidFill>
              <a:schemeClr val="tx1"/>
            </a:solidFill>
          </a:endParaRPr>
        </a:p>
      </dsp:txBody>
      <dsp:txXfrm>
        <a:off x="2260854" y="2224961"/>
        <a:ext cx="8254746" cy="2022692"/>
      </dsp:txXfrm>
    </dsp:sp>
    <dsp:sp modelId="{2A8706AD-05EC-4C2E-B875-804632E3F710}">
      <dsp:nvSpPr>
        <dsp:cNvPr id="0" name=""/>
        <dsp:cNvSpPr/>
      </dsp:nvSpPr>
      <dsp:spPr>
        <a:xfrm>
          <a:off x="2103120" y="4247653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98D7C2-4CE0-445A-8D90-4E4C7D01AF89}">
      <dsp:nvSpPr>
        <dsp:cNvPr id="0" name=""/>
        <dsp:cNvSpPr/>
      </dsp:nvSpPr>
      <dsp:spPr>
        <a:xfrm>
          <a:off x="5936608" y="2958909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6533927"/>
              <a:satOff val="-27185"/>
              <a:lumOff val="6405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dirty="0" smtClean="0">
              <a:solidFill>
                <a:schemeClr val="tx1"/>
              </a:solidFill>
            </a:rPr>
            <a:t>Out of box thinking 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6612064" y="3337603"/>
        <a:ext cx="1443518" cy="983147"/>
      </dsp:txXfrm>
    </dsp:sp>
    <dsp:sp modelId="{1251670C-5895-492F-8F9C-F765B1EC83AD}">
      <dsp:nvSpPr>
        <dsp:cNvPr id="0" name=""/>
        <dsp:cNvSpPr/>
      </dsp:nvSpPr>
      <dsp:spPr>
        <a:xfrm>
          <a:off x="2429430" y="2958909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smtClean="0">
              <a:solidFill>
                <a:schemeClr val="tx1"/>
              </a:solidFill>
            </a:rPr>
            <a:t>Patience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2460017" y="3337603"/>
        <a:ext cx="1443518" cy="983147"/>
      </dsp:txXfrm>
    </dsp:sp>
    <dsp:sp modelId="{4CA6DD5E-8DE7-4B57-8266-ABE530F7304E}">
      <dsp:nvSpPr>
        <dsp:cNvPr id="0" name=""/>
        <dsp:cNvSpPr/>
      </dsp:nvSpPr>
      <dsp:spPr>
        <a:xfrm>
          <a:off x="5936608" y="0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3266964"/>
              <a:satOff val="-13592"/>
              <a:lumOff val="3203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smtClean="0">
              <a:solidFill>
                <a:schemeClr val="tx1"/>
              </a:solidFill>
            </a:rPr>
            <a:t>Smart work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6612064" y="30587"/>
        <a:ext cx="1443518" cy="983147"/>
      </dsp:txXfrm>
    </dsp:sp>
    <dsp:sp modelId="{15957D3A-D9CD-43AB-94A5-9BF8DA456579}">
      <dsp:nvSpPr>
        <dsp:cNvPr id="0" name=""/>
        <dsp:cNvSpPr/>
      </dsp:nvSpPr>
      <dsp:spPr>
        <a:xfrm>
          <a:off x="2429430" y="0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dirty="0" smtClean="0">
              <a:solidFill>
                <a:schemeClr val="tx1"/>
              </a:solidFill>
            </a:rPr>
            <a:t> Hard work 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2460017" y="30587"/>
        <a:ext cx="1443518" cy="983147"/>
      </dsp:txXfrm>
    </dsp:sp>
    <dsp:sp modelId="{DF081BC1-16CF-4BE0-8EB0-46A7E14DD903}">
      <dsp:nvSpPr>
        <dsp:cNvPr id="0" name=""/>
        <dsp:cNvSpPr/>
      </dsp:nvSpPr>
      <dsp:spPr>
        <a:xfrm>
          <a:off x="3330157" y="248026"/>
          <a:ext cx="1884129" cy="1884129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smtClean="0">
              <a:solidFill>
                <a:schemeClr val="tx1"/>
              </a:solidFill>
            </a:rPr>
            <a:t>Reading and acquiring knowledge</a:t>
          </a:r>
          <a:endParaRPr lang="en-US" sz="1500" b="1" kern="1200" dirty="0">
            <a:solidFill>
              <a:schemeClr val="tx1"/>
            </a:solidFill>
          </a:endParaRPr>
        </a:p>
      </dsp:txBody>
      <dsp:txXfrm>
        <a:off x="3882006" y="799875"/>
        <a:ext cx="1332280" cy="1332280"/>
      </dsp:txXfrm>
    </dsp:sp>
    <dsp:sp modelId="{FAE3A59A-1E16-4E73-A427-48EB4F04CD56}">
      <dsp:nvSpPr>
        <dsp:cNvPr id="0" name=""/>
        <dsp:cNvSpPr/>
      </dsp:nvSpPr>
      <dsp:spPr>
        <a:xfrm rot="5400000">
          <a:off x="5301313" y="248026"/>
          <a:ext cx="1884129" cy="1884129"/>
        </a:xfrm>
        <a:prstGeom prst="pieWedge">
          <a:avLst/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smtClean="0">
              <a:solidFill>
                <a:schemeClr val="tx1"/>
              </a:solidFill>
            </a:rPr>
            <a:t>Ethical consciousness (awareness) </a:t>
          </a:r>
          <a:endParaRPr lang="en-US" sz="1500" b="1" kern="1200" dirty="0">
            <a:solidFill>
              <a:schemeClr val="tx1"/>
            </a:solidFill>
          </a:endParaRPr>
        </a:p>
      </dsp:txBody>
      <dsp:txXfrm rot="-5400000">
        <a:off x="5301313" y="799875"/>
        <a:ext cx="1332280" cy="1332280"/>
      </dsp:txXfrm>
    </dsp:sp>
    <dsp:sp modelId="{F45A7919-16D8-4D90-A669-FC9C78F19903}">
      <dsp:nvSpPr>
        <dsp:cNvPr id="0" name=""/>
        <dsp:cNvSpPr/>
      </dsp:nvSpPr>
      <dsp:spPr>
        <a:xfrm rot="10800000">
          <a:off x="5301313" y="2219182"/>
          <a:ext cx="1884129" cy="1884129"/>
        </a:xfrm>
        <a:prstGeom prst="pieWedge">
          <a:avLst/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smtClean="0">
              <a:solidFill>
                <a:schemeClr val="tx1"/>
              </a:solidFill>
            </a:rPr>
            <a:t>Perseverance (firmness)</a:t>
          </a:r>
          <a:endParaRPr lang="en-US" sz="1500" b="1" kern="1200" dirty="0">
            <a:solidFill>
              <a:schemeClr val="tx1"/>
            </a:solidFill>
          </a:endParaRPr>
        </a:p>
      </dsp:txBody>
      <dsp:txXfrm rot="10800000">
        <a:off x="5301313" y="2219182"/>
        <a:ext cx="1332280" cy="1332280"/>
      </dsp:txXfrm>
    </dsp:sp>
    <dsp:sp modelId="{3CCBEFBD-4BFD-4E2B-877C-CF856B613D47}">
      <dsp:nvSpPr>
        <dsp:cNvPr id="0" name=""/>
        <dsp:cNvSpPr/>
      </dsp:nvSpPr>
      <dsp:spPr>
        <a:xfrm rot="16200000">
          <a:off x="3330157" y="2219182"/>
          <a:ext cx="1884129" cy="1884129"/>
        </a:xfrm>
        <a:prstGeom prst="pieWedge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smtClean="0">
              <a:solidFill>
                <a:schemeClr val="tx1"/>
              </a:solidFill>
            </a:rPr>
            <a:t>Collaborative relationship </a:t>
          </a:r>
          <a:endParaRPr lang="en-US" sz="1500" b="1" kern="1200" dirty="0">
            <a:solidFill>
              <a:schemeClr val="tx1"/>
            </a:solidFill>
          </a:endParaRPr>
        </a:p>
      </dsp:txBody>
      <dsp:txXfrm rot="5400000">
        <a:off x="3882006" y="2219182"/>
        <a:ext cx="1332280" cy="1332280"/>
      </dsp:txXfrm>
    </dsp:sp>
    <dsp:sp modelId="{C14FD56D-B437-44D6-B9E2-A409E572BDEC}">
      <dsp:nvSpPr>
        <dsp:cNvPr id="0" name=""/>
        <dsp:cNvSpPr/>
      </dsp:nvSpPr>
      <dsp:spPr>
        <a:xfrm>
          <a:off x="4932537" y="1784048"/>
          <a:ext cx="650525" cy="565673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21629A-9239-4E08-9A86-C933ACF3747F}">
      <dsp:nvSpPr>
        <dsp:cNvPr id="0" name=""/>
        <dsp:cNvSpPr/>
      </dsp:nvSpPr>
      <dsp:spPr>
        <a:xfrm rot="10800000">
          <a:off x="4932537" y="2001615"/>
          <a:ext cx="650525" cy="565673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7807E257-5D7A-4090-8A48-D3BF89F4E19A}" type="datetimeFigureOut">
              <a:rPr lang="ar-SA" smtClean="0"/>
              <a:t>6/17/1442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BE48F884-B1DC-4C28-A4C4-518286EAF0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069286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78272-71DF-4135-B2E1-A0F146191E67}" type="datetime1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546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99A13-4FF6-46F4-AED9-50BE3973E4A2}" type="datetime1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771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0794-9822-42D0-B535-9B2C630754AD}" type="datetime1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286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B215E-EF9C-495D-A78D-B2B9B6127D6A}" type="datetime1">
              <a:rPr lang="en-US" smtClean="0"/>
              <a:t>1/30/2021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906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40DE-D6C1-423C-BBAF-576D797CBBD1}" type="datetime1">
              <a:rPr lang="en-US" smtClean="0"/>
              <a:t>1/30/2021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875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EB30A-3221-4DE0-96FC-0713AC2D0661}" type="datetime1">
              <a:rPr lang="en-US" smtClean="0"/>
              <a:t>1/30/2021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916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85938-5F0E-4280-8303-35562EFCBC07}" type="datetime1">
              <a:rPr lang="en-US" smtClean="0"/>
              <a:t>1/30/2021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462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7CA8-C25D-4F1A-BD71-386E63FE5FBB}" type="datetime1">
              <a:rPr lang="en-US" smtClean="0"/>
              <a:t>1/30/2021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435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1B29-DD7F-4C03-9FB2-ADBEF0368FE7}" type="datetime1">
              <a:rPr lang="en-US" smtClean="0"/>
              <a:t>1/30/2021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497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81286-84AB-4AF0-9FA7-A6E33E530D4C}" type="datetime1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93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318E9-DED3-478C-AA09-00DFE950B8C3}" type="datetime1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755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7542A-D75D-47B1-851B-A4779ABF4024}" type="datetime1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43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diagramLayout" Target="../diagrams/layout4.xml"/><Relationship Id="rId7" Type="http://schemas.openxmlformats.org/officeDocument/2006/relationships/image" Target="../media/image2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2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2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2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2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2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2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2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2" y="0"/>
            <a:ext cx="8808441" cy="4418013"/>
          </a:xfrm>
          <a:solidFill>
            <a:srgbClr val="53728A"/>
          </a:solidFill>
        </p:spPr>
        <p:txBody>
          <a:bodyPr lIns="274320" tIns="91440" rIns="182880" bIns="91440"/>
          <a:lstStyle/>
          <a:p>
            <a:pPr algn="l"/>
            <a:r>
              <a:rPr lang="en-US" sz="8800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Overview of </a:t>
            </a:r>
            <a:r>
              <a:rPr lang="en-US" sz="8800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management   </a:t>
            </a:r>
            <a:r>
              <a:rPr lang="en-US" dirty="0">
                <a:solidFill>
                  <a:schemeClr val="bg1"/>
                </a:solidFill>
              </a:rPr>
              <a:t/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sz="4400" dirty="0" smtClean="0">
                <a:solidFill>
                  <a:schemeClr val="bg1"/>
                </a:solidFill>
              </a:rPr>
              <a:t>Chapter- </a:t>
            </a:r>
            <a:r>
              <a:rPr lang="en-US" sz="4400" dirty="0">
                <a:solidFill>
                  <a:schemeClr val="bg1"/>
                </a:solidFill>
              </a:rPr>
              <a:t>1 </a:t>
            </a:r>
            <a:r>
              <a:rPr lang="en-US" sz="4400" dirty="0" smtClean="0">
                <a:solidFill>
                  <a:srgbClr val="FF0000"/>
                </a:solidFill>
              </a:rPr>
              <a:t>lecture-1</a:t>
            </a:r>
            <a:endParaRPr lang="en-US" sz="44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2"/>
            <a:ext cx="8808440" cy="2439988"/>
          </a:xfrm>
          <a:solidFill>
            <a:schemeClr val="tx1">
              <a:lumMod val="65000"/>
              <a:lumOff val="35000"/>
            </a:schemeClr>
          </a:solidFill>
        </p:spPr>
        <p:txBody>
          <a:bodyPr lIns="274320" tIns="91440" rIns="182880" bIns="91440">
            <a:normAutofit/>
          </a:bodyPr>
          <a:lstStyle/>
          <a:p>
            <a:pPr algn="l"/>
            <a:r>
              <a:rPr lang="en-US" sz="3900" b="1" dirty="0">
                <a:solidFill>
                  <a:schemeClr val="bg1"/>
                </a:solidFill>
                <a:latin typeface="Angsana New" panose="02020603050405020304" pitchFamily="18" charset="-34"/>
                <a:ea typeface="+mj-ea"/>
                <a:cs typeface="Angsana New" panose="02020603050405020304" pitchFamily="18" charset="-34"/>
              </a:rPr>
              <a:t>MGM111</a:t>
            </a:r>
          </a:p>
          <a:p>
            <a:pPr algn="l"/>
            <a:r>
              <a:rPr lang="en-US" sz="8800" b="1" dirty="0">
                <a:solidFill>
                  <a:schemeClr val="bg1"/>
                </a:solidFill>
                <a:latin typeface="Angsana New" panose="02020603050405020304" pitchFamily="18" charset="-34"/>
                <a:ea typeface="+mj-ea"/>
                <a:cs typeface="Angsana New" panose="02020603050405020304" pitchFamily="18" charset="-34"/>
              </a:rPr>
              <a:t>Principle of Management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0"/>
            <a:ext cx="3624263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b="1" dirty="0"/>
          </a:p>
          <a:p>
            <a:endParaRPr lang="en-US" sz="3200" b="1" dirty="0"/>
          </a:p>
          <a:p>
            <a:r>
              <a:rPr lang="en-US" sz="3000" b="1" dirty="0">
                <a:solidFill>
                  <a:srgbClr val="53728A"/>
                </a:solidFill>
              </a:rPr>
              <a:t>Everyone’s Smart</a:t>
            </a:r>
            <a:br>
              <a:rPr lang="en-US" sz="3000" b="1" dirty="0">
                <a:solidFill>
                  <a:srgbClr val="53728A"/>
                </a:solidFill>
              </a:rPr>
            </a:br>
            <a:r>
              <a:rPr lang="en-US" sz="3000" b="1" dirty="0">
                <a:solidFill>
                  <a:srgbClr val="53728A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268760"/>
            <a:ext cx="2694542" cy="147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268" y="116632"/>
            <a:ext cx="1632821" cy="1464227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97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138" y="393850"/>
            <a:ext cx="9938320" cy="903635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Learning Outcomes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2384873"/>
              </p:ext>
            </p:extLst>
          </p:nvPr>
        </p:nvGraphicFramePr>
        <p:xfrm>
          <a:off x="838200" y="1690688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7214" y="341959"/>
            <a:ext cx="1284786" cy="1152128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96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5"/>
    </mc:Choice>
    <mc:Fallback xmlns="">
      <p:transition spd="slow" advTm="3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10680009" cy="1172628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Management?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6217274"/>
              </p:ext>
            </p:extLst>
          </p:nvPr>
        </p:nvGraphicFramePr>
        <p:xfrm>
          <a:off x="0" y="1916832"/>
          <a:ext cx="11208568" cy="4404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0009" y="116632"/>
            <a:ext cx="1525684" cy="1368152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5556649"/>
            <a:ext cx="1728192" cy="6086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5830574"/>
            <a:ext cx="1560726" cy="1016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76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76" y="188641"/>
            <a:ext cx="9649072" cy="1296143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Management? Cont…</a:t>
            </a:r>
            <a:endParaRPr lang="ar-SA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8675505"/>
              </p:ext>
            </p:extLst>
          </p:nvPr>
        </p:nvGraphicFramePr>
        <p:xfrm>
          <a:off x="479376" y="1484784"/>
          <a:ext cx="11881320" cy="4692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408445"/>
            <a:ext cx="1312560" cy="1177034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6348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9988" y="332656"/>
            <a:ext cx="9218240" cy="1325563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Management? Cont…</a:t>
            </a:r>
            <a:endParaRPr lang="ar-SA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55005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338127"/>
            <a:ext cx="1632821" cy="1464227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256" y="5445223"/>
            <a:ext cx="3791744" cy="1383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287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22296" cy="1325563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Characteristics of Management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825625"/>
            <a:ext cx="10873208" cy="4351338"/>
          </a:xfrm>
        </p:spPr>
        <p:txBody>
          <a:bodyPr>
            <a:noAutofit/>
          </a:bodyPr>
          <a:lstStyle/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</a:t>
            </a:r>
            <a:r>
              <a:rPr lang="en-US" sz="3200" b="1" dirty="0"/>
              <a:t>Management is a distinct process. </a:t>
            </a:r>
            <a:endParaRPr lang="en-US" sz="3200" b="1" dirty="0" smtClean="0"/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</a:t>
            </a:r>
            <a:r>
              <a:rPr lang="en-US" sz="3200" b="1" dirty="0"/>
              <a:t>Management is an organized activity </a:t>
            </a:r>
            <a:endParaRPr lang="en-US" sz="3200" b="1" dirty="0" smtClean="0"/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</a:t>
            </a:r>
            <a:r>
              <a:rPr lang="en-US" sz="3200" b="1" dirty="0"/>
              <a:t>Management aims at the accomplishment of predetermined objectives</a:t>
            </a:r>
            <a:r>
              <a:rPr lang="en-US" sz="3200" b="1" dirty="0" smtClean="0"/>
              <a:t>.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 </a:t>
            </a:r>
            <a:r>
              <a:rPr lang="en-US" sz="3200" b="1" dirty="0"/>
              <a:t>Management is both a science and an art</a:t>
            </a:r>
            <a:r>
              <a:rPr lang="en-US" sz="3200" b="1" dirty="0" smtClean="0"/>
              <a:t>.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 </a:t>
            </a:r>
            <a:r>
              <a:rPr lang="en-US" sz="3200" b="1" dirty="0"/>
              <a:t>Management is a group activity </a:t>
            </a:r>
            <a:endParaRPr lang="en-US" sz="3200" b="1" dirty="0" smtClean="0"/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Management </a:t>
            </a:r>
            <a:r>
              <a:rPr lang="en-US" sz="3200" b="1" dirty="0"/>
              <a:t>principles are universal in nature </a:t>
            </a:r>
            <a:endParaRPr lang="en-US" sz="3200" b="1" dirty="0" smtClean="0"/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 </a:t>
            </a:r>
            <a:r>
              <a:rPr lang="en-US" sz="3200" b="1" dirty="0" smtClean="0"/>
              <a:t>Management </a:t>
            </a:r>
            <a:r>
              <a:rPr lang="en-US" sz="3200" b="1" dirty="0"/>
              <a:t>integrates human and other resources. </a:t>
            </a:r>
            <a:endParaRPr lang="ar-SA" sz="3200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365125"/>
            <a:ext cx="1632821" cy="1464227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03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290248" cy="1325563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Why Study Management?</a:t>
            </a:r>
            <a:endParaRPr lang="ar-SA" sz="60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To </a:t>
            </a:r>
            <a:r>
              <a:rPr lang="en-US" b="1" dirty="0"/>
              <a:t>maximize the utilization of scarce resources 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To </a:t>
            </a:r>
            <a:r>
              <a:rPr lang="en-US" b="1" dirty="0"/>
              <a:t>face the increasing competition for inputs and </a:t>
            </a:r>
            <a:r>
              <a:rPr lang="en-US" b="1" dirty="0" smtClean="0"/>
              <a:t>outputs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</a:t>
            </a:r>
            <a:r>
              <a:rPr lang="en-US" b="1" dirty="0"/>
              <a:t>To enhance the quality of the products and </a:t>
            </a:r>
            <a:r>
              <a:rPr lang="en-US" b="1" dirty="0" smtClean="0"/>
              <a:t>services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</a:t>
            </a:r>
            <a:r>
              <a:rPr lang="en-US" b="1" dirty="0"/>
              <a:t>To adopt/plan for the changes in the business </a:t>
            </a:r>
            <a:r>
              <a:rPr lang="en-US" b="1" dirty="0" smtClean="0"/>
              <a:t>environment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Helps </a:t>
            </a:r>
            <a:r>
              <a:rPr lang="en-US" b="1" dirty="0"/>
              <a:t>people deal with their bosses and </a:t>
            </a:r>
            <a:r>
              <a:rPr lang="en-US" b="1" dirty="0" smtClean="0"/>
              <a:t>coworkers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 </a:t>
            </a:r>
            <a:r>
              <a:rPr lang="en-US" b="1" dirty="0"/>
              <a:t>Opens a path to a well-paying job and a satisfying </a:t>
            </a:r>
            <a:r>
              <a:rPr lang="en-US" b="1" dirty="0" smtClean="0"/>
              <a:t>career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Management </a:t>
            </a:r>
            <a:r>
              <a:rPr lang="en-US" b="1" dirty="0"/>
              <a:t>offers challenging, exciting and creative opportunities for meaningful and fulfilling work.</a:t>
            </a:r>
            <a:endParaRPr lang="ar-SA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231932"/>
            <a:ext cx="1632821" cy="1464227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9265" y="5380321"/>
            <a:ext cx="3215680" cy="133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65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650288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an Organization?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244430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268" y="365125"/>
            <a:ext cx="1632821" cy="1215734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632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22296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an Organization? Cont</a:t>
            </a:r>
            <a:r>
              <a:rPr lang="en-US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  <a:endParaRPr lang="ar-SA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Clr>
                <a:srgbClr val="7030A0"/>
              </a:buClr>
              <a:buFont typeface="Wingdings" panose="05000000000000000000" pitchFamily="2" charset="2"/>
              <a:buChar char="Ø"/>
            </a:pPr>
            <a:r>
              <a:rPr lang="en-US" sz="3200" b="1" dirty="0" smtClean="0"/>
              <a:t> </a:t>
            </a:r>
            <a:r>
              <a:rPr lang="en-US" sz="3200" b="1" dirty="0"/>
              <a:t>An Organization is – An arrangement of people and resources to accomplish some specific </a:t>
            </a:r>
            <a:r>
              <a:rPr lang="en-US" sz="3200" b="1" dirty="0" smtClean="0"/>
              <a:t>purpose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Ø"/>
            </a:pPr>
            <a:r>
              <a:rPr lang="en-US" sz="3200" b="1" dirty="0" smtClean="0"/>
              <a:t>  </a:t>
            </a:r>
            <a:r>
              <a:rPr lang="en-US" sz="3200" b="1" dirty="0"/>
              <a:t>An organization can be any structured body such as department, business, company in private or public sector or nonprofit association</a:t>
            </a:r>
            <a:r>
              <a:rPr lang="en-US" sz="3200" b="1" dirty="0" smtClean="0"/>
              <a:t>.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Ø"/>
            </a:pPr>
            <a:r>
              <a:rPr lang="en-US" sz="3200" b="1" dirty="0" smtClean="0"/>
              <a:t> Common </a:t>
            </a:r>
            <a:r>
              <a:rPr lang="en-US" sz="3200" b="1" dirty="0"/>
              <a:t>Characteristics of Organizations </a:t>
            </a:r>
            <a:endParaRPr lang="en-US" sz="3200" b="1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US" sz="3200" b="1" dirty="0" smtClean="0"/>
              <a:t>– </a:t>
            </a:r>
            <a:r>
              <a:rPr lang="en-US" sz="3200" b="1" dirty="0"/>
              <a:t>Have a distinct purpose (goal</a:t>
            </a:r>
            <a:r>
              <a:rPr lang="en-US" sz="3200" b="1" dirty="0" smtClean="0"/>
              <a:t>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200" b="1" dirty="0" smtClean="0"/>
              <a:t> </a:t>
            </a:r>
            <a:r>
              <a:rPr lang="en-US" sz="3200" b="1" dirty="0"/>
              <a:t>– Composed of people </a:t>
            </a:r>
            <a:endParaRPr lang="en-US" sz="3200" b="1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US" sz="3200" b="1" dirty="0" smtClean="0"/>
              <a:t>– </a:t>
            </a:r>
            <a:r>
              <a:rPr lang="en-US" sz="3200" b="1" dirty="0"/>
              <a:t>Have a deliberate structure</a:t>
            </a:r>
            <a:endParaRPr lang="ar-SA" sz="3200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352517"/>
            <a:ext cx="1632821" cy="1464227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816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866312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an Organization?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838200" y="1844823"/>
          <a:ext cx="10515600" cy="43321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5423" y="420039"/>
            <a:ext cx="1456577" cy="1215734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18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4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866312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 fontScale="90000"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Organizational Performance</a:t>
            </a:r>
            <a:endParaRPr lang="ar-SA" sz="60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 smtClean="0"/>
              <a:t>• </a:t>
            </a:r>
            <a:r>
              <a:rPr lang="en-US" sz="3600" b="1" dirty="0"/>
              <a:t>A measure of how efficiently and effectively managers use available resources to satisfy customers and achieve organizational goals </a:t>
            </a:r>
            <a:endParaRPr lang="en-US" sz="3600" b="1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>
                <a:solidFill>
                  <a:srgbClr val="FF0000"/>
                </a:solidFill>
              </a:rPr>
              <a:t>Efficiency </a:t>
            </a:r>
            <a:r>
              <a:rPr lang="en-US" sz="3600" b="1" dirty="0"/>
              <a:t>– A measure of how well or how productively resources are used to achieve a goal </a:t>
            </a:r>
            <a:endParaRPr lang="en-US" sz="3600" b="1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>
                <a:solidFill>
                  <a:srgbClr val="FF0000"/>
                </a:solidFill>
              </a:rPr>
              <a:t>Effectiveness </a:t>
            </a:r>
            <a:r>
              <a:rPr lang="en-US" sz="3600" b="1" dirty="0"/>
              <a:t>– A measure of the appropriateness of the goals an organization is pursuing and the degree to which they are achieved</a:t>
            </a:r>
            <a:endParaRPr lang="ar-SA" sz="3600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5373" y="365125"/>
            <a:ext cx="1355716" cy="1215734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54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مدرسة الابطال\lecuters\1\lectuers\Overview of management\IMG_٢٠٢٠١١٠٧_٠٥٥٤٢٩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0"/>
            <a:ext cx="11593288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575" y="404664"/>
            <a:ext cx="981225" cy="1008112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13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مدرسة الابطال\lecuters\1\lectuers\Overview of management\IMG_٢٠٢٠١١٠٧_٠٥٥٥١١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260648"/>
            <a:ext cx="11521280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116632"/>
            <a:ext cx="1312561" cy="117703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79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مدرسة الابطال\lecuters\1\lectuers\Overview of management\IMG_٢٠٢٠١١٠٧_٠٥٥٥٢٧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260648"/>
            <a:ext cx="11712624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7812" y="260648"/>
            <a:ext cx="1124188" cy="1008112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96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384" y="260648"/>
            <a:ext cx="9866312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Manager/s</a:t>
            </a:r>
            <a:endParaRPr lang="ar-SA" sz="60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368" y="1825625"/>
            <a:ext cx="11233248" cy="4351338"/>
          </a:xfrm>
        </p:spPr>
        <p:txBody>
          <a:bodyPr>
            <a:normAutofit fontScale="85000" lnSpcReduction="10000"/>
          </a:bodyPr>
          <a:lstStyle/>
          <a:p>
            <a:pPr>
              <a:buClr>
                <a:srgbClr val="FF0066"/>
              </a:buClr>
              <a:buFont typeface="Wingdings" panose="05000000000000000000" pitchFamily="2" charset="2"/>
              <a:buChar char="q"/>
            </a:pPr>
            <a:r>
              <a:rPr lang="en-US" sz="4000" b="1" dirty="0" smtClean="0"/>
              <a:t> </a:t>
            </a:r>
            <a:r>
              <a:rPr lang="en-US" sz="4000" b="1" dirty="0"/>
              <a:t>The people responsible for supervising the use of an organization’s resources to meet its goals</a:t>
            </a:r>
            <a:r>
              <a:rPr lang="en-US" sz="4000" b="1" dirty="0" smtClean="0"/>
              <a:t>.</a:t>
            </a:r>
          </a:p>
          <a:p>
            <a:pPr marL="0" indent="0">
              <a:buClr>
                <a:srgbClr val="FF0066"/>
              </a:buClr>
              <a:buNone/>
            </a:pPr>
            <a:r>
              <a:rPr lang="en-US" sz="2600" b="1" dirty="0">
                <a:solidFill>
                  <a:srgbClr val="FF0000"/>
                </a:solidFill>
              </a:rPr>
              <a:t>(Stoner, Freeman and Gilbert, 2008) </a:t>
            </a:r>
            <a:endParaRPr lang="en-US" sz="2600" b="1" dirty="0" smtClean="0">
              <a:solidFill>
                <a:srgbClr val="FF0000"/>
              </a:solidFill>
            </a:endParaRPr>
          </a:p>
          <a:p>
            <a:pPr>
              <a:buClr>
                <a:srgbClr val="FF0066"/>
              </a:buClr>
              <a:buFont typeface="Wingdings" panose="05000000000000000000" pitchFamily="2" charset="2"/>
              <a:buChar char="q"/>
            </a:pPr>
            <a:r>
              <a:rPr lang="en-US" sz="4000" b="1" dirty="0" smtClean="0"/>
              <a:t> </a:t>
            </a:r>
            <a:r>
              <a:rPr lang="en-US" sz="4000" b="1" dirty="0"/>
              <a:t>Someone who coordinates and oversees the work of other people so that organizational goals can be accomplished</a:t>
            </a:r>
            <a:r>
              <a:rPr lang="en-US" sz="4000" b="1" dirty="0" smtClean="0"/>
              <a:t>.</a:t>
            </a:r>
          </a:p>
          <a:p>
            <a:pPr marL="0" indent="0">
              <a:buClr>
                <a:srgbClr val="FF0066"/>
              </a:buClr>
              <a:buNone/>
            </a:pPr>
            <a:r>
              <a:rPr lang="en-US" sz="2600" b="1" dirty="0" smtClean="0">
                <a:solidFill>
                  <a:srgbClr val="FF0000"/>
                </a:solidFill>
              </a:rPr>
              <a:t>(</a:t>
            </a:r>
            <a:r>
              <a:rPr lang="en-US" sz="2600" b="1" dirty="0">
                <a:solidFill>
                  <a:srgbClr val="FF0000"/>
                </a:solidFill>
              </a:rPr>
              <a:t>Robbins and Coulter, 2012)</a:t>
            </a:r>
          </a:p>
          <a:p>
            <a:pPr>
              <a:buClr>
                <a:srgbClr val="FF0066"/>
              </a:buClr>
              <a:buFont typeface="Wingdings" panose="05000000000000000000" pitchFamily="2" charset="2"/>
              <a:buChar char="q"/>
            </a:pPr>
            <a:r>
              <a:rPr lang="en-US" sz="4000" b="1" dirty="0" smtClean="0"/>
              <a:t>  </a:t>
            </a:r>
            <a:r>
              <a:rPr lang="en-US" sz="4000" b="1" dirty="0"/>
              <a:t>Someone whose primary responsibility is to carry out the management process</a:t>
            </a:r>
            <a:r>
              <a:rPr lang="en-US" sz="4000" b="1" dirty="0" smtClean="0"/>
              <a:t>.</a:t>
            </a:r>
          </a:p>
          <a:p>
            <a:pPr marL="0" indent="0">
              <a:buClr>
                <a:srgbClr val="FF0066"/>
              </a:buClr>
              <a:buNone/>
            </a:pPr>
            <a:r>
              <a:rPr lang="en-US" sz="4000" b="1" dirty="0" smtClean="0"/>
              <a:t> </a:t>
            </a:r>
            <a:r>
              <a:rPr lang="en-US" sz="2600" b="1" dirty="0">
                <a:solidFill>
                  <a:srgbClr val="FF0000"/>
                </a:solidFill>
              </a:rPr>
              <a:t>(Griffin,2012) 12/26/14 16Contemporary Management </a:t>
            </a:r>
            <a:endParaRPr lang="ar-SA" sz="2600" b="1" dirty="0">
              <a:solidFill>
                <a:srgbClr val="FF0000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268" y="260648"/>
            <a:ext cx="1632821" cy="1320211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41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010328" cy="1047651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Types of Managers</a:t>
            </a:r>
            <a:endParaRPr lang="ar-SA" sz="60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28800"/>
            <a:ext cx="10515600" cy="4620171"/>
          </a:xfrm>
        </p:spPr>
        <p:txBody>
          <a:bodyPr>
            <a:normAutofit fontScale="92500" lnSpcReduction="10000"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The Level of Authority (Levels of Managers) </a:t>
            </a:r>
            <a:endParaRPr lang="en-US" b="1" dirty="0" smtClean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First </a:t>
            </a:r>
            <a:r>
              <a:rPr lang="en-US" b="1" dirty="0"/>
              <a:t>line managers 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Middle </a:t>
            </a:r>
            <a:r>
              <a:rPr lang="en-US" b="1" dirty="0"/>
              <a:t>managers 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Top </a:t>
            </a:r>
            <a:r>
              <a:rPr lang="en-US" b="1" dirty="0"/>
              <a:t>managers </a:t>
            </a:r>
            <a:endParaRPr lang="en-US" b="1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b="1" dirty="0" smtClean="0">
                <a:solidFill>
                  <a:srgbClr val="FF0000"/>
                </a:solidFill>
              </a:rPr>
              <a:t> Scope of the Activities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Functional managers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General managers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Responsibility of the </a:t>
            </a:r>
            <a:r>
              <a:rPr lang="en-US" b="1" dirty="0" smtClean="0">
                <a:solidFill>
                  <a:srgbClr val="FF0000"/>
                </a:solidFill>
              </a:rPr>
              <a:t>Activities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Line managers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</a:t>
            </a:r>
            <a:r>
              <a:rPr lang="en-US" b="1" dirty="0"/>
              <a:t>Staff </a:t>
            </a:r>
            <a:r>
              <a:rPr lang="en-US" b="1" dirty="0" smtClean="0"/>
              <a:t>managers</a:t>
            </a:r>
            <a:endParaRPr lang="ar-SA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1447" y="308589"/>
            <a:ext cx="1240553" cy="1104187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644" y="3284984"/>
            <a:ext cx="4330079" cy="219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45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مدرسة الابطال\lecuters\1\lectuers\Overview of management\IMG_٢٠٢٠١١٠٧_٠٥٥٤١٦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44" y="188640"/>
            <a:ext cx="1188132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476672"/>
            <a:ext cx="1632821" cy="124820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27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مدرسة الابطال\lecuters\1\lectuers\Overview of management\IMG_٢٠٢٠١١٠٧_٠٥٥٣٥٨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945216" cy="604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807" y="0"/>
            <a:ext cx="1528585" cy="126876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71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650288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Manager’s Roles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515531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268" y="365125"/>
            <a:ext cx="1632821" cy="1215734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750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مدرسة الابطال\lecuters\1\lectuers\Overview of management\IMG_٢٠٢٠١١٠٧_٠٥٥٣١١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476672"/>
            <a:ext cx="1137726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6316" y="764703"/>
            <a:ext cx="1525684" cy="105403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90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416" y="116632"/>
            <a:ext cx="9649072" cy="1296144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Autofit/>
          </a:bodyPr>
          <a:lstStyle/>
          <a:p>
            <a:pPr algn="ctr"/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Interpersonal </a:t>
            </a:r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role</a:t>
            </a:r>
            <a:b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00" y="1556792"/>
            <a:ext cx="10658400" cy="4620171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>
                <a:solidFill>
                  <a:srgbClr val="FF0000"/>
                </a:solidFill>
              </a:rPr>
              <a:t>Roles that managers assume to provide direction and supervision to both employees and the organization as a </a:t>
            </a:r>
            <a:r>
              <a:rPr lang="en-US" sz="3200" b="1" dirty="0" smtClean="0">
                <a:solidFill>
                  <a:srgbClr val="FF0000"/>
                </a:solidFill>
              </a:rPr>
              <a:t>whole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 Figurehead—symbolizing </a:t>
            </a:r>
            <a:r>
              <a:rPr lang="en-US" sz="3200" b="1" dirty="0"/>
              <a:t>the organization’s mission and what it is seeking to achieve</a:t>
            </a:r>
            <a:r>
              <a:rPr lang="en-US" sz="3200" b="1" dirty="0" smtClean="0"/>
              <a:t>.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 </a:t>
            </a:r>
            <a:r>
              <a:rPr lang="en-US" sz="3200" b="1" dirty="0"/>
              <a:t>Leader—training, counseling, and mentoring high employee performance</a:t>
            </a:r>
            <a:r>
              <a:rPr lang="en-US" sz="3200" b="1" dirty="0" smtClean="0"/>
              <a:t>.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 </a:t>
            </a:r>
            <a:r>
              <a:rPr lang="en-US" sz="3200" b="1" dirty="0"/>
              <a:t>Liaison—linking and coordinating the activities of people and groups both inside and outside the organization. </a:t>
            </a:r>
            <a:endParaRPr lang="ar-SA" sz="3200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268" y="116633"/>
            <a:ext cx="1632821" cy="1296144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53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866312" cy="1047651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Informational role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764187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Roles </a:t>
            </a:r>
            <a:r>
              <a:rPr lang="en-US" sz="3200" b="1" dirty="0">
                <a:solidFill>
                  <a:srgbClr val="FF0000"/>
                </a:solidFill>
              </a:rPr>
              <a:t>associated with the tasks needed to obtain and transmit information in the process of managing the organization. 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Monitor—analyzing information </a:t>
            </a:r>
            <a:r>
              <a:rPr lang="en-US" sz="3200" b="1" dirty="0"/>
              <a:t>from both the internal and external environment</a:t>
            </a:r>
            <a:r>
              <a:rPr lang="en-US" sz="3200" b="1" dirty="0" smtClean="0"/>
              <a:t>.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</a:t>
            </a:r>
            <a:r>
              <a:rPr lang="en-US" sz="3200" b="1" dirty="0"/>
              <a:t>Disseminator—transmitting information to influence the attitudes and behavior of employees</a:t>
            </a:r>
            <a:r>
              <a:rPr lang="en-US" sz="3200" b="1" dirty="0" smtClean="0"/>
              <a:t>.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Spokesperson—using </a:t>
            </a:r>
            <a:r>
              <a:rPr lang="en-US" sz="3200" b="1" dirty="0"/>
              <a:t>information to positively influence the way people in and out of the organization respond to it. </a:t>
            </a:r>
          </a:p>
          <a:p>
            <a:endParaRPr lang="ar-SA" sz="3200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312071"/>
            <a:ext cx="1487488" cy="1246376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999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384" y="116631"/>
            <a:ext cx="10154344" cy="1224137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Autofit/>
          </a:bodyPr>
          <a:lstStyle/>
          <a:p>
            <a:pPr algn="ctr"/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Decisional </a:t>
            </a:r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role</a:t>
            </a:r>
            <a:r>
              <a:rPr lang="ar-SA" sz="5400" dirty="0">
                <a:solidFill>
                  <a:schemeClr val="tx1"/>
                </a:solidFill>
                <a:latin typeface="Aharoni" panose="02010803020104030203" pitchFamily="2" charset="-79"/>
              </a:rPr>
              <a:t/>
            </a:r>
            <a:br>
              <a:rPr lang="ar-SA" sz="5400" dirty="0">
                <a:solidFill>
                  <a:schemeClr val="tx1"/>
                </a:solidFill>
                <a:latin typeface="Aharoni" panose="02010803020104030203" pitchFamily="2" charset="-79"/>
              </a:rPr>
            </a:b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40768"/>
            <a:ext cx="10515600" cy="50405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Roles </a:t>
            </a:r>
            <a:r>
              <a:rPr lang="en-US" sz="3200" b="1" dirty="0">
                <a:solidFill>
                  <a:srgbClr val="FF0000"/>
                </a:solidFill>
              </a:rPr>
              <a:t>associated with methods managers use in planning strategy and utilizing resources 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Entrepreneur—deciding </a:t>
            </a:r>
            <a:r>
              <a:rPr lang="en-US" sz="3200" b="1" dirty="0"/>
              <a:t>which new projects or programs to initiate and to invest resources in. </a:t>
            </a:r>
            <a:endParaRPr lang="en-US" sz="3200" b="1" dirty="0" smtClean="0"/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</a:t>
            </a:r>
            <a:r>
              <a:rPr lang="en-US" sz="3200" b="1" dirty="0"/>
              <a:t>Disturbance handler—managing an unexpected event or </a:t>
            </a:r>
            <a:r>
              <a:rPr lang="en-US" sz="3200" b="1" dirty="0" smtClean="0"/>
              <a:t>crisis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</a:t>
            </a:r>
            <a:r>
              <a:rPr lang="en-US" sz="3200" b="1" dirty="0"/>
              <a:t>Resource allocator—assigning resources between functions and divisions, setting the budgets of lower managers</a:t>
            </a:r>
            <a:r>
              <a:rPr lang="en-US" sz="3200" b="1" dirty="0" smtClean="0"/>
              <a:t>.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</a:t>
            </a:r>
            <a:r>
              <a:rPr lang="en-US" sz="3200" b="1" dirty="0"/>
              <a:t>Negotiator—reaching agreements between other managers, unions, customers, or shareholders</a:t>
            </a:r>
            <a:r>
              <a:rPr lang="en-US" sz="3200" b="1" dirty="0" smtClean="0"/>
              <a:t>.</a:t>
            </a:r>
            <a:endParaRPr lang="ar-SA" sz="3200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9439" y="260649"/>
            <a:ext cx="1312561" cy="108012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324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938320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Managerial Skills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977127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6520" y="365125"/>
            <a:ext cx="1384569" cy="1215734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01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938320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Technical skills</a:t>
            </a:r>
          </a:p>
        </p:txBody>
      </p:sp>
      <p:graphicFrame>
        <p:nvGraphicFramePr>
          <p:cNvPr id="25" name="Content Placeholder 2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90885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6" name="Sun 25"/>
          <p:cNvSpPr/>
          <p:nvPr/>
        </p:nvSpPr>
        <p:spPr>
          <a:xfrm>
            <a:off x="1271464" y="3086894"/>
            <a:ext cx="914400" cy="914400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6520" y="365125"/>
            <a:ext cx="1384569" cy="1215734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118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9430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Human skills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932108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6520" y="420039"/>
            <a:ext cx="1312561" cy="1215734"/>
          </a:xfrm>
          <a:prstGeom prst="rect">
            <a:avLst/>
          </a:prstGeom>
        </p:spPr>
      </p:pic>
      <p:sp>
        <p:nvSpPr>
          <p:cNvPr id="5" name="Sun 4"/>
          <p:cNvSpPr/>
          <p:nvPr/>
        </p:nvSpPr>
        <p:spPr>
          <a:xfrm>
            <a:off x="1271464" y="3429000"/>
            <a:ext cx="914400" cy="914400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83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22296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Conceptual skills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6378666"/>
              </p:ext>
            </p:extLst>
          </p:nvPr>
        </p:nvGraphicFramePr>
        <p:xfrm>
          <a:off x="838200" y="1957982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268" y="365125"/>
            <a:ext cx="1632821" cy="1215734"/>
          </a:xfrm>
          <a:prstGeom prst="rect">
            <a:avLst/>
          </a:prstGeom>
        </p:spPr>
      </p:pic>
      <p:sp>
        <p:nvSpPr>
          <p:cNvPr id="5" name="Sun 4"/>
          <p:cNvSpPr/>
          <p:nvPr/>
        </p:nvSpPr>
        <p:spPr>
          <a:xfrm>
            <a:off x="1199456" y="3356992"/>
            <a:ext cx="914400" cy="914400"/>
          </a:xfrm>
          <a:prstGeom prst="sun">
            <a:avLst>
              <a:gd name="adj" fmla="val 18902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94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476673"/>
            <a:ext cx="10657184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1923" y="692696"/>
            <a:ext cx="1632821" cy="110418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41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010328" cy="1325563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Mistakes Managers Make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Insensitive </a:t>
            </a:r>
            <a:r>
              <a:rPr lang="en-US" b="1" dirty="0"/>
              <a:t>to others 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Arrogant </a:t>
            </a:r>
            <a:r>
              <a:rPr lang="en-US" b="1" dirty="0"/>
              <a:t>(over </a:t>
            </a:r>
            <a:r>
              <a:rPr lang="en-US" b="1" dirty="0" smtClean="0"/>
              <a:t>confidence)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Betrayal </a:t>
            </a:r>
            <a:r>
              <a:rPr lang="en-US" b="1" dirty="0"/>
              <a:t>(disloyalty) of </a:t>
            </a:r>
            <a:r>
              <a:rPr lang="en-US" b="1" dirty="0" smtClean="0"/>
              <a:t>trust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</a:t>
            </a:r>
            <a:r>
              <a:rPr lang="en-US" b="1" dirty="0"/>
              <a:t>Overly (excessively) </a:t>
            </a:r>
            <a:r>
              <a:rPr lang="en-US" b="1" dirty="0" smtClean="0"/>
              <a:t>ambitions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Specific </a:t>
            </a:r>
            <a:r>
              <a:rPr lang="en-US" b="1" dirty="0"/>
              <a:t>performance problems with the </a:t>
            </a:r>
            <a:r>
              <a:rPr lang="en-US" b="1" dirty="0" smtClean="0"/>
              <a:t>business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Over managing</a:t>
            </a:r>
            <a:r>
              <a:rPr lang="en-US" b="1" dirty="0"/>
              <a:t>: unable to delegate or build a </a:t>
            </a:r>
            <a:r>
              <a:rPr lang="en-US" b="1" dirty="0" smtClean="0"/>
              <a:t>team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Unable to </a:t>
            </a:r>
            <a:r>
              <a:rPr lang="en-US" b="1" dirty="0"/>
              <a:t>staff </a:t>
            </a:r>
            <a:r>
              <a:rPr lang="en-US" b="1" dirty="0" smtClean="0"/>
              <a:t>effectively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</a:t>
            </a:r>
            <a:r>
              <a:rPr lang="en-US" b="1" dirty="0"/>
              <a:t>Unable to think </a:t>
            </a:r>
            <a:r>
              <a:rPr lang="en-US" b="1" dirty="0" smtClean="0"/>
              <a:t>strategically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Unable to </a:t>
            </a:r>
            <a:r>
              <a:rPr lang="en-US" b="1" dirty="0"/>
              <a:t>adapt to boss with different </a:t>
            </a:r>
            <a:r>
              <a:rPr lang="en-US" b="1" dirty="0" smtClean="0"/>
              <a:t>style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Over dependent </a:t>
            </a:r>
            <a:r>
              <a:rPr lang="en-US" b="1" dirty="0"/>
              <a:t>on advocate or </a:t>
            </a:r>
            <a:r>
              <a:rPr lang="en-US" b="1" dirty="0" smtClean="0"/>
              <a:t>mentor</a:t>
            </a:r>
            <a:endParaRPr lang="ar-SA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1969" y="581121"/>
            <a:ext cx="1312561" cy="117703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64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مدرسة الابطال\lecuters\1\lectuers\Overview of management\IMG_٢٠٢٠١١٠٧_٠٥٥١٥٢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0"/>
            <a:ext cx="10369152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3415" y="20773"/>
            <a:ext cx="1528585" cy="1175979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06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866312" cy="1325563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make managers successful?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329108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2207" y="476672"/>
            <a:ext cx="1459794" cy="1230638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43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010328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How the Manager’s Job is Changing?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b="1" dirty="0" smtClean="0"/>
              <a:t> </a:t>
            </a:r>
            <a:r>
              <a:rPr lang="en-US" b="1" dirty="0"/>
              <a:t>The increasing importance of Customers </a:t>
            </a: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– </a:t>
            </a:r>
            <a:r>
              <a:rPr lang="en-US" b="1" dirty="0"/>
              <a:t>Customers: the reason that organizations exist </a:t>
            </a:r>
            <a:endParaRPr lang="en-US" b="1" dirty="0" smtClean="0"/>
          </a:p>
          <a:p>
            <a:pPr marL="0" indent="0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• </a:t>
            </a:r>
            <a:r>
              <a:rPr lang="en-US" sz="2400" b="1" dirty="0">
                <a:solidFill>
                  <a:srgbClr val="FF0000"/>
                </a:solidFill>
              </a:rPr>
              <a:t>Managing customer relationships is the responsibility of all managers and employees</a:t>
            </a:r>
            <a:r>
              <a:rPr lang="en-US" sz="2400" b="1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>
                <a:solidFill>
                  <a:srgbClr val="FF0000"/>
                </a:solidFill>
              </a:rPr>
              <a:t>• Consistent high quality customer service is essential for survival</a:t>
            </a:r>
            <a:r>
              <a:rPr lang="en-US" sz="2400" b="1" dirty="0" smtClean="0">
                <a:solidFill>
                  <a:srgbClr val="FF0000"/>
                </a:solidFill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 smtClean="0"/>
              <a:t>  Innovation</a:t>
            </a:r>
          </a:p>
          <a:p>
            <a:pPr marL="0" indent="0">
              <a:buNone/>
            </a:pPr>
            <a:r>
              <a:rPr lang="en-US" b="1" dirty="0" smtClean="0"/>
              <a:t> </a:t>
            </a:r>
            <a:r>
              <a:rPr lang="en-US" b="1" dirty="0"/>
              <a:t>– Doing things differently, exploring new territory, and taking risks </a:t>
            </a:r>
            <a:endParaRPr lang="en-US" b="1" dirty="0" smtClean="0"/>
          </a:p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• Managers should encourage employees to be aware of and act on opportunities for innovation.</a:t>
            </a:r>
            <a:endParaRPr lang="ar-SA" sz="2400" b="1" dirty="0">
              <a:solidFill>
                <a:srgbClr val="FF0000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03824"/>
            <a:ext cx="1312561" cy="117703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54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>
              <a:spcBef>
                <a:spcPct val="0"/>
              </a:spcBef>
              <a:buNone/>
            </a:pPr>
            <a:r>
              <a:rPr lang="en-US" sz="4800" b="1" dirty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TANKS</a:t>
            </a:r>
            <a:endParaRPr lang="ar-SA" sz="4800" b="1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91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</TotalTime>
  <Words>1251</Words>
  <Application>Microsoft Office PowerPoint</Application>
  <PresentationFormat>Widescreen</PresentationFormat>
  <Paragraphs>178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Aharoni</vt:lpstr>
      <vt:lpstr>Angsana New</vt:lpstr>
      <vt:lpstr>Arial</vt:lpstr>
      <vt:lpstr>Calibri</vt:lpstr>
      <vt:lpstr>Calibri Light</vt:lpstr>
      <vt:lpstr>Times New Roman</vt:lpstr>
      <vt:lpstr>Wingdings</vt:lpstr>
      <vt:lpstr>Office Theme</vt:lpstr>
      <vt:lpstr>Overview of management    Chapter- 1 lecture-1</vt:lpstr>
      <vt:lpstr>Learning Outcomes</vt:lpstr>
      <vt:lpstr>What is Management?</vt:lpstr>
      <vt:lpstr>What is Management? Cont…</vt:lpstr>
      <vt:lpstr>What is Management? Cont…</vt:lpstr>
      <vt:lpstr>Characteristics of Management</vt:lpstr>
      <vt:lpstr>Why Study Management?</vt:lpstr>
      <vt:lpstr>What is an Organization?</vt:lpstr>
      <vt:lpstr>What is an Organization? Cont.</vt:lpstr>
      <vt:lpstr>What is an Organization?</vt:lpstr>
      <vt:lpstr>Organizational Performance</vt:lpstr>
      <vt:lpstr>PowerPoint Presentation</vt:lpstr>
      <vt:lpstr>PowerPoint Presentation</vt:lpstr>
      <vt:lpstr>PowerPoint Presentation</vt:lpstr>
      <vt:lpstr>Manager/s</vt:lpstr>
      <vt:lpstr>Types of Managers</vt:lpstr>
      <vt:lpstr>PowerPoint Presentation</vt:lpstr>
      <vt:lpstr>PowerPoint Presentation</vt:lpstr>
      <vt:lpstr>Manager’s Roles</vt:lpstr>
      <vt:lpstr>PowerPoint Presentation</vt:lpstr>
      <vt:lpstr> Interpersonal role </vt:lpstr>
      <vt:lpstr>Informational role</vt:lpstr>
      <vt:lpstr> Decisional role </vt:lpstr>
      <vt:lpstr>Managerial Skills</vt:lpstr>
      <vt:lpstr>Technical skills</vt:lpstr>
      <vt:lpstr>Human skills</vt:lpstr>
      <vt:lpstr>Conceptual skills</vt:lpstr>
      <vt:lpstr>PowerPoint Presentation</vt:lpstr>
      <vt:lpstr>Mistakes Managers Make</vt:lpstr>
      <vt:lpstr>PowerPoint Presentation</vt:lpstr>
      <vt:lpstr>What make managers successful?</vt:lpstr>
      <vt:lpstr>How the Manager’s Job is Changing?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Short-Term principle  Chapter 1</dc:title>
  <dc:creator>Magdy Alhaj</dc:creator>
  <cp:lastModifiedBy>Maher</cp:lastModifiedBy>
  <cp:revision>153</cp:revision>
  <dcterms:modified xsi:type="dcterms:W3CDTF">2021-01-30T17:06:22Z</dcterms:modified>
</cp:coreProperties>
</file>