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webextensions/taskpanes.xml" ContentType="application/vnd.ms-office.webextensiontaskpanes+xml"/>
  <Override PartName="/ppt/webextensions/webextension1.xml" ContentType="application/vnd.ms-office.webextension+xml"/>
  <Override PartName="/ppt/webextensions/webextension2.xml" ContentType="application/vnd.ms-office.webextens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4"/>
  </p:notesMasterIdLst>
  <p:sldIdLst>
    <p:sldId id="480" r:id="rId2"/>
    <p:sldId id="271" r:id="rId3"/>
    <p:sldId id="313" r:id="rId4"/>
    <p:sldId id="276" r:id="rId5"/>
    <p:sldId id="568" r:id="rId6"/>
    <p:sldId id="569" r:id="rId7"/>
    <p:sldId id="578" r:id="rId8"/>
    <p:sldId id="570" r:id="rId9"/>
    <p:sldId id="579" r:id="rId10"/>
    <p:sldId id="571" r:id="rId11"/>
    <p:sldId id="572" r:id="rId12"/>
    <p:sldId id="573" r:id="rId13"/>
    <p:sldId id="574" r:id="rId14"/>
    <p:sldId id="575" r:id="rId15"/>
    <p:sldId id="577" r:id="rId16"/>
    <p:sldId id="580" r:id="rId17"/>
    <p:sldId id="581" r:id="rId18"/>
    <p:sldId id="576" r:id="rId19"/>
    <p:sldId id="582" r:id="rId20"/>
    <p:sldId id="583" r:id="rId21"/>
    <p:sldId id="585" r:id="rId22"/>
    <p:sldId id="586" r:id="rId23"/>
    <p:sldId id="587" r:id="rId24"/>
    <p:sldId id="588" r:id="rId25"/>
    <p:sldId id="590" r:id="rId26"/>
    <p:sldId id="591" r:id="rId27"/>
    <p:sldId id="592" r:id="rId28"/>
    <p:sldId id="593" r:id="rId29"/>
    <p:sldId id="594" r:id="rId30"/>
    <p:sldId id="601" r:id="rId31"/>
    <p:sldId id="595" r:id="rId32"/>
    <p:sldId id="597" r:id="rId33"/>
    <p:sldId id="598" r:id="rId34"/>
    <p:sldId id="599" r:id="rId35"/>
    <p:sldId id="600" r:id="rId36"/>
    <p:sldId id="602" r:id="rId37"/>
    <p:sldId id="603" r:id="rId38"/>
    <p:sldId id="567" r:id="rId39"/>
    <p:sldId id="596" r:id="rId40"/>
    <p:sldId id="552" r:id="rId41"/>
    <p:sldId id="553"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313"/>
            <p14:sldId id="276"/>
            <p14:sldId id="568"/>
            <p14:sldId id="569"/>
            <p14:sldId id="578"/>
            <p14:sldId id="570"/>
            <p14:sldId id="579"/>
            <p14:sldId id="571"/>
            <p14:sldId id="572"/>
            <p14:sldId id="573"/>
            <p14:sldId id="574"/>
            <p14:sldId id="575"/>
            <p14:sldId id="577"/>
            <p14:sldId id="580"/>
            <p14:sldId id="581"/>
            <p14:sldId id="576"/>
            <p14:sldId id="582"/>
            <p14:sldId id="583"/>
            <p14:sldId id="585"/>
            <p14:sldId id="586"/>
            <p14:sldId id="587"/>
            <p14:sldId id="588"/>
            <p14:sldId id="590"/>
            <p14:sldId id="591"/>
            <p14:sldId id="592"/>
            <p14:sldId id="593"/>
            <p14:sldId id="594"/>
            <p14:sldId id="601"/>
            <p14:sldId id="595"/>
            <p14:sldId id="597"/>
            <p14:sldId id="598"/>
            <p14:sldId id="599"/>
            <p14:sldId id="600"/>
            <p14:sldId id="602"/>
            <p14:sldId id="603"/>
            <p14:sldId id="567"/>
            <p14:sldId id="596"/>
            <p14:sldId id="552"/>
            <p14:sldId id="553"/>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84"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E639487-C62B-4DA1-B71F-0A9A43C29DCA}" v="4" dt="2024-03-21T00:41:55.421"/>
  </p1510:revLst>
</p1510:revInfo>
</file>

<file path=ppt/tableStyles.xml><?xml version="1.0" encoding="utf-8"?>
<a:tblStyleLst xmlns:a="http://schemas.openxmlformats.org/drawingml/2006/main" def="{5C22544A-7EE6-4342-B048-85BDC9FD1C3A}">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4" d="100"/>
          <a:sy n="64" d="100"/>
        </p:scale>
        <p:origin x="876" y="48"/>
      </p:cViewPr>
      <p:guideLst>
        <p:guide orient="horz" pos="2184"/>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3" Type="http://schemas.openxmlformats.org/officeDocument/2006/relationships/customXml" Target="../customXml/item3.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52"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customXml" Target="../customXml/item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la Elalfy" userId="d5bab2a35992e3a3" providerId="LiveId" clId="{FE639487-C62B-4DA1-B71F-0A9A43C29DCA}"/>
    <pc:docChg chg="undo custSel addSld delSld modSld sldOrd modSection">
      <pc:chgData name="Hala Elalfy" userId="d5bab2a35992e3a3" providerId="LiveId" clId="{FE639487-C62B-4DA1-B71F-0A9A43C29DCA}" dt="2024-03-21T01:04:03.878" v="1052" actId="5793"/>
      <pc:docMkLst>
        <pc:docMk/>
      </pc:docMkLst>
      <pc:sldChg chg="modSp mod">
        <pc:chgData name="Hala Elalfy" userId="d5bab2a35992e3a3" providerId="LiveId" clId="{FE639487-C62B-4DA1-B71F-0A9A43C29DCA}" dt="2024-03-20T14:38:02.663" v="17" actId="20577"/>
        <pc:sldMkLst>
          <pc:docMk/>
          <pc:sldMk cId="0" sldId="271"/>
        </pc:sldMkLst>
        <pc:spChg chg="mod">
          <ac:chgData name="Hala Elalfy" userId="d5bab2a35992e3a3" providerId="LiveId" clId="{FE639487-C62B-4DA1-B71F-0A9A43C29DCA}" dt="2024-03-20T14:38:02.663" v="17" actId="20577"/>
          <ac:spMkLst>
            <pc:docMk/>
            <pc:sldMk cId="0" sldId="271"/>
            <ac:spMk id="41" creationId="{00000000-0000-0000-0000-000000000000}"/>
          </ac:spMkLst>
        </pc:spChg>
        <pc:spChg chg="mod">
          <ac:chgData name="Hala Elalfy" userId="d5bab2a35992e3a3" providerId="LiveId" clId="{FE639487-C62B-4DA1-B71F-0A9A43C29DCA}" dt="2024-03-20T14:37:30.668" v="1" actId="20577"/>
          <ac:spMkLst>
            <pc:docMk/>
            <pc:sldMk cId="0" sldId="271"/>
            <ac:spMk id="43" creationId="{00000000-0000-0000-0000-000000000000}"/>
          </ac:spMkLst>
        </pc:spChg>
      </pc:sldChg>
      <pc:sldChg chg="modSp mod">
        <pc:chgData name="Hala Elalfy" userId="d5bab2a35992e3a3" providerId="LiveId" clId="{FE639487-C62B-4DA1-B71F-0A9A43C29DCA}" dt="2024-03-21T00:32:11.743" v="806" actId="20577"/>
        <pc:sldMkLst>
          <pc:docMk/>
          <pc:sldMk cId="0" sldId="276"/>
        </pc:sldMkLst>
        <pc:spChg chg="mod">
          <ac:chgData name="Hala Elalfy" userId="d5bab2a35992e3a3" providerId="LiveId" clId="{FE639487-C62B-4DA1-B71F-0A9A43C29DCA}" dt="2024-03-20T14:38:53.163" v="42" actId="20577"/>
          <ac:spMkLst>
            <pc:docMk/>
            <pc:sldMk cId="0" sldId="276"/>
            <ac:spMk id="10" creationId="{00000000-0000-0000-0000-000000000000}"/>
          </ac:spMkLst>
        </pc:spChg>
        <pc:spChg chg="mod">
          <ac:chgData name="Hala Elalfy" userId="d5bab2a35992e3a3" providerId="LiveId" clId="{FE639487-C62B-4DA1-B71F-0A9A43C29DCA}" dt="2024-03-21T00:32:11.743" v="806" actId="20577"/>
          <ac:spMkLst>
            <pc:docMk/>
            <pc:sldMk cId="0" sldId="276"/>
            <ac:spMk id="48" creationId="{00000000-0000-0000-0000-000000000000}"/>
          </ac:spMkLst>
        </pc:spChg>
      </pc:sldChg>
      <pc:sldChg chg="modSp mod">
        <pc:chgData name="Hala Elalfy" userId="d5bab2a35992e3a3" providerId="LiveId" clId="{FE639487-C62B-4DA1-B71F-0A9A43C29DCA}" dt="2024-03-21T01:04:03.878" v="1052" actId="5793"/>
        <pc:sldMkLst>
          <pc:docMk/>
          <pc:sldMk cId="0" sldId="313"/>
        </pc:sldMkLst>
        <pc:spChg chg="mod">
          <ac:chgData name="Hala Elalfy" userId="d5bab2a35992e3a3" providerId="LiveId" clId="{FE639487-C62B-4DA1-B71F-0A9A43C29DCA}" dt="2024-03-21T01:04:03.878" v="1052" actId="5793"/>
          <ac:spMkLst>
            <pc:docMk/>
            <pc:sldMk cId="0" sldId="313"/>
            <ac:spMk id="31" creationId="{00000000-0000-0000-0000-000000000000}"/>
          </ac:spMkLst>
        </pc:spChg>
        <pc:spChg chg="mod">
          <ac:chgData name="Hala Elalfy" userId="d5bab2a35992e3a3" providerId="LiveId" clId="{FE639487-C62B-4DA1-B71F-0A9A43C29DCA}" dt="2024-03-20T14:38:07.766" v="19" actId="20577"/>
          <ac:spMkLst>
            <pc:docMk/>
            <pc:sldMk cId="0" sldId="313"/>
            <ac:spMk id="34" creationId="{00000000-0000-0000-0000-000000000000}"/>
          </ac:spMkLst>
        </pc:spChg>
      </pc:sldChg>
      <pc:sldChg chg="modSp mod">
        <pc:chgData name="Hala Elalfy" userId="d5bab2a35992e3a3" providerId="LiveId" clId="{FE639487-C62B-4DA1-B71F-0A9A43C29DCA}" dt="2024-03-20T14:37:21.950" v="0" actId="20577"/>
        <pc:sldMkLst>
          <pc:docMk/>
          <pc:sldMk cId="0" sldId="480"/>
        </pc:sldMkLst>
        <pc:spChg chg="mod">
          <ac:chgData name="Hala Elalfy" userId="d5bab2a35992e3a3" providerId="LiveId" clId="{FE639487-C62B-4DA1-B71F-0A9A43C29DCA}" dt="2024-03-20T14:37:21.950" v="0" actId="20577"/>
          <ac:spMkLst>
            <pc:docMk/>
            <pc:sldMk cId="0" sldId="480"/>
            <ac:spMk id="34" creationId="{00000000-0000-0000-0000-000000000000}"/>
          </ac:spMkLst>
        </pc:spChg>
      </pc:sldChg>
      <pc:sldChg chg="modSp mod">
        <pc:chgData name="Hala Elalfy" userId="d5bab2a35992e3a3" providerId="LiveId" clId="{FE639487-C62B-4DA1-B71F-0A9A43C29DCA}" dt="2024-03-20T15:25:14.118" v="105" actId="1076"/>
        <pc:sldMkLst>
          <pc:docMk/>
          <pc:sldMk cId="55601906" sldId="552"/>
        </pc:sldMkLst>
        <pc:spChg chg="mod">
          <ac:chgData name="Hala Elalfy" userId="d5bab2a35992e3a3" providerId="LiveId" clId="{FE639487-C62B-4DA1-B71F-0A9A43C29DCA}" dt="2024-03-20T14:39:40.711" v="87" actId="20577"/>
          <ac:spMkLst>
            <pc:docMk/>
            <pc:sldMk cId="55601906" sldId="552"/>
            <ac:spMk id="10" creationId="{00000000-0000-0000-0000-000000000000}"/>
          </ac:spMkLst>
        </pc:spChg>
        <pc:spChg chg="mod">
          <ac:chgData name="Hala Elalfy" userId="d5bab2a35992e3a3" providerId="LiveId" clId="{FE639487-C62B-4DA1-B71F-0A9A43C29DCA}" dt="2024-03-20T15:25:14.118" v="105" actId="1076"/>
          <ac:spMkLst>
            <pc:docMk/>
            <pc:sldMk cId="55601906" sldId="552"/>
            <ac:spMk id="48" creationId="{00000000-0000-0000-0000-000000000000}"/>
          </ac:spMkLst>
        </pc:spChg>
      </pc:sldChg>
      <pc:sldChg chg="modSp mod">
        <pc:chgData name="Hala Elalfy" userId="d5bab2a35992e3a3" providerId="LiveId" clId="{FE639487-C62B-4DA1-B71F-0A9A43C29DCA}" dt="2024-03-20T14:39:44.784" v="88" actId="20577"/>
        <pc:sldMkLst>
          <pc:docMk/>
          <pc:sldMk cId="3018810680" sldId="553"/>
        </pc:sldMkLst>
        <pc:spChg chg="mod">
          <ac:chgData name="Hala Elalfy" userId="d5bab2a35992e3a3" providerId="LiveId" clId="{FE639487-C62B-4DA1-B71F-0A9A43C29DCA}" dt="2024-03-20T14:39:44.784" v="88" actId="20577"/>
          <ac:spMkLst>
            <pc:docMk/>
            <pc:sldMk cId="3018810680" sldId="553"/>
            <ac:spMk id="10" creationId="{00000000-0000-0000-0000-000000000000}"/>
          </ac:spMkLst>
        </pc:spChg>
      </pc:sldChg>
      <pc:sldChg chg="del">
        <pc:chgData name="Hala Elalfy" userId="d5bab2a35992e3a3" providerId="LiveId" clId="{FE639487-C62B-4DA1-B71F-0A9A43C29DCA}" dt="2024-03-20T14:38:59.843" v="45" actId="47"/>
        <pc:sldMkLst>
          <pc:docMk/>
          <pc:sldMk cId="3854072617" sldId="556"/>
        </pc:sldMkLst>
      </pc:sldChg>
      <pc:sldChg chg="del">
        <pc:chgData name="Hala Elalfy" userId="d5bab2a35992e3a3" providerId="LiveId" clId="{FE639487-C62B-4DA1-B71F-0A9A43C29DCA}" dt="2024-03-20T14:39:03.991" v="53" actId="47"/>
        <pc:sldMkLst>
          <pc:docMk/>
          <pc:sldMk cId="2379860910" sldId="557"/>
        </pc:sldMkLst>
      </pc:sldChg>
      <pc:sldChg chg="del">
        <pc:chgData name="Hala Elalfy" userId="d5bab2a35992e3a3" providerId="LiveId" clId="{FE639487-C62B-4DA1-B71F-0A9A43C29DCA}" dt="2024-03-20T14:38:59.123" v="44" actId="47"/>
        <pc:sldMkLst>
          <pc:docMk/>
          <pc:sldMk cId="2061610081" sldId="558"/>
        </pc:sldMkLst>
      </pc:sldChg>
      <pc:sldChg chg="del">
        <pc:chgData name="Hala Elalfy" userId="d5bab2a35992e3a3" providerId="LiveId" clId="{FE639487-C62B-4DA1-B71F-0A9A43C29DCA}" dt="2024-03-20T14:39:00.344" v="46" actId="47"/>
        <pc:sldMkLst>
          <pc:docMk/>
          <pc:sldMk cId="3376191465" sldId="559"/>
        </pc:sldMkLst>
      </pc:sldChg>
      <pc:sldChg chg="del">
        <pc:chgData name="Hala Elalfy" userId="d5bab2a35992e3a3" providerId="LiveId" clId="{FE639487-C62B-4DA1-B71F-0A9A43C29DCA}" dt="2024-03-20T14:39:06.147" v="57" actId="47"/>
        <pc:sldMkLst>
          <pc:docMk/>
          <pc:sldMk cId="814891155" sldId="561"/>
        </pc:sldMkLst>
      </pc:sldChg>
      <pc:sldChg chg="del">
        <pc:chgData name="Hala Elalfy" userId="d5bab2a35992e3a3" providerId="LiveId" clId="{FE639487-C62B-4DA1-B71F-0A9A43C29DCA}" dt="2024-03-20T14:39:15.415" v="74" actId="47"/>
        <pc:sldMkLst>
          <pc:docMk/>
          <pc:sldMk cId="1852878848" sldId="562"/>
        </pc:sldMkLst>
      </pc:sldChg>
      <pc:sldChg chg="del">
        <pc:chgData name="Hala Elalfy" userId="d5bab2a35992e3a3" providerId="LiveId" clId="{FE639487-C62B-4DA1-B71F-0A9A43C29DCA}" dt="2024-03-20T14:39:17.957" v="77" actId="47"/>
        <pc:sldMkLst>
          <pc:docMk/>
          <pc:sldMk cId="1543192804" sldId="563"/>
        </pc:sldMkLst>
      </pc:sldChg>
      <pc:sldChg chg="del">
        <pc:chgData name="Hala Elalfy" userId="d5bab2a35992e3a3" providerId="LiveId" clId="{FE639487-C62B-4DA1-B71F-0A9A43C29DCA}" dt="2024-03-20T14:39:19.156" v="79" actId="47"/>
        <pc:sldMkLst>
          <pc:docMk/>
          <pc:sldMk cId="2406505434" sldId="564"/>
        </pc:sldMkLst>
      </pc:sldChg>
      <pc:sldChg chg="del">
        <pc:chgData name="Hala Elalfy" userId="d5bab2a35992e3a3" providerId="LiveId" clId="{FE639487-C62B-4DA1-B71F-0A9A43C29DCA}" dt="2024-03-20T14:39:19.677" v="80" actId="47"/>
        <pc:sldMkLst>
          <pc:docMk/>
          <pc:sldMk cId="1520725007" sldId="565"/>
        </pc:sldMkLst>
      </pc:sldChg>
      <pc:sldChg chg="del">
        <pc:chgData name="Hala Elalfy" userId="d5bab2a35992e3a3" providerId="LiveId" clId="{FE639487-C62B-4DA1-B71F-0A9A43C29DCA}" dt="2024-03-20T14:39:20.923" v="82" actId="47"/>
        <pc:sldMkLst>
          <pc:docMk/>
          <pc:sldMk cId="2738200589" sldId="566"/>
        </pc:sldMkLst>
      </pc:sldChg>
      <pc:sldChg chg="modSp add del mod">
        <pc:chgData name="Hala Elalfy" userId="d5bab2a35992e3a3" providerId="LiveId" clId="{FE639487-C62B-4DA1-B71F-0A9A43C29DCA}" dt="2024-03-21T01:03:47.467" v="1049" actId="20577"/>
        <pc:sldMkLst>
          <pc:docMk/>
          <pc:sldMk cId="3738060378" sldId="567"/>
        </pc:sldMkLst>
        <pc:spChg chg="mod">
          <ac:chgData name="Hala Elalfy" userId="d5bab2a35992e3a3" providerId="LiveId" clId="{FE639487-C62B-4DA1-B71F-0A9A43C29DCA}" dt="2024-03-20T22:13:57.177" v="609" actId="20577"/>
          <ac:spMkLst>
            <pc:docMk/>
            <pc:sldMk cId="3738060378" sldId="567"/>
            <ac:spMk id="3" creationId="{00000000-0000-0000-0000-000000000000}"/>
          </ac:spMkLst>
        </pc:spChg>
        <pc:spChg chg="mod">
          <ac:chgData name="Hala Elalfy" userId="d5bab2a35992e3a3" providerId="LiveId" clId="{FE639487-C62B-4DA1-B71F-0A9A43C29DCA}" dt="2024-03-20T14:39:35.959" v="86" actId="20577"/>
          <ac:spMkLst>
            <pc:docMk/>
            <pc:sldMk cId="3738060378" sldId="567"/>
            <ac:spMk id="10" creationId="{00000000-0000-0000-0000-000000000000}"/>
          </ac:spMkLst>
        </pc:spChg>
        <pc:spChg chg="mod">
          <ac:chgData name="Hala Elalfy" userId="d5bab2a35992e3a3" providerId="LiveId" clId="{FE639487-C62B-4DA1-B71F-0A9A43C29DCA}" dt="2024-03-21T01:03:47.467" v="1049" actId="20577"/>
          <ac:spMkLst>
            <pc:docMk/>
            <pc:sldMk cId="3738060378" sldId="567"/>
            <ac:spMk id="48" creationId="{00000000-0000-0000-0000-000000000000}"/>
          </ac:spMkLst>
        </pc:spChg>
      </pc:sldChg>
      <pc:sldChg chg="modSp add mod">
        <pc:chgData name="Hala Elalfy" userId="d5bab2a35992e3a3" providerId="LiveId" clId="{FE639487-C62B-4DA1-B71F-0A9A43C29DCA}" dt="2024-03-20T15:28:32.810" v="172" actId="115"/>
        <pc:sldMkLst>
          <pc:docMk/>
          <pc:sldMk cId="1500228910" sldId="568"/>
        </pc:sldMkLst>
        <pc:spChg chg="mod">
          <ac:chgData name="Hala Elalfy" userId="d5bab2a35992e3a3" providerId="LiveId" clId="{FE639487-C62B-4DA1-B71F-0A9A43C29DCA}" dt="2024-03-20T15:25:29.938" v="136" actId="20577"/>
          <ac:spMkLst>
            <pc:docMk/>
            <pc:sldMk cId="1500228910" sldId="568"/>
            <ac:spMk id="3" creationId="{00000000-0000-0000-0000-000000000000}"/>
          </ac:spMkLst>
        </pc:spChg>
        <pc:spChg chg="mod">
          <ac:chgData name="Hala Elalfy" userId="d5bab2a35992e3a3" providerId="LiveId" clId="{FE639487-C62B-4DA1-B71F-0A9A43C29DCA}" dt="2024-03-20T15:27:21.323" v="163" actId="1076"/>
          <ac:spMkLst>
            <pc:docMk/>
            <pc:sldMk cId="1500228910" sldId="568"/>
            <ac:spMk id="25" creationId="{00000000-0000-0000-0000-000000000000}"/>
          </ac:spMkLst>
        </pc:spChg>
        <pc:spChg chg="mod">
          <ac:chgData name="Hala Elalfy" userId="d5bab2a35992e3a3" providerId="LiveId" clId="{FE639487-C62B-4DA1-B71F-0A9A43C29DCA}" dt="2024-03-20T15:28:32.810" v="172" actId="115"/>
          <ac:spMkLst>
            <pc:docMk/>
            <pc:sldMk cId="1500228910" sldId="568"/>
            <ac:spMk id="48" creationId="{00000000-0000-0000-0000-000000000000}"/>
          </ac:spMkLst>
        </pc:spChg>
      </pc:sldChg>
      <pc:sldChg chg="modSp add mod">
        <pc:chgData name="Hala Elalfy" userId="d5bab2a35992e3a3" providerId="LiveId" clId="{FE639487-C62B-4DA1-B71F-0A9A43C29DCA}" dt="2024-03-21T00:34:15.025" v="811" actId="20577"/>
        <pc:sldMkLst>
          <pc:docMk/>
          <pc:sldMk cId="1322134952" sldId="569"/>
        </pc:sldMkLst>
        <pc:spChg chg="mod">
          <ac:chgData name="Hala Elalfy" userId="d5bab2a35992e3a3" providerId="LiveId" clId="{FE639487-C62B-4DA1-B71F-0A9A43C29DCA}" dt="2024-03-20T15:49:53.402" v="218" actId="1076"/>
          <ac:spMkLst>
            <pc:docMk/>
            <pc:sldMk cId="1322134952" sldId="569"/>
            <ac:spMk id="3" creationId="{00000000-0000-0000-0000-000000000000}"/>
          </ac:spMkLst>
        </pc:spChg>
        <pc:spChg chg="mod">
          <ac:chgData name="Hala Elalfy" userId="d5bab2a35992e3a3" providerId="LiveId" clId="{FE639487-C62B-4DA1-B71F-0A9A43C29DCA}" dt="2024-03-21T00:34:15.025" v="811" actId="20577"/>
          <ac:spMkLst>
            <pc:docMk/>
            <pc:sldMk cId="1322134952" sldId="569"/>
            <ac:spMk id="48" creationId="{00000000-0000-0000-0000-000000000000}"/>
          </ac:spMkLst>
        </pc:spChg>
      </pc:sldChg>
      <pc:sldChg chg="modSp add mod">
        <pc:chgData name="Hala Elalfy" userId="d5bab2a35992e3a3" providerId="LiveId" clId="{FE639487-C62B-4DA1-B71F-0A9A43C29DCA}" dt="2024-03-21T00:36:27.346" v="844" actId="20577"/>
        <pc:sldMkLst>
          <pc:docMk/>
          <pc:sldMk cId="1359821274" sldId="570"/>
        </pc:sldMkLst>
        <pc:spChg chg="mod">
          <ac:chgData name="Hala Elalfy" userId="d5bab2a35992e3a3" providerId="LiveId" clId="{FE639487-C62B-4DA1-B71F-0A9A43C29DCA}" dt="2024-03-20T15:51:26.924" v="235" actId="14100"/>
          <ac:spMkLst>
            <pc:docMk/>
            <pc:sldMk cId="1359821274" sldId="570"/>
            <ac:spMk id="3" creationId="{00000000-0000-0000-0000-000000000000}"/>
          </ac:spMkLst>
        </pc:spChg>
        <pc:spChg chg="mod">
          <ac:chgData name="Hala Elalfy" userId="d5bab2a35992e3a3" providerId="LiveId" clId="{FE639487-C62B-4DA1-B71F-0A9A43C29DCA}" dt="2024-03-21T00:36:27.346" v="844" actId="20577"/>
          <ac:spMkLst>
            <pc:docMk/>
            <pc:sldMk cId="1359821274" sldId="570"/>
            <ac:spMk id="48" creationId="{00000000-0000-0000-0000-000000000000}"/>
          </ac:spMkLst>
        </pc:spChg>
      </pc:sldChg>
      <pc:sldChg chg="modSp add mod">
        <pc:chgData name="Hala Elalfy" userId="d5bab2a35992e3a3" providerId="LiveId" clId="{FE639487-C62B-4DA1-B71F-0A9A43C29DCA}" dt="2024-03-21T00:37:55.466" v="852" actId="20577"/>
        <pc:sldMkLst>
          <pc:docMk/>
          <pc:sldMk cId="1326881918" sldId="571"/>
        </pc:sldMkLst>
        <pc:spChg chg="mod">
          <ac:chgData name="Hala Elalfy" userId="d5bab2a35992e3a3" providerId="LiveId" clId="{FE639487-C62B-4DA1-B71F-0A9A43C29DCA}" dt="2024-03-20T15:54:18.402" v="288" actId="20577"/>
          <ac:spMkLst>
            <pc:docMk/>
            <pc:sldMk cId="1326881918" sldId="571"/>
            <ac:spMk id="3" creationId="{00000000-0000-0000-0000-000000000000}"/>
          </ac:spMkLst>
        </pc:spChg>
        <pc:spChg chg="mod">
          <ac:chgData name="Hala Elalfy" userId="d5bab2a35992e3a3" providerId="LiveId" clId="{FE639487-C62B-4DA1-B71F-0A9A43C29DCA}" dt="2024-03-21T00:37:55.466" v="852" actId="20577"/>
          <ac:spMkLst>
            <pc:docMk/>
            <pc:sldMk cId="1326881918" sldId="571"/>
            <ac:spMk id="48" creationId="{00000000-0000-0000-0000-000000000000}"/>
          </ac:spMkLst>
        </pc:spChg>
      </pc:sldChg>
      <pc:sldChg chg="modSp add mod">
        <pc:chgData name="Hala Elalfy" userId="d5bab2a35992e3a3" providerId="LiveId" clId="{FE639487-C62B-4DA1-B71F-0A9A43C29DCA}" dt="2024-03-21T00:39:28.937" v="886" actId="20577"/>
        <pc:sldMkLst>
          <pc:docMk/>
          <pc:sldMk cId="758756486" sldId="572"/>
        </pc:sldMkLst>
        <pc:spChg chg="mod">
          <ac:chgData name="Hala Elalfy" userId="d5bab2a35992e3a3" providerId="LiveId" clId="{FE639487-C62B-4DA1-B71F-0A9A43C29DCA}" dt="2024-03-20T15:56:04.970" v="323"/>
          <ac:spMkLst>
            <pc:docMk/>
            <pc:sldMk cId="758756486" sldId="572"/>
            <ac:spMk id="3" creationId="{00000000-0000-0000-0000-000000000000}"/>
          </ac:spMkLst>
        </pc:spChg>
        <pc:spChg chg="mod">
          <ac:chgData name="Hala Elalfy" userId="d5bab2a35992e3a3" providerId="LiveId" clId="{FE639487-C62B-4DA1-B71F-0A9A43C29DCA}" dt="2024-03-21T00:39:28.937" v="886" actId="20577"/>
          <ac:spMkLst>
            <pc:docMk/>
            <pc:sldMk cId="758756486" sldId="572"/>
            <ac:spMk id="48" creationId="{00000000-0000-0000-0000-000000000000}"/>
          </ac:spMkLst>
        </pc:spChg>
      </pc:sldChg>
      <pc:sldChg chg="del">
        <pc:chgData name="Hala Elalfy" userId="d5bab2a35992e3a3" providerId="LiveId" clId="{FE639487-C62B-4DA1-B71F-0A9A43C29DCA}" dt="2024-03-20T14:39:00.877" v="47" actId="47"/>
        <pc:sldMkLst>
          <pc:docMk/>
          <pc:sldMk cId="761473348" sldId="573"/>
        </pc:sldMkLst>
      </pc:sldChg>
      <pc:sldChg chg="modSp add mod">
        <pc:chgData name="Hala Elalfy" userId="d5bab2a35992e3a3" providerId="LiveId" clId="{FE639487-C62B-4DA1-B71F-0A9A43C29DCA}" dt="2024-03-21T00:40:44.840" v="902" actId="20577"/>
        <pc:sldMkLst>
          <pc:docMk/>
          <pc:sldMk cId="3995409514" sldId="573"/>
        </pc:sldMkLst>
        <pc:spChg chg="mod">
          <ac:chgData name="Hala Elalfy" userId="d5bab2a35992e3a3" providerId="LiveId" clId="{FE639487-C62B-4DA1-B71F-0A9A43C29DCA}" dt="2024-03-20T15:59:17.081" v="356" actId="20577"/>
          <ac:spMkLst>
            <pc:docMk/>
            <pc:sldMk cId="3995409514" sldId="573"/>
            <ac:spMk id="3" creationId="{00000000-0000-0000-0000-000000000000}"/>
          </ac:spMkLst>
        </pc:spChg>
        <pc:spChg chg="mod">
          <ac:chgData name="Hala Elalfy" userId="d5bab2a35992e3a3" providerId="LiveId" clId="{FE639487-C62B-4DA1-B71F-0A9A43C29DCA}" dt="2024-03-21T00:40:44.840" v="902" actId="20577"/>
          <ac:spMkLst>
            <pc:docMk/>
            <pc:sldMk cId="3995409514" sldId="573"/>
            <ac:spMk id="48" creationId="{00000000-0000-0000-0000-000000000000}"/>
          </ac:spMkLst>
        </pc:spChg>
      </pc:sldChg>
      <pc:sldChg chg="modSp add mod">
        <pc:chgData name="Hala Elalfy" userId="d5bab2a35992e3a3" providerId="LiveId" clId="{FE639487-C62B-4DA1-B71F-0A9A43C29DCA}" dt="2024-03-21T00:42:22.498" v="938" actId="20577"/>
        <pc:sldMkLst>
          <pc:docMk/>
          <pc:sldMk cId="1702144932" sldId="574"/>
        </pc:sldMkLst>
        <pc:spChg chg="mod">
          <ac:chgData name="Hala Elalfy" userId="d5bab2a35992e3a3" providerId="LiveId" clId="{FE639487-C62B-4DA1-B71F-0A9A43C29DCA}" dt="2024-03-20T15:59:54.483" v="368" actId="20577"/>
          <ac:spMkLst>
            <pc:docMk/>
            <pc:sldMk cId="1702144932" sldId="574"/>
            <ac:spMk id="3" creationId="{00000000-0000-0000-0000-000000000000}"/>
          </ac:spMkLst>
        </pc:spChg>
        <pc:spChg chg="mod">
          <ac:chgData name="Hala Elalfy" userId="d5bab2a35992e3a3" providerId="LiveId" clId="{FE639487-C62B-4DA1-B71F-0A9A43C29DCA}" dt="2024-03-21T00:42:22.498" v="938" actId="20577"/>
          <ac:spMkLst>
            <pc:docMk/>
            <pc:sldMk cId="1702144932" sldId="574"/>
            <ac:spMk id="48" creationId="{00000000-0000-0000-0000-000000000000}"/>
          </ac:spMkLst>
        </pc:spChg>
      </pc:sldChg>
      <pc:sldChg chg="del">
        <pc:chgData name="Hala Elalfy" userId="d5bab2a35992e3a3" providerId="LiveId" clId="{FE639487-C62B-4DA1-B71F-0A9A43C29DCA}" dt="2024-03-20T14:39:01.480" v="48" actId="47"/>
        <pc:sldMkLst>
          <pc:docMk/>
          <pc:sldMk cId="2282270759" sldId="574"/>
        </pc:sldMkLst>
      </pc:sldChg>
      <pc:sldChg chg="del">
        <pc:chgData name="Hala Elalfy" userId="d5bab2a35992e3a3" providerId="LiveId" clId="{FE639487-C62B-4DA1-B71F-0A9A43C29DCA}" dt="2024-03-20T14:39:02.031" v="49" actId="47"/>
        <pc:sldMkLst>
          <pc:docMk/>
          <pc:sldMk cId="2155211567" sldId="575"/>
        </pc:sldMkLst>
      </pc:sldChg>
      <pc:sldChg chg="modSp add mod">
        <pc:chgData name="Hala Elalfy" userId="d5bab2a35992e3a3" providerId="LiveId" clId="{FE639487-C62B-4DA1-B71F-0A9A43C29DCA}" dt="2024-03-21T00:42:49.089" v="942" actId="20577"/>
        <pc:sldMkLst>
          <pc:docMk/>
          <pc:sldMk cId="3785241436" sldId="575"/>
        </pc:sldMkLst>
        <pc:spChg chg="mod">
          <ac:chgData name="Hala Elalfy" userId="d5bab2a35992e3a3" providerId="LiveId" clId="{FE639487-C62B-4DA1-B71F-0A9A43C29DCA}" dt="2024-03-20T16:02:00.231" v="428" actId="20577"/>
          <ac:spMkLst>
            <pc:docMk/>
            <pc:sldMk cId="3785241436" sldId="575"/>
            <ac:spMk id="3" creationId="{00000000-0000-0000-0000-000000000000}"/>
          </ac:spMkLst>
        </pc:spChg>
        <pc:spChg chg="mod">
          <ac:chgData name="Hala Elalfy" userId="d5bab2a35992e3a3" providerId="LiveId" clId="{FE639487-C62B-4DA1-B71F-0A9A43C29DCA}" dt="2024-03-21T00:42:49.089" v="942" actId="20577"/>
          <ac:spMkLst>
            <pc:docMk/>
            <pc:sldMk cId="3785241436" sldId="575"/>
            <ac:spMk id="48" creationId="{00000000-0000-0000-0000-000000000000}"/>
          </ac:spMkLst>
        </pc:spChg>
      </pc:sldChg>
      <pc:sldChg chg="modSp add mod">
        <pc:chgData name="Hala Elalfy" userId="d5bab2a35992e3a3" providerId="LiveId" clId="{FE639487-C62B-4DA1-B71F-0A9A43C29DCA}" dt="2024-03-21T00:45:54.137" v="983" actId="20577"/>
        <pc:sldMkLst>
          <pc:docMk/>
          <pc:sldMk cId="915983090" sldId="576"/>
        </pc:sldMkLst>
        <pc:spChg chg="mod">
          <ac:chgData name="Hala Elalfy" userId="d5bab2a35992e3a3" providerId="LiveId" clId="{FE639487-C62B-4DA1-B71F-0A9A43C29DCA}" dt="2024-03-20T21:29:14.013" v="516" actId="1076"/>
          <ac:spMkLst>
            <pc:docMk/>
            <pc:sldMk cId="915983090" sldId="576"/>
            <ac:spMk id="3" creationId="{00000000-0000-0000-0000-000000000000}"/>
          </ac:spMkLst>
        </pc:spChg>
        <pc:spChg chg="mod">
          <ac:chgData name="Hala Elalfy" userId="d5bab2a35992e3a3" providerId="LiveId" clId="{FE639487-C62B-4DA1-B71F-0A9A43C29DCA}" dt="2024-03-21T00:45:54.137" v="983" actId="20577"/>
          <ac:spMkLst>
            <pc:docMk/>
            <pc:sldMk cId="915983090" sldId="576"/>
            <ac:spMk id="48" creationId="{00000000-0000-0000-0000-000000000000}"/>
          </ac:spMkLst>
        </pc:spChg>
      </pc:sldChg>
      <pc:sldChg chg="del">
        <pc:chgData name="Hala Elalfy" userId="d5bab2a35992e3a3" providerId="LiveId" clId="{FE639487-C62B-4DA1-B71F-0A9A43C29DCA}" dt="2024-03-20T14:39:02.519" v="50" actId="47"/>
        <pc:sldMkLst>
          <pc:docMk/>
          <pc:sldMk cId="1980029714" sldId="576"/>
        </pc:sldMkLst>
      </pc:sldChg>
      <pc:sldChg chg="del">
        <pc:chgData name="Hala Elalfy" userId="d5bab2a35992e3a3" providerId="LiveId" clId="{FE639487-C62B-4DA1-B71F-0A9A43C29DCA}" dt="2024-03-20T14:39:03.035" v="51" actId="47"/>
        <pc:sldMkLst>
          <pc:docMk/>
          <pc:sldMk cId="676933472" sldId="577"/>
        </pc:sldMkLst>
      </pc:sldChg>
      <pc:sldChg chg="modSp add mod ord">
        <pc:chgData name="Hala Elalfy" userId="d5bab2a35992e3a3" providerId="LiveId" clId="{FE639487-C62B-4DA1-B71F-0A9A43C29DCA}" dt="2024-03-21T00:43:29.264" v="948" actId="20577"/>
        <pc:sldMkLst>
          <pc:docMk/>
          <pc:sldMk cId="3661312876" sldId="577"/>
        </pc:sldMkLst>
        <pc:spChg chg="mod">
          <ac:chgData name="Hala Elalfy" userId="d5bab2a35992e3a3" providerId="LiveId" clId="{FE639487-C62B-4DA1-B71F-0A9A43C29DCA}" dt="2024-03-20T16:04:19.029" v="481" actId="1076"/>
          <ac:spMkLst>
            <pc:docMk/>
            <pc:sldMk cId="3661312876" sldId="577"/>
            <ac:spMk id="3" creationId="{00000000-0000-0000-0000-000000000000}"/>
          </ac:spMkLst>
        </pc:spChg>
        <pc:spChg chg="mod">
          <ac:chgData name="Hala Elalfy" userId="d5bab2a35992e3a3" providerId="LiveId" clId="{FE639487-C62B-4DA1-B71F-0A9A43C29DCA}" dt="2024-03-21T00:43:29.264" v="948" actId="20577"/>
          <ac:spMkLst>
            <pc:docMk/>
            <pc:sldMk cId="3661312876" sldId="577"/>
            <ac:spMk id="48" creationId="{00000000-0000-0000-0000-000000000000}"/>
          </ac:spMkLst>
        </pc:spChg>
      </pc:sldChg>
      <pc:sldChg chg="del">
        <pc:chgData name="Hala Elalfy" userId="d5bab2a35992e3a3" providerId="LiveId" clId="{FE639487-C62B-4DA1-B71F-0A9A43C29DCA}" dt="2024-03-20T14:39:03.520" v="52" actId="47"/>
        <pc:sldMkLst>
          <pc:docMk/>
          <pc:sldMk cId="96189837" sldId="578"/>
        </pc:sldMkLst>
      </pc:sldChg>
      <pc:sldChg chg="modSp add mod ord">
        <pc:chgData name="Hala Elalfy" userId="d5bab2a35992e3a3" providerId="LiveId" clId="{FE639487-C62B-4DA1-B71F-0A9A43C29DCA}" dt="2024-03-21T00:34:55.878" v="814" actId="20577"/>
        <pc:sldMkLst>
          <pc:docMk/>
          <pc:sldMk cId="689718161" sldId="578"/>
        </pc:sldMkLst>
        <pc:spChg chg="mod">
          <ac:chgData name="Hala Elalfy" userId="d5bab2a35992e3a3" providerId="LiveId" clId="{FE639487-C62B-4DA1-B71F-0A9A43C29DCA}" dt="2024-03-20T15:51:38.379" v="244" actId="14100"/>
          <ac:spMkLst>
            <pc:docMk/>
            <pc:sldMk cId="689718161" sldId="578"/>
            <ac:spMk id="3" creationId="{00000000-0000-0000-0000-000000000000}"/>
          </ac:spMkLst>
        </pc:spChg>
        <pc:spChg chg="mod">
          <ac:chgData name="Hala Elalfy" userId="d5bab2a35992e3a3" providerId="LiveId" clId="{FE639487-C62B-4DA1-B71F-0A9A43C29DCA}" dt="2024-03-21T00:34:55.878" v="814" actId="20577"/>
          <ac:spMkLst>
            <pc:docMk/>
            <pc:sldMk cId="689718161" sldId="578"/>
            <ac:spMk id="48" creationId="{00000000-0000-0000-0000-000000000000}"/>
          </ac:spMkLst>
        </pc:spChg>
      </pc:sldChg>
      <pc:sldChg chg="modSp add mod">
        <pc:chgData name="Hala Elalfy" userId="d5bab2a35992e3a3" providerId="LiveId" clId="{FE639487-C62B-4DA1-B71F-0A9A43C29DCA}" dt="2024-03-20T15:53:50.101" v="269" actId="179"/>
        <pc:sldMkLst>
          <pc:docMk/>
          <pc:sldMk cId="348721156" sldId="579"/>
        </pc:sldMkLst>
        <pc:spChg chg="mod">
          <ac:chgData name="Hala Elalfy" userId="d5bab2a35992e3a3" providerId="LiveId" clId="{FE639487-C62B-4DA1-B71F-0A9A43C29DCA}" dt="2024-03-20T15:53:50.101" v="269" actId="179"/>
          <ac:spMkLst>
            <pc:docMk/>
            <pc:sldMk cId="348721156" sldId="579"/>
            <ac:spMk id="48" creationId="{00000000-0000-0000-0000-000000000000}"/>
          </ac:spMkLst>
        </pc:spChg>
      </pc:sldChg>
      <pc:sldChg chg="del">
        <pc:chgData name="Hala Elalfy" userId="d5bab2a35992e3a3" providerId="LiveId" clId="{FE639487-C62B-4DA1-B71F-0A9A43C29DCA}" dt="2024-03-20T14:39:04.556" v="54" actId="47"/>
        <pc:sldMkLst>
          <pc:docMk/>
          <pc:sldMk cId="3323812052" sldId="579"/>
        </pc:sldMkLst>
      </pc:sldChg>
      <pc:sldChg chg="del">
        <pc:chgData name="Hala Elalfy" userId="d5bab2a35992e3a3" providerId="LiveId" clId="{FE639487-C62B-4DA1-B71F-0A9A43C29DCA}" dt="2024-03-20T14:39:05.197" v="55" actId="47"/>
        <pc:sldMkLst>
          <pc:docMk/>
          <pc:sldMk cId="3058910925" sldId="580"/>
        </pc:sldMkLst>
      </pc:sldChg>
      <pc:sldChg chg="modSp add mod">
        <pc:chgData name="Hala Elalfy" userId="d5bab2a35992e3a3" providerId="LiveId" clId="{FE639487-C62B-4DA1-B71F-0A9A43C29DCA}" dt="2024-03-21T00:44:00.319" v="954" actId="20577"/>
        <pc:sldMkLst>
          <pc:docMk/>
          <pc:sldMk cId="3955641507" sldId="580"/>
        </pc:sldMkLst>
        <pc:spChg chg="mod">
          <ac:chgData name="Hala Elalfy" userId="d5bab2a35992e3a3" providerId="LiveId" clId="{FE639487-C62B-4DA1-B71F-0A9A43C29DCA}" dt="2024-03-21T00:44:00.319" v="954" actId="20577"/>
          <ac:spMkLst>
            <pc:docMk/>
            <pc:sldMk cId="3955641507" sldId="580"/>
            <ac:spMk id="48" creationId="{00000000-0000-0000-0000-000000000000}"/>
          </ac:spMkLst>
        </pc:spChg>
      </pc:sldChg>
      <pc:sldChg chg="del">
        <pc:chgData name="Hala Elalfy" userId="d5bab2a35992e3a3" providerId="LiveId" clId="{FE639487-C62B-4DA1-B71F-0A9A43C29DCA}" dt="2024-03-20T14:39:05.687" v="56" actId="47"/>
        <pc:sldMkLst>
          <pc:docMk/>
          <pc:sldMk cId="1844374088" sldId="581"/>
        </pc:sldMkLst>
      </pc:sldChg>
      <pc:sldChg chg="modSp add mod">
        <pc:chgData name="Hala Elalfy" userId="d5bab2a35992e3a3" providerId="LiveId" clId="{FE639487-C62B-4DA1-B71F-0A9A43C29DCA}" dt="2024-03-21T00:45:01.443" v="968" actId="20577"/>
        <pc:sldMkLst>
          <pc:docMk/>
          <pc:sldMk cId="4024696720" sldId="581"/>
        </pc:sldMkLst>
        <pc:spChg chg="mod">
          <ac:chgData name="Hala Elalfy" userId="d5bab2a35992e3a3" providerId="LiveId" clId="{FE639487-C62B-4DA1-B71F-0A9A43C29DCA}" dt="2024-03-21T00:45:01.443" v="968" actId="20577"/>
          <ac:spMkLst>
            <pc:docMk/>
            <pc:sldMk cId="4024696720" sldId="581"/>
            <ac:spMk id="48" creationId="{00000000-0000-0000-0000-000000000000}"/>
          </ac:spMkLst>
        </pc:spChg>
      </pc:sldChg>
      <pc:sldChg chg="modSp add mod">
        <pc:chgData name="Hala Elalfy" userId="d5bab2a35992e3a3" providerId="LiveId" clId="{FE639487-C62B-4DA1-B71F-0A9A43C29DCA}" dt="2024-03-21T00:46:34.540" v="984" actId="20577"/>
        <pc:sldMkLst>
          <pc:docMk/>
          <pc:sldMk cId="1677419108" sldId="582"/>
        </pc:sldMkLst>
        <pc:spChg chg="mod">
          <ac:chgData name="Hala Elalfy" userId="d5bab2a35992e3a3" providerId="LiveId" clId="{FE639487-C62B-4DA1-B71F-0A9A43C29DCA}" dt="2024-03-21T00:46:34.540" v="984" actId="20577"/>
          <ac:spMkLst>
            <pc:docMk/>
            <pc:sldMk cId="1677419108" sldId="582"/>
            <ac:spMk id="48" creationId="{00000000-0000-0000-0000-000000000000}"/>
          </ac:spMkLst>
        </pc:spChg>
      </pc:sldChg>
      <pc:sldChg chg="del">
        <pc:chgData name="Hala Elalfy" userId="d5bab2a35992e3a3" providerId="LiveId" clId="{FE639487-C62B-4DA1-B71F-0A9A43C29DCA}" dt="2024-03-20T14:39:06.851" v="58" actId="47"/>
        <pc:sldMkLst>
          <pc:docMk/>
          <pc:sldMk cId="3151662656" sldId="582"/>
        </pc:sldMkLst>
      </pc:sldChg>
      <pc:sldChg chg="del">
        <pc:chgData name="Hala Elalfy" userId="d5bab2a35992e3a3" providerId="LiveId" clId="{FE639487-C62B-4DA1-B71F-0A9A43C29DCA}" dt="2024-03-20T14:39:07.357" v="59" actId="47"/>
        <pc:sldMkLst>
          <pc:docMk/>
          <pc:sldMk cId="549263049" sldId="583"/>
        </pc:sldMkLst>
      </pc:sldChg>
      <pc:sldChg chg="modSp add mod">
        <pc:chgData name="Hala Elalfy" userId="d5bab2a35992e3a3" providerId="LiveId" clId="{FE639487-C62B-4DA1-B71F-0A9A43C29DCA}" dt="2024-03-21T00:47:38.469" v="986" actId="20577"/>
        <pc:sldMkLst>
          <pc:docMk/>
          <pc:sldMk cId="1290538666" sldId="583"/>
        </pc:sldMkLst>
        <pc:spChg chg="mod">
          <ac:chgData name="Hala Elalfy" userId="d5bab2a35992e3a3" providerId="LiveId" clId="{FE639487-C62B-4DA1-B71F-0A9A43C29DCA}" dt="2024-03-20T21:31:25.983" v="542" actId="20577"/>
          <ac:spMkLst>
            <pc:docMk/>
            <pc:sldMk cId="1290538666" sldId="583"/>
            <ac:spMk id="3" creationId="{00000000-0000-0000-0000-000000000000}"/>
          </ac:spMkLst>
        </pc:spChg>
        <pc:spChg chg="mod">
          <ac:chgData name="Hala Elalfy" userId="d5bab2a35992e3a3" providerId="LiveId" clId="{FE639487-C62B-4DA1-B71F-0A9A43C29DCA}" dt="2024-03-21T00:47:38.469" v="986" actId="20577"/>
          <ac:spMkLst>
            <pc:docMk/>
            <pc:sldMk cId="1290538666" sldId="583"/>
            <ac:spMk id="48" creationId="{00000000-0000-0000-0000-000000000000}"/>
          </ac:spMkLst>
        </pc:spChg>
      </pc:sldChg>
      <pc:sldChg chg="add del">
        <pc:chgData name="Hala Elalfy" userId="d5bab2a35992e3a3" providerId="LiveId" clId="{FE639487-C62B-4DA1-B71F-0A9A43C29DCA}" dt="2024-03-20T22:09:36.894" v="572" actId="47"/>
        <pc:sldMkLst>
          <pc:docMk/>
          <pc:sldMk cId="809125270" sldId="584"/>
        </pc:sldMkLst>
      </pc:sldChg>
      <pc:sldChg chg="del">
        <pc:chgData name="Hala Elalfy" userId="d5bab2a35992e3a3" providerId="LiveId" clId="{FE639487-C62B-4DA1-B71F-0A9A43C29DCA}" dt="2024-03-20T14:39:07.831" v="60" actId="47"/>
        <pc:sldMkLst>
          <pc:docMk/>
          <pc:sldMk cId="4169861314" sldId="584"/>
        </pc:sldMkLst>
      </pc:sldChg>
      <pc:sldChg chg="del">
        <pc:chgData name="Hala Elalfy" userId="d5bab2a35992e3a3" providerId="LiveId" clId="{FE639487-C62B-4DA1-B71F-0A9A43C29DCA}" dt="2024-03-20T14:39:08.267" v="61" actId="47"/>
        <pc:sldMkLst>
          <pc:docMk/>
          <pc:sldMk cId="665198961" sldId="585"/>
        </pc:sldMkLst>
      </pc:sldChg>
      <pc:sldChg chg="modSp add mod">
        <pc:chgData name="Hala Elalfy" userId="d5bab2a35992e3a3" providerId="LiveId" clId="{FE639487-C62B-4DA1-B71F-0A9A43C29DCA}" dt="2024-03-21T00:48:31.317" v="991" actId="20577"/>
        <pc:sldMkLst>
          <pc:docMk/>
          <pc:sldMk cId="1806843362" sldId="585"/>
        </pc:sldMkLst>
        <pc:spChg chg="mod">
          <ac:chgData name="Hala Elalfy" userId="d5bab2a35992e3a3" providerId="LiveId" clId="{FE639487-C62B-4DA1-B71F-0A9A43C29DCA}" dt="2024-03-21T00:48:31.317" v="991" actId="20577"/>
          <ac:spMkLst>
            <pc:docMk/>
            <pc:sldMk cId="1806843362" sldId="585"/>
            <ac:spMk id="48" creationId="{00000000-0000-0000-0000-000000000000}"/>
          </ac:spMkLst>
        </pc:spChg>
      </pc:sldChg>
      <pc:sldChg chg="add del">
        <pc:chgData name="Hala Elalfy" userId="d5bab2a35992e3a3" providerId="LiveId" clId="{FE639487-C62B-4DA1-B71F-0A9A43C29DCA}" dt="2024-03-20T21:31:53.186" v="543" actId="47"/>
        <pc:sldMkLst>
          <pc:docMk/>
          <pc:sldMk cId="4047444362" sldId="585"/>
        </pc:sldMkLst>
      </pc:sldChg>
      <pc:sldChg chg="add del">
        <pc:chgData name="Hala Elalfy" userId="d5bab2a35992e3a3" providerId="LiveId" clId="{FE639487-C62B-4DA1-B71F-0A9A43C29DCA}" dt="2024-03-20T21:31:54.394" v="544" actId="47"/>
        <pc:sldMkLst>
          <pc:docMk/>
          <pc:sldMk cId="776003177" sldId="586"/>
        </pc:sldMkLst>
      </pc:sldChg>
      <pc:sldChg chg="del">
        <pc:chgData name="Hala Elalfy" userId="d5bab2a35992e3a3" providerId="LiveId" clId="{FE639487-C62B-4DA1-B71F-0A9A43C29DCA}" dt="2024-03-20T14:39:10.747" v="66" actId="47"/>
        <pc:sldMkLst>
          <pc:docMk/>
          <pc:sldMk cId="2413935651" sldId="586"/>
        </pc:sldMkLst>
      </pc:sldChg>
      <pc:sldChg chg="modSp add mod">
        <pc:chgData name="Hala Elalfy" userId="d5bab2a35992e3a3" providerId="LiveId" clId="{FE639487-C62B-4DA1-B71F-0A9A43C29DCA}" dt="2024-03-21T00:49:49.327" v="998" actId="20577"/>
        <pc:sldMkLst>
          <pc:docMk/>
          <pc:sldMk cId="3464240274" sldId="586"/>
        </pc:sldMkLst>
        <pc:spChg chg="mod">
          <ac:chgData name="Hala Elalfy" userId="d5bab2a35992e3a3" providerId="LiveId" clId="{FE639487-C62B-4DA1-B71F-0A9A43C29DCA}" dt="2024-03-20T22:07:54.787" v="561" actId="1076"/>
          <ac:spMkLst>
            <pc:docMk/>
            <pc:sldMk cId="3464240274" sldId="586"/>
            <ac:spMk id="25" creationId="{00000000-0000-0000-0000-000000000000}"/>
          </ac:spMkLst>
        </pc:spChg>
        <pc:spChg chg="mod">
          <ac:chgData name="Hala Elalfy" userId="d5bab2a35992e3a3" providerId="LiveId" clId="{FE639487-C62B-4DA1-B71F-0A9A43C29DCA}" dt="2024-03-21T00:49:49.327" v="998" actId="20577"/>
          <ac:spMkLst>
            <pc:docMk/>
            <pc:sldMk cId="3464240274" sldId="586"/>
            <ac:spMk id="48" creationId="{00000000-0000-0000-0000-000000000000}"/>
          </ac:spMkLst>
        </pc:spChg>
      </pc:sldChg>
      <pc:sldChg chg="add del">
        <pc:chgData name="Hala Elalfy" userId="d5bab2a35992e3a3" providerId="LiveId" clId="{FE639487-C62B-4DA1-B71F-0A9A43C29DCA}" dt="2024-03-20T21:31:55.407" v="545" actId="47"/>
        <pc:sldMkLst>
          <pc:docMk/>
          <pc:sldMk cId="318044272" sldId="587"/>
        </pc:sldMkLst>
      </pc:sldChg>
      <pc:sldChg chg="modSp add mod">
        <pc:chgData name="Hala Elalfy" userId="d5bab2a35992e3a3" providerId="LiveId" clId="{FE639487-C62B-4DA1-B71F-0A9A43C29DCA}" dt="2024-03-21T00:50:32.240" v="1002" actId="20577"/>
        <pc:sldMkLst>
          <pc:docMk/>
          <pc:sldMk cId="1865299879" sldId="587"/>
        </pc:sldMkLst>
        <pc:spChg chg="mod">
          <ac:chgData name="Hala Elalfy" userId="d5bab2a35992e3a3" providerId="LiveId" clId="{FE639487-C62B-4DA1-B71F-0A9A43C29DCA}" dt="2024-03-21T00:50:32.240" v="1002" actId="20577"/>
          <ac:spMkLst>
            <pc:docMk/>
            <pc:sldMk cId="1865299879" sldId="587"/>
            <ac:spMk id="48" creationId="{00000000-0000-0000-0000-000000000000}"/>
          </ac:spMkLst>
        </pc:spChg>
      </pc:sldChg>
      <pc:sldChg chg="del">
        <pc:chgData name="Hala Elalfy" userId="d5bab2a35992e3a3" providerId="LiveId" clId="{FE639487-C62B-4DA1-B71F-0A9A43C29DCA}" dt="2024-03-20T14:39:11.240" v="67" actId="47"/>
        <pc:sldMkLst>
          <pc:docMk/>
          <pc:sldMk cId="2828714247" sldId="587"/>
        </pc:sldMkLst>
      </pc:sldChg>
      <pc:sldChg chg="del">
        <pc:chgData name="Hala Elalfy" userId="d5bab2a35992e3a3" providerId="LiveId" clId="{FE639487-C62B-4DA1-B71F-0A9A43C29DCA}" dt="2024-03-20T14:39:11.919" v="68" actId="47"/>
        <pc:sldMkLst>
          <pc:docMk/>
          <pc:sldMk cId="1603151306" sldId="588"/>
        </pc:sldMkLst>
      </pc:sldChg>
      <pc:sldChg chg="add del">
        <pc:chgData name="Hala Elalfy" userId="d5bab2a35992e3a3" providerId="LiveId" clId="{FE639487-C62B-4DA1-B71F-0A9A43C29DCA}" dt="2024-03-20T21:31:56.100" v="546" actId="47"/>
        <pc:sldMkLst>
          <pc:docMk/>
          <pc:sldMk cId="2336037023" sldId="588"/>
        </pc:sldMkLst>
      </pc:sldChg>
      <pc:sldChg chg="modSp add mod">
        <pc:chgData name="Hala Elalfy" userId="d5bab2a35992e3a3" providerId="LiveId" clId="{FE639487-C62B-4DA1-B71F-0A9A43C29DCA}" dt="2024-03-21T00:52:41.189" v="1012" actId="20577"/>
        <pc:sldMkLst>
          <pc:docMk/>
          <pc:sldMk cId="3939513058" sldId="588"/>
        </pc:sldMkLst>
        <pc:spChg chg="mod">
          <ac:chgData name="Hala Elalfy" userId="d5bab2a35992e3a3" providerId="LiveId" clId="{FE639487-C62B-4DA1-B71F-0A9A43C29DCA}" dt="2024-03-20T22:09:08.408" v="569" actId="20577"/>
          <ac:spMkLst>
            <pc:docMk/>
            <pc:sldMk cId="3939513058" sldId="588"/>
            <ac:spMk id="3" creationId="{00000000-0000-0000-0000-000000000000}"/>
          </ac:spMkLst>
        </pc:spChg>
        <pc:spChg chg="mod">
          <ac:chgData name="Hala Elalfy" userId="d5bab2a35992e3a3" providerId="LiveId" clId="{FE639487-C62B-4DA1-B71F-0A9A43C29DCA}" dt="2024-03-21T00:52:41.189" v="1012" actId="20577"/>
          <ac:spMkLst>
            <pc:docMk/>
            <pc:sldMk cId="3939513058" sldId="588"/>
            <ac:spMk id="48" creationId="{00000000-0000-0000-0000-000000000000}"/>
          </ac:spMkLst>
        </pc:spChg>
      </pc:sldChg>
      <pc:sldChg chg="add del">
        <pc:chgData name="Hala Elalfy" userId="d5bab2a35992e3a3" providerId="LiveId" clId="{FE639487-C62B-4DA1-B71F-0A9A43C29DCA}" dt="2024-03-20T21:31:57.015" v="547" actId="47"/>
        <pc:sldMkLst>
          <pc:docMk/>
          <pc:sldMk cId="1785289743" sldId="589"/>
        </pc:sldMkLst>
      </pc:sldChg>
      <pc:sldChg chg="add del">
        <pc:chgData name="Hala Elalfy" userId="d5bab2a35992e3a3" providerId="LiveId" clId="{FE639487-C62B-4DA1-B71F-0A9A43C29DCA}" dt="2024-03-21T00:52:45.962" v="1013" actId="2696"/>
        <pc:sldMkLst>
          <pc:docMk/>
          <pc:sldMk cId="2734963827" sldId="589"/>
        </pc:sldMkLst>
      </pc:sldChg>
      <pc:sldChg chg="del">
        <pc:chgData name="Hala Elalfy" userId="d5bab2a35992e3a3" providerId="LiveId" clId="{FE639487-C62B-4DA1-B71F-0A9A43C29DCA}" dt="2024-03-20T14:39:08.818" v="62" actId="47"/>
        <pc:sldMkLst>
          <pc:docMk/>
          <pc:sldMk cId="4218154651" sldId="589"/>
        </pc:sldMkLst>
      </pc:sldChg>
      <pc:sldChg chg="del">
        <pc:chgData name="Hala Elalfy" userId="d5bab2a35992e3a3" providerId="LiveId" clId="{FE639487-C62B-4DA1-B71F-0A9A43C29DCA}" dt="2024-03-20T14:39:09.300" v="63" actId="47"/>
        <pc:sldMkLst>
          <pc:docMk/>
          <pc:sldMk cId="856000872" sldId="590"/>
        </pc:sldMkLst>
      </pc:sldChg>
      <pc:sldChg chg="modSp add mod">
        <pc:chgData name="Hala Elalfy" userId="d5bab2a35992e3a3" providerId="LiveId" clId="{FE639487-C62B-4DA1-B71F-0A9A43C29DCA}" dt="2024-03-21T00:53:17.336" v="1016" actId="20577"/>
        <pc:sldMkLst>
          <pc:docMk/>
          <pc:sldMk cId="1705266390" sldId="590"/>
        </pc:sldMkLst>
        <pc:spChg chg="mod">
          <ac:chgData name="Hala Elalfy" userId="d5bab2a35992e3a3" providerId="LiveId" clId="{FE639487-C62B-4DA1-B71F-0A9A43C29DCA}" dt="2024-03-21T00:53:17.336" v="1016" actId="20577"/>
          <ac:spMkLst>
            <pc:docMk/>
            <pc:sldMk cId="1705266390" sldId="590"/>
            <ac:spMk id="48" creationId="{00000000-0000-0000-0000-000000000000}"/>
          </ac:spMkLst>
        </pc:spChg>
      </pc:sldChg>
      <pc:sldChg chg="del">
        <pc:chgData name="Hala Elalfy" userId="d5bab2a35992e3a3" providerId="LiveId" clId="{FE639487-C62B-4DA1-B71F-0A9A43C29DCA}" dt="2024-03-20T14:39:09.788" v="64" actId="47"/>
        <pc:sldMkLst>
          <pc:docMk/>
          <pc:sldMk cId="1793687643" sldId="591"/>
        </pc:sldMkLst>
      </pc:sldChg>
      <pc:sldChg chg="modSp add mod">
        <pc:chgData name="Hala Elalfy" userId="d5bab2a35992e3a3" providerId="LiveId" clId="{FE639487-C62B-4DA1-B71F-0A9A43C29DCA}" dt="2024-03-21T00:54:02.967" v="1018" actId="20577"/>
        <pc:sldMkLst>
          <pc:docMk/>
          <pc:sldMk cId="4182576582" sldId="591"/>
        </pc:sldMkLst>
        <pc:spChg chg="mod">
          <ac:chgData name="Hala Elalfy" userId="d5bab2a35992e3a3" providerId="LiveId" clId="{FE639487-C62B-4DA1-B71F-0A9A43C29DCA}" dt="2024-03-21T00:54:02.967" v="1018" actId="20577"/>
          <ac:spMkLst>
            <pc:docMk/>
            <pc:sldMk cId="4182576582" sldId="591"/>
            <ac:spMk id="48" creationId="{00000000-0000-0000-0000-000000000000}"/>
          </ac:spMkLst>
        </pc:spChg>
      </pc:sldChg>
      <pc:sldChg chg="modSp add mod">
        <pc:chgData name="Hala Elalfy" userId="d5bab2a35992e3a3" providerId="LiveId" clId="{FE639487-C62B-4DA1-B71F-0A9A43C29DCA}" dt="2024-03-20T22:12:17.510" v="600" actId="20577"/>
        <pc:sldMkLst>
          <pc:docMk/>
          <pc:sldMk cId="3535320666" sldId="592"/>
        </pc:sldMkLst>
        <pc:spChg chg="mod">
          <ac:chgData name="Hala Elalfy" userId="d5bab2a35992e3a3" providerId="LiveId" clId="{FE639487-C62B-4DA1-B71F-0A9A43C29DCA}" dt="2024-03-20T22:12:17.510" v="600" actId="20577"/>
          <ac:spMkLst>
            <pc:docMk/>
            <pc:sldMk cId="3535320666" sldId="592"/>
            <ac:spMk id="48" creationId="{00000000-0000-0000-0000-000000000000}"/>
          </ac:spMkLst>
        </pc:spChg>
      </pc:sldChg>
      <pc:sldChg chg="del">
        <pc:chgData name="Hala Elalfy" userId="d5bab2a35992e3a3" providerId="LiveId" clId="{FE639487-C62B-4DA1-B71F-0A9A43C29DCA}" dt="2024-03-20T14:39:10.208" v="65" actId="47"/>
        <pc:sldMkLst>
          <pc:docMk/>
          <pc:sldMk cId="3929359585" sldId="592"/>
        </pc:sldMkLst>
      </pc:sldChg>
      <pc:sldChg chg="modSp add mod">
        <pc:chgData name="Hala Elalfy" userId="d5bab2a35992e3a3" providerId="LiveId" clId="{FE639487-C62B-4DA1-B71F-0A9A43C29DCA}" dt="2024-03-20T22:13:04.464" v="604" actId="20577"/>
        <pc:sldMkLst>
          <pc:docMk/>
          <pc:sldMk cId="81146289" sldId="593"/>
        </pc:sldMkLst>
        <pc:spChg chg="mod">
          <ac:chgData name="Hala Elalfy" userId="d5bab2a35992e3a3" providerId="LiveId" clId="{FE639487-C62B-4DA1-B71F-0A9A43C29DCA}" dt="2024-03-20T22:13:04.464" v="604" actId="20577"/>
          <ac:spMkLst>
            <pc:docMk/>
            <pc:sldMk cId="81146289" sldId="593"/>
            <ac:spMk id="48" creationId="{00000000-0000-0000-0000-000000000000}"/>
          </ac:spMkLst>
        </pc:spChg>
      </pc:sldChg>
      <pc:sldChg chg="del">
        <pc:chgData name="Hala Elalfy" userId="d5bab2a35992e3a3" providerId="LiveId" clId="{FE639487-C62B-4DA1-B71F-0A9A43C29DCA}" dt="2024-03-20T14:39:12.493" v="69" actId="47"/>
        <pc:sldMkLst>
          <pc:docMk/>
          <pc:sldMk cId="2067435553" sldId="593"/>
        </pc:sldMkLst>
      </pc:sldChg>
      <pc:sldChg chg="modSp add mod">
        <pc:chgData name="Hala Elalfy" userId="d5bab2a35992e3a3" providerId="LiveId" clId="{FE639487-C62B-4DA1-B71F-0A9A43C29DCA}" dt="2024-03-20T22:13:29.930" v="606"/>
        <pc:sldMkLst>
          <pc:docMk/>
          <pc:sldMk cId="2871720659" sldId="594"/>
        </pc:sldMkLst>
        <pc:spChg chg="mod">
          <ac:chgData name="Hala Elalfy" userId="d5bab2a35992e3a3" providerId="LiveId" clId="{FE639487-C62B-4DA1-B71F-0A9A43C29DCA}" dt="2024-03-20T22:13:29.930" v="606"/>
          <ac:spMkLst>
            <pc:docMk/>
            <pc:sldMk cId="2871720659" sldId="594"/>
            <ac:spMk id="48" creationId="{00000000-0000-0000-0000-000000000000}"/>
          </ac:spMkLst>
        </pc:spChg>
      </pc:sldChg>
      <pc:sldChg chg="del">
        <pc:chgData name="Hala Elalfy" userId="d5bab2a35992e3a3" providerId="LiveId" clId="{FE639487-C62B-4DA1-B71F-0A9A43C29DCA}" dt="2024-03-20T14:39:13.063" v="70" actId="47"/>
        <pc:sldMkLst>
          <pc:docMk/>
          <pc:sldMk cId="4020156368" sldId="594"/>
        </pc:sldMkLst>
      </pc:sldChg>
      <pc:sldChg chg="del">
        <pc:chgData name="Hala Elalfy" userId="d5bab2a35992e3a3" providerId="LiveId" clId="{FE639487-C62B-4DA1-B71F-0A9A43C29DCA}" dt="2024-03-20T14:39:13.706" v="71" actId="47"/>
        <pc:sldMkLst>
          <pc:docMk/>
          <pc:sldMk cId="1977478207" sldId="595"/>
        </pc:sldMkLst>
      </pc:sldChg>
      <pc:sldChg chg="modSp add mod ord">
        <pc:chgData name="Hala Elalfy" userId="d5bab2a35992e3a3" providerId="LiveId" clId="{FE639487-C62B-4DA1-B71F-0A9A43C29DCA}" dt="2024-03-21T00:56:33.499" v="1021" actId="20577"/>
        <pc:sldMkLst>
          <pc:docMk/>
          <pc:sldMk cId="3127641569" sldId="595"/>
        </pc:sldMkLst>
        <pc:spChg chg="mod">
          <ac:chgData name="Hala Elalfy" userId="d5bab2a35992e3a3" providerId="LiveId" clId="{FE639487-C62B-4DA1-B71F-0A9A43C29DCA}" dt="2024-03-20T22:26:52.293" v="717" actId="20577"/>
          <ac:spMkLst>
            <pc:docMk/>
            <pc:sldMk cId="3127641569" sldId="595"/>
            <ac:spMk id="3" creationId="{00000000-0000-0000-0000-000000000000}"/>
          </ac:spMkLst>
        </pc:spChg>
        <pc:spChg chg="mod">
          <ac:chgData name="Hala Elalfy" userId="d5bab2a35992e3a3" providerId="LiveId" clId="{FE639487-C62B-4DA1-B71F-0A9A43C29DCA}" dt="2024-03-21T00:56:33.499" v="1021" actId="20577"/>
          <ac:spMkLst>
            <pc:docMk/>
            <pc:sldMk cId="3127641569" sldId="595"/>
            <ac:spMk id="48" creationId="{00000000-0000-0000-0000-000000000000}"/>
          </ac:spMkLst>
        </pc:spChg>
      </pc:sldChg>
      <pc:sldChg chg="del">
        <pc:chgData name="Hala Elalfy" userId="d5bab2a35992e3a3" providerId="LiveId" clId="{FE639487-C62B-4DA1-B71F-0A9A43C29DCA}" dt="2024-03-20T14:39:14.247" v="72" actId="47"/>
        <pc:sldMkLst>
          <pc:docMk/>
          <pc:sldMk cId="1856759564" sldId="596"/>
        </pc:sldMkLst>
      </pc:sldChg>
      <pc:sldChg chg="modSp add mod">
        <pc:chgData name="Hala Elalfy" userId="d5bab2a35992e3a3" providerId="LiveId" clId="{FE639487-C62B-4DA1-B71F-0A9A43C29DCA}" dt="2024-03-21T01:03:55.498" v="1050" actId="20577"/>
        <pc:sldMkLst>
          <pc:docMk/>
          <pc:sldMk cId="3791442062" sldId="596"/>
        </pc:sldMkLst>
        <pc:spChg chg="mod">
          <ac:chgData name="Hala Elalfy" userId="d5bab2a35992e3a3" providerId="LiveId" clId="{FE639487-C62B-4DA1-B71F-0A9A43C29DCA}" dt="2024-03-21T01:03:55.498" v="1050" actId="20577"/>
          <ac:spMkLst>
            <pc:docMk/>
            <pc:sldMk cId="3791442062" sldId="596"/>
            <ac:spMk id="48" creationId="{00000000-0000-0000-0000-000000000000}"/>
          </ac:spMkLst>
        </pc:spChg>
      </pc:sldChg>
      <pc:sldChg chg="del">
        <pc:chgData name="Hala Elalfy" userId="d5bab2a35992e3a3" providerId="LiveId" clId="{FE639487-C62B-4DA1-B71F-0A9A43C29DCA}" dt="2024-03-20T14:39:14.872" v="73" actId="47"/>
        <pc:sldMkLst>
          <pc:docMk/>
          <pc:sldMk cId="940830599" sldId="597"/>
        </pc:sldMkLst>
      </pc:sldChg>
      <pc:sldChg chg="modSp add mod">
        <pc:chgData name="Hala Elalfy" userId="d5bab2a35992e3a3" providerId="LiveId" clId="{FE639487-C62B-4DA1-B71F-0A9A43C29DCA}" dt="2024-03-21T00:57:55.227" v="1023" actId="20577"/>
        <pc:sldMkLst>
          <pc:docMk/>
          <pc:sldMk cId="1771342496" sldId="597"/>
        </pc:sldMkLst>
        <pc:spChg chg="mod">
          <ac:chgData name="Hala Elalfy" userId="d5bab2a35992e3a3" providerId="LiveId" clId="{FE639487-C62B-4DA1-B71F-0A9A43C29DCA}" dt="2024-03-20T22:26:59.146" v="718" actId="20577"/>
          <ac:spMkLst>
            <pc:docMk/>
            <pc:sldMk cId="1771342496" sldId="597"/>
            <ac:spMk id="3" creationId="{00000000-0000-0000-0000-000000000000}"/>
          </ac:spMkLst>
        </pc:spChg>
        <pc:spChg chg="mod">
          <ac:chgData name="Hala Elalfy" userId="d5bab2a35992e3a3" providerId="LiveId" clId="{FE639487-C62B-4DA1-B71F-0A9A43C29DCA}" dt="2024-03-21T00:57:55.227" v="1023" actId="20577"/>
          <ac:spMkLst>
            <pc:docMk/>
            <pc:sldMk cId="1771342496" sldId="597"/>
            <ac:spMk id="48" creationId="{00000000-0000-0000-0000-000000000000}"/>
          </ac:spMkLst>
        </pc:spChg>
      </pc:sldChg>
      <pc:sldChg chg="modSp add mod">
        <pc:chgData name="Hala Elalfy" userId="d5bab2a35992e3a3" providerId="LiveId" clId="{FE639487-C62B-4DA1-B71F-0A9A43C29DCA}" dt="2024-03-21T00:59:33.873" v="1028" actId="20577"/>
        <pc:sldMkLst>
          <pc:docMk/>
          <pc:sldMk cId="278472050" sldId="598"/>
        </pc:sldMkLst>
        <pc:spChg chg="mod">
          <ac:chgData name="Hala Elalfy" userId="d5bab2a35992e3a3" providerId="LiveId" clId="{FE639487-C62B-4DA1-B71F-0A9A43C29DCA}" dt="2024-03-20T22:27:03.277" v="719" actId="20577"/>
          <ac:spMkLst>
            <pc:docMk/>
            <pc:sldMk cId="278472050" sldId="598"/>
            <ac:spMk id="3" creationId="{00000000-0000-0000-0000-000000000000}"/>
          </ac:spMkLst>
        </pc:spChg>
        <pc:spChg chg="mod">
          <ac:chgData name="Hala Elalfy" userId="d5bab2a35992e3a3" providerId="LiveId" clId="{FE639487-C62B-4DA1-B71F-0A9A43C29DCA}" dt="2024-03-21T00:59:33.873" v="1028" actId="20577"/>
          <ac:spMkLst>
            <pc:docMk/>
            <pc:sldMk cId="278472050" sldId="598"/>
            <ac:spMk id="48" creationId="{00000000-0000-0000-0000-000000000000}"/>
          </ac:spMkLst>
        </pc:spChg>
      </pc:sldChg>
      <pc:sldChg chg="del">
        <pc:chgData name="Hala Elalfy" userId="d5bab2a35992e3a3" providerId="LiveId" clId="{FE639487-C62B-4DA1-B71F-0A9A43C29DCA}" dt="2024-03-20T14:39:16.581" v="75" actId="47"/>
        <pc:sldMkLst>
          <pc:docMk/>
          <pc:sldMk cId="653998412" sldId="598"/>
        </pc:sldMkLst>
      </pc:sldChg>
      <pc:sldChg chg="del">
        <pc:chgData name="Hala Elalfy" userId="d5bab2a35992e3a3" providerId="LiveId" clId="{FE639487-C62B-4DA1-B71F-0A9A43C29DCA}" dt="2024-03-20T14:39:17.011" v="76" actId="47"/>
        <pc:sldMkLst>
          <pc:docMk/>
          <pc:sldMk cId="1969395486" sldId="599"/>
        </pc:sldMkLst>
      </pc:sldChg>
      <pc:sldChg chg="modSp add mod">
        <pc:chgData name="Hala Elalfy" userId="d5bab2a35992e3a3" providerId="LiveId" clId="{FE639487-C62B-4DA1-B71F-0A9A43C29DCA}" dt="2024-03-21T01:00:14.135" v="1031" actId="20577"/>
        <pc:sldMkLst>
          <pc:docMk/>
          <pc:sldMk cId="4079032930" sldId="599"/>
        </pc:sldMkLst>
        <pc:spChg chg="mod">
          <ac:chgData name="Hala Elalfy" userId="d5bab2a35992e3a3" providerId="LiveId" clId="{FE639487-C62B-4DA1-B71F-0A9A43C29DCA}" dt="2024-03-20T22:27:07.825" v="720" actId="20577"/>
          <ac:spMkLst>
            <pc:docMk/>
            <pc:sldMk cId="4079032930" sldId="599"/>
            <ac:spMk id="3" creationId="{00000000-0000-0000-0000-000000000000}"/>
          </ac:spMkLst>
        </pc:spChg>
        <pc:spChg chg="mod">
          <ac:chgData name="Hala Elalfy" userId="d5bab2a35992e3a3" providerId="LiveId" clId="{FE639487-C62B-4DA1-B71F-0A9A43C29DCA}" dt="2024-03-21T01:00:14.135" v="1031" actId="20577"/>
          <ac:spMkLst>
            <pc:docMk/>
            <pc:sldMk cId="4079032930" sldId="599"/>
            <ac:spMk id="48" creationId="{00000000-0000-0000-0000-000000000000}"/>
          </ac:spMkLst>
        </pc:spChg>
      </pc:sldChg>
      <pc:sldChg chg="modSp add mod">
        <pc:chgData name="Hala Elalfy" userId="d5bab2a35992e3a3" providerId="LiveId" clId="{FE639487-C62B-4DA1-B71F-0A9A43C29DCA}" dt="2024-03-21T01:01:30.189" v="1033" actId="20577"/>
        <pc:sldMkLst>
          <pc:docMk/>
          <pc:sldMk cId="485061863" sldId="600"/>
        </pc:sldMkLst>
        <pc:spChg chg="mod">
          <ac:chgData name="Hala Elalfy" userId="d5bab2a35992e3a3" providerId="LiveId" clId="{FE639487-C62B-4DA1-B71F-0A9A43C29DCA}" dt="2024-03-20T22:27:15.183" v="721" actId="20577"/>
          <ac:spMkLst>
            <pc:docMk/>
            <pc:sldMk cId="485061863" sldId="600"/>
            <ac:spMk id="3" creationId="{00000000-0000-0000-0000-000000000000}"/>
          </ac:spMkLst>
        </pc:spChg>
        <pc:spChg chg="mod">
          <ac:chgData name="Hala Elalfy" userId="d5bab2a35992e3a3" providerId="LiveId" clId="{FE639487-C62B-4DA1-B71F-0A9A43C29DCA}" dt="2024-03-21T01:01:30.189" v="1033" actId="20577"/>
          <ac:spMkLst>
            <pc:docMk/>
            <pc:sldMk cId="485061863" sldId="600"/>
            <ac:spMk id="48" creationId="{00000000-0000-0000-0000-000000000000}"/>
          </ac:spMkLst>
        </pc:spChg>
      </pc:sldChg>
      <pc:sldChg chg="del">
        <pc:chgData name="Hala Elalfy" userId="d5bab2a35992e3a3" providerId="LiveId" clId="{FE639487-C62B-4DA1-B71F-0A9A43C29DCA}" dt="2024-03-20T14:39:18.434" v="78" actId="47"/>
        <pc:sldMkLst>
          <pc:docMk/>
          <pc:sldMk cId="1361157202" sldId="600"/>
        </pc:sldMkLst>
      </pc:sldChg>
      <pc:sldChg chg="del">
        <pc:chgData name="Hala Elalfy" userId="d5bab2a35992e3a3" providerId="LiveId" clId="{FE639487-C62B-4DA1-B71F-0A9A43C29DCA}" dt="2024-03-20T14:39:20.341" v="81" actId="47"/>
        <pc:sldMkLst>
          <pc:docMk/>
          <pc:sldMk cId="3649153934" sldId="601"/>
        </pc:sldMkLst>
      </pc:sldChg>
      <pc:sldChg chg="delSp modSp add mod ord">
        <pc:chgData name="Hala Elalfy" userId="d5bab2a35992e3a3" providerId="LiveId" clId="{FE639487-C62B-4DA1-B71F-0A9A43C29DCA}" dt="2024-03-20T22:20:52.507" v="648" actId="14100"/>
        <pc:sldMkLst>
          <pc:docMk/>
          <pc:sldMk cId="3686518482" sldId="601"/>
        </pc:sldMkLst>
        <pc:spChg chg="mod">
          <ac:chgData name="Hala Elalfy" userId="d5bab2a35992e3a3" providerId="LiveId" clId="{FE639487-C62B-4DA1-B71F-0A9A43C29DCA}" dt="2024-03-20T22:20:52.507" v="648" actId="14100"/>
          <ac:spMkLst>
            <pc:docMk/>
            <pc:sldMk cId="3686518482" sldId="601"/>
            <ac:spMk id="3" creationId="{00000000-0000-0000-0000-000000000000}"/>
          </ac:spMkLst>
        </pc:spChg>
        <pc:spChg chg="del">
          <ac:chgData name="Hala Elalfy" userId="d5bab2a35992e3a3" providerId="LiveId" clId="{FE639487-C62B-4DA1-B71F-0A9A43C29DCA}" dt="2024-03-20T22:20:34.953" v="643" actId="478"/>
          <ac:spMkLst>
            <pc:docMk/>
            <pc:sldMk cId="3686518482" sldId="601"/>
            <ac:spMk id="48" creationId="{00000000-0000-0000-0000-000000000000}"/>
          </ac:spMkLst>
        </pc:spChg>
      </pc:sldChg>
      <pc:sldChg chg="modSp add mod">
        <pc:chgData name="Hala Elalfy" userId="d5bab2a35992e3a3" providerId="LiveId" clId="{FE639487-C62B-4DA1-B71F-0A9A43C29DCA}" dt="2024-03-20T22:27:19.782" v="722" actId="20577"/>
        <pc:sldMkLst>
          <pc:docMk/>
          <pc:sldMk cId="732248298" sldId="602"/>
        </pc:sldMkLst>
        <pc:spChg chg="mod">
          <ac:chgData name="Hala Elalfy" userId="d5bab2a35992e3a3" providerId="LiveId" clId="{FE639487-C62B-4DA1-B71F-0A9A43C29DCA}" dt="2024-03-20T22:27:19.782" v="722" actId="20577"/>
          <ac:spMkLst>
            <pc:docMk/>
            <pc:sldMk cId="732248298" sldId="602"/>
            <ac:spMk id="3" creationId="{00000000-0000-0000-0000-000000000000}"/>
          </ac:spMkLst>
        </pc:spChg>
        <pc:spChg chg="mod">
          <ac:chgData name="Hala Elalfy" userId="d5bab2a35992e3a3" providerId="LiveId" clId="{FE639487-C62B-4DA1-B71F-0A9A43C29DCA}" dt="2024-03-20T22:24:23.824" v="692" actId="20577"/>
          <ac:spMkLst>
            <pc:docMk/>
            <pc:sldMk cId="732248298" sldId="602"/>
            <ac:spMk id="48" creationId="{00000000-0000-0000-0000-000000000000}"/>
          </ac:spMkLst>
        </pc:spChg>
      </pc:sldChg>
      <pc:sldChg chg="add del">
        <pc:chgData name="Hala Elalfy" userId="d5bab2a35992e3a3" providerId="LiveId" clId="{FE639487-C62B-4DA1-B71F-0A9A43C29DCA}" dt="2024-03-20T22:23:33.608" v="681" actId="47"/>
        <pc:sldMkLst>
          <pc:docMk/>
          <pc:sldMk cId="2154483224" sldId="602"/>
        </pc:sldMkLst>
      </pc:sldChg>
      <pc:sldChg chg="modSp add mod">
        <pc:chgData name="Hala Elalfy" userId="d5bab2a35992e3a3" providerId="LiveId" clId="{FE639487-C62B-4DA1-B71F-0A9A43C29DCA}" dt="2024-03-21T01:02:48.489" v="1045" actId="20577"/>
        <pc:sldMkLst>
          <pc:docMk/>
          <pc:sldMk cId="1413372577" sldId="603"/>
        </pc:sldMkLst>
        <pc:spChg chg="mod">
          <ac:chgData name="Hala Elalfy" userId="d5bab2a35992e3a3" providerId="LiveId" clId="{FE639487-C62B-4DA1-B71F-0A9A43C29DCA}" dt="2024-03-20T22:27:26.967" v="723" actId="20577"/>
          <ac:spMkLst>
            <pc:docMk/>
            <pc:sldMk cId="1413372577" sldId="603"/>
            <ac:spMk id="3" creationId="{00000000-0000-0000-0000-000000000000}"/>
          </ac:spMkLst>
        </pc:spChg>
        <pc:spChg chg="mod">
          <ac:chgData name="Hala Elalfy" userId="d5bab2a35992e3a3" providerId="LiveId" clId="{FE639487-C62B-4DA1-B71F-0A9A43C29DCA}" dt="2024-03-21T01:02:48.489" v="1045" actId="20577"/>
          <ac:spMkLst>
            <pc:docMk/>
            <pc:sldMk cId="1413372577" sldId="603"/>
            <ac:spMk id="48" creationId="{00000000-0000-0000-0000-000000000000}"/>
          </ac:spMkLst>
        </pc:spChg>
      </pc:sldChg>
    </pc:docChg>
  </pc:docChgLst>
  <pc:docChgLst>
    <pc:chgData name="Hala Elalfy" userId="d5bab2a35992e3a3" providerId="LiveId" clId="{DABF51FE-66A1-4518-B44B-8C38E8D67418}"/>
    <pc:docChg chg="modSld">
      <pc:chgData name="Hala Elalfy" userId="d5bab2a35992e3a3" providerId="LiveId" clId="{DABF51FE-66A1-4518-B44B-8C38E8D67418}" dt="2024-03-13T09:04:30.483" v="0" actId="20577"/>
      <pc:docMkLst>
        <pc:docMk/>
      </pc:docMkLst>
      <pc:sldChg chg="modSp mod">
        <pc:chgData name="Hala Elalfy" userId="d5bab2a35992e3a3" providerId="LiveId" clId="{DABF51FE-66A1-4518-B44B-8C38E8D67418}" dt="2024-03-13T09:04:30.483" v="0" actId="20577"/>
        <pc:sldMkLst>
          <pc:docMk/>
          <pc:sldMk cId="0" sldId="480"/>
        </pc:sldMkLst>
        <pc:spChg chg="mod">
          <ac:chgData name="Hala Elalfy" userId="d5bab2a35992e3a3" providerId="LiveId" clId="{DABF51FE-66A1-4518-B44B-8C38E8D67418}" dt="2024-03-13T09:04:30.483" v="0" actId="20577"/>
          <ac:spMkLst>
            <pc:docMk/>
            <pc:sldMk cId="0" sldId="480"/>
            <ac:spMk id="34"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3/21/2024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3/21/2024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3/21/2024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svg"/><Relationship Id="rId2" Type="http://schemas.openxmlformats.org/officeDocument/2006/relationships/image" Target="../media/image7.jpeg"/><Relationship Id="rId1" Type="http://schemas.openxmlformats.org/officeDocument/2006/relationships/slideLayout" Target="../slideLayouts/slideLayout16.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58332" y="4043842"/>
            <a:ext cx="4886463" cy="400110"/>
          </a:xfrm>
          <a:prstGeom prst="rect">
            <a:avLst/>
          </a:prstGeom>
          <a:noFill/>
        </p:spPr>
        <p:txBody>
          <a:bodyPr wrap="square" rtlCol="0">
            <a:spAutoFit/>
          </a:bodyPr>
          <a:lstStyle/>
          <a:p>
            <a:r>
              <a:rPr lang="en-US" sz="2000" dirty="0">
                <a:latin typeface="Alexandria" pitchFamily="2" charset="-78"/>
                <a:cs typeface="Alexandria" pitchFamily="2" charset="-78"/>
              </a:rPr>
              <a:t>Prepared by Dr. Hala Elalfy </a:t>
            </a:r>
            <a:r>
              <a:rPr lang="en-US" sz="2000" dirty="0" err="1">
                <a:latin typeface="Alexandria" pitchFamily="2" charset="-78"/>
                <a:cs typeface="Alexandria" pitchFamily="2" charset="-78"/>
              </a:rPr>
              <a:t>Fawzy</a:t>
            </a:r>
            <a:endParaRPr lang="en-US" sz="2000" dirty="0">
              <a:latin typeface="Alexandria" pitchFamily="2" charset="-78"/>
              <a:cs typeface="Alexandria" pitchFamily="2" charset="-78"/>
            </a:endParaRPr>
          </a:p>
        </p:txBody>
      </p:sp>
      <p:sp>
        <p:nvSpPr>
          <p:cNvPr id="31" name="TextBox 30"/>
          <p:cNvSpPr txBox="1"/>
          <p:nvPr/>
        </p:nvSpPr>
        <p:spPr>
          <a:xfrm>
            <a:off x="706040" y="1998560"/>
            <a:ext cx="4886463" cy="1323439"/>
          </a:xfrm>
          <a:prstGeom prst="rect">
            <a:avLst/>
          </a:prstGeom>
          <a:noFill/>
        </p:spPr>
        <p:txBody>
          <a:bodyPr wrap="square" rtlCol="0">
            <a:spAutoFit/>
          </a:bodyPr>
          <a:lstStyle/>
          <a:p>
            <a:pPr algn="ctr"/>
            <a:r>
              <a:rPr lang="en-US" sz="4000" b="1" dirty="0">
                <a:solidFill>
                  <a:srgbClr val="00B0F0"/>
                </a:solidFill>
                <a:latin typeface="Alexandria" pitchFamily="2" charset="-78"/>
                <a:cs typeface="Alexandria" pitchFamily="2" charset="-78"/>
              </a:rPr>
              <a:t>Public Relations research Methods</a:t>
            </a:r>
          </a:p>
        </p:txBody>
      </p:sp>
      <p:sp>
        <p:nvSpPr>
          <p:cNvPr id="34" name="Rectangle: Rounded Corners 33"/>
          <p:cNvSpPr/>
          <p:nvPr/>
        </p:nvSpPr>
        <p:spPr>
          <a:xfrm>
            <a:off x="45888"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ar-EG" sz="2800" b="1" dirty="0">
                <a:solidFill>
                  <a:schemeClr val="bg1"/>
                </a:solidFill>
                <a:latin typeface="Times New Roman" panose="02020603050405020304" pitchFamily="18" charset="0"/>
                <a:cs typeface="Times New Roman" panose="02020603050405020304" pitchFamily="18" charset="0"/>
              </a:rPr>
              <a:t>0</a:t>
            </a:r>
            <a:r>
              <a:rPr lang="en-US" sz="2800" b="1" dirty="0">
                <a:solidFill>
                  <a:schemeClr val="bg1"/>
                </a:solidFill>
                <a:latin typeface="Times New Roman" panose="02020603050405020304" pitchFamily="18" charset="0"/>
                <a:cs typeface="Times New Roman" panose="02020603050405020304" pitchFamily="18" charset="0"/>
              </a:rPr>
              <a:t>8</a:t>
            </a:r>
          </a:p>
        </p:txBody>
      </p:sp>
      <p:sp>
        <p:nvSpPr>
          <p:cNvPr id="46" name="TextBox 45"/>
          <p:cNvSpPr txBox="1"/>
          <p:nvPr/>
        </p:nvSpPr>
        <p:spPr>
          <a:xfrm>
            <a:off x="329269" y="5104240"/>
            <a:ext cx="3571812" cy="707886"/>
          </a:xfrm>
          <a:prstGeom prst="rect">
            <a:avLst/>
          </a:prstGeom>
          <a:noFill/>
        </p:spPr>
        <p:txBody>
          <a:bodyPr wrap="none" rtlCol="0">
            <a:spAutoFit/>
          </a:bodyPr>
          <a:lstStyle/>
          <a:p>
            <a:r>
              <a:rPr lang="en-US" sz="2000" dirty="0">
                <a:latin typeface="Alexandria" pitchFamily="2" charset="-78"/>
                <a:cs typeface="Alexandria" pitchFamily="2" charset="-78"/>
              </a:rPr>
              <a:t>PRL 624</a:t>
            </a:r>
          </a:p>
          <a:p>
            <a:r>
              <a:rPr lang="en-US" sz="2000" dirty="0">
                <a:latin typeface="Alexandria" pitchFamily="2" charset="-78"/>
                <a:cs typeface="Alexandria" pitchFamily="2" charset="-78"/>
              </a:rPr>
              <a:t>Public Relations (part two)</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851487" y="2676772"/>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41067" y="1920761"/>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41067" y="1786184"/>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18783" y="646943"/>
            <a:ext cx="5692786" cy="1682192"/>
          </a:xfrm>
          <a:prstGeom prst="rect">
            <a:avLst/>
          </a:prstGeom>
          <a:noFill/>
        </p:spPr>
        <p:txBody>
          <a:bodyPr wrap="square" rtlCol="0">
            <a:spAutoFit/>
          </a:bodyPr>
          <a:lstStyle/>
          <a:p>
            <a:pPr algn="ctr">
              <a:lnSpc>
                <a:spcPct val="200000"/>
              </a:lnSpc>
            </a:pPr>
            <a:r>
              <a:rPr lang="ar-EG" sz="2800" b="1" dirty="0">
                <a:solidFill>
                  <a:srgbClr val="00B0F0"/>
                </a:solidFill>
                <a:latin typeface="Alexandria" pitchFamily="2" charset="-78"/>
                <a:cs typeface="Alexandria" pitchFamily="2" charset="-78"/>
              </a:rPr>
              <a:t>المحاضرة الثامنة</a:t>
            </a:r>
          </a:p>
          <a:p>
            <a:pPr algn="ctr">
              <a:lnSpc>
                <a:spcPct val="200000"/>
              </a:lnSpc>
            </a:pPr>
            <a:r>
              <a:rPr lang="ar-EG" sz="2800" b="1" dirty="0">
                <a:solidFill>
                  <a:srgbClr val="00B0F0"/>
                </a:solidFill>
                <a:latin typeface="Alexandria" pitchFamily="2" charset="-78"/>
                <a:cs typeface="Alexandria" pitchFamily="2" charset="-78"/>
              </a:rPr>
              <a:t>الكتابة العلمية الصحيحة، وتوثيق المراجع</a:t>
            </a:r>
            <a:endParaRPr lang="en-US" sz="2800" b="1" dirty="0">
              <a:solidFill>
                <a:srgbClr val="00B0F0"/>
              </a:solidFill>
              <a:latin typeface="Alexandria" pitchFamily="2" charset="-78"/>
              <a:cs typeface="Alexandria" pitchFamily="2" charset="-78"/>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6115630" y="1376043"/>
            <a:ext cx="41138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محتويات المحاضرة</a:t>
            </a:r>
            <a:endParaRPr lang="en-US" sz="2000" b="1" dirty="0">
              <a:solidFill>
                <a:srgbClr val="00B0F0"/>
              </a:solidFill>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1994599"/>
            <a:ext cx="8417320" cy="2407069"/>
          </a:xfrm>
          <a:prstGeom prst="rect">
            <a:avLst/>
          </a:prstGeom>
          <a:noFill/>
        </p:spPr>
        <p:txBody>
          <a:bodyPr wrap="square" rtlCol="0">
            <a:spAutoFit/>
          </a:bodyPr>
          <a:lstStyle/>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طريقة الكتابة العلمية الصحيحة.</a:t>
            </a:r>
          </a:p>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أساليب توثيق البيانات.</a:t>
            </a:r>
          </a:p>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قواعد استخدام الهوامش والحواشي في رسائل الماجستير والدكتوراة.</a:t>
            </a:r>
          </a:p>
          <a:p>
            <a:pPr algn="r" rtl="1">
              <a:lnSpc>
                <a:spcPct val="200000"/>
              </a:lnSpc>
            </a:pPr>
            <a:endParaRPr lang="ar-EG"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72624" y="104866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مقدمة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1928707"/>
            <a:ext cx="10307384" cy="3780522"/>
          </a:xfrm>
          <a:prstGeom prst="rect">
            <a:avLst/>
          </a:prstGeom>
          <a:noFill/>
        </p:spPr>
        <p:txBody>
          <a:bodyPr wrap="square" rtlCol="0">
            <a:spAutoFit/>
          </a:bodyPr>
          <a:lstStyle/>
          <a:p>
            <a:pPr indent="404813" algn="just" rtl="1">
              <a:lnSpc>
                <a:spcPct val="150000"/>
              </a:lnSpc>
            </a:pPr>
            <a:r>
              <a:rPr lang="ar-EG" dirty="0">
                <a:latin typeface="Alexandria" pitchFamily="2" charset="-78"/>
                <a:cs typeface="Alexandria" pitchFamily="2" charset="-78"/>
              </a:rPr>
              <a:t>الكتابة العلمية الصحيحة وتوثيق المراجع هما جزآن أساسيان في عملية إنتاج المعرفة العلمية وتبادلها. تعتبر الكتابة العلمية الصحيحة نهجًا هامًا للتعبير عن الأفكار والنتائج العلمية بطريقة دقيقة ومنهجية. تهدف الكتابة العلمية إلى تبسيط وتنظيم المعلومات وتوصيلها بشكل واضح ومفهوم للقراء المهتمين بنفس المجال.</a:t>
            </a:r>
          </a:p>
          <a:p>
            <a:pPr indent="404813" algn="just" rtl="1">
              <a:lnSpc>
                <a:spcPct val="150000"/>
              </a:lnSpc>
            </a:pPr>
            <a:r>
              <a:rPr lang="ar-EG" dirty="0">
                <a:latin typeface="Alexandria" pitchFamily="2" charset="-78"/>
                <a:cs typeface="Alexandria" pitchFamily="2" charset="-78"/>
              </a:rPr>
              <a:t>لتحقيق الكتابة العلمية الصحيحة، يجب أن تتمتع الأبحاث والمقالات العلمية بالتركيز والانضباط العلمي. كذلك يجب وجود هيكلية متسقة ومنهجية واضحة في الكتابة، حيث يتم تقديم مقدمة توضح الخلفية والمسألة المطروحة، ثم وصف المنهج المستخدم وعرض النتائج والتحليلات، وأخيرًا الوصول إلى استنتاجات مدروسة وتوصيات قائمة على الأدلة.</a:t>
            </a:r>
          </a:p>
          <a:p>
            <a:pPr indent="404813" algn="just" rtl="1">
              <a:lnSpc>
                <a:spcPct val="150000"/>
              </a:lnSpc>
            </a:pPr>
            <a:r>
              <a:rPr lang="ar-EG" dirty="0">
                <a:latin typeface="Alexandria" pitchFamily="2" charset="-78"/>
                <a:cs typeface="Alexandria" pitchFamily="2" charset="-78"/>
              </a:rPr>
              <a:t>بالإضافة إلى ذلك، يجب أيضًا توثيق المراجع بشكل صحيح ودقيق. يعتبر توثيق المراجع جزءًا أساسيًا من الكتابة العلمية، حيث يساعد على تحقيق الشفافية والمصداقية العلمية. يتم ذلك عن طريق توفير معلومات كاملة ومفصلة حول المصادر التي تم الاستناد إليها أثناء إعداد البحث أو المقالة. يتضمن ذلك ذكر أسماء الكتّاب والعناوين والمجلات والتواريخ وأرقام الصفحات المستخدمة.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72624" y="104866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ضوابط الكتابة العلمية الصحيحة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1857243"/>
            <a:ext cx="10487692" cy="4196020"/>
          </a:xfrm>
          <a:prstGeom prst="rect">
            <a:avLst/>
          </a:prstGeom>
          <a:noFill/>
        </p:spPr>
        <p:txBody>
          <a:bodyPr wrap="square" rtlCol="0">
            <a:spAutoFit/>
          </a:bodyPr>
          <a:lstStyle/>
          <a:p>
            <a:pPr indent="60325" algn="just" rtl="1">
              <a:lnSpc>
                <a:spcPct val="150000"/>
              </a:lnSpc>
            </a:pPr>
            <a:r>
              <a:rPr lang="ar-EG" b="1" dirty="0">
                <a:latin typeface="Alexandria" pitchFamily="2" charset="-78"/>
                <a:cs typeface="Alexandria" pitchFamily="2" charset="-78"/>
              </a:rPr>
              <a:t>مفهوم الكتابة العلمية:</a:t>
            </a:r>
          </a:p>
          <a:p>
            <a:pPr indent="404813" algn="just" rtl="1">
              <a:lnSpc>
                <a:spcPct val="150000"/>
              </a:lnSpc>
            </a:pPr>
            <a:r>
              <a:rPr lang="ar-EG" dirty="0">
                <a:latin typeface="Alexandria" pitchFamily="2" charset="-78"/>
                <a:cs typeface="Alexandria" pitchFamily="2" charset="-78"/>
              </a:rPr>
              <a:t>الكتابة العلمية هي عملية بث الإشارات الواضحة للمُستقبل أو المتلقي.. ويتعين على كلمات الإشارة أن تكون واضحة بسيطة ومعبرة قدر الإمكان. ولا يوجد في الكتابة العلمية مساحة واسعة لاستخدام الزخارف البلاغية. فقد تتسبب الأساليب الأدبية المزخرفة والمتأنقة في إحداث نوع من الإرباك غير المرغوب في الكتابة الأكاديمية الرسمية.</a:t>
            </a:r>
          </a:p>
          <a:p>
            <a:pPr indent="404813" algn="just" rtl="1">
              <a:lnSpc>
                <a:spcPct val="150000"/>
              </a:lnSpc>
            </a:pPr>
            <a:r>
              <a:rPr lang="ar-EG" dirty="0">
                <a:latin typeface="Alexandria" pitchFamily="2" charset="-78"/>
                <a:cs typeface="Alexandria" pitchFamily="2" charset="-78"/>
              </a:rPr>
              <a:t>ليس المقصود بالكتابة العلمية مجرد كتابة عن العلوم، إنما هي الكتابة الفنية التي يقوم بها العلماء، والباحثين لإيصال أفكارهم للآخرين، وفيها يقوم الباحث بالالتزام بنقل الحقائق، والمعلومات، والتواريخ، والأرقام نقلاً دقيقاً، وموثقاً؛ فالدقة في نقل المعلومات تساعد في منع سوء الفهم. فالكتابة العلمية ليست سرداً للمعلومات، وإن كانت صحيحة، فالسرد يجعل الكتابة مملة جداً للقارئ، فهي لا تثير فضوله، ولن تدفعه للتفكير، ولا تعطي له معلومة واضحة ودقيقة. </a:t>
            </a:r>
            <a:r>
              <a:rPr lang="ar-EG" u="sng" dirty="0">
                <a:latin typeface="Alexandria" pitchFamily="2" charset="-78"/>
                <a:cs typeface="Alexandria" pitchFamily="2" charset="-78"/>
              </a:rPr>
              <a:t>لذلك يجب على الباحث العلمي أن يضع في اعتباره هدفين أساسيين هما</a:t>
            </a:r>
            <a:r>
              <a:rPr lang="ar-EG" dirty="0">
                <a:latin typeface="Alexandria" pitchFamily="2" charset="-78"/>
                <a:cs typeface="Alexandria" pitchFamily="2" charset="-78"/>
              </a:rPr>
              <a:t>: </a:t>
            </a:r>
          </a:p>
          <a:p>
            <a:pPr marL="342900" indent="-342900" algn="just" rtl="1">
              <a:lnSpc>
                <a:spcPct val="150000"/>
              </a:lnSpc>
              <a:buFont typeface="+mj-lt"/>
              <a:buAutoNum type="arabicParenR"/>
            </a:pPr>
            <a:r>
              <a:rPr lang="ar-EG" dirty="0">
                <a:latin typeface="Alexandria" pitchFamily="2" charset="-78"/>
                <a:cs typeface="Alexandria" pitchFamily="2" charset="-78"/>
              </a:rPr>
              <a:t>أن يُقدم مادة علمية صحيحة مكتملة واضحة بسيطة.</a:t>
            </a:r>
          </a:p>
          <a:p>
            <a:pPr marL="342900" indent="-342900" algn="just" rtl="1">
              <a:lnSpc>
                <a:spcPct val="150000"/>
              </a:lnSpc>
              <a:buFont typeface="+mj-lt"/>
              <a:buAutoNum type="arabicParenR"/>
            </a:pPr>
            <a:r>
              <a:rPr lang="ar-EG" dirty="0">
                <a:latin typeface="Alexandria" pitchFamily="2" charset="-78"/>
                <a:cs typeface="Alexandria" pitchFamily="2" charset="-78"/>
              </a:rPr>
              <a:t>وأن تكون الكتابة جاذبة للقارئ.</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00228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705125" y="916829"/>
            <a:ext cx="4781750"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الشروط  الواجب توافرها في الكتابة العلمية الصحيحة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1648490"/>
            <a:ext cx="10307384" cy="4334520"/>
          </a:xfrm>
          <a:prstGeom prst="rect">
            <a:avLst/>
          </a:prstGeom>
          <a:noFill/>
        </p:spPr>
        <p:txBody>
          <a:bodyPr wrap="square" rtlCol="0">
            <a:spAutoFit/>
          </a:bodyPr>
          <a:lstStyle/>
          <a:p>
            <a:pPr indent="404813" algn="just" rtl="1">
              <a:lnSpc>
                <a:spcPct val="200000"/>
              </a:lnSpc>
            </a:pPr>
            <a:r>
              <a:rPr lang="ar-EG" dirty="0">
                <a:latin typeface="Alexandria" pitchFamily="2" charset="-78"/>
                <a:cs typeface="Alexandria" pitchFamily="2" charset="-78"/>
              </a:rPr>
              <a:t>هناك عدة شروط يجب الالتزام بها لكتابة علمية صحيحة وفعّالة. إليك بعض الشروط الأساسية:</a:t>
            </a:r>
          </a:p>
          <a:p>
            <a:pPr marL="285750" indent="-285750" algn="just" rtl="1">
              <a:lnSpc>
                <a:spcPct val="150000"/>
              </a:lnSpc>
              <a:buFont typeface="Arial" panose="020B0604020202020204" pitchFamily="34" charset="0"/>
              <a:buChar char="•"/>
            </a:pPr>
            <a:r>
              <a:rPr lang="ar-EG" dirty="0">
                <a:latin typeface="Alexandria" pitchFamily="2" charset="-78"/>
                <a:cs typeface="Alexandria" pitchFamily="2" charset="-78"/>
              </a:rPr>
              <a:t>الدقة والموثوقية: يجب أن تكون الكتابة العلمية دقيقة وموثوقة. يجب على الكاتب التأكد من صحة المعلومات والبيانات المقدمة وتجنب الأخطاء الفنية والمنطقية.</a:t>
            </a:r>
          </a:p>
          <a:p>
            <a:pPr marL="285750" indent="-285750" algn="just" rtl="1">
              <a:lnSpc>
                <a:spcPct val="150000"/>
              </a:lnSpc>
              <a:buFont typeface="Arial" panose="020B0604020202020204" pitchFamily="34" charset="0"/>
              <a:buChar char="•"/>
            </a:pPr>
            <a:r>
              <a:rPr lang="ar-EG" dirty="0">
                <a:latin typeface="Alexandria" pitchFamily="2" charset="-78"/>
                <a:cs typeface="Alexandria" pitchFamily="2" charset="-78"/>
              </a:rPr>
              <a:t>التنظيم والهيكلة: يجب أن تكون الكتابة العلمية منظمة ومنهجية. يجب وجود هيكل واضح يتضمن مقدمة، ومراجعة للمراجع السابقة، ووصف المنهج المستخدم، وعرض النتائج والتحليلات، والاستنتاجات والتوصيات.</a:t>
            </a:r>
          </a:p>
          <a:p>
            <a:pPr marL="285750" indent="-285750" algn="just" rtl="1">
              <a:lnSpc>
                <a:spcPct val="150000"/>
              </a:lnSpc>
              <a:buFont typeface="Arial" panose="020B0604020202020204" pitchFamily="34" charset="0"/>
              <a:buChar char="•"/>
            </a:pPr>
            <a:r>
              <a:rPr lang="ar-EG" dirty="0">
                <a:latin typeface="Alexandria" pitchFamily="2" charset="-78"/>
                <a:cs typeface="Alexandria" pitchFamily="2" charset="-78"/>
              </a:rPr>
              <a:t> الشفافية والوضوح: يجب أن تكون الكتابة العلمية واضحة ومفهومة للجمهور المستهدف. ويجب تجنب استخدام المصطلحات الغامضة أو العبارات المبهمة، واستخدام لغة بسيطة وواضحة للتواصل الفعّال.</a:t>
            </a:r>
          </a:p>
          <a:p>
            <a:pPr marL="285750" indent="-285750" algn="just" rtl="1">
              <a:lnSpc>
                <a:spcPct val="150000"/>
              </a:lnSpc>
              <a:buFont typeface="Arial" panose="020B0604020202020204" pitchFamily="34" charset="0"/>
              <a:buChar char="•"/>
            </a:pPr>
            <a:r>
              <a:rPr lang="ar-EG" dirty="0">
                <a:latin typeface="Alexandria" pitchFamily="2" charset="-78"/>
                <a:cs typeface="Alexandria" pitchFamily="2" charset="-78"/>
              </a:rPr>
              <a:t> الاستناد إلى الأدلة: يجب أن تستند الكتابة العلمية إلى أدلة ومراجع موثوقة ومعترف بها في المجال. </a:t>
            </a:r>
          </a:p>
          <a:p>
            <a:pPr marL="285750" indent="-285750" algn="just" rtl="1">
              <a:lnSpc>
                <a:spcPct val="150000"/>
              </a:lnSpc>
              <a:buFont typeface="Arial" panose="020B0604020202020204" pitchFamily="34" charset="0"/>
              <a:buChar char="•"/>
            </a:pPr>
            <a:r>
              <a:rPr lang="ar-EG" dirty="0">
                <a:latin typeface="Alexandria" pitchFamily="2" charset="-78"/>
                <a:cs typeface="Alexandria" pitchFamily="2" charset="-78"/>
              </a:rPr>
              <a:t> التحليل والتفسير: يجب أن تحتوي الكتابة العلمية على تحليل وتفسير للنتائج والبيانات المقدمة. وأن يتم استخدام أدوات وأساليب مناسبة للتحليل وتوضيح العلاقات والانتقالات بين المتغيرات المختلفة.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221349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732551" y="1048661"/>
            <a:ext cx="5216577"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تابع: الشروط  الواجب توافرها في الكتابة العلمية الصحيحة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69948" y="2095405"/>
            <a:ext cx="10307384" cy="3365024"/>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EG" dirty="0">
                <a:latin typeface="Alexandria" pitchFamily="2" charset="-78"/>
                <a:cs typeface="Alexandria" pitchFamily="2" charset="-78"/>
              </a:rPr>
              <a:t>المراجعة والتحرير: يجب أن يتم مراجعة الكتابة العلمية وتحريرها بعناية قبل تقديمها. يجب التحقق من القواعد اللغوية والنحوية والتدقيق في التهجئة والتنسيق، وكذلك التأكد من التسلسل المنطقي والترتيب السليم للأفكار.</a:t>
            </a:r>
          </a:p>
          <a:p>
            <a:pPr marL="285750" indent="-285750" algn="just" rtl="1">
              <a:lnSpc>
                <a:spcPct val="150000"/>
              </a:lnSpc>
              <a:buFont typeface="Arial" panose="020B0604020202020204" pitchFamily="34" charset="0"/>
              <a:buChar char="•"/>
            </a:pPr>
            <a:r>
              <a:rPr lang="ar-EG" dirty="0">
                <a:latin typeface="Alexandria" pitchFamily="2" charset="-78"/>
                <a:cs typeface="Alexandria" pitchFamily="2" charset="-78"/>
              </a:rPr>
              <a:t> الاحترام لحقوق الملكية الفكرية: يجب أن يحترم الكاتب العلمي حقوق الملكية الفكرية للآخرين وأن يقتبس ويشير إلى المصادر المستخدمة بشكل صحيح وفقًا للأسلوب المناسب للتوثيق.</a:t>
            </a:r>
          </a:p>
          <a:p>
            <a:pPr marL="285750" indent="-285750" algn="just" rtl="1">
              <a:lnSpc>
                <a:spcPct val="150000"/>
              </a:lnSpc>
              <a:buFont typeface="Arial" panose="020B0604020202020204" pitchFamily="34" charset="0"/>
              <a:buChar char="•"/>
            </a:pPr>
            <a:r>
              <a:rPr lang="ar-EG" dirty="0">
                <a:latin typeface="Alexandria" pitchFamily="2" charset="-78"/>
                <a:cs typeface="Alexandria" pitchFamily="2" charset="-78"/>
              </a:rPr>
              <a:t>التوثيق والمراجع: يجب توثيق كل المصادر المستخدمة في الكتابة العلمية وذكرها بشكل صحيح ومفصل في قائمة المراجع. يجب أن يتم الاستشهاد بالمراجع بشكل منتظم ومتسق وفقًا لنظام التوثيق المحدد.</a:t>
            </a:r>
          </a:p>
          <a:p>
            <a:pPr marL="285750" indent="-285750" algn="just" rtl="1">
              <a:lnSpc>
                <a:spcPct val="150000"/>
              </a:lnSpc>
              <a:buFont typeface="Arial" panose="020B0604020202020204" pitchFamily="34" charset="0"/>
              <a:buChar char="•"/>
            </a:pPr>
            <a:r>
              <a:rPr lang="ar-EG" dirty="0">
                <a:latin typeface="Alexandria" pitchFamily="2" charset="-78"/>
                <a:cs typeface="Alexandria" pitchFamily="2" charset="-78"/>
              </a:rPr>
              <a:t>الاختصار، والإيجاز: والمقصود بها الإيجاز والاختصار غير المخل بالمعني في الكتابة العلمية؛ أي يتم عرض أي فكرة أو نقطة من النقاط الرئيسية في البحث لمرة واحدة بدون أي تكرار سواء في الكلمات، أو في الصياغة عند التعبير عن الفكرة.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897181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627620" y="1048661"/>
            <a:ext cx="5321508"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تابع: الشروط  الواجب توافرها في الكتابة العلمية الصحيحة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101504"/>
            <a:ext cx="10307384" cy="3780522"/>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EG" dirty="0">
                <a:latin typeface="Alexandria" pitchFamily="2" charset="-78"/>
                <a:cs typeface="Alexandria" pitchFamily="2" charset="-78"/>
              </a:rPr>
              <a:t>الموضوعية والمنطقية: وهو الابتعاد التام عن الرأي الشخصي المنحاز له الباحث أو الكاتب، لابد أن يتم عرض الأفكار بحيادية، وأمانة علمية شديدة دون انحياز لرأي الباحث الشخصي، وأيضاً الكتابة بأسلوب منطقي خال من المشاعر الشخصية.</a:t>
            </a:r>
          </a:p>
          <a:p>
            <a:pPr marL="285750" indent="-285750" algn="just" rtl="1">
              <a:lnSpc>
                <a:spcPct val="150000"/>
              </a:lnSpc>
              <a:buFont typeface="Arial" panose="020B0604020202020204" pitchFamily="34" charset="0"/>
              <a:buChar char="•"/>
            </a:pPr>
            <a:r>
              <a:rPr lang="ar-EG" dirty="0">
                <a:latin typeface="Alexandria" pitchFamily="2" charset="-78"/>
                <a:cs typeface="Alexandria" pitchFamily="2" charset="-78"/>
              </a:rPr>
              <a:t>اللغة العلمية الصحيحة: المقصود بها أن يكون أسلوب الكتابة غير شخصي أو روائي، ولا تُستخدم المحسنات اللفظية، مثل: (التشبيهات- التضاد- والكناية والاستعارة- السجع)، عدم استخدام الأوصاف غير الحسية، والانطباعات، والأهواء.</a:t>
            </a:r>
          </a:p>
          <a:p>
            <a:pPr marL="285750" indent="-285750" algn="just" rtl="1">
              <a:lnSpc>
                <a:spcPct val="150000"/>
              </a:lnSpc>
              <a:buFont typeface="Arial" panose="020B0604020202020204" pitchFamily="34" charset="0"/>
              <a:buChar char="•"/>
            </a:pPr>
            <a:r>
              <a:rPr lang="ar-EG" dirty="0">
                <a:latin typeface="Alexandria" pitchFamily="2" charset="-78"/>
                <a:cs typeface="Alexandria" pitchFamily="2" charset="-78"/>
              </a:rPr>
              <a:t>استخدام الرسوم البيانية، والتخطيطية: أحياناً لتوضيح الفكرة العلمية، أو عند عرض نتائج تجربة بحثية يلجأ الباحث أو الكاتب إلى استخدام الجداول، والرسوم البيانية، والمخططات، والصور الفوتوغرافية؛ شريطةً أن تكون هذه الوسائل مبسطة، وخالية من الألوان غير المناسبة، والتصميمات غير المناسبة للمحتوي العلمي، ولا تحتوي إلا على المعلومات الرئيسية فقط.</a:t>
            </a:r>
          </a:p>
          <a:p>
            <a:pPr marL="285750" indent="-285750" algn="just" rtl="1">
              <a:lnSpc>
                <a:spcPct val="150000"/>
              </a:lnSpc>
              <a:buFont typeface="Arial" panose="020B0604020202020204" pitchFamily="34" charset="0"/>
              <a:buChar char="•"/>
            </a:pPr>
            <a:r>
              <a:rPr lang="ar-EG" dirty="0">
                <a:latin typeface="Alexandria" pitchFamily="2" charset="-78"/>
                <a:cs typeface="Alexandria" pitchFamily="2" charset="-78"/>
              </a:rPr>
              <a:t>عدم استخدام الاقتباسات: والمقصود هنا عدم الاستشهاد المباشر بالمعلومات، وإنما كتابة الحقائق والمعلومات المثبتة علمياً فقط، والإشارة إلى مصدرها، (إذا تم استخدام عبارة غير مثبته علمياً فلابد من وصفها بالفرضية).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598212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627620" y="1048661"/>
            <a:ext cx="5321508"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تابع: الشروط  الواجب توافرها في الكتابة العلمية الصحيحة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74602" y="1980440"/>
            <a:ext cx="10307384" cy="3780522"/>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EG" dirty="0">
                <a:latin typeface="Alexandria" pitchFamily="2" charset="-78"/>
                <a:cs typeface="Alexandria" pitchFamily="2" charset="-78"/>
              </a:rPr>
              <a:t>اتباع قواعد الكتابة العلمية: عند كتابة مقال أو بحث علمي هناك بعض القواعد، أو تسلسل تقليدي يُتبع، لا يُمكن تجاهله أثناء الكتابة العلمية، وهذه القواعد هي:</a:t>
            </a:r>
          </a:p>
          <a:p>
            <a:pPr marL="793750" indent="-285750" algn="just" rtl="1">
              <a:lnSpc>
                <a:spcPct val="150000"/>
              </a:lnSpc>
              <a:buFont typeface="Wingdings" panose="05000000000000000000" pitchFamily="2" charset="2"/>
              <a:buChar char="ü"/>
            </a:pPr>
            <a:r>
              <a:rPr lang="ar-EG" dirty="0">
                <a:latin typeface="Alexandria" pitchFamily="2" charset="-78"/>
                <a:cs typeface="Alexandria" pitchFamily="2" charset="-78"/>
              </a:rPr>
              <a:t>التركيب: حيث يُراعى أن تكون المعلومات مركبّة بطريقة متسلسلة، ومرتّبة باستخدام العناوين والفقرات، وأن تحتوي كل فقرة على المعلومات المختصّة، والمرتبطة بها.</a:t>
            </a:r>
          </a:p>
          <a:p>
            <a:pPr marL="793750" indent="-285750" algn="just" rtl="1">
              <a:lnSpc>
                <a:spcPct val="150000"/>
              </a:lnSpc>
              <a:buFont typeface="Wingdings" panose="05000000000000000000" pitchFamily="2" charset="2"/>
              <a:buChar char="ü"/>
            </a:pPr>
            <a:r>
              <a:rPr lang="ar-EG" dirty="0">
                <a:latin typeface="Alexandria" pitchFamily="2" charset="-78"/>
                <a:cs typeface="Alexandria" pitchFamily="2" charset="-78"/>
              </a:rPr>
              <a:t>الهدف: حيث يكون المقال العلمي له هدف واضح، ومعين مراد تحقيقه من قبل الكاتب أو الباحث.</a:t>
            </a:r>
          </a:p>
          <a:p>
            <a:pPr marL="793750" indent="-285750" algn="just" rtl="1">
              <a:lnSpc>
                <a:spcPct val="150000"/>
              </a:lnSpc>
              <a:buFont typeface="Wingdings" panose="05000000000000000000" pitchFamily="2" charset="2"/>
              <a:buChar char="ü"/>
            </a:pPr>
            <a:r>
              <a:rPr lang="ar-EG" dirty="0">
                <a:latin typeface="Alexandria" pitchFamily="2" charset="-78"/>
                <a:cs typeface="Alexandria" pitchFamily="2" charset="-78"/>
              </a:rPr>
              <a:t>التلخيص: بحيث يحتوي المقال أو البحث العلمي في نهايته ملخّص، وهذا الملخص يتناول فيه الكاتب أهمّ المعلومات والنتائج التي توصّل إليها.</a:t>
            </a:r>
          </a:p>
          <a:p>
            <a:pPr marL="793750" indent="-285750" algn="just" rtl="1">
              <a:lnSpc>
                <a:spcPct val="150000"/>
              </a:lnSpc>
              <a:buFont typeface="Wingdings" panose="05000000000000000000" pitchFamily="2" charset="2"/>
              <a:buChar char="ü"/>
            </a:pPr>
            <a:r>
              <a:rPr lang="ar-EG" dirty="0">
                <a:latin typeface="Alexandria" pitchFamily="2" charset="-78"/>
                <a:cs typeface="Alexandria" pitchFamily="2" charset="-78"/>
              </a:rPr>
              <a:t>الأسلوب: يجب أن يكون الأسلوب بسيط، ويحتوي على شرح واضح جدّاً.</a:t>
            </a:r>
          </a:p>
          <a:p>
            <a:pPr marL="793750" indent="-285750" algn="just" rtl="1">
              <a:lnSpc>
                <a:spcPct val="150000"/>
              </a:lnSpc>
              <a:buFont typeface="Wingdings" panose="05000000000000000000" pitchFamily="2" charset="2"/>
              <a:buChar char="ü"/>
            </a:pPr>
            <a:r>
              <a:rPr lang="ar-EG" dirty="0">
                <a:latin typeface="Alexandria" pitchFamily="2" charset="-78"/>
                <a:cs typeface="Alexandria" pitchFamily="2" charset="-78"/>
              </a:rPr>
              <a:t>النتائج: حيث يجب أن يحتوي كل مقال علمي على نتائج نهائيّة توصل لها الكاتب، ويتم أيضاً مقارنتها بالنتائج الأخرى.</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87211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72624" y="104866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توثيق المراجع</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1829386"/>
            <a:ext cx="10307384" cy="2776401"/>
          </a:xfrm>
          <a:prstGeom prst="rect">
            <a:avLst/>
          </a:prstGeom>
          <a:noFill/>
        </p:spPr>
        <p:txBody>
          <a:bodyPr wrap="square" rtlCol="0">
            <a:spAutoFit/>
          </a:bodyPr>
          <a:lstStyle/>
          <a:p>
            <a:pPr indent="60325" algn="just" rtl="1">
              <a:lnSpc>
                <a:spcPct val="200000"/>
              </a:lnSpc>
            </a:pPr>
            <a:r>
              <a:rPr lang="ar-EG" b="1" dirty="0">
                <a:latin typeface="Alexandria" pitchFamily="2" charset="-78"/>
                <a:cs typeface="Alexandria" pitchFamily="2" charset="-78"/>
              </a:rPr>
              <a:t>مفهوم التوثيق العلمي:</a:t>
            </a:r>
          </a:p>
          <a:p>
            <a:pPr indent="404813" algn="just" rtl="1">
              <a:lnSpc>
                <a:spcPct val="200000"/>
              </a:lnSpc>
            </a:pPr>
            <a:r>
              <a:rPr lang="ar-EG" dirty="0">
                <a:latin typeface="Alexandria" pitchFamily="2" charset="-78"/>
                <a:cs typeface="Alexandria" pitchFamily="2" charset="-78"/>
              </a:rPr>
              <a:t>التوثيق هو العملية التي نقوم من خلالها بنسب النص المقتبس، أو الشاهد، إلى صاحبه، أي إلى المرجع أو المصدر الذي نقلناه منه.</a:t>
            </a:r>
          </a:p>
          <a:p>
            <a:pPr indent="404813" algn="just" rtl="1">
              <a:lnSpc>
                <a:spcPct val="200000"/>
              </a:lnSpc>
            </a:pPr>
            <a:r>
              <a:rPr lang="ar-EG" dirty="0">
                <a:latin typeface="Alexandria" pitchFamily="2" charset="-78"/>
                <a:cs typeface="Alexandria" pitchFamily="2" charset="-78"/>
              </a:rPr>
              <a:t>يقصد بالتوثيق إثبات مصدر المعلومات وإرجاعها إلى أصحابها توخيا للأمانة العلمية، واعترافا بجهد الآخرين وحقوقهم العلمية.</a:t>
            </a:r>
          </a:p>
          <a:p>
            <a:pPr indent="404813" algn="just" rtl="1">
              <a:lnSpc>
                <a:spcPct val="200000"/>
              </a:lnSpc>
            </a:pPr>
            <a:r>
              <a:rPr lang="ar-EG" dirty="0">
                <a:latin typeface="Alexandria" pitchFamily="2" charset="-78"/>
                <a:cs typeface="Alexandria" pitchFamily="2" charset="-78"/>
              </a:rPr>
              <a:t>كما يقصد به أيضا العملية التي تقوم من خلالها بنسب النص المقتبس، أو الشاهد إلى صاحبه، أي إلى المرجع أو المصدر الذي نقلنا منه. </a:t>
            </a:r>
          </a:p>
          <a:p>
            <a:pPr indent="404813" algn="just" rtl="1">
              <a:lnSpc>
                <a:spcPct val="200000"/>
              </a:lnSpc>
            </a:pPr>
            <a:endParaRPr lang="ar-EG"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268819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72624" y="104866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أهمية توثيق المراجع</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1772691"/>
            <a:ext cx="10379744" cy="4196020"/>
          </a:xfrm>
          <a:prstGeom prst="rect">
            <a:avLst/>
          </a:prstGeom>
          <a:noFill/>
        </p:spPr>
        <p:txBody>
          <a:bodyPr wrap="square" rtlCol="0">
            <a:spAutoFit/>
          </a:bodyPr>
          <a:lstStyle/>
          <a:p>
            <a:pPr algn="just" rtl="1">
              <a:lnSpc>
                <a:spcPct val="150000"/>
              </a:lnSpc>
            </a:pPr>
            <a:r>
              <a:rPr lang="ar-EG" b="1" dirty="0">
                <a:latin typeface="Alexandria" pitchFamily="2" charset="-78"/>
                <a:cs typeface="Alexandria" pitchFamily="2" charset="-78"/>
              </a:rPr>
              <a:t>تتمثل أهمية التوثيق في:</a:t>
            </a:r>
          </a:p>
          <a:p>
            <a:pPr marL="285750" indent="-285750" algn="just" rtl="1">
              <a:lnSpc>
                <a:spcPct val="150000"/>
              </a:lnSpc>
              <a:buFont typeface="Wingdings" panose="05000000000000000000" pitchFamily="2" charset="2"/>
              <a:buChar char="ü"/>
            </a:pPr>
            <a:r>
              <a:rPr lang="ar-EG" dirty="0">
                <a:latin typeface="Alexandria" pitchFamily="2" charset="-78"/>
                <a:cs typeface="Alexandria" pitchFamily="2" charset="-78"/>
              </a:rPr>
              <a:t>توثيق المعلومات والبيانات التي اعتمد عليها الباحث نفسه.</a:t>
            </a:r>
          </a:p>
          <a:p>
            <a:pPr marL="285750" indent="-285750" algn="just" rtl="1">
              <a:lnSpc>
                <a:spcPct val="150000"/>
              </a:lnSpc>
              <a:buFont typeface="Wingdings" panose="05000000000000000000" pitchFamily="2" charset="2"/>
              <a:buChar char="ü"/>
            </a:pPr>
            <a:r>
              <a:rPr lang="ar-EG" dirty="0">
                <a:latin typeface="Alexandria" pitchFamily="2" charset="-78"/>
                <a:cs typeface="Alexandria" pitchFamily="2" charset="-78"/>
              </a:rPr>
              <a:t>دعم وتأكيد والاستشهاد بما كتبه الباحث أو نقد لما كتبه باحث آخر.</a:t>
            </a:r>
          </a:p>
          <a:p>
            <a:pPr marL="285750" indent="-285750" algn="just" rtl="1">
              <a:lnSpc>
                <a:spcPct val="150000"/>
              </a:lnSpc>
              <a:buFont typeface="Wingdings" panose="05000000000000000000" pitchFamily="2" charset="2"/>
              <a:buChar char="ü"/>
            </a:pPr>
            <a:r>
              <a:rPr lang="ar-EG" dirty="0">
                <a:latin typeface="Alexandria" pitchFamily="2" charset="-78"/>
                <a:cs typeface="Alexandria" pitchFamily="2" charset="-78"/>
              </a:rPr>
              <a:t>حفظ حق المؤلفين الآخرين في المعلومات التي استقى منها الباحث هذه المعلومات، وهذا قانون أساسي في أخلاقيات البحث العلمي.</a:t>
            </a:r>
          </a:p>
          <a:p>
            <a:pPr algn="just" rtl="1">
              <a:lnSpc>
                <a:spcPct val="150000"/>
              </a:lnSpc>
            </a:pPr>
            <a:r>
              <a:rPr lang="ar-EG" u="sng" dirty="0">
                <a:latin typeface="Alexandria" pitchFamily="2" charset="-78"/>
                <a:cs typeface="Alexandria" pitchFamily="2" charset="-78"/>
              </a:rPr>
              <a:t>ويكون التوثيق الذي يعتمده الباحث من المرجع في أشكال وصور مختلفة والتي تتمثل في</a:t>
            </a:r>
            <a:r>
              <a:rPr lang="ar-EG" dirty="0">
                <a:latin typeface="Alexandria" pitchFamily="2" charset="-78"/>
                <a:cs typeface="Alexandria" pitchFamily="2" charset="-78"/>
              </a:rPr>
              <a:t>:  </a:t>
            </a:r>
          </a:p>
          <a:p>
            <a:pPr algn="just" rtl="1">
              <a:lnSpc>
                <a:spcPct val="150000"/>
              </a:lnSpc>
            </a:pPr>
            <a:r>
              <a:rPr lang="ar-EG" dirty="0">
                <a:latin typeface="Alexandria" pitchFamily="2" charset="-78"/>
                <a:cs typeface="Alexandria" pitchFamily="2" charset="-78"/>
              </a:rPr>
              <a:t>- </a:t>
            </a:r>
            <a:r>
              <a:rPr lang="ar-EG" b="1" dirty="0">
                <a:latin typeface="Alexandria" pitchFamily="2" charset="-78"/>
                <a:cs typeface="Alexandria" pitchFamily="2" charset="-78"/>
              </a:rPr>
              <a:t>الاقتباس النصي </a:t>
            </a:r>
            <a:r>
              <a:rPr lang="en-US" dirty="0">
                <a:latin typeface="Alexandria" pitchFamily="2" charset="-78"/>
                <a:cs typeface="Alexandria" pitchFamily="2" charset="-78"/>
              </a:rPr>
              <a:t>quote </a:t>
            </a:r>
            <a:r>
              <a:rPr lang="ar-EG" dirty="0">
                <a:latin typeface="Alexandria" pitchFamily="2" charset="-78"/>
                <a:cs typeface="Alexandria" pitchFamily="2" charset="-78"/>
              </a:rPr>
              <a:t>عندما يقوم الباحث بنقل فقرة أو نص من المرجع بنفس كلماته ونفس الصياغة، ويوضع بين علامتي تنصيص."..."  </a:t>
            </a:r>
          </a:p>
          <a:p>
            <a:pPr algn="just" rtl="1">
              <a:lnSpc>
                <a:spcPct val="150000"/>
              </a:lnSpc>
            </a:pPr>
            <a:r>
              <a:rPr lang="ar-EG" dirty="0">
                <a:latin typeface="Alexandria" pitchFamily="2" charset="-78"/>
                <a:cs typeface="Alexandria" pitchFamily="2" charset="-78"/>
              </a:rPr>
              <a:t>- </a:t>
            </a:r>
            <a:r>
              <a:rPr lang="ar-EG" b="1" dirty="0">
                <a:latin typeface="Alexandria" pitchFamily="2" charset="-78"/>
                <a:cs typeface="Alexandria" pitchFamily="2" charset="-78"/>
              </a:rPr>
              <a:t>الاقتباس وإعادة الصياغة </a:t>
            </a:r>
            <a:r>
              <a:rPr lang="en-US" dirty="0">
                <a:latin typeface="Alexandria" pitchFamily="2" charset="-78"/>
                <a:cs typeface="Alexandria" pitchFamily="2" charset="-78"/>
              </a:rPr>
              <a:t>paraphrase </a:t>
            </a:r>
            <a:r>
              <a:rPr lang="ar-EG" dirty="0">
                <a:latin typeface="Alexandria" pitchFamily="2" charset="-78"/>
                <a:cs typeface="Alexandria" pitchFamily="2" charset="-78"/>
              </a:rPr>
              <a:t>وتتمثل في إعادة صياغة لما هو مكتوب بالمرجع مع الاحتفاظ بنفس المعني الذي يشير إليه المرجع العلمي. </a:t>
            </a:r>
          </a:p>
          <a:p>
            <a:pPr algn="just" rtl="1">
              <a:lnSpc>
                <a:spcPct val="150000"/>
              </a:lnSpc>
            </a:pPr>
            <a:r>
              <a:rPr lang="ar-EG" dirty="0">
                <a:latin typeface="Alexandria" pitchFamily="2" charset="-78"/>
                <a:cs typeface="Alexandria" pitchFamily="2" charset="-78"/>
              </a:rPr>
              <a:t>- </a:t>
            </a:r>
            <a:r>
              <a:rPr lang="ar-EG" b="1" dirty="0">
                <a:latin typeface="Alexandria" pitchFamily="2" charset="-78"/>
                <a:cs typeface="Alexandria" pitchFamily="2" charset="-78"/>
              </a:rPr>
              <a:t>النقل</a:t>
            </a:r>
            <a:r>
              <a:rPr lang="ar-EG" dirty="0">
                <a:latin typeface="Alexandria" pitchFamily="2" charset="-78"/>
                <a:cs typeface="Alexandria" pitchFamily="2" charset="-78"/>
              </a:rPr>
              <a:t> </a:t>
            </a:r>
            <a:r>
              <a:rPr lang="en-US" dirty="0">
                <a:latin typeface="Alexandria" pitchFamily="2" charset="-78"/>
                <a:cs typeface="Alexandria" pitchFamily="2" charset="-78"/>
              </a:rPr>
              <a:t>copy </a:t>
            </a:r>
            <a:r>
              <a:rPr lang="ar-EG" dirty="0">
                <a:latin typeface="Alexandria" pitchFamily="2" charset="-78"/>
                <a:cs typeface="Alexandria" pitchFamily="2" charset="-78"/>
              </a:rPr>
              <a:t>وهي عملية نقل الأشكال والرسوم أو الأشكال البيانية من المرجع إلى بحثه وعادة لا يوضع بين علامتي التنصيص. </a:t>
            </a:r>
          </a:p>
          <a:p>
            <a:pPr algn="just" rtl="1">
              <a:lnSpc>
                <a:spcPct val="150000"/>
              </a:lnSpc>
            </a:pPr>
            <a:r>
              <a:rPr lang="ar-EG" dirty="0">
                <a:latin typeface="Alexandria" pitchFamily="2" charset="-78"/>
                <a:cs typeface="Alexandria" pitchFamily="2" charset="-78"/>
              </a:rPr>
              <a:t>- </a:t>
            </a:r>
            <a:r>
              <a:rPr lang="ar-EG" b="1" dirty="0">
                <a:latin typeface="Alexandria" pitchFamily="2" charset="-78"/>
                <a:cs typeface="Alexandria" pitchFamily="2" charset="-78"/>
              </a:rPr>
              <a:t>التلخيص</a:t>
            </a:r>
            <a:r>
              <a:rPr lang="ar-EG" dirty="0">
                <a:latin typeface="Alexandria" pitchFamily="2" charset="-78"/>
                <a:cs typeface="Alexandria" pitchFamily="2" charset="-78"/>
              </a:rPr>
              <a:t> </a:t>
            </a:r>
            <a:r>
              <a:rPr lang="en-US" dirty="0">
                <a:latin typeface="Alexandria" pitchFamily="2" charset="-78"/>
                <a:cs typeface="Alexandria" pitchFamily="2" charset="-78"/>
              </a:rPr>
              <a:t>summarizing </a:t>
            </a:r>
            <a:r>
              <a:rPr lang="ar-EG" dirty="0">
                <a:latin typeface="Alexandria" pitchFamily="2" charset="-78"/>
                <a:cs typeface="Alexandria" pitchFamily="2" charset="-78"/>
              </a:rPr>
              <a:t>يعمد الباحث في هذه الحالة لتلخيص فكرة أو رأي.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587564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72624" y="104866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أنواع التوثيق في البحث العلمي</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325739"/>
            <a:ext cx="10307384" cy="2222403"/>
          </a:xfrm>
          <a:prstGeom prst="rect">
            <a:avLst/>
          </a:prstGeom>
          <a:noFill/>
        </p:spPr>
        <p:txBody>
          <a:bodyPr wrap="square" rtlCol="0">
            <a:spAutoFit/>
          </a:bodyPr>
          <a:lstStyle/>
          <a:p>
            <a:pPr indent="404813" algn="just" rtl="1">
              <a:lnSpc>
                <a:spcPct val="200000"/>
              </a:lnSpc>
            </a:pPr>
            <a:r>
              <a:rPr lang="ar-EG" dirty="0">
                <a:latin typeface="Alexandria" pitchFamily="2" charset="-78"/>
                <a:cs typeface="Alexandria" pitchFamily="2" charset="-78"/>
              </a:rPr>
              <a:t>تختلف أنواع التوثيق حسب الطريقة التي يعتمدها الباحث، لكن تجدر الإشارة إلى أنه لاتهم الطريقة المعتمدة من قبل الباحث بقدر ما أن الباحث مطالب باعتماد نفس الطريقة في كامل بحثه دون المزج بين نوعين من طرق التوثيق في نفس البحث. </a:t>
            </a:r>
          </a:p>
          <a:p>
            <a:pPr indent="404813" algn="just" rtl="1">
              <a:lnSpc>
                <a:spcPct val="200000"/>
              </a:lnSpc>
            </a:pPr>
            <a:r>
              <a:rPr lang="ar-EG" dirty="0">
                <a:latin typeface="Alexandria" pitchFamily="2" charset="-78"/>
                <a:cs typeface="Alexandria" pitchFamily="2" charset="-78"/>
              </a:rPr>
              <a:t>وفي وبعض الأحيان تفرض المجلات طريقة توثيق معينة على الباحث عند إعداده لبحثه، حيث تحدد المجلات طريقة التوثيق، وهنا على الباحث الالتزام بطريقة التوثيق المحددة من قبل هذه الجهة.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954095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72624" y="104866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طرق التوثيق</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1918307"/>
            <a:ext cx="10307384" cy="3365024"/>
          </a:xfrm>
          <a:prstGeom prst="rect">
            <a:avLst/>
          </a:prstGeom>
          <a:noFill/>
        </p:spPr>
        <p:txBody>
          <a:bodyPr wrap="square" rtlCol="0">
            <a:spAutoFit/>
          </a:bodyPr>
          <a:lstStyle/>
          <a:p>
            <a:pPr indent="404813" algn="just" rtl="1">
              <a:lnSpc>
                <a:spcPct val="150000"/>
              </a:lnSpc>
            </a:pPr>
            <a:r>
              <a:rPr lang="ar-EG" b="1" dirty="0">
                <a:latin typeface="Alexandria" pitchFamily="2" charset="-78"/>
                <a:cs typeface="Alexandria" pitchFamily="2" charset="-78"/>
              </a:rPr>
              <a:t>طريقة توثيق الإشارات الرقمية: </a:t>
            </a:r>
          </a:p>
          <a:p>
            <a:pPr indent="404813" algn="just" rtl="1">
              <a:lnSpc>
                <a:spcPct val="150000"/>
              </a:lnSpc>
            </a:pPr>
            <a:r>
              <a:rPr lang="ar-EG" dirty="0">
                <a:latin typeface="Alexandria" pitchFamily="2" charset="-78"/>
                <a:cs typeface="Alexandria" pitchFamily="2" charset="-78"/>
              </a:rPr>
              <a:t>تعرف هذه الطريقة كذلك بطريقة التوثيق في الحواشي، وهي الأكثر انتشارا وشيوعا، وتقوم هذه الطريقة على وضع الباحث رقما في نهاية كل اقتباس ويستمر الباحث في ترقيم الاقتباسات بطريقة متسلسلة.  وتجدر الإشارة إلى وجود صنفين في طريقة توثيق الإشارات الرقمية.  </a:t>
            </a:r>
          </a:p>
          <a:p>
            <a:pPr indent="404813" algn="just" rtl="1">
              <a:lnSpc>
                <a:spcPct val="150000"/>
              </a:lnSpc>
            </a:pPr>
            <a:r>
              <a:rPr lang="ar-EG" u="sng" dirty="0">
                <a:latin typeface="Alexandria" pitchFamily="2" charset="-78"/>
                <a:cs typeface="Alexandria" pitchFamily="2" charset="-78"/>
              </a:rPr>
              <a:t>الطريقة الأولى</a:t>
            </a:r>
            <a:r>
              <a:rPr lang="ar-EG" dirty="0">
                <a:latin typeface="Alexandria" pitchFamily="2" charset="-78"/>
                <a:cs typeface="Alexandria" pitchFamily="2" charset="-78"/>
              </a:rPr>
              <a:t>: تتم عن طريق إعطاء أرقام متسلسلة لمختلف الاقتباسات حتى نهاية البحث، ثم تجمع وتوضح مختلف المعلومات عن كل مرجع من المراجع المعتمد عليها في الاقتباس.  </a:t>
            </a:r>
          </a:p>
          <a:p>
            <a:pPr indent="404813" algn="just" rtl="1">
              <a:lnSpc>
                <a:spcPct val="150000"/>
              </a:lnSpc>
            </a:pPr>
            <a:r>
              <a:rPr lang="ar-EG" u="sng" dirty="0">
                <a:latin typeface="Alexandria" pitchFamily="2" charset="-78"/>
                <a:cs typeface="Alexandria" pitchFamily="2" charset="-78"/>
              </a:rPr>
              <a:t>الطريقة الثانية</a:t>
            </a:r>
            <a:r>
              <a:rPr lang="ar-EG" dirty="0">
                <a:latin typeface="Alexandria" pitchFamily="2" charset="-78"/>
                <a:cs typeface="Alexandria" pitchFamily="2" charset="-78"/>
              </a:rPr>
              <a:t>: تسند أرقام متسلسلة لكل الاقتباسات التي وردت في البحث، وتوضع البيانات الخاصة بكل مرجع أو مصدر في أسفل الصفحة، وفي الصفحة التالية يتم إعادة الترقيم التسلسلي من جديد للاقتباسات وهكذا حتى نهاية البحث. ثم يتم تجمع جميع المراجع التي وردت في البحث، وترتيبها هجائيا في قائمة تحتوي المعلومات الكاملة عن كل مرجع من المراجع المعتمدة.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021449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72624" y="104866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نظم التوثيق</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314592"/>
            <a:ext cx="10307384" cy="3503523"/>
          </a:xfrm>
          <a:prstGeom prst="rect">
            <a:avLst/>
          </a:prstGeom>
          <a:noFill/>
        </p:spPr>
        <p:txBody>
          <a:bodyPr wrap="square" rtlCol="0">
            <a:spAutoFit/>
          </a:bodyPr>
          <a:lstStyle/>
          <a:p>
            <a:pPr algn="just" rtl="1">
              <a:lnSpc>
                <a:spcPct val="200000"/>
              </a:lnSpc>
            </a:pPr>
            <a:r>
              <a:rPr lang="ar-EG" dirty="0">
                <a:latin typeface="Alexandria" pitchFamily="2" charset="-78"/>
                <a:cs typeface="Alexandria" pitchFamily="2" charset="-78"/>
              </a:rPr>
              <a:t>1) </a:t>
            </a:r>
            <a:r>
              <a:rPr lang="ar-EG" b="1" dirty="0">
                <a:latin typeface="Alexandria" pitchFamily="2" charset="-78"/>
                <a:cs typeface="Alexandria" pitchFamily="2" charset="-78"/>
              </a:rPr>
              <a:t>نظام توثيق الجمعية الأمريكية </a:t>
            </a:r>
            <a:r>
              <a:rPr lang="en-US" b="1" dirty="0">
                <a:latin typeface="Alexandria" pitchFamily="2" charset="-78"/>
                <a:cs typeface="Alexandria" pitchFamily="2" charset="-78"/>
              </a:rPr>
              <a:t>APA</a:t>
            </a:r>
            <a:endParaRPr lang="ar-EG" b="1" dirty="0">
              <a:latin typeface="Alexandria" pitchFamily="2" charset="-78"/>
              <a:cs typeface="Alexandria" pitchFamily="2" charset="-78"/>
            </a:endParaRPr>
          </a:p>
          <a:p>
            <a:pPr indent="404813" algn="just" rtl="1">
              <a:lnSpc>
                <a:spcPct val="150000"/>
              </a:lnSpc>
            </a:pPr>
            <a:r>
              <a:rPr lang="ar-EG" dirty="0">
                <a:latin typeface="Alexandria" pitchFamily="2" charset="-78"/>
                <a:cs typeface="Alexandria" pitchFamily="2" charset="-78"/>
              </a:rPr>
              <a:t>هو اختصار </a:t>
            </a:r>
            <a:r>
              <a:rPr lang="en-US" dirty="0">
                <a:latin typeface="Alexandria" pitchFamily="2" charset="-78"/>
                <a:cs typeface="Alexandria" pitchFamily="2" charset="-78"/>
              </a:rPr>
              <a:t>The American Psychological Association" </a:t>
            </a:r>
            <a:r>
              <a:rPr lang="ar-EG" dirty="0">
                <a:latin typeface="Alexandria" pitchFamily="2" charset="-78"/>
                <a:cs typeface="Alexandria" pitchFamily="2" charset="-78"/>
              </a:rPr>
              <a:t>" نشأ</a:t>
            </a:r>
            <a:r>
              <a:rPr lang="en-US" dirty="0">
                <a:latin typeface="Alexandria" pitchFamily="2" charset="-78"/>
                <a:cs typeface="Alexandria" pitchFamily="2" charset="-78"/>
              </a:rPr>
              <a:t>APA Style </a:t>
            </a:r>
            <a:r>
              <a:rPr lang="ar-EG" dirty="0">
                <a:latin typeface="Alexandria" pitchFamily="2" charset="-78"/>
                <a:cs typeface="Alexandria" pitchFamily="2" charset="-78"/>
              </a:rPr>
              <a:t>سنة 1929، من قبل علماء النفس وعلماء الأنثروبولوجيا وسعت إلى إنشاء مجموعة بسيطة من مبادئ توجيهية للأسلوب، من شأنها تدوين العديد من مكونات الكتابة العلمية لتيسير سهولة الفهم والقراءة أي أن هذا النوع من التوثيق كان الهدف منه توحيد أسلوب الكتابة العلمية من خلال وضع قواعد ثابتة لتوثيق البحوث، وقد لقيت هذه الطريقة انتشار كبيرا في العالم مما جعل القائمين عليها يسعون إلى تطويرها عبر عدة نسخ كان آخرها الإصدار السابع الذي أعلن عنه عبر الموقع الرسمي.</a:t>
            </a:r>
          </a:p>
          <a:p>
            <a:pPr indent="404813" algn="just" rtl="1">
              <a:lnSpc>
                <a:spcPct val="150000"/>
              </a:lnSpc>
            </a:pPr>
            <a:r>
              <a:rPr lang="ar-EG" dirty="0">
                <a:latin typeface="Alexandria" pitchFamily="2" charset="-78"/>
                <a:cs typeface="Alexandria" pitchFamily="2" charset="-78"/>
              </a:rPr>
              <a:t>توثق الاقتباسات في هذا النموذج في متن النص، وفيما يلي نماذج توضيحية لمختلف المصادر والمراجع التي يمكن أن يعتمدها الباحث وكيفية توثيقها.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852414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144984" y="740885"/>
            <a:ext cx="3902032" cy="707886"/>
          </a:xfrm>
          <a:prstGeom prst="rect">
            <a:avLst/>
          </a:prstGeom>
          <a:noFill/>
        </p:spPr>
        <p:txBody>
          <a:bodyPr wrap="square" rtlCol="0">
            <a:spAutoFit/>
          </a:bodyPr>
          <a:lstStyle/>
          <a:p>
            <a:pPr algn="ctr"/>
            <a:r>
              <a:rPr lang="ar-EG" sz="2000" b="1" dirty="0">
                <a:latin typeface="Alexandria" pitchFamily="2" charset="-78"/>
                <a:cs typeface="Alexandria" pitchFamily="2" charset="-78"/>
              </a:rPr>
              <a:t>نماذج التوثيق بطريقة </a:t>
            </a:r>
            <a:endParaRPr lang="en-US" sz="2000" b="1" dirty="0">
              <a:latin typeface="Alexandria" pitchFamily="2" charset="-78"/>
              <a:cs typeface="Alexandria" pitchFamily="2" charset="-78"/>
            </a:endParaRPr>
          </a:p>
          <a:p>
            <a:pPr algn="ctr"/>
            <a:r>
              <a:rPr lang="en-US" sz="2000" b="1" dirty="0">
                <a:latin typeface="Alexandria" pitchFamily="2" charset="-78"/>
                <a:cs typeface="Alexandria" pitchFamily="2" charset="-78"/>
              </a:rPr>
              <a:t>APA</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325739"/>
            <a:ext cx="10307384" cy="3330399"/>
          </a:xfrm>
          <a:prstGeom prst="rect">
            <a:avLst/>
          </a:prstGeom>
          <a:noFill/>
        </p:spPr>
        <p:txBody>
          <a:bodyPr wrap="square" rtlCol="0">
            <a:spAutoFit/>
          </a:bodyPr>
          <a:lstStyle/>
          <a:p>
            <a:pPr indent="404813" algn="just" rtl="1">
              <a:lnSpc>
                <a:spcPct val="200000"/>
              </a:lnSpc>
            </a:pPr>
            <a:r>
              <a:rPr lang="ar-EG" b="1" dirty="0">
                <a:latin typeface="Alexandria" pitchFamily="2" charset="-78"/>
                <a:cs typeface="Alexandria" pitchFamily="2" charset="-78"/>
              </a:rPr>
              <a:t>الكتب:  </a:t>
            </a:r>
          </a:p>
          <a:p>
            <a:pPr indent="404813" algn="just" rtl="1">
              <a:lnSpc>
                <a:spcPct val="200000"/>
              </a:lnSpc>
            </a:pPr>
            <a:r>
              <a:rPr lang="ar-EG" dirty="0">
                <a:latin typeface="Alexandria" pitchFamily="2" charset="-78"/>
                <a:cs typeface="Alexandria" pitchFamily="2" charset="-78"/>
              </a:rPr>
              <a:t>يقع التهميش في متن البحث ويكون على النحو التالي، (اسم المؤلف، سنة النشر، رقم الصفحة). أما في قائمة المراجع فيكتب كما يلي: </a:t>
            </a:r>
          </a:p>
          <a:p>
            <a:pPr indent="404813" algn="just" rtl="1">
              <a:lnSpc>
                <a:spcPct val="200000"/>
              </a:lnSpc>
            </a:pPr>
            <a:r>
              <a:rPr lang="ar-EG" dirty="0">
                <a:latin typeface="Alexandria" pitchFamily="2" charset="-78"/>
                <a:cs typeface="Alexandria" pitchFamily="2" charset="-78"/>
              </a:rPr>
              <a:t>لقب الكاتب، الحرف الأول من الاسم، (سنة النشر)، عنوان الكتاب بخط مائل، رقم الطبعة، عدد الصفحات، مكان النشر، الناشر. </a:t>
            </a:r>
          </a:p>
          <a:p>
            <a:pPr indent="404813" algn="just" rtl="1">
              <a:lnSpc>
                <a:spcPct val="200000"/>
              </a:lnSpc>
            </a:pPr>
            <a:r>
              <a:rPr lang="ar-EG" b="1" dirty="0">
                <a:latin typeface="Alexandria" pitchFamily="2" charset="-78"/>
                <a:cs typeface="Alexandria" pitchFamily="2" charset="-78"/>
              </a:rPr>
              <a:t>المجلات العلمية: </a:t>
            </a:r>
          </a:p>
          <a:p>
            <a:pPr indent="404813" algn="just" rtl="1">
              <a:lnSpc>
                <a:spcPct val="200000"/>
              </a:lnSpc>
            </a:pPr>
            <a:r>
              <a:rPr lang="ar-EG" dirty="0">
                <a:latin typeface="Alexandria" pitchFamily="2" charset="-78"/>
                <a:cs typeface="Alexandria" pitchFamily="2" charset="-78"/>
              </a:rPr>
              <a:t>يقع التهميش في متن البحث ويكون على النحو التالي، (اسم المؤلف، سنة النشر). أما في قائمة المراجع فيكتب كما يلي: </a:t>
            </a:r>
          </a:p>
          <a:p>
            <a:pPr indent="404813" algn="just" rtl="1">
              <a:lnSpc>
                <a:spcPct val="200000"/>
              </a:lnSpc>
            </a:pPr>
            <a:r>
              <a:rPr lang="ar-EG" dirty="0">
                <a:latin typeface="Alexandria" pitchFamily="2" charset="-78"/>
                <a:cs typeface="Alexandria" pitchFamily="2" charset="-78"/>
              </a:rPr>
              <a:t>لقب الكاتب، الحرف الأول من الاسم (سنة النشر)، عنوان المقال بخط عادي، اسم المجلة بخط مائل، العدد، الصفحة أو الصفحات.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613128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144984" y="740885"/>
            <a:ext cx="3902032" cy="707886"/>
          </a:xfrm>
          <a:prstGeom prst="rect">
            <a:avLst/>
          </a:prstGeom>
          <a:noFill/>
        </p:spPr>
        <p:txBody>
          <a:bodyPr wrap="square" rtlCol="0">
            <a:spAutoFit/>
          </a:bodyPr>
          <a:lstStyle/>
          <a:p>
            <a:pPr algn="ctr"/>
            <a:r>
              <a:rPr lang="ar-EG" sz="2000" b="1" dirty="0">
                <a:latin typeface="Alexandria" pitchFamily="2" charset="-78"/>
                <a:cs typeface="Alexandria" pitchFamily="2" charset="-78"/>
              </a:rPr>
              <a:t>نماذج التوثيق بطريقة </a:t>
            </a:r>
            <a:endParaRPr lang="en-US" sz="2000" b="1" dirty="0">
              <a:latin typeface="Alexandria" pitchFamily="2" charset="-78"/>
              <a:cs typeface="Alexandria" pitchFamily="2" charset="-78"/>
            </a:endParaRPr>
          </a:p>
          <a:p>
            <a:pPr algn="ctr"/>
            <a:r>
              <a:rPr lang="en-US" sz="2000" b="1" dirty="0">
                <a:latin typeface="Alexandria" pitchFamily="2" charset="-78"/>
                <a:cs typeface="Alexandria" pitchFamily="2" charset="-78"/>
              </a:rPr>
              <a:t>APA</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325739"/>
            <a:ext cx="10307384" cy="3365024"/>
          </a:xfrm>
          <a:prstGeom prst="rect">
            <a:avLst/>
          </a:prstGeom>
          <a:noFill/>
        </p:spPr>
        <p:txBody>
          <a:bodyPr wrap="square" rtlCol="0">
            <a:spAutoFit/>
          </a:bodyPr>
          <a:lstStyle/>
          <a:p>
            <a:pPr algn="just" rtl="1">
              <a:lnSpc>
                <a:spcPct val="150000"/>
              </a:lnSpc>
            </a:pPr>
            <a:r>
              <a:rPr lang="ar-EG" b="1" dirty="0">
                <a:latin typeface="Alexandria" pitchFamily="2" charset="-78"/>
                <a:cs typeface="Alexandria" pitchFamily="2" charset="-78"/>
              </a:rPr>
              <a:t>الجرائد اليومية: </a:t>
            </a:r>
          </a:p>
          <a:p>
            <a:pPr indent="404813" algn="just" rtl="1">
              <a:lnSpc>
                <a:spcPct val="150000"/>
              </a:lnSpc>
            </a:pPr>
            <a:r>
              <a:rPr lang="ar-EG" dirty="0">
                <a:latin typeface="Alexandria" pitchFamily="2" charset="-78"/>
                <a:cs typeface="Alexandria" pitchFamily="2" charset="-78"/>
              </a:rPr>
              <a:t>تم توثيقها في البحث على النحو التالي في متن البحث (اسم المؤلف، سنة النشر)، أما في قائمة المراجع فهي تكون على الشاكلة التالية: </a:t>
            </a:r>
          </a:p>
          <a:p>
            <a:pPr indent="404813" algn="just" rtl="1">
              <a:lnSpc>
                <a:spcPct val="150000"/>
              </a:lnSpc>
            </a:pPr>
            <a:r>
              <a:rPr lang="ar-EG" dirty="0">
                <a:latin typeface="Alexandria" pitchFamily="2" charset="-78"/>
                <a:cs typeface="Alexandria" pitchFamily="2" charset="-78"/>
              </a:rPr>
              <a:t>لقب الكاتب، الحرف الأول من الاسم (سنة النشر). عنوان المقال بخط عادي، اسم الجريدة بخط مائل، العدد، الصفحة أو الصفحات. </a:t>
            </a:r>
          </a:p>
          <a:p>
            <a:pPr indent="60325" algn="just" rtl="1">
              <a:lnSpc>
                <a:spcPct val="150000"/>
              </a:lnSpc>
            </a:pPr>
            <a:r>
              <a:rPr lang="ar-EG" b="1" dirty="0">
                <a:latin typeface="Alexandria" pitchFamily="2" charset="-78"/>
                <a:cs typeface="Alexandria" pitchFamily="2" charset="-78"/>
              </a:rPr>
              <a:t>الرسائل الجامعية والأطروحات:  </a:t>
            </a:r>
          </a:p>
          <a:p>
            <a:pPr indent="404813" algn="just" rtl="1">
              <a:lnSpc>
                <a:spcPct val="150000"/>
              </a:lnSpc>
            </a:pPr>
            <a:r>
              <a:rPr lang="ar-EG" dirty="0">
                <a:latin typeface="Alexandria" pitchFamily="2" charset="-78"/>
                <a:cs typeface="Alexandria" pitchFamily="2" charset="-78"/>
              </a:rPr>
              <a:t>يقع توثيق الرسائل الجامعية والأطروحات في متن البحث كما يلي: (اسم المؤلف، سنة النشر)، أما في قائمة المراجع فهي تكون على الشاكلة التالية: </a:t>
            </a:r>
          </a:p>
          <a:p>
            <a:pPr indent="404813" algn="just" rtl="1">
              <a:lnSpc>
                <a:spcPct val="150000"/>
              </a:lnSpc>
            </a:pPr>
            <a:r>
              <a:rPr lang="ar-EG" dirty="0">
                <a:latin typeface="Alexandria" pitchFamily="2" charset="-78"/>
                <a:cs typeface="Alexandria" pitchFamily="2" charset="-78"/>
              </a:rPr>
              <a:t>لقب الكاتب، الحرف الأول من الاسم (سنة النشر)، عنوان الرسالة أو الأطروحة بخط مائل، (رسالة ماجستير أو رسالة دكتوراه) الدولة، الجامعة، الكلية، القسم.</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556415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144984" y="740885"/>
            <a:ext cx="3902032" cy="707886"/>
          </a:xfrm>
          <a:prstGeom prst="rect">
            <a:avLst/>
          </a:prstGeom>
          <a:noFill/>
        </p:spPr>
        <p:txBody>
          <a:bodyPr wrap="square" rtlCol="0">
            <a:spAutoFit/>
          </a:bodyPr>
          <a:lstStyle/>
          <a:p>
            <a:pPr algn="ctr"/>
            <a:r>
              <a:rPr lang="ar-EG" sz="2000" b="1" dirty="0">
                <a:latin typeface="Alexandria" pitchFamily="2" charset="-78"/>
                <a:cs typeface="Alexandria" pitchFamily="2" charset="-78"/>
              </a:rPr>
              <a:t>نماذج التوثيق بطريقة </a:t>
            </a:r>
            <a:endParaRPr lang="en-US" sz="2000" b="1" dirty="0">
              <a:latin typeface="Alexandria" pitchFamily="2" charset="-78"/>
              <a:cs typeface="Alexandria" pitchFamily="2" charset="-78"/>
            </a:endParaRPr>
          </a:p>
          <a:p>
            <a:pPr algn="ctr"/>
            <a:r>
              <a:rPr lang="en-US" sz="2000" b="1" dirty="0">
                <a:latin typeface="Alexandria" pitchFamily="2" charset="-78"/>
                <a:cs typeface="Alexandria" pitchFamily="2" charset="-78"/>
              </a:rPr>
              <a:t>APA</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325739"/>
            <a:ext cx="10307384" cy="3365024"/>
          </a:xfrm>
          <a:prstGeom prst="rect">
            <a:avLst/>
          </a:prstGeom>
          <a:noFill/>
        </p:spPr>
        <p:txBody>
          <a:bodyPr wrap="square" rtlCol="0">
            <a:spAutoFit/>
          </a:bodyPr>
          <a:lstStyle/>
          <a:p>
            <a:pPr algn="just" rtl="1">
              <a:lnSpc>
                <a:spcPct val="150000"/>
              </a:lnSpc>
            </a:pPr>
            <a:r>
              <a:rPr lang="ar-EG" b="1" dirty="0">
                <a:latin typeface="Alexandria" pitchFamily="2" charset="-78"/>
                <a:cs typeface="Alexandria" pitchFamily="2" charset="-78"/>
              </a:rPr>
              <a:t>المراجع الإلكترونية: </a:t>
            </a:r>
          </a:p>
          <a:p>
            <a:pPr algn="just" rtl="1">
              <a:lnSpc>
                <a:spcPct val="150000"/>
              </a:lnSpc>
            </a:pPr>
            <a:r>
              <a:rPr lang="ar-EG" dirty="0">
                <a:latin typeface="Alexandria" pitchFamily="2" charset="-78"/>
                <a:cs typeface="Alexandria" pitchFamily="2" charset="-78"/>
              </a:rPr>
              <a:t>توثق في متن البحث كغيرها من المراجع بذكر الاسم والسنة النشر، أما في قائمة المراجع فهي تكون على هذه الشاكلة: </a:t>
            </a:r>
          </a:p>
          <a:p>
            <a:pPr algn="just" rtl="1">
              <a:lnSpc>
                <a:spcPct val="150000"/>
              </a:lnSpc>
            </a:pPr>
            <a:r>
              <a:rPr lang="ar-EG" dirty="0">
                <a:latin typeface="Alexandria" pitchFamily="2" charset="-78"/>
                <a:cs typeface="Alexandria" pitchFamily="2" charset="-78"/>
              </a:rPr>
              <a:t>اللقب، الاسم (السنة، الشهر اليوم). العنوان. تم الاطلاع عليه من موقع (ذكر الموقع).  </a:t>
            </a:r>
          </a:p>
          <a:p>
            <a:pPr algn="just" rtl="1">
              <a:lnSpc>
                <a:spcPct val="150000"/>
              </a:lnSpc>
            </a:pPr>
            <a:r>
              <a:rPr lang="ar-EG" dirty="0">
                <a:latin typeface="Alexandria" pitchFamily="2" charset="-78"/>
                <a:cs typeface="Alexandria" pitchFamily="2" charset="-78"/>
              </a:rPr>
              <a:t>بعد العنوان يجب وصف نوع المرجع (خبر-تعليق-مقال-بريد الكتروني......)  </a:t>
            </a:r>
          </a:p>
          <a:p>
            <a:pPr algn="just" rtl="1">
              <a:lnSpc>
                <a:spcPct val="150000"/>
              </a:lnSpc>
            </a:pPr>
            <a:r>
              <a:rPr lang="ar-EG" dirty="0">
                <a:latin typeface="Alexandria" pitchFamily="2" charset="-78"/>
                <a:cs typeface="Alexandria" pitchFamily="2" charset="-78"/>
              </a:rPr>
              <a:t>من الضروري التنويه أنه عند استعمال طريقة </a:t>
            </a:r>
            <a:r>
              <a:rPr lang="en-US" dirty="0">
                <a:latin typeface="Alexandria" pitchFamily="2" charset="-78"/>
                <a:cs typeface="Alexandria" pitchFamily="2" charset="-78"/>
              </a:rPr>
              <a:t>APA) </a:t>
            </a:r>
            <a:r>
              <a:rPr lang="ar-EG" dirty="0">
                <a:latin typeface="Alexandria" pitchFamily="2" charset="-78"/>
                <a:cs typeface="Alexandria" pitchFamily="2" charset="-78"/>
              </a:rPr>
              <a:t>) في التهميش فإنه تكتب هذه العلامة (،) في المراجع باللغة العربية، أما في المراجع باللغة الفرنسية فيتم اعتماد هذه العلامة(,). وعندما يكون أكثر من مؤلف واحد في المراجع باللغة العربية يتم الفصل بينهم بحرف (و)، أما في المراجع باللغة الأجنبية فانة يقع الفصل بين المؤلفين بهذا الرمز (&amp;). أما إذا كان للمرجع الواحد مجموعة من المؤلفين فيتم ارفاقه بالرمز التالية (وآخرون) في المراجع باللغة العربية، أما في المراجع الأجنبية فيتم ارفاقه بالرمز التالي </a:t>
            </a:r>
            <a:r>
              <a:rPr lang="en-US" dirty="0">
                <a:latin typeface="Alexandria" pitchFamily="2" charset="-78"/>
                <a:cs typeface="Alexandria" pitchFamily="2" charset="-78"/>
              </a:rPr>
              <a:t>et al.) . </a:t>
            </a:r>
            <a:r>
              <a:rPr lang="ar-EG" dirty="0">
                <a:latin typeface="Alexandria" pitchFamily="2" charset="-78"/>
                <a:cs typeface="Alexandria" pitchFamily="2" charset="-78"/>
              </a:rPr>
              <a:t>)</a:t>
            </a:r>
            <a:endParaRPr lang="en-US"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246967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72624" y="810510"/>
            <a:ext cx="3902032" cy="707886"/>
          </a:xfrm>
          <a:prstGeom prst="rect">
            <a:avLst/>
          </a:prstGeom>
          <a:noFill/>
        </p:spPr>
        <p:txBody>
          <a:bodyPr wrap="square" rtlCol="0">
            <a:spAutoFit/>
          </a:bodyPr>
          <a:lstStyle/>
          <a:p>
            <a:pPr algn="ctr"/>
            <a:r>
              <a:rPr lang="ar-EG" sz="2000" b="1" dirty="0">
                <a:latin typeface="Alexandria" pitchFamily="2" charset="-78"/>
                <a:cs typeface="Alexandria" pitchFamily="2" charset="-78"/>
              </a:rPr>
              <a:t>نظام توثيق هارفارد </a:t>
            </a:r>
            <a:endParaRPr lang="en-US" sz="2000" b="1" dirty="0">
              <a:latin typeface="Alexandria" pitchFamily="2" charset="-78"/>
              <a:cs typeface="Alexandria" pitchFamily="2" charset="-78"/>
            </a:endParaRPr>
          </a:p>
          <a:p>
            <a:pPr algn="ctr"/>
            <a:r>
              <a:rPr lang="en-US" sz="2000" b="1" dirty="0">
                <a:latin typeface="Alexandria" pitchFamily="2" charset="-78"/>
                <a:cs typeface="Alexandria" pitchFamily="2" charset="-78"/>
              </a:rPr>
              <a:t>Harvard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1928502"/>
            <a:ext cx="10307384" cy="3884397"/>
          </a:xfrm>
          <a:prstGeom prst="rect">
            <a:avLst/>
          </a:prstGeom>
          <a:noFill/>
        </p:spPr>
        <p:txBody>
          <a:bodyPr wrap="square" rtlCol="0">
            <a:spAutoFit/>
          </a:bodyPr>
          <a:lstStyle/>
          <a:p>
            <a:pPr indent="404813" algn="just" rtl="1">
              <a:lnSpc>
                <a:spcPct val="200000"/>
              </a:lnSpc>
            </a:pPr>
            <a:r>
              <a:rPr lang="ar-EG" dirty="0">
                <a:latin typeface="Alexandria" pitchFamily="2" charset="-78"/>
                <a:cs typeface="Alexandria" pitchFamily="2" charset="-78"/>
              </a:rPr>
              <a:t>يعد أسلوب هارفارد من أكثر طرق التوثيق استخداما وأشهرها لما يتمتع به من مرونة ودقة في التفاصيل. ويتكون التوثيق من جزأين: داخل المتن، وفي قائمة المراجع. </a:t>
            </a:r>
          </a:p>
          <a:p>
            <a:pPr indent="404813" algn="just" rtl="1">
              <a:lnSpc>
                <a:spcPct val="200000"/>
              </a:lnSpc>
            </a:pPr>
            <a:r>
              <a:rPr lang="ar-EG" dirty="0">
                <a:latin typeface="Alexandria" pitchFamily="2" charset="-78"/>
                <a:cs typeface="Alexandria" pitchFamily="2" charset="-78"/>
              </a:rPr>
              <a:t>إذا كان النقل بالاقتباس فيجب وضع النص المنقول بين علامات تنصيص(" ")، ثم نكتب التوثيق الخاص بالمتن بين قوسين كالتالي (اسم العائلة للمؤلف، سنة النشر، رقم الصفحة، أما أذا ذكرنا اسم المؤلف في سياق المتن فإن نكتفي بذكر سنة النشر والصفحة مع وضعهم بين قوسين، أما المرجع الذي تم اعتماده، تأليفه من قبل كاتبين فإن تهميشه يكون على هذه الشاكلة (اسم العائلة للمؤلف الأول، اسم العائلة للمؤلف الثاني، تاريخ النشر، رقم الصفحة). أما إذا كان المصدر من مواقع الكترونية نكتب اسم كاتب البحث أو المقال كمؤلف وإذا لم يعرف الكاتب فنكتب اسم الجهة صاحبة الموقع ولا نذكر رقم الصفحة لعدم وجود أرقام صفحات في المواقع الإلكترونية.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159830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72624" y="810510"/>
            <a:ext cx="3902032" cy="707886"/>
          </a:xfrm>
          <a:prstGeom prst="rect">
            <a:avLst/>
          </a:prstGeom>
          <a:noFill/>
        </p:spPr>
        <p:txBody>
          <a:bodyPr wrap="square" rtlCol="0">
            <a:spAutoFit/>
          </a:bodyPr>
          <a:lstStyle/>
          <a:p>
            <a:pPr algn="ctr"/>
            <a:r>
              <a:rPr lang="ar-EG" sz="2000" b="1" dirty="0">
                <a:latin typeface="Alexandria" pitchFamily="2" charset="-78"/>
                <a:cs typeface="Alexandria" pitchFamily="2" charset="-78"/>
              </a:rPr>
              <a:t>نظام توثيق هارفارد </a:t>
            </a:r>
            <a:endParaRPr lang="en-US" sz="2000" b="1" dirty="0">
              <a:latin typeface="Alexandria" pitchFamily="2" charset="-78"/>
              <a:cs typeface="Alexandria" pitchFamily="2" charset="-78"/>
            </a:endParaRPr>
          </a:p>
          <a:p>
            <a:pPr algn="ctr"/>
            <a:r>
              <a:rPr lang="en-US" sz="2000" b="1" dirty="0">
                <a:latin typeface="Alexandria" pitchFamily="2" charset="-78"/>
                <a:cs typeface="Alexandria" pitchFamily="2" charset="-78"/>
              </a:rPr>
              <a:t>Harvard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1693454"/>
            <a:ext cx="10812720" cy="4438395"/>
          </a:xfrm>
          <a:prstGeom prst="rect">
            <a:avLst/>
          </a:prstGeom>
          <a:noFill/>
        </p:spPr>
        <p:txBody>
          <a:bodyPr wrap="square" rtlCol="0">
            <a:spAutoFit/>
          </a:bodyPr>
          <a:lstStyle/>
          <a:p>
            <a:pPr indent="404813" algn="just" rtl="1">
              <a:lnSpc>
                <a:spcPct val="200000"/>
              </a:lnSpc>
            </a:pPr>
            <a:r>
              <a:rPr lang="ar-EG" dirty="0">
                <a:latin typeface="Alexandria" pitchFamily="2" charset="-78"/>
                <a:cs typeface="Alexandria" pitchFamily="2" charset="-78"/>
              </a:rPr>
              <a:t>أما تهميش قائمة المراجع حسب نظام توثيق هارفارد فهو كالتالي: </a:t>
            </a:r>
          </a:p>
          <a:p>
            <a:pPr indent="404813" algn="just" rtl="1">
              <a:lnSpc>
                <a:spcPct val="200000"/>
              </a:lnSpc>
            </a:pPr>
            <a:r>
              <a:rPr lang="ar-EG" dirty="0">
                <a:latin typeface="Alexandria" pitchFamily="2" charset="-78"/>
                <a:cs typeface="Alexandria" pitchFamily="2" charset="-78"/>
              </a:rPr>
              <a:t>إذا كان المؤلف شخص واحد: اللقب، الاسم (سنة النشر). عنوان المرجع، الطبعة أو الجزء، مكان النشر: الناشر. يجب تمييز عنوان المرجع سواء بالتسويد أو التمييل أو بخط تحته. </a:t>
            </a:r>
          </a:p>
          <a:p>
            <a:pPr indent="404813" algn="just" rtl="1">
              <a:lnSpc>
                <a:spcPct val="200000"/>
              </a:lnSpc>
            </a:pPr>
            <a:r>
              <a:rPr lang="ar-EG" dirty="0">
                <a:latin typeface="Alexandria" pitchFamily="2" charset="-78"/>
                <a:cs typeface="Alexandria" pitchFamily="2" charset="-78"/>
              </a:rPr>
              <a:t>إذا كان المؤلف أكثر من شخص فإننا نفصل بينهم بفاصلة منقوطة (؛). </a:t>
            </a:r>
          </a:p>
          <a:p>
            <a:pPr indent="404813" algn="just" rtl="1">
              <a:lnSpc>
                <a:spcPct val="200000"/>
              </a:lnSpc>
            </a:pPr>
            <a:r>
              <a:rPr lang="ar-EG" dirty="0">
                <a:latin typeface="Alexandria" pitchFamily="2" charset="-78"/>
                <a:cs typeface="Alexandria" pitchFamily="2" charset="-78"/>
              </a:rPr>
              <a:t>إذا كان المرجع مقال بحث أو ورقة منشورة في مجلة أو دورية، يتم تمييز عنوان المجلة وليس عنوان المقال. ونذكر أرقام الصفحات التي يحتلها المقال. </a:t>
            </a:r>
          </a:p>
          <a:p>
            <a:pPr indent="404813" algn="just" rtl="1">
              <a:lnSpc>
                <a:spcPct val="200000"/>
              </a:lnSpc>
            </a:pPr>
            <a:r>
              <a:rPr lang="ar-EG" dirty="0">
                <a:latin typeface="Alexandria" pitchFamily="2" charset="-78"/>
                <a:cs typeface="Alexandria" pitchFamily="2" charset="-78"/>
              </a:rPr>
              <a:t>الكتب والمجلات الإلكترونية الموجودة على الأنترنت تعامل مثل الكتب والمجلات المطبوعة كما في الأمثلة السابقة ونضيف عليها عنوان الموقع وتاريخ الزيارة.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774191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72624" y="810510"/>
            <a:ext cx="3902032" cy="707886"/>
          </a:xfrm>
          <a:prstGeom prst="rect">
            <a:avLst/>
          </a:prstGeom>
          <a:noFill/>
        </p:spPr>
        <p:txBody>
          <a:bodyPr wrap="square" rtlCol="0">
            <a:spAutoFit/>
          </a:bodyPr>
          <a:lstStyle/>
          <a:p>
            <a:pPr algn="ctr"/>
            <a:r>
              <a:rPr lang="ar-EG" sz="2000" b="1" dirty="0">
                <a:latin typeface="Alexandria" pitchFamily="2" charset="-78"/>
                <a:cs typeface="Alexandria" pitchFamily="2" charset="-78"/>
              </a:rPr>
              <a:t>نظام توثيق جمعية اللغات الحديثة</a:t>
            </a:r>
          </a:p>
          <a:p>
            <a:pPr algn="ctr"/>
            <a:r>
              <a:rPr lang="en-US" sz="2000" b="1" dirty="0">
                <a:latin typeface="Alexandria" pitchFamily="2" charset="-78"/>
                <a:cs typeface="Alexandria" pitchFamily="2" charset="-78"/>
              </a:rPr>
              <a:t>MLA</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325739"/>
            <a:ext cx="10307384" cy="1668405"/>
          </a:xfrm>
          <a:prstGeom prst="rect">
            <a:avLst/>
          </a:prstGeom>
          <a:noFill/>
        </p:spPr>
        <p:txBody>
          <a:bodyPr wrap="square" rtlCol="0">
            <a:spAutoFit/>
          </a:bodyPr>
          <a:lstStyle/>
          <a:p>
            <a:pPr indent="404813" algn="just" rtl="1">
              <a:lnSpc>
                <a:spcPct val="200000"/>
              </a:lnSpc>
            </a:pPr>
            <a:r>
              <a:rPr lang="ar-EG" dirty="0">
                <a:latin typeface="Alexandria" pitchFamily="2" charset="-78"/>
                <a:cs typeface="Alexandria" pitchFamily="2" charset="-78"/>
              </a:rPr>
              <a:t>هو</a:t>
            </a:r>
            <a:r>
              <a:rPr lang="en-US" dirty="0">
                <a:latin typeface="Alexandria" pitchFamily="2" charset="-78"/>
                <a:cs typeface="Alexandria" pitchFamily="2" charset="-78"/>
              </a:rPr>
              <a:t>Modern Language Association  </a:t>
            </a:r>
            <a:r>
              <a:rPr lang="ar-EG" dirty="0">
                <a:latin typeface="Alexandria" pitchFamily="2" charset="-78"/>
                <a:cs typeface="Alexandria" pitchFamily="2" charset="-78"/>
              </a:rPr>
              <a:t>نظام للتوثيق اعتمد سنة 1985 من طرف جمعية اللغات الحديثة وهو  نظام يستعمل  خاصة في توثيق البحوث في العلوم الإنسانية والأدب واللغات، وتم تحديث هذا النظام إلى عدة نسخ أخرها النسخة الثامنة المعمول بها حاليا. توثق الاقتباسات في هذا النظام داخل متن النص بوضع الاقتباس بين علامتين وبذكر كنية المؤلف ورقم الصفحة فقط.</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905386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72624" y="810510"/>
            <a:ext cx="3902032" cy="707886"/>
          </a:xfrm>
          <a:prstGeom prst="rect">
            <a:avLst/>
          </a:prstGeom>
          <a:noFill/>
        </p:spPr>
        <p:txBody>
          <a:bodyPr wrap="square" rtlCol="0">
            <a:spAutoFit/>
          </a:bodyPr>
          <a:lstStyle/>
          <a:p>
            <a:pPr algn="ctr"/>
            <a:r>
              <a:rPr lang="ar-EG" sz="2000" b="1" dirty="0">
                <a:latin typeface="Alexandria" pitchFamily="2" charset="-78"/>
                <a:cs typeface="Alexandria" pitchFamily="2" charset="-78"/>
              </a:rPr>
              <a:t>نظام توثيق جمعية اللغات الحديثة</a:t>
            </a:r>
          </a:p>
          <a:p>
            <a:pPr algn="ctr"/>
            <a:r>
              <a:rPr lang="en-US" sz="2000" b="1" dirty="0">
                <a:latin typeface="Alexandria" pitchFamily="2" charset="-78"/>
                <a:cs typeface="Alexandria" pitchFamily="2" charset="-78"/>
              </a:rPr>
              <a:t>MLA</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24775" y="1851470"/>
            <a:ext cx="10668000" cy="4196020"/>
          </a:xfrm>
          <a:prstGeom prst="rect">
            <a:avLst/>
          </a:prstGeom>
          <a:noFill/>
        </p:spPr>
        <p:txBody>
          <a:bodyPr wrap="square" rtlCol="0">
            <a:spAutoFit/>
          </a:bodyPr>
          <a:lstStyle/>
          <a:p>
            <a:pPr algn="just" rtl="1">
              <a:lnSpc>
                <a:spcPct val="150000"/>
              </a:lnSpc>
            </a:pPr>
            <a:r>
              <a:rPr lang="ar-EG" b="1" dirty="0">
                <a:latin typeface="Alexandria" pitchFamily="2" charset="-78"/>
                <a:cs typeface="Alexandria" pitchFamily="2" charset="-78"/>
              </a:rPr>
              <a:t>الكتب:  </a:t>
            </a:r>
          </a:p>
          <a:p>
            <a:pPr indent="404813" algn="just" rtl="1">
              <a:lnSpc>
                <a:spcPct val="150000"/>
              </a:lnSpc>
            </a:pPr>
            <a:r>
              <a:rPr lang="ar-EG" dirty="0">
                <a:latin typeface="Alexandria" pitchFamily="2" charset="-78"/>
                <a:cs typeface="Alexandria" pitchFamily="2" charset="-78"/>
              </a:rPr>
              <a:t>إذا كان مؤلف واحد فقط للكتاب في هذه الحالة تتم كتابة لقب المؤلف، وبعد ذلك اسم المؤلف، ثم اسم الكتاب مع تمييزه بخط سفلي، ومكان النشر: اسم مؤسسة النشر، سنة النشر.  </a:t>
            </a:r>
          </a:p>
          <a:p>
            <a:pPr indent="404813" algn="just" rtl="1">
              <a:lnSpc>
                <a:spcPct val="150000"/>
              </a:lnSpc>
            </a:pPr>
            <a:r>
              <a:rPr lang="ar-EG" dirty="0">
                <a:latin typeface="Alexandria" pitchFamily="2" charset="-78"/>
                <a:cs typeface="Alexandria" pitchFamily="2" charset="-78"/>
              </a:rPr>
              <a:t>إذا كان مؤلفان للكتاب تتم كتابة لقب المؤلف الأول، وبعد ذلك اسم المؤلف المرجع الأول، ثم اسم المؤلف الثاني، اسم الكتاب مع تمييزه بخط سفلي، ومكان النشر: اسم مؤسسة النشر، سنة النشر. أما إذا كان الكتاب مؤلف من قبل مجموعة من المؤلفين فيتم اعتماد الطريقة السابقة مع الاستغناء عن اسم المؤلف الثاني وتعويضه بعبارة (وآخرون). </a:t>
            </a:r>
          </a:p>
          <a:p>
            <a:pPr indent="404813" algn="just" rtl="1">
              <a:lnSpc>
                <a:spcPct val="150000"/>
              </a:lnSpc>
            </a:pPr>
            <a:r>
              <a:rPr lang="ar-EG" dirty="0">
                <a:latin typeface="Alexandria" pitchFamily="2" charset="-78"/>
                <a:cs typeface="Alexandria" pitchFamily="2" charset="-78"/>
              </a:rPr>
              <a:t>المرجع المكون من مجموعة اجزاء: لقب الكاتب، اسم الكاتب. اسم الكتاب. الجزء أو الأجزاء المستخدمة. الطبعة. مكان النشر: دار النشر، سنة النشر. عدد الأجزاء المكونة للمرجع. يجب الفصل بين الاجزاء بالعلامة[–].  </a:t>
            </a:r>
          </a:p>
          <a:p>
            <a:pPr indent="404813" algn="just" rtl="1">
              <a:lnSpc>
                <a:spcPct val="150000"/>
              </a:lnSpc>
            </a:pPr>
            <a:r>
              <a:rPr lang="ar-EG" dirty="0">
                <a:latin typeface="Alexandria" pitchFamily="2" charset="-78"/>
                <a:cs typeface="Alexandria" pitchFamily="2" charset="-78"/>
              </a:rPr>
              <a:t>يعد الكتاب الإلكتروني شكلاً آخر من المراجع التي يمكن أن تعتمد في البحوث. لذا فإن صيغة توثيق الكتب الإلكترونية شبيهة للكتب الورقية مع توضيح أنّ الكتاب إلكتروني في قسم "الإصدار" أو ال ـ"</a:t>
            </a:r>
            <a:r>
              <a:rPr lang="en-US" dirty="0">
                <a:latin typeface="Alexandria" pitchFamily="2" charset="-78"/>
                <a:cs typeface="Alexandria" pitchFamily="2" charset="-78"/>
              </a:rPr>
              <a:t>version".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068433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72624" y="810510"/>
            <a:ext cx="3902032" cy="707886"/>
          </a:xfrm>
          <a:prstGeom prst="rect">
            <a:avLst/>
          </a:prstGeom>
          <a:noFill/>
        </p:spPr>
        <p:txBody>
          <a:bodyPr wrap="square" rtlCol="0">
            <a:spAutoFit/>
          </a:bodyPr>
          <a:lstStyle/>
          <a:p>
            <a:pPr algn="ctr"/>
            <a:r>
              <a:rPr lang="ar-EG" sz="2000" b="1" dirty="0">
                <a:latin typeface="Alexandria" pitchFamily="2" charset="-78"/>
                <a:cs typeface="Alexandria" pitchFamily="2" charset="-78"/>
              </a:rPr>
              <a:t>نظام توثيق جمعية اللغات الحديثة</a:t>
            </a:r>
          </a:p>
          <a:p>
            <a:pPr algn="ctr"/>
            <a:r>
              <a:rPr lang="en-US" sz="2000" b="1" dirty="0">
                <a:latin typeface="Alexandria" pitchFamily="2" charset="-78"/>
                <a:cs typeface="Alexandria" pitchFamily="2" charset="-78"/>
              </a:rPr>
              <a:t>MLA</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092827"/>
            <a:ext cx="10307384" cy="3884397"/>
          </a:xfrm>
          <a:prstGeom prst="rect">
            <a:avLst/>
          </a:prstGeom>
          <a:noFill/>
        </p:spPr>
        <p:txBody>
          <a:bodyPr wrap="square" rtlCol="0">
            <a:spAutoFit/>
          </a:bodyPr>
          <a:lstStyle/>
          <a:p>
            <a:pPr indent="404813" algn="just" rtl="1">
              <a:lnSpc>
                <a:spcPct val="200000"/>
              </a:lnSpc>
            </a:pPr>
            <a:r>
              <a:rPr lang="ar-EG" b="1" dirty="0">
                <a:latin typeface="Alexandria" pitchFamily="2" charset="-78"/>
                <a:cs typeface="Alexandria" pitchFamily="2" charset="-78"/>
              </a:rPr>
              <a:t>المقالات: </a:t>
            </a:r>
          </a:p>
          <a:p>
            <a:pPr indent="404813" algn="just" rtl="1">
              <a:lnSpc>
                <a:spcPct val="200000"/>
              </a:lnSpc>
            </a:pPr>
            <a:r>
              <a:rPr lang="ar-EG" dirty="0">
                <a:latin typeface="Alexandria" pitchFamily="2" charset="-78"/>
                <a:cs typeface="Alexandria" pitchFamily="2" charset="-78"/>
              </a:rPr>
              <a:t>توثيق المقالات بعكس نظام الـ</a:t>
            </a:r>
            <a:r>
              <a:rPr lang="en-US" dirty="0">
                <a:latin typeface="Alexandria" pitchFamily="2" charset="-78"/>
                <a:cs typeface="Alexandria" pitchFamily="2" charset="-78"/>
              </a:rPr>
              <a:t>APA  </a:t>
            </a:r>
            <a:r>
              <a:rPr lang="ar-EG" dirty="0">
                <a:latin typeface="Alexandria" pitchFamily="2" charset="-78"/>
                <a:cs typeface="Alexandria" pitchFamily="2" charset="-78"/>
              </a:rPr>
              <a:t>الذي تختلف فيه طريقة توثيق المقالات اعتمادًا على مكان نشرها: (مجلة علمية، صحيفة، مجلة عادية)، فإن نظام الـ</a:t>
            </a:r>
            <a:r>
              <a:rPr lang="en-US" dirty="0">
                <a:latin typeface="Alexandria" pitchFamily="2" charset="-78"/>
                <a:cs typeface="Alexandria" pitchFamily="2" charset="-78"/>
              </a:rPr>
              <a:t>MLA  </a:t>
            </a:r>
            <a:r>
              <a:rPr lang="ar-EG" dirty="0">
                <a:latin typeface="Alexandria" pitchFamily="2" charset="-78"/>
                <a:cs typeface="Alexandria" pitchFamily="2" charset="-78"/>
              </a:rPr>
              <a:t>يعتمد صيغة واحدة لتوثيق جميع المقالات كالتالي:  </a:t>
            </a:r>
          </a:p>
          <a:p>
            <a:pPr indent="404813" algn="just" rtl="1">
              <a:lnSpc>
                <a:spcPct val="200000"/>
              </a:lnSpc>
            </a:pPr>
            <a:r>
              <a:rPr lang="ar-EG" dirty="0">
                <a:latin typeface="Alexandria" pitchFamily="2" charset="-78"/>
                <a:cs typeface="Alexandria" pitchFamily="2" charset="-78"/>
              </a:rPr>
              <a:t>اسم الكاتب، عنوان المقال بخط مائل مع وضعه بين علامتي تنصيص، اسم المجلة، الاصدار، رقم المجلد، تاريخ الاصدار، عدد الصفحات.  </a:t>
            </a:r>
          </a:p>
          <a:p>
            <a:pPr indent="404813" algn="just" rtl="1">
              <a:lnSpc>
                <a:spcPct val="200000"/>
              </a:lnSpc>
            </a:pPr>
            <a:r>
              <a:rPr lang="ar-EG" dirty="0">
                <a:latin typeface="Alexandria" pitchFamily="2" charset="-78"/>
                <a:cs typeface="Alexandria" pitchFamily="2" charset="-78"/>
              </a:rPr>
              <a:t>عندما يتم الاقتباس من مجلة، الباحث مطالب بوضع تاريخ الاصدار ويكون على الشكل التالي (الشهر والسنة) في حين أنه إذا ما تم اخذ اقتباس من جريدة فإنه يتم وضع (اليوم والشهر والسنة).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642402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72624" y="810510"/>
            <a:ext cx="3902032" cy="707886"/>
          </a:xfrm>
          <a:prstGeom prst="rect">
            <a:avLst/>
          </a:prstGeom>
          <a:noFill/>
        </p:spPr>
        <p:txBody>
          <a:bodyPr wrap="square" rtlCol="0">
            <a:spAutoFit/>
          </a:bodyPr>
          <a:lstStyle/>
          <a:p>
            <a:pPr algn="ctr"/>
            <a:r>
              <a:rPr lang="ar-EG" sz="2000" b="1" dirty="0">
                <a:latin typeface="Alexandria" pitchFamily="2" charset="-78"/>
                <a:cs typeface="Alexandria" pitchFamily="2" charset="-78"/>
              </a:rPr>
              <a:t>نظام توثيق جمعية اللغات الحديثة</a:t>
            </a:r>
          </a:p>
          <a:p>
            <a:pPr algn="ctr"/>
            <a:r>
              <a:rPr lang="en-US" sz="2000" b="1" dirty="0">
                <a:latin typeface="Alexandria" pitchFamily="2" charset="-78"/>
                <a:cs typeface="Alexandria" pitchFamily="2" charset="-78"/>
              </a:rPr>
              <a:t>MLA</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1720958"/>
            <a:ext cx="10307384" cy="4196020"/>
          </a:xfrm>
          <a:prstGeom prst="rect">
            <a:avLst/>
          </a:prstGeom>
          <a:noFill/>
        </p:spPr>
        <p:txBody>
          <a:bodyPr wrap="square" rtlCol="0">
            <a:spAutoFit/>
          </a:bodyPr>
          <a:lstStyle/>
          <a:p>
            <a:pPr indent="404813" algn="just" rtl="1">
              <a:lnSpc>
                <a:spcPct val="150000"/>
              </a:lnSpc>
            </a:pPr>
            <a:r>
              <a:rPr lang="ar-EG" b="1" dirty="0">
                <a:latin typeface="Alexandria" pitchFamily="2" charset="-78"/>
                <a:cs typeface="Alexandria" pitchFamily="2" charset="-78"/>
              </a:rPr>
              <a:t>المراجع الإلكترونية:  </a:t>
            </a:r>
          </a:p>
          <a:p>
            <a:pPr indent="404813" algn="just" rtl="1">
              <a:lnSpc>
                <a:spcPct val="150000"/>
              </a:lnSpc>
            </a:pPr>
            <a:r>
              <a:rPr lang="ar-EG" dirty="0">
                <a:latin typeface="Alexandria" pitchFamily="2" charset="-78"/>
                <a:cs typeface="Alexandria" pitchFamily="2" charset="-78"/>
              </a:rPr>
              <a:t>توثق المراجع الإلكترونية حسب نظام توثيق جمعية اللغات الحديثة على النحو التالي: لقب الكاتب، اسم الكاتب. عنوان المرجع، تاريخ الاطلاع، رابط المرجع. </a:t>
            </a:r>
          </a:p>
          <a:p>
            <a:pPr indent="404813" algn="just" rtl="1">
              <a:lnSpc>
                <a:spcPct val="150000"/>
              </a:lnSpc>
            </a:pPr>
            <a:r>
              <a:rPr lang="ar-EG" dirty="0">
                <a:latin typeface="Alexandria" pitchFamily="2" charset="-78"/>
                <a:cs typeface="Alexandria" pitchFamily="2" charset="-78"/>
              </a:rPr>
              <a:t>على الباحث أن ينتبه لجملة من النقاط المهمة التي تطبق عند اعتماد نظام توثيق جمعية اللغات الحديثة والتي تتمثل بالأساس في:  </a:t>
            </a:r>
          </a:p>
          <a:p>
            <a:pPr indent="404813" algn="just" rtl="1">
              <a:lnSpc>
                <a:spcPct val="150000"/>
              </a:lnSpc>
            </a:pPr>
            <a:r>
              <a:rPr lang="ar-EG" dirty="0">
                <a:latin typeface="Alexandria" pitchFamily="2" charset="-78"/>
                <a:cs typeface="Alexandria" pitchFamily="2" charset="-78"/>
              </a:rPr>
              <a:t>•	تبدأ في صفحة جديدة في نهاية البحث أو التقرير. تكون مرتبة أبجديًا حسب اسم الكاتب. </a:t>
            </a:r>
          </a:p>
          <a:p>
            <a:pPr indent="404813" algn="just" rtl="1">
              <a:lnSpc>
                <a:spcPct val="150000"/>
              </a:lnSpc>
            </a:pPr>
            <a:r>
              <a:rPr lang="ar-EG" dirty="0">
                <a:latin typeface="Alexandria" pitchFamily="2" charset="-78"/>
                <a:cs typeface="Alexandria" pitchFamily="2" charset="-78"/>
              </a:rPr>
              <a:t>•	إذا كان هنالك عدّة أعمال لنفس الكاتب، يتمّ ترتيبها حسب تاريخ النشر. وفي حال كانت الأعمال في نفس السنة، ترتب أبجديًا.  </a:t>
            </a:r>
          </a:p>
          <a:p>
            <a:pPr indent="404813" algn="just" rtl="1">
              <a:lnSpc>
                <a:spcPct val="150000"/>
              </a:lnSpc>
            </a:pPr>
            <a:r>
              <a:rPr lang="ar-EG" dirty="0">
                <a:latin typeface="Alexandria" pitchFamily="2" charset="-78"/>
                <a:cs typeface="Alexandria" pitchFamily="2" charset="-78"/>
              </a:rPr>
              <a:t>•	يتمّ الفصل بين كل مرجعين بمسافة مزدوجة.  </a:t>
            </a:r>
          </a:p>
          <a:p>
            <a:pPr indent="404813" algn="just" rtl="1">
              <a:lnSpc>
                <a:spcPct val="150000"/>
              </a:lnSpc>
            </a:pPr>
            <a:r>
              <a:rPr lang="ar-EG" dirty="0">
                <a:latin typeface="Alexandria" pitchFamily="2" charset="-78"/>
                <a:cs typeface="Alexandria" pitchFamily="2" charset="-78"/>
              </a:rPr>
              <a:t>•	تذكر جميع تفاصيل المراجع المذكورة في متن البحث. </a:t>
            </a:r>
          </a:p>
          <a:p>
            <a:pPr indent="404813" algn="just" rtl="1">
              <a:lnSpc>
                <a:spcPct val="150000"/>
              </a:lnSpc>
            </a:pPr>
            <a:r>
              <a:rPr lang="ar-EG" dirty="0">
                <a:latin typeface="Alexandria" pitchFamily="2" charset="-78"/>
                <a:cs typeface="Alexandria" pitchFamily="2" charset="-78"/>
              </a:rPr>
              <a:t>•	إذا تمّ ذكر عدّة أعمال لنفس المؤلف، يجب توثيق العمل الأول بكتابة اسم الكاتب كاملاً، أمّا الأعمال الأخرى، فيتمّ فيها استبدال اسم الكاتب بـ "- - -".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652998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72624" y="810510"/>
            <a:ext cx="3902032" cy="707886"/>
          </a:xfrm>
          <a:prstGeom prst="rect">
            <a:avLst/>
          </a:prstGeom>
          <a:noFill/>
        </p:spPr>
        <p:txBody>
          <a:bodyPr wrap="square" rtlCol="0">
            <a:spAutoFit/>
          </a:bodyPr>
          <a:lstStyle/>
          <a:p>
            <a:pPr algn="ctr"/>
            <a:r>
              <a:rPr lang="ar-EG" sz="2000" b="1" dirty="0">
                <a:latin typeface="Alexandria" pitchFamily="2" charset="-78"/>
                <a:cs typeface="Alexandria" pitchFamily="2" charset="-78"/>
              </a:rPr>
              <a:t>نظام توثيق شيكاغو</a:t>
            </a:r>
          </a:p>
          <a:p>
            <a:pPr algn="ctr"/>
            <a:r>
              <a:rPr lang="ar-EG" sz="2000" b="1" dirty="0">
                <a:latin typeface="Alexandria" pitchFamily="2" charset="-78"/>
                <a:cs typeface="Alexandria" pitchFamily="2" charset="-78"/>
              </a:rPr>
              <a:t> </a:t>
            </a:r>
            <a:r>
              <a:rPr lang="en-US" sz="2000" b="1" dirty="0">
                <a:latin typeface="Alexandria" pitchFamily="2" charset="-78"/>
                <a:cs typeface="Alexandria" pitchFamily="2" charset="-78"/>
              </a:rPr>
              <a:t>The Chicago Manual of Style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69948" y="1928502"/>
            <a:ext cx="10307384" cy="3330399"/>
          </a:xfrm>
          <a:prstGeom prst="rect">
            <a:avLst/>
          </a:prstGeom>
          <a:noFill/>
        </p:spPr>
        <p:txBody>
          <a:bodyPr wrap="square" rtlCol="0">
            <a:spAutoFit/>
          </a:bodyPr>
          <a:lstStyle/>
          <a:p>
            <a:pPr indent="404813" algn="just" rtl="1">
              <a:lnSpc>
                <a:spcPct val="200000"/>
              </a:lnSpc>
            </a:pPr>
            <a:r>
              <a:rPr lang="ar-EG" dirty="0">
                <a:latin typeface="Alexandria" pitchFamily="2" charset="-78"/>
                <a:cs typeface="Alexandria" pitchFamily="2" charset="-78"/>
              </a:rPr>
              <a:t>تعود نشئت هذا النظام لسنة 1906 تحت عنوان "دليل الأناقة" من قبل مطبعة جامعة شيكاغو، ففي بداياته الأولى كان مجموعة من القواعد المطبعية والعينات الملحقة من النوع المارد استخدامه، ليتطور هذا الإصدار، فأصبح دليلا شاملا لأسلوب شيكاغو، وهو أول دليل يهتم بتوحيد منهجية البحث وخاصة أسلوب الاقتباس. وفي سنة 1937 ابتكرت </a:t>
            </a:r>
            <a:r>
              <a:rPr lang="ar-EG" dirty="0" err="1">
                <a:latin typeface="Alexandria" pitchFamily="2" charset="-78"/>
                <a:cs typeface="Alexandria" pitchFamily="2" charset="-78"/>
              </a:rPr>
              <a:t>كيتل</a:t>
            </a:r>
            <a:r>
              <a:rPr lang="ar-EG" dirty="0">
                <a:latin typeface="Alexandria" pitchFamily="2" charset="-78"/>
                <a:cs typeface="Alexandria" pitchFamily="2" charset="-78"/>
              </a:rPr>
              <a:t>. ترابيان أسلوب أطلق عليه اسم شيكاغو-ت اربيان، وفي سنة 1982 أطلق على الدليل "دليل شيكاغو للأناقة، "وفي الآونة الأخيرة، بدأ الناشرون ينشرون إصدار جديدا كل عشر سنوات. ويعتمد نظام شيكاغو على استخدام الهوامش أسفل الصفحات وترقيمها بالتتابع بحيث يظهر فيها جميع تفاصيل المرجع ورقم الصفحة، مع نظام خاص في حالة تكرار المرجع في الهامش.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395130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72624" y="810510"/>
            <a:ext cx="3902032" cy="707886"/>
          </a:xfrm>
          <a:prstGeom prst="rect">
            <a:avLst/>
          </a:prstGeom>
          <a:noFill/>
        </p:spPr>
        <p:txBody>
          <a:bodyPr wrap="square" rtlCol="0">
            <a:spAutoFit/>
          </a:bodyPr>
          <a:lstStyle/>
          <a:p>
            <a:pPr algn="ctr"/>
            <a:r>
              <a:rPr lang="ar-EG" sz="2000" b="1" dirty="0">
                <a:latin typeface="Alexandria" pitchFamily="2" charset="-78"/>
                <a:cs typeface="Alexandria" pitchFamily="2" charset="-78"/>
              </a:rPr>
              <a:t>نظام توثيق شيكاغو</a:t>
            </a:r>
          </a:p>
          <a:p>
            <a:pPr algn="ctr"/>
            <a:r>
              <a:rPr lang="ar-EG" sz="2000" b="1" dirty="0">
                <a:latin typeface="Alexandria" pitchFamily="2" charset="-78"/>
                <a:cs typeface="Alexandria" pitchFamily="2" charset="-78"/>
              </a:rPr>
              <a:t> </a:t>
            </a:r>
            <a:r>
              <a:rPr lang="en-US" sz="2000" b="1" dirty="0">
                <a:latin typeface="Alexandria" pitchFamily="2" charset="-78"/>
                <a:cs typeface="Alexandria" pitchFamily="2" charset="-78"/>
              </a:rPr>
              <a:t>The Chicago Manual of Style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1685495"/>
            <a:ext cx="10668000" cy="4196020"/>
          </a:xfrm>
          <a:prstGeom prst="rect">
            <a:avLst/>
          </a:prstGeom>
          <a:noFill/>
        </p:spPr>
        <p:txBody>
          <a:bodyPr wrap="square" rtlCol="0">
            <a:spAutoFit/>
          </a:bodyPr>
          <a:lstStyle/>
          <a:p>
            <a:pPr indent="404813" algn="just" rtl="1">
              <a:lnSpc>
                <a:spcPct val="150000"/>
              </a:lnSpc>
            </a:pPr>
            <a:r>
              <a:rPr lang="ar-EG" b="1" dirty="0">
                <a:latin typeface="Alexandria" pitchFamily="2" charset="-78"/>
                <a:cs typeface="Alexandria" pitchFamily="2" charset="-78"/>
              </a:rPr>
              <a:t>الكتب:  </a:t>
            </a:r>
          </a:p>
          <a:p>
            <a:pPr indent="404813" algn="just" rtl="1">
              <a:lnSpc>
                <a:spcPct val="150000"/>
              </a:lnSpc>
            </a:pPr>
            <a:r>
              <a:rPr lang="ar-EG" dirty="0">
                <a:latin typeface="Alexandria" pitchFamily="2" charset="-78"/>
                <a:cs typeface="Alexandria" pitchFamily="2" charset="-78"/>
              </a:rPr>
              <a:t> يتم توثيق كتاب لمؤلف واحد على النحو التالي: اسم المؤلف ولقبه، عنوان الكتاب، رقم الطبعة إن وجد ولا تذكر الطبعة الأولى، مكان النشر، الناشر، تاريخ النشر إن وجد وإن لم يكن موجود نكتب بين قوسين (د.ت)، ص.  </a:t>
            </a:r>
          </a:p>
          <a:p>
            <a:pPr indent="404813" algn="just" rtl="1">
              <a:lnSpc>
                <a:spcPct val="150000"/>
              </a:lnSpc>
            </a:pPr>
            <a:r>
              <a:rPr lang="ar-EG" dirty="0">
                <a:latin typeface="Alexandria" pitchFamily="2" charset="-78"/>
                <a:cs typeface="Alexandria" pitchFamily="2" charset="-78"/>
              </a:rPr>
              <a:t> يتم توثيق كتاب لمؤلفين على الشاكلة التالية: اسمي المؤلفين ولقب كل منهما، عنوان الكتاب، رقم الطبعة إن وجد ولا تذكر الطبعة الأولى، مكان النشر، الناشر، تاريخ النشر إن وجد وإن لم يكن موجودا نكتب بين قوسين (د.ت)، ثم الصفحة.  </a:t>
            </a:r>
          </a:p>
          <a:p>
            <a:pPr indent="404813" algn="just" rtl="1">
              <a:lnSpc>
                <a:spcPct val="150000"/>
              </a:lnSpc>
            </a:pPr>
            <a:r>
              <a:rPr lang="ar-EG" dirty="0">
                <a:latin typeface="Alexandria" pitchFamily="2" charset="-78"/>
                <a:cs typeface="Alexandria" pitchFamily="2" charset="-78"/>
              </a:rPr>
              <a:t>يتم توثيق كتاب لثلاثة مؤلفين كما يلي: يذكر أسماء المؤلفين الثلاثة وتوضع بقية البيانات بنفس طريقة توثيق كتاب مؤلف أو مؤلفين. </a:t>
            </a:r>
          </a:p>
          <a:p>
            <a:pPr indent="404813" algn="just" rtl="1">
              <a:lnSpc>
                <a:spcPct val="150000"/>
              </a:lnSpc>
            </a:pPr>
            <a:r>
              <a:rPr lang="ar-EG" dirty="0">
                <a:latin typeface="Alexandria" pitchFamily="2" charset="-78"/>
                <a:cs typeface="Alexandria" pitchFamily="2" charset="-78"/>
              </a:rPr>
              <a:t>إذا كان الكتاب لأربعة مؤلفين، أو أكثر فإنه يوثق بذكر اسم المؤلف الأول وتضاف كلمة (وآخرون)، وتوضع بقية البيانات بنفس طريقة توثيق كتاب لمؤلفين أو ثلاثة. يتبع نفس النظام في الكتاب الأجنبي، في حالة المؤلفين والثلاثة، وتضاف كلمة </a:t>
            </a:r>
            <a:r>
              <a:rPr lang="en-US" dirty="0">
                <a:latin typeface="Alexandria" pitchFamily="2" charset="-78"/>
                <a:cs typeface="Alexandria" pitchFamily="2" charset="-78"/>
              </a:rPr>
              <a:t>And others </a:t>
            </a:r>
            <a:r>
              <a:rPr lang="ar-EG" dirty="0">
                <a:latin typeface="Alexandria" pitchFamily="2" charset="-78"/>
                <a:cs typeface="Alexandria" pitchFamily="2" charset="-78"/>
              </a:rPr>
              <a:t>في حالة أربعة مؤلفين أو أكثر. ويتم توثيق الكتاب المترجم إلى العربية على النحو التالي: اسم المؤلف، اسم الكتاب، كلمة ترجمة ثم اسم المترجم، وباقي بيانات النشر، ورقم الصفحة.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052663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72624" y="810510"/>
            <a:ext cx="3902032" cy="707886"/>
          </a:xfrm>
          <a:prstGeom prst="rect">
            <a:avLst/>
          </a:prstGeom>
          <a:noFill/>
        </p:spPr>
        <p:txBody>
          <a:bodyPr wrap="square" rtlCol="0">
            <a:spAutoFit/>
          </a:bodyPr>
          <a:lstStyle/>
          <a:p>
            <a:pPr algn="ctr"/>
            <a:r>
              <a:rPr lang="ar-EG" sz="2000" b="1" dirty="0">
                <a:latin typeface="Alexandria" pitchFamily="2" charset="-78"/>
                <a:cs typeface="Alexandria" pitchFamily="2" charset="-78"/>
              </a:rPr>
              <a:t>نظام توثيق شيكاغو</a:t>
            </a:r>
          </a:p>
          <a:p>
            <a:pPr algn="ctr"/>
            <a:r>
              <a:rPr lang="ar-EG" sz="2000" b="1" dirty="0">
                <a:latin typeface="Alexandria" pitchFamily="2" charset="-78"/>
                <a:cs typeface="Alexandria" pitchFamily="2" charset="-78"/>
              </a:rPr>
              <a:t> </a:t>
            </a:r>
            <a:r>
              <a:rPr lang="en-US" sz="2000" b="1" dirty="0">
                <a:latin typeface="Alexandria" pitchFamily="2" charset="-78"/>
                <a:cs typeface="Alexandria" pitchFamily="2" charset="-78"/>
              </a:rPr>
              <a:t>The Chicago Manual of Style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69948" y="1928502"/>
            <a:ext cx="10307384" cy="4196020"/>
          </a:xfrm>
          <a:prstGeom prst="rect">
            <a:avLst/>
          </a:prstGeom>
          <a:noFill/>
        </p:spPr>
        <p:txBody>
          <a:bodyPr wrap="square" rtlCol="0">
            <a:spAutoFit/>
          </a:bodyPr>
          <a:lstStyle/>
          <a:p>
            <a:pPr indent="404813" algn="just" rtl="1">
              <a:lnSpc>
                <a:spcPct val="150000"/>
              </a:lnSpc>
            </a:pPr>
            <a:r>
              <a:rPr lang="ar-EG" b="1" dirty="0">
                <a:latin typeface="Alexandria" pitchFamily="2" charset="-78"/>
                <a:cs typeface="Alexandria" pitchFamily="2" charset="-78"/>
              </a:rPr>
              <a:t>الرسائل الجامعية والأطروحات:  </a:t>
            </a:r>
          </a:p>
          <a:p>
            <a:pPr indent="404813" algn="just" rtl="1">
              <a:lnSpc>
                <a:spcPct val="150000"/>
              </a:lnSpc>
            </a:pPr>
            <a:r>
              <a:rPr lang="ar-EG" dirty="0">
                <a:latin typeface="Alexandria" pitchFamily="2" charset="-78"/>
                <a:cs typeface="Alexandria" pitchFamily="2" charset="-78"/>
              </a:rPr>
              <a:t>إذا وقع الاقتباس من رسالة جامعية ماجستير أو </a:t>
            </a:r>
            <a:r>
              <a:rPr lang="ar-EG" dirty="0" err="1">
                <a:latin typeface="Alexandria" pitchFamily="2" charset="-78"/>
                <a:cs typeface="Alexandria" pitchFamily="2" charset="-78"/>
              </a:rPr>
              <a:t>دكتواره</a:t>
            </a:r>
            <a:r>
              <a:rPr lang="ar-EG" dirty="0">
                <a:latin typeface="Alexandria" pitchFamily="2" charset="-78"/>
                <a:cs typeface="Alexandria" pitchFamily="2" charset="-78"/>
              </a:rPr>
              <a:t> فإنه يشير في الهامش إلى مستوى الرسالة والجامعة التي منحتها، ويتم توثيقها على النحو التالي: </a:t>
            </a:r>
          </a:p>
          <a:p>
            <a:pPr indent="404813" algn="just" rtl="1">
              <a:lnSpc>
                <a:spcPct val="150000"/>
              </a:lnSpc>
            </a:pPr>
            <a:r>
              <a:rPr lang="ar-EG" dirty="0">
                <a:latin typeface="Alexandria" pitchFamily="2" charset="-78"/>
                <a:cs typeface="Alexandria" pitchFamily="2" charset="-78"/>
              </a:rPr>
              <a:t>اسم الباحث ثلاثيا، عنوان الرسالة، عبارة "غير منشورة" إذا كانت غير منشورة وعبارة "منشورة " إذا كانت منشورة، القسم، الجامعة، مكان الجامعة، السنة، الصفحة أو الصفحات. </a:t>
            </a:r>
          </a:p>
          <a:p>
            <a:pPr indent="404813" algn="just" rtl="1">
              <a:lnSpc>
                <a:spcPct val="150000"/>
              </a:lnSpc>
            </a:pPr>
            <a:r>
              <a:rPr lang="ar-EG" b="1" dirty="0">
                <a:latin typeface="Alexandria" pitchFamily="2" charset="-78"/>
                <a:cs typeface="Alexandria" pitchFamily="2" charset="-78"/>
              </a:rPr>
              <a:t>المجلات العلمية والصحف:  </a:t>
            </a:r>
          </a:p>
          <a:p>
            <a:pPr indent="404813" algn="just" rtl="1">
              <a:lnSpc>
                <a:spcPct val="150000"/>
              </a:lnSpc>
            </a:pPr>
            <a:r>
              <a:rPr lang="ar-EG" dirty="0">
                <a:latin typeface="Alexandria" pitchFamily="2" charset="-78"/>
                <a:cs typeface="Alexandria" pitchFamily="2" charset="-78"/>
              </a:rPr>
              <a:t>تتمثل أسس توثيق الدوريات في الآتي، إذا كان كاتب المقالة محددة، يتم التوثيق بوضع اسم صاحب المقالة: اسم المجلة، مكان صدورها، العدد، تاريخ العدد، رقم الصفحة.  </a:t>
            </a:r>
          </a:p>
          <a:p>
            <a:pPr indent="404813" algn="just" rtl="1">
              <a:lnSpc>
                <a:spcPct val="150000"/>
              </a:lnSpc>
            </a:pPr>
            <a:r>
              <a:rPr lang="ar-EG" dirty="0">
                <a:latin typeface="Alexandria" pitchFamily="2" charset="-78"/>
                <a:cs typeface="Alexandria" pitchFamily="2" charset="-78"/>
              </a:rPr>
              <a:t>أما إذا لم يكن للمقالة كاتب محدد، أو كان الاقتباس من خبر وليس من مقالة يتم التوثيق بوضع اسم الصحيفة، مكان صدورها، العدد، تاريخ العدد، رقم الصفحة.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825765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72624" y="810510"/>
            <a:ext cx="3902032" cy="707886"/>
          </a:xfrm>
          <a:prstGeom prst="rect">
            <a:avLst/>
          </a:prstGeom>
          <a:noFill/>
        </p:spPr>
        <p:txBody>
          <a:bodyPr wrap="square" rtlCol="0">
            <a:spAutoFit/>
          </a:bodyPr>
          <a:lstStyle/>
          <a:p>
            <a:pPr algn="ctr"/>
            <a:r>
              <a:rPr lang="ar-EG" sz="2000" b="1" dirty="0">
                <a:latin typeface="Alexandria" pitchFamily="2" charset="-78"/>
                <a:cs typeface="Alexandria" pitchFamily="2" charset="-78"/>
              </a:rPr>
              <a:t>نظام توثيق شيكاغو</a:t>
            </a:r>
          </a:p>
          <a:p>
            <a:pPr algn="ctr"/>
            <a:r>
              <a:rPr lang="ar-EG" sz="2000" b="1" dirty="0">
                <a:latin typeface="Alexandria" pitchFamily="2" charset="-78"/>
                <a:cs typeface="Alexandria" pitchFamily="2" charset="-78"/>
              </a:rPr>
              <a:t> </a:t>
            </a:r>
            <a:r>
              <a:rPr lang="en-US" sz="2000" b="1" dirty="0">
                <a:latin typeface="Alexandria" pitchFamily="2" charset="-78"/>
                <a:cs typeface="Alexandria" pitchFamily="2" charset="-78"/>
              </a:rPr>
              <a:t>The Chicago Manual of Style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69948" y="1928502"/>
            <a:ext cx="10307384" cy="2534027"/>
          </a:xfrm>
          <a:prstGeom prst="rect">
            <a:avLst/>
          </a:prstGeom>
          <a:noFill/>
        </p:spPr>
        <p:txBody>
          <a:bodyPr wrap="square" rtlCol="0">
            <a:spAutoFit/>
          </a:bodyPr>
          <a:lstStyle/>
          <a:p>
            <a:pPr indent="404813" algn="just" rtl="1">
              <a:lnSpc>
                <a:spcPct val="150000"/>
              </a:lnSpc>
            </a:pPr>
            <a:r>
              <a:rPr lang="ar-EG" b="1" dirty="0">
                <a:latin typeface="Alexandria" pitchFamily="2" charset="-78"/>
                <a:cs typeface="Alexandria" pitchFamily="2" charset="-78"/>
              </a:rPr>
              <a:t>المراجع الإلكترونية:  </a:t>
            </a:r>
          </a:p>
          <a:p>
            <a:pPr indent="404813" algn="just" rtl="1">
              <a:lnSpc>
                <a:spcPct val="150000"/>
              </a:lnSpc>
            </a:pPr>
            <a:r>
              <a:rPr lang="ar-EG" dirty="0">
                <a:latin typeface="Alexandria" pitchFamily="2" charset="-78"/>
                <a:cs typeface="Alexandria" pitchFamily="2" charset="-78"/>
              </a:rPr>
              <a:t>هناك عدة شروط يجب توفرها قبل الاقتباس من مواقع الإنترنت كأن يكون الموقع المراد الاقتباس منه موقعا متخصصا. </a:t>
            </a:r>
          </a:p>
          <a:p>
            <a:pPr indent="404813" algn="just" rtl="1">
              <a:lnSpc>
                <a:spcPct val="150000"/>
              </a:lnSpc>
            </a:pPr>
            <a:r>
              <a:rPr lang="ar-EG" dirty="0">
                <a:latin typeface="Alexandria" pitchFamily="2" charset="-78"/>
                <a:cs typeface="Alexandria" pitchFamily="2" charset="-78"/>
              </a:rPr>
              <a:t>إذا كانت كل المعلومات متاحة عن المرجع فهو يوثق على النحو التالي: اسم المؤلف أو لقبه، عنوان المقال، الجهة المسؤولة عن الموقع، تاريخ كتابة المقال فيجب كتابتها مع إضافة الرابط كاملا، وفي النهاية يكتب تاريخ دخول الموقع فيه، وذلك لتفادي مشكلة عدم بقاء الموقع. </a:t>
            </a:r>
          </a:p>
          <a:p>
            <a:pPr indent="404813" algn="just" rtl="1">
              <a:lnSpc>
                <a:spcPct val="150000"/>
              </a:lnSpc>
            </a:pPr>
            <a:r>
              <a:rPr lang="ar-EG" dirty="0">
                <a:latin typeface="Alexandria" pitchFamily="2" charset="-78"/>
                <a:cs typeface="Alexandria" pitchFamily="2" charset="-78"/>
              </a:rPr>
              <a:t>في حالة توفر بعض المعلومات فقط عن المرجع يكتب الباحث المعلومات المتوفرة، مع إضافة الرابط كاملا، وفي النهاية يكتب التاريخ الذي تم الدخول إلى الموقع فيه.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353206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72624" y="810510"/>
            <a:ext cx="3902032" cy="707886"/>
          </a:xfrm>
          <a:prstGeom prst="rect">
            <a:avLst/>
          </a:prstGeom>
          <a:noFill/>
        </p:spPr>
        <p:txBody>
          <a:bodyPr wrap="square" rtlCol="0">
            <a:spAutoFit/>
          </a:bodyPr>
          <a:lstStyle/>
          <a:p>
            <a:pPr algn="ctr"/>
            <a:r>
              <a:rPr lang="ar-EG" sz="2000" b="1" dirty="0">
                <a:latin typeface="Alexandria" pitchFamily="2" charset="-78"/>
                <a:cs typeface="Alexandria" pitchFamily="2" charset="-78"/>
              </a:rPr>
              <a:t>نظام توثيق شيكاغو</a:t>
            </a:r>
          </a:p>
          <a:p>
            <a:pPr algn="ctr"/>
            <a:r>
              <a:rPr lang="ar-EG" sz="2000" b="1" dirty="0">
                <a:latin typeface="Alexandria" pitchFamily="2" charset="-78"/>
                <a:cs typeface="Alexandria" pitchFamily="2" charset="-78"/>
              </a:rPr>
              <a:t> </a:t>
            </a:r>
            <a:r>
              <a:rPr lang="en-US" sz="2000" b="1" dirty="0">
                <a:latin typeface="Alexandria" pitchFamily="2" charset="-78"/>
                <a:cs typeface="Alexandria" pitchFamily="2" charset="-78"/>
              </a:rPr>
              <a:t>The Chicago Manual of Style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69948" y="1928502"/>
            <a:ext cx="10307384" cy="2118529"/>
          </a:xfrm>
          <a:prstGeom prst="rect">
            <a:avLst/>
          </a:prstGeom>
          <a:noFill/>
        </p:spPr>
        <p:txBody>
          <a:bodyPr wrap="square" rtlCol="0">
            <a:spAutoFit/>
          </a:bodyPr>
          <a:lstStyle/>
          <a:p>
            <a:pPr indent="404813" algn="just" rtl="1">
              <a:lnSpc>
                <a:spcPct val="150000"/>
              </a:lnSpc>
            </a:pPr>
            <a:r>
              <a:rPr lang="ar-EG" dirty="0">
                <a:latin typeface="Alexandria" pitchFamily="2" charset="-78"/>
                <a:cs typeface="Alexandria" pitchFamily="2" charset="-78"/>
              </a:rPr>
              <a:t>حسب نظام توثيق شيكاغو فإن توثيق المرجع للمرة الثانية يتم بطريقتين مختلفتين:  </a:t>
            </a:r>
          </a:p>
          <a:p>
            <a:pPr indent="404813" algn="just" rtl="1">
              <a:lnSpc>
                <a:spcPct val="150000"/>
              </a:lnSpc>
            </a:pPr>
            <a:r>
              <a:rPr lang="ar-EG" dirty="0">
                <a:latin typeface="Alexandria" pitchFamily="2" charset="-78"/>
                <a:cs typeface="Alexandria" pitchFamily="2" charset="-78"/>
              </a:rPr>
              <a:t>•	إذا وثق الباحث المرجع في الهامش لأول مرة ثم اقتبس منه مرة أخرى دون وجود فواصل مرجعية أو صفحات يكتب عبارة (المرجع نفسه) للكتب العربية ومختصر </a:t>
            </a:r>
            <a:r>
              <a:rPr lang="en-US" dirty="0">
                <a:latin typeface="Alexandria" pitchFamily="2" charset="-78"/>
                <a:cs typeface="Alexandria" pitchFamily="2" charset="-78"/>
              </a:rPr>
              <a:t>Ibid </a:t>
            </a:r>
            <a:r>
              <a:rPr lang="ar-EG" dirty="0">
                <a:latin typeface="Alexandria" pitchFamily="2" charset="-78"/>
                <a:cs typeface="Alexandria" pitchFamily="2" charset="-78"/>
              </a:rPr>
              <a:t>للكتب الأجنبية وتكتب نفس العبارة في حالة الرجوع إليه مرة أخرى بشكل مباشر. </a:t>
            </a:r>
          </a:p>
          <a:p>
            <a:pPr indent="404813" algn="just" rtl="1">
              <a:lnSpc>
                <a:spcPct val="150000"/>
              </a:lnSpc>
            </a:pPr>
            <a:r>
              <a:rPr lang="ar-EG" dirty="0">
                <a:latin typeface="Alexandria" pitchFamily="2" charset="-78"/>
                <a:cs typeface="Alexandria" pitchFamily="2" charset="-78"/>
              </a:rPr>
              <a:t>•	إذا اقتبس الباحث من المرجع مرة ثانية، وكان بينهما فواصل من عدة صفحات، يكتب: (مرجع سابق) بدون "آل" تعريف أو (مرجع سبق ذكره)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11462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72624" y="810510"/>
            <a:ext cx="3902032" cy="707886"/>
          </a:xfrm>
          <a:prstGeom prst="rect">
            <a:avLst/>
          </a:prstGeom>
          <a:noFill/>
        </p:spPr>
        <p:txBody>
          <a:bodyPr wrap="square" rtlCol="0">
            <a:spAutoFit/>
          </a:bodyPr>
          <a:lstStyle/>
          <a:p>
            <a:pPr algn="ctr"/>
            <a:r>
              <a:rPr lang="ar-EG" sz="2000" b="1" dirty="0">
                <a:latin typeface="Alexandria" pitchFamily="2" charset="-78"/>
                <a:cs typeface="Alexandria" pitchFamily="2" charset="-78"/>
              </a:rPr>
              <a:t>نظام توثيق شيكاغو</a:t>
            </a:r>
          </a:p>
          <a:p>
            <a:pPr algn="ctr"/>
            <a:r>
              <a:rPr lang="ar-EG" sz="2000" b="1" dirty="0">
                <a:latin typeface="Alexandria" pitchFamily="2" charset="-78"/>
                <a:cs typeface="Alexandria" pitchFamily="2" charset="-78"/>
              </a:rPr>
              <a:t> </a:t>
            </a:r>
            <a:r>
              <a:rPr lang="en-US" sz="2000" b="1" dirty="0">
                <a:latin typeface="Alexandria" pitchFamily="2" charset="-78"/>
                <a:cs typeface="Alexandria" pitchFamily="2" charset="-78"/>
              </a:rPr>
              <a:t>The Chicago Manual of Style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69948" y="1928502"/>
            <a:ext cx="10307384" cy="3780522"/>
          </a:xfrm>
          <a:prstGeom prst="rect">
            <a:avLst/>
          </a:prstGeom>
          <a:noFill/>
        </p:spPr>
        <p:txBody>
          <a:bodyPr wrap="square" rtlCol="0">
            <a:spAutoFit/>
          </a:bodyPr>
          <a:lstStyle/>
          <a:p>
            <a:pPr indent="404813" algn="just" rtl="1">
              <a:lnSpc>
                <a:spcPct val="150000"/>
              </a:lnSpc>
            </a:pPr>
            <a:r>
              <a:rPr lang="ar-EG" dirty="0">
                <a:latin typeface="Alexandria" pitchFamily="2" charset="-78"/>
                <a:cs typeface="Alexandria" pitchFamily="2" charset="-78"/>
              </a:rPr>
              <a:t>•	تكون قائمة المراجع النهائية حسب نظام توثيق شيكاغو بنفس طريقة توثيقها في الهامش بعد حذف رقم الصفحة وترتب المراجع في قائمة المراجع والمصادر إما هجائيا وهو الشائع أو أبجديا أو حسب تاريخ نشرها وتوثق المراجع بحيث يشمل التوثيق البيانات التالية عن كل مرجع:  </a:t>
            </a:r>
          </a:p>
          <a:p>
            <a:pPr indent="404813" algn="just" rtl="1">
              <a:lnSpc>
                <a:spcPct val="150000"/>
              </a:lnSpc>
            </a:pPr>
            <a:r>
              <a:rPr lang="ar-EG" dirty="0">
                <a:latin typeface="Alexandria" pitchFamily="2" charset="-78"/>
                <a:cs typeface="Alexandria" pitchFamily="2" charset="-78"/>
              </a:rPr>
              <a:t>-	المؤلف تليه فاصلة </a:t>
            </a:r>
          </a:p>
          <a:p>
            <a:pPr indent="404813" algn="just" rtl="1">
              <a:lnSpc>
                <a:spcPct val="150000"/>
              </a:lnSpc>
            </a:pPr>
            <a:r>
              <a:rPr lang="ar-EG" dirty="0">
                <a:latin typeface="Alexandria" pitchFamily="2" charset="-78"/>
                <a:cs typeface="Alexandria" pitchFamily="2" charset="-78"/>
              </a:rPr>
              <a:t>-	عنوان المرجع: ضرورة وضع خط تحته وهو السائد والبعض يكتفي بوضع فاصلة،  </a:t>
            </a:r>
          </a:p>
          <a:p>
            <a:pPr indent="404813" algn="just" rtl="1">
              <a:lnSpc>
                <a:spcPct val="150000"/>
              </a:lnSpc>
            </a:pPr>
            <a:r>
              <a:rPr lang="ar-EG" dirty="0">
                <a:latin typeface="Alexandria" pitchFamily="2" charset="-78"/>
                <a:cs typeface="Alexandria" pitchFamily="2" charset="-78"/>
              </a:rPr>
              <a:t>-	كتابة بيانات النشر يفضل البعض وضعها بين قوسين بما في ذلك رقم الطبعة إن وجدت (الطبعة الأولى لا تكتب، مكان النشر، الناشر، تاريخ النشر، ثم رقم الصفحة أو الصفحات تليه نقطة. </a:t>
            </a:r>
          </a:p>
          <a:p>
            <a:pPr indent="404813" algn="just" rtl="1">
              <a:lnSpc>
                <a:spcPct val="150000"/>
              </a:lnSpc>
            </a:pPr>
            <a:r>
              <a:rPr lang="ar-EG" dirty="0">
                <a:latin typeface="Alexandria" pitchFamily="2" charset="-78"/>
                <a:cs typeface="Alexandria" pitchFamily="2" charset="-78"/>
              </a:rPr>
              <a:t>وترتب المراجع كالتالي: القرآن الكريم - كتب الأحاديث النبوية الشريفة - الكتب العربية ثم الأجنبية - الرسائل العلمية - الدوريات المؤتمرات العلمية، التقارير الصادرة عن الوزارات والمؤسسات،  المصادر الإحصائية المراجع،  المقابلات الشخصية،  مواقع الإنترنت.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717206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214179" y="3162815"/>
            <a:ext cx="9533769" cy="584775"/>
          </a:xfrm>
          <a:prstGeom prst="rect">
            <a:avLst/>
          </a:prstGeom>
          <a:noFill/>
        </p:spPr>
        <p:txBody>
          <a:bodyPr wrap="square" rtlCol="0">
            <a:spAutoFit/>
          </a:bodyPr>
          <a:lstStyle/>
          <a:p>
            <a:pPr algn="ctr"/>
            <a:r>
              <a:rPr lang="ar-EG" sz="3200" b="1" dirty="0">
                <a:latin typeface="Alexandria" pitchFamily="2" charset="-78"/>
                <a:cs typeface="Alexandria" pitchFamily="2" charset="-78"/>
              </a:rPr>
              <a:t>قواعد استخدام الهوامش والحواشي في رسائل الماجستير والدكتوراه </a:t>
            </a:r>
            <a:endParaRPr lang="en-US" sz="32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865184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125855" y="960585"/>
            <a:ext cx="5773905"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قواعد استخدام الهوامش في رسائل الماجستير والدكتوراه </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325739"/>
            <a:ext cx="10307384" cy="2970557"/>
          </a:xfrm>
          <a:prstGeom prst="rect">
            <a:avLst/>
          </a:prstGeom>
          <a:noFill/>
        </p:spPr>
        <p:txBody>
          <a:bodyPr wrap="square" rtlCol="0">
            <a:spAutoFit/>
          </a:bodyPr>
          <a:lstStyle/>
          <a:p>
            <a:pPr indent="404813" algn="just" rtl="1">
              <a:lnSpc>
                <a:spcPct val="200000"/>
              </a:lnSpc>
            </a:pPr>
            <a:r>
              <a:rPr lang="ar-EG" sz="1600" dirty="0">
                <a:latin typeface="Alexandria" pitchFamily="2" charset="-78"/>
                <a:cs typeface="Alexandria" pitchFamily="2" charset="-78"/>
              </a:rPr>
              <a:t> يعتبر التزام الباحث بقواعد كتابة الهوامش والحواشي أحد علامات قوة بحثه، ودليلا على فهمه للمادة العلمية التي يبحث فيها، وحرصه على وضعها في الموضع الذي ينبغي أن تكون فيه، وهو في نفس الوقت شهادة له بالأمانة العلمية، التي تفرض عليه أن ينسب كل رأي إلى صاحبه، ويقول الإمام القرطبي في ذلك: " من بركة العلم أن يضاف القول إلى قائله". </a:t>
            </a:r>
          </a:p>
          <a:p>
            <a:pPr indent="404813" algn="just" rtl="1">
              <a:lnSpc>
                <a:spcPct val="200000"/>
              </a:lnSpc>
            </a:pPr>
            <a:r>
              <a:rPr lang="ar-EG" sz="1600" dirty="0">
                <a:latin typeface="Alexandria" pitchFamily="2" charset="-78"/>
                <a:cs typeface="Alexandria" pitchFamily="2" charset="-78"/>
              </a:rPr>
              <a:t>تطلق كلمة (حواش) على كل ما لا يعتبر جزءا أساسيا في المتن الأساس في الرسالة. وتعرف بأنها: التعليقات، أو بسط فكرة في المتن، أو الترجمة لعلم من الأعلام، أو التعريف بمكان، أو التأريخ لحادثة أو معركة حربية، ونحو هذا، وقد يذكر الباحث مع الحاشية مصدرا أو أكثر، وقد تكون الحاشية اقتباسا طويلا؛ لتوثيق رأي أو للتدليل على قضية.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276415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02767" y="925551"/>
            <a:ext cx="5861858"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قواعد استخدام الهوامش في رسائل الماجستير والدكتوراه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69948" y="1967162"/>
            <a:ext cx="10307384" cy="3462999"/>
          </a:xfrm>
          <a:prstGeom prst="rect">
            <a:avLst/>
          </a:prstGeom>
          <a:noFill/>
        </p:spPr>
        <p:txBody>
          <a:bodyPr wrap="square" rtlCol="0">
            <a:spAutoFit/>
          </a:bodyPr>
          <a:lstStyle/>
          <a:p>
            <a:pPr indent="404813" algn="just" rtl="1">
              <a:lnSpc>
                <a:spcPct val="200000"/>
              </a:lnSpc>
            </a:pPr>
            <a:r>
              <a:rPr lang="ar-EG" sz="1600" dirty="0">
                <a:latin typeface="Alexandria" pitchFamily="2" charset="-78"/>
                <a:cs typeface="Alexandria" pitchFamily="2" charset="-78"/>
              </a:rPr>
              <a:t> الهوامش "</a:t>
            </a:r>
            <a:r>
              <a:rPr lang="en-US" sz="1600" dirty="0">
                <a:latin typeface="Alexandria" pitchFamily="2" charset="-78"/>
                <a:cs typeface="Alexandria" pitchFamily="2" charset="-78"/>
              </a:rPr>
              <a:t>footnotes": </a:t>
            </a:r>
            <a:r>
              <a:rPr lang="ar-EG" sz="1600" dirty="0">
                <a:latin typeface="Alexandria" pitchFamily="2" charset="-78"/>
                <a:cs typeface="Alexandria" pitchFamily="2" charset="-78"/>
              </a:rPr>
              <a:t>هي مدونات خارجة عن المتن، ولكنها جزء لا يتجزأ منه في نفس الوقت، يسميها بعض الباحثين ب(بالحواشي)، وتستعملها كتب اللغة استعمالا مترادفا، ويعرفها البعض بأنها المصادر والمراجع التي يستخدمها الباحث في بحثه، وكأنها مستنداته في الدراسة، فهو يقدمها للقارئ وكأنما يقدم أدلته وبراهينه على ما يسوق من أفكار، ويقدم من الحقائق. </a:t>
            </a:r>
          </a:p>
          <a:p>
            <a:pPr indent="404813" algn="just" rtl="1">
              <a:lnSpc>
                <a:spcPct val="200000"/>
              </a:lnSpc>
            </a:pPr>
            <a:r>
              <a:rPr lang="ar-EG" sz="1600" dirty="0">
                <a:latin typeface="Alexandria" pitchFamily="2" charset="-78"/>
                <a:cs typeface="Alexandria" pitchFamily="2" charset="-78"/>
              </a:rPr>
              <a:t>الغرض الرئيس من الهوامش هو التوضيح، لا إضافة معلومات جديدة أو استطرادات لا يحتاجها الباحث، ولا يلجأ الباحث إلى الحواشي إلا عند الضرورة، وعليه أن يراعي عدم اشتمالها على معلومات أساسية تضاف من حين إلى أخر، فالغرض منها هو التوضيح والتوثيق، لا إضافة معلومات جديدة.  </a:t>
            </a:r>
          </a:p>
          <a:p>
            <a:pPr indent="404813" algn="just" rtl="1">
              <a:lnSpc>
                <a:spcPct val="200000"/>
              </a:lnSpc>
            </a:pPr>
            <a:r>
              <a:rPr lang="ar-EG" sz="1600" dirty="0">
                <a:latin typeface="Alexandria" pitchFamily="2" charset="-78"/>
                <a:cs typeface="Alexandria" pitchFamily="2" charset="-78"/>
              </a:rPr>
              <a:t> ذكر المصادر والمراجع في الهوامش ليس غاية في ذاته، وليس سبيلا للمباهاة بكثرتها؛ وإنما الغاية من ذلك هو تقديم الأدلة والبراهين على ما اشتمل عليه البحث من آراء، ومن ثم ينبغي الاقتصار على ذكر ما خدم البحث وأفاد في دراسة مشكلاته من تلك الأدلة.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713424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02767" y="925551"/>
            <a:ext cx="5861858"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قواعد استخدام الهوامش في رسائل الماجستير والدكتوراه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1977007"/>
            <a:ext cx="10307384" cy="3955442"/>
          </a:xfrm>
          <a:prstGeom prst="rect">
            <a:avLst/>
          </a:prstGeom>
          <a:noFill/>
        </p:spPr>
        <p:txBody>
          <a:bodyPr wrap="square" rtlCol="0">
            <a:spAutoFit/>
          </a:bodyPr>
          <a:lstStyle/>
          <a:p>
            <a:pPr indent="404813" algn="just" rtl="1">
              <a:lnSpc>
                <a:spcPct val="200000"/>
              </a:lnSpc>
            </a:pPr>
            <a:r>
              <a:rPr lang="ar-EG" sz="1600" dirty="0">
                <a:latin typeface="Alexandria" pitchFamily="2" charset="-78"/>
                <a:cs typeface="Alexandria" pitchFamily="2" charset="-78"/>
              </a:rPr>
              <a:t>تتيح الإشارة إلى مصادر البحث ومراجعه الفرصة أمام المتخصص للرجوع بنفسه إلى بعضها إذا رغب في التثبت بنفسه من مسألة معينة، وإذا رغب أيضا في متابعة البحث في نفس الموضوع. </a:t>
            </a:r>
          </a:p>
          <a:p>
            <a:pPr indent="404813" algn="just" rtl="1">
              <a:lnSpc>
                <a:spcPct val="200000"/>
              </a:lnSpc>
            </a:pPr>
            <a:r>
              <a:rPr lang="ar-EG" sz="1600" dirty="0">
                <a:latin typeface="Alexandria" pitchFamily="2" charset="-78"/>
                <a:cs typeface="Alexandria" pitchFamily="2" charset="-78"/>
              </a:rPr>
              <a:t> هناك من المعلومات ما يكون مكانه نصوص الرسالة ومتنها، والبعض الآخر مكانه هو هامش الرسالة، وما يصلح بالهامش لا يصلح أن يكون موضعه في متن الرسالة، وما يكون موضعه متن الرسالة لا يصلح أن يكون بالهامش، والغاية من الهامش هي تجريد المتن من تلك الاستطرادات، التي لا تعد جزءا رئيسا من البحث، ولكنها في الوقت ذاته ضرورية لإعطاء القارئ أو الطالب صورة كاملة لجميع جوانب البحث. </a:t>
            </a:r>
          </a:p>
          <a:p>
            <a:pPr indent="404813" algn="just" rtl="1">
              <a:lnSpc>
                <a:spcPct val="200000"/>
              </a:lnSpc>
            </a:pPr>
            <a:r>
              <a:rPr lang="ar-EG" sz="1600" dirty="0">
                <a:latin typeface="Alexandria" pitchFamily="2" charset="-78"/>
                <a:cs typeface="Alexandria" pitchFamily="2" charset="-78"/>
              </a:rPr>
              <a:t> الفارق بين وضع الفكرة في متن الرسالة أو في الهامش أو الحواشي هو: أن أي فكرة أو فقرة متصلة اتصالا مباشرا بالأفكار الأساسية بموضوع البحث يكون موضعها نصوص الرسالة ومتنها، أما ما هو منها متصل اتصالا جانبيا كشرح نقطة، أو توضيح فكرة، أو تحليل لها، أو تعليق عليها، لو وضعت بصلب الرسالة لاستدعت انقطاع التسلسل الفكري للموضوع الأساسي.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84720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297836" y="925551"/>
            <a:ext cx="5966789"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قواعد استخدام الهوامش في رسائل الماجستير والدكتوراه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1977007"/>
            <a:ext cx="10307384" cy="4109330"/>
          </a:xfrm>
          <a:prstGeom prst="rect">
            <a:avLst/>
          </a:prstGeom>
          <a:noFill/>
        </p:spPr>
        <p:txBody>
          <a:bodyPr wrap="square" rtlCol="0">
            <a:spAutoFit/>
          </a:bodyPr>
          <a:lstStyle/>
          <a:p>
            <a:pPr indent="404813" algn="just" rtl="1">
              <a:lnSpc>
                <a:spcPct val="150000"/>
              </a:lnSpc>
            </a:pPr>
            <a:r>
              <a:rPr lang="ar-EG" sz="1600" dirty="0">
                <a:latin typeface="Alexandria" pitchFamily="2" charset="-78"/>
                <a:cs typeface="Alexandria" pitchFamily="2" charset="-78"/>
              </a:rPr>
              <a:t> من أهم ما يضر بالبحث هو أن تكون التعليقات التي توضع في الهامش غامضة، ولا يمكن هضمها، أو فهمها؛ فإن الغرض من استعمال التعليقات هو التوضيح. </a:t>
            </a:r>
          </a:p>
          <a:p>
            <a:pPr indent="404813" algn="just" rtl="1">
              <a:lnSpc>
                <a:spcPct val="150000"/>
              </a:lnSpc>
            </a:pPr>
            <a:r>
              <a:rPr lang="ar-EG" sz="1600" dirty="0">
                <a:latin typeface="Alexandria" pitchFamily="2" charset="-78"/>
                <a:cs typeface="Alexandria" pitchFamily="2" charset="-78"/>
              </a:rPr>
              <a:t>الهوامش سواء كانت مشتملة على تعليقات، أم مصادر ومراجع إنما هي ملحقات بالبحث، ولا يمكن أن تغني بحال عن قوائم المصادر </a:t>
            </a:r>
            <a:r>
              <a:rPr lang="ar-EG" sz="1600" dirty="0" err="1">
                <a:latin typeface="Alexandria" pitchFamily="2" charset="-78"/>
                <a:cs typeface="Alexandria" pitchFamily="2" charset="-78"/>
              </a:rPr>
              <a:t>البيبلوجرافية</a:t>
            </a:r>
            <a:r>
              <a:rPr lang="ar-EG" sz="1600" dirty="0">
                <a:latin typeface="Alexandria" pitchFamily="2" charset="-78"/>
                <a:cs typeface="Alexandria" pitchFamily="2" charset="-78"/>
              </a:rPr>
              <a:t> في نهاية الرسالة. </a:t>
            </a:r>
          </a:p>
          <a:p>
            <a:pPr indent="404813" algn="just" rtl="1">
              <a:lnSpc>
                <a:spcPct val="150000"/>
              </a:lnSpc>
            </a:pPr>
            <a:r>
              <a:rPr lang="ar-EG" sz="1600" dirty="0">
                <a:latin typeface="Alexandria" pitchFamily="2" charset="-78"/>
                <a:cs typeface="Alexandria" pitchFamily="2" charset="-78"/>
              </a:rPr>
              <a:t>الأفضل بالنسبة للجداول، والبيانات، والقوائم، والصور، والخرائط، مما ليست له أهمية مباشرة أن تدون في ملحق خاص في نهاية الرسالة، ويشار إلى مكانها بالهامش. </a:t>
            </a:r>
          </a:p>
          <a:p>
            <a:pPr indent="404813" algn="just" rtl="1">
              <a:lnSpc>
                <a:spcPct val="150000"/>
              </a:lnSpc>
            </a:pPr>
            <a:r>
              <a:rPr lang="ar-EG" sz="1600" dirty="0">
                <a:latin typeface="Alexandria" pitchFamily="2" charset="-78"/>
                <a:cs typeface="Alexandria" pitchFamily="2" charset="-78"/>
              </a:rPr>
              <a:t>من الحقائق التي ينبغي للباحث إدراكها أنه من الأفضل الاقتصاد قدر الإمكان من الهوامش لأي غرض؛ حتى يضمن متابعة القارئ للمادة، فلا يقطع عليه تسلسل المعاني والأفكار. </a:t>
            </a:r>
          </a:p>
          <a:p>
            <a:pPr indent="404813" algn="just" rtl="1">
              <a:lnSpc>
                <a:spcPct val="150000"/>
              </a:lnSpc>
            </a:pPr>
            <a:r>
              <a:rPr lang="ar-EG" sz="1600" dirty="0">
                <a:latin typeface="Alexandria" pitchFamily="2" charset="-78"/>
                <a:cs typeface="Alexandria" pitchFamily="2" charset="-78"/>
              </a:rPr>
              <a:t>إذا أراد الباحث الاقتصاد من الهوامش والحواشي بطريقة علمية دون مبالغة أو تقصير، فعليه أن يشير في سطر واحد إلى عدة اقتباسات من مصدر لمؤلف واحد؛ وذلك بأن يدون الرقم في نهاية الاقتباس الأخير، ثم يشير إلى الصفحات التي جرى الاقتباس منها على الترتيب، كما أنه بدلا من أن يضع أرقاما متعددة على الصفحة عند نسبة بعض الآراء، أو ذكر الأسماء، ثم الإشارة إلى مصادرها بالهامش.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790329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47738" y="925551"/>
            <a:ext cx="5816887"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قواعد استخدام الهوامش في رسائل الماجستير والدكتوراه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325739"/>
            <a:ext cx="10307384" cy="3001334"/>
          </a:xfrm>
          <a:prstGeom prst="rect">
            <a:avLst/>
          </a:prstGeom>
          <a:noFill/>
        </p:spPr>
        <p:txBody>
          <a:bodyPr wrap="square" rtlCol="0">
            <a:spAutoFit/>
          </a:bodyPr>
          <a:lstStyle/>
          <a:p>
            <a:pPr algn="just" rtl="1">
              <a:lnSpc>
                <a:spcPct val="150000"/>
              </a:lnSpc>
            </a:pPr>
            <a:r>
              <a:rPr lang="ar-EG" sz="1600" b="1" dirty="0">
                <a:latin typeface="Alexandria" pitchFamily="2" charset="-78"/>
                <a:cs typeface="Alexandria" pitchFamily="2" charset="-78"/>
              </a:rPr>
              <a:t>وظائف الهوامش:</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 ذكر المصدر الذي استقى الباحث منه مادته، سواء كان مصدرا أصيلا أو ثانويا، مطبوعا أو مخطوطا، رواية شفوية أم صورة، أو أية وثيقة أخرى، وهدف الباحث من إيرادها كمصدر هي أنها مستندات دراسته وبراهين وأدلة على ما يسوق من أفكار من جهة، وإرشاد القارئ إلى المصدر يعينه على توضيح فكرة ما من جهة أخرى. </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توثيق النقل والنصوص المقتبسة اقتباسا مباشرا أو اقتباسا بالمعنى، ونسبتها إلى أًصحابها، ويدخل فيها نسبة الشعر لقائله والترجمة له. </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وضع تعليق أو تصحيح أو اقتراح أثناء الاقتباس، أو مناقشة رأي، أو نقد نص، أو دليل يرتبط بالحقيقة المهمشة، أو طرح آراء مختلفة حول أمرها. </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تنبيه القارئ على تذكر نقطة سابقة، أو لاحقة في البحث، ترتبط بما يقرأه في الصفحة التي بين يديه، مثال ذلك: اقرأ صفحة (10)، أو اقرأ ص(25) من الرسالة، وتدعى ب(الإحالة).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850618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47738" y="925551"/>
            <a:ext cx="5816887"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قواعد استخدام الهوامش في رسائل الماجستير والدكتوراه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000702"/>
            <a:ext cx="10307384" cy="3739998"/>
          </a:xfrm>
          <a:prstGeom prst="rect">
            <a:avLst/>
          </a:prstGeom>
          <a:noFill/>
        </p:spPr>
        <p:txBody>
          <a:bodyPr wrap="square" rtlCol="0">
            <a:spAutoFit/>
          </a:bodyPr>
          <a:lstStyle/>
          <a:p>
            <a:pPr algn="just" rtl="1">
              <a:lnSpc>
                <a:spcPct val="150000"/>
              </a:lnSpc>
            </a:pPr>
            <a:r>
              <a:rPr lang="ar-EG" sz="1600" b="1" dirty="0">
                <a:latin typeface="Alexandria" pitchFamily="2" charset="-78"/>
                <a:cs typeface="Alexandria" pitchFamily="2" charset="-78"/>
              </a:rPr>
              <a:t>تابع وظائف الهوامش:</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 توضيح أو تفسير كلمة أو عبارة غامضة يقتضي البحث توضيحها، وكذلك لتوضيح بعض النقاط وشرحها، سواء أكانت مما جرى عرضها في ثنايا الموضوع، أم لا، أو عمل مقارنة يتعذر ذكرها في متن البحث، أو مناسبة كشكر مؤسسة، أو تنويه عن شخص، أو ترجمة لعلم من الأعلام، وحينئذ يكون تسجيل هذه الأشياء في الهامش أوفق وأولى؛ لئلا تكون سببا في قطع تسلسل الأفكار وترابطها. </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 شرح بعض المفردات أو المصطلحات، وينبغي مراعاة كتابة الاصطلاح بلغته المنقول عنها، ولا يقتصر على الترجمة، إلا إذا كانت الترجمة قد أصبحت مشهورة. </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تخريج الآيات القرآنية، مع ذكر رقم السورة والآية، وكذلك تخريج الأحاديث النبوية. </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 الإشارة إلى مصادر أخرى غنية بالمعلومات، ينصح القارئ بالرجوع إليها. </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 الإحالة إلى موضوع سابق أو لاحق. </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تعريف بمكان أو موقع جغرافي.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322482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47738" y="925551"/>
            <a:ext cx="5816887"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قواعد استخدام الهوامش في رسائل الماجستير والدكتوراه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000702"/>
            <a:ext cx="10307384" cy="2487861"/>
          </a:xfrm>
          <a:prstGeom prst="rect">
            <a:avLst/>
          </a:prstGeom>
          <a:noFill/>
        </p:spPr>
        <p:txBody>
          <a:bodyPr wrap="square" rtlCol="0">
            <a:spAutoFit/>
          </a:bodyPr>
          <a:lstStyle/>
          <a:p>
            <a:pPr algn="just" rtl="1">
              <a:lnSpc>
                <a:spcPct val="150000"/>
              </a:lnSpc>
            </a:pPr>
            <a:r>
              <a:rPr lang="ar-EG" sz="1600" b="1" dirty="0">
                <a:latin typeface="Alexandria" pitchFamily="2" charset="-78"/>
                <a:cs typeface="Alexandria" pitchFamily="2" charset="-78"/>
              </a:rPr>
              <a:t>الأضرار المترتبة على استكثار الباحثين من استخدام الهوامش: </a:t>
            </a:r>
          </a:p>
          <a:p>
            <a:pPr marL="285750" indent="-285750" algn="just" rtl="1">
              <a:lnSpc>
                <a:spcPct val="150000"/>
              </a:lnSpc>
              <a:buFont typeface="Arial" panose="020B0604020202020204" pitchFamily="34" charset="0"/>
              <a:buChar char="•"/>
            </a:pPr>
            <a:r>
              <a:rPr lang="ar-EG" dirty="0">
                <a:latin typeface="Alexandria" pitchFamily="2" charset="-78"/>
                <a:cs typeface="Alexandria" pitchFamily="2" charset="-78"/>
              </a:rPr>
              <a:t>إذا قصد الباحث من الاستكثار من استخدام الهوامش أن يدلل على سعة اطلاعه، فإن حشده للمصادر قد يؤدي إلى الجمع بين الجيد والسيء دون تفريق بينهما، كما أنه لن يستطيع بذلك أن يميز المصدر الرئيس عن سواه. </a:t>
            </a:r>
          </a:p>
          <a:p>
            <a:pPr marL="285750" indent="-285750" algn="just" rtl="1">
              <a:lnSpc>
                <a:spcPct val="150000"/>
              </a:lnSpc>
              <a:buFont typeface="Arial" panose="020B0604020202020204" pitchFamily="34" charset="0"/>
              <a:buChar char="•"/>
            </a:pPr>
            <a:r>
              <a:rPr lang="ar-EG" dirty="0">
                <a:latin typeface="Alexandria" pitchFamily="2" charset="-78"/>
                <a:cs typeface="Alexandria" pitchFamily="2" charset="-78"/>
              </a:rPr>
              <a:t>ويدخل في هذا الاستكثار، ما يحاول بعض الباحثين المبتدئين إثباته من أنهم قرأوا كثيرا من المصادر الأجنبية أو المكتوبة بلغات أجنبية. </a:t>
            </a:r>
          </a:p>
          <a:p>
            <a:pPr marL="285750" indent="-285750" algn="just" rtl="1">
              <a:lnSpc>
                <a:spcPct val="150000"/>
              </a:lnSpc>
              <a:buFont typeface="Arial" panose="020B0604020202020204" pitchFamily="34" charset="0"/>
              <a:buChar char="•"/>
            </a:pPr>
            <a:r>
              <a:rPr lang="ar-EG" dirty="0">
                <a:latin typeface="Alexandria" pitchFamily="2" charset="-78"/>
                <a:cs typeface="Alexandria" pitchFamily="2" charset="-78"/>
              </a:rPr>
              <a:t>والواقع أن كثرة المصادر ليست شيئا يقصد لذاته؛ إنما تساق للحاجة، ولبيان مصدر فكرة مهمة ذكرها الباحث، ويريد أن يرشد القارئ إليها إذا رغب في المزيد.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133725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تنسيق الرسائل العلمية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325739"/>
            <a:ext cx="10307384" cy="2478114"/>
          </a:xfrm>
          <a:prstGeom prst="rect">
            <a:avLst/>
          </a:prstGeom>
          <a:noFill/>
        </p:spPr>
        <p:txBody>
          <a:bodyPr wrap="square" rtlCol="0">
            <a:spAutoFit/>
          </a:bodyPr>
          <a:lstStyle/>
          <a:p>
            <a:pPr indent="404813" algn="just" rtl="1">
              <a:lnSpc>
                <a:spcPct val="200000"/>
              </a:lnSpc>
            </a:pPr>
            <a:r>
              <a:rPr lang="ar-EG" sz="1600" dirty="0">
                <a:latin typeface="Alexandria" pitchFamily="2" charset="-78"/>
                <a:cs typeface="Alexandria" pitchFamily="2" charset="-78"/>
              </a:rPr>
              <a:t> يعني الهيئة الشكلية التي يجب أن تظهر عليها، وهو جانب مهم لا يقل في أهميته عن الجانب المنهجي؛ كي تخرج الرسالة العلمية بصورة مُهندمة ومُنظمة، ولنستعرض في عُجالة أبرز الجوانب المنهجية لإعداد الرسائل العلمية، وهي تتمثل في اختيار موضوع الرسالة، ثم وضع العنوان الأمثل، وبعد ذلك كتابة الإهداء البحثي، وملخص للرسالة باللغة العربية والإنجليزية، ثم صياغة مقدمة مختصرة، ويلي ذلك تحديد أهمية البحث، وأهداف، ثم وضع حدود البحث، ومنهجه العلمي، ويتبع ذلك وضع الأسئلة أو الفروض المناسبة، ومن ثم الشروع في كتابة المحتوى الذي يتألف من أبواب وفصول ومباحث، ويتبع ذلك تلخيص الدراسات السابقة، والتعليق عليها ثم الخروج بنتائج واضحة، ووضع توصيات ومقترحات البحث، وفي النهاية الخاتمة والمراجع.</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380603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خاتمة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325739"/>
            <a:ext cx="10307384" cy="1493229"/>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طريقة الكتابة العلمية الصحيحة.</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أساليب توثيق البيانات.</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قواعد استخدام الهوامش والحواشي في رسائل الماجستير والدكتوراة.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914420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46672" y="586164"/>
            <a:ext cx="5917953" cy="400110"/>
          </a:xfrm>
          <a:prstGeom prst="rect">
            <a:avLst/>
          </a:prstGeom>
          <a:noFill/>
        </p:spPr>
        <p:txBody>
          <a:bodyPr wrap="square" rtlCol="0">
            <a:spAutoFit/>
          </a:bodyPr>
          <a:lstStyle/>
          <a:p>
            <a:pPr algn="ctr" rtl="1"/>
            <a:r>
              <a:rPr lang="ar-EG" sz="2000" b="1" dirty="0">
                <a:latin typeface="Alexandria" pitchFamily="2" charset="-78"/>
                <a:cs typeface="Alexandria" pitchFamily="2" charset="-78"/>
              </a:rPr>
              <a:t>قائمة المراجع</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64138" y="1703537"/>
            <a:ext cx="10668000" cy="4334328"/>
          </a:xfrm>
          <a:prstGeom prst="rect">
            <a:avLst/>
          </a:prstGeom>
          <a:noFill/>
        </p:spPr>
        <p:txBody>
          <a:bodyPr wrap="square" rtlCol="0">
            <a:spAutoFit/>
          </a:bodyPr>
          <a:lstStyle/>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إيهاب الأخضر (2021). التوثيق في البحث العلمي، مجلة العلوم الإنسانية، المركز الجامعي، الجزائر، مج5، ع2، ص 249-263. </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أحمد إبراهيم خضر (2021). مناهج البحث وإعداد الخطط البحثية، جامعة السويس: كلية  السياسة والاقتصاد.</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بسام عبد الرحمن المشاقبة (2014). مناهج البحث الإعلامي وتحليل الخطاب. عمان: دار أسامة للنشر والتوزيع.</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  سعيد محمد المصري (2005). طرق ومناهج البحث العلمي، الإسكندرية: دار الحوري للطباعة.</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  شيماء ذو الفقار زغيب (2009). مناهج البحث والاستخدامات الإحصائية في الدراسات الإعلامية، القاهرة: الدار المصرية اللبنانية.</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طه عبد العاطي نجم (2015). مناهج البحث الإعلامي. الإسكندرية: دار كلمة للنشر والتوزيع.</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متولي نقيب (2008). مهارات البحث عن المعلومات وإعداد البحوث في البيئة الرقمية، القاهرة: الدار المصرية اللبنانية للنشر.</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محمد زيدان عمر (2002). البحث العلمي ومناهجه وتقنياته، القاهرة: الهيئة المصرية العامة للكتاب.</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محمد عبد الحميد (12000). البحث العلمي في الدراسات الإعلامية، القاهرة: عالم الكتب..</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مصطفي حميد الطائي (2007). منهج البحث العلمي في الإعلام والعلوم السياسية، الإسكندرية: دار الوفاء.</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5601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46672" y="586164"/>
            <a:ext cx="5917953" cy="400110"/>
          </a:xfrm>
          <a:prstGeom prst="rect">
            <a:avLst/>
          </a:prstGeom>
          <a:noFill/>
        </p:spPr>
        <p:txBody>
          <a:bodyPr wrap="square" rtlCol="0">
            <a:spAutoFit/>
          </a:bodyPr>
          <a:lstStyle/>
          <a:p>
            <a:pPr algn="ctr" rtl="1"/>
            <a:r>
              <a:rPr lang="ar-EG" sz="2000" b="1" dirty="0">
                <a:latin typeface="Alexandria" pitchFamily="2" charset="-78"/>
                <a:cs typeface="Alexandria" pitchFamily="2" charset="-78"/>
              </a:rPr>
              <a:t>قائمة المراجع</a:t>
            </a:r>
            <a:endParaRPr lang="en-US" sz="2000" b="1" dirty="0">
              <a:latin typeface="Alexandria" pitchFamily="2" charset="-78"/>
              <a:cs typeface="Alexandria" pitchFamily="2" charset="-78"/>
            </a:endParaRPr>
          </a:p>
        </p:txBody>
      </p:sp>
      <p:sp>
        <p:nvSpPr>
          <p:cNvPr id="5" name="Rectangle 4"/>
          <p:cNvSpPr/>
          <p:nvPr/>
        </p:nvSpPr>
        <p:spPr>
          <a:xfrm>
            <a:off x="960767" y="3494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22995" y="51183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2189" y="74299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1701774"/>
            <a:ext cx="10705901" cy="4337854"/>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ü"/>
            </a:pPr>
            <a:r>
              <a:rPr lang="en-US" sz="1400" dirty="0">
                <a:latin typeface="Alexandria" pitchFamily="2" charset="-78"/>
                <a:cs typeface="Alexandria" pitchFamily="2" charset="-78"/>
              </a:rPr>
              <a:t> C.R Kothari (2005). Research Methodology Methods and Techniques, London: New Age International.</a:t>
            </a:r>
          </a:p>
          <a:p>
            <a:pPr marL="342900" indent="-342900" algn="just">
              <a:lnSpc>
                <a:spcPct val="200000"/>
              </a:lnSpc>
              <a:buFont typeface="Wingdings" panose="05000000000000000000" pitchFamily="2" charset="2"/>
              <a:buChar char="ü"/>
            </a:pPr>
            <a:r>
              <a:rPr lang="en-US" sz="1400" dirty="0">
                <a:latin typeface="Alexandria" pitchFamily="2" charset="-78"/>
                <a:cs typeface="Alexandria" pitchFamily="2" charset="-78"/>
              </a:rPr>
              <a:t>John Scott &amp; Gordon Marshall (2002). A Dictionary of Sociology, London: Oxford University press.</a:t>
            </a:r>
          </a:p>
          <a:p>
            <a:pPr marL="342900" indent="-342900" algn="just">
              <a:lnSpc>
                <a:spcPct val="200000"/>
              </a:lnSpc>
              <a:buFont typeface="Wingdings" panose="05000000000000000000" pitchFamily="2" charset="2"/>
              <a:buChar char="ü"/>
            </a:pPr>
            <a:r>
              <a:rPr lang="en-US" sz="1400" dirty="0">
                <a:latin typeface="Alexandria" pitchFamily="2" charset="-78"/>
                <a:cs typeface="Alexandria" pitchFamily="2" charset="-78"/>
              </a:rPr>
              <a:t>  Marcel </a:t>
            </a:r>
            <a:r>
              <a:rPr lang="en-US" sz="1400" dirty="0" err="1">
                <a:latin typeface="Alexandria" pitchFamily="2" charset="-78"/>
                <a:cs typeface="Alexandria" pitchFamily="2" charset="-78"/>
              </a:rPr>
              <a:t>Dancsi</a:t>
            </a:r>
            <a:r>
              <a:rPr lang="en-US" sz="1400" dirty="0">
                <a:latin typeface="Alexandria" pitchFamily="2" charset="-78"/>
                <a:cs typeface="Alexandria" pitchFamily="2" charset="-78"/>
              </a:rPr>
              <a:t> (2000). </a:t>
            </a:r>
            <a:r>
              <a:rPr lang="en-US" sz="1400" dirty="0" err="1">
                <a:latin typeface="Alexandria" pitchFamily="2" charset="-78"/>
                <a:cs typeface="Alexandria" pitchFamily="2" charset="-78"/>
              </a:rPr>
              <a:t>Encyclopaedic</a:t>
            </a:r>
            <a:r>
              <a:rPr lang="en-US" sz="1400" dirty="0">
                <a:latin typeface="Alexandria" pitchFamily="2" charset="-78"/>
                <a:cs typeface="Alexandria" pitchFamily="2" charset="-78"/>
              </a:rPr>
              <a:t> Dictionary of Semiotics, Media, and Communication, Pronto: University affront press.</a:t>
            </a:r>
          </a:p>
          <a:p>
            <a:pPr marL="342900" indent="-342900" algn="just">
              <a:lnSpc>
                <a:spcPct val="200000"/>
              </a:lnSpc>
              <a:buFont typeface="Wingdings" panose="05000000000000000000" pitchFamily="2" charset="2"/>
              <a:buChar char="ü"/>
            </a:pPr>
            <a:r>
              <a:rPr lang="en-US" sz="1400" dirty="0">
                <a:latin typeface="Alexandria" pitchFamily="2" charset="-78"/>
                <a:cs typeface="Alexandria" pitchFamily="2" charset="-78"/>
              </a:rPr>
              <a:t>  Roger D. </a:t>
            </a:r>
            <a:r>
              <a:rPr lang="en-US" sz="1400" dirty="0" err="1">
                <a:latin typeface="Alexandria" pitchFamily="2" charset="-78"/>
                <a:cs typeface="Alexandria" pitchFamily="2" charset="-78"/>
              </a:rPr>
              <a:t>Wimmer</a:t>
            </a:r>
            <a:r>
              <a:rPr lang="en-US" sz="1400" dirty="0">
                <a:latin typeface="Alexandria" pitchFamily="2" charset="-78"/>
                <a:cs typeface="Alexandria" pitchFamily="2" charset="-78"/>
              </a:rPr>
              <a:t> &amp; </a:t>
            </a:r>
            <a:r>
              <a:rPr lang="en-US" sz="1400" dirty="0" err="1">
                <a:latin typeface="Alexandria" pitchFamily="2" charset="-78"/>
                <a:cs typeface="Alexandria" pitchFamily="2" charset="-78"/>
              </a:rPr>
              <a:t>joscph</a:t>
            </a:r>
            <a:r>
              <a:rPr lang="en-US" sz="1400" dirty="0">
                <a:latin typeface="Alexandria" pitchFamily="2" charset="-78"/>
                <a:cs typeface="Alexandria" pitchFamily="2" charset="-78"/>
              </a:rPr>
              <a:t> R. Dominick (2005). Mass Media Research: An Introduction, USA: Wadsworth publishing Company, Ine.</a:t>
            </a:r>
          </a:p>
          <a:p>
            <a:pPr marL="342900" indent="-342900" algn="just">
              <a:lnSpc>
                <a:spcPct val="200000"/>
              </a:lnSpc>
              <a:buFont typeface="Wingdings" panose="05000000000000000000" pitchFamily="2" charset="2"/>
              <a:buChar char="ü"/>
            </a:pPr>
            <a:r>
              <a:rPr lang="en-US" sz="1400" dirty="0">
                <a:latin typeface="Alexandria" pitchFamily="2" charset="-78"/>
                <a:cs typeface="Alexandria" pitchFamily="2" charset="-78"/>
              </a:rPr>
              <a:t>  Simon Pope, </a:t>
            </a:r>
            <a:r>
              <a:rPr lang="en-US" sz="1400" dirty="0" err="1">
                <a:latin typeface="Alexandria" pitchFamily="2" charset="-78"/>
                <a:cs typeface="Alexandria" pitchFamily="2" charset="-78"/>
              </a:rPr>
              <a:t>Audun</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Josang</a:t>
            </a:r>
            <a:r>
              <a:rPr lang="en-US" sz="1400" dirty="0">
                <a:latin typeface="Alexandria" pitchFamily="2" charset="-78"/>
                <a:cs typeface="Alexandria" pitchFamily="2" charset="-78"/>
              </a:rPr>
              <a:t> (2009). Analysis of Competing Hypotheses using Subjective Logic, Australia, London: The university of </a:t>
            </a:r>
            <a:r>
              <a:rPr lang="en-US" sz="1400" dirty="0" err="1">
                <a:latin typeface="Alexandria" pitchFamily="2" charset="-78"/>
                <a:cs typeface="Alexandria" pitchFamily="2" charset="-78"/>
              </a:rPr>
              <a:t>Quecns</a:t>
            </a:r>
            <a:r>
              <a:rPr lang="en-US" sz="1400" dirty="0">
                <a:latin typeface="Alexandria" pitchFamily="2" charset="-78"/>
                <a:cs typeface="Alexandria" pitchFamily="2" charset="-78"/>
              </a:rPr>
              <a:t>.</a:t>
            </a:r>
          </a:p>
          <a:p>
            <a:pPr marL="342900" indent="-342900" algn="just">
              <a:lnSpc>
                <a:spcPct val="200000"/>
              </a:lnSpc>
              <a:buFont typeface="Wingdings" panose="05000000000000000000" pitchFamily="2" charset="2"/>
              <a:buChar char="ü"/>
            </a:pPr>
            <a:r>
              <a:rPr lang="en-US" sz="1400" dirty="0">
                <a:latin typeface="Alexandria" pitchFamily="2" charset="-78"/>
                <a:cs typeface="Alexandria" pitchFamily="2" charset="-78"/>
              </a:rPr>
              <a:t>  W. (William) </a:t>
            </a:r>
            <a:r>
              <a:rPr lang="en-US" sz="1400" dirty="0" err="1">
                <a:latin typeface="Alexandria" pitchFamily="2" charset="-78"/>
                <a:cs typeface="Alexandria" pitchFamily="2" charset="-78"/>
              </a:rPr>
              <a:t>pnul</a:t>
            </a:r>
            <a:r>
              <a:rPr lang="en-US" sz="1400" dirty="0">
                <a:latin typeface="Alexandria" pitchFamily="2" charset="-78"/>
                <a:cs typeface="Alexandria" pitchFamily="2" charset="-78"/>
              </a:rPr>
              <a:t> Vogt, R. (Robert) Burke Johnson (2011), Dictionary of Statistics &amp; Methodology: A Nontechnical Guide for the Social (Vogt, Dictionary of Statistics and Methodology, SAGE.</a:t>
            </a:r>
            <a:endParaRPr lang="ar-EG" sz="14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188106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2" Type="http://schemas.microsoft.com/office/2011/relationships/webextension" Target="webextension2.xml"/><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1">
    <wetp:webextensionref xmlns:r="http://schemas.openxmlformats.org/officeDocument/2006/relationships" r:id="rId1"/>
  </wetp:taskpane>
  <wetp:taskpane dockstate="right" visibility="0" width="350" row="2">
    <wetp:webextensionref xmlns:r="http://schemas.openxmlformats.org/officeDocument/2006/relationships" r:id="rId2"/>
  </wetp:taskpane>
</wetp:taskpanes>
</file>

<file path=ppt/webextensions/webextension1.xml><?xml version="1.0" encoding="utf-8"?>
<we:webextension xmlns:we="http://schemas.microsoft.com/office/webextensions/webextension/2010/11" id="{B2E46F4D-7E3D-44E1-A064-42B57DC6AD13}">
  <we:reference id="wa200005566" version="3.0.0.1" store="en-US" storeType="OMEX"/>
  <we:alternateReferences>
    <we:reference id="wa200005566" version="3.0.0.1" store="wa200005566" storeType="OMEX"/>
  </we:alternateReferences>
  <we:properties/>
  <we:bindings/>
  <we:snapshot xmlns:r="http://schemas.openxmlformats.org/officeDocument/2006/relationships"/>
</we:webextension>
</file>

<file path=ppt/webextensions/webextension2.xml><?xml version="1.0" encoding="utf-8"?>
<we:webextension xmlns:we="http://schemas.microsoft.com/office/webextensions/webextension/2010/11" id="{04FF8A13-B031-4934-8F93-7ACC506EE24F}">
  <we:reference id="wa104379997" version="3.0.0.0" store="en-US" storeType="OMEX"/>
  <we:alternateReferences>
    <we:reference id="wa104379997" version="3.0.0.0" store="wa104379997"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0486EA8-C2B4-4768-9B24-6496374AEDD2}"/>
</file>

<file path=customXml/itemProps2.xml><?xml version="1.0" encoding="utf-8"?>
<ds:datastoreItem xmlns:ds="http://schemas.openxmlformats.org/officeDocument/2006/customXml" ds:itemID="{144A8CFA-DD80-4384-8B74-EE3FEA6267A3}"/>
</file>

<file path=customXml/itemProps3.xml><?xml version="1.0" encoding="utf-8"?>
<ds:datastoreItem xmlns:ds="http://schemas.openxmlformats.org/officeDocument/2006/customXml" ds:itemID="{2E532CD4-4F81-40AD-84AE-EE344485BAE4}"/>
</file>

<file path=docProps/app.xml><?xml version="1.0" encoding="utf-8"?>
<Properties xmlns="http://schemas.openxmlformats.org/officeDocument/2006/extended-properties" xmlns:vt="http://schemas.openxmlformats.org/officeDocument/2006/docPropsVTypes">
  <Template/>
  <TotalTime>2710</TotalTime>
  <Words>5608</Words>
  <Application>Microsoft Office PowerPoint</Application>
  <PresentationFormat>Widescreen</PresentationFormat>
  <Paragraphs>352</Paragraphs>
  <Slides>42</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42</vt:i4>
      </vt:variant>
    </vt:vector>
  </HeadingPairs>
  <TitlesOfParts>
    <vt:vector size="50" baseType="lpstr">
      <vt:lpstr>Alexandria</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cp:lastModifiedBy>
  <cp:revision>60</cp:revision>
  <dcterms:created xsi:type="dcterms:W3CDTF">2023-04-29T09:08:00Z</dcterms:created>
  <dcterms:modified xsi:type="dcterms:W3CDTF">2024-03-21T01:04:04Z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