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BDF2C-3CAA-67AB-2EA4-77B1745D5C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0503B4-C4F1-4B45-3208-905DFF23A9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24F2D-9834-44F8-A1ED-53B4DAA89C8D}" type="datetimeFigureOut">
              <a:rPr lang="en-CA" smtClean="0"/>
              <a:t>2025-07-27</a:t>
            </a:fld>
            <a:endParaRPr lang="en-CA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8C7BC5-E195-AE18-9AE0-BA15739CA5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4920BA-1048-0F85-E74B-985D253E68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5CFF6-4216-4223-9734-FF75DE44FA80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1111717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AC95F9E-3A43-7176-00CE-7A7EF6253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B9B82B-85D7-9447-7F3D-8FA378F24D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D64FFD-FF27-4FCD-7113-BF2A744CB4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CE24F2D-9834-44F8-A1ED-53B4DAA89C8D}" type="datetimeFigureOut">
              <a:rPr lang="en-CA" smtClean="0"/>
              <a:t>2025-07-27</a:t>
            </a:fld>
            <a:endParaRPr lang="en-C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604DDC-1E18-889E-556E-F7463FCE40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C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73BE95-0B73-1F90-4A8C-51F1FDF1CC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05CFF6-4216-4223-9734-FF75DE44FA80}" type="slidenum">
              <a:rPr lang="en-CA" smtClean="0"/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5241333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E71155F-C56E-F70E-1BFC-B211615CA0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124D5B8-4EA8-7770-E7D3-3DF0D0CA8C0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01004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229E782-B714-9076-73F3-DD461CCA1F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C6D6CA1-0CB4-D070-B7CF-8AA35C94EFE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9766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94B2430-6F33-A143-DD14-C7726843B7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4FE900B-EC6A-B758-6E16-A1ABAEE3459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5384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9D89A82-3654-6E25-3AC4-B22B2AFC84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5959B87-5EEA-08F6-F5BB-568A7CE7341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3184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E5A38CF-9184-A266-5F17-81977E824B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18768A5-0806-ED15-68E0-0CD4FECE20D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3094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6671386-278F-E443-3463-1A4CDA9C4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3DEA66D-8263-F098-0C6F-31934DFDF1C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7341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2D90C75-D3D6-82E0-162B-2ECE3BFFC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7A4679B-3AEC-0F9F-E0B1-488D2819E09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6469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EDE16AD-1004-936D-261C-0A0B8DDB79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7AAB863-5588-A7E5-B716-9668EA0DD59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819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35C085C-91EF-5C37-8251-ADEE1F8571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3160F6-A9AA-A99C-9C33-1E2A3A6AC61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5658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446A29D-8D5D-5FE0-854B-AA603B1145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F28400B-E0FD-1C54-B6B7-91A929E278E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063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F8D4F8C-9A5C-9E35-6EE7-E7137CCB0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73F046-0030-FEA7-D2BD-07CFC0403D7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0899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94022F5-A825-5424-AE6E-43C4254AA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AC648B4-D833-BF4C-909C-B288FF474A7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357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730214E-7B6B-657B-CC1B-AEB485712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292469A-DD10-710C-2E36-B47B46226F2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1237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BA0571E-B909-10B6-E07E-64AB4141B5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57E67EA-D79F-2344-9529-D451C6FCA0B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172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B624F38-CF46-5910-6D39-35893A27CA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0D9B916-D375-8FB9-035D-0578F76D978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3451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5A72158-74F4-D2D1-D3A5-27BE3728B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DE5ABAE-1EEE-809C-02F0-A8951C3DDBF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6068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D3642FE-E5B9-A254-61E6-4730FD5F1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6E148B1-59EE-0145-E9AF-D814D8400FD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6887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AE3ADB4-2BE6-995E-0149-68D688C792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65BA2D-221E-E62E-7EB8-259B9A043C4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25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D4BDF9D-CFF7-B104-FADA-DAFEB330E5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59E1C4-0002-51F2-7F76-CE66F22B529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5281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E853F9F-BDB4-747C-D7B1-D0B6DB6C7C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E0573B9-3CCA-9696-A81E-F64C2F28A9E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596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F745CA9-5773-5EAA-674C-4D9544D4F5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C8C0313-85AA-6515-FFC9-AF0CF353060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023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26EC07A-590B-5A10-0EDB-C89FED3E22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D013DB-6CAF-766A-2437-652E02839E1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0743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43F192D-E537-DBAA-DBA3-1C46BDCD4C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96757AD-89FE-43DC-C2D5-55CA5841B9C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475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A34322B-45DB-362F-08C4-8A18EC7650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C2EAEAE-2EF3-F063-66DF-94FA0C64846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563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B6BE2F3-2B72-4F17-FD49-43D3E2A997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51454A2-38CF-ACB3-8578-AC7B960CCDB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6858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05EABA2-2411-54E6-4BE6-772575E79D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B62E82-B90E-81AB-92E3-EF72E9CD990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9115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65141EA-B356-9D65-6EAC-54A97D56A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58D52F-1F8D-94CF-90E4-3B39352D667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396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08F79DA-F421-DBFC-2659-4D99988D62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397023C-53EA-F783-4138-9AA5776B9C5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182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6C4E1AC-20B7-63F2-B16B-47BC5A1F80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6DBEDDB-7B0F-82B4-2EDD-85D88A17A23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9844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85FC6CE-647C-6101-265A-9CF843246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186B355-840D-BEAA-F703-E9D0BA6A6E3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7571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97FBF3F-E2A8-C4F7-E09A-389530F7D0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8C3D722-C18C-6E44-6E3B-FE5AE6322AD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5295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261C53C-72F3-C012-A1AA-FF6696BA07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28964B7-93C8-95BE-5371-F6B1882D077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3787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AB80167-2C9F-FE9E-3F23-896758AFBF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D886587-E76E-F325-CB93-FA963256F82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5189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CECE0DA-5351-7D10-B771-17715C5963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569FFB2-D6B0-5EAB-92FA-363D6C3B3F4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1180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653B34B-E26C-0F7D-F302-CE4B2FAC7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632727A-4E75-CEDB-276D-2380E89019B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4518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524617B-0B3E-DC34-D53B-F6EBD47B3B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DAD1B9-F5A9-F68D-F107-90BACBD4071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628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AFC408D-0632-070D-3E12-021E5D0280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BBA3C77-82FC-FC3A-F0DA-D9747B515E3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346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326897B-0A32-2817-F16D-FD46834B80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2B9E41-17D8-3435-43BA-6D898F6F7C9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5430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B2A7C89-AD4D-55C5-B9C9-AA1501203F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348C334-74FC-5336-6B0E-A9A8EDB6E32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8406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1E50A9F-EB68-FD77-7B1F-DB1B3DBE81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6BD225A-51E2-1193-4787-B9292872731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4362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12508E1-D871-8432-924B-3B0A026CE7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C033A6-D8DA-BF46-0F04-6FF3A7C2517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3892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F505C5B-7CAA-93F4-9D92-C785337246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B924A1B-B6A9-A3DC-7F9A-6AC3B978B0D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1374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5173667-5BA2-0E2A-0689-E9E26A137D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3838B1-5BB6-4EC4-2AC8-A4417A63BF0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5779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CB85E0A-0575-04FC-97D9-F86B86FBD7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EAA09C0-E861-03CB-3584-4327D6A5C5D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818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A07560E-1943-265B-A077-5E0114FE31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F0D3698-81EB-79A1-D67C-E05E3AB65D3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6941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C6B4B8C-381B-E457-CFF3-363A3EC1D4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DBF6E5-CA56-CD59-68CE-D95CEF20EC8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504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42A9341-DA80-62C9-5745-41BF03539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233DFD0-95DC-2DF9-07A7-D5DDB48CA4C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148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3C1E903-8EBC-5162-B2F5-19778553E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38AF65-17ED-9850-8AA0-70B4F5CECE1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869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07B458D-7D4B-5896-9DE3-A777850AEB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137FE13-6EA0-B236-997F-8AEDA7FDDFA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4548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948287B-3DFA-AE9A-CF3B-0CF7CF3C0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C27D3C2-E741-7EE1-6D5A-A49B1D53563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563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3CE7F34-9109-723F-13BD-9EC83E0ABF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6D0DF82-1DFE-CC54-9F59-9F8A93E7144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904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1F716B6-DF0F-F6FF-2F72-AC2B51970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4C00697-C0D6-179F-1C74-C518DE6DCD8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0143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A3372CE-17F1-82DF-7B8B-B0E56568C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E6F34B-2541-9A00-73C4-F85C9B48AB3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8258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379DCCE-113D-C799-D903-9B03B660C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95C95E6-EE09-4BBA-08C7-E828041447E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744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F7EF829-BF41-E15B-CECC-D8F767CB1F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4F46A5-5C06-207C-D539-F95D5357508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376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4FCB263-B118-5E85-8DED-C7FCB296A4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4EAF5EC-AA76-6E13-5295-095EC5532D1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242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C3252C7-628A-3004-3BB9-02FA57E8A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A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0D26FC4-E73B-76AC-ED9E-DC13A972595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8562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57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57</vt:i4>
      </vt:variant>
    </vt:vector>
  </HeadingPairs>
  <TitlesOfParts>
    <vt:vector size="61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Dr.Khalid Eskaf</dc:creator>
  <cp:lastModifiedBy>Dr.Khalid Eskaf</cp:lastModifiedBy>
  <cp:revision>1</cp:revision>
  <dcterms:created xsi:type="dcterms:W3CDTF">2025-07-27T18:12:47Z</dcterms:created>
  <dcterms:modified xsi:type="dcterms:W3CDTF">2025-07-27T18:12:47Z</dcterms:modified>
</cp:coreProperties>
</file>