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CE7B3-2E98-83A4-0901-05E9DDC29F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2C872E-D964-C8F9-725F-9E68665A3A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FA9F4-4D7F-4AAA-15CC-0954D5334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34FB1-CFD7-45F7-B0A7-AF728ECADBBE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EBA4F6-3771-B0D3-AA4D-7E1764771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087C4-E1F3-1202-148E-386550A13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D0EA1-DE48-4729-8566-5F5B8C58FD1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78653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972EB-86C0-AD5D-311E-176702C4B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DCE072-A962-CD65-DEFC-02FC0D4606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49B379-7E92-DFB4-76E9-059579A4E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34FB1-CFD7-45F7-B0A7-AF728ECADBBE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743B12-75BE-A870-61C4-CFD73A628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1EDD1-ADF4-8796-D699-9645150C4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D0EA1-DE48-4729-8566-5F5B8C58FD1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43733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ED40D-4B5E-7786-CDF2-1A8C7F313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57F303-B07E-10FC-2F89-30C3E5FD5C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7F3F22-09E8-3FE0-6BB2-229834DD4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34FB1-CFD7-45F7-B0A7-AF728ECADBBE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67544-B744-5BC1-8B02-131C7FB1D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14AA01-6494-278A-7526-151D9A0F2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D0EA1-DE48-4729-8566-5F5B8C58FD1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87843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FAF56-621B-8F5D-D87A-AF9D5BDC3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8906B6-2F97-5B31-E833-16C100B9FB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A59897-8949-4BDB-B00A-39A7276395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15D1AF-ED1A-78FF-881D-D7CEE383A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34FB1-CFD7-45F7-B0A7-AF728ECADBBE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162643-C2DF-5CB0-A34A-91D08311E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C1338C-F8A8-3679-6941-90AD005BC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D0EA1-DE48-4729-8566-5F5B8C58FD1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72301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C3B57-A7AE-A997-34EC-78325F73D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917A0-8811-8541-4DD6-2C9B621871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C352AB-FA93-7D23-BB86-8833828722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324EFE-4D1B-63CA-9864-A1EC0306FD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2ABF86-436C-F47D-8670-6E0B951C95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21D8F6-5864-941A-E967-07D0E39EE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34FB1-CFD7-45F7-B0A7-AF728ECADBBE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AF723C-93C2-11DB-D96F-D5D6D9C1B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FB368E-3CF1-4EE3-F111-F55A37FBF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D0EA1-DE48-4729-8566-5F5B8C58FD1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18712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FA6E4-5EB1-55B6-9DAA-242803AC6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FD866C-0379-0DF9-BDBC-882370373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34FB1-CFD7-45F7-B0A7-AF728ECADBBE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4EA20-79B5-8C11-477F-E3B3112A8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4F7D3D-D48D-8E94-0FA2-749AD2D44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D0EA1-DE48-4729-8566-5F5B8C58FD1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91801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2F3409-2D8E-C8BA-56AC-B33B75438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34FB1-CFD7-45F7-B0A7-AF728ECADBBE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AB7981-22F9-62F5-A489-61E12CA6A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9C4A89-222C-50D5-5C82-68EFE0DDC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D0EA1-DE48-4729-8566-5F5B8C58FD1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79452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E479C-9440-6BF5-7AF6-773C672B22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12E58E-43A3-F959-408E-5977948C02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7EC53E-1EF0-F7B4-EDE6-48EE9FAF5E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DBA670-CB5F-284C-6F13-275EAACDF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34FB1-CFD7-45F7-B0A7-AF728ECADBBE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D22E9E-2F08-A121-4235-72C80BB76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54103C-BF86-5D53-00D2-F9ECD9173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D0EA1-DE48-4729-8566-5F5B8C58FD1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44313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40BAA-0C8B-A973-039A-28C13DD51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3368DE1-AD81-419B-D792-AFC972AE5C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4AEDA9-A1D2-41CB-DC5E-0EE24DD0AB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585BAE-69C8-FC83-3F0E-BDF4539A7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34FB1-CFD7-45F7-B0A7-AF728ECADBBE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2835B3-1576-2B14-5FF2-FFC1D8E9F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898EE9-291C-17CE-E65C-D6470C413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D0EA1-DE48-4729-8566-5F5B8C58FD1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49265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161FF-51E9-6466-AC7B-D3D89335A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B50214-0154-449A-69F5-4F8FF58714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06DDD-8B84-0439-48EC-83A2F28B1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34FB1-CFD7-45F7-B0A7-AF728ECADBBE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C45689-F21B-6361-1B09-E2A9BC269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B2E3D9-7B0A-C8CC-479C-47BCE19A5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D0EA1-DE48-4729-8566-5F5B8C58FD1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12871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166270-380D-136F-6647-4F85FC775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E6BC89-8EE0-A355-5042-FADBF74D8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C63BA4-15FB-89DF-D171-071B03D8A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34FB1-CFD7-45F7-B0A7-AF728ECADBBE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6A391E-97EC-B07D-DE7A-22C6DA476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5E08DC-435E-892C-D192-D83E5EFAF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D0EA1-DE48-4729-8566-5F5B8C58FD1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93315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C143A9-41E9-72F8-C87C-86260DA5C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BED8ED-C522-2EBA-05A7-2D653C37B8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FAE309-32C0-0908-F550-3969BD077E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4B34FB1-CFD7-45F7-B0A7-AF728ECADBBE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4DCD29-C072-75A7-9CE9-AEC80D10F6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5E3502-8DB8-328C-F7E1-3E472D3BBA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DD0EA1-DE48-4729-8566-5F5B8C58FD1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667375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BD775477-1C70-A846-41E4-89CC3D3F84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638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2E37C930-1473-C67E-0294-F7BCF53C8D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274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B91A65DE-08EA-0F9F-EF66-E3A8B2EA6A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7498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DE91B9C5-AA1E-91F9-E462-1686760D3A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9358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9C92373D-A6A7-F53D-44E9-3A603067C3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716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B66853C0-BD00-D24E-6D8C-E0F322EBC0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899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D9BD55DB-B4E3-AEA1-9F17-A14007C8A7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6410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0E7723AC-055B-7EBA-918C-145C31B740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020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diagram of a computer network&#10;&#10;AI-generated content may be incorrect.">
            <a:extLst>
              <a:ext uri="{FF2B5EF4-FFF2-40B4-BE49-F238E27FC236}">
                <a16:creationId xmlns:a16="http://schemas.microsoft.com/office/drawing/2014/main" id="{9BEFCAFD-2459-43EB-DAA8-2C53F8A14D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019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6443D465-44F1-96AC-D476-16E4FC369F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7357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 error message&#10;&#10;AI-generated content may be incorrect.">
            <a:extLst>
              <a:ext uri="{FF2B5EF4-FFF2-40B4-BE49-F238E27FC236}">
                <a16:creationId xmlns:a16="http://schemas.microsoft.com/office/drawing/2014/main" id="{41A13371-6A1B-5FA7-254E-A744D70E07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6340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3EB4087-1A3E-A1C5-7495-9DEBA7F013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2252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math test&#10;&#10;AI-generated content may be incorrect.">
            <a:extLst>
              <a:ext uri="{FF2B5EF4-FFF2-40B4-BE49-F238E27FC236}">
                <a16:creationId xmlns:a16="http://schemas.microsoft.com/office/drawing/2014/main" id="{4344FB22-3DBE-E171-2DAA-41B1E26C96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3867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math form&#10;&#10;AI-generated content may be incorrect.">
            <a:extLst>
              <a:ext uri="{FF2B5EF4-FFF2-40B4-BE49-F238E27FC236}">
                <a16:creationId xmlns:a16="http://schemas.microsoft.com/office/drawing/2014/main" id="{DC60976A-F7C6-B368-A65A-65922FD054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3012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B008D748-26FD-75C2-097C-3A7E663EE3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6948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9256731A-F95E-C4FF-0DEA-C51564249D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7660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63718DF2-7078-8284-1D72-FB77945F37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0021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F7771932-431A-82E4-8B67-ABEC2D1AED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9060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60A2C39A-FB12-734C-75BA-B442B78983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8232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05F39C7-924A-AC5B-8FBD-AB103BEBB9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950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BA3CF54C-951F-17DD-A75E-D43BB446E8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7454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AAFA43A6-570F-62D5-E5E5-DAEF8DAC88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2527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D1DFCDA3-840E-E0C2-080D-7EE96967B4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968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8E859E08-6C4A-549B-112E-46D2031288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3211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A9554874-361B-DB6F-FE58-75C4B47594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2132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D93FA03C-E72D-428D-BA92-030D39E16A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7799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FA4CC366-030E-45C7-E7C4-C5EA2A8B40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0828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DC0CD656-C3B4-37D5-9078-52B33226A2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482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70AC7221-42D4-0143-9BBD-A85503194D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8060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D77A696D-DC40-7922-3856-41584115C2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364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FEF7E22C-0E4B-6E8F-39B5-71A58FC0FC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8672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23BFFB94-9DBA-FA33-24DD-9383053545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7714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5B9629E6-D335-8BEC-517A-DB2CF20B88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489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5D372902-79D7-11A6-2BF2-43F09133B3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6307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1CD7FCB3-520C-315B-0BE0-BA22E9013F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2927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4FE5DBE7-8A76-4BE1-6258-8E8AD05596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3174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5E8A1431-FBA2-E9FC-FC93-A99DF03B92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0713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DE34BEB3-F668-EB0D-6ECA-67DE824CF8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94447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A9D884AF-A4B8-4CB4-B54C-1050F51455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7067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F65E7941-CDCB-BBC8-009A-C36C36FA5F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7397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4B3BFAFA-154D-7EB0-8A35-BEE2013AF9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33530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09E34C55-7727-5FB5-9180-7B2E609278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44850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101067DA-F03B-361D-7868-F878736882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43263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7A197486-71F6-3CFC-7CFC-B792026EEA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43092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A10C1AD1-5866-9A4E-D0B1-F122A17ADF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12666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CE28218E-6562-A2C7-D10F-06CE5A40D3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254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013AE3CC-04C4-AB43-4566-EC10380E1D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21592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3A03BDF2-46C2-440C-EDAC-8D2C4A0D07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7829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Reviewer</dc:creator>
  <cp:lastModifiedBy>Reviewer</cp:lastModifiedBy>
  <cp:revision>3</cp:revision>
  <dcterms:created xsi:type="dcterms:W3CDTF">2025-05-29T18:39:59Z</dcterms:created>
  <dcterms:modified xsi:type="dcterms:W3CDTF">2025-05-29T20:13:16Z</dcterms:modified>
</cp:coreProperties>
</file>