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ppt/metadata" ContentType="application/binary"/>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46"/>
  </p:notesMasterIdLst>
  <p:sldIdLst>
    <p:sldId id="526" r:id="rId2"/>
    <p:sldId id="276" r:id="rId3"/>
    <p:sldId id="482" r:id="rId4"/>
    <p:sldId id="483" r:id="rId5"/>
    <p:sldId id="484" r:id="rId6"/>
    <p:sldId id="485" r:id="rId7"/>
    <p:sldId id="486" r:id="rId8"/>
    <p:sldId id="487" r:id="rId9"/>
    <p:sldId id="488" r:id="rId10"/>
    <p:sldId id="489" r:id="rId11"/>
    <p:sldId id="490" r:id="rId12"/>
    <p:sldId id="491" r:id="rId13"/>
    <p:sldId id="492" r:id="rId14"/>
    <p:sldId id="493" r:id="rId15"/>
    <p:sldId id="494" r:id="rId16"/>
    <p:sldId id="497" r:id="rId17"/>
    <p:sldId id="498" r:id="rId18"/>
    <p:sldId id="499" r:id="rId19"/>
    <p:sldId id="500" r:id="rId20"/>
    <p:sldId id="501" r:id="rId21"/>
    <p:sldId id="502" r:id="rId22"/>
    <p:sldId id="503" r:id="rId23"/>
    <p:sldId id="504" r:id="rId24"/>
    <p:sldId id="505" r:id="rId25"/>
    <p:sldId id="506" r:id="rId26"/>
    <p:sldId id="507" r:id="rId27"/>
    <p:sldId id="508" r:id="rId28"/>
    <p:sldId id="509" r:id="rId29"/>
    <p:sldId id="510" r:id="rId30"/>
    <p:sldId id="511" r:id="rId31"/>
    <p:sldId id="512" r:id="rId32"/>
    <p:sldId id="513" r:id="rId33"/>
    <p:sldId id="514" r:id="rId34"/>
    <p:sldId id="515" r:id="rId35"/>
    <p:sldId id="516" r:id="rId36"/>
    <p:sldId id="517" r:id="rId37"/>
    <p:sldId id="518" r:id="rId38"/>
    <p:sldId id="519" r:id="rId39"/>
    <p:sldId id="520" r:id="rId40"/>
    <p:sldId id="521" r:id="rId41"/>
    <p:sldId id="522" r:id="rId42"/>
    <p:sldId id="523" r:id="rId43"/>
    <p:sldId id="524" r:id="rId44"/>
    <p:sldId id="527" r:id="rId45"/>
  </p:sldIdLst>
  <p:sldSz cx="12192000" cy="6858000"/>
  <p:notesSz cx="6858000" cy="9144000"/>
  <p:embeddedFontLst>
    <p:embeddedFont>
      <p:font typeface="Tajawal ExtraBold" panose="020B0604020202020204" charset="-78"/>
      <p:bold r:id="rId4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77" roundtripDataSignature="AMtx7mipu8RQIm7rMJwk81qbgB1h422pR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6066C11-BAD7-49FB-9F9C-C4046E9E3CFD}" v="8" dt="2024-02-05T10:06:28.10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39" d="100"/>
          <a:sy n="39" d="100"/>
        </p:scale>
        <p:origin x="96" y="41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font" Target="fonts/font1.fntdata"/><Relationship Id="rId84"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79" Type="http://schemas.openxmlformats.org/officeDocument/2006/relationships/viewProps" Target="viewProps.xml"/><Relationship Id="rId5" Type="http://schemas.openxmlformats.org/officeDocument/2006/relationships/slide" Target="slides/slide4.xml"/><Relationship Id="rId82" Type="http://schemas.microsoft.com/office/2016/11/relationships/changesInfo" Target="changesInfos/changesInfo1.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77" Type="http://customschemas.google.com/relationships/presentationmetadata" Target="metadata"/><Relationship Id="rId8" Type="http://schemas.openxmlformats.org/officeDocument/2006/relationships/slide" Target="slides/slide7.xml"/><Relationship Id="rId80" Type="http://schemas.openxmlformats.org/officeDocument/2006/relationships/theme" Target="theme/theme1.xml"/><Relationship Id="rId85" Type="http://schemas.openxmlformats.org/officeDocument/2006/relationships/customXml" Target="../customXml/item2.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83"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78" Type="http://schemas.openxmlformats.org/officeDocument/2006/relationships/presProps" Target="presProps.xml"/><Relationship Id="rId81" Type="http://schemas.openxmlformats.org/officeDocument/2006/relationships/tableStyles" Target="tableStyles.xml"/><Relationship Id="rId86"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hmed Mohammed" userId="52ea684eb8771d40" providerId="LiveId" clId="{36066C11-BAD7-49FB-9F9C-C4046E9E3CFD}"/>
    <pc:docChg chg="custSel addSld delSld modSld delMainMaster">
      <pc:chgData name="Ahmed Mohammed" userId="52ea684eb8771d40" providerId="LiveId" clId="{36066C11-BAD7-49FB-9F9C-C4046E9E3CFD}" dt="2024-02-05T10:06:34.053" v="70" actId="47"/>
      <pc:docMkLst>
        <pc:docMk/>
      </pc:docMkLst>
      <pc:sldChg chg="delSp modSp mod delAnim">
        <pc:chgData name="Ahmed Mohammed" userId="52ea684eb8771d40" providerId="LiveId" clId="{36066C11-BAD7-49FB-9F9C-C4046E9E3CFD}" dt="2024-02-05T07:19:26.563" v="6" actId="478"/>
        <pc:sldMkLst>
          <pc:docMk/>
          <pc:sldMk cId="979261729" sldId="276"/>
        </pc:sldMkLst>
        <pc:spChg chg="mod">
          <ac:chgData name="Ahmed Mohammed" userId="52ea684eb8771d40" providerId="LiveId" clId="{36066C11-BAD7-49FB-9F9C-C4046E9E3CFD}" dt="2024-02-05T07:10:47.358" v="1" actId="1076"/>
          <ac:spMkLst>
            <pc:docMk/>
            <pc:sldMk cId="979261729" sldId="276"/>
            <ac:spMk id="48" creationId="{050976E4-0CF2-BA00-34CA-2F9419409B9E}"/>
          </ac:spMkLst>
        </pc:spChg>
        <pc:picChg chg="del mod">
          <ac:chgData name="Ahmed Mohammed" userId="52ea684eb8771d40" providerId="LiveId" clId="{36066C11-BAD7-49FB-9F9C-C4046E9E3CFD}" dt="2024-02-05T07:19:26.563" v="6" actId="478"/>
          <ac:picMkLst>
            <pc:docMk/>
            <pc:sldMk cId="979261729" sldId="276"/>
            <ac:picMk id="2" creationId="{B5C107F7-2EF7-F8D5-3137-610E1D3B83AF}"/>
          </ac:picMkLst>
        </pc:picChg>
      </pc:sldChg>
      <pc:sldChg chg="del">
        <pc:chgData name="Ahmed Mohammed" userId="52ea684eb8771d40" providerId="LiveId" clId="{36066C11-BAD7-49FB-9F9C-C4046E9E3CFD}" dt="2024-02-05T10:06:34.053" v="70" actId="47"/>
        <pc:sldMkLst>
          <pc:docMk/>
          <pc:sldMk cId="2269687913" sldId="349"/>
        </pc:sldMkLst>
      </pc:sldChg>
      <pc:sldChg chg="delSp modSp del mod delAnim">
        <pc:chgData name="Ahmed Mohammed" userId="52ea684eb8771d40" providerId="LiveId" clId="{36066C11-BAD7-49FB-9F9C-C4046E9E3CFD}" dt="2024-02-05T10:05:08.900" v="68" actId="47"/>
        <pc:sldMkLst>
          <pc:docMk/>
          <pc:sldMk cId="3774984797" sldId="480"/>
        </pc:sldMkLst>
        <pc:picChg chg="del mod">
          <ac:chgData name="Ahmed Mohammed" userId="52ea684eb8771d40" providerId="LiveId" clId="{36066C11-BAD7-49FB-9F9C-C4046E9E3CFD}" dt="2024-02-05T07:19:18.875" v="5" actId="478"/>
          <ac:picMkLst>
            <pc:docMk/>
            <pc:sldMk cId="3774984797" sldId="480"/>
            <ac:picMk id="2" creationId="{27E9C911-6377-1F4E-26F8-65EC02150B5C}"/>
          </ac:picMkLst>
        </pc:picChg>
      </pc:sldChg>
      <pc:sldChg chg="delSp modSp mod delAnim">
        <pc:chgData name="Ahmed Mohammed" userId="52ea684eb8771d40" providerId="LiveId" clId="{36066C11-BAD7-49FB-9F9C-C4046E9E3CFD}" dt="2024-02-05T07:19:36.269" v="8" actId="478"/>
        <pc:sldMkLst>
          <pc:docMk/>
          <pc:sldMk cId="2071352654" sldId="482"/>
        </pc:sldMkLst>
        <pc:picChg chg="del mod">
          <ac:chgData name="Ahmed Mohammed" userId="52ea684eb8771d40" providerId="LiveId" clId="{36066C11-BAD7-49FB-9F9C-C4046E9E3CFD}" dt="2024-02-05T07:19:36.269" v="8" actId="478"/>
          <ac:picMkLst>
            <pc:docMk/>
            <pc:sldMk cId="2071352654" sldId="482"/>
            <ac:picMk id="2" creationId="{F6A51CDD-94F0-F516-67C4-92C096AA6C0A}"/>
          </ac:picMkLst>
        </pc:picChg>
      </pc:sldChg>
      <pc:sldChg chg="delSp modSp mod delAnim">
        <pc:chgData name="Ahmed Mohammed" userId="52ea684eb8771d40" providerId="LiveId" clId="{36066C11-BAD7-49FB-9F9C-C4046E9E3CFD}" dt="2024-02-05T07:19:32.126" v="7" actId="478"/>
        <pc:sldMkLst>
          <pc:docMk/>
          <pc:sldMk cId="3190561930" sldId="483"/>
        </pc:sldMkLst>
        <pc:picChg chg="del mod">
          <ac:chgData name="Ahmed Mohammed" userId="52ea684eb8771d40" providerId="LiveId" clId="{36066C11-BAD7-49FB-9F9C-C4046E9E3CFD}" dt="2024-02-05T07:19:32.126" v="7" actId="478"/>
          <ac:picMkLst>
            <pc:docMk/>
            <pc:sldMk cId="3190561930" sldId="483"/>
            <ac:picMk id="2" creationId="{28FD265E-9EC9-AE86-6524-3E96FE69E99E}"/>
          </ac:picMkLst>
        </pc:picChg>
      </pc:sldChg>
      <pc:sldChg chg="modSp mod">
        <pc:chgData name="Ahmed Mohammed" userId="52ea684eb8771d40" providerId="LiveId" clId="{36066C11-BAD7-49FB-9F9C-C4046E9E3CFD}" dt="2024-02-05T07:20:03.104" v="36" actId="20577"/>
        <pc:sldMkLst>
          <pc:docMk/>
          <pc:sldMk cId="3082069304" sldId="485"/>
        </pc:sldMkLst>
        <pc:spChg chg="mod">
          <ac:chgData name="Ahmed Mohammed" userId="52ea684eb8771d40" providerId="LiveId" clId="{36066C11-BAD7-49FB-9F9C-C4046E9E3CFD}" dt="2024-02-05T07:20:03.104" v="36" actId="20577"/>
          <ac:spMkLst>
            <pc:docMk/>
            <pc:sldMk cId="3082069304" sldId="485"/>
            <ac:spMk id="48" creationId="{050976E4-0CF2-BA00-34CA-2F9419409B9E}"/>
          </ac:spMkLst>
        </pc:spChg>
      </pc:sldChg>
      <pc:sldChg chg="modSp mod">
        <pc:chgData name="Ahmed Mohammed" userId="52ea684eb8771d40" providerId="LiveId" clId="{36066C11-BAD7-49FB-9F9C-C4046E9E3CFD}" dt="2024-02-05T07:41:39.918" v="38" actId="20577"/>
        <pc:sldMkLst>
          <pc:docMk/>
          <pc:sldMk cId="3634324303" sldId="491"/>
        </pc:sldMkLst>
        <pc:spChg chg="mod">
          <ac:chgData name="Ahmed Mohammed" userId="52ea684eb8771d40" providerId="LiveId" clId="{36066C11-BAD7-49FB-9F9C-C4046E9E3CFD}" dt="2024-02-05T07:41:39.918" v="38" actId="20577"/>
          <ac:spMkLst>
            <pc:docMk/>
            <pc:sldMk cId="3634324303" sldId="491"/>
            <ac:spMk id="3" creationId="{E16BA8E6-6BE2-AB41-162B-82244A5F668F}"/>
          </ac:spMkLst>
        </pc:spChg>
      </pc:sldChg>
      <pc:sldChg chg="addSp delSp modSp mod">
        <pc:chgData name="Ahmed Mohammed" userId="52ea684eb8771d40" providerId="LiveId" clId="{36066C11-BAD7-49FB-9F9C-C4046E9E3CFD}" dt="2024-02-05T07:46:27.508" v="40"/>
        <pc:sldMkLst>
          <pc:docMk/>
          <pc:sldMk cId="2613837258" sldId="494"/>
        </pc:sldMkLst>
        <pc:spChg chg="del">
          <ac:chgData name="Ahmed Mohammed" userId="52ea684eb8771d40" providerId="LiveId" clId="{36066C11-BAD7-49FB-9F9C-C4046E9E3CFD}" dt="2024-02-05T07:46:26.261" v="39" actId="478"/>
          <ac:spMkLst>
            <pc:docMk/>
            <pc:sldMk cId="2613837258" sldId="494"/>
            <ac:spMk id="3" creationId="{F8726CA5-1EB4-3E0D-6227-79063F078E63}"/>
          </ac:spMkLst>
        </pc:spChg>
        <pc:spChg chg="add mod">
          <ac:chgData name="Ahmed Mohammed" userId="52ea684eb8771d40" providerId="LiveId" clId="{36066C11-BAD7-49FB-9F9C-C4046E9E3CFD}" dt="2024-02-05T07:46:27.508" v="40"/>
          <ac:spMkLst>
            <pc:docMk/>
            <pc:sldMk cId="2613837258" sldId="494"/>
            <ac:spMk id="7" creationId="{9C0EA7DA-5CD7-DC70-C16F-1F8D386A6126}"/>
          </ac:spMkLst>
        </pc:spChg>
      </pc:sldChg>
      <pc:sldChg chg="del">
        <pc:chgData name="Ahmed Mohammed" userId="52ea684eb8771d40" providerId="LiveId" clId="{36066C11-BAD7-49FB-9F9C-C4046E9E3CFD}" dt="2024-02-05T07:52:08.810" v="41" actId="47"/>
        <pc:sldMkLst>
          <pc:docMk/>
          <pc:sldMk cId="2031621849" sldId="495"/>
        </pc:sldMkLst>
      </pc:sldChg>
      <pc:sldChg chg="del">
        <pc:chgData name="Ahmed Mohammed" userId="52ea684eb8771d40" providerId="LiveId" clId="{36066C11-BAD7-49FB-9F9C-C4046E9E3CFD}" dt="2024-02-05T08:28:13.719" v="42" actId="47"/>
        <pc:sldMkLst>
          <pc:docMk/>
          <pc:sldMk cId="2915626365" sldId="496"/>
        </pc:sldMkLst>
      </pc:sldChg>
      <pc:sldChg chg="addSp delSp modSp mod">
        <pc:chgData name="Ahmed Mohammed" userId="52ea684eb8771d40" providerId="LiveId" clId="{36066C11-BAD7-49FB-9F9C-C4046E9E3CFD}" dt="2024-02-05T08:28:49.663" v="44"/>
        <pc:sldMkLst>
          <pc:docMk/>
          <pc:sldMk cId="154889363" sldId="507"/>
        </pc:sldMkLst>
        <pc:spChg chg="del">
          <ac:chgData name="Ahmed Mohammed" userId="52ea684eb8771d40" providerId="LiveId" clId="{36066C11-BAD7-49FB-9F9C-C4046E9E3CFD}" dt="2024-02-05T08:28:48.470" v="43" actId="478"/>
          <ac:spMkLst>
            <pc:docMk/>
            <pc:sldMk cId="154889363" sldId="507"/>
            <ac:spMk id="3" creationId="{0F54263B-D108-2D91-83A9-7482CD5623B4}"/>
          </ac:spMkLst>
        </pc:spChg>
        <pc:spChg chg="add mod">
          <ac:chgData name="Ahmed Mohammed" userId="52ea684eb8771d40" providerId="LiveId" clId="{36066C11-BAD7-49FB-9F9C-C4046E9E3CFD}" dt="2024-02-05T08:28:49.663" v="44"/>
          <ac:spMkLst>
            <pc:docMk/>
            <pc:sldMk cId="154889363" sldId="507"/>
            <ac:spMk id="7" creationId="{1F10123A-9D60-9AA3-7E20-8974B023783C}"/>
          </ac:spMkLst>
        </pc:spChg>
      </pc:sldChg>
      <pc:sldChg chg="modSp mod">
        <pc:chgData name="Ahmed Mohammed" userId="52ea684eb8771d40" providerId="LiveId" clId="{36066C11-BAD7-49FB-9F9C-C4046E9E3CFD}" dt="2024-02-05T08:50:17.068" v="66" actId="20577"/>
        <pc:sldMkLst>
          <pc:docMk/>
          <pc:sldMk cId="1650451728" sldId="514"/>
        </pc:sldMkLst>
        <pc:spChg chg="mod">
          <ac:chgData name="Ahmed Mohammed" userId="52ea684eb8771d40" providerId="LiveId" clId="{36066C11-BAD7-49FB-9F9C-C4046E9E3CFD}" dt="2024-02-05T08:50:17.068" v="66" actId="20577"/>
          <ac:spMkLst>
            <pc:docMk/>
            <pc:sldMk cId="1650451728" sldId="514"/>
            <ac:spMk id="3" creationId="{1B2F35F4-0EF2-CAD9-D7C0-C1C5DE120145}"/>
          </ac:spMkLst>
        </pc:spChg>
      </pc:sldChg>
      <pc:sldChg chg="add">
        <pc:chgData name="Ahmed Mohammed" userId="52ea684eb8771d40" providerId="LiveId" clId="{36066C11-BAD7-49FB-9F9C-C4046E9E3CFD}" dt="2024-02-05T10:05:01.821" v="67"/>
        <pc:sldMkLst>
          <pc:docMk/>
          <pc:sldMk cId="4047316675" sldId="526"/>
        </pc:sldMkLst>
      </pc:sldChg>
      <pc:sldChg chg="add">
        <pc:chgData name="Ahmed Mohammed" userId="52ea684eb8771d40" providerId="LiveId" clId="{36066C11-BAD7-49FB-9F9C-C4046E9E3CFD}" dt="2024-02-05T10:06:28.094" v="69"/>
        <pc:sldMkLst>
          <pc:docMk/>
          <pc:sldMk cId="3317847889" sldId="527"/>
        </pc:sldMkLst>
      </pc:sldChg>
      <pc:sldMasterChg chg="del delSldLayout">
        <pc:chgData name="Ahmed Mohammed" userId="52ea684eb8771d40" providerId="LiveId" clId="{36066C11-BAD7-49FB-9F9C-C4046E9E3CFD}" dt="2024-02-05T10:06:34.053" v="70" actId="47"/>
        <pc:sldMasterMkLst>
          <pc:docMk/>
          <pc:sldMasterMk cId="1680063911" sldId="2147483662"/>
        </pc:sldMasterMkLst>
        <pc:sldLayoutChg chg="del">
          <pc:chgData name="Ahmed Mohammed" userId="52ea684eb8771d40" providerId="LiveId" clId="{36066C11-BAD7-49FB-9F9C-C4046E9E3CFD}" dt="2024-02-05T10:06:34.053" v="70" actId="47"/>
          <pc:sldLayoutMkLst>
            <pc:docMk/>
            <pc:sldMasterMk cId="1680063911" sldId="2147483662"/>
            <pc:sldLayoutMk cId="1740151402" sldId="2147483663"/>
          </pc:sldLayoutMkLst>
        </pc:sldLayoutChg>
        <pc:sldLayoutChg chg="del">
          <pc:chgData name="Ahmed Mohammed" userId="52ea684eb8771d40" providerId="LiveId" clId="{36066C11-BAD7-49FB-9F9C-C4046E9E3CFD}" dt="2024-02-05T10:06:34.053" v="70" actId="47"/>
          <pc:sldLayoutMkLst>
            <pc:docMk/>
            <pc:sldMasterMk cId="1680063911" sldId="2147483662"/>
            <pc:sldLayoutMk cId="2319826151" sldId="2147483664"/>
          </pc:sldLayoutMkLst>
        </pc:sldLayoutChg>
        <pc:sldLayoutChg chg="del">
          <pc:chgData name="Ahmed Mohammed" userId="52ea684eb8771d40" providerId="LiveId" clId="{36066C11-BAD7-49FB-9F9C-C4046E9E3CFD}" dt="2024-02-05T10:06:34.053" v="70" actId="47"/>
          <pc:sldLayoutMkLst>
            <pc:docMk/>
            <pc:sldMasterMk cId="1680063911" sldId="2147483662"/>
            <pc:sldLayoutMk cId="3747273746" sldId="2147483665"/>
          </pc:sldLayoutMkLst>
        </pc:sldLayoutChg>
        <pc:sldLayoutChg chg="del">
          <pc:chgData name="Ahmed Mohammed" userId="52ea684eb8771d40" providerId="LiveId" clId="{36066C11-BAD7-49FB-9F9C-C4046E9E3CFD}" dt="2024-02-05T10:06:34.053" v="70" actId="47"/>
          <pc:sldLayoutMkLst>
            <pc:docMk/>
            <pc:sldMasterMk cId="1680063911" sldId="2147483662"/>
            <pc:sldLayoutMk cId="3684113797" sldId="2147483666"/>
          </pc:sldLayoutMkLst>
        </pc:sldLayoutChg>
        <pc:sldLayoutChg chg="del">
          <pc:chgData name="Ahmed Mohammed" userId="52ea684eb8771d40" providerId="LiveId" clId="{36066C11-BAD7-49FB-9F9C-C4046E9E3CFD}" dt="2024-02-05T10:06:34.053" v="70" actId="47"/>
          <pc:sldLayoutMkLst>
            <pc:docMk/>
            <pc:sldMasterMk cId="1680063911" sldId="2147483662"/>
            <pc:sldLayoutMk cId="542025874" sldId="2147483667"/>
          </pc:sldLayoutMkLst>
        </pc:sldLayoutChg>
        <pc:sldLayoutChg chg="del">
          <pc:chgData name="Ahmed Mohammed" userId="52ea684eb8771d40" providerId="LiveId" clId="{36066C11-BAD7-49FB-9F9C-C4046E9E3CFD}" dt="2024-02-05T10:06:34.053" v="70" actId="47"/>
          <pc:sldLayoutMkLst>
            <pc:docMk/>
            <pc:sldMasterMk cId="1680063911" sldId="2147483662"/>
            <pc:sldLayoutMk cId="2957082526" sldId="2147483668"/>
          </pc:sldLayoutMkLst>
        </pc:sldLayoutChg>
        <pc:sldLayoutChg chg="del">
          <pc:chgData name="Ahmed Mohammed" userId="52ea684eb8771d40" providerId="LiveId" clId="{36066C11-BAD7-49FB-9F9C-C4046E9E3CFD}" dt="2024-02-05T10:06:34.053" v="70" actId="47"/>
          <pc:sldLayoutMkLst>
            <pc:docMk/>
            <pc:sldMasterMk cId="1680063911" sldId="2147483662"/>
            <pc:sldLayoutMk cId="906868150" sldId="2147483669"/>
          </pc:sldLayoutMkLst>
        </pc:sldLayoutChg>
        <pc:sldLayoutChg chg="del">
          <pc:chgData name="Ahmed Mohammed" userId="52ea684eb8771d40" providerId="LiveId" clId="{36066C11-BAD7-49FB-9F9C-C4046E9E3CFD}" dt="2024-02-05T10:06:34.053" v="70" actId="47"/>
          <pc:sldLayoutMkLst>
            <pc:docMk/>
            <pc:sldMasterMk cId="1680063911" sldId="2147483662"/>
            <pc:sldLayoutMk cId="3596785096" sldId="2147483670"/>
          </pc:sldLayoutMkLst>
        </pc:sldLayoutChg>
        <pc:sldLayoutChg chg="del">
          <pc:chgData name="Ahmed Mohammed" userId="52ea684eb8771d40" providerId="LiveId" clId="{36066C11-BAD7-49FB-9F9C-C4046E9E3CFD}" dt="2024-02-05T10:06:34.053" v="70" actId="47"/>
          <pc:sldLayoutMkLst>
            <pc:docMk/>
            <pc:sldMasterMk cId="1680063911" sldId="2147483662"/>
            <pc:sldLayoutMk cId="4277109252" sldId="2147483671"/>
          </pc:sldLayoutMkLst>
        </pc:sldLayoutChg>
        <pc:sldLayoutChg chg="del">
          <pc:chgData name="Ahmed Mohammed" userId="52ea684eb8771d40" providerId="LiveId" clId="{36066C11-BAD7-49FB-9F9C-C4046E9E3CFD}" dt="2024-02-05T10:06:34.053" v="70" actId="47"/>
          <pc:sldLayoutMkLst>
            <pc:docMk/>
            <pc:sldMasterMk cId="1680063911" sldId="2147483662"/>
            <pc:sldLayoutMk cId="2006281946" sldId="2147483672"/>
          </pc:sldLayoutMkLst>
        </pc:sldLayoutChg>
        <pc:sldLayoutChg chg="del">
          <pc:chgData name="Ahmed Mohammed" userId="52ea684eb8771d40" providerId="LiveId" clId="{36066C11-BAD7-49FB-9F9C-C4046E9E3CFD}" dt="2024-02-05T10:06:34.053" v="70" actId="47"/>
          <pc:sldLayoutMkLst>
            <pc:docMk/>
            <pc:sldMasterMk cId="1680063911" sldId="2147483662"/>
            <pc:sldLayoutMk cId="4099451572" sldId="2147483673"/>
          </pc:sldLayoutMkLst>
        </pc:sldLayoutChg>
        <pc:sldLayoutChg chg="del">
          <pc:chgData name="Ahmed Mohammed" userId="52ea684eb8771d40" providerId="LiveId" clId="{36066C11-BAD7-49FB-9F9C-C4046E9E3CFD}" dt="2024-02-05T10:06:34.053" v="70" actId="47"/>
          <pc:sldLayoutMkLst>
            <pc:docMk/>
            <pc:sldMasterMk cId="1680063911" sldId="2147483662"/>
            <pc:sldLayoutMk cId="2086359974" sldId="2147483674"/>
          </pc:sldLayoutMkLst>
        </pc:sldLayoutChg>
        <pc:sldLayoutChg chg="del">
          <pc:chgData name="Ahmed Mohammed" userId="52ea684eb8771d40" providerId="LiveId" clId="{36066C11-BAD7-49FB-9F9C-C4046E9E3CFD}" dt="2024-02-05T10:06:34.053" v="70" actId="47"/>
          <pc:sldLayoutMkLst>
            <pc:docMk/>
            <pc:sldMasterMk cId="1680063911" sldId="2147483662"/>
            <pc:sldLayoutMk cId="3562349538" sldId="2147483675"/>
          </pc:sldLayoutMkLst>
        </pc:sldLayoutChg>
        <pc:sldLayoutChg chg="del">
          <pc:chgData name="Ahmed Mohammed" userId="52ea684eb8771d40" providerId="LiveId" clId="{36066C11-BAD7-49FB-9F9C-C4046E9E3CFD}" dt="2024-02-05T10:06:34.053" v="70" actId="47"/>
          <pc:sldLayoutMkLst>
            <pc:docMk/>
            <pc:sldMasterMk cId="1680063911" sldId="2147483662"/>
            <pc:sldLayoutMk cId="3978344703" sldId="2147483676"/>
          </pc:sldLayoutMkLst>
        </pc:sldLayoutChg>
        <pc:sldLayoutChg chg="del">
          <pc:chgData name="Ahmed Mohammed" userId="52ea684eb8771d40" providerId="LiveId" clId="{36066C11-BAD7-49FB-9F9C-C4046E9E3CFD}" dt="2024-02-05T10:06:34.053" v="70" actId="47"/>
          <pc:sldLayoutMkLst>
            <pc:docMk/>
            <pc:sldMasterMk cId="1680063911" sldId="2147483662"/>
            <pc:sldLayoutMk cId="3879771251" sldId="2147483677"/>
          </pc:sldLayoutMkLst>
        </pc:sldLayoutChg>
        <pc:sldLayoutChg chg="del">
          <pc:chgData name="Ahmed Mohammed" userId="52ea684eb8771d40" providerId="LiveId" clId="{36066C11-BAD7-49FB-9F9C-C4046E9E3CFD}" dt="2024-02-05T10:06:34.053" v="70" actId="47"/>
          <pc:sldLayoutMkLst>
            <pc:docMk/>
            <pc:sldMasterMk cId="1680063911" sldId="2147483662"/>
            <pc:sldLayoutMk cId="4074286021" sldId="2147483678"/>
          </pc:sldLayoutMkLst>
        </pc:sldLayoutChg>
        <pc:sldLayoutChg chg="del">
          <pc:chgData name="Ahmed Mohammed" userId="52ea684eb8771d40" providerId="LiveId" clId="{36066C11-BAD7-49FB-9F9C-C4046E9E3CFD}" dt="2024-02-05T10:06:34.053" v="70" actId="47"/>
          <pc:sldLayoutMkLst>
            <pc:docMk/>
            <pc:sldMasterMk cId="1680063911" sldId="2147483662"/>
            <pc:sldLayoutMk cId="3039509696" sldId="2147483679"/>
          </pc:sldLayoutMkLst>
        </pc:sldLayoutChg>
        <pc:sldLayoutChg chg="del">
          <pc:chgData name="Ahmed Mohammed" userId="52ea684eb8771d40" providerId="LiveId" clId="{36066C11-BAD7-49FB-9F9C-C4046E9E3CFD}" dt="2024-02-05T10:06:34.053" v="70" actId="47"/>
          <pc:sldLayoutMkLst>
            <pc:docMk/>
            <pc:sldMasterMk cId="1680063911" sldId="2147483662"/>
            <pc:sldLayoutMk cId="2999330192" sldId="2147483680"/>
          </pc:sldLayoutMkLst>
        </pc:sldLayoutChg>
      </pc:sldMasterChg>
    </pc:docChg>
  </pc:docChgLst>
  <pc:docChgLst>
    <pc:chgData name="Ahmed Mohammed" userId="52ea684eb8771d40" providerId="LiveId" clId="{FA3807F3-BAC3-48C3-9A90-F8633BB61EE8}"/>
    <pc:docChg chg="undo redo custSel addSld delSld modSld">
      <pc:chgData name="Ahmed Mohammed" userId="52ea684eb8771d40" providerId="LiveId" clId="{FA3807F3-BAC3-48C3-9A90-F8633BB61EE8}" dt="2023-10-10T13:39:20.507" v="347" actId="47"/>
      <pc:docMkLst>
        <pc:docMk/>
      </pc:docMkLst>
      <pc:sldChg chg="del">
        <pc:chgData name="Ahmed Mohammed" userId="52ea684eb8771d40" providerId="LiveId" clId="{FA3807F3-BAC3-48C3-9A90-F8633BB61EE8}" dt="2023-10-10T13:08:35.042" v="4" actId="47"/>
        <pc:sldMkLst>
          <pc:docMk/>
          <pc:sldMk cId="0" sldId="256"/>
        </pc:sldMkLst>
      </pc:sldChg>
      <pc:sldChg chg="del">
        <pc:chgData name="Ahmed Mohammed" userId="52ea684eb8771d40" providerId="LiveId" clId="{FA3807F3-BAC3-48C3-9A90-F8633BB61EE8}" dt="2023-10-10T13:09:29.159" v="18" actId="47"/>
        <pc:sldMkLst>
          <pc:docMk/>
          <pc:sldMk cId="0" sldId="259"/>
        </pc:sldMkLst>
      </pc:sldChg>
      <pc:sldChg chg="del">
        <pc:chgData name="Ahmed Mohammed" userId="52ea684eb8771d40" providerId="LiveId" clId="{FA3807F3-BAC3-48C3-9A90-F8633BB61EE8}" dt="2023-10-10T13:14:42.646" v="99" actId="47"/>
        <pc:sldMkLst>
          <pc:docMk/>
          <pc:sldMk cId="1754749887" sldId="260"/>
        </pc:sldMkLst>
      </pc:sldChg>
      <pc:sldChg chg="modSp add mod">
        <pc:chgData name="Ahmed Mohammed" userId="52ea684eb8771d40" providerId="LiveId" clId="{FA3807F3-BAC3-48C3-9A90-F8633BB61EE8}" dt="2023-10-10T13:09:23.143" v="17" actId="20577"/>
        <pc:sldMkLst>
          <pc:docMk/>
          <pc:sldMk cId="979261729" sldId="276"/>
        </pc:sldMkLst>
        <pc:spChg chg="mod">
          <ac:chgData name="Ahmed Mohammed" userId="52ea684eb8771d40" providerId="LiveId" clId="{FA3807F3-BAC3-48C3-9A90-F8633BB61EE8}" dt="2023-10-10T13:09:04.430" v="13" actId="113"/>
          <ac:spMkLst>
            <pc:docMk/>
            <pc:sldMk cId="979261729" sldId="276"/>
            <ac:spMk id="3" creationId="{F9A80F9F-74DB-1D57-04E8-E20E92A09B0A}"/>
          </ac:spMkLst>
        </pc:spChg>
        <pc:spChg chg="mod">
          <ac:chgData name="Ahmed Mohammed" userId="52ea684eb8771d40" providerId="LiveId" clId="{FA3807F3-BAC3-48C3-9A90-F8633BB61EE8}" dt="2023-10-10T13:09:23.143" v="17" actId="20577"/>
          <ac:spMkLst>
            <pc:docMk/>
            <pc:sldMk cId="979261729" sldId="276"/>
            <ac:spMk id="6" creationId="{05E43288-C9C0-B2CA-0970-EB4E627B30CA}"/>
          </ac:spMkLst>
        </pc:spChg>
        <pc:spChg chg="mod">
          <ac:chgData name="Ahmed Mohammed" userId="52ea684eb8771d40" providerId="LiveId" clId="{FA3807F3-BAC3-48C3-9A90-F8633BB61EE8}" dt="2023-10-10T13:09:12.033" v="16" actId="1076"/>
          <ac:spMkLst>
            <pc:docMk/>
            <pc:sldMk cId="979261729" sldId="276"/>
            <ac:spMk id="48" creationId="{050976E4-0CF2-BA00-34CA-2F9419409B9E}"/>
          </ac:spMkLst>
        </pc:spChg>
        <pc:picChg chg="mod">
          <ac:chgData name="Ahmed Mohammed" userId="52ea684eb8771d40" providerId="LiveId" clId="{FA3807F3-BAC3-48C3-9A90-F8633BB61EE8}" dt="2023-10-10T13:09:09.928" v="15" actId="14100"/>
          <ac:picMkLst>
            <pc:docMk/>
            <pc:sldMk cId="979261729" sldId="276"/>
            <ac:picMk id="4" creationId="{0C6E36BB-3A41-0136-3E01-839D3960E90D}"/>
          </ac:picMkLst>
        </pc:picChg>
      </pc:sldChg>
      <pc:sldChg chg="del">
        <pc:chgData name="Ahmed Mohammed" userId="52ea684eb8771d40" providerId="LiveId" clId="{FA3807F3-BAC3-48C3-9A90-F8633BB61EE8}" dt="2023-10-10T13:15:39.077" v="108" actId="47"/>
        <pc:sldMkLst>
          <pc:docMk/>
          <pc:sldMk cId="862614098" sldId="311"/>
        </pc:sldMkLst>
      </pc:sldChg>
      <pc:sldChg chg="del">
        <pc:chgData name="Ahmed Mohammed" userId="52ea684eb8771d40" providerId="LiveId" clId="{FA3807F3-BAC3-48C3-9A90-F8633BB61EE8}" dt="2023-10-10T13:16:34.663" v="118" actId="47"/>
        <pc:sldMkLst>
          <pc:docMk/>
          <pc:sldMk cId="2065996301" sldId="312"/>
        </pc:sldMkLst>
      </pc:sldChg>
      <pc:sldChg chg="add del">
        <pc:chgData name="Ahmed Mohammed" userId="52ea684eb8771d40" providerId="LiveId" clId="{FA3807F3-BAC3-48C3-9A90-F8633BB61EE8}" dt="2023-10-10T13:13:12.396" v="81"/>
        <pc:sldMkLst>
          <pc:docMk/>
          <pc:sldMk cId="2269687913" sldId="349"/>
        </pc:sldMkLst>
      </pc:sldChg>
      <pc:sldChg chg="del">
        <pc:chgData name="Ahmed Mohammed" userId="52ea684eb8771d40" providerId="LiveId" clId="{FA3807F3-BAC3-48C3-9A90-F8633BB61EE8}" dt="2023-10-10T13:13:18.309" v="82" actId="47"/>
        <pc:sldMkLst>
          <pc:docMk/>
          <pc:sldMk cId="3431189163" sldId="393"/>
        </pc:sldMkLst>
      </pc:sldChg>
      <pc:sldChg chg="del">
        <pc:chgData name="Ahmed Mohammed" userId="52ea684eb8771d40" providerId="LiveId" clId="{FA3807F3-BAC3-48C3-9A90-F8633BB61EE8}" dt="2023-10-10T13:17:45.073" v="132" actId="47"/>
        <pc:sldMkLst>
          <pc:docMk/>
          <pc:sldMk cId="4063932849" sldId="400"/>
        </pc:sldMkLst>
      </pc:sldChg>
      <pc:sldChg chg="del">
        <pc:chgData name="Ahmed Mohammed" userId="52ea684eb8771d40" providerId="LiveId" clId="{FA3807F3-BAC3-48C3-9A90-F8633BB61EE8}" dt="2023-10-10T13:18:09.889" v="136" actId="47"/>
        <pc:sldMkLst>
          <pc:docMk/>
          <pc:sldMk cId="547263191" sldId="401"/>
        </pc:sldMkLst>
      </pc:sldChg>
      <pc:sldChg chg="del">
        <pc:chgData name="Ahmed Mohammed" userId="52ea684eb8771d40" providerId="LiveId" clId="{FA3807F3-BAC3-48C3-9A90-F8633BB61EE8}" dt="2023-10-10T13:19:23.127" v="144" actId="47"/>
        <pc:sldMkLst>
          <pc:docMk/>
          <pc:sldMk cId="1725813933" sldId="402"/>
        </pc:sldMkLst>
      </pc:sldChg>
      <pc:sldChg chg="del">
        <pc:chgData name="Ahmed Mohammed" userId="52ea684eb8771d40" providerId="LiveId" clId="{FA3807F3-BAC3-48C3-9A90-F8633BB61EE8}" dt="2023-10-10T13:20:57.595" v="154" actId="47"/>
        <pc:sldMkLst>
          <pc:docMk/>
          <pc:sldMk cId="3232834206" sldId="403"/>
        </pc:sldMkLst>
      </pc:sldChg>
      <pc:sldChg chg="del">
        <pc:chgData name="Ahmed Mohammed" userId="52ea684eb8771d40" providerId="LiveId" clId="{FA3807F3-BAC3-48C3-9A90-F8633BB61EE8}" dt="2023-10-10T13:21:34.722" v="159" actId="47"/>
        <pc:sldMkLst>
          <pc:docMk/>
          <pc:sldMk cId="2426458782" sldId="404"/>
        </pc:sldMkLst>
      </pc:sldChg>
      <pc:sldChg chg="modSp del mod">
        <pc:chgData name="Ahmed Mohammed" userId="52ea684eb8771d40" providerId="LiveId" clId="{FA3807F3-BAC3-48C3-9A90-F8633BB61EE8}" dt="2023-10-10T13:22:15.688" v="165" actId="47"/>
        <pc:sldMkLst>
          <pc:docMk/>
          <pc:sldMk cId="3803642601" sldId="405"/>
        </pc:sldMkLst>
        <pc:spChg chg="mod">
          <ac:chgData name="Ahmed Mohammed" userId="52ea684eb8771d40" providerId="LiveId" clId="{FA3807F3-BAC3-48C3-9A90-F8633BB61EE8}" dt="2023-10-10T13:21:40.678" v="160" actId="14100"/>
          <ac:spMkLst>
            <pc:docMk/>
            <pc:sldMk cId="3803642601" sldId="405"/>
            <ac:spMk id="10" creationId="{4C042278-EA4A-4AFD-A33C-049A9F1D96E3}"/>
          </ac:spMkLst>
        </pc:spChg>
      </pc:sldChg>
      <pc:sldChg chg="modSp del mod">
        <pc:chgData name="Ahmed Mohammed" userId="52ea684eb8771d40" providerId="LiveId" clId="{FA3807F3-BAC3-48C3-9A90-F8633BB61EE8}" dt="2023-10-10T13:22:51.153" v="174" actId="47"/>
        <pc:sldMkLst>
          <pc:docMk/>
          <pc:sldMk cId="4248826014" sldId="406"/>
        </pc:sldMkLst>
        <pc:spChg chg="mod">
          <ac:chgData name="Ahmed Mohammed" userId="52ea684eb8771d40" providerId="LiveId" clId="{FA3807F3-BAC3-48C3-9A90-F8633BB61EE8}" dt="2023-10-10T13:22:44.377" v="172" actId="1076"/>
          <ac:spMkLst>
            <pc:docMk/>
            <pc:sldMk cId="4248826014" sldId="406"/>
            <ac:spMk id="10" creationId="{03D86367-0132-4BE6-A69B-3ACB0C4178CE}"/>
          </ac:spMkLst>
        </pc:spChg>
      </pc:sldChg>
      <pc:sldChg chg="del">
        <pc:chgData name="Ahmed Mohammed" userId="52ea684eb8771d40" providerId="LiveId" clId="{FA3807F3-BAC3-48C3-9A90-F8633BB61EE8}" dt="2023-10-10T13:23:25.728" v="180" actId="47"/>
        <pc:sldMkLst>
          <pc:docMk/>
          <pc:sldMk cId="4185347028" sldId="407"/>
        </pc:sldMkLst>
      </pc:sldChg>
      <pc:sldChg chg="modSp del mod">
        <pc:chgData name="Ahmed Mohammed" userId="52ea684eb8771d40" providerId="LiveId" clId="{FA3807F3-BAC3-48C3-9A90-F8633BB61EE8}" dt="2023-10-10T13:23:55.329" v="185" actId="47"/>
        <pc:sldMkLst>
          <pc:docMk/>
          <pc:sldMk cId="642246773" sldId="408"/>
        </pc:sldMkLst>
        <pc:picChg chg="mod">
          <ac:chgData name="Ahmed Mohammed" userId="52ea684eb8771d40" providerId="LiveId" clId="{FA3807F3-BAC3-48C3-9A90-F8633BB61EE8}" dt="2023-10-10T13:23:32.305" v="181" actId="1076"/>
          <ac:picMkLst>
            <pc:docMk/>
            <pc:sldMk cId="642246773" sldId="408"/>
            <ac:picMk id="125" creationId="{00000000-0000-0000-0000-000000000000}"/>
          </ac:picMkLst>
        </pc:picChg>
      </pc:sldChg>
      <pc:sldChg chg="del">
        <pc:chgData name="Ahmed Mohammed" userId="52ea684eb8771d40" providerId="LiveId" clId="{FA3807F3-BAC3-48C3-9A90-F8633BB61EE8}" dt="2023-10-10T13:24:26.710" v="189" actId="47"/>
        <pc:sldMkLst>
          <pc:docMk/>
          <pc:sldMk cId="2188009418" sldId="409"/>
        </pc:sldMkLst>
      </pc:sldChg>
      <pc:sldChg chg="del">
        <pc:chgData name="Ahmed Mohammed" userId="52ea684eb8771d40" providerId="LiveId" clId="{FA3807F3-BAC3-48C3-9A90-F8633BB61EE8}" dt="2023-10-10T13:24:58.191" v="195" actId="47"/>
        <pc:sldMkLst>
          <pc:docMk/>
          <pc:sldMk cId="4046065704" sldId="410"/>
        </pc:sldMkLst>
      </pc:sldChg>
      <pc:sldChg chg="del">
        <pc:chgData name="Ahmed Mohammed" userId="52ea684eb8771d40" providerId="LiveId" clId="{FA3807F3-BAC3-48C3-9A90-F8633BB61EE8}" dt="2023-10-10T13:25:20.492" v="199" actId="47"/>
        <pc:sldMkLst>
          <pc:docMk/>
          <pc:sldMk cId="2563995462" sldId="411"/>
        </pc:sldMkLst>
      </pc:sldChg>
      <pc:sldChg chg="modSp del mod">
        <pc:chgData name="Ahmed Mohammed" userId="52ea684eb8771d40" providerId="LiveId" clId="{FA3807F3-BAC3-48C3-9A90-F8633BB61EE8}" dt="2023-10-10T13:25:48.132" v="204" actId="47"/>
        <pc:sldMkLst>
          <pc:docMk/>
          <pc:sldMk cId="3455533588" sldId="412"/>
        </pc:sldMkLst>
        <pc:spChg chg="mod">
          <ac:chgData name="Ahmed Mohammed" userId="52ea684eb8771d40" providerId="LiveId" clId="{FA3807F3-BAC3-48C3-9A90-F8633BB61EE8}" dt="2023-10-10T13:25:27.212" v="200" actId="14100"/>
          <ac:spMkLst>
            <pc:docMk/>
            <pc:sldMk cId="3455533588" sldId="412"/>
            <ac:spMk id="10" creationId="{386B8447-DEAF-4F89-A8DB-8F7EA4E187A9}"/>
          </ac:spMkLst>
        </pc:spChg>
      </pc:sldChg>
      <pc:sldChg chg="del">
        <pc:chgData name="Ahmed Mohammed" userId="52ea684eb8771d40" providerId="LiveId" clId="{FA3807F3-BAC3-48C3-9A90-F8633BB61EE8}" dt="2023-10-10T13:26:15.418" v="208" actId="47"/>
        <pc:sldMkLst>
          <pc:docMk/>
          <pc:sldMk cId="1946690021" sldId="413"/>
        </pc:sldMkLst>
      </pc:sldChg>
      <pc:sldChg chg="del">
        <pc:chgData name="Ahmed Mohammed" userId="52ea684eb8771d40" providerId="LiveId" clId="{FA3807F3-BAC3-48C3-9A90-F8633BB61EE8}" dt="2023-10-10T13:26:58.021" v="216" actId="47"/>
        <pc:sldMkLst>
          <pc:docMk/>
          <pc:sldMk cId="2781170237" sldId="414"/>
        </pc:sldMkLst>
      </pc:sldChg>
      <pc:sldChg chg="del">
        <pc:chgData name="Ahmed Mohammed" userId="52ea684eb8771d40" providerId="LiveId" clId="{FA3807F3-BAC3-48C3-9A90-F8633BB61EE8}" dt="2023-10-10T13:28:57.578" v="235" actId="47"/>
        <pc:sldMkLst>
          <pc:docMk/>
          <pc:sldMk cId="1817719632" sldId="415"/>
        </pc:sldMkLst>
      </pc:sldChg>
      <pc:sldChg chg="modSp del mod">
        <pc:chgData name="Ahmed Mohammed" userId="52ea684eb8771d40" providerId="LiveId" clId="{FA3807F3-BAC3-48C3-9A90-F8633BB61EE8}" dt="2023-10-10T13:29:29.845" v="241" actId="47"/>
        <pc:sldMkLst>
          <pc:docMk/>
          <pc:sldMk cId="2058343930" sldId="416"/>
        </pc:sldMkLst>
        <pc:picChg chg="mod">
          <ac:chgData name="Ahmed Mohammed" userId="52ea684eb8771d40" providerId="LiveId" clId="{FA3807F3-BAC3-48C3-9A90-F8633BB61EE8}" dt="2023-10-10T13:29:05.482" v="236" actId="1076"/>
          <ac:picMkLst>
            <pc:docMk/>
            <pc:sldMk cId="2058343930" sldId="416"/>
            <ac:picMk id="125" creationId="{00000000-0000-0000-0000-000000000000}"/>
          </ac:picMkLst>
        </pc:picChg>
      </pc:sldChg>
      <pc:sldChg chg="del">
        <pc:chgData name="Ahmed Mohammed" userId="52ea684eb8771d40" providerId="LiveId" clId="{FA3807F3-BAC3-48C3-9A90-F8633BB61EE8}" dt="2023-10-10T13:30:02.514" v="247" actId="47"/>
        <pc:sldMkLst>
          <pc:docMk/>
          <pc:sldMk cId="538267311" sldId="417"/>
        </pc:sldMkLst>
      </pc:sldChg>
      <pc:sldChg chg="modSp del mod">
        <pc:chgData name="Ahmed Mohammed" userId="52ea684eb8771d40" providerId="LiveId" clId="{FA3807F3-BAC3-48C3-9A90-F8633BB61EE8}" dt="2023-10-10T13:30:35.966" v="253" actId="47"/>
        <pc:sldMkLst>
          <pc:docMk/>
          <pc:sldMk cId="3173784418" sldId="418"/>
        </pc:sldMkLst>
        <pc:spChg chg="mod">
          <ac:chgData name="Ahmed Mohammed" userId="52ea684eb8771d40" providerId="LiveId" clId="{FA3807F3-BAC3-48C3-9A90-F8633BB61EE8}" dt="2023-10-10T13:30:29.387" v="251" actId="14100"/>
          <ac:spMkLst>
            <pc:docMk/>
            <pc:sldMk cId="3173784418" sldId="418"/>
            <ac:spMk id="9" creationId="{425DBDE2-3996-455A-AD48-2D3C5352EC20}"/>
          </ac:spMkLst>
        </pc:spChg>
      </pc:sldChg>
      <pc:sldChg chg="del">
        <pc:chgData name="Ahmed Mohammed" userId="52ea684eb8771d40" providerId="LiveId" clId="{FA3807F3-BAC3-48C3-9A90-F8633BB61EE8}" dt="2023-10-10T13:31:03.132" v="258" actId="47"/>
        <pc:sldMkLst>
          <pc:docMk/>
          <pc:sldMk cId="1721180520" sldId="419"/>
        </pc:sldMkLst>
      </pc:sldChg>
      <pc:sldChg chg="del">
        <pc:chgData name="Ahmed Mohammed" userId="52ea684eb8771d40" providerId="LiveId" clId="{FA3807F3-BAC3-48C3-9A90-F8633BB61EE8}" dt="2023-10-10T13:31:28.903" v="263" actId="47"/>
        <pc:sldMkLst>
          <pc:docMk/>
          <pc:sldMk cId="320680002" sldId="421"/>
        </pc:sldMkLst>
      </pc:sldChg>
      <pc:sldChg chg="del">
        <pc:chgData name="Ahmed Mohammed" userId="52ea684eb8771d40" providerId="LiveId" clId="{FA3807F3-BAC3-48C3-9A90-F8633BB61EE8}" dt="2023-10-10T13:32:12.544" v="271" actId="47"/>
        <pc:sldMkLst>
          <pc:docMk/>
          <pc:sldMk cId="4282242196" sldId="422"/>
        </pc:sldMkLst>
      </pc:sldChg>
      <pc:sldChg chg="modSp del mod">
        <pc:chgData name="Ahmed Mohammed" userId="52ea684eb8771d40" providerId="LiveId" clId="{FA3807F3-BAC3-48C3-9A90-F8633BB61EE8}" dt="2023-10-10T13:32:37.989" v="276" actId="47"/>
        <pc:sldMkLst>
          <pc:docMk/>
          <pc:sldMk cId="3480620397" sldId="423"/>
        </pc:sldMkLst>
        <pc:spChg chg="mod">
          <ac:chgData name="Ahmed Mohammed" userId="52ea684eb8771d40" providerId="LiveId" clId="{FA3807F3-BAC3-48C3-9A90-F8633BB61EE8}" dt="2023-10-10T13:32:31.523" v="274" actId="14100"/>
          <ac:spMkLst>
            <pc:docMk/>
            <pc:sldMk cId="3480620397" sldId="423"/>
            <ac:spMk id="10" creationId="{CF32EC11-15B0-4E7D-A192-467E78A87546}"/>
          </ac:spMkLst>
        </pc:spChg>
      </pc:sldChg>
      <pc:sldChg chg="modSp del mod">
        <pc:chgData name="Ahmed Mohammed" userId="52ea684eb8771d40" providerId="LiveId" clId="{FA3807F3-BAC3-48C3-9A90-F8633BB61EE8}" dt="2023-10-10T13:32:59.329" v="281" actId="47"/>
        <pc:sldMkLst>
          <pc:docMk/>
          <pc:sldMk cId="27289970" sldId="424"/>
        </pc:sldMkLst>
        <pc:spChg chg="mod">
          <ac:chgData name="Ahmed Mohammed" userId="52ea684eb8771d40" providerId="LiveId" clId="{FA3807F3-BAC3-48C3-9A90-F8633BB61EE8}" dt="2023-10-10T13:32:52.489" v="279" actId="14100"/>
          <ac:spMkLst>
            <pc:docMk/>
            <pc:sldMk cId="27289970" sldId="424"/>
            <ac:spMk id="10" creationId="{E295788F-3BF1-44FD-9A5B-B0CAA30AF353}"/>
          </ac:spMkLst>
        </pc:spChg>
      </pc:sldChg>
      <pc:sldChg chg="del">
        <pc:chgData name="Ahmed Mohammed" userId="52ea684eb8771d40" providerId="LiveId" clId="{FA3807F3-BAC3-48C3-9A90-F8633BB61EE8}" dt="2023-10-10T13:33:20.496" v="285" actId="47"/>
        <pc:sldMkLst>
          <pc:docMk/>
          <pc:sldMk cId="1243778983" sldId="425"/>
        </pc:sldMkLst>
      </pc:sldChg>
      <pc:sldChg chg="del">
        <pc:chgData name="Ahmed Mohammed" userId="52ea684eb8771d40" providerId="LiveId" clId="{FA3807F3-BAC3-48C3-9A90-F8633BB61EE8}" dt="2023-10-10T13:34:12.102" v="295" actId="47"/>
        <pc:sldMkLst>
          <pc:docMk/>
          <pc:sldMk cId="276791672" sldId="426"/>
        </pc:sldMkLst>
      </pc:sldChg>
      <pc:sldChg chg="del">
        <pc:chgData name="Ahmed Mohammed" userId="52ea684eb8771d40" providerId="LiveId" clId="{FA3807F3-BAC3-48C3-9A90-F8633BB61EE8}" dt="2023-10-10T13:34:37.061" v="299" actId="47"/>
        <pc:sldMkLst>
          <pc:docMk/>
          <pc:sldMk cId="2105905901" sldId="427"/>
        </pc:sldMkLst>
      </pc:sldChg>
      <pc:sldChg chg="del">
        <pc:chgData name="Ahmed Mohammed" userId="52ea684eb8771d40" providerId="LiveId" clId="{FA3807F3-BAC3-48C3-9A90-F8633BB61EE8}" dt="2023-10-10T13:35:13.754" v="306" actId="47"/>
        <pc:sldMkLst>
          <pc:docMk/>
          <pc:sldMk cId="3608382524" sldId="428"/>
        </pc:sldMkLst>
      </pc:sldChg>
      <pc:sldChg chg="del">
        <pc:chgData name="Ahmed Mohammed" userId="52ea684eb8771d40" providerId="LiveId" clId="{FA3807F3-BAC3-48C3-9A90-F8633BB61EE8}" dt="2023-10-10T13:36:06.303" v="316" actId="47"/>
        <pc:sldMkLst>
          <pc:docMk/>
          <pc:sldMk cId="3082297549" sldId="429"/>
        </pc:sldMkLst>
      </pc:sldChg>
      <pc:sldChg chg="del">
        <pc:chgData name="Ahmed Mohammed" userId="52ea684eb8771d40" providerId="LiveId" clId="{FA3807F3-BAC3-48C3-9A90-F8633BB61EE8}" dt="2023-10-10T13:37:15.597" v="328" actId="47"/>
        <pc:sldMkLst>
          <pc:docMk/>
          <pc:sldMk cId="3455579067" sldId="430"/>
        </pc:sldMkLst>
      </pc:sldChg>
      <pc:sldChg chg="del">
        <pc:chgData name="Ahmed Mohammed" userId="52ea684eb8771d40" providerId="LiveId" clId="{FA3807F3-BAC3-48C3-9A90-F8633BB61EE8}" dt="2023-10-10T13:39:17.474" v="346" actId="47"/>
        <pc:sldMkLst>
          <pc:docMk/>
          <pc:sldMk cId="318675337" sldId="436"/>
        </pc:sldMkLst>
      </pc:sldChg>
      <pc:sldChg chg="del">
        <pc:chgData name="Ahmed Mohammed" userId="52ea684eb8771d40" providerId="LiveId" clId="{FA3807F3-BAC3-48C3-9A90-F8633BB61EE8}" dt="2023-10-10T13:27:43.043" v="223" actId="47"/>
        <pc:sldMkLst>
          <pc:docMk/>
          <pc:sldMk cId="1749228043" sldId="437"/>
        </pc:sldMkLst>
      </pc:sldChg>
      <pc:sldChg chg="del">
        <pc:chgData name="Ahmed Mohammed" userId="52ea684eb8771d40" providerId="LiveId" clId="{FA3807F3-BAC3-48C3-9A90-F8633BB61EE8}" dt="2023-10-10T13:28:19.439" v="226" actId="47"/>
        <pc:sldMkLst>
          <pc:docMk/>
          <pc:sldMk cId="266092136" sldId="438"/>
        </pc:sldMkLst>
      </pc:sldChg>
      <pc:sldChg chg="del">
        <pc:chgData name="Ahmed Mohammed" userId="52ea684eb8771d40" providerId="LiveId" clId="{FA3807F3-BAC3-48C3-9A90-F8633BB61EE8}" dt="2023-10-10T13:33:40.860" v="289" actId="47"/>
        <pc:sldMkLst>
          <pc:docMk/>
          <pc:sldMk cId="3067141874" sldId="439"/>
        </pc:sldMkLst>
      </pc:sldChg>
      <pc:sldChg chg="del">
        <pc:chgData name="Ahmed Mohammed" userId="52ea684eb8771d40" providerId="LiveId" clId="{FA3807F3-BAC3-48C3-9A90-F8633BB61EE8}" dt="2023-10-10T13:35:35.087" v="310" actId="47"/>
        <pc:sldMkLst>
          <pc:docMk/>
          <pc:sldMk cId="569509580" sldId="440"/>
        </pc:sldMkLst>
      </pc:sldChg>
      <pc:sldChg chg="del">
        <pc:chgData name="Ahmed Mohammed" userId="52ea684eb8771d40" providerId="LiveId" clId="{FA3807F3-BAC3-48C3-9A90-F8633BB61EE8}" dt="2023-10-10T13:36:35.737" v="322" actId="47"/>
        <pc:sldMkLst>
          <pc:docMk/>
          <pc:sldMk cId="4246609529" sldId="441"/>
        </pc:sldMkLst>
      </pc:sldChg>
      <pc:sldChg chg="del">
        <pc:chgData name="Ahmed Mohammed" userId="52ea684eb8771d40" providerId="LiveId" clId="{FA3807F3-BAC3-48C3-9A90-F8633BB61EE8}" dt="2023-10-10T13:37:47.682" v="334" actId="47"/>
        <pc:sldMkLst>
          <pc:docMk/>
          <pc:sldMk cId="3823980957" sldId="442"/>
        </pc:sldMkLst>
      </pc:sldChg>
      <pc:sldChg chg="del">
        <pc:chgData name="Ahmed Mohammed" userId="52ea684eb8771d40" providerId="LiveId" clId="{FA3807F3-BAC3-48C3-9A90-F8633BB61EE8}" dt="2023-10-10T13:38:12.230" v="337" actId="47"/>
        <pc:sldMkLst>
          <pc:docMk/>
          <pc:sldMk cId="3776934731" sldId="443"/>
        </pc:sldMkLst>
      </pc:sldChg>
      <pc:sldChg chg="del">
        <pc:chgData name="Ahmed Mohammed" userId="52ea684eb8771d40" providerId="LiveId" clId="{FA3807F3-BAC3-48C3-9A90-F8633BB61EE8}" dt="2023-10-10T13:38:33.027" v="340" actId="47"/>
        <pc:sldMkLst>
          <pc:docMk/>
          <pc:sldMk cId="3137736150" sldId="444"/>
        </pc:sldMkLst>
      </pc:sldChg>
      <pc:sldChg chg="del">
        <pc:chgData name="Ahmed Mohammed" userId="52ea684eb8771d40" providerId="LiveId" clId="{FA3807F3-BAC3-48C3-9A90-F8633BB61EE8}" dt="2023-10-10T13:38:55.340" v="343" actId="47"/>
        <pc:sldMkLst>
          <pc:docMk/>
          <pc:sldMk cId="3768306939" sldId="445"/>
        </pc:sldMkLst>
      </pc:sldChg>
      <pc:sldChg chg="modSp add mod">
        <pc:chgData name="Ahmed Mohammed" userId="52ea684eb8771d40" providerId="LiveId" clId="{FA3807F3-BAC3-48C3-9A90-F8633BB61EE8}" dt="2023-10-10T13:07:41.959" v="3" actId="1076"/>
        <pc:sldMkLst>
          <pc:docMk/>
          <pc:sldMk cId="3774984797" sldId="480"/>
        </pc:sldMkLst>
        <pc:spChg chg="mod">
          <ac:chgData name="Ahmed Mohammed" userId="52ea684eb8771d40" providerId="LiveId" clId="{FA3807F3-BAC3-48C3-9A90-F8633BB61EE8}" dt="2023-10-10T13:07:41.959" v="3" actId="1076"/>
          <ac:spMkLst>
            <pc:docMk/>
            <pc:sldMk cId="3774984797" sldId="480"/>
            <ac:spMk id="34" creationId="{15C30772-0DD8-7BE1-E943-20DE696CFBEA}"/>
          </ac:spMkLst>
        </pc:spChg>
      </pc:sldChg>
      <pc:sldChg chg="delSp modSp add del mod">
        <pc:chgData name="Ahmed Mohammed" userId="52ea684eb8771d40" providerId="LiveId" clId="{FA3807F3-BAC3-48C3-9A90-F8633BB61EE8}" dt="2023-10-10T13:10:41.268" v="35" actId="47"/>
        <pc:sldMkLst>
          <pc:docMk/>
          <pc:sldMk cId="2127508621" sldId="481"/>
        </pc:sldMkLst>
        <pc:spChg chg="del mod">
          <ac:chgData name="Ahmed Mohammed" userId="52ea684eb8771d40" providerId="LiveId" clId="{FA3807F3-BAC3-48C3-9A90-F8633BB61EE8}" dt="2023-10-10T13:09:52.541" v="23"/>
          <ac:spMkLst>
            <pc:docMk/>
            <pc:sldMk cId="2127508621" sldId="481"/>
            <ac:spMk id="3" creationId="{F9A80F9F-74DB-1D57-04E8-E20E92A09B0A}"/>
          </ac:spMkLst>
        </pc:spChg>
      </pc:sldChg>
      <pc:sldChg chg="addSp delSp modSp add mod">
        <pc:chgData name="Ahmed Mohammed" userId="52ea684eb8771d40" providerId="LiveId" clId="{FA3807F3-BAC3-48C3-9A90-F8633BB61EE8}" dt="2023-10-10T13:14:35.541" v="98" actId="255"/>
        <pc:sldMkLst>
          <pc:docMk/>
          <pc:sldMk cId="2071352654" sldId="482"/>
        </pc:sldMkLst>
        <pc:spChg chg="del mod">
          <ac:chgData name="Ahmed Mohammed" userId="52ea684eb8771d40" providerId="LiveId" clId="{FA3807F3-BAC3-48C3-9A90-F8633BB61EE8}" dt="2023-10-10T13:10:28.555" v="34"/>
          <ac:spMkLst>
            <pc:docMk/>
            <pc:sldMk cId="2071352654" sldId="482"/>
            <ac:spMk id="3" creationId="{F9A80F9F-74DB-1D57-04E8-E20E92A09B0A}"/>
          </ac:spMkLst>
        </pc:spChg>
        <pc:spChg chg="mod">
          <ac:chgData name="Ahmed Mohammed" userId="52ea684eb8771d40" providerId="LiveId" clId="{FA3807F3-BAC3-48C3-9A90-F8633BB61EE8}" dt="2023-10-10T13:10:09.884" v="27" actId="1076"/>
          <ac:spMkLst>
            <pc:docMk/>
            <pc:sldMk cId="2071352654" sldId="482"/>
            <ac:spMk id="5" creationId="{3985EAE6-BFA6-766D-A032-077E4DCB399E}"/>
          </ac:spMkLst>
        </pc:spChg>
        <pc:spChg chg="mod">
          <ac:chgData name="Ahmed Mohammed" userId="52ea684eb8771d40" providerId="LiveId" clId="{FA3807F3-BAC3-48C3-9A90-F8633BB61EE8}" dt="2023-10-10T13:10:14.648" v="28" actId="1076"/>
          <ac:spMkLst>
            <pc:docMk/>
            <pc:sldMk cId="2071352654" sldId="482"/>
            <ac:spMk id="6" creationId="{05E43288-C9C0-B2CA-0970-EB4E627B30CA}"/>
          </ac:spMkLst>
        </pc:spChg>
        <pc:spChg chg="add del">
          <ac:chgData name="Ahmed Mohammed" userId="52ea684eb8771d40" providerId="LiveId" clId="{FA3807F3-BAC3-48C3-9A90-F8633BB61EE8}" dt="2023-10-10T13:14:13.403" v="90" actId="22"/>
          <ac:spMkLst>
            <pc:docMk/>
            <pc:sldMk cId="2071352654" sldId="482"/>
            <ac:spMk id="7" creationId="{F0D32A27-1668-5401-CEFB-92DC289FA9DE}"/>
          </ac:spMkLst>
        </pc:spChg>
        <pc:spChg chg="add mod">
          <ac:chgData name="Ahmed Mohammed" userId="52ea684eb8771d40" providerId="LiveId" clId="{FA3807F3-BAC3-48C3-9A90-F8633BB61EE8}" dt="2023-10-10T13:14:35.541" v="98" actId="255"/>
          <ac:spMkLst>
            <pc:docMk/>
            <pc:sldMk cId="2071352654" sldId="482"/>
            <ac:spMk id="10" creationId="{9D3DEA52-C3DC-1FAE-346F-521B5830F13B}"/>
          </ac:spMkLst>
        </pc:spChg>
        <pc:spChg chg="mod">
          <ac:chgData name="Ahmed Mohammed" userId="52ea684eb8771d40" providerId="LiveId" clId="{FA3807F3-BAC3-48C3-9A90-F8633BB61EE8}" dt="2023-10-10T13:14:17.054" v="92" actId="255"/>
          <ac:spMkLst>
            <pc:docMk/>
            <pc:sldMk cId="2071352654" sldId="482"/>
            <ac:spMk id="25" creationId="{2BC869EB-5623-4AA1-9123-4AF9DF916049}"/>
          </ac:spMkLst>
        </pc:spChg>
        <pc:spChg chg="mod">
          <ac:chgData name="Ahmed Mohammed" userId="52ea684eb8771d40" providerId="LiveId" clId="{FA3807F3-BAC3-48C3-9A90-F8633BB61EE8}" dt="2023-10-10T13:14:27.328" v="96" actId="1076"/>
          <ac:spMkLst>
            <pc:docMk/>
            <pc:sldMk cId="2071352654" sldId="482"/>
            <ac:spMk id="48" creationId="{050976E4-0CF2-BA00-34CA-2F9419409B9E}"/>
          </ac:spMkLst>
        </pc:spChg>
      </pc:sldChg>
      <pc:sldChg chg="addSp modSp add mod">
        <pc:chgData name="Ahmed Mohammed" userId="52ea684eb8771d40" providerId="LiveId" clId="{FA3807F3-BAC3-48C3-9A90-F8633BB61EE8}" dt="2023-10-10T13:15:27.787" v="107" actId="1076"/>
        <pc:sldMkLst>
          <pc:docMk/>
          <pc:sldMk cId="3190561930" sldId="483"/>
        </pc:sldMkLst>
        <pc:spChg chg="add mod">
          <ac:chgData name="Ahmed Mohammed" userId="52ea684eb8771d40" providerId="LiveId" clId="{FA3807F3-BAC3-48C3-9A90-F8633BB61EE8}" dt="2023-10-10T13:15:01.455" v="103" actId="1076"/>
          <ac:spMkLst>
            <pc:docMk/>
            <pc:sldMk cId="3190561930" sldId="483"/>
            <ac:spMk id="3" creationId="{DE978269-CD44-20E8-5D1E-66AA2C220012}"/>
          </ac:spMkLst>
        </pc:spChg>
        <pc:spChg chg="mod">
          <ac:chgData name="Ahmed Mohammed" userId="52ea684eb8771d40" providerId="LiveId" clId="{FA3807F3-BAC3-48C3-9A90-F8633BB61EE8}" dt="2023-10-10T13:15:24.428" v="106" actId="1076"/>
          <ac:spMkLst>
            <pc:docMk/>
            <pc:sldMk cId="3190561930" sldId="483"/>
            <ac:spMk id="25" creationId="{2BC869EB-5623-4AA1-9123-4AF9DF916049}"/>
          </ac:spMkLst>
        </pc:spChg>
        <pc:spChg chg="mod">
          <ac:chgData name="Ahmed Mohammed" userId="52ea684eb8771d40" providerId="LiveId" clId="{FA3807F3-BAC3-48C3-9A90-F8633BB61EE8}" dt="2023-10-10T13:15:27.787" v="107" actId="1076"/>
          <ac:spMkLst>
            <pc:docMk/>
            <pc:sldMk cId="3190561930" sldId="483"/>
            <ac:spMk id="48" creationId="{050976E4-0CF2-BA00-34CA-2F9419409B9E}"/>
          </ac:spMkLst>
        </pc:spChg>
      </pc:sldChg>
      <pc:sldChg chg="addSp modSp add mod">
        <pc:chgData name="Ahmed Mohammed" userId="52ea684eb8771d40" providerId="LiveId" clId="{FA3807F3-BAC3-48C3-9A90-F8633BB61EE8}" dt="2023-10-10T13:16:30.457" v="117" actId="1076"/>
        <pc:sldMkLst>
          <pc:docMk/>
          <pc:sldMk cId="3274738881" sldId="484"/>
        </pc:sldMkLst>
        <pc:spChg chg="add mod">
          <ac:chgData name="Ahmed Mohammed" userId="52ea684eb8771d40" providerId="LiveId" clId="{FA3807F3-BAC3-48C3-9A90-F8633BB61EE8}" dt="2023-10-10T13:15:58.393" v="112" actId="1076"/>
          <ac:spMkLst>
            <pc:docMk/>
            <pc:sldMk cId="3274738881" sldId="484"/>
            <ac:spMk id="3" creationId="{F2B0D908-F14D-78D9-86C8-DB718F269E41}"/>
          </ac:spMkLst>
        </pc:spChg>
        <pc:spChg chg="mod">
          <ac:chgData name="Ahmed Mohammed" userId="52ea684eb8771d40" providerId="LiveId" clId="{FA3807F3-BAC3-48C3-9A90-F8633BB61EE8}" dt="2023-10-10T13:16:25.754" v="116" actId="1076"/>
          <ac:spMkLst>
            <pc:docMk/>
            <pc:sldMk cId="3274738881" sldId="484"/>
            <ac:spMk id="25" creationId="{2BC869EB-5623-4AA1-9123-4AF9DF916049}"/>
          </ac:spMkLst>
        </pc:spChg>
        <pc:spChg chg="mod">
          <ac:chgData name="Ahmed Mohammed" userId="52ea684eb8771d40" providerId="LiveId" clId="{FA3807F3-BAC3-48C3-9A90-F8633BB61EE8}" dt="2023-10-10T13:16:30.457" v="117" actId="1076"/>
          <ac:spMkLst>
            <pc:docMk/>
            <pc:sldMk cId="3274738881" sldId="484"/>
            <ac:spMk id="48" creationId="{050976E4-0CF2-BA00-34CA-2F9419409B9E}"/>
          </ac:spMkLst>
        </pc:spChg>
      </pc:sldChg>
      <pc:sldChg chg="addSp modSp add mod">
        <pc:chgData name="Ahmed Mohammed" userId="52ea684eb8771d40" providerId="LiveId" clId="{FA3807F3-BAC3-48C3-9A90-F8633BB61EE8}" dt="2023-10-10T13:17:38.380" v="131" actId="1076"/>
        <pc:sldMkLst>
          <pc:docMk/>
          <pc:sldMk cId="3082069304" sldId="485"/>
        </pc:sldMkLst>
        <pc:spChg chg="add mod">
          <ac:chgData name="Ahmed Mohammed" userId="52ea684eb8771d40" providerId="LiveId" clId="{FA3807F3-BAC3-48C3-9A90-F8633BB61EE8}" dt="2023-10-10T13:16:56.009" v="122" actId="1076"/>
          <ac:spMkLst>
            <pc:docMk/>
            <pc:sldMk cId="3082069304" sldId="485"/>
            <ac:spMk id="3" creationId="{91381C94-057E-3714-8883-BBCF0A324514}"/>
          </ac:spMkLst>
        </pc:spChg>
        <pc:spChg chg="mod">
          <ac:chgData name="Ahmed Mohammed" userId="52ea684eb8771d40" providerId="LiveId" clId="{FA3807F3-BAC3-48C3-9A90-F8633BB61EE8}" dt="2023-10-10T13:17:16.068" v="126"/>
          <ac:spMkLst>
            <pc:docMk/>
            <pc:sldMk cId="3082069304" sldId="485"/>
            <ac:spMk id="25" creationId="{2BC869EB-5623-4AA1-9123-4AF9DF916049}"/>
          </ac:spMkLst>
        </pc:spChg>
        <pc:spChg chg="mod">
          <ac:chgData name="Ahmed Mohammed" userId="52ea684eb8771d40" providerId="LiveId" clId="{FA3807F3-BAC3-48C3-9A90-F8633BB61EE8}" dt="2023-10-10T13:17:38.380" v="131" actId="1076"/>
          <ac:spMkLst>
            <pc:docMk/>
            <pc:sldMk cId="3082069304" sldId="485"/>
            <ac:spMk id="48" creationId="{050976E4-0CF2-BA00-34CA-2F9419409B9E}"/>
          </ac:spMkLst>
        </pc:spChg>
      </pc:sldChg>
      <pc:sldChg chg="modSp add mod">
        <pc:chgData name="Ahmed Mohammed" userId="52ea684eb8771d40" providerId="LiveId" clId="{FA3807F3-BAC3-48C3-9A90-F8633BB61EE8}" dt="2023-10-10T13:18:07.247" v="135" actId="1076"/>
        <pc:sldMkLst>
          <pc:docMk/>
          <pc:sldMk cId="3874712300" sldId="486"/>
        </pc:sldMkLst>
        <pc:spChg chg="mod">
          <ac:chgData name="Ahmed Mohammed" userId="52ea684eb8771d40" providerId="LiveId" clId="{FA3807F3-BAC3-48C3-9A90-F8633BB61EE8}" dt="2023-10-10T13:18:07.247" v="135" actId="1076"/>
          <ac:spMkLst>
            <pc:docMk/>
            <pc:sldMk cId="3874712300" sldId="486"/>
            <ac:spMk id="48" creationId="{050976E4-0CF2-BA00-34CA-2F9419409B9E}"/>
          </ac:spMkLst>
        </pc:spChg>
      </pc:sldChg>
      <pc:sldChg chg="addSp modSp add mod">
        <pc:chgData name="Ahmed Mohammed" userId="52ea684eb8771d40" providerId="LiveId" clId="{FA3807F3-BAC3-48C3-9A90-F8633BB61EE8}" dt="2023-10-10T13:19:19.741" v="143" actId="1076"/>
        <pc:sldMkLst>
          <pc:docMk/>
          <pc:sldMk cId="1512310683" sldId="487"/>
        </pc:sldMkLst>
        <pc:spChg chg="add mod">
          <ac:chgData name="Ahmed Mohammed" userId="52ea684eb8771d40" providerId="LiveId" clId="{FA3807F3-BAC3-48C3-9A90-F8633BB61EE8}" dt="2023-10-10T13:18:58.384" v="140" actId="255"/>
          <ac:spMkLst>
            <pc:docMk/>
            <pc:sldMk cId="1512310683" sldId="487"/>
            <ac:spMk id="3" creationId="{C7BC27CA-EDD6-2396-0197-66093A3EB300}"/>
          </ac:spMkLst>
        </pc:spChg>
        <pc:spChg chg="mod">
          <ac:chgData name="Ahmed Mohammed" userId="52ea684eb8771d40" providerId="LiveId" clId="{FA3807F3-BAC3-48C3-9A90-F8633BB61EE8}" dt="2023-10-10T13:19:19.741" v="143" actId="1076"/>
          <ac:spMkLst>
            <pc:docMk/>
            <pc:sldMk cId="1512310683" sldId="487"/>
            <ac:spMk id="48" creationId="{050976E4-0CF2-BA00-34CA-2F9419409B9E}"/>
          </ac:spMkLst>
        </pc:spChg>
      </pc:sldChg>
      <pc:sldChg chg="addSp modSp add mod">
        <pc:chgData name="Ahmed Mohammed" userId="52ea684eb8771d40" providerId="LiveId" clId="{FA3807F3-BAC3-48C3-9A90-F8633BB61EE8}" dt="2023-10-10T13:20:28.587" v="153" actId="255"/>
        <pc:sldMkLst>
          <pc:docMk/>
          <pc:sldMk cId="2059186767" sldId="488"/>
        </pc:sldMkLst>
        <pc:spChg chg="add mod">
          <ac:chgData name="Ahmed Mohammed" userId="52ea684eb8771d40" providerId="LiveId" clId="{FA3807F3-BAC3-48C3-9A90-F8633BB61EE8}" dt="2023-10-10T13:20:05.780" v="151" actId="14100"/>
          <ac:spMkLst>
            <pc:docMk/>
            <pc:sldMk cId="2059186767" sldId="488"/>
            <ac:spMk id="3" creationId="{5DDC1175-8E96-904A-1092-B857BBDEB7DB}"/>
          </ac:spMkLst>
        </pc:spChg>
        <pc:spChg chg="add mod">
          <ac:chgData name="Ahmed Mohammed" userId="52ea684eb8771d40" providerId="LiveId" clId="{FA3807F3-BAC3-48C3-9A90-F8633BB61EE8}" dt="2023-10-10T13:20:28.587" v="153" actId="255"/>
          <ac:spMkLst>
            <pc:docMk/>
            <pc:sldMk cId="2059186767" sldId="488"/>
            <ac:spMk id="7" creationId="{0F24CE7C-E99B-F912-8FCF-956787DE6811}"/>
          </ac:spMkLst>
        </pc:spChg>
        <pc:spChg chg="add mod">
          <ac:chgData name="Ahmed Mohammed" userId="52ea684eb8771d40" providerId="LiveId" clId="{FA3807F3-BAC3-48C3-9A90-F8633BB61EE8}" dt="2023-10-10T13:20:28.587" v="153" actId="255"/>
          <ac:spMkLst>
            <pc:docMk/>
            <pc:sldMk cId="2059186767" sldId="488"/>
            <ac:spMk id="9" creationId="{11EDE1C6-3BAB-CD74-9E97-9D4732DF2412}"/>
          </ac:spMkLst>
        </pc:spChg>
      </pc:sldChg>
      <pc:sldChg chg="addSp modSp add mod">
        <pc:chgData name="Ahmed Mohammed" userId="52ea684eb8771d40" providerId="LiveId" clId="{FA3807F3-BAC3-48C3-9A90-F8633BB61EE8}" dt="2023-10-10T13:21:30.341" v="158"/>
        <pc:sldMkLst>
          <pc:docMk/>
          <pc:sldMk cId="1632883347" sldId="489"/>
        </pc:sldMkLst>
        <pc:spChg chg="add mod">
          <ac:chgData name="Ahmed Mohammed" userId="52ea684eb8771d40" providerId="LiveId" clId="{FA3807F3-BAC3-48C3-9A90-F8633BB61EE8}" dt="2023-10-10T13:21:21.282" v="157" actId="14100"/>
          <ac:spMkLst>
            <pc:docMk/>
            <pc:sldMk cId="1632883347" sldId="489"/>
            <ac:spMk id="2" creationId="{41A6F54C-C587-80E6-AB43-68F3FB5C830A}"/>
          </ac:spMkLst>
        </pc:spChg>
        <pc:spChg chg="add mod">
          <ac:chgData name="Ahmed Mohammed" userId="52ea684eb8771d40" providerId="LiveId" clId="{FA3807F3-BAC3-48C3-9A90-F8633BB61EE8}" dt="2023-10-10T13:21:30.341" v="158"/>
          <ac:spMkLst>
            <pc:docMk/>
            <pc:sldMk cId="1632883347" sldId="489"/>
            <ac:spMk id="3" creationId="{AA00322C-3730-28DF-00D4-157ED8D7DCBD}"/>
          </ac:spMkLst>
        </pc:spChg>
      </pc:sldChg>
      <pc:sldChg chg="addSp modSp add mod">
        <pc:chgData name="Ahmed Mohammed" userId="52ea684eb8771d40" providerId="LiveId" clId="{FA3807F3-BAC3-48C3-9A90-F8633BB61EE8}" dt="2023-10-10T13:22:04.400" v="164"/>
        <pc:sldMkLst>
          <pc:docMk/>
          <pc:sldMk cId="1099010328" sldId="490"/>
        </pc:sldMkLst>
        <pc:spChg chg="add mod">
          <ac:chgData name="Ahmed Mohammed" userId="52ea684eb8771d40" providerId="LiveId" clId="{FA3807F3-BAC3-48C3-9A90-F8633BB61EE8}" dt="2023-10-10T13:21:55.324" v="163" actId="14100"/>
          <ac:spMkLst>
            <pc:docMk/>
            <pc:sldMk cId="1099010328" sldId="490"/>
            <ac:spMk id="2" creationId="{7D30A806-B9A1-DE3E-2655-A30245C8EF82}"/>
          </ac:spMkLst>
        </pc:spChg>
        <pc:spChg chg="add mod">
          <ac:chgData name="Ahmed Mohammed" userId="52ea684eb8771d40" providerId="LiveId" clId="{FA3807F3-BAC3-48C3-9A90-F8633BB61EE8}" dt="2023-10-10T13:22:04.400" v="164"/>
          <ac:spMkLst>
            <pc:docMk/>
            <pc:sldMk cId="1099010328" sldId="490"/>
            <ac:spMk id="3" creationId="{8D12DB11-C048-4495-DB9E-035829C69E5D}"/>
          </ac:spMkLst>
        </pc:spChg>
      </pc:sldChg>
      <pc:sldChg chg="addSp modSp add mod">
        <pc:chgData name="Ahmed Mohammed" userId="52ea684eb8771d40" providerId="LiveId" clId="{FA3807F3-BAC3-48C3-9A90-F8633BB61EE8}" dt="2023-10-10T13:22:47.475" v="173"/>
        <pc:sldMkLst>
          <pc:docMk/>
          <pc:sldMk cId="3634324303" sldId="491"/>
        </pc:sldMkLst>
        <pc:spChg chg="add mod">
          <ac:chgData name="Ahmed Mohammed" userId="52ea684eb8771d40" providerId="LiveId" clId="{FA3807F3-BAC3-48C3-9A90-F8633BB61EE8}" dt="2023-10-10T13:22:38.479" v="171" actId="20577"/>
          <ac:spMkLst>
            <pc:docMk/>
            <pc:sldMk cId="3634324303" sldId="491"/>
            <ac:spMk id="2" creationId="{003D32EE-E343-1F5C-371B-673504EA9427}"/>
          </ac:spMkLst>
        </pc:spChg>
        <pc:spChg chg="add mod">
          <ac:chgData name="Ahmed Mohammed" userId="52ea684eb8771d40" providerId="LiveId" clId="{FA3807F3-BAC3-48C3-9A90-F8633BB61EE8}" dt="2023-10-10T13:22:47.475" v="173"/>
          <ac:spMkLst>
            <pc:docMk/>
            <pc:sldMk cId="3634324303" sldId="491"/>
            <ac:spMk id="3" creationId="{E16BA8E6-6BE2-AB41-162B-82244A5F668F}"/>
          </ac:spMkLst>
        </pc:spChg>
      </pc:sldChg>
      <pc:sldChg chg="addSp modSp add mod">
        <pc:chgData name="Ahmed Mohammed" userId="52ea684eb8771d40" providerId="LiveId" clId="{FA3807F3-BAC3-48C3-9A90-F8633BB61EE8}" dt="2023-10-10T13:23:22.710" v="179"/>
        <pc:sldMkLst>
          <pc:docMk/>
          <pc:sldMk cId="1846797249" sldId="492"/>
        </pc:sldMkLst>
        <pc:spChg chg="add mod">
          <ac:chgData name="Ahmed Mohammed" userId="52ea684eb8771d40" providerId="LiveId" clId="{FA3807F3-BAC3-48C3-9A90-F8633BB61EE8}" dt="2023-10-10T13:23:12.818" v="178" actId="20577"/>
          <ac:spMkLst>
            <pc:docMk/>
            <pc:sldMk cId="1846797249" sldId="492"/>
            <ac:spMk id="2" creationId="{FDEA2828-B85A-FDC0-28B7-A1F8235137BB}"/>
          </ac:spMkLst>
        </pc:spChg>
        <pc:spChg chg="add mod">
          <ac:chgData name="Ahmed Mohammed" userId="52ea684eb8771d40" providerId="LiveId" clId="{FA3807F3-BAC3-48C3-9A90-F8633BB61EE8}" dt="2023-10-10T13:23:22.710" v="179"/>
          <ac:spMkLst>
            <pc:docMk/>
            <pc:sldMk cId="1846797249" sldId="492"/>
            <ac:spMk id="3" creationId="{44E554A6-5219-ECA5-CE55-0781211492C2}"/>
          </ac:spMkLst>
        </pc:spChg>
      </pc:sldChg>
      <pc:sldChg chg="addSp modSp add mod">
        <pc:chgData name="Ahmed Mohammed" userId="52ea684eb8771d40" providerId="LiveId" clId="{FA3807F3-BAC3-48C3-9A90-F8633BB61EE8}" dt="2023-10-10T13:23:52.143" v="184"/>
        <pc:sldMkLst>
          <pc:docMk/>
          <pc:sldMk cId="2964376626" sldId="493"/>
        </pc:sldMkLst>
        <pc:spChg chg="add mod">
          <ac:chgData name="Ahmed Mohammed" userId="52ea684eb8771d40" providerId="LiveId" clId="{FA3807F3-BAC3-48C3-9A90-F8633BB61EE8}" dt="2023-10-10T13:23:42.201" v="183" actId="207"/>
          <ac:spMkLst>
            <pc:docMk/>
            <pc:sldMk cId="2964376626" sldId="493"/>
            <ac:spMk id="2" creationId="{A6D4F9FF-A203-F1FD-8553-2789D375A504}"/>
          </ac:spMkLst>
        </pc:spChg>
        <pc:spChg chg="add mod">
          <ac:chgData name="Ahmed Mohammed" userId="52ea684eb8771d40" providerId="LiveId" clId="{FA3807F3-BAC3-48C3-9A90-F8633BB61EE8}" dt="2023-10-10T13:23:52.143" v="184"/>
          <ac:spMkLst>
            <pc:docMk/>
            <pc:sldMk cId="2964376626" sldId="493"/>
            <ac:spMk id="3" creationId="{208CFB31-1B1E-F99A-3884-9365B1C02D78}"/>
          </ac:spMkLst>
        </pc:spChg>
      </pc:sldChg>
      <pc:sldChg chg="addSp modSp add mod">
        <pc:chgData name="Ahmed Mohammed" userId="52ea684eb8771d40" providerId="LiveId" clId="{FA3807F3-BAC3-48C3-9A90-F8633BB61EE8}" dt="2023-10-10T13:24:18.237" v="188"/>
        <pc:sldMkLst>
          <pc:docMk/>
          <pc:sldMk cId="2613837258" sldId="494"/>
        </pc:sldMkLst>
        <pc:spChg chg="add mod">
          <ac:chgData name="Ahmed Mohammed" userId="52ea684eb8771d40" providerId="LiveId" clId="{FA3807F3-BAC3-48C3-9A90-F8633BB61EE8}" dt="2023-10-10T13:24:09.394" v="187" actId="207"/>
          <ac:spMkLst>
            <pc:docMk/>
            <pc:sldMk cId="2613837258" sldId="494"/>
            <ac:spMk id="2" creationId="{B6014FA1-ED6D-89B0-9BDA-914F2619C486}"/>
          </ac:spMkLst>
        </pc:spChg>
        <pc:spChg chg="add mod">
          <ac:chgData name="Ahmed Mohammed" userId="52ea684eb8771d40" providerId="LiveId" clId="{FA3807F3-BAC3-48C3-9A90-F8633BB61EE8}" dt="2023-10-10T13:24:18.237" v="188"/>
          <ac:spMkLst>
            <pc:docMk/>
            <pc:sldMk cId="2613837258" sldId="494"/>
            <ac:spMk id="3" creationId="{F8726CA5-1EB4-3E0D-6227-79063F078E63}"/>
          </ac:spMkLst>
        </pc:spChg>
      </pc:sldChg>
      <pc:sldChg chg="addSp modSp add mod">
        <pc:chgData name="Ahmed Mohammed" userId="52ea684eb8771d40" providerId="LiveId" clId="{FA3807F3-BAC3-48C3-9A90-F8633BB61EE8}" dt="2023-10-10T13:24:52.710" v="194" actId="6549"/>
        <pc:sldMkLst>
          <pc:docMk/>
          <pc:sldMk cId="2031621849" sldId="495"/>
        </pc:sldMkLst>
        <pc:spChg chg="add mod">
          <ac:chgData name="Ahmed Mohammed" userId="52ea684eb8771d40" providerId="LiveId" clId="{FA3807F3-BAC3-48C3-9A90-F8633BB61EE8}" dt="2023-10-10T13:24:37.126" v="191" actId="207"/>
          <ac:spMkLst>
            <pc:docMk/>
            <pc:sldMk cId="2031621849" sldId="495"/>
            <ac:spMk id="2" creationId="{AE9CBC92-AD72-5D51-0475-7095D768041C}"/>
          </ac:spMkLst>
        </pc:spChg>
        <pc:spChg chg="add mod">
          <ac:chgData name="Ahmed Mohammed" userId="52ea684eb8771d40" providerId="LiveId" clId="{FA3807F3-BAC3-48C3-9A90-F8633BB61EE8}" dt="2023-10-10T13:24:52.710" v="194" actId="6549"/>
          <ac:spMkLst>
            <pc:docMk/>
            <pc:sldMk cId="2031621849" sldId="495"/>
            <ac:spMk id="3" creationId="{9D4C3D8D-B11E-1001-1703-17705C88AD5C}"/>
          </ac:spMkLst>
        </pc:spChg>
      </pc:sldChg>
      <pc:sldChg chg="addSp modSp add mod">
        <pc:chgData name="Ahmed Mohammed" userId="52ea684eb8771d40" providerId="LiveId" clId="{FA3807F3-BAC3-48C3-9A90-F8633BB61EE8}" dt="2023-10-10T13:25:16.890" v="198"/>
        <pc:sldMkLst>
          <pc:docMk/>
          <pc:sldMk cId="2915626365" sldId="496"/>
        </pc:sldMkLst>
        <pc:spChg chg="add mod">
          <ac:chgData name="Ahmed Mohammed" userId="52ea684eb8771d40" providerId="LiveId" clId="{FA3807F3-BAC3-48C3-9A90-F8633BB61EE8}" dt="2023-10-10T13:25:08.979" v="197" actId="207"/>
          <ac:spMkLst>
            <pc:docMk/>
            <pc:sldMk cId="2915626365" sldId="496"/>
            <ac:spMk id="2" creationId="{F8FE6F1B-2FEC-E40F-E29D-087B60451EA6}"/>
          </ac:spMkLst>
        </pc:spChg>
        <pc:spChg chg="add mod">
          <ac:chgData name="Ahmed Mohammed" userId="52ea684eb8771d40" providerId="LiveId" clId="{FA3807F3-BAC3-48C3-9A90-F8633BB61EE8}" dt="2023-10-10T13:25:16.890" v="198"/>
          <ac:spMkLst>
            <pc:docMk/>
            <pc:sldMk cId="2915626365" sldId="496"/>
            <ac:spMk id="3" creationId="{470E1BFB-3B45-8F18-49AA-31A2709ABBC4}"/>
          </ac:spMkLst>
        </pc:spChg>
      </pc:sldChg>
      <pc:sldChg chg="addSp modSp add mod">
        <pc:chgData name="Ahmed Mohammed" userId="52ea684eb8771d40" providerId="LiveId" clId="{FA3807F3-BAC3-48C3-9A90-F8633BB61EE8}" dt="2023-10-10T13:25:42.807" v="203"/>
        <pc:sldMkLst>
          <pc:docMk/>
          <pc:sldMk cId="2344243486" sldId="497"/>
        </pc:sldMkLst>
        <pc:spChg chg="add mod">
          <ac:chgData name="Ahmed Mohammed" userId="52ea684eb8771d40" providerId="LiveId" clId="{FA3807F3-BAC3-48C3-9A90-F8633BB61EE8}" dt="2023-10-10T13:25:34.975" v="202" actId="207"/>
          <ac:spMkLst>
            <pc:docMk/>
            <pc:sldMk cId="2344243486" sldId="497"/>
            <ac:spMk id="2" creationId="{17CAA8E1-B562-6C5E-EE66-3C6AA96CD0ED}"/>
          </ac:spMkLst>
        </pc:spChg>
        <pc:spChg chg="add mod">
          <ac:chgData name="Ahmed Mohammed" userId="52ea684eb8771d40" providerId="LiveId" clId="{FA3807F3-BAC3-48C3-9A90-F8633BB61EE8}" dt="2023-10-10T13:25:42.807" v="203"/>
          <ac:spMkLst>
            <pc:docMk/>
            <pc:sldMk cId="2344243486" sldId="497"/>
            <ac:spMk id="3" creationId="{8238857E-7B4A-82D9-6B7D-241F46306A06}"/>
          </ac:spMkLst>
        </pc:spChg>
      </pc:sldChg>
      <pc:sldChg chg="addSp modSp add mod">
        <pc:chgData name="Ahmed Mohammed" userId="52ea684eb8771d40" providerId="LiveId" clId="{FA3807F3-BAC3-48C3-9A90-F8633BB61EE8}" dt="2023-10-10T13:26:12.396" v="207"/>
        <pc:sldMkLst>
          <pc:docMk/>
          <pc:sldMk cId="1015914908" sldId="498"/>
        </pc:sldMkLst>
        <pc:spChg chg="add mod">
          <ac:chgData name="Ahmed Mohammed" userId="52ea684eb8771d40" providerId="LiveId" clId="{FA3807F3-BAC3-48C3-9A90-F8633BB61EE8}" dt="2023-10-10T13:26:03.177" v="206" actId="207"/>
          <ac:spMkLst>
            <pc:docMk/>
            <pc:sldMk cId="1015914908" sldId="498"/>
            <ac:spMk id="2" creationId="{F799F493-63CB-8361-A434-D9BB09EE87A7}"/>
          </ac:spMkLst>
        </pc:spChg>
        <pc:spChg chg="add mod">
          <ac:chgData name="Ahmed Mohammed" userId="52ea684eb8771d40" providerId="LiveId" clId="{FA3807F3-BAC3-48C3-9A90-F8633BB61EE8}" dt="2023-10-10T13:26:12.396" v="207"/>
          <ac:spMkLst>
            <pc:docMk/>
            <pc:sldMk cId="1015914908" sldId="498"/>
            <ac:spMk id="3" creationId="{2B5AF8B0-F2C3-4FB6-18A7-C614694F558F}"/>
          </ac:spMkLst>
        </pc:spChg>
      </pc:sldChg>
      <pc:sldChg chg="addSp modSp add mod">
        <pc:chgData name="Ahmed Mohammed" userId="52ea684eb8771d40" providerId="LiveId" clId="{FA3807F3-BAC3-48C3-9A90-F8633BB61EE8}" dt="2023-10-10T13:26:54.210" v="215" actId="14100"/>
        <pc:sldMkLst>
          <pc:docMk/>
          <pc:sldMk cId="2306782641" sldId="499"/>
        </pc:sldMkLst>
        <pc:spChg chg="add mod">
          <ac:chgData name="Ahmed Mohammed" userId="52ea684eb8771d40" providerId="LiveId" clId="{FA3807F3-BAC3-48C3-9A90-F8633BB61EE8}" dt="2023-10-10T13:26:42.735" v="213" actId="255"/>
          <ac:spMkLst>
            <pc:docMk/>
            <pc:sldMk cId="2306782641" sldId="499"/>
            <ac:spMk id="2" creationId="{B1B54A16-8DA1-45D2-9C94-D9CDB913D6B1}"/>
          </ac:spMkLst>
        </pc:spChg>
        <pc:spChg chg="add mod">
          <ac:chgData name="Ahmed Mohammed" userId="52ea684eb8771d40" providerId="LiveId" clId="{FA3807F3-BAC3-48C3-9A90-F8633BB61EE8}" dt="2023-10-10T13:26:54.210" v="215" actId="14100"/>
          <ac:spMkLst>
            <pc:docMk/>
            <pc:sldMk cId="2306782641" sldId="499"/>
            <ac:spMk id="3" creationId="{8AB014DA-B35E-9C29-A06F-8293246EC110}"/>
          </ac:spMkLst>
        </pc:spChg>
      </pc:sldChg>
      <pc:sldChg chg="addSp modSp add mod">
        <pc:chgData name="Ahmed Mohammed" userId="52ea684eb8771d40" providerId="LiveId" clId="{FA3807F3-BAC3-48C3-9A90-F8633BB61EE8}" dt="2023-10-10T13:27:39.421" v="222"/>
        <pc:sldMkLst>
          <pc:docMk/>
          <pc:sldMk cId="330385784" sldId="500"/>
        </pc:sldMkLst>
        <pc:spChg chg="add mod">
          <ac:chgData name="Ahmed Mohammed" userId="52ea684eb8771d40" providerId="LiveId" clId="{FA3807F3-BAC3-48C3-9A90-F8633BB61EE8}" dt="2023-10-10T13:27:31.659" v="221" actId="255"/>
          <ac:spMkLst>
            <pc:docMk/>
            <pc:sldMk cId="330385784" sldId="500"/>
            <ac:spMk id="2" creationId="{484B7DC7-7715-623D-AA62-7EE893921C7C}"/>
          </ac:spMkLst>
        </pc:spChg>
        <pc:spChg chg="add mod">
          <ac:chgData name="Ahmed Mohammed" userId="52ea684eb8771d40" providerId="LiveId" clId="{FA3807F3-BAC3-48C3-9A90-F8633BB61EE8}" dt="2023-10-10T13:27:39.421" v="222"/>
          <ac:spMkLst>
            <pc:docMk/>
            <pc:sldMk cId="330385784" sldId="500"/>
            <ac:spMk id="3" creationId="{E024A026-A86A-B8FF-B7A6-AE303B2A258C}"/>
          </ac:spMkLst>
        </pc:spChg>
      </pc:sldChg>
      <pc:sldChg chg="addSp modSp add">
        <pc:chgData name="Ahmed Mohammed" userId="52ea684eb8771d40" providerId="LiveId" clId="{FA3807F3-BAC3-48C3-9A90-F8633BB61EE8}" dt="2023-10-10T13:28:16.126" v="225"/>
        <pc:sldMkLst>
          <pc:docMk/>
          <pc:sldMk cId="2052776644" sldId="501"/>
        </pc:sldMkLst>
        <pc:spChg chg="add mod">
          <ac:chgData name="Ahmed Mohammed" userId="52ea684eb8771d40" providerId="LiveId" clId="{FA3807F3-BAC3-48C3-9A90-F8633BB61EE8}" dt="2023-10-10T13:28:02.736" v="224"/>
          <ac:spMkLst>
            <pc:docMk/>
            <pc:sldMk cId="2052776644" sldId="501"/>
            <ac:spMk id="2" creationId="{DBFD70CD-E5D7-18CC-8430-8384F584CE6C}"/>
          </ac:spMkLst>
        </pc:spChg>
        <pc:spChg chg="add mod">
          <ac:chgData name="Ahmed Mohammed" userId="52ea684eb8771d40" providerId="LiveId" clId="{FA3807F3-BAC3-48C3-9A90-F8633BB61EE8}" dt="2023-10-10T13:28:16.126" v="225"/>
          <ac:spMkLst>
            <pc:docMk/>
            <pc:sldMk cId="2052776644" sldId="501"/>
            <ac:spMk id="3" creationId="{3CEEC080-214E-FED7-A6C6-BA241672174F}"/>
          </ac:spMkLst>
        </pc:spChg>
      </pc:sldChg>
      <pc:sldChg chg="addSp modSp add mod">
        <pc:chgData name="Ahmed Mohammed" userId="52ea684eb8771d40" providerId="LiveId" clId="{FA3807F3-BAC3-48C3-9A90-F8633BB61EE8}" dt="2023-10-10T13:28:54.703" v="234" actId="1076"/>
        <pc:sldMkLst>
          <pc:docMk/>
          <pc:sldMk cId="1592807475" sldId="502"/>
        </pc:sldMkLst>
        <pc:spChg chg="add mod">
          <ac:chgData name="Ahmed Mohammed" userId="52ea684eb8771d40" providerId="LiveId" clId="{FA3807F3-BAC3-48C3-9A90-F8633BB61EE8}" dt="2023-10-10T13:28:42.482" v="232" actId="20577"/>
          <ac:spMkLst>
            <pc:docMk/>
            <pc:sldMk cId="1592807475" sldId="502"/>
            <ac:spMk id="2" creationId="{2415484F-1084-D9BA-E777-E79460BCE0BD}"/>
          </ac:spMkLst>
        </pc:spChg>
        <pc:spChg chg="add mod">
          <ac:chgData name="Ahmed Mohammed" userId="52ea684eb8771d40" providerId="LiveId" clId="{FA3807F3-BAC3-48C3-9A90-F8633BB61EE8}" dt="2023-10-10T13:28:54.703" v="234" actId="1076"/>
          <ac:spMkLst>
            <pc:docMk/>
            <pc:sldMk cId="1592807475" sldId="502"/>
            <ac:spMk id="3" creationId="{D12E3B87-F6BA-F671-E61A-F296FADF042B}"/>
          </ac:spMkLst>
        </pc:spChg>
      </pc:sldChg>
      <pc:sldChg chg="addSp modSp add mod">
        <pc:chgData name="Ahmed Mohammed" userId="52ea684eb8771d40" providerId="LiveId" clId="{FA3807F3-BAC3-48C3-9A90-F8633BB61EE8}" dt="2023-10-10T13:29:26.719" v="240"/>
        <pc:sldMkLst>
          <pc:docMk/>
          <pc:sldMk cId="1130287414" sldId="503"/>
        </pc:sldMkLst>
        <pc:spChg chg="add mod">
          <ac:chgData name="Ahmed Mohammed" userId="52ea684eb8771d40" providerId="LiveId" clId="{FA3807F3-BAC3-48C3-9A90-F8633BB61EE8}" dt="2023-10-10T13:29:19.645" v="239" actId="1076"/>
          <ac:spMkLst>
            <pc:docMk/>
            <pc:sldMk cId="1130287414" sldId="503"/>
            <ac:spMk id="2" creationId="{CE7A55E8-6C25-545E-3E84-2F0572A3F9DD}"/>
          </ac:spMkLst>
        </pc:spChg>
        <pc:spChg chg="add mod">
          <ac:chgData name="Ahmed Mohammed" userId="52ea684eb8771d40" providerId="LiveId" clId="{FA3807F3-BAC3-48C3-9A90-F8633BB61EE8}" dt="2023-10-10T13:29:26.719" v="240"/>
          <ac:spMkLst>
            <pc:docMk/>
            <pc:sldMk cId="1130287414" sldId="503"/>
            <ac:spMk id="3" creationId="{7F4508F7-8839-FD7E-1BF4-7A56A9995E79}"/>
          </ac:spMkLst>
        </pc:spChg>
      </pc:sldChg>
      <pc:sldChg chg="addSp modSp add mod">
        <pc:chgData name="Ahmed Mohammed" userId="52ea684eb8771d40" providerId="LiveId" clId="{FA3807F3-BAC3-48C3-9A90-F8633BB61EE8}" dt="2023-10-10T13:29:58.972" v="246" actId="20577"/>
        <pc:sldMkLst>
          <pc:docMk/>
          <pc:sldMk cId="2026170827" sldId="504"/>
        </pc:sldMkLst>
        <pc:spChg chg="add mod">
          <ac:chgData name="Ahmed Mohammed" userId="52ea684eb8771d40" providerId="LiveId" clId="{FA3807F3-BAC3-48C3-9A90-F8633BB61EE8}" dt="2023-10-10T13:29:46.242" v="243" actId="207"/>
          <ac:spMkLst>
            <pc:docMk/>
            <pc:sldMk cId="2026170827" sldId="504"/>
            <ac:spMk id="2" creationId="{F9E8CD88-2470-2C00-B58B-F177E35B320A}"/>
          </ac:spMkLst>
        </pc:spChg>
        <pc:spChg chg="add mod">
          <ac:chgData name="Ahmed Mohammed" userId="52ea684eb8771d40" providerId="LiveId" clId="{FA3807F3-BAC3-48C3-9A90-F8633BB61EE8}" dt="2023-10-10T13:29:58.972" v="246" actId="20577"/>
          <ac:spMkLst>
            <pc:docMk/>
            <pc:sldMk cId="2026170827" sldId="504"/>
            <ac:spMk id="3" creationId="{5D63997A-9B5F-CAAB-26C5-6051129ADDF9}"/>
          </ac:spMkLst>
        </pc:spChg>
      </pc:sldChg>
      <pc:sldChg chg="addSp modSp add mod">
        <pc:chgData name="Ahmed Mohammed" userId="52ea684eb8771d40" providerId="LiveId" clId="{FA3807F3-BAC3-48C3-9A90-F8633BB61EE8}" dt="2023-10-10T13:30:32.275" v="252"/>
        <pc:sldMkLst>
          <pc:docMk/>
          <pc:sldMk cId="1347197203" sldId="505"/>
        </pc:sldMkLst>
        <pc:spChg chg="add mod">
          <ac:chgData name="Ahmed Mohammed" userId="52ea684eb8771d40" providerId="LiveId" clId="{FA3807F3-BAC3-48C3-9A90-F8633BB61EE8}" dt="2023-10-10T13:30:24.257" v="250" actId="1076"/>
          <ac:spMkLst>
            <pc:docMk/>
            <pc:sldMk cId="1347197203" sldId="505"/>
            <ac:spMk id="2" creationId="{C2BB3EDD-5855-149D-1209-B0268223422E}"/>
          </ac:spMkLst>
        </pc:spChg>
        <pc:spChg chg="add mod">
          <ac:chgData name="Ahmed Mohammed" userId="52ea684eb8771d40" providerId="LiveId" clId="{FA3807F3-BAC3-48C3-9A90-F8633BB61EE8}" dt="2023-10-10T13:30:32.275" v="252"/>
          <ac:spMkLst>
            <pc:docMk/>
            <pc:sldMk cId="1347197203" sldId="505"/>
            <ac:spMk id="3" creationId="{1B2F4305-7207-D435-28E4-E81829F6C97A}"/>
          </ac:spMkLst>
        </pc:spChg>
      </pc:sldChg>
      <pc:sldChg chg="addSp modSp add mod">
        <pc:chgData name="Ahmed Mohammed" userId="52ea684eb8771d40" providerId="LiveId" clId="{FA3807F3-BAC3-48C3-9A90-F8633BB61EE8}" dt="2023-10-10T13:30:59.847" v="257"/>
        <pc:sldMkLst>
          <pc:docMk/>
          <pc:sldMk cId="2069989127" sldId="506"/>
        </pc:sldMkLst>
        <pc:spChg chg="add mod">
          <ac:chgData name="Ahmed Mohammed" userId="52ea684eb8771d40" providerId="LiveId" clId="{FA3807F3-BAC3-48C3-9A90-F8633BB61EE8}" dt="2023-10-10T13:30:52.050" v="256" actId="1076"/>
          <ac:spMkLst>
            <pc:docMk/>
            <pc:sldMk cId="2069989127" sldId="506"/>
            <ac:spMk id="2" creationId="{7E03870C-FD17-E17E-52FE-9057F049CBAF}"/>
          </ac:spMkLst>
        </pc:spChg>
        <pc:spChg chg="add mod">
          <ac:chgData name="Ahmed Mohammed" userId="52ea684eb8771d40" providerId="LiveId" clId="{FA3807F3-BAC3-48C3-9A90-F8633BB61EE8}" dt="2023-10-10T13:30:59.847" v="257"/>
          <ac:spMkLst>
            <pc:docMk/>
            <pc:sldMk cId="2069989127" sldId="506"/>
            <ac:spMk id="3" creationId="{898AE134-627A-6BD6-5603-B1971775562A}"/>
          </ac:spMkLst>
        </pc:spChg>
      </pc:sldChg>
      <pc:sldChg chg="addSp modSp add mod">
        <pc:chgData name="Ahmed Mohammed" userId="52ea684eb8771d40" providerId="LiveId" clId="{FA3807F3-BAC3-48C3-9A90-F8633BB61EE8}" dt="2023-10-10T13:31:26.131" v="262"/>
        <pc:sldMkLst>
          <pc:docMk/>
          <pc:sldMk cId="154889363" sldId="507"/>
        </pc:sldMkLst>
        <pc:spChg chg="add mod">
          <ac:chgData name="Ahmed Mohammed" userId="52ea684eb8771d40" providerId="LiveId" clId="{FA3807F3-BAC3-48C3-9A90-F8633BB61EE8}" dt="2023-10-10T13:31:19.110" v="261" actId="1076"/>
          <ac:spMkLst>
            <pc:docMk/>
            <pc:sldMk cId="154889363" sldId="507"/>
            <ac:spMk id="2" creationId="{B8F4683C-401A-63E0-0C6F-3B04382B0835}"/>
          </ac:spMkLst>
        </pc:spChg>
        <pc:spChg chg="add mod">
          <ac:chgData name="Ahmed Mohammed" userId="52ea684eb8771d40" providerId="LiveId" clId="{FA3807F3-BAC3-48C3-9A90-F8633BB61EE8}" dt="2023-10-10T13:31:26.131" v="262"/>
          <ac:spMkLst>
            <pc:docMk/>
            <pc:sldMk cId="154889363" sldId="507"/>
            <ac:spMk id="3" creationId="{0F54263B-D108-2D91-83A9-7482CD5623B4}"/>
          </ac:spMkLst>
        </pc:spChg>
      </pc:sldChg>
      <pc:sldChg chg="addSp modSp add mod">
        <pc:chgData name="Ahmed Mohammed" userId="52ea684eb8771d40" providerId="LiveId" clId="{FA3807F3-BAC3-48C3-9A90-F8633BB61EE8}" dt="2023-10-10T13:32:09.588" v="270"/>
        <pc:sldMkLst>
          <pc:docMk/>
          <pc:sldMk cId="2753984720" sldId="508"/>
        </pc:sldMkLst>
        <pc:spChg chg="add mod">
          <ac:chgData name="Ahmed Mohammed" userId="52ea684eb8771d40" providerId="LiveId" clId="{FA3807F3-BAC3-48C3-9A90-F8633BB61EE8}" dt="2023-10-10T13:32:00.978" v="269" actId="1076"/>
          <ac:spMkLst>
            <pc:docMk/>
            <pc:sldMk cId="2753984720" sldId="508"/>
            <ac:spMk id="2" creationId="{443FC3BB-9897-571A-6D78-4D9A33688057}"/>
          </ac:spMkLst>
        </pc:spChg>
        <pc:spChg chg="add mod">
          <ac:chgData name="Ahmed Mohammed" userId="52ea684eb8771d40" providerId="LiveId" clId="{FA3807F3-BAC3-48C3-9A90-F8633BB61EE8}" dt="2023-10-10T13:32:09.588" v="270"/>
          <ac:spMkLst>
            <pc:docMk/>
            <pc:sldMk cId="2753984720" sldId="508"/>
            <ac:spMk id="3" creationId="{4F788DB1-147F-C862-312C-E7FB9C0792E9}"/>
          </ac:spMkLst>
        </pc:spChg>
      </pc:sldChg>
      <pc:sldChg chg="addSp modSp add mod">
        <pc:chgData name="Ahmed Mohammed" userId="52ea684eb8771d40" providerId="LiveId" clId="{FA3807F3-BAC3-48C3-9A90-F8633BB61EE8}" dt="2023-10-10T13:32:34.819" v="275"/>
        <pc:sldMkLst>
          <pc:docMk/>
          <pc:sldMk cId="4059364372" sldId="509"/>
        </pc:sldMkLst>
        <pc:spChg chg="add mod">
          <ac:chgData name="Ahmed Mohammed" userId="52ea684eb8771d40" providerId="LiveId" clId="{FA3807F3-BAC3-48C3-9A90-F8633BB61EE8}" dt="2023-10-10T13:32:26.840" v="273" actId="207"/>
          <ac:spMkLst>
            <pc:docMk/>
            <pc:sldMk cId="4059364372" sldId="509"/>
            <ac:spMk id="2" creationId="{687F96D9-C9B4-BF67-CCDE-E2EAC758C2A4}"/>
          </ac:spMkLst>
        </pc:spChg>
        <pc:spChg chg="add mod">
          <ac:chgData name="Ahmed Mohammed" userId="52ea684eb8771d40" providerId="LiveId" clId="{FA3807F3-BAC3-48C3-9A90-F8633BB61EE8}" dt="2023-10-10T13:32:34.819" v="275"/>
          <ac:spMkLst>
            <pc:docMk/>
            <pc:sldMk cId="4059364372" sldId="509"/>
            <ac:spMk id="3" creationId="{41AF981A-49F6-1DAF-11FF-A4366C56E78D}"/>
          </ac:spMkLst>
        </pc:spChg>
      </pc:sldChg>
      <pc:sldChg chg="addSp modSp add mod">
        <pc:chgData name="Ahmed Mohammed" userId="52ea684eb8771d40" providerId="LiveId" clId="{FA3807F3-BAC3-48C3-9A90-F8633BB61EE8}" dt="2023-10-10T13:32:55.899" v="280"/>
        <pc:sldMkLst>
          <pc:docMk/>
          <pc:sldMk cId="3631834791" sldId="510"/>
        </pc:sldMkLst>
        <pc:spChg chg="add mod">
          <ac:chgData name="Ahmed Mohammed" userId="52ea684eb8771d40" providerId="LiveId" clId="{FA3807F3-BAC3-48C3-9A90-F8633BB61EE8}" dt="2023-10-10T13:32:47.706" v="278" actId="207"/>
          <ac:spMkLst>
            <pc:docMk/>
            <pc:sldMk cId="3631834791" sldId="510"/>
            <ac:spMk id="2" creationId="{92A76E1A-75A9-7A98-F6BA-DB9C9D810660}"/>
          </ac:spMkLst>
        </pc:spChg>
        <pc:spChg chg="add mod">
          <ac:chgData name="Ahmed Mohammed" userId="52ea684eb8771d40" providerId="LiveId" clId="{FA3807F3-BAC3-48C3-9A90-F8633BB61EE8}" dt="2023-10-10T13:32:55.899" v="280"/>
          <ac:spMkLst>
            <pc:docMk/>
            <pc:sldMk cId="3631834791" sldId="510"/>
            <ac:spMk id="3" creationId="{3355E882-3BAD-F1EF-87E0-194886836873}"/>
          </ac:spMkLst>
        </pc:spChg>
      </pc:sldChg>
      <pc:sldChg chg="addSp modSp add mod">
        <pc:chgData name="Ahmed Mohammed" userId="52ea684eb8771d40" providerId="LiveId" clId="{FA3807F3-BAC3-48C3-9A90-F8633BB61EE8}" dt="2023-10-10T13:33:17.804" v="284"/>
        <pc:sldMkLst>
          <pc:docMk/>
          <pc:sldMk cId="1349122085" sldId="511"/>
        </pc:sldMkLst>
        <pc:spChg chg="add mod">
          <ac:chgData name="Ahmed Mohammed" userId="52ea684eb8771d40" providerId="LiveId" clId="{FA3807F3-BAC3-48C3-9A90-F8633BB61EE8}" dt="2023-10-10T13:33:10.659" v="283" actId="207"/>
          <ac:spMkLst>
            <pc:docMk/>
            <pc:sldMk cId="1349122085" sldId="511"/>
            <ac:spMk id="2" creationId="{CB9C5493-3893-EE71-44AE-103F99AF7462}"/>
          </ac:spMkLst>
        </pc:spChg>
        <pc:spChg chg="add mod">
          <ac:chgData name="Ahmed Mohammed" userId="52ea684eb8771d40" providerId="LiveId" clId="{FA3807F3-BAC3-48C3-9A90-F8633BB61EE8}" dt="2023-10-10T13:33:17.804" v="284"/>
          <ac:spMkLst>
            <pc:docMk/>
            <pc:sldMk cId="1349122085" sldId="511"/>
            <ac:spMk id="3" creationId="{8A2FEAD4-F75F-9A58-B009-2974C750229B}"/>
          </ac:spMkLst>
        </pc:spChg>
      </pc:sldChg>
      <pc:sldChg chg="addSp modSp add mod">
        <pc:chgData name="Ahmed Mohammed" userId="52ea684eb8771d40" providerId="LiveId" clId="{FA3807F3-BAC3-48C3-9A90-F8633BB61EE8}" dt="2023-10-10T13:33:38.434" v="288"/>
        <pc:sldMkLst>
          <pc:docMk/>
          <pc:sldMk cId="3859050623" sldId="512"/>
        </pc:sldMkLst>
        <pc:spChg chg="add mod">
          <ac:chgData name="Ahmed Mohammed" userId="52ea684eb8771d40" providerId="LiveId" clId="{FA3807F3-BAC3-48C3-9A90-F8633BB61EE8}" dt="2023-10-10T13:33:31.621" v="287" actId="207"/>
          <ac:spMkLst>
            <pc:docMk/>
            <pc:sldMk cId="3859050623" sldId="512"/>
            <ac:spMk id="2" creationId="{AC95E170-1245-32DF-5004-2DF9097BC589}"/>
          </ac:spMkLst>
        </pc:spChg>
        <pc:spChg chg="add mod">
          <ac:chgData name="Ahmed Mohammed" userId="52ea684eb8771d40" providerId="LiveId" clId="{FA3807F3-BAC3-48C3-9A90-F8633BB61EE8}" dt="2023-10-10T13:33:38.434" v="288"/>
          <ac:spMkLst>
            <pc:docMk/>
            <pc:sldMk cId="3859050623" sldId="512"/>
            <ac:spMk id="3" creationId="{AAF4D0EB-A5F2-55B6-086A-AADAD3700620}"/>
          </ac:spMkLst>
        </pc:spChg>
      </pc:sldChg>
      <pc:sldChg chg="addSp modSp add mod">
        <pc:chgData name="Ahmed Mohammed" userId="52ea684eb8771d40" providerId="LiveId" clId="{FA3807F3-BAC3-48C3-9A90-F8633BB61EE8}" dt="2023-10-10T13:34:07.710" v="294"/>
        <pc:sldMkLst>
          <pc:docMk/>
          <pc:sldMk cId="4275662782" sldId="513"/>
        </pc:sldMkLst>
        <pc:spChg chg="add mod">
          <ac:chgData name="Ahmed Mohammed" userId="52ea684eb8771d40" providerId="LiveId" clId="{FA3807F3-BAC3-48C3-9A90-F8633BB61EE8}" dt="2023-10-10T13:34:01.125" v="293" actId="14100"/>
          <ac:spMkLst>
            <pc:docMk/>
            <pc:sldMk cId="4275662782" sldId="513"/>
            <ac:spMk id="2" creationId="{6C6F9233-3CF8-5C3F-47BA-463E22C71BA9}"/>
          </ac:spMkLst>
        </pc:spChg>
        <pc:spChg chg="add mod">
          <ac:chgData name="Ahmed Mohammed" userId="52ea684eb8771d40" providerId="LiveId" clId="{FA3807F3-BAC3-48C3-9A90-F8633BB61EE8}" dt="2023-10-10T13:34:07.710" v="294"/>
          <ac:spMkLst>
            <pc:docMk/>
            <pc:sldMk cId="4275662782" sldId="513"/>
            <ac:spMk id="3" creationId="{1DE1FEA9-B093-10AD-8311-64BCF673994F}"/>
          </ac:spMkLst>
        </pc:spChg>
      </pc:sldChg>
      <pc:sldChg chg="addSp modSp add mod">
        <pc:chgData name="Ahmed Mohammed" userId="52ea684eb8771d40" providerId="LiveId" clId="{FA3807F3-BAC3-48C3-9A90-F8633BB61EE8}" dt="2023-10-10T13:34:34.246" v="298"/>
        <pc:sldMkLst>
          <pc:docMk/>
          <pc:sldMk cId="1650451728" sldId="514"/>
        </pc:sldMkLst>
        <pc:spChg chg="add mod">
          <ac:chgData name="Ahmed Mohammed" userId="52ea684eb8771d40" providerId="LiveId" clId="{FA3807F3-BAC3-48C3-9A90-F8633BB61EE8}" dt="2023-10-10T13:34:25.647" v="297" actId="207"/>
          <ac:spMkLst>
            <pc:docMk/>
            <pc:sldMk cId="1650451728" sldId="514"/>
            <ac:spMk id="2" creationId="{11DAD65C-A5FC-34BB-8F62-731AC6DD125B}"/>
          </ac:spMkLst>
        </pc:spChg>
        <pc:spChg chg="add mod">
          <ac:chgData name="Ahmed Mohammed" userId="52ea684eb8771d40" providerId="LiveId" clId="{FA3807F3-BAC3-48C3-9A90-F8633BB61EE8}" dt="2023-10-10T13:34:34.246" v="298"/>
          <ac:spMkLst>
            <pc:docMk/>
            <pc:sldMk cId="1650451728" sldId="514"/>
            <ac:spMk id="3" creationId="{1B2F35F4-0EF2-CAD9-D7C0-C1C5DE120145}"/>
          </ac:spMkLst>
        </pc:spChg>
      </pc:sldChg>
      <pc:sldChg chg="addSp modSp add mod">
        <pc:chgData name="Ahmed Mohammed" userId="52ea684eb8771d40" providerId="LiveId" clId="{FA3807F3-BAC3-48C3-9A90-F8633BB61EE8}" dt="2023-10-10T13:35:21.697" v="307" actId="1076"/>
        <pc:sldMkLst>
          <pc:docMk/>
          <pc:sldMk cId="1206961331" sldId="515"/>
        </pc:sldMkLst>
        <pc:spChg chg="add mod">
          <ac:chgData name="Ahmed Mohammed" userId="52ea684eb8771d40" providerId="LiveId" clId="{FA3807F3-BAC3-48C3-9A90-F8633BB61EE8}" dt="2023-10-10T13:35:21.697" v="307" actId="1076"/>
          <ac:spMkLst>
            <pc:docMk/>
            <pc:sldMk cId="1206961331" sldId="515"/>
            <ac:spMk id="2" creationId="{49718EC9-5A0E-ED40-90B3-55759EDDE373}"/>
          </ac:spMkLst>
        </pc:spChg>
        <pc:spChg chg="add mod">
          <ac:chgData name="Ahmed Mohammed" userId="52ea684eb8771d40" providerId="LiveId" clId="{FA3807F3-BAC3-48C3-9A90-F8633BB61EE8}" dt="2023-10-10T13:35:00.634" v="304"/>
          <ac:spMkLst>
            <pc:docMk/>
            <pc:sldMk cId="1206961331" sldId="515"/>
            <ac:spMk id="3" creationId="{78867EBA-DBA2-88C3-79EB-3604E09E43B5}"/>
          </ac:spMkLst>
        </pc:spChg>
        <pc:spChg chg="mod">
          <ac:chgData name="Ahmed Mohammed" userId="52ea684eb8771d40" providerId="LiveId" clId="{FA3807F3-BAC3-48C3-9A90-F8633BB61EE8}" dt="2023-10-10T13:35:09.481" v="305" actId="14100"/>
          <ac:spMkLst>
            <pc:docMk/>
            <pc:sldMk cId="1206961331" sldId="515"/>
            <ac:spMk id="25" creationId="{2BC869EB-5623-4AA1-9123-4AF9DF916049}"/>
          </ac:spMkLst>
        </pc:spChg>
      </pc:sldChg>
      <pc:sldChg chg="addSp modSp add">
        <pc:chgData name="Ahmed Mohammed" userId="52ea684eb8771d40" providerId="LiveId" clId="{FA3807F3-BAC3-48C3-9A90-F8633BB61EE8}" dt="2023-10-10T13:35:32.140" v="309"/>
        <pc:sldMkLst>
          <pc:docMk/>
          <pc:sldMk cId="2391965968" sldId="516"/>
        </pc:sldMkLst>
        <pc:spChg chg="add mod">
          <ac:chgData name="Ahmed Mohammed" userId="52ea684eb8771d40" providerId="LiveId" clId="{FA3807F3-BAC3-48C3-9A90-F8633BB61EE8}" dt="2023-10-10T13:35:24.236" v="308"/>
          <ac:spMkLst>
            <pc:docMk/>
            <pc:sldMk cId="2391965968" sldId="516"/>
            <ac:spMk id="2" creationId="{37CB0303-1473-42EE-182A-006991B017F4}"/>
          </ac:spMkLst>
        </pc:spChg>
        <pc:spChg chg="add mod">
          <ac:chgData name="Ahmed Mohammed" userId="52ea684eb8771d40" providerId="LiveId" clId="{FA3807F3-BAC3-48C3-9A90-F8633BB61EE8}" dt="2023-10-10T13:35:32.140" v="309"/>
          <ac:spMkLst>
            <pc:docMk/>
            <pc:sldMk cId="2391965968" sldId="516"/>
            <ac:spMk id="3" creationId="{D189BB69-1DD9-7680-1BCB-A76238D0495C}"/>
          </ac:spMkLst>
        </pc:spChg>
      </pc:sldChg>
      <pc:sldChg chg="addSp modSp add mod">
        <pc:chgData name="Ahmed Mohammed" userId="52ea684eb8771d40" providerId="LiveId" clId="{FA3807F3-BAC3-48C3-9A90-F8633BB61EE8}" dt="2023-10-10T13:36:02.022" v="315"/>
        <pc:sldMkLst>
          <pc:docMk/>
          <pc:sldMk cId="2833133538" sldId="517"/>
        </pc:sldMkLst>
        <pc:spChg chg="add mod">
          <ac:chgData name="Ahmed Mohammed" userId="52ea684eb8771d40" providerId="LiveId" clId="{FA3807F3-BAC3-48C3-9A90-F8633BB61EE8}" dt="2023-10-10T13:35:53.112" v="314" actId="14100"/>
          <ac:spMkLst>
            <pc:docMk/>
            <pc:sldMk cId="2833133538" sldId="517"/>
            <ac:spMk id="2" creationId="{0293DF97-717B-E768-C554-1D4294619966}"/>
          </ac:spMkLst>
        </pc:spChg>
        <pc:spChg chg="add mod">
          <ac:chgData name="Ahmed Mohammed" userId="52ea684eb8771d40" providerId="LiveId" clId="{FA3807F3-BAC3-48C3-9A90-F8633BB61EE8}" dt="2023-10-10T13:36:02.022" v="315"/>
          <ac:spMkLst>
            <pc:docMk/>
            <pc:sldMk cId="2833133538" sldId="517"/>
            <ac:spMk id="3" creationId="{921285DE-BF74-EFCC-3F84-4B735B18C18C}"/>
          </ac:spMkLst>
        </pc:spChg>
      </pc:sldChg>
      <pc:sldChg chg="addSp modSp add mod">
        <pc:chgData name="Ahmed Mohammed" userId="52ea684eb8771d40" providerId="LiveId" clId="{FA3807F3-BAC3-48C3-9A90-F8633BB61EE8}" dt="2023-10-10T13:36:32.496" v="321"/>
        <pc:sldMkLst>
          <pc:docMk/>
          <pc:sldMk cId="414630921" sldId="518"/>
        </pc:sldMkLst>
        <pc:spChg chg="add mod">
          <ac:chgData name="Ahmed Mohammed" userId="52ea684eb8771d40" providerId="LiveId" clId="{FA3807F3-BAC3-48C3-9A90-F8633BB61EE8}" dt="2023-10-10T13:36:22.806" v="320" actId="14100"/>
          <ac:spMkLst>
            <pc:docMk/>
            <pc:sldMk cId="414630921" sldId="518"/>
            <ac:spMk id="2" creationId="{B8A1A64A-DE1D-4D3C-FC58-1599E06B25D3}"/>
          </ac:spMkLst>
        </pc:spChg>
        <pc:spChg chg="add mod">
          <ac:chgData name="Ahmed Mohammed" userId="52ea684eb8771d40" providerId="LiveId" clId="{FA3807F3-BAC3-48C3-9A90-F8633BB61EE8}" dt="2023-10-10T13:36:32.496" v="321"/>
          <ac:spMkLst>
            <pc:docMk/>
            <pc:sldMk cId="414630921" sldId="518"/>
            <ac:spMk id="3" creationId="{76D61795-341B-BA1F-AFB6-37836FD5B2C2}"/>
          </ac:spMkLst>
        </pc:spChg>
      </pc:sldChg>
      <pc:sldChg chg="addSp modSp add mod">
        <pc:chgData name="Ahmed Mohammed" userId="52ea684eb8771d40" providerId="LiveId" clId="{FA3807F3-BAC3-48C3-9A90-F8633BB61EE8}" dt="2023-10-10T13:37:07.317" v="327"/>
        <pc:sldMkLst>
          <pc:docMk/>
          <pc:sldMk cId="1440612462" sldId="519"/>
        </pc:sldMkLst>
        <pc:spChg chg="add mod">
          <ac:chgData name="Ahmed Mohammed" userId="52ea684eb8771d40" providerId="LiveId" clId="{FA3807F3-BAC3-48C3-9A90-F8633BB61EE8}" dt="2023-10-10T13:37:00.139" v="326" actId="14100"/>
          <ac:spMkLst>
            <pc:docMk/>
            <pc:sldMk cId="1440612462" sldId="519"/>
            <ac:spMk id="2" creationId="{671431DA-8709-D899-5C6F-B4DEE51E1ACA}"/>
          </ac:spMkLst>
        </pc:spChg>
        <pc:spChg chg="add mod">
          <ac:chgData name="Ahmed Mohammed" userId="52ea684eb8771d40" providerId="LiveId" clId="{FA3807F3-BAC3-48C3-9A90-F8633BB61EE8}" dt="2023-10-10T13:37:07.317" v="327"/>
          <ac:spMkLst>
            <pc:docMk/>
            <pc:sldMk cId="1440612462" sldId="519"/>
            <ac:spMk id="3" creationId="{7B20BEEF-22A4-BD48-E9C7-BC00C03711DE}"/>
          </ac:spMkLst>
        </pc:spChg>
      </pc:sldChg>
      <pc:sldChg chg="addSp modSp add mod">
        <pc:chgData name="Ahmed Mohammed" userId="52ea684eb8771d40" providerId="LiveId" clId="{FA3807F3-BAC3-48C3-9A90-F8633BB61EE8}" dt="2023-10-10T13:37:44.921" v="333"/>
        <pc:sldMkLst>
          <pc:docMk/>
          <pc:sldMk cId="1037410272" sldId="520"/>
        </pc:sldMkLst>
        <pc:spChg chg="add mod">
          <ac:chgData name="Ahmed Mohammed" userId="52ea684eb8771d40" providerId="LiveId" clId="{FA3807F3-BAC3-48C3-9A90-F8633BB61EE8}" dt="2023-10-10T13:37:33.638" v="332" actId="14100"/>
          <ac:spMkLst>
            <pc:docMk/>
            <pc:sldMk cId="1037410272" sldId="520"/>
            <ac:spMk id="2" creationId="{9B15F65B-4974-1EA9-0017-42CC818431C6}"/>
          </ac:spMkLst>
        </pc:spChg>
        <pc:spChg chg="add mod">
          <ac:chgData name="Ahmed Mohammed" userId="52ea684eb8771d40" providerId="LiveId" clId="{FA3807F3-BAC3-48C3-9A90-F8633BB61EE8}" dt="2023-10-10T13:37:44.921" v="333"/>
          <ac:spMkLst>
            <pc:docMk/>
            <pc:sldMk cId="1037410272" sldId="520"/>
            <ac:spMk id="3" creationId="{60B03310-04E7-E9BD-9AA9-5207257651FB}"/>
          </ac:spMkLst>
        </pc:spChg>
      </pc:sldChg>
      <pc:sldChg chg="addSp modSp add">
        <pc:chgData name="Ahmed Mohammed" userId="52ea684eb8771d40" providerId="LiveId" clId="{FA3807F3-BAC3-48C3-9A90-F8633BB61EE8}" dt="2023-10-10T13:38:09.424" v="336"/>
        <pc:sldMkLst>
          <pc:docMk/>
          <pc:sldMk cId="4120616746" sldId="521"/>
        </pc:sldMkLst>
        <pc:spChg chg="add mod">
          <ac:chgData name="Ahmed Mohammed" userId="52ea684eb8771d40" providerId="LiveId" clId="{FA3807F3-BAC3-48C3-9A90-F8633BB61EE8}" dt="2023-10-10T13:38:02.815" v="335"/>
          <ac:spMkLst>
            <pc:docMk/>
            <pc:sldMk cId="4120616746" sldId="521"/>
            <ac:spMk id="2" creationId="{7C3D2604-C7EC-FF9B-A560-2348259E5E18}"/>
          </ac:spMkLst>
        </pc:spChg>
        <pc:spChg chg="add mod">
          <ac:chgData name="Ahmed Mohammed" userId="52ea684eb8771d40" providerId="LiveId" clId="{FA3807F3-BAC3-48C3-9A90-F8633BB61EE8}" dt="2023-10-10T13:38:09.424" v="336"/>
          <ac:spMkLst>
            <pc:docMk/>
            <pc:sldMk cId="4120616746" sldId="521"/>
            <ac:spMk id="3" creationId="{F77EC65C-3885-EFFA-7E68-33171461523B}"/>
          </ac:spMkLst>
        </pc:spChg>
      </pc:sldChg>
      <pc:sldChg chg="addSp modSp add">
        <pc:chgData name="Ahmed Mohammed" userId="52ea684eb8771d40" providerId="LiveId" clId="{FA3807F3-BAC3-48C3-9A90-F8633BB61EE8}" dt="2023-10-10T13:38:29.572" v="339"/>
        <pc:sldMkLst>
          <pc:docMk/>
          <pc:sldMk cId="2904586766" sldId="522"/>
        </pc:sldMkLst>
        <pc:spChg chg="add mod">
          <ac:chgData name="Ahmed Mohammed" userId="52ea684eb8771d40" providerId="LiveId" clId="{FA3807F3-BAC3-48C3-9A90-F8633BB61EE8}" dt="2023-10-10T13:38:21.931" v="338"/>
          <ac:spMkLst>
            <pc:docMk/>
            <pc:sldMk cId="2904586766" sldId="522"/>
            <ac:spMk id="2" creationId="{B54E75ED-25E3-85A3-896F-3BA3E11C01DF}"/>
          </ac:spMkLst>
        </pc:spChg>
        <pc:spChg chg="add mod">
          <ac:chgData name="Ahmed Mohammed" userId="52ea684eb8771d40" providerId="LiveId" clId="{FA3807F3-BAC3-48C3-9A90-F8633BB61EE8}" dt="2023-10-10T13:38:29.572" v="339"/>
          <ac:spMkLst>
            <pc:docMk/>
            <pc:sldMk cId="2904586766" sldId="522"/>
            <ac:spMk id="3" creationId="{7869E0F3-CB22-31E7-5739-4E7F3A98FAD6}"/>
          </ac:spMkLst>
        </pc:spChg>
      </pc:sldChg>
      <pc:sldChg chg="addSp modSp add">
        <pc:chgData name="Ahmed Mohammed" userId="52ea684eb8771d40" providerId="LiveId" clId="{FA3807F3-BAC3-48C3-9A90-F8633BB61EE8}" dt="2023-10-10T13:38:52.564" v="342"/>
        <pc:sldMkLst>
          <pc:docMk/>
          <pc:sldMk cId="1491500665" sldId="523"/>
        </pc:sldMkLst>
        <pc:spChg chg="add mod">
          <ac:chgData name="Ahmed Mohammed" userId="52ea684eb8771d40" providerId="LiveId" clId="{FA3807F3-BAC3-48C3-9A90-F8633BB61EE8}" dt="2023-10-10T13:38:44.852" v="341"/>
          <ac:spMkLst>
            <pc:docMk/>
            <pc:sldMk cId="1491500665" sldId="523"/>
            <ac:spMk id="2" creationId="{47B485D6-2666-90A3-2D87-ED787464D4B5}"/>
          </ac:spMkLst>
        </pc:spChg>
        <pc:spChg chg="add mod">
          <ac:chgData name="Ahmed Mohammed" userId="52ea684eb8771d40" providerId="LiveId" clId="{FA3807F3-BAC3-48C3-9A90-F8633BB61EE8}" dt="2023-10-10T13:38:52.564" v="342"/>
          <ac:spMkLst>
            <pc:docMk/>
            <pc:sldMk cId="1491500665" sldId="523"/>
            <ac:spMk id="3" creationId="{945F6728-7006-59EA-F068-C632196533DA}"/>
          </ac:spMkLst>
        </pc:spChg>
      </pc:sldChg>
      <pc:sldChg chg="addSp modSp add mod">
        <pc:chgData name="Ahmed Mohammed" userId="52ea684eb8771d40" providerId="LiveId" clId="{FA3807F3-BAC3-48C3-9A90-F8633BB61EE8}" dt="2023-10-10T13:39:11.245" v="345" actId="1076"/>
        <pc:sldMkLst>
          <pc:docMk/>
          <pc:sldMk cId="97640732" sldId="524"/>
        </pc:sldMkLst>
        <pc:picChg chg="add mod">
          <ac:chgData name="Ahmed Mohammed" userId="52ea684eb8771d40" providerId="LiveId" clId="{FA3807F3-BAC3-48C3-9A90-F8633BB61EE8}" dt="2023-10-10T13:39:11.245" v="345" actId="1076"/>
          <ac:picMkLst>
            <pc:docMk/>
            <pc:sldMk cId="97640732" sldId="524"/>
            <ac:picMk id="2" creationId="{B4BB70D5-4C4A-4348-8171-99D3039044CA}"/>
          </ac:picMkLst>
        </pc:picChg>
      </pc:sldChg>
      <pc:sldChg chg="add del">
        <pc:chgData name="Ahmed Mohammed" userId="52ea684eb8771d40" providerId="LiveId" clId="{FA3807F3-BAC3-48C3-9A90-F8633BB61EE8}" dt="2023-10-10T13:39:20.507" v="347" actId="47"/>
        <pc:sldMkLst>
          <pc:docMk/>
          <pc:sldMk cId="1015741707" sldId="525"/>
        </pc:sldMkLst>
      </pc:sldChg>
      <pc:sldMasterChg chg="delSldLayout">
        <pc:chgData name="Ahmed Mohammed" userId="52ea684eb8771d40" providerId="LiveId" clId="{FA3807F3-BAC3-48C3-9A90-F8633BB61EE8}" dt="2023-10-10T13:39:17.474" v="346" actId="47"/>
        <pc:sldMasterMkLst>
          <pc:docMk/>
          <pc:sldMasterMk cId="0" sldId="2147483648"/>
        </pc:sldMasterMkLst>
        <pc:sldLayoutChg chg="del">
          <pc:chgData name="Ahmed Mohammed" userId="52ea684eb8771d40" providerId="LiveId" clId="{FA3807F3-BAC3-48C3-9A90-F8633BB61EE8}" dt="2023-10-10T13:08:35.042" v="4" actId="47"/>
          <pc:sldLayoutMkLst>
            <pc:docMk/>
            <pc:sldMasterMk cId="0" sldId="2147483648"/>
            <pc:sldLayoutMk cId="0" sldId="2147483649"/>
          </pc:sldLayoutMkLst>
        </pc:sldLayoutChg>
        <pc:sldLayoutChg chg="del">
          <pc:chgData name="Ahmed Mohammed" userId="52ea684eb8771d40" providerId="LiveId" clId="{FA3807F3-BAC3-48C3-9A90-F8633BB61EE8}" dt="2023-10-10T13:39:17.474" v="346" actId="47"/>
          <pc:sldLayoutMkLst>
            <pc:docMk/>
            <pc:sldMasterMk cId="0" sldId="2147483648"/>
            <pc:sldLayoutMk cId="0" sldId="2147483650"/>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7"/>
        <p:cNvGrpSpPr/>
        <p:nvPr/>
      </p:nvGrpSpPr>
      <p:grpSpPr>
        <a:xfrm>
          <a:off x="0" y="0"/>
          <a:ext cx="0" cy="0"/>
          <a:chOff x="0" y="0"/>
          <a:chExt cx="0" cy="0"/>
        </a:xfrm>
      </p:grpSpPr>
      <p:sp>
        <p:nvSpPr>
          <p:cNvPr id="28" name="Google Shape;28;p10"/>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10"/>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12"/>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12"/>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12"/>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12"/>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12"/>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1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1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1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1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1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15"/>
          <p:cNvSpPr>
            <a:spLocks noGrp="1"/>
          </p:cNvSpPr>
          <p:nvPr>
            <p:ph type="pic" idx="2"/>
          </p:nvPr>
        </p:nvSpPr>
        <p:spPr>
          <a:xfrm>
            <a:off x="5183188" y="987425"/>
            <a:ext cx="6172200" cy="4873625"/>
          </a:xfrm>
          <a:prstGeom prst="rect">
            <a:avLst/>
          </a:prstGeom>
          <a:noFill/>
          <a:ln>
            <a:noFill/>
          </a:ln>
        </p:spPr>
      </p:sp>
      <p:sp>
        <p:nvSpPr>
          <p:cNvPr id="64" name="Google Shape;64;p1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1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1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1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1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1559620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0750116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0175417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52" r:id="rId1"/>
    <p:sldLayoutId id="2147483654" r:id="rId2"/>
    <p:sldLayoutId id="2147483655" r:id="rId3"/>
    <p:sldLayoutId id="2147483656" r:id="rId4"/>
    <p:sldLayoutId id="2147483657" r:id="rId5"/>
    <p:sldLayoutId id="2147483658" r:id="rId6"/>
    <p:sldLayoutId id="2147483659" r:id="rId7"/>
    <p:sldLayoutId id="2147483660" r:id="rId8"/>
    <p:sldLayoutId id="2147483661" r:id="rId9"/>
    <p:sldLayoutId id="2147483681" r:id="rId1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8.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9.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9.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9.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9.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9.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9.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9.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9.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9.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9.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9.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9.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9.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9.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9.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9.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9.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9.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9.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9.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9.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9.xml"/></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9.xml"/></Relationships>
</file>

<file path=ppt/slides/_rels/slide4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9.xml"/></Relationships>
</file>

<file path=ppt/slides/_rels/slide4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9.xml"/></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9.svg"/><Relationship Id="rId2" Type="http://schemas.openxmlformats.org/officeDocument/2006/relationships/image" Target="../media/image5.jpeg"/><Relationship Id="rId1" Type="http://schemas.openxmlformats.org/officeDocument/2006/relationships/slideLayout" Target="../slideLayouts/slideLayout10.xml"/><Relationship Id="rId6" Type="http://schemas.openxmlformats.org/officeDocument/2006/relationships/image" Target="../media/image8.png"/><Relationship Id="rId5" Type="http://schemas.openxmlformats.org/officeDocument/2006/relationships/image" Target="../media/image2.png"/><Relationship Id="rId4" Type="http://schemas.openxmlformats.org/officeDocument/2006/relationships/image" Target="../media/image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Ahmed </a:t>
            </a:r>
            <a:r>
              <a:rPr lang="en-US" sz="2400" dirty="0" err="1">
                <a:latin typeface="Times New Roman" panose="02020603050405020304" pitchFamily="18" charset="0"/>
                <a:cs typeface="Times New Roman" panose="02020603050405020304" pitchFamily="18" charset="0"/>
              </a:rPr>
              <a:t>Alqarni</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3842847" cy="769441"/>
          </a:xfrm>
          <a:prstGeom prst="rect">
            <a:avLst/>
          </a:prstGeom>
          <a:noFill/>
        </p:spPr>
        <p:txBody>
          <a:bodyPr wrap="none" rtlCol="0">
            <a:spAutoFit/>
          </a:bodyPr>
          <a:lstStyle/>
          <a:p>
            <a:pPr marL="0" marR="0" lvl="0" indent="0" algn="l" rtl="0">
              <a:spcBef>
                <a:spcPts val="0"/>
              </a:spcBef>
              <a:spcAft>
                <a:spcPts val="0"/>
              </a:spcAft>
              <a:buNone/>
            </a:pPr>
            <a:r>
              <a:rPr lang="en-US" sz="4400" dirty="0">
                <a:latin typeface="Tajawal Medium"/>
                <a:ea typeface="Tajawal Medium"/>
                <a:cs typeface="Tajawal Medium"/>
                <a:sym typeface="Tajawal Medium"/>
              </a:rPr>
              <a:t>Critical Thinking</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1819" y="587201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2</a:t>
            </a:r>
          </a:p>
        </p:txBody>
      </p:sp>
      <p:sp>
        <p:nvSpPr>
          <p:cNvPr id="46" name="TextBox 45">
            <a:extLst>
              <a:ext uri="{FF2B5EF4-FFF2-40B4-BE49-F238E27FC236}">
                <a16:creationId xmlns:a16="http://schemas.microsoft.com/office/drawing/2014/main" id="{FA59789B-D841-DB76-25B9-1348B202C2B5}"/>
              </a:ext>
            </a:extLst>
          </p:cNvPr>
          <p:cNvSpPr txBox="1"/>
          <p:nvPr/>
        </p:nvSpPr>
        <p:spPr>
          <a:xfrm>
            <a:off x="496622" y="5338599"/>
            <a:ext cx="1175322" cy="400110"/>
          </a:xfrm>
          <a:prstGeom prst="rect">
            <a:avLst/>
          </a:prstGeom>
          <a:noFill/>
        </p:spPr>
        <p:txBody>
          <a:bodyPr wrap="none" rtlCol="0">
            <a:spAutoFit/>
          </a:bodyPr>
          <a:lstStyle/>
          <a:p>
            <a:r>
              <a:rPr lang="en-US" sz="2000" dirty="0">
                <a:latin typeface="Tajawal Medium"/>
                <a:ea typeface="Tajawal Medium"/>
                <a:cs typeface="Tajawal Medium"/>
                <a:sym typeface="Tajawal Medium"/>
              </a:rPr>
              <a:t>MGM115</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40473166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9638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r>
              <a:rPr kumimoji="0" lang="en-US" sz="3200" b="0" i="0" u="none" strike="noStrike" kern="0" cap="none" spc="0" normalizeH="0" baseline="0" noProof="0" dirty="0">
                <a:ln>
                  <a:noFill/>
                </a:ln>
                <a:solidFill>
                  <a:srgbClr val="000000"/>
                </a:solidFill>
                <a:effectLst/>
                <a:uLnTx/>
                <a:uFillTx/>
                <a:latin typeface="Arial"/>
                <a:cs typeface="Arial"/>
                <a:sym typeface="Arial"/>
              </a:rPr>
              <a:t>From Critical Thinking, </a:t>
            </a:r>
            <a:r>
              <a:rPr kumimoji="0" lang="en-US" sz="3200" b="0" i="0" u="none" strike="noStrike" kern="0" cap="none" spc="0" normalizeH="0" baseline="0" noProof="0" dirty="0" err="1">
                <a:ln>
                  <a:noFill/>
                </a:ln>
                <a:solidFill>
                  <a:srgbClr val="000000"/>
                </a:solidFill>
                <a:effectLst/>
                <a:uLnTx/>
                <a:uFillTx/>
                <a:latin typeface="Arial"/>
                <a:cs typeface="Arial"/>
                <a:sym typeface="Arial"/>
              </a:rPr>
              <a:t>Bassham</a:t>
            </a:r>
            <a:r>
              <a:rPr kumimoji="0" lang="en-US" sz="3200" b="0" i="0" u="none" strike="noStrike" kern="0" cap="none" spc="0" normalizeH="0" baseline="0" noProof="0" dirty="0">
                <a:ln>
                  <a:noFill/>
                </a:ln>
                <a:solidFill>
                  <a:srgbClr val="000000"/>
                </a:solidFill>
                <a:effectLst/>
                <a:uLnTx/>
                <a:uFillTx/>
                <a:latin typeface="Arial"/>
                <a:cs typeface="Arial"/>
                <a:sym typeface="Arial"/>
              </a:rPr>
              <a:t> and others </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983938" cy="523220"/>
          </a:xfrm>
          <a:prstGeom prst="rect">
            <a:avLst/>
          </a:prstGeom>
          <a:noFill/>
        </p:spPr>
        <p:txBody>
          <a:bodyPr wrap="square" rtlCol="0">
            <a:spAutoFit/>
          </a:bodyPr>
          <a:lstStyle/>
          <a:p>
            <a:r>
              <a:rPr lang="en-US" sz="2800" b="1" dirty="0">
                <a:solidFill>
                  <a:schemeClr val="tx1"/>
                </a:solidFill>
              </a:rPr>
              <a:t>Basic logical concepts</a:t>
            </a:r>
            <a:endParaRPr lang="ar-SA" sz="2800" b="1" dirty="0">
              <a:solidFill>
                <a:schemeClr val="tx1"/>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1" y="802093"/>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62000" y="975974"/>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25500" y="1974912"/>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advTm="20325"/>
    </mc:Choice>
    <mc:Fallback xmlns="">
      <p:transition advTm="20325"/>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rtl="0">
              <a:spcBef>
                <a:spcPts val="0"/>
              </a:spcBef>
              <a:spcAft>
                <a:spcPts val="0"/>
              </a:spcAft>
              <a:buNone/>
            </a:pPr>
            <a:r>
              <a:rPr lang="en-US" sz="2800" dirty="0">
                <a:solidFill>
                  <a:srgbClr val="0A1F61"/>
                </a:solidFill>
                <a:latin typeface="Tajawal ExtraBold"/>
                <a:ea typeface="Tajawal ExtraBold"/>
                <a:cs typeface="Tajawal ExtraBold"/>
                <a:sym typeface="Tajawal ExtraBold"/>
              </a:rPr>
              <a:t>(1) Deduction and induction </a:t>
            </a:r>
            <a:endParaRPr lang="en-US" sz="2800" b="1" dirty="0">
              <a:solidFill>
                <a:srgbClr val="0A1F61"/>
              </a:solidFill>
              <a:latin typeface="Tajawal ExtraBold"/>
              <a:ea typeface="Tajawal ExtraBold"/>
              <a:cs typeface="Tajawal ExtraBold"/>
              <a:sym typeface="Tajawal ExtraBold"/>
            </a:endParaRPr>
          </a:p>
          <a:p>
            <a:pPr marL="0" marR="0" lvl="0" indent="0" algn="l" rtl="0">
              <a:lnSpc>
                <a:spcPct val="200000"/>
              </a:lnSpc>
              <a:spcBef>
                <a:spcPts val="0"/>
              </a:spcBef>
              <a:spcAft>
                <a:spcPts val="0"/>
              </a:spcAft>
              <a:buNone/>
            </a:pPr>
            <a:r>
              <a:rPr lang="en-US" sz="2800" dirty="0">
                <a:solidFill>
                  <a:srgbClr val="0A1F61"/>
                </a:solidFill>
                <a:latin typeface="Tajawal ExtraBold"/>
                <a:ea typeface="Tajawal ExtraBold"/>
                <a:cs typeface="Tajawal ExtraBold"/>
                <a:sym typeface="Tajawal ExtraBold"/>
              </a:rPr>
              <a:t>(2) Indicator words </a:t>
            </a:r>
          </a:p>
          <a:p>
            <a:pPr marL="0" marR="0" lvl="0" indent="0" algn="l" rtl="0">
              <a:lnSpc>
                <a:spcPct val="200000"/>
              </a:lnSpc>
              <a:spcBef>
                <a:spcPts val="0"/>
              </a:spcBef>
              <a:spcAft>
                <a:spcPts val="0"/>
              </a:spcAft>
              <a:buNone/>
            </a:pPr>
            <a:r>
              <a:rPr lang="en-US" sz="2800" dirty="0">
                <a:solidFill>
                  <a:srgbClr val="0A1F61"/>
                </a:solidFill>
                <a:latin typeface="Tajawal ExtraBold"/>
                <a:ea typeface="Tajawal ExtraBold"/>
                <a:cs typeface="Tajawal ExtraBold"/>
                <a:sym typeface="Tajawal ExtraBold"/>
              </a:rPr>
              <a:t>(3) Common patterns of deductive reasoning </a:t>
            </a:r>
          </a:p>
          <a:p>
            <a:pPr marL="0" marR="0" lvl="0" indent="0" algn="l" rtl="0">
              <a:lnSpc>
                <a:spcPct val="200000"/>
              </a:lnSpc>
              <a:spcBef>
                <a:spcPts val="0"/>
              </a:spcBef>
              <a:spcAft>
                <a:spcPts val="0"/>
              </a:spcAft>
              <a:buNone/>
            </a:pPr>
            <a:r>
              <a:rPr lang="en-US" sz="2800" dirty="0">
                <a:solidFill>
                  <a:srgbClr val="0A1F61"/>
                </a:solidFill>
                <a:latin typeface="Tajawal ExtraBold"/>
                <a:ea typeface="Tajawal ExtraBold"/>
                <a:cs typeface="Tajawal ExtraBold"/>
                <a:sym typeface="Tajawal ExtraBold"/>
              </a:rPr>
              <a:t>(4) Common patterns of inductive reasoning </a:t>
            </a:r>
          </a:p>
          <a:p>
            <a:pPr marL="0" marR="0" lvl="0" indent="0" algn="l" rtl="0">
              <a:lnSpc>
                <a:spcPct val="200000"/>
              </a:lnSpc>
              <a:spcBef>
                <a:spcPts val="0"/>
              </a:spcBef>
              <a:spcAft>
                <a:spcPts val="0"/>
              </a:spcAft>
              <a:buNone/>
            </a:pPr>
            <a:r>
              <a:rPr lang="en-US" sz="2800" dirty="0">
                <a:solidFill>
                  <a:srgbClr val="0A1F61"/>
                </a:solidFill>
                <a:latin typeface="Tajawal ExtraBold"/>
                <a:ea typeface="Tajawal ExtraBold"/>
                <a:cs typeface="Tajawal ExtraBold"/>
                <a:sym typeface="Tajawal ExtraBold"/>
              </a:rPr>
              <a:t>(5) Deductive validity </a:t>
            </a:r>
          </a:p>
          <a:p>
            <a:pPr marL="0" marR="0" lvl="0" indent="0" algn="l" rtl="0">
              <a:lnSpc>
                <a:spcPct val="200000"/>
              </a:lnSpc>
              <a:spcBef>
                <a:spcPts val="0"/>
              </a:spcBef>
              <a:spcAft>
                <a:spcPts val="0"/>
              </a:spcAft>
              <a:buNone/>
            </a:pPr>
            <a:r>
              <a:rPr lang="en-US" sz="2800" dirty="0">
                <a:solidFill>
                  <a:srgbClr val="0A1F61"/>
                </a:solidFill>
                <a:latin typeface="Tajawal ExtraBold"/>
                <a:ea typeface="Tajawal ExtraBold"/>
                <a:cs typeface="Tajawal ExtraBold"/>
                <a:sym typeface="Tajawal ExtraBold"/>
              </a:rPr>
              <a:t>(6) Inductive strength </a:t>
            </a: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203200" y="23310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10" name="TextBox 9">
            <a:extLst>
              <a:ext uri="{FF2B5EF4-FFF2-40B4-BE49-F238E27FC236}">
                <a16:creationId xmlns:a16="http://schemas.microsoft.com/office/drawing/2014/main" id="{9D3DEA52-C3DC-1FAE-346F-521B5830F13B}"/>
              </a:ext>
            </a:extLst>
          </p:cNvPr>
          <p:cNvSpPr txBox="1"/>
          <p:nvPr/>
        </p:nvSpPr>
        <p:spPr>
          <a:xfrm>
            <a:off x="2346778" y="848657"/>
            <a:ext cx="6096000" cy="523220"/>
          </a:xfrm>
          <a:prstGeom prst="rect">
            <a:avLst/>
          </a:prstGeom>
          <a:noFill/>
        </p:spPr>
        <p:txBody>
          <a:bodyPr wrap="square">
            <a:spAutoFit/>
          </a:bodyPr>
          <a:lstStyle/>
          <a:p>
            <a:r>
              <a:rPr lang="en-US" sz="2800" b="1" dirty="0">
                <a:solidFill>
                  <a:schemeClr val="tx1"/>
                </a:solidFill>
              </a:rPr>
              <a:t>This lecture includes: </a:t>
            </a:r>
            <a:endParaRPr lang="ar-SA" sz="2800" b="1" dirty="0">
              <a:solidFill>
                <a:schemeClr val="tx1"/>
              </a:solidFill>
            </a:endParaRPr>
          </a:p>
        </p:txBody>
      </p:sp>
    </p:spTree>
    <p:extLst>
      <p:ext uri="{BB962C8B-B14F-4D97-AF65-F5344CB8AC3E}">
        <p14:creationId xmlns:p14="http://schemas.microsoft.com/office/powerpoint/2010/main" val="2071352654"/>
      </p:ext>
    </p:extLst>
  </p:cSld>
  <p:clrMapOvr>
    <a:masterClrMapping/>
  </p:clrMapOvr>
  <mc:AlternateContent xmlns:mc="http://schemas.openxmlformats.org/markup-compatibility/2006" xmlns:p14="http://schemas.microsoft.com/office/powerpoint/2010/main">
    <mc:Choice Requires="p14">
      <p:transition p14:dur="10" advTm="55123"/>
    </mc:Choice>
    <mc:Fallback xmlns="">
      <p:transition advTm="55123"/>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52932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25500" y="1844285"/>
            <a:ext cx="10541000" cy="3970318"/>
          </a:xfrm>
          <a:prstGeom prst="rect">
            <a:avLst/>
          </a:prstGeom>
          <a:noFill/>
        </p:spPr>
        <p:txBody>
          <a:bodyPr wrap="square" rtlCol="0">
            <a:spAutoFit/>
          </a:bodyPr>
          <a:lstStyle/>
          <a:p>
            <a:pPr marL="0" marR="0" lvl="0" indent="0" defTabSz="914400" rtl="0" eaLnBrk="1" fontAlgn="auto" latinLnBrk="0" hangingPunct="1">
              <a:lnSpc>
                <a:spcPct val="90000"/>
              </a:lnSpc>
              <a:spcBef>
                <a:spcPct val="0"/>
              </a:spcBef>
              <a:spcAft>
                <a:spcPts val="0"/>
              </a:spcAft>
              <a:buClrTx/>
              <a:buSzTx/>
              <a:buFontTx/>
              <a:buNone/>
              <a:tabLst/>
              <a:defRPr/>
            </a:pPr>
            <a:r>
              <a:rPr lang="en-US" sz="2800" b="1" dirty="0"/>
              <a:t>In the previous chapter, we talked about what arguments are and how we can distinguish them from nonarguments. </a:t>
            </a:r>
          </a:p>
          <a:p>
            <a:pPr marL="0" marR="0" lvl="0" indent="0" defTabSz="914400" rtl="0" eaLnBrk="1" fontAlgn="auto" latinLnBrk="0" hangingPunct="1">
              <a:lnSpc>
                <a:spcPct val="90000"/>
              </a:lnSpc>
              <a:spcBef>
                <a:spcPct val="0"/>
              </a:spcBef>
              <a:spcAft>
                <a:spcPts val="0"/>
              </a:spcAft>
              <a:buClrTx/>
              <a:buSzTx/>
              <a:buFontTx/>
              <a:buNone/>
              <a:tabLst/>
              <a:defRPr/>
            </a:pPr>
            <a:endParaRPr lang="en-US" sz="2800" b="1" dirty="0"/>
          </a:p>
          <a:p>
            <a:pPr marL="0" marR="0" lvl="0" indent="0" defTabSz="914400" rtl="0" eaLnBrk="1" fontAlgn="auto" latinLnBrk="0" hangingPunct="1">
              <a:lnSpc>
                <a:spcPct val="90000"/>
              </a:lnSpc>
              <a:spcBef>
                <a:spcPct val="0"/>
              </a:spcBef>
              <a:spcAft>
                <a:spcPts val="0"/>
              </a:spcAft>
              <a:buClrTx/>
              <a:buSzTx/>
              <a:buFontTx/>
              <a:buNone/>
              <a:tabLst/>
              <a:defRPr/>
            </a:pPr>
            <a:r>
              <a:rPr lang="en-US" sz="2800" b="1" dirty="0"/>
              <a:t>In this chapter we introduce some basic logical concepts needed to distinguish good arguments from bad ones.</a:t>
            </a:r>
          </a:p>
          <a:p>
            <a:pPr marL="0" marR="0" lvl="0" indent="0" defTabSz="914400" rtl="0" eaLnBrk="1" fontAlgn="auto" latinLnBrk="0" hangingPunct="1">
              <a:lnSpc>
                <a:spcPct val="90000"/>
              </a:lnSpc>
              <a:spcBef>
                <a:spcPct val="0"/>
              </a:spcBef>
              <a:spcAft>
                <a:spcPts val="0"/>
              </a:spcAft>
              <a:buClrTx/>
              <a:buSzTx/>
              <a:buFontTx/>
              <a:buNone/>
              <a:tabLst/>
              <a:defRPr/>
            </a:pPr>
            <a:r>
              <a:rPr lang="en-US" sz="2800" b="1" dirty="0"/>
              <a:t>In evaluating any argument, one should always ask two key questions:</a:t>
            </a:r>
          </a:p>
          <a:p>
            <a:pPr marL="0" marR="0" lvl="0" indent="0" defTabSz="914400" rtl="0" eaLnBrk="1" fontAlgn="auto" latinLnBrk="0" hangingPunct="1">
              <a:lnSpc>
                <a:spcPct val="90000"/>
              </a:lnSpc>
              <a:spcBef>
                <a:spcPct val="0"/>
              </a:spcBef>
              <a:spcAft>
                <a:spcPts val="0"/>
              </a:spcAft>
              <a:buClrTx/>
              <a:buSzTx/>
              <a:buFontTx/>
              <a:buNone/>
              <a:tabLst/>
              <a:defRPr/>
            </a:pPr>
            <a:r>
              <a:rPr lang="en-US" sz="2800" b="1" dirty="0"/>
              <a:t>(1) Are the premises true?</a:t>
            </a:r>
          </a:p>
          <a:p>
            <a:pPr marL="0" marR="0" lvl="0" indent="0" defTabSz="914400" rtl="0" eaLnBrk="1" fontAlgn="auto" latinLnBrk="0" hangingPunct="1">
              <a:lnSpc>
                <a:spcPct val="90000"/>
              </a:lnSpc>
              <a:spcBef>
                <a:spcPct val="0"/>
              </a:spcBef>
              <a:spcAft>
                <a:spcPts val="0"/>
              </a:spcAft>
              <a:buClrTx/>
              <a:buSzTx/>
              <a:buFontTx/>
              <a:buNone/>
              <a:tabLst/>
              <a:defRPr/>
            </a:pPr>
            <a:r>
              <a:rPr lang="en-US" sz="2800" b="1" dirty="0"/>
              <a:t>(2) Do the premises provide good reasons to accept the conclusion?</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TextBox 2">
            <a:extLst>
              <a:ext uri="{FF2B5EF4-FFF2-40B4-BE49-F238E27FC236}">
                <a16:creationId xmlns:a16="http://schemas.microsoft.com/office/drawing/2014/main" id="{DE978269-CD44-20E8-5D1E-66AA2C220012}"/>
              </a:ext>
            </a:extLst>
          </p:cNvPr>
          <p:cNvSpPr txBox="1"/>
          <p:nvPr/>
        </p:nvSpPr>
        <p:spPr>
          <a:xfrm>
            <a:off x="794657" y="829781"/>
            <a:ext cx="6096000" cy="4801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2800" dirty="0">
                <a:solidFill>
                  <a:schemeClr val="tx1"/>
                </a:solidFill>
              </a:rPr>
              <a:t>Introduction</a:t>
            </a:r>
          </a:p>
        </p:txBody>
      </p:sp>
    </p:spTree>
    <p:extLst>
      <p:ext uri="{BB962C8B-B14F-4D97-AF65-F5344CB8AC3E}">
        <p14:creationId xmlns:p14="http://schemas.microsoft.com/office/powerpoint/2010/main" val="3190561930"/>
      </p:ext>
    </p:extLst>
  </p:cSld>
  <p:clrMapOvr>
    <a:masterClrMapping/>
  </p:clrMapOvr>
  <mc:AlternateContent xmlns:mc="http://schemas.openxmlformats.org/markup-compatibility/2006" xmlns:p14="http://schemas.microsoft.com/office/powerpoint/2010/main">
    <mc:Choice Requires="p14">
      <p:transition p14:dur="10" advTm="102893"/>
    </mc:Choice>
    <mc:Fallback xmlns="">
      <p:transition advTm="102893"/>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921657" y="1996959"/>
            <a:ext cx="10541000" cy="3539430"/>
          </a:xfrm>
          <a:prstGeom prst="rect">
            <a:avLst/>
          </a:prstGeom>
          <a:noFill/>
        </p:spPr>
        <p:txBody>
          <a:bodyPr wrap="square" rtlCol="0">
            <a:spAutoFit/>
          </a:bodyPr>
          <a:lstStyle/>
          <a:p>
            <a:pPr marL="0" marR="0" lvl="0" indent="0" algn="l" rtl="0">
              <a:spcBef>
                <a:spcPts val="0"/>
              </a:spcBef>
              <a:spcAft>
                <a:spcPts val="0"/>
              </a:spcAft>
              <a:buNone/>
            </a:pPr>
            <a:r>
              <a:rPr lang="en-US" sz="2800" b="1" dirty="0">
                <a:solidFill>
                  <a:srgbClr val="0A1F61"/>
                </a:solidFill>
                <a:latin typeface="Tajawal ExtraBold"/>
                <a:ea typeface="Tajawal ExtraBold"/>
                <a:cs typeface="+mj-cs"/>
                <a:sym typeface="Tajawal ExtraBold"/>
              </a:rPr>
              <a:t>Before we can effectively evaluate an argument, we need to understand what kind of argument is being offered. Traditionally, arguments have been divided into two types:</a:t>
            </a:r>
          </a:p>
          <a:p>
            <a:pPr marL="0" marR="0" lvl="0" indent="0" algn="l" rtl="0">
              <a:spcBef>
                <a:spcPts val="0"/>
              </a:spcBef>
              <a:spcAft>
                <a:spcPts val="0"/>
              </a:spcAft>
              <a:buNone/>
            </a:pPr>
            <a:endParaRPr lang="en-US" sz="2800" b="1" dirty="0">
              <a:solidFill>
                <a:srgbClr val="0A1F61"/>
              </a:solidFill>
              <a:latin typeface="Tajawal ExtraBold"/>
              <a:ea typeface="Tajawal ExtraBold"/>
              <a:cs typeface="+mj-cs"/>
              <a:sym typeface="Tajawal ExtraBold"/>
            </a:endParaRPr>
          </a:p>
          <a:p>
            <a:pPr marL="0" marR="0" lvl="0" indent="0" algn="l" rtl="0">
              <a:spcBef>
                <a:spcPts val="0"/>
              </a:spcBef>
              <a:spcAft>
                <a:spcPts val="0"/>
              </a:spcAft>
              <a:buNone/>
            </a:pPr>
            <a:r>
              <a:rPr lang="en-US" sz="2800" b="1" dirty="0">
                <a:solidFill>
                  <a:srgbClr val="FF0000"/>
                </a:solidFill>
                <a:latin typeface="Tajawal ExtraBold"/>
                <a:ea typeface="Tajawal ExtraBold"/>
                <a:cs typeface="+mj-cs"/>
                <a:sym typeface="Tajawal ExtraBold"/>
              </a:rPr>
              <a:t>Deductive arguments </a:t>
            </a:r>
            <a:r>
              <a:rPr lang="en-US" sz="2800" b="1" dirty="0">
                <a:solidFill>
                  <a:srgbClr val="0A1F61"/>
                </a:solidFill>
                <a:latin typeface="Tajawal ExtraBold"/>
                <a:ea typeface="Tajawal ExtraBold"/>
                <a:cs typeface="+mj-cs"/>
                <a:sym typeface="Tajawal ExtraBold"/>
              </a:rPr>
              <a:t>and </a:t>
            </a:r>
            <a:r>
              <a:rPr lang="en-US" sz="2800" b="1" dirty="0">
                <a:solidFill>
                  <a:srgbClr val="FF0000"/>
                </a:solidFill>
                <a:latin typeface="Tajawal ExtraBold"/>
                <a:ea typeface="Tajawal ExtraBold"/>
                <a:cs typeface="+mj-cs"/>
                <a:sym typeface="Tajawal ExtraBold"/>
              </a:rPr>
              <a:t>inductive arguments</a:t>
            </a:r>
            <a:r>
              <a:rPr lang="en-US" sz="2800" b="1" dirty="0">
                <a:solidFill>
                  <a:srgbClr val="0A1F61"/>
                </a:solidFill>
                <a:latin typeface="Tajawal ExtraBold"/>
                <a:ea typeface="Tajawal ExtraBold"/>
                <a:cs typeface="+mj-cs"/>
                <a:sym typeface="Tajawal ExtraBold"/>
              </a:rPr>
              <a:t>. Because the standards for evaluating deductive and inductive arguments are quite different, it is important to understand the difference between these two types of arguments.</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TextBox 2">
            <a:extLst>
              <a:ext uri="{FF2B5EF4-FFF2-40B4-BE49-F238E27FC236}">
                <a16:creationId xmlns:a16="http://schemas.microsoft.com/office/drawing/2014/main" id="{F2B0D908-F14D-78D9-86C8-DB718F269E41}"/>
              </a:ext>
            </a:extLst>
          </p:cNvPr>
          <p:cNvSpPr txBox="1"/>
          <p:nvPr/>
        </p:nvSpPr>
        <p:spPr>
          <a:xfrm>
            <a:off x="2579914" y="682674"/>
            <a:ext cx="6096000" cy="523220"/>
          </a:xfrm>
          <a:prstGeom prst="rect">
            <a:avLst/>
          </a:prstGeom>
          <a:noFill/>
        </p:spPr>
        <p:txBody>
          <a:bodyPr wrap="square">
            <a:spAutoFit/>
          </a:bodyPr>
          <a:lstStyle/>
          <a:p>
            <a:r>
              <a:rPr lang="en-US" sz="2800" b="1" dirty="0">
                <a:solidFill>
                  <a:schemeClr val="tx1"/>
                </a:solidFill>
              </a:rPr>
              <a:t>Deduction and Induction </a:t>
            </a:r>
            <a:endParaRPr lang="ar-SA" sz="2800" b="1" dirty="0">
              <a:solidFill>
                <a:schemeClr val="tx1"/>
              </a:solidFill>
            </a:endParaRPr>
          </a:p>
        </p:txBody>
      </p:sp>
    </p:spTree>
    <p:extLst>
      <p:ext uri="{BB962C8B-B14F-4D97-AF65-F5344CB8AC3E}">
        <p14:creationId xmlns:p14="http://schemas.microsoft.com/office/powerpoint/2010/main" val="32747388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25500" y="1552448"/>
            <a:ext cx="10541000" cy="4154984"/>
          </a:xfrm>
          <a:prstGeom prst="rect">
            <a:avLst/>
          </a:prstGeom>
          <a:noFill/>
        </p:spPr>
        <p:txBody>
          <a:bodyPr wrap="square" rtlCol="0">
            <a:spAutoFit/>
          </a:bodyPr>
          <a:lstStyle/>
          <a:p>
            <a:r>
              <a:rPr lang="en-US" sz="2400" b="1" dirty="0"/>
              <a:t>Deductive arguments try to prove their conclusions with rigorous, inescapable logic. Inductive arguments try to show that their conclusions are plausible or likely given the premise(s).</a:t>
            </a:r>
          </a:p>
          <a:p>
            <a:r>
              <a:rPr lang="en-US" sz="2400" b="1" dirty="0"/>
              <a:t>Here are two examples of deductive arguments:</a:t>
            </a:r>
          </a:p>
          <a:p>
            <a:r>
              <a:rPr lang="en-US" sz="2400" b="1" dirty="0"/>
              <a:t>All humans are mortal.</a:t>
            </a:r>
          </a:p>
          <a:p>
            <a:r>
              <a:rPr lang="en-US" sz="2400" b="1" dirty="0"/>
              <a:t>Khalid is human.</a:t>
            </a:r>
          </a:p>
          <a:p>
            <a:r>
              <a:rPr lang="en-US" sz="2400" b="1" dirty="0"/>
              <a:t>Therefore, Khalid is mortal.</a:t>
            </a:r>
          </a:p>
          <a:p>
            <a:r>
              <a:rPr lang="en-US" sz="2400" b="1" dirty="0"/>
              <a:t>If the president lives in the White House, then he lives in Washington, D.C.</a:t>
            </a:r>
          </a:p>
          <a:p>
            <a:r>
              <a:rPr lang="en-US" sz="2400" b="1" dirty="0"/>
              <a:t>The president does live in the White House.</a:t>
            </a:r>
          </a:p>
          <a:p>
            <a:r>
              <a:rPr lang="en-US" sz="2400" b="1" dirty="0"/>
              <a:t>So, the president lives in Washington, D.C.</a:t>
            </a:r>
            <a:endParaRPr lang="ar-SA" sz="2400" b="1" dirty="0"/>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TextBox 2">
            <a:extLst>
              <a:ext uri="{FF2B5EF4-FFF2-40B4-BE49-F238E27FC236}">
                <a16:creationId xmlns:a16="http://schemas.microsoft.com/office/drawing/2014/main" id="{91381C94-057E-3714-8883-BBCF0A324514}"/>
              </a:ext>
            </a:extLst>
          </p:cNvPr>
          <p:cNvSpPr txBox="1"/>
          <p:nvPr/>
        </p:nvSpPr>
        <p:spPr>
          <a:xfrm>
            <a:off x="2346778" y="719106"/>
            <a:ext cx="6096000" cy="523220"/>
          </a:xfrm>
          <a:prstGeom prst="rect">
            <a:avLst/>
          </a:prstGeom>
          <a:noFill/>
        </p:spPr>
        <p:txBody>
          <a:bodyPr wrap="square">
            <a:spAutoFit/>
          </a:bodyPr>
          <a:lstStyle/>
          <a:p>
            <a:r>
              <a:rPr lang="en-US" sz="2800" b="1" dirty="0">
                <a:solidFill>
                  <a:schemeClr val="tx1"/>
                </a:solidFill>
              </a:rPr>
              <a:t>Deductive arguments</a:t>
            </a:r>
            <a:endParaRPr lang="ar-SA" sz="2800" b="1" dirty="0">
              <a:solidFill>
                <a:schemeClr val="tx1"/>
              </a:solidFill>
            </a:endParaRPr>
          </a:p>
        </p:txBody>
      </p:sp>
    </p:spTree>
    <p:extLst>
      <p:ext uri="{BB962C8B-B14F-4D97-AF65-F5344CB8AC3E}">
        <p14:creationId xmlns:p14="http://schemas.microsoft.com/office/powerpoint/2010/main" val="30820693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25500" y="1728106"/>
            <a:ext cx="10541000" cy="4401205"/>
          </a:xfrm>
          <a:prstGeom prst="rect">
            <a:avLst/>
          </a:prstGeom>
          <a:noFill/>
        </p:spPr>
        <p:txBody>
          <a:bodyPr wrap="square" rtlCol="0">
            <a:spAutoFit/>
          </a:bodyPr>
          <a:lstStyle/>
          <a:p>
            <a:pPr marL="457200" indent="-457200">
              <a:buFont typeface="Arial" panose="020B0604020202020204" pitchFamily="34" charset="0"/>
              <a:buChar char="•"/>
            </a:pPr>
            <a:r>
              <a:rPr lang="en-US" sz="2800" b="1"/>
              <a:t>Notice how the conclusions of these arguments flow from the premises with a kind of inescapable logic. Each argument’s conclusion follows necessarily from the premises. Arguments are deductive when their premises are intended to provide this kind of rigorous, airtight logical support for their conclusions.</a:t>
            </a:r>
          </a:p>
          <a:p>
            <a:pPr marL="457200" indent="-457200">
              <a:buFont typeface="Arial" panose="020B0604020202020204" pitchFamily="34" charset="0"/>
              <a:buChar char="•"/>
            </a:pPr>
            <a:r>
              <a:rPr lang="en-US" sz="2800" b="1"/>
              <a:t>Deductive arguments claim to provide logically conclusive grounds for their conclusions. That is, they attempt to show that their conclusions must be true given the premises asserted</a:t>
            </a:r>
            <a:endParaRPr lang="ar-SA" sz="2800" b="1" dirty="0"/>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Tree>
    <p:extLst>
      <p:ext uri="{BB962C8B-B14F-4D97-AF65-F5344CB8AC3E}">
        <p14:creationId xmlns:p14="http://schemas.microsoft.com/office/powerpoint/2010/main" val="38747123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25500" y="1648400"/>
            <a:ext cx="10541000" cy="3970318"/>
          </a:xfrm>
          <a:prstGeom prst="rect">
            <a:avLst/>
          </a:prstGeom>
          <a:noFill/>
        </p:spPr>
        <p:txBody>
          <a:bodyPr wrap="square" rtlCol="0">
            <a:spAutoFit/>
          </a:bodyPr>
          <a:lstStyle/>
          <a:p>
            <a:r>
              <a:rPr lang="en-US" sz="2800" b="1"/>
              <a:t>Inductive arguments, simply claim that their conclusions are likely or probable given the premises offered.</a:t>
            </a:r>
          </a:p>
          <a:p>
            <a:endParaRPr lang="en-US" sz="2800" b="1"/>
          </a:p>
          <a:p>
            <a:r>
              <a:rPr lang="en-US" sz="2800" b="1"/>
              <a:t>Polls show that 75 percent of Republicans favor a school prayer amendment. </a:t>
            </a:r>
          </a:p>
          <a:p>
            <a:endParaRPr lang="en-US" sz="2800" b="1"/>
          </a:p>
          <a:p>
            <a:r>
              <a:rPr lang="en-US" sz="2800" b="1"/>
              <a:t>Joe is a Republican.</a:t>
            </a:r>
          </a:p>
          <a:p>
            <a:endParaRPr lang="en-US" sz="2800" b="1"/>
          </a:p>
          <a:p>
            <a:r>
              <a:rPr lang="en-US" sz="2800" b="1"/>
              <a:t>Therefore, Joe likely favors a school prayer amendment.</a:t>
            </a:r>
            <a:endParaRPr lang="ar-SA" sz="2800" b="1" dirty="0"/>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TextBox 2">
            <a:extLst>
              <a:ext uri="{FF2B5EF4-FFF2-40B4-BE49-F238E27FC236}">
                <a16:creationId xmlns:a16="http://schemas.microsoft.com/office/drawing/2014/main" id="{C7BC27CA-EDD6-2396-0197-66093A3EB300}"/>
              </a:ext>
            </a:extLst>
          </p:cNvPr>
          <p:cNvSpPr txBox="1"/>
          <p:nvPr/>
        </p:nvSpPr>
        <p:spPr>
          <a:xfrm>
            <a:off x="2634343" y="791207"/>
            <a:ext cx="6096000" cy="523220"/>
          </a:xfrm>
          <a:prstGeom prst="rect">
            <a:avLst/>
          </a:prstGeom>
          <a:noFill/>
        </p:spPr>
        <p:txBody>
          <a:bodyPr wrap="square">
            <a:spAutoFit/>
          </a:bodyPr>
          <a:lstStyle/>
          <a:p>
            <a:r>
              <a:rPr lang="en-US" sz="2800" b="1" dirty="0">
                <a:solidFill>
                  <a:schemeClr val="tx1"/>
                </a:solidFill>
              </a:rPr>
              <a:t>Inductive arguments</a:t>
            </a:r>
            <a:endParaRPr lang="ar-SA" sz="2800" b="1" dirty="0">
              <a:solidFill>
                <a:schemeClr val="tx1"/>
              </a:solidFill>
            </a:endParaRPr>
          </a:p>
        </p:txBody>
      </p:sp>
    </p:spTree>
    <p:extLst>
      <p:ext uri="{BB962C8B-B14F-4D97-AF65-F5344CB8AC3E}">
        <p14:creationId xmlns:p14="http://schemas.microsoft.com/office/powerpoint/2010/main" val="15123106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3" name="TextBox 2">
            <a:extLst>
              <a:ext uri="{FF2B5EF4-FFF2-40B4-BE49-F238E27FC236}">
                <a16:creationId xmlns:a16="http://schemas.microsoft.com/office/drawing/2014/main" id="{5DDC1175-8E96-904A-1092-B857BBDEB7DB}"/>
              </a:ext>
            </a:extLst>
          </p:cNvPr>
          <p:cNvSpPr txBox="1"/>
          <p:nvPr/>
        </p:nvSpPr>
        <p:spPr>
          <a:xfrm>
            <a:off x="2645229" y="279432"/>
            <a:ext cx="6183086" cy="954107"/>
          </a:xfrm>
          <a:prstGeom prst="rect">
            <a:avLst/>
          </a:prstGeom>
          <a:noFill/>
        </p:spPr>
        <p:txBody>
          <a:bodyPr wrap="square">
            <a:spAutoFit/>
          </a:bodyPr>
          <a:lstStyle/>
          <a:p>
            <a:r>
              <a:rPr lang="en-US" sz="2800" b="1" dirty="0">
                <a:solidFill>
                  <a:schemeClr val="tx1"/>
                </a:solidFill>
              </a:rPr>
              <a:t>Differences between Deductive &amp; Inductive</a:t>
            </a:r>
            <a:endParaRPr lang="ar-SA" sz="2800" b="1" dirty="0">
              <a:solidFill>
                <a:schemeClr val="tx1"/>
              </a:solidFill>
            </a:endParaRPr>
          </a:p>
        </p:txBody>
      </p:sp>
      <p:sp>
        <p:nvSpPr>
          <p:cNvPr id="7" name="Content Placeholder 2">
            <a:extLst>
              <a:ext uri="{FF2B5EF4-FFF2-40B4-BE49-F238E27FC236}">
                <a16:creationId xmlns:a16="http://schemas.microsoft.com/office/drawing/2014/main" id="{0F24CE7C-E99B-F912-8FCF-956787DE6811}"/>
              </a:ext>
            </a:extLst>
          </p:cNvPr>
          <p:cNvSpPr txBox="1">
            <a:spLocks/>
          </p:cNvSpPr>
          <p:nvPr/>
        </p:nvSpPr>
        <p:spPr>
          <a:xfrm>
            <a:off x="869429" y="1412943"/>
            <a:ext cx="5456276" cy="4792985"/>
          </a:xfrm>
          <a:prstGeom prst="rect">
            <a:avLst/>
          </a:prstGeom>
          <a:ln>
            <a:solidFill>
              <a:schemeClr val="tx1"/>
            </a:solidFill>
          </a:ln>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ctr">
              <a:buFont typeface="Arial" panose="020B0604020202020204" pitchFamily="34" charset="0"/>
              <a:buChar char="•"/>
            </a:pPr>
            <a:r>
              <a:rPr lang="en-US" sz="2300" b="1" dirty="0">
                <a:highlight>
                  <a:srgbClr val="FFFF00"/>
                </a:highlight>
              </a:rPr>
              <a:t>Deductive</a:t>
            </a:r>
          </a:p>
          <a:p>
            <a:pPr marL="342900" indent="-342900">
              <a:buFont typeface="Arial" panose="020B0604020202020204" pitchFamily="34" charset="0"/>
              <a:buChar char="•"/>
            </a:pPr>
            <a:r>
              <a:rPr lang="en-US" sz="2300" b="1" dirty="0"/>
              <a:t>If the premises are </a:t>
            </a:r>
            <a:r>
              <a:rPr lang="en-US" sz="2300" b="1" dirty="0">
                <a:solidFill>
                  <a:srgbClr val="FF0000"/>
                </a:solidFill>
              </a:rPr>
              <a:t>true</a:t>
            </a:r>
            <a:r>
              <a:rPr lang="en-US" sz="2300" b="1" dirty="0"/>
              <a:t>, then the conclusion </a:t>
            </a:r>
            <a:r>
              <a:rPr lang="en-US" sz="2300" b="1" dirty="0">
                <a:solidFill>
                  <a:srgbClr val="FF0000"/>
                </a:solidFill>
              </a:rPr>
              <a:t>must be true</a:t>
            </a:r>
            <a:r>
              <a:rPr lang="en-US" sz="2300" b="1" dirty="0"/>
              <a:t>.</a:t>
            </a:r>
          </a:p>
          <a:p>
            <a:pPr marL="342900" indent="-342900">
              <a:buFont typeface="Arial" panose="020B0604020202020204" pitchFamily="34" charset="0"/>
              <a:buChar char="•"/>
            </a:pPr>
            <a:r>
              <a:rPr lang="en-US" sz="2300" b="1" dirty="0"/>
              <a:t>The conclusion follows </a:t>
            </a:r>
            <a:r>
              <a:rPr lang="en-US" sz="2300" b="1" dirty="0">
                <a:solidFill>
                  <a:srgbClr val="FF0000"/>
                </a:solidFill>
              </a:rPr>
              <a:t>necessarily</a:t>
            </a:r>
            <a:r>
              <a:rPr lang="en-US" sz="2300" b="1" dirty="0"/>
              <a:t> from the premises.</a:t>
            </a:r>
          </a:p>
          <a:p>
            <a:pPr marL="342900" indent="-342900">
              <a:buFont typeface="Arial" panose="020B0604020202020204" pitchFamily="34" charset="0"/>
              <a:buChar char="•"/>
            </a:pPr>
            <a:r>
              <a:rPr lang="en-US" sz="2300" b="1" dirty="0"/>
              <a:t>It is</a:t>
            </a:r>
            <a:r>
              <a:rPr lang="en-US" sz="2300" b="1" dirty="0">
                <a:solidFill>
                  <a:srgbClr val="FF0000"/>
                </a:solidFill>
              </a:rPr>
              <a:t> impossible </a:t>
            </a:r>
            <a:r>
              <a:rPr lang="en-US" sz="2300" b="1" dirty="0"/>
              <a:t>for all the premises to be true and the conclusion false.</a:t>
            </a:r>
          </a:p>
          <a:p>
            <a:pPr marL="342900" indent="-342900">
              <a:buFont typeface="Arial" panose="020B0604020202020204" pitchFamily="34" charset="0"/>
              <a:buChar char="•"/>
            </a:pPr>
            <a:r>
              <a:rPr lang="en-US" sz="2300" b="1" dirty="0"/>
              <a:t>It is logically inconsistent to assert the premises and deny the conclusion; if you accept the premises, you </a:t>
            </a:r>
            <a:r>
              <a:rPr lang="en-US" sz="2300" b="1" dirty="0">
                <a:solidFill>
                  <a:srgbClr val="FF0000"/>
                </a:solidFill>
              </a:rPr>
              <a:t>must accept </a:t>
            </a:r>
            <a:r>
              <a:rPr lang="en-US" sz="2300" b="1" dirty="0"/>
              <a:t>the conclusion.</a:t>
            </a:r>
            <a:endParaRPr lang="ar-SA" sz="2300" b="1" dirty="0"/>
          </a:p>
        </p:txBody>
      </p:sp>
      <p:sp>
        <p:nvSpPr>
          <p:cNvPr id="9" name="Content Placeholder 3">
            <a:extLst>
              <a:ext uri="{FF2B5EF4-FFF2-40B4-BE49-F238E27FC236}">
                <a16:creationId xmlns:a16="http://schemas.microsoft.com/office/drawing/2014/main" id="{11EDE1C6-3BAB-CD74-9E97-9D4732DF2412}"/>
              </a:ext>
            </a:extLst>
          </p:cNvPr>
          <p:cNvSpPr txBox="1">
            <a:spLocks/>
          </p:cNvSpPr>
          <p:nvPr/>
        </p:nvSpPr>
        <p:spPr>
          <a:xfrm>
            <a:off x="6616399" y="1412943"/>
            <a:ext cx="5456276" cy="4792985"/>
          </a:xfrm>
          <a:prstGeom prst="rect">
            <a:avLst/>
          </a:prstGeom>
          <a:ln>
            <a:solidFill>
              <a:schemeClr val="tx1"/>
            </a:solidFill>
          </a:ln>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ctr">
              <a:buFont typeface="Arial" panose="020B0604020202020204" pitchFamily="34" charset="0"/>
              <a:buChar char="•"/>
            </a:pPr>
            <a:r>
              <a:rPr lang="en-US" sz="2300" b="1" dirty="0">
                <a:highlight>
                  <a:srgbClr val="FFFF00"/>
                </a:highlight>
              </a:rPr>
              <a:t>Inductive</a:t>
            </a:r>
            <a:r>
              <a:rPr lang="en-US" sz="2300" b="1" dirty="0"/>
              <a:t> </a:t>
            </a:r>
          </a:p>
          <a:p>
            <a:pPr marL="342900" indent="-342900">
              <a:buFont typeface="Arial" panose="020B0604020202020204" pitchFamily="34" charset="0"/>
              <a:buChar char="•"/>
            </a:pPr>
            <a:r>
              <a:rPr lang="en-US" sz="2300" b="1" dirty="0"/>
              <a:t>If the premises are </a:t>
            </a:r>
            <a:r>
              <a:rPr lang="en-US" sz="2300" b="1" dirty="0">
                <a:solidFill>
                  <a:srgbClr val="FF0000"/>
                </a:solidFill>
              </a:rPr>
              <a:t>true</a:t>
            </a:r>
            <a:r>
              <a:rPr lang="en-US" sz="2300" b="1" dirty="0"/>
              <a:t>, then the conclusion </a:t>
            </a:r>
            <a:r>
              <a:rPr lang="en-US" sz="2300" b="1" dirty="0">
                <a:solidFill>
                  <a:srgbClr val="FF0000"/>
                </a:solidFill>
              </a:rPr>
              <a:t>is probably true</a:t>
            </a:r>
            <a:r>
              <a:rPr lang="en-US" sz="2300" b="1" dirty="0"/>
              <a:t>.</a:t>
            </a:r>
          </a:p>
          <a:p>
            <a:pPr marL="342900" indent="-342900">
              <a:buFont typeface="Arial" panose="020B0604020202020204" pitchFamily="34" charset="0"/>
              <a:buChar char="•"/>
            </a:pPr>
            <a:r>
              <a:rPr lang="en-US" sz="2300" b="1" dirty="0"/>
              <a:t>The conclusion follows </a:t>
            </a:r>
            <a:r>
              <a:rPr lang="en-US" sz="2300" b="1" dirty="0">
                <a:solidFill>
                  <a:srgbClr val="FF0000"/>
                </a:solidFill>
              </a:rPr>
              <a:t>probably</a:t>
            </a:r>
            <a:r>
              <a:rPr lang="en-US" sz="2300" b="1" dirty="0"/>
              <a:t> from the premises.</a:t>
            </a:r>
          </a:p>
          <a:p>
            <a:pPr marL="342900" indent="-342900">
              <a:buFont typeface="Arial" panose="020B0604020202020204" pitchFamily="34" charset="0"/>
              <a:buChar char="•"/>
            </a:pPr>
            <a:r>
              <a:rPr lang="en-US" sz="2300" b="1" dirty="0"/>
              <a:t>It is </a:t>
            </a:r>
            <a:r>
              <a:rPr lang="en-US" sz="2300" b="1" dirty="0">
                <a:solidFill>
                  <a:srgbClr val="FF0000"/>
                </a:solidFill>
              </a:rPr>
              <a:t>unlikely</a:t>
            </a:r>
            <a:r>
              <a:rPr lang="en-US" sz="2300" b="1" dirty="0"/>
              <a:t> for the premises to be true and the conclusion false.</a:t>
            </a:r>
          </a:p>
          <a:p>
            <a:pPr marL="342900" indent="-342900">
              <a:buFont typeface="Arial" panose="020B0604020202020204" pitchFamily="34" charset="0"/>
              <a:buChar char="•"/>
            </a:pPr>
            <a:r>
              <a:rPr lang="en-US" sz="2300" b="1" dirty="0"/>
              <a:t>Although it is logically consistent to assert the premises and deny the conclusion, the conclusion is </a:t>
            </a:r>
            <a:r>
              <a:rPr lang="en-US" sz="2300" b="1" dirty="0">
                <a:solidFill>
                  <a:srgbClr val="FF0000"/>
                </a:solidFill>
              </a:rPr>
              <a:t>probably</a:t>
            </a:r>
            <a:r>
              <a:rPr lang="en-US" sz="2300" b="1" dirty="0"/>
              <a:t> true if the premises are true.</a:t>
            </a:r>
            <a:endParaRPr lang="ar-SA" sz="2300" b="1" dirty="0"/>
          </a:p>
        </p:txBody>
      </p:sp>
    </p:spTree>
    <p:extLst>
      <p:ext uri="{BB962C8B-B14F-4D97-AF65-F5344CB8AC3E}">
        <p14:creationId xmlns:p14="http://schemas.microsoft.com/office/powerpoint/2010/main" val="20591867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2" name="TextBox 1">
            <a:extLst>
              <a:ext uri="{FF2B5EF4-FFF2-40B4-BE49-F238E27FC236}">
                <a16:creationId xmlns:a16="http://schemas.microsoft.com/office/drawing/2014/main" id="{41A6F54C-C587-80E6-AB43-68F3FB5C830A}"/>
              </a:ext>
            </a:extLst>
          </p:cNvPr>
          <p:cNvSpPr txBox="1"/>
          <p:nvPr/>
        </p:nvSpPr>
        <p:spPr>
          <a:xfrm>
            <a:off x="2440789" y="380752"/>
            <a:ext cx="7541412" cy="1200329"/>
          </a:xfrm>
          <a:prstGeom prst="rect">
            <a:avLst/>
          </a:prstGeom>
          <a:noFill/>
        </p:spPr>
        <p:txBody>
          <a:bodyPr wrap="square">
            <a:spAutoFit/>
          </a:bodyPr>
          <a:lstStyle/>
          <a:p>
            <a:r>
              <a:rPr lang="en-US" sz="3600" b="1" dirty="0">
                <a:solidFill>
                  <a:schemeClr val="tx1"/>
                </a:solidFill>
              </a:rPr>
              <a:t>Is the argument deductive or inductive </a:t>
            </a:r>
            <a:endParaRPr lang="ar-SA" sz="3600" b="1" dirty="0">
              <a:solidFill>
                <a:schemeClr val="tx1"/>
              </a:solidFill>
            </a:endParaRPr>
          </a:p>
        </p:txBody>
      </p:sp>
      <p:sp>
        <p:nvSpPr>
          <p:cNvPr id="3" name="Content Placeholder 3">
            <a:extLst>
              <a:ext uri="{FF2B5EF4-FFF2-40B4-BE49-F238E27FC236}">
                <a16:creationId xmlns:a16="http://schemas.microsoft.com/office/drawing/2014/main" id="{AA00322C-3730-28DF-00D4-157ED8D7DCBD}"/>
              </a:ext>
            </a:extLst>
          </p:cNvPr>
          <p:cNvSpPr txBox="1">
            <a:spLocks/>
          </p:cNvSpPr>
          <p:nvPr/>
        </p:nvSpPr>
        <p:spPr>
          <a:xfrm>
            <a:off x="838200" y="1825625"/>
            <a:ext cx="10515600"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We have seen that an argument is deductive if its premises are intended to provide conclusive grounds for the truth of its conclusion, and inductive if its premises are intended to provide merely probable grounds for the truth of its conclusion. But it is not always easy to know what a given speaker or writer intends. For that reason, it is sometimes difficult to tell whether a particular argument is deductive or inductive.</a:t>
            </a:r>
            <a:endParaRPr lang="ar-SA" sz="2600" b="1" dirty="0"/>
          </a:p>
        </p:txBody>
      </p:sp>
    </p:spTree>
    <p:extLst>
      <p:ext uri="{BB962C8B-B14F-4D97-AF65-F5344CB8AC3E}">
        <p14:creationId xmlns:p14="http://schemas.microsoft.com/office/powerpoint/2010/main" val="16328833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2" name="TextBox 1">
            <a:extLst>
              <a:ext uri="{FF2B5EF4-FFF2-40B4-BE49-F238E27FC236}">
                <a16:creationId xmlns:a16="http://schemas.microsoft.com/office/drawing/2014/main" id="{7D30A806-B9A1-DE3E-2655-A30245C8EF82}"/>
              </a:ext>
            </a:extLst>
          </p:cNvPr>
          <p:cNvSpPr txBox="1"/>
          <p:nvPr/>
        </p:nvSpPr>
        <p:spPr>
          <a:xfrm>
            <a:off x="2440788" y="538758"/>
            <a:ext cx="7222669" cy="1046440"/>
          </a:xfrm>
          <a:prstGeom prst="rect">
            <a:avLst/>
          </a:prstGeom>
          <a:noFill/>
        </p:spPr>
        <p:txBody>
          <a:bodyPr wrap="square">
            <a:spAutoFit/>
          </a:bodyPr>
          <a:lstStyle/>
          <a:p>
            <a:r>
              <a:rPr lang="en-US" sz="3100" b="1" dirty="0">
                <a:solidFill>
                  <a:schemeClr val="tx1"/>
                </a:solidFill>
              </a:rPr>
              <a:t>4 tests to determine deductive or inductive</a:t>
            </a:r>
            <a:endParaRPr lang="ar-SA" sz="3100" b="1" dirty="0">
              <a:solidFill>
                <a:schemeClr val="tx1"/>
              </a:solidFill>
            </a:endParaRPr>
          </a:p>
        </p:txBody>
      </p:sp>
      <p:sp>
        <p:nvSpPr>
          <p:cNvPr id="3" name="Content Placeholder 2">
            <a:extLst>
              <a:ext uri="{FF2B5EF4-FFF2-40B4-BE49-F238E27FC236}">
                <a16:creationId xmlns:a16="http://schemas.microsoft.com/office/drawing/2014/main" id="{8D12DB11-C048-4495-DB9E-035829C69E5D}"/>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 The indicator word test</a:t>
            </a:r>
          </a:p>
          <a:p>
            <a:r>
              <a:rPr lang="en-US" sz="2600" b="1" dirty="0"/>
              <a:t>• The strict necessity test</a:t>
            </a:r>
          </a:p>
          <a:p>
            <a:r>
              <a:rPr lang="en-US" sz="2600" b="1" dirty="0"/>
              <a:t>• The common pattern test</a:t>
            </a:r>
          </a:p>
          <a:p>
            <a:r>
              <a:rPr lang="en-US" sz="2600" b="1" dirty="0"/>
              <a:t>• The principle of charity test</a:t>
            </a:r>
            <a:endParaRPr lang="ar-SA" sz="2600" b="1" dirty="0"/>
          </a:p>
        </p:txBody>
      </p:sp>
    </p:spTree>
    <p:extLst>
      <p:ext uri="{BB962C8B-B14F-4D97-AF65-F5344CB8AC3E}">
        <p14:creationId xmlns:p14="http://schemas.microsoft.com/office/powerpoint/2010/main" val="10990103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2" name="Title 1">
            <a:extLst>
              <a:ext uri="{FF2B5EF4-FFF2-40B4-BE49-F238E27FC236}">
                <a16:creationId xmlns:a16="http://schemas.microsoft.com/office/drawing/2014/main" id="{003D32EE-E343-1F5C-371B-673504EA9427}"/>
              </a:ext>
            </a:extLst>
          </p:cNvPr>
          <p:cNvSpPr txBox="1">
            <a:spLocks/>
          </p:cNvSpPr>
          <p:nvPr/>
        </p:nvSpPr>
        <p:spPr>
          <a:xfrm>
            <a:off x="2701620" y="355314"/>
            <a:ext cx="10515600" cy="13255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a:solidFill>
                  <a:schemeClr val="tx1"/>
                </a:solidFill>
              </a:rPr>
              <a:t>Indicator words test</a:t>
            </a:r>
            <a:endParaRPr lang="ar-SA" sz="3600" b="1" dirty="0">
              <a:solidFill>
                <a:schemeClr val="tx1"/>
              </a:solidFill>
            </a:endParaRPr>
          </a:p>
        </p:txBody>
      </p:sp>
      <p:sp>
        <p:nvSpPr>
          <p:cNvPr id="3" name="Content Placeholder 2">
            <a:extLst>
              <a:ext uri="{FF2B5EF4-FFF2-40B4-BE49-F238E27FC236}">
                <a16:creationId xmlns:a16="http://schemas.microsoft.com/office/drawing/2014/main" id="{E16BA8E6-6BE2-AB41-162B-82244A5F668F}"/>
              </a:ext>
            </a:extLst>
          </p:cNvPr>
          <p:cNvSpPr txBox="1">
            <a:spLocks/>
          </p:cNvSpPr>
          <p:nvPr/>
        </p:nvSpPr>
        <p:spPr>
          <a:xfrm>
            <a:off x="838200" y="1802744"/>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Some common deduction indicator words :</a:t>
            </a:r>
          </a:p>
          <a:p>
            <a:r>
              <a:rPr lang="en-US" sz="2600" b="1" dirty="0"/>
              <a:t>Certainly       	    It logically follows that</a:t>
            </a:r>
          </a:p>
          <a:p>
            <a:r>
              <a:rPr lang="en-US" sz="2600" b="1" dirty="0"/>
              <a:t>Definitely        	    It is logical to conclude that</a:t>
            </a:r>
          </a:p>
          <a:p>
            <a:r>
              <a:rPr lang="en-US" sz="2600" b="1" dirty="0"/>
              <a:t>Absolutely      	    This logically implies that</a:t>
            </a:r>
          </a:p>
          <a:p>
            <a:r>
              <a:rPr lang="en-US" sz="2600" b="1" dirty="0"/>
              <a:t>Conclusively      	    This entails that</a:t>
            </a:r>
            <a:endParaRPr lang="ar-SA" sz="2600" b="1" dirty="0"/>
          </a:p>
        </p:txBody>
      </p:sp>
    </p:spTree>
    <p:extLst>
      <p:ext uri="{BB962C8B-B14F-4D97-AF65-F5344CB8AC3E}">
        <p14:creationId xmlns:p14="http://schemas.microsoft.com/office/powerpoint/2010/main" val="36343243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2" name="TextBox 1">
            <a:extLst>
              <a:ext uri="{FF2B5EF4-FFF2-40B4-BE49-F238E27FC236}">
                <a16:creationId xmlns:a16="http://schemas.microsoft.com/office/drawing/2014/main" id="{FDEA2828-B85A-FDC0-28B7-A1F8235137BB}"/>
              </a:ext>
            </a:extLst>
          </p:cNvPr>
          <p:cNvSpPr txBox="1"/>
          <p:nvPr/>
        </p:nvSpPr>
        <p:spPr>
          <a:xfrm>
            <a:off x="2440788" y="550029"/>
            <a:ext cx="6288374" cy="646331"/>
          </a:xfrm>
          <a:prstGeom prst="rect">
            <a:avLst/>
          </a:prstGeom>
          <a:noFill/>
        </p:spPr>
        <p:txBody>
          <a:bodyPr wrap="square">
            <a:spAutoFit/>
          </a:bodyPr>
          <a:lstStyle/>
          <a:p>
            <a:r>
              <a:rPr lang="en-US" sz="3600" dirty="0">
                <a:solidFill>
                  <a:schemeClr val="tx1"/>
                </a:solidFill>
              </a:rPr>
              <a:t>Indicator words test</a:t>
            </a:r>
            <a:endParaRPr lang="ar-SA" sz="3600" dirty="0">
              <a:solidFill>
                <a:schemeClr val="tx1"/>
              </a:solidFill>
            </a:endParaRPr>
          </a:p>
        </p:txBody>
      </p:sp>
      <p:sp>
        <p:nvSpPr>
          <p:cNvPr id="3" name="Content Placeholder 2">
            <a:extLst>
              <a:ext uri="{FF2B5EF4-FFF2-40B4-BE49-F238E27FC236}">
                <a16:creationId xmlns:a16="http://schemas.microsoft.com/office/drawing/2014/main" id="{44E554A6-5219-ECA5-CE55-0781211492C2}"/>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some common induction indicator words:</a:t>
            </a:r>
          </a:p>
          <a:p>
            <a:endParaRPr lang="en-US" sz="2600" b="1" dirty="0"/>
          </a:p>
          <a:p>
            <a:r>
              <a:rPr lang="en-US" sz="2600" b="1" dirty="0"/>
              <a:t>Probably 						One would expect that</a:t>
            </a:r>
          </a:p>
          <a:p>
            <a:r>
              <a:rPr lang="en-US" sz="2600" b="1" dirty="0"/>
              <a:t>Likely 						It is a good bet That</a:t>
            </a:r>
          </a:p>
          <a:p>
            <a:r>
              <a:rPr lang="en-US" sz="2600" b="1" dirty="0"/>
              <a:t>It is plausible to suppose that 		Chances are that</a:t>
            </a:r>
          </a:p>
          <a:p>
            <a:r>
              <a:rPr lang="en-US" sz="2600" b="1" dirty="0"/>
              <a:t>It is reasonable to assume that 		Odds are that</a:t>
            </a:r>
          </a:p>
        </p:txBody>
      </p:sp>
    </p:spTree>
    <p:extLst>
      <p:ext uri="{BB962C8B-B14F-4D97-AF65-F5344CB8AC3E}">
        <p14:creationId xmlns:p14="http://schemas.microsoft.com/office/powerpoint/2010/main" val="18467972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2" name="TextBox 1">
            <a:extLst>
              <a:ext uri="{FF2B5EF4-FFF2-40B4-BE49-F238E27FC236}">
                <a16:creationId xmlns:a16="http://schemas.microsoft.com/office/drawing/2014/main" id="{A6D4F9FF-A203-F1FD-8553-2789D375A504}"/>
              </a:ext>
            </a:extLst>
          </p:cNvPr>
          <p:cNvSpPr txBox="1"/>
          <p:nvPr/>
        </p:nvSpPr>
        <p:spPr>
          <a:xfrm>
            <a:off x="2766935" y="606015"/>
            <a:ext cx="6273382" cy="646331"/>
          </a:xfrm>
          <a:prstGeom prst="rect">
            <a:avLst/>
          </a:prstGeom>
          <a:noFill/>
        </p:spPr>
        <p:txBody>
          <a:bodyPr wrap="square">
            <a:spAutoFit/>
          </a:bodyPr>
          <a:lstStyle/>
          <a:p>
            <a:r>
              <a:rPr lang="en-US" sz="3600" b="1" dirty="0">
                <a:solidFill>
                  <a:schemeClr val="tx1"/>
                </a:solidFill>
              </a:rPr>
              <a:t>The Strict Necessity Test</a:t>
            </a:r>
            <a:endParaRPr lang="ar-SA" sz="3600" b="1" dirty="0">
              <a:solidFill>
                <a:schemeClr val="tx1"/>
              </a:solidFill>
            </a:endParaRPr>
          </a:p>
        </p:txBody>
      </p:sp>
      <p:sp>
        <p:nvSpPr>
          <p:cNvPr id="3" name="Content Placeholder 2">
            <a:extLst>
              <a:ext uri="{FF2B5EF4-FFF2-40B4-BE49-F238E27FC236}">
                <a16:creationId xmlns:a16="http://schemas.microsoft.com/office/drawing/2014/main" id="{208CFB31-1B1E-F99A-3884-9365B1C02D78}"/>
              </a:ext>
            </a:extLst>
          </p:cNvPr>
          <p:cNvSpPr txBox="1">
            <a:spLocks/>
          </p:cNvSpPr>
          <p:nvPr/>
        </p:nvSpPr>
        <p:spPr>
          <a:xfrm>
            <a:off x="843844" y="1532684"/>
            <a:ext cx="10515600"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The strict necessity test can be stated as follows:</a:t>
            </a:r>
          </a:p>
          <a:p>
            <a:pPr marL="457200" indent="-457200">
              <a:buFont typeface="Arial" panose="020B0604020202020204" pitchFamily="34" charset="0"/>
              <a:buChar char="•"/>
            </a:pPr>
            <a:r>
              <a:rPr lang="en-US" sz="2600" b="1" dirty="0"/>
              <a:t>An argument’s conclusion either follows with strict logical necessity from its premises or it does not.</a:t>
            </a:r>
          </a:p>
          <a:p>
            <a:pPr marL="457200" indent="-457200">
              <a:buFont typeface="Arial" panose="020B0604020202020204" pitchFamily="34" charset="0"/>
              <a:buChar char="•"/>
            </a:pPr>
            <a:r>
              <a:rPr lang="en-US" sz="2600" b="1" dirty="0"/>
              <a:t>If the argument’s conclusion does follow with strict logical necessity from its premises, the argument should always be treated as deductive. </a:t>
            </a:r>
          </a:p>
          <a:p>
            <a:pPr marL="457200" indent="-457200">
              <a:buFont typeface="Arial" panose="020B0604020202020204" pitchFamily="34" charset="0"/>
              <a:buChar char="•"/>
            </a:pPr>
            <a:r>
              <a:rPr lang="en-US" sz="2600" b="1" dirty="0"/>
              <a:t>If the argument’s conclusion does not follow with strict logical necessity from its premises, the argument should normally be treated as inductive.</a:t>
            </a:r>
          </a:p>
        </p:txBody>
      </p:sp>
    </p:spTree>
    <p:extLst>
      <p:ext uri="{BB962C8B-B14F-4D97-AF65-F5344CB8AC3E}">
        <p14:creationId xmlns:p14="http://schemas.microsoft.com/office/powerpoint/2010/main" val="29643766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2" name="TextBox 1">
            <a:extLst>
              <a:ext uri="{FF2B5EF4-FFF2-40B4-BE49-F238E27FC236}">
                <a16:creationId xmlns:a16="http://schemas.microsoft.com/office/drawing/2014/main" id="{B6014FA1-ED6D-89B0-9BDA-914F2619C486}"/>
              </a:ext>
            </a:extLst>
          </p:cNvPr>
          <p:cNvSpPr txBox="1"/>
          <p:nvPr/>
        </p:nvSpPr>
        <p:spPr>
          <a:xfrm>
            <a:off x="2959309" y="550029"/>
            <a:ext cx="6273382" cy="646331"/>
          </a:xfrm>
          <a:prstGeom prst="rect">
            <a:avLst/>
          </a:prstGeom>
          <a:noFill/>
        </p:spPr>
        <p:txBody>
          <a:bodyPr wrap="square">
            <a:spAutoFit/>
          </a:bodyPr>
          <a:lstStyle/>
          <a:p>
            <a:r>
              <a:rPr lang="en-US" sz="3600" b="1" dirty="0">
                <a:solidFill>
                  <a:schemeClr val="tx1"/>
                </a:solidFill>
              </a:rPr>
              <a:t>The Strict Necessity Test</a:t>
            </a:r>
            <a:endParaRPr lang="ar-SA" sz="3600" b="1" dirty="0">
              <a:solidFill>
                <a:schemeClr val="tx1"/>
              </a:solidFill>
            </a:endParaRPr>
          </a:p>
        </p:txBody>
      </p:sp>
      <p:sp>
        <p:nvSpPr>
          <p:cNvPr id="7" name="Content Placeholder 2">
            <a:extLst>
              <a:ext uri="{FF2B5EF4-FFF2-40B4-BE49-F238E27FC236}">
                <a16:creationId xmlns:a16="http://schemas.microsoft.com/office/drawing/2014/main" id="{9C0EA7DA-5CD7-DC70-C16F-1F8D386A6126}"/>
              </a:ext>
            </a:extLst>
          </p:cNvPr>
          <p:cNvSpPr txBox="1">
            <a:spLocks/>
          </p:cNvSpPr>
          <p:nvPr/>
        </p:nvSpPr>
        <p:spPr>
          <a:xfrm>
            <a:off x="838200" y="1690688"/>
            <a:ext cx="10515600"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buFont typeface="Arial" panose="020B0604020202020204" pitchFamily="34" charset="0"/>
              <a:buChar char="•"/>
            </a:pPr>
            <a:r>
              <a:rPr lang="en-US" sz="2600" b="1" dirty="0"/>
              <a:t>Ali is a father. Therefore, Ali is a male.</a:t>
            </a:r>
          </a:p>
          <a:p>
            <a:pPr marL="457200" indent="-457200">
              <a:buFont typeface="Arial" panose="020B0604020202020204" pitchFamily="34" charset="0"/>
              <a:buChar char="•"/>
            </a:pPr>
            <a:r>
              <a:rPr lang="en-US" sz="2600" b="1" dirty="0"/>
              <a:t>Does the conclusion of this argument (“Ali is a male”) follow with strict necessity from the premise (“Ali is a father”)? Could it possibly be true that Ali is a father yet false that he is a male? Clearly not, for by definition all fathers are male. According to the strict necessity test, therefore, this argument is clearly deductive.</a:t>
            </a:r>
          </a:p>
        </p:txBody>
      </p:sp>
    </p:spTree>
    <p:extLst>
      <p:ext uri="{BB962C8B-B14F-4D97-AF65-F5344CB8AC3E}">
        <p14:creationId xmlns:p14="http://schemas.microsoft.com/office/powerpoint/2010/main" val="26138372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2" name="TextBox 1">
            <a:extLst>
              <a:ext uri="{FF2B5EF4-FFF2-40B4-BE49-F238E27FC236}">
                <a16:creationId xmlns:a16="http://schemas.microsoft.com/office/drawing/2014/main" id="{17CAA8E1-B562-6C5E-EE66-3C6AA96CD0ED}"/>
              </a:ext>
            </a:extLst>
          </p:cNvPr>
          <p:cNvSpPr txBox="1"/>
          <p:nvPr/>
        </p:nvSpPr>
        <p:spPr>
          <a:xfrm>
            <a:off x="2775857" y="538721"/>
            <a:ext cx="6304852" cy="646331"/>
          </a:xfrm>
          <a:prstGeom prst="rect">
            <a:avLst/>
          </a:prstGeom>
          <a:noFill/>
        </p:spPr>
        <p:txBody>
          <a:bodyPr wrap="square">
            <a:spAutoFit/>
          </a:bodyPr>
          <a:lstStyle/>
          <a:p>
            <a:r>
              <a:rPr lang="en-US" sz="3600" b="1" dirty="0">
                <a:solidFill>
                  <a:schemeClr val="tx1"/>
                </a:solidFill>
              </a:rPr>
              <a:t>The Common Pattern Test</a:t>
            </a:r>
            <a:endParaRPr lang="ar-SA" sz="3600" b="1" dirty="0">
              <a:solidFill>
                <a:schemeClr val="tx1"/>
              </a:solidFill>
            </a:endParaRPr>
          </a:p>
        </p:txBody>
      </p:sp>
      <p:sp>
        <p:nvSpPr>
          <p:cNvPr id="3" name="Content Placeholder 2">
            <a:extLst>
              <a:ext uri="{FF2B5EF4-FFF2-40B4-BE49-F238E27FC236}">
                <a16:creationId xmlns:a16="http://schemas.microsoft.com/office/drawing/2014/main" id="{8238857E-7B4A-82D9-6B7D-241F46306A06}"/>
              </a:ext>
            </a:extLst>
          </p:cNvPr>
          <p:cNvSpPr txBox="1">
            <a:spLocks/>
          </p:cNvSpPr>
          <p:nvPr/>
        </p:nvSpPr>
        <p:spPr>
          <a:xfrm>
            <a:off x="1262856" y="1513429"/>
            <a:ext cx="10515600" cy="435133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Consider this argument:</a:t>
            </a:r>
          </a:p>
          <a:p>
            <a:r>
              <a:rPr lang="en-US" sz="2600" b="1" dirty="0"/>
              <a:t>If we’re in Paris, then we are in France.</a:t>
            </a:r>
          </a:p>
          <a:p>
            <a:r>
              <a:rPr lang="en-US" sz="2600" b="1" dirty="0"/>
              <a:t>We are in Paris.</a:t>
            </a:r>
          </a:p>
          <a:p>
            <a:r>
              <a:rPr lang="en-US" sz="2600" b="1" dirty="0"/>
              <a:t>Therefore, we are in France.</a:t>
            </a:r>
          </a:p>
          <a:p>
            <a:r>
              <a:rPr lang="en-US" sz="2600" b="1" dirty="0"/>
              <a:t>This argument has a particular pattern or form that occurs frequently in deductive reasoning. The general pattern of the argument is this:</a:t>
            </a:r>
          </a:p>
          <a:p>
            <a:r>
              <a:rPr lang="en-US" sz="2600" b="1" dirty="0"/>
              <a:t>If [ the first statement ] is true, then [ the second statement ] is true.</a:t>
            </a:r>
          </a:p>
          <a:p>
            <a:r>
              <a:rPr lang="en-US" sz="2600" b="1" dirty="0"/>
              <a:t>[ The first statement ] is true.</a:t>
            </a:r>
          </a:p>
          <a:p>
            <a:r>
              <a:rPr lang="en-US" sz="2600" b="1" dirty="0"/>
              <a:t>Therefore, [ the second statement ] is true.</a:t>
            </a:r>
          </a:p>
          <a:p>
            <a:endParaRPr lang="ar-SA" sz="2600" b="1" dirty="0"/>
          </a:p>
        </p:txBody>
      </p:sp>
    </p:spTree>
    <p:extLst>
      <p:ext uri="{BB962C8B-B14F-4D97-AF65-F5344CB8AC3E}">
        <p14:creationId xmlns:p14="http://schemas.microsoft.com/office/powerpoint/2010/main" val="23442434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2" name="Title 1">
            <a:extLst>
              <a:ext uri="{FF2B5EF4-FFF2-40B4-BE49-F238E27FC236}">
                <a16:creationId xmlns:a16="http://schemas.microsoft.com/office/drawing/2014/main" id="{F799F493-63CB-8361-A434-D9BB09EE87A7}"/>
              </a:ext>
            </a:extLst>
          </p:cNvPr>
          <p:cNvSpPr txBox="1">
            <a:spLocks/>
          </p:cNvSpPr>
          <p:nvPr/>
        </p:nvSpPr>
        <p:spPr>
          <a:xfrm>
            <a:off x="2792335" y="625849"/>
            <a:ext cx="10515600" cy="13255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a:solidFill>
                  <a:schemeClr val="tx1"/>
                </a:solidFill>
              </a:rPr>
              <a:t>The Principle of Charity Test</a:t>
            </a:r>
            <a:endParaRPr lang="ar-SA" sz="3600" b="1" dirty="0">
              <a:solidFill>
                <a:schemeClr val="tx1"/>
              </a:solidFill>
            </a:endParaRPr>
          </a:p>
        </p:txBody>
      </p:sp>
      <p:sp>
        <p:nvSpPr>
          <p:cNvPr id="3" name="Content Placeholder 2">
            <a:extLst>
              <a:ext uri="{FF2B5EF4-FFF2-40B4-BE49-F238E27FC236}">
                <a16:creationId xmlns:a16="http://schemas.microsoft.com/office/drawing/2014/main" id="{2B5AF8B0-F2C3-4FB6-18A7-C614694F558F}"/>
              </a:ext>
            </a:extLst>
          </p:cNvPr>
          <p:cNvSpPr txBox="1">
            <a:spLocks/>
          </p:cNvSpPr>
          <p:nvPr/>
        </p:nvSpPr>
        <p:spPr>
          <a:xfrm>
            <a:off x="838200" y="1825625"/>
            <a:ext cx="10515600"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The principle of charity should never be used to reinterpret bad arguments as good ones. The principle of charity is a principle of interpretation, not a principle of argument repair. Its basic purpose, like that of the other three tests, is to help us decide what arguments are actually being offered, not to replace bad arguments with ones we think are better. Thus, the principle should be used only when there is genuine uncertainty about how an argument should be interpreted. It should not be used when it is clear what argument has actually been put forward.</a:t>
            </a:r>
            <a:endParaRPr lang="ar-SA" sz="2600" b="1" dirty="0"/>
          </a:p>
        </p:txBody>
      </p:sp>
    </p:spTree>
    <p:extLst>
      <p:ext uri="{BB962C8B-B14F-4D97-AF65-F5344CB8AC3E}">
        <p14:creationId xmlns:p14="http://schemas.microsoft.com/office/powerpoint/2010/main" val="10159149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2" name="TextBox 1">
            <a:extLst>
              <a:ext uri="{FF2B5EF4-FFF2-40B4-BE49-F238E27FC236}">
                <a16:creationId xmlns:a16="http://schemas.microsoft.com/office/drawing/2014/main" id="{B1B54A16-8DA1-45D2-9C94-D9CDB913D6B1}"/>
              </a:ext>
            </a:extLst>
          </p:cNvPr>
          <p:cNvSpPr txBox="1"/>
          <p:nvPr/>
        </p:nvSpPr>
        <p:spPr>
          <a:xfrm>
            <a:off x="2499178" y="437796"/>
            <a:ext cx="6261784" cy="954107"/>
          </a:xfrm>
          <a:prstGeom prst="rect">
            <a:avLst/>
          </a:prstGeom>
          <a:noFill/>
        </p:spPr>
        <p:txBody>
          <a:bodyPr wrap="square">
            <a:spAutoFit/>
          </a:bodyPr>
          <a:lstStyle/>
          <a:p>
            <a:r>
              <a:rPr lang="en-US" sz="2800" b="1" dirty="0">
                <a:solidFill>
                  <a:schemeClr val="tx1"/>
                </a:solidFill>
              </a:rPr>
              <a:t>How to Distinguish Deductive from Inductive Arguments</a:t>
            </a:r>
            <a:endParaRPr lang="ar-SA" sz="2800" b="1" dirty="0">
              <a:solidFill>
                <a:schemeClr val="tx1"/>
              </a:solidFill>
            </a:endParaRPr>
          </a:p>
        </p:txBody>
      </p:sp>
      <p:sp>
        <p:nvSpPr>
          <p:cNvPr id="3" name="Content Placeholder 2">
            <a:extLst>
              <a:ext uri="{FF2B5EF4-FFF2-40B4-BE49-F238E27FC236}">
                <a16:creationId xmlns:a16="http://schemas.microsoft.com/office/drawing/2014/main" id="{8AB014DA-B35E-9C29-A06F-8293246EC110}"/>
              </a:ext>
            </a:extLst>
          </p:cNvPr>
          <p:cNvSpPr txBox="1">
            <a:spLocks/>
          </p:cNvSpPr>
          <p:nvPr/>
        </p:nvSpPr>
        <p:spPr>
          <a:xfrm>
            <a:off x="808219" y="1631989"/>
            <a:ext cx="10926581"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514350" indent="-514350">
              <a:buAutoNum type="arabicPeriod"/>
            </a:pPr>
            <a:r>
              <a:rPr lang="en-US" sz="2600" b="1" dirty="0"/>
              <a:t>If the conclusion follows necessarily from the premises, the argument should always be treated as deductive.</a:t>
            </a:r>
          </a:p>
          <a:p>
            <a:pPr marL="514350" indent="-514350">
              <a:buAutoNum type="arabicPeriod"/>
            </a:pPr>
            <a:endParaRPr lang="en-US" sz="2600" b="1" dirty="0"/>
          </a:p>
          <a:p>
            <a:r>
              <a:rPr lang="en-US" sz="2600" b="1" dirty="0"/>
              <a:t>2. If the conclusion does not follow necessarily from the premises, </a:t>
            </a:r>
            <a:r>
              <a:rPr lang="en-US" sz="2600" b="1" dirty="0">
                <a:solidFill>
                  <a:schemeClr val="tx1"/>
                </a:solidFill>
              </a:rPr>
              <a:t>the argument should be </a:t>
            </a:r>
            <a:r>
              <a:rPr lang="en-US" sz="2600" b="1" dirty="0">
                <a:solidFill>
                  <a:srgbClr val="FF0000"/>
                </a:solidFill>
              </a:rPr>
              <a:t>treated as inductive unless</a:t>
            </a:r>
            <a:r>
              <a:rPr lang="en-US" sz="2600" b="1" dirty="0">
                <a:solidFill>
                  <a:schemeClr val="tx1"/>
                </a:solidFill>
              </a:rPr>
              <a:t>:</a:t>
            </a:r>
          </a:p>
          <a:p>
            <a:endParaRPr lang="en-US" sz="2600" b="1" dirty="0"/>
          </a:p>
          <a:p>
            <a:pPr marL="514350" indent="-514350">
              <a:buAutoNum type="alphaLcParenBoth"/>
            </a:pPr>
            <a:r>
              <a:rPr lang="en-US" sz="2600" b="1" dirty="0"/>
              <a:t>The language or context of the argument makes clear that the argument is deductive or</a:t>
            </a:r>
          </a:p>
          <a:p>
            <a:pPr marL="514350" indent="-514350">
              <a:buAutoNum type="alphaLcParenBoth"/>
            </a:pPr>
            <a:r>
              <a:rPr lang="en-US" sz="2600" b="1" dirty="0"/>
              <a:t>The argument has a pattern of reasoning that is characteristically deductive.</a:t>
            </a:r>
            <a:endParaRPr lang="ar-SA" sz="2600" b="1" dirty="0"/>
          </a:p>
        </p:txBody>
      </p:sp>
    </p:spTree>
    <p:extLst>
      <p:ext uri="{BB962C8B-B14F-4D97-AF65-F5344CB8AC3E}">
        <p14:creationId xmlns:p14="http://schemas.microsoft.com/office/powerpoint/2010/main" val="23067826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2" name="TextBox 1">
            <a:extLst>
              <a:ext uri="{FF2B5EF4-FFF2-40B4-BE49-F238E27FC236}">
                <a16:creationId xmlns:a16="http://schemas.microsoft.com/office/drawing/2014/main" id="{484B7DC7-7715-623D-AA62-7EE893921C7C}"/>
              </a:ext>
            </a:extLst>
          </p:cNvPr>
          <p:cNvSpPr txBox="1"/>
          <p:nvPr/>
        </p:nvSpPr>
        <p:spPr>
          <a:xfrm>
            <a:off x="2868783" y="270809"/>
            <a:ext cx="6272669" cy="954107"/>
          </a:xfrm>
          <a:prstGeom prst="rect">
            <a:avLst/>
          </a:prstGeom>
          <a:noFill/>
        </p:spPr>
        <p:txBody>
          <a:bodyPr wrap="square">
            <a:spAutoFit/>
          </a:bodyPr>
          <a:lstStyle/>
          <a:p>
            <a:r>
              <a:rPr lang="en-US" sz="2800" b="1" dirty="0">
                <a:solidFill>
                  <a:schemeClr val="tx1"/>
                </a:solidFill>
              </a:rPr>
              <a:t>How to Distinguish Deductive from Inductive Arguments</a:t>
            </a:r>
            <a:endParaRPr lang="ar-SA" sz="2800" b="1" dirty="0">
              <a:solidFill>
                <a:schemeClr val="tx1"/>
              </a:solidFill>
            </a:endParaRPr>
          </a:p>
        </p:txBody>
      </p:sp>
      <p:sp>
        <p:nvSpPr>
          <p:cNvPr id="3" name="Content Placeholder 2">
            <a:extLst>
              <a:ext uri="{FF2B5EF4-FFF2-40B4-BE49-F238E27FC236}">
                <a16:creationId xmlns:a16="http://schemas.microsoft.com/office/drawing/2014/main" id="{E024A026-A86A-B8FF-B7A6-AE303B2A258C}"/>
              </a:ext>
            </a:extLst>
          </p:cNvPr>
          <p:cNvSpPr txBox="1">
            <a:spLocks/>
          </p:cNvSpPr>
          <p:nvPr/>
        </p:nvSpPr>
        <p:spPr>
          <a:xfrm>
            <a:off x="838200" y="1825625"/>
            <a:ext cx="10824148"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3. If the argument has a pattern of reasoning that is characteristically deductive, the argument should be treated as deductive unless there is clear evidence that the argument is intended to be inductive.</a:t>
            </a:r>
          </a:p>
          <a:p>
            <a:endParaRPr lang="en-US" sz="2600" b="1" dirty="0"/>
          </a:p>
          <a:p>
            <a:r>
              <a:rPr lang="en-US" sz="2600" b="1" dirty="0"/>
              <a:t>4. If the argument has a pattern of reasoning that is characteristically inductive, the argument should be treated as inductive unless there is clear evidence that the argument is intended to be deductive.</a:t>
            </a:r>
            <a:endParaRPr lang="ar-SA" sz="2600" b="1" dirty="0"/>
          </a:p>
        </p:txBody>
      </p:sp>
    </p:spTree>
    <p:extLst>
      <p:ext uri="{BB962C8B-B14F-4D97-AF65-F5344CB8AC3E}">
        <p14:creationId xmlns:p14="http://schemas.microsoft.com/office/powerpoint/2010/main" val="3303857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2" name="TextBox 1">
            <a:extLst>
              <a:ext uri="{FF2B5EF4-FFF2-40B4-BE49-F238E27FC236}">
                <a16:creationId xmlns:a16="http://schemas.microsoft.com/office/drawing/2014/main" id="{DBFD70CD-E5D7-18CC-8430-8384F584CE6C}"/>
              </a:ext>
            </a:extLst>
          </p:cNvPr>
          <p:cNvSpPr txBox="1"/>
          <p:nvPr/>
        </p:nvSpPr>
        <p:spPr>
          <a:xfrm>
            <a:off x="2868783" y="270809"/>
            <a:ext cx="6272669" cy="954107"/>
          </a:xfrm>
          <a:prstGeom prst="rect">
            <a:avLst/>
          </a:prstGeom>
          <a:noFill/>
        </p:spPr>
        <p:txBody>
          <a:bodyPr wrap="square">
            <a:spAutoFit/>
          </a:bodyPr>
          <a:lstStyle/>
          <a:p>
            <a:r>
              <a:rPr lang="en-US" sz="2800" b="1" dirty="0">
                <a:solidFill>
                  <a:schemeClr val="tx1"/>
                </a:solidFill>
              </a:rPr>
              <a:t>How to Distinguish Deductive from Inductive Arguments</a:t>
            </a:r>
            <a:endParaRPr lang="ar-SA" sz="2800" b="1" dirty="0">
              <a:solidFill>
                <a:schemeClr val="tx1"/>
              </a:solidFill>
            </a:endParaRP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5. Arguments often contain indicator words—words like probably, necessarily, and certainly —that provide clues in determining whether an argument is deductive or inductive. Keep in mind, however, that indicator words are often used loosely or improperly.</a:t>
            </a:r>
          </a:p>
          <a:p>
            <a:endParaRPr lang="en-US" sz="2600" b="1" dirty="0"/>
          </a:p>
          <a:p>
            <a:r>
              <a:rPr lang="en-US" sz="2600" b="1" dirty="0"/>
              <a:t>6. If there is significant doubt about whether an argument is deductive or inductive, always interpret the argument in the way most favorable to the arguer.</a:t>
            </a:r>
            <a:endParaRPr lang="ar-SA" sz="2600" b="1" dirty="0"/>
          </a:p>
        </p:txBody>
      </p:sp>
    </p:spTree>
    <p:extLst>
      <p:ext uri="{BB962C8B-B14F-4D97-AF65-F5344CB8AC3E}">
        <p14:creationId xmlns:p14="http://schemas.microsoft.com/office/powerpoint/2010/main" val="20527766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2" name="TextBox 1">
            <a:extLst>
              <a:ext uri="{FF2B5EF4-FFF2-40B4-BE49-F238E27FC236}">
                <a16:creationId xmlns:a16="http://schemas.microsoft.com/office/drawing/2014/main" id="{2415484F-1084-D9BA-E777-E79460BCE0BD}"/>
              </a:ext>
            </a:extLst>
          </p:cNvPr>
          <p:cNvSpPr txBox="1"/>
          <p:nvPr/>
        </p:nvSpPr>
        <p:spPr>
          <a:xfrm>
            <a:off x="2547257" y="300556"/>
            <a:ext cx="5976861" cy="1077218"/>
          </a:xfrm>
          <a:prstGeom prst="rect">
            <a:avLst/>
          </a:prstGeom>
          <a:noFill/>
        </p:spPr>
        <p:txBody>
          <a:bodyPr wrap="square">
            <a:spAutoFit/>
          </a:bodyPr>
          <a:lstStyle/>
          <a:p>
            <a:r>
              <a:rPr lang="en-US" sz="3200" b="1" dirty="0">
                <a:solidFill>
                  <a:schemeClr val="tx1"/>
                </a:solidFill>
              </a:rPr>
              <a:t>Common Patterns of Deductive Reasoning </a:t>
            </a:r>
            <a:endParaRPr lang="ar-SA" sz="3200" b="1" dirty="0">
              <a:solidFill>
                <a:schemeClr val="tx1"/>
              </a:solidFill>
            </a:endParaRPr>
          </a:p>
        </p:txBody>
      </p:sp>
      <p:sp>
        <p:nvSpPr>
          <p:cNvPr id="3" name="Content Placeholder 2">
            <a:extLst>
              <a:ext uri="{FF2B5EF4-FFF2-40B4-BE49-F238E27FC236}">
                <a16:creationId xmlns:a16="http://schemas.microsoft.com/office/drawing/2014/main" id="{D12E3B87-F6BA-F671-E61A-F296FADF042B}"/>
              </a:ext>
            </a:extLst>
          </p:cNvPr>
          <p:cNvSpPr txBox="1">
            <a:spLocks/>
          </p:cNvSpPr>
          <p:nvPr/>
        </p:nvSpPr>
        <p:spPr>
          <a:xfrm>
            <a:off x="889000" y="1555338"/>
            <a:ext cx="10727537" cy="435133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Often, the quickest way to determine whether an argument is deductive or inductive is to note whether it has a pattern of reasoning that is characteristically deductive or inductive. In this section we discuss five common patterns of deductive reasoning:</a:t>
            </a:r>
          </a:p>
          <a:p>
            <a:r>
              <a:rPr lang="en-US" sz="2600" b="1" dirty="0"/>
              <a:t>• Hypothetical syllogism</a:t>
            </a:r>
          </a:p>
          <a:p>
            <a:r>
              <a:rPr lang="en-US" sz="2600" b="1" dirty="0"/>
              <a:t>• Categorical syllogism</a:t>
            </a:r>
          </a:p>
          <a:p>
            <a:r>
              <a:rPr lang="en-US" sz="2600" b="1" dirty="0"/>
              <a:t>• Argument by elimination</a:t>
            </a:r>
          </a:p>
          <a:p>
            <a:r>
              <a:rPr lang="en-US" sz="2600" b="1" dirty="0"/>
              <a:t>• Argument based on mathematics</a:t>
            </a:r>
          </a:p>
          <a:p>
            <a:r>
              <a:rPr lang="en-US" sz="2600" b="1" dirty="0"/>
              <a:t>• Argument from definition</a:t>
            </a:r>
            <a:endParaRPr lang="ar-SA" sz="2600" b="1" dirty="0"/>
          </a:p>
        </p:txBody>
      </p:sp>
    </p:spTree>
    <p:extLst>
      <p:ext uri="{BB962C8B-B14F-4D97-AF65-F5344CB8AC3E}">
        <p14:creationId xmlns:p14="http://schemas.microsoft.com/office/powerpoint/2010/main" val="15928074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2" name="Title 1">
            <a:extLst>
              <a:ext uri="{FF2B5EF4-FFF2-40B4-BE49-F238E27FC236}">
                <a16:creationId xmlns:a16="http://schemas.microsoft.com/office/drawing/2014/main" id="{CE7A55E8-6C25-545E-3E84-2F0572A3F9DD}"/>
              </a:ext>
            </a:extLst>
          </p:cNvPr>
          <p:cNvSpPr txBox="1">
            <a:spLocks/>
          </p:cNvSpPr>
          <p:nvPr/>
        </p:nvSpPr>
        <p:spPr>
          <a:xfrm>
            <a:off x="2827371" y="275230"/>
            <a:ext cx="10515600" cy="13255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a:solidFill>
                  <a:schemeClr val="tx1"/>
                </a:solidFill>
              </a:rPr>
              <a:t>Hypothetical Syllogism</a:t>
            </a:r>
            <a:endParaRPr lang="ar-SA" sz="3600" b="1" dirty="0">
              <a:solidFill>
                <a:schemeClr val="tx1"/>
              </a:solidFill>
            </a:endParaRPr>
          </a:p>
        </p:txBody>
      </p:sp>
      <p:sp>
        <p:nvSpPr>
          <p:cNvPr id="3" name="Content Placeholder 2">
            <a:extLst>
              <a:ext uri="{FF2B5EF4-FFF2-40B4-BE49-F238E27FC236}">
                <a16:creationId xmlns:a16="http://schemas.microsoft.com/office/drawing/2014/main" id="{7F4508F7-8839-FD7E-1BF4-7A56A9995E79}"/>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A syllogism is a three-line argument, that is, an argument that consists of exactly two premises and a conclusion. A hypothetical syllogism is a syllogism that contains at least one hypothetical or conditional (i.e., if-then ) premise.</a:t>
            </a:r>
          </a:p>
          <a:p>
            <a:endParaRPr lang="en-US" sz="2600" b="1" dirty="0"/>
          </a:p>
          <a:p>
            <a:r>
              <a:rPr lang="en-US" sz="2600" b="1" dirty="0"/>
              <a:t>If I want to keep my financial aid, I’d better study hard.</a:t>
            </a:r>
          </a:p>
          <a:p>
            <a:r>
              <a:rPr lang="en-US" sz="2600" b="1" dirty="0"/>
              <a:t>I do want to keep my financial aid.</a:t>
            </a:r>
          </a:p>
          <a:p>
            <a:r>
              <a:rPr lang="en-US" sz="2600" b="1" dirty="0"/>
              <a:t>Therefore, I’d better study hard.</a:t>
            </a:r>
            <a:endParaRPr lang="ar-SA" sz="2600" b="1" dirty="0"/>
          </a:p>
        </p:txBody>
      </p:sp>
    </p:spTree>
    <p:extLst>
      <p:ext uri="{BB962C8B-B14F-4D97-AF65-F5344CB8AC3E}">
        <p14:creationId xmlns:p14="http://schemas.microsoft.com/office/powerpoint/2010/main" val="11302874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2" name="Title 1">
            <a:extLst>
              <a:ext uri="{FF2B5EF4-FFF2-40B4-BE49-F238E27FC236}">
                <a16:creationId xmlns:a16="http://schemas.microsoft.com/office/drawing/2014/main" id="{F9E8CD88-2470-2C00-B58B-F177E35B320A}"/>
              </a:ext>
            </a:extLst>
          </p:cNvPr>
          <p:cNvSpPr txBox="1">
            <a:spLocks/>
          </p:cNvSpPr>
          <p:nvPr/>
        </p:nvSpPr>
        <p:spPr>
          <a:xfrm>
            <a:off x="2712387" y="429975"/>
            <a:ext cx="10515600" cy="13255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a:solidFill>
                  <a:schemeClr val="tx1"/>
                </a:solidFill>
              </a:rPr>
              <a:t>Categorical Syllogism</a:t>
            </a:r>
            <a:endParaRPr lang="ar-SA" sz="3600" b="1" dirty="0">
              <a:solidFill>
                <a:schemeClr val="tx1"/>
              </a:solidFill>
            </a:endParaRPr>
          </a:p>
        </p:txBody>
      </p:sp>
      <p:sp>
        <p:nvSpPr>
          <p:cNvPr id="3" name="Content Placeholder 2">
            <a:extLst>
              <a:ext uri="{FF2B5EF4-FFF2-40B4-BE49-F238E27FC236}">
                <a16:creationId xmlns:a16="http://schemas.microsoft.com/office/drawing/2014/main" id="{5D63997A-9B5F-CAAB-26C5-6051129ADDF9}"/>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A categorical syllogism may be defined as a three-line argument in which each statement begins with the word all, some, or no.  </a:t>
            </a:r>
          </a:p>
          <a:p>
            <a:endParaRPr lang="en-US" sz="2600" b="1" dirty="0"/>
          </a:p>
          <a:p>
            <a:r>
              <a:rPr lang="en-US" sz="2600" b="1" dirty="0"/>
              <a:t>example:</a:t>
            </a:r>
          </a:p>
          <a:p>
            <a:r>
              <a:rPr lang="en-US" sz="2600" b="1" dirty="0"/>
              <a:t>All oaks are trees.</a:t>
            </a:r>
          </a:p>
          <a:p>
            <a:r>
              <a:rPr lang="en-US" sz="2600" b="1" dirty="0"/>
              <a:t>All trees are plants.</a:t>
            </a:r>
          </a:p>
          <a:p>
            <a:r>
              <a:rPr lang="en-US" sz="2600" b="1" dirty="0"/>
              <a:t>So, all oaks are plants</a:t>
            </a:r>
            <a:endParaRPr lang="ar-SA" sz="2600" b="1" dirty="0"/>
          </a:p>
        </p:txBody>
      </p:sp>
    </p:spTree>
    <p:extLst>
      <p:ext uri="{BB962C8B-B14F-4D97-AF65-F5344CB8AC3E}">
        <p14:creationId xmlns:p14="http://schemas.microsoft.com/office/powerpoint/2010/main" val="20261708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2" name="Title 1">
            <a:extLst>
              <a:ext uri="{FF2B5EF4-FFF2-40B4-BE49-F238E27FC236}">
                <a16:creationId xmlns:a16="http://schemas.microsoft.com/office/drawing/2014/main" id="{C2BB3EDD-5855-149D-1209-B0268223422E}"/>
              </a:ext>
            </a:extLst>
          </p:cNvPr>
          <p:cNvSpPr txBox="1">
            <a:spLocks/>
          </p:cNvSpPr>
          <p:nvPr/>
        </p:nvSpPr>
        <p:spPr>
          <a:xfrm>
            <a:off x="2648140" y="300556"/>
            <a:ext cx="10515600" cy="13255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a:solidFill>
                  <a:schemeClr val="tx1"/>
                </a:solidFill>
              </a:rPr>
              <a:t>Argument by Elimination</a:t>
            </a:r>
            <a:endParaRPr lang="ar-SA" sz="3600" b="1" dirty="0">
              <a:solidFill>
                <a:schemeClr val="tx1"/>
              </a:solidFill>
            </a:endParaRPr>
          </a:p>
        </p:txBody>
      </p:sp>
      <p:sp>
        <p:nvSpPr>
          <p:cNvPr id="3" name="Content Placeholder 2">
            <a:extLst>
              <a:ext uri="{FF2B5EF4-FFF2-40B4-BE49-F238E27FC236}">
                <a16:creationId xmlns:a16="http://schemas.microsoft.com/office/drawing/2014/main" id="{1B2F4305-7207-D435-28E4-E81829F6C97A}"/>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An argument by elimination seeks to logically rule out various possibilities until only a single possibility remains. </a:t>
            </a:r>
          </a:p>
          <a:p>
            <a:r>
              <a:rPr lang="en-US" sz="2600" b="1" dirty="0"/>
              <a:t>Example:</a:t>
            </a:r>
          </a:p>
          <a:p>
            <a:r>
              <a:rPr lang="en-US" sz="2600" b="1" dirty="0"/>
              <a:t>Either Joe walked to the library or he drove.</a:t>
            </a:r>
          </a:p>
          <a:p>
            <a:r>
              <a:rPr lang="en-US" sz="2600" b="1" dirty="0"/>
              <a:t>But Joe didn’t drive to the library.</a:t>
            </a:r>
          </a:p>
          <a:p>
            <a:r>
              <a:rPr lang="en-US" sz="2600" b="1" dirty="0"/>
              <a:t>Therefore, Joe walked to the library.</a:t>
            </a:r>
            <a:endParaRPr lang="ar-SA" sz="2600" b="1" dirty="0"/>
          </a:p>
        </p:txBody>
      </p:sp>
    </p:spTree>
    <p:extLst>
      <p:ext uri="{BB962C8B-B14F-4D97-AF65-F5344CB8AC3E}">
        <p14:creationId xmlns:p14="http://schemas.microsoft.com/office/powerpoint/2010/main" val="13471972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2" name="Title 1">
            <a:extLst>
              <a:ext uri="{FF2B5EF4-FFF2-40B4-BE49-F238E27FC236}">
                <a16:creationId xmlns:a16="http://schemas.microsoft.com/office/drawing/2014/main" id="{7E03870C-FD17-E17E-52FE-9057F049CBAF}"/>
              </a:ext>
            </a:extLst>
          </p:cNvPr>
          <p:cNvSpPr txBox="1">
            <a:spLocks/>
          </p:cNvSpPr>
          <p:nvPr/>
        </p:nvSpPr>
        <p:spPr>
          <a:xfrm>
            <a:off x="2346778" y="756486"/>
            <a:ext cx="10515600" cy="13255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a:solidFill>
                  <a:schemeClr val="tx1"/>
                </a:solidFill>
              </a:rPr>
              <a:t>Argument Based on Mathematics</a:t>
            </a:r>
            <a:endParaRPr lang="ar-SA" sz="3600" b="1" dirty="0">
              <a:solidFill>
                <a:schemeClr val="tx1"/>
              </a:solidFill>
            </a:endParaRPr>
          </a:p>
        </p:txBody>
      </p:sp>
      <p:sp>
        <p:nvSpPr>
          <p:cNvPr id="3" name="Content Placeholder 2">
            <a:extLst>
              <a:ext uri="{FF2B5EF4-FFF2-40B4-BE49-F238E27FC236}">
                <a16:creationId xmlns:a16="http://schemas.microsoft.com/office/drawing/2014/main" id="{898AE134-627A-6BD6-5603-B1971775562A}"/>
              </a:ext>
            </a:extLst>
          </p:cNvPr>
          <p:cNvSpPr txBox="1">
            <a:spLocks/>
          </p:cNvSpPr>
          <p:nvPr/>
        </p:nvSpPr>
        <p:spPr>
          <a:xfrm>
            <a:off x="1003092" y="1492038"/>
            <a:ext cx="10515600" cy="435133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400" b="1" dirty="0"/>
              <a:t>Mathematics is a model of logical, step-by-step reasoning. Mathematicians don’t claim that their conclusions are merely likely or probable. They claim to prove their conclusions on the basis of precise mathematical concepts and reasoning. In an argument based on mathematics, the conclusion is claimed to depend largely or entirely on some mathematical calculation or measurement (perhaps in conjunction with one or more nonmathematical premises).</a:t>
            </a:r>
          </a:p>
          <a:p>
            <a:r>
              <a:rPr lang="en-US" sz="2400" b="1" dirty="0"/>
              <a:t>example:</a:t>
            </a:r>
          </a:p>
          <a:p>
            <a:r>
              <a:rPr lang="en-US" sz="2400" b="1" dirty="0"/>
              <a:t>Eight is greater than four.</a:t>
            </a:r>
          </a:p>
          <a:p>
            <a:r>
              <a:rPr lang="en-US" sz="2400" b="1" dirty="0"/>
              <a:t>Four is greater than two.</a:t>
            </a:r>
          </a:p>
          <a:p>
            <a:r>
              <a:rPr lang="en-US" sz="2400" b="1" dirty="0"/>
              <a:t>Therefore, eight is greater than two.</a:t>
            </a:r>
            <a:endParaRPr lang="ar-SA" sz="2400" b="1" dirty="0"/>
          </a:p>
        </p:txBody>
      </p:sp>
    </p:spTree>
    <p:extLst>
      <p:ext uri="{BB962C8B-B14F-4D97-AF65-F5344CB8AC3E}">
        <p14:creationId xmlns:p14="http://schemas.microsoft.com/office/powerpoint/2010/main" val="20699891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2" name="Title 1">
            <a:extLst>
              <a:ext uri="{FF2B5EF4-FFF2-40B4-BE49-F238E27FC236}">
                <a16:creationId xmlns:a16="http://schemas.microsoft.com/office/drawing/2014/main" id="{B8F4683C-401A-63E0-0C6F-3B04382B0835}"/>
              </a:ext>
            </a:extLst>
          </p:cNvPr>
          <p:cNvSpPr txBox="1">
            <a:spLocks/>
          </p:cNvSpPr>
          <p:nvPr/>
        </p:nvSpPr>
        <p:spPr>
          <a:xfrm>
            <a:off x="2668392" y="360003"/>
            <a:ext cx="10515600" cy="13255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a:solidFill>
                  <a:schemeClr val="tx1"/>
                </a:solidFill>
              </a:rPr>
              <a:t>Argument from Definition</a:t>
            </a:r>
            <a:endParaRPr lang="ar-SA" sz="3600" b="1" dirty="0">
              <a:solidFill>
                <a:schemeClr val="tx1"/>
              </a:solidFill>
            </a:endParaRPr>
          </a:p>
        </p:txBody>
      </p:sp>
      <p:sp>
        <p:nvSpPr>
          <p:cNvPr id="7" name="Content Placeholder 2">
            <a:extLst>
              <a:ext uri="{FF2B5EF4-FFF2-40B4-BE49-F238E27FC236}">
                <a16:creationId xmlns:a16="http://schemas.microsoft.com/office/drawing/2014/main" id="{1F10123A-9D60-9AA3-7E20-8974B023783C}"/>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In an argument from definition , the conclusion is presented as being “true by definition,” that is, as following simply by definition from some key word or phrase used in the argument. </a:t>
            </a:r>
          </a:p>
          <a:p>
            <a:r>
              <a:rPr lang="en-US" sz="2600" b="1" dirty="0"/>
              <a:t>Example:</a:t>
            </a:r>
          </a:p>
          <a:p>
            <a:r>
              <a:rPr lang="en-US" sz="2600" b="1" dirty="0"/>
              <a:t>Jalal is a cardiologist. Therefore, Jalal is a doctor.</a:t>
            </a:r>
          </a:p>
          <a:p>
            <a:r>
              <a:rPr lang="en-US" sz="2600" b="1" dirty="0"/>
              <a:t>Sara is an aunt. It follows that she is a woman.</a:t>
            </a:r>
            <a:endParaRPr lang="ar-SA" sz="2600" b="1" dirty="0"/>
          </a:p>
        </p:txBody>
      </p:sp>
    </p:spTree>
    <p:extLst>
      <p:ext uri="{BB962C8B-B14F-4D97-AF65-F5344CB8AC3E}">
        <p14:creationId xmlns:p14="http://schemas.microsoft.com/office/powerpoint/2010/main" val="1548893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2" name="Title 1">
            <a:extLst>
              <a:ext uri="{FF2B5EF4-FFF2-40B4-BE49-F238E27FC236}">
                <a16:creationId xmlns:a16="http://schemas.microsoft.com/office/drawing/2014/main" id="{443FC3BB-9897-571A-6D78-4D9A33688057}"/>
              </a:ext>
            </a:extLst>
          </p:cNvPr>
          <p:cNvSpPr txBox="1">
            <a:spLocks/>
          </p:cNvSpPr>
          <p:nvPr/>
        </p:nvSpPr>
        <p:spPr>
          <a:xfrm>
            <a:off x="2662463" y="195666"/>
            <a:ext cx="6209393" cy="13255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500" b="1" dirty="0">
                <a:solidFill>
                  <a:schemeClr val="tx1"/>
                </a:solidFill>
              </a:rPr>
              <a:t>Common Patterns of Inductive Reasoning</a:t>
            </a:r>
            <a:endParaRPr lang="ar-SA" sz="3500" b="1" dirty="0">
              <a:solidFill>
                <a:schemeClr val="tx1"/>
              </a:solidFill>
              <a:highlight>
                <a:srgbClr val="FFFF00"/>
              </a:highlight>
            </a:endParaRPr>
          </a:p>
        </p:txBody>
      </p:sp>
      <p:sp>
        <p:nvSpPr>
          <p:cNvPr id="3" name="Content Placeholder 2">
            <a:extLst>
              <a:ext uri="{FF2B5EF4-FFF2-40B4-BE49-F238E27FC236}">
                <a16:creationId xmlns:a16="http://schemas.microsoft.com/office/drawing/2014/main" id="{4F788DB1-147F-C862-312C-E7FB9C0792E9}"/>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Six common patterns of inductive reasoning:</a:t>
            </a:r>
          </a:p>
          <a:p>
            <a:r>
              <a:rPr lang="en-US" sz="2600" b="1" dirty="0"/>
              <a:t>• Inductive generalization</a:t>
            </a:r>
          </a:p>
          <a:p>
            <a:r>
              <a:rPr lang="en-US" sz="2600" b="1" dirty="0"/>
              <a:t>• Predictive argument</a:t>
            </a:r>
          </a:p>
          <a:p>
            <a:r>
              <a:rPr lang="en-US" sz="2600" b="1" dirty="0"/>
              <a:t>• Argument from authority</a:t>
            </a:r>
          </a:p>
          <a:p>
            <a:r>
              <a:rPr lang="en-US" sz="2600" b="1" dirty="0"/>
              <a:t>• Causal argument</a:t>
            </a:r>
          </a:p>
          <a:p>
            <a:r>
              <a:rPr lang="en-US" sz="2600" b="1" dirty="0"/>
              <a:t>• Statistical argument</a:t>
            </a:r>
          </a:p>
          <a:p>
            <a:r>
              <a:rPr lang="en-US" sz="2600" b="1" dirty="0"/>
              <a:t>• Argument from analogy</a:t>
            </a:r>
            <a:endParaRPr lang="ar-SA" sz="2600" b="1" dirty="0"/>
          </a:p>
        </p:txBody>
      </p:sp>
    </p:spTree>
    <p:extLst>
      <p:ext uri="{BB962C8B-B14F-4D97-AF65-F5344CB8AC3E}">
        <p14:creationId xmlns:p14="http://schemas.microsoft.com/office/powerpoint/2010/main" val="27539847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2" name="Title 1">
            <a:extLst>
              <a:ext uri="{FF2B5EF4-FFF2-40B4-BE49-F238E27FC236}">
                <a16:creationId xmlns:a16="http://schemas.microsoft.com/office/drawing/2014/main" id="{687F96D9-C9B4-BF67-CCDE-E2EAC758C2A4}"/>
              </a:ext>
            </a:extLst>
          </p:cNvPr>
          <p:cNvSpPr txBox="1">
            <a:spLocks/>
          </p:cNvSpPr>
          <p:nvPr/>
        </p:nvSpPr>
        <p:spPr>
          <a:xfrm>
            <a:off x="2643499" y="429975"/>
            <a:ext cx="10515600" cy="13255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a:solidFill>
                  <a:schemeClr val="tx1"/>
                </a:solidFill>
              </a:rPr>
              <a:t>Inductive Generalization</a:t>
            </a:r>
            <a:endParaRPr lang="ar-SA" sz="3600" b="1" dirty="0">
              <a:solidFill>
                <a:schemeClr val="tx1"/>
              </a:solidFill>
            </a:endParaRPr>
          </a:p>
        </p:txBody>
      </p:sp>
      <p:sp>
        <p:nvSpPr>
          <p:cNvPr id="3" name="Content Placeholder 2">
            <a:extLst>
              <a:ext uri="{FF2B5EF4-FFF2-40B4-BE49-F238E27FC236}">
                <a16:creationId xmlns:a16="http://schemas.microsoft.com/office/drawing/2014/main" id="{41AF981A-49F6-1DAF-11FF-A4366C56E78D}"/>
              </a:ext>
            </a:extLst>
          </p:cNvPr>
          <p:cNvSpPr txBox="1">
            <a:spLocks/>
          </p:cNvSpPr>
          <p:nvPr/>
        </p:nvSpPr>
        <p:spPr>
          <a:xfrm>
            <a:off x="827315" y="1825625"/>
            <a:ext cx="10924974"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An inductive generalization is an argument in which a generalization is claimed to be probably true based on information about some members of a particular class. </a:t>
            </a:r>
          </a:p>
          <a:p>
            <a:endParaRPr lang="en-US" sz="2600" b="1" dirty="0"/>
          </a:p>
          <a:p>
            <a:r>
              <a:rPr lang="en-US" sz="2600" b="1" dirty="0"/>
              <a:t>Example:</a:t>
            </a:r>
          </a:p>
          <a:p>
            <a:r>
              <a:rPr lang="en-US" sz="2600" b="1" dirty="0"/>
              <a:t>All dinosaur bones so far discovered have been more than sixty-five million years old.</a:t>
            </a:r>
          </a:p>
          <a:p>
            <a:r>
              <a:rPr lang="en-US" sz="2600" b="1" dirty="0"/>
              <a:t>Therefore, probably all dinosaur bones are more than sixty-five million years old.</a:t>
            </a:r>
            <a:endParaRPr lang="ar-SA" sz="2600" b="1" dirty="0"/>
          </a:p>
        </p:txBody>
      </p:sp>
    </p:spTree>
    <p:extLst>
      <p:ext uri="{BB962C8B-B14F-4D97-AF65-F5344CB8AC3E}">
        <p14:creationId xmlns:p14="http://schemas.microsoft.com/office/powerpoint/2010/main" val="40593643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2" name="Title 1">
            <a:extLst>
              <a:ext uri="{FF2B5EF4-FFF2-40B4-BE49-F238E27FC236}">
                <a16:creationId xmlns:a16="http://schemas.microsoft.com/office/drawing/2014/main" id="{92A76E1A-75A9-7A98-F6BA-DB9C9D810660}"/>
              </a:ext>
            </a:extLst>
          </p:cNvPr>
          <p:cNvSpPr txBox="1">
            <a:spLocks/>
          </p:cNvSpPr>
          <p:nvPr/>
        </p:nvSpPr>
        <p:spPr>
          <a:xfrm>
            <a:off x="2966804" y="429975"/>
            <a:ext cx="10515600" cy="13255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a:solidFill>
                  <a:schemeClr val="tx1"/>
                </a:solidFill>
              </a:rPr>
              <a:t>Predictive Argument</a:t>
            </a:r>
            <a:endParaRPr lang="ar-SA" sz="3600" b="1" dirty="0">
              <a:solidFill>
                <a:schemeClr val="tx1"/>
              </a:solidFill>
            </a:endParaRPr>
          </a:p>
        </p:txBody>
      </p:sp>
      <p:sp>
        <p:nvSpPr>
          <p:cNvPr id="3" name="Content Placeholder 2">
            <a:extLst>
              <a:ext uri="{FF2B5EF4-FFF2-40B4-BE49-F238E27FC236}">
                <a16:creationId xmlns:a16="http://schemas.microsoft.com/office/drawing/2014/main" id="{3355E882-3BAD-F1EF-87E0-194886836873}"/>
              </a:ext>
            </a:extLst>
          </p:cNvPr>
          <p:cNvSpPr txBox="1">
            <a:spLocks/>
          </p:cNvSpPr>
          <p:nvPr/>
        </p:nvSpPr>
        <p:spPr>
          <a:xfrm>
            <a:off x="903514" y="1825625"/>
            <a:ext cx="10450286"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A prediction is a statement about what may or will happen in the future. In a predictive argument, a prediction is defended with reasons. Predictive arguments are among the most common patterns of inductive reasoning. </a:t>
            </a:r>
          </a:p>
          <a:p>
            <a:r>
              <a:rPr lang="en-US" sz="2600" b="1" dirty="0"/>
              <a:t>example:</a:t>
            </a:r>
          </a:p>
          <a:p>
            <a:r>
              <a:rPr lang="en-US" sz="2600" b="1" dirty="0"/>
              <a:t>Most U.S. presidents have been tall.</a:t>
            </a:r>
          </a:p>
          <a:p>
            <a:r>
              <a:rPr lang="en-US" sz="2600" b="1" dirty="0"/>
              <a:t>Therefore, probably the next U.S. president will be tall.</a:t>
            </a:r>
            <a:endParaRPr lang="ar-SA" sz="2600" b="1" dirty="0"/>
          </a:p>
        </p:txBody>
      </p:sp>
    </p:spTree>
    <p:extLst>
      <p:ext uri="{BB962C8B-B14F-4D97-AF65-F5344CB8AC3E}">
        <p14:creationId xmlns:p14="http://schemas.microsoft.com/office/powerpoint/2010/main" val="36318347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2" name="Title 1">
            <a:extLst>
              <a:ext uri="{FF2B5EF4-FFF2-40B4-BE49-F238E27FC236}">
                <a16:creationId xmlns:a16="http://schemas.microsoft.com/office/drawing/2014/main" id="{CB9C5493-3893-EE71-44AE-103F99AF7462}"/>
              </a:ext>
            </a:extLst>
          </p:cNvPr>
          <p:cNvSpPr txBox="1">
            <a:spLocks/>
          </p:cNvSpPr>
          <p:nvPr/>
        </p:nvSpPr>
        <p:spPr>
          <a:xfrm>
            <a:off x="2618099" y="507152"/>
            <a:ext cx="10515600" cy="13255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a:solidFill>
                  <a:schemeClr val="tx1"/>
                </a:solidFill>
              </a:rPr>
              <a:t>Argument from Authority</a:t>
            </a:r>
            <a:endParaRPr lang="ar-SA" sz="3600" b="1" dirty="0">
              <a:solidFill>
                <a:schemeClr val="tx1"/>
              </a:solidFill>
            </a:endParaRPr>
          </a:p>
        </p:txBody>
      </p:sp>
      <p:sp>
        <p:nvSpPr>
          <p:cNvPr id="3" name="Content Placeholder 2">
            <a:extLst>
              <a:ext uri="{FF2B5EF4-FFF2-40B4-BE49-F238E27FC236}">
                <a16:creationId xmlns:a16="http://schemas.microsoft.com/office/drawing/2014/main" id="{8A2FEAD4-F75F-9A58-B009-2974C750229B}"/>
              </a:ext>
            </a:extLst>
          </p:cNvPr>
          <p:cNvSpPr txBox="1">
            <a:spLocks/>
          </p:cNvSpPr>
          <p:nvPr/>
        </p:nvSpPr>
        <p:spPr>
          <a:xfrm>
            <a:off x="838200" y="183271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An argument from authority asserts a claim and then supports that claim by citing some presumed authority or witness who has said that the claim is true.</a:t>
            </a:r>
          </a:p>
          <a:p>
            <a:r>
              <a:rPr lang="en-US" sz="2600" b="1" dirty="0"/>
              <a:t>Examples:</a:t>
            </a:r>
          </a:p>
          <a:p>
            <a:r>
              <a:rPr lang="en-US" sz="2600" b="1" dirty="0"/>
              <a:t>More Americans die of skin cancer each year than die in car accidents. How do I know? My doctor told me.</a:t>
            </a:r>
            <a:endParaRPr lang="ar-SA" sz="2600" b="1" dirty="0"/>
          </a:p>
        </p:txBody>
      </p:sp>
    </p:spTree>
    <p:extLst>
      <p:ext uri="{BB962C8B-B14F-4D97-AF65-F5344CB8AC3E}">
        <p14:creationId xmlns:p14="http://schemas.microsoft.com/office/powerpoint/2010/main" val="13491220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2" name="Title 1">
            <a:extLst>
              <a:ext uri="{FF2B5EF4-FFF2-40B4-BE49-F238E27FC236}">
                <a16:creationId xmlns:a16="http://schemas.microsoft.com/office/drawing/2014/main" id="{AC95E170-1245-32DF-5004-2DF9097BC589}"/>
              </a:ext>
            </a:extLst>
          </p:cNvPr>
          <p:cNvSpPr txBox="1">
            <a:spLocks/>
          </p:cNvSpPr>
          <p:nvPr/>
        </p:nvSpPr>
        <p:spPr>
          <a:xfrm>
            <a:off x="2618099" y="507152"/>
            <a:ext cx="10515600" cy="13255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a:solidFill>
                  <a:schemeClr val="tx1"/>
                </a:solidFill>
              </a:rPr>
              <a:t>Argument from Authority</a:t>
            </a:r>
            <a:endParaRPr lang="ar-SA" sz="3600" b="1" dirty="0">
              <a:solidFill>
                <a:schemeClr val="tx1"/>
              </a:solidFill>
            </a:endParaRPr>
          </a:p>
        </p:txBody>
      </p:sp>
      <p:sp>
        <p:nvSpPr>
          <p:cNvPr id="3" name="Content Placeholder 2">
            <a:extLst>
              <a:ext uri="{FF2B5EF4-FFF2-40B4-BE49-F238E27FC236}">
                <a16:creationId xmlns:a16="http://schemas.microsoft.com/office/drawing/2014/main" id="{AAF4D0EB-A5F2-55B6-086A-AADAD3700620}"/>
              </a:ext>
            </a:extLst>
          </p:cNvPr>
          <p:cNvSpPr txBox="1">
            <a:spLocks/>
          </p:cNvSpPr>
          <p:nvPr/>
        </p:nvSpPr>
        <p:spPr>
          <a:xfrm>
            <a:off x="838200" y="1825625"/>
            <a:ext cx="10515600" cy="435133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Because we can never be absolutely certain that a presumed authority or witness is accurate or reliable, arguments from authority should normally be treated as inductive. Arguments from authority are sometimes deductive, however.  For example:</a:t>
            </a:r>
          </a:p>
          <a:p>
            <a:r>
              <a:rPr lang="en-US" sz="2600" b="1" dirty="0"/>
              <a:t>Whatever the Quran teaches is true.</a:t>
            </a:r>
          </a:p>
          <a:p>
            <a:r>
              <a:rPr lang="en-US" sz="2600" b="1" dirty="0"/>
              <a:t>The Quran teaches that we should love our neighbors.</a:t>
            </a:r>
          </a:p>
          <a:p>
            <a:r>
              <a:rPr lang="en-US" sz="2600" b="1" dirty="0"/>
              <a:t>Therefore, we should love our neighbors.</a:t>
            </a:r>
          </a:p>
          <a:p>
            <a:r>
              <a:rPr lang="en-US" sz="2600" b="1" dirty="0"/>
              <a:t>Because the conclusion of this argument follows necessarily from the premises, the argument is deductive.</a:t>
            </a:r>
            <a:endParaRPr lang="ar-SA" sz="2600" b="1" dirty="0"/>
          </a:p>
        </p:txBody>
      </p:sp>
    </p:spTree>
    <p:extLst>
      <p:ext uri="{BB962C8B-B14F-4D97-AF65-F5344CB8AC3E}">
        <p14:creationId xmlns:p14="http://schemas.microsoft.com/office/powerpoint/2010/main" val="38590506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2" name="Title 1">
            <a:extLst>
              <a:ext uri="{FF2B5EF4-FFF2-40B4-BE49-F238E27FC236}">
                <a16:creationId xmlns:a16="http://schemas.microsoft.com/office/drawing/2014/main" id="{6C6F9233-3CF8-5C3F-47BA-463E22C71BA9}"/>
              </a:ext>
            </a:extLst>
          </p:cNvPr>
          <p:cNvSpPr txBox="1">
            <a:spLocks/>
          </p:cNvSpPr>
          <p:nvPr/>
        </p:nvSpPr>
        <p:spPr>
          <a:xfrm>
            <a:off x="2440788" y="484672"/>
            <a:ext cx="5527555" cy="8325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a:solidFill>
                  <a:schemeClr val="tx1"/>
                </a:solidFill>
              </a:rPr>
              <a:t>Causal Argument</a:t>
            </a:r>
            <a:endParaRPr lang="ar-SA" sz="3600" b="1" dirty="0">
              <a:solidFill>
                <a:schemeClr val="tx1"/>
              </a:solidFill>
            </a:endParaRPr>
          </a:p>
        </p:txBody>
      </p:sp>
      <p:sp>
        <p:nvSpPr>
          <p:cNvPr id="3" name="Content Placeholder 2">
            <a:extLst>
              <a:ext uri="{FF2B5EF4-FFF2-40B4-BE49-F238E27FC236}">
                <a16:creationId xmlns:a16="http://schemas.microsoft.com/office/drawing/2014/main" id="{1DE1FEA9-B093-10AD-8311-64BCF673994F}"/>
              </a:ext>
            </a:extLst>
          </p:cNvPr>
          <p:cNvSpPr txBox="1">
            <a:spLocks/>
          </p:cNvSpPr>
          <p:nvPr/>
        </p:nvSpPr>
        <p:spPr>
          <a:xfrm>
            <a:off x="1233714" y="1491729"/>
            <a:ext cx="10515600" cy="435133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A causal argument asserts or denies that something is the cause of something else. </a:t>
            </a:r>
          </a:p>
          <a:p>
            <a:r>
              <a:rPr lang="en-US" sz="2600" b="1" dirty="0"/>
              <a:t>Example:</a:t>
            </a:r>
          </a:p>
          <a:p>
            <a:r>
              <a:rPr lang="en-US" sz="2600" b="1" dirty="0"/>
              <a:t>I can’t log on. The network must be down.</a:t>
            </a:r>
          </a:p>
          <a:p>
            <a:r>
              <a:rPr lang="en-US" sz="2600" b="1" dirty="0"/>
              <a:t> </a:t>
            </a:r>
          </a:p>
          <a:p>
            <a:r>
              <a:rPr lang="en-US" sz="2600" b="1" dirty="0"/>
              <a:t>It cannot be assumed, however, that causal arguments are always inductive.</a:t>
            </a:r>
          </a:p>
          <a:p>
            <a:r>
              <a:rPr lang="en-US" sz="2600" b="1" dirty="0"/>
              <a:t>The following causal argument, for example, is clearly deductive:</a:t>
            </a:r>
          </a:p>
          <a:p>
            <a:r>
              <a:rPr lang="en-US" sz="2600" b="1" dirty="0"/>
              <a:t>Whenever iron is exposed to oxygen, it rusts.</a:t>
            </a:r>
          </a:p>
          <a:p>
            <a:r>
              <a:rPr lang="en-US" sz="2600" b="1" dirty="0"/>
              <a:t>This iron pipe has been exposed to oxygen.</a:t>
            </a:r>
          </a:p>
          <a:p>
            <a:r>
              <a:rPr lang="en-US" sz="2600" b="1" dirty="0"/>
              <a:t>Therefore, it will rust.</a:t>
            </a:r>
            <a:endParaRPr lang="ar-SA" sz="2600" b="1" dirty="0"/>
          </a:p>
        </p:txBody>
      </p:sp>
    </p:spTree>
    <p:extLst>
      <p:ext uri="{BB962C8B-B14F-4D97-AF65-F5344CB8AC3E}">
        <p14:creationId xmlns:p14="http://schemas.microsoft.com/office/powerpoint/2010/main" val="42756627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2" name="Title 1">
            <a:extLst>
              <a:ext uri="{FF2B5EF4-FFF2-40B4-BE49-F238E27FC236}">
                <a16:creationId xmlns:a16="http://schemas.microsoft.com/office/drawing/2014/main" id="{11DAD65C-A5FC-34BB-8F62-731AC6DD125B}"/>
              </a:ext>
            </a:extLst>
          </p:cNvPr>
          <p:cNvSpPr txBox="1">
            <a:spLocks/>
          </p:cNvSpPr>
          <p:nvPr/>
        </p:nvSpPr>
        <p:spPr>
          <a:xfrm>
            <a:off x="2618099" y="498314"/>
            <a:ext cx="10515600" cy="132556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a:solidFill>
                  <a:schemeClr val="tx1"/>
                </a:solidFill>
              </a:rPr>
              <a:t>Statistical Argument</a:t>
            </a:r>
            <a:endParaRPr lang="ar-SA" sz="3600" b="1" dirty="0">
              <a:solidFill>
                <a:schemeClr val="tx1"/>
              </a:solidFill>
            </a:endParaRPr>
          </a:p>
        </p:txBody>
      </p:sp>
      <p:sp>
        <p:nvSpPr>
          <p:cNvPr id="3" name="Content Placeholder 2">
            <a:extLst>
              <a:ext uri="{FF2B5EF4-FFF2-40B4-BE49-F238E27FC236}">
                <a16:creationId xmlns:a16="http://schemas.microsoft.com/office/drawing/2014/main" id="{1B2F35F4-0EF2-CAD9-D7C0-C1C5DE120145}"/>
              </a:ext>
            </a:extLst>
          </p:cNvPr>
          <p:cNvSpPr txBox="1">
            <a:spLocks/>
          </p:cNvSpPr>
          <p:nvPr/>
        </p:nvSpPr>
        <p:spPr>
          <a:xfrm>
            <a:off x="763782" y="1497215"/>
            <a:ext cx="10515600" cy="435133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A statistical argument rests on statistical evidence—that is, evidence that some percentage of some group or class has some particular characteristic. </a:t>
            </a:r>
          </a:p>
          <a:p>
            <a:endParaRPr lang="en-US" sz="2600" b="1" dirty="0"/>
          </a:p>
          <a:p>
            <a:r>
              <a:rPr lang="en-US" sz="2600" b="1" dirty="0"/>
              <a:t>Because statistical evidence is generally used to support claims that are presented as probable rather than certain, statistical arguments are usually inductive. It should be noted, however, that statistical evidence can be used in deductive reasoning. For example: If 65 percent of likely voters polled support Senator Ali, then Senator Ali will win in a landslide.</a:t>
            </a:r>
            <a:endParaRPr lang="ar-SA" sz="2600" b="1" dirty="0"/>
          </a:p>
        </p:txBody>
      </p:sp>
    </p:spTree>
    <p:extLst>
      <p:ext uri="{BB962C8B-B14F-4D97-AF65-F5344CB8AC3E}">
        <p14:creationId xmlns:p14="http://schemas.microsoft.com/office/powerpoint/2010/main" val="16504517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398118"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2" name="Title 1">
            <a:extLst>
              <a:ext uri="{FF2B5EF4-FFF2-40B4-BE49-F238E27FC236}">
                <a16:creationId xmlns:a16="http://schemas.microsoft.com/office/drawing/2014/main" id="{49718EC9-5A0E-ED40-90B3-55759EDDE373}"/>
              </a:ext>
            </a:extLst>
          </p:cNvPr>
          <p:cNvSpPr txBox="1">
            <a:spLocks/>
          </p:cNvSpPr>
          <p:nvPr/>
        </p:nvSpPr>
        <p:spPr>
          <a:xfrm>
            <a:off x="2936823" y="410082"/>
            <a:ext cx="5586691" cy="74635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a:solidFill>
                  <a:schemeClr val="tx1"/>
                </a:solidFill>
              </a:rPr>
              <a:t>Argument from Analogy</a:t>
            </a:r>
            <a:endParaRPr lang="ar-SA" sz="3600" b="1" dirty="0">
              <a:solidFill>
                <a:schemeClr val="tx1"/>
              </a:solidFill>
            </a:endParaRPr>
          </a:p>
        </p:txBody>
      </p:sp>
      <p:sp>
        <p:nvSpPr>
          <p:cNvPr id="3" name="Content Placeholder 2">
            <a:extLst>
              <a:ext uri="{FF2B5EF4-FFF2-40B4-BE49-F238E27FC236}">
                <a16:creationId xmlns:a16="http://schemas.microsoft.com/office/drawing/2014/main" id="{78867EBA-DBA2-88C3-79EB-3604E09E43B5}"/>
              </a:ext>
            </a:extLst>
          </p:cNvPr>
          <p:cNvSpPr txBox="1">
            <a:spLocks/>
          </p:cNvSpPr>
          <p:nvPr/>
        </p:nvSpPr>
        <p:spPr>
          <a:xfrm>
            <a:off x="782593" y="2204822"/>
            <a:ext cx="11398118" cy="435133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An analogy is a comparison of two or more things that are claimed to be alike in some relevant respect. In an argument from analogy, the conclusion is claimed to depend on an analogy (i.e., a comparison or similarity) between two or more things.</a:t>
            </a:r>
          </a:p>
        </p:txBody>
      </p:sp>
    </p:spTree>
    <p:extLst>
      <p:ext uri="{BB962C8B-B14F-4D97-AF65-F5344CB8AC3E}">
        <p14:creationId xmlns:p14="http://schemas.microsoft.com/office/powerpoint/2010/main" val="12069613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2" name="Title 1">
            <a:extLst>
              <a:ext uri="{FF2B5EF4-FFF2-40B4-BE49-F238E27FC236}">
                <a16:creationId xmlns:a16="http://schemas.microsoft.com/office/drawing/2014/main" id="{37CB0303-1473-42EE-182A-006991B017F4}"/>
              </a:ext>
            </a:extLst>
          </p:cNvPr>
          <p:cNvSpPr txBox="1">
            <a:spLocks/>
          </p:cNvSpPr>
          <p:nvPr/>
        </p:nvSpPr>
        <p:spPr>
          <a:xfrm>
            <a:off x="2936823" y="410082"/>
            <a:ext cx="5586691" cy="74635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a:solidFill>
                  <a:schemeClr val="tx1"/>
                </a:solidFill>
              </a:rPr>
              <a:t>Argument from Analogy</a:t>
            </a:r>
            <a:endParaRPr lang="ar-SA" sz="3600" b="1" dirty="0">
              <a:solidFill>
                <a:schemeClr val="tx1"/>
              </a:solidFill>
            </a:endParaRPr>
          </a:p>
        </p:txBody>
      </p:sp>
      <p:sp>
        <p:nvSpPr>
          <p:cNvPr id="3" name="Content Placeholder 2">
            <a:extLst>
              <a:ext uri="{FF2B5EF4-FFF2-40B4-BE49-F238E27FC236}">
                <a16:creationId xmlns:a16="http://schemas.microsoft.com/office/drawing/2014/main" id="{D189BB69-1DD9-7680-1BCB-A76238D0495C}"/>
              </a:ext>
            </a:extLst>
          </p:cNvPr>
          <p:cNvSpPr txBox="1">
            <a:spLocks/>
          </p:cNvSpPr>
          <p:nvPr/>
        </p:nvSpPr>
        <p:spPr>
          <a:xfrm>
            <a:off x="685497" y="1552935"/>
            <a:ext cx="11387177" cy="435133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en-US" sz="2600" b="1" dirty="0"/>
          </a:p>
          <a:p>
            <a:r>
              <a:rPr lang="en-US" sz="2600" b="1" dirty="0"/>
              <a:t>Example: </a:t>
            </a:r>
          </a:p>
          <a:p>
            <a:endParaRPr lang="en-US" sz="2600" b="1" dirty="0"/>
          </a:p>
          <a:p>
            <a:r>
              <a:rPr lang="en-US" sz="2600" b="1" dirty="0"/>
              <a:t>Bill is a graduate of Central University, and he is bright, energetic, and dependable.</a:t>
            </a:r>
          </a:p>
          <a:p>
            <a:r>
              <a:rPr lang="en-US" sz="2600" b="1" dirty="0"/>
              <a:t>Mary is a graduate of Central University, and she is bright, energetic, and dependable.</a:t>
            </a:r>
          </a:p>
          <a:p>
            <a:r>
              <a:rPr lang="en-US" sz="2600" b="1" dirty="0"/>
              <a:t>Paula is a graduate of Central University.</a:t>
            </a:r>
          </a:p>
          <a:p>
            <a:r>
              <a:rPr lang="en-US" sz="2600" b="1" dirty="0"/>
              <a:t>Therefore, most likely, Paula is bright, energetic, and dependable, too.</a:t>
            </a:r>
            <a:endParaRPr lang="ar-SA" sz="2600" b="1" dirty="0"/>
          </a:p>
        </p:txBody>
      </p:sp>
    </p:spTree>
    <p:extLst>
      <p:ext uri="{BB962C8B-B14F-4D97-AF65-F5344CB8AC3E}">
        <p14:creationId xmlns:p14="http://schemas.microsoft.com/office/powerpoint/2010/main" val="23919659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2" name="Title 1">
            <a:extLst>
              <a:ext uri="{FF2B5EF4-FFF2-40B4-BE49-F238E27FC236}">
                <a16:creationId xmlns:a16="http://schemas.microsoft.com/office/drawing/2014/main" id="{0293DF97-717B-E768-C554-1D4294619966}"/>
              </a:ext>
            </a:extLst>
          </p:cNvPr>
          <p:cNvSpPr txBox="1">
            <a:spLocks/>
          </p:cNvSpPr>
          <p:nvPr/>
        </p:nvSpPr>
        <p:spPr>
          <a:xfrm>
            <a:off x="2766935" y="539369"/>
            <a:ext cx="5310265" cy="61706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a:solidFill>
                  <a:schemeClr val="tx1"/>
                </a:solidFill>
              </a:rPr>
              <a:t>DEDUCTIVE VALIDITY</a:t>
            </a:r>
            <a:endParaRPr lang="ar-SA" sz="3600" b="1" dirty="0">
              <a:solidFill>
                <a:schemeClr val="tx1"/>
              </a:solidFill>
            </a:endParaRPr>
          </a:p>
        </p:txBody>
      </p:sp>
      <p:sp>
        <p:nvSpPr>
          <p:cNvPr id="3" name="Content Placeholder 2">
            <a:extLst>
              <a:ext uri="{FF2B5EF4-FFF2-40B4-BE49-F238E27FC236}">
                <a16:creationId xmlns:a16="http://schemas.microsoft.com/office/drawing/2014/main" id="{921285DE-BF74-EFCC-3F84-4B735B18C18C}"/>
              </a:ext>
            </a:extLst>
          </p:cNvPr>
          <p:cNvSpPr txBox="1">
            <a:spLocks/>
          </p:cNvSpPr>
          <p:nvPr/>
        </p:nvSpPr>
        <p:spPr>
          <a:xfrm>
            <a:off x="838200" y="1825625"/>
            <a:ext cx="10839138" cy="435133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A valid deductive argument is an argument in which it is impossible for all the premises to be true and the conclusion false. Put another way, a valid deductive argument (or valid argument for short) is an argument in which these conditions apply:</a:t>
            </a:r>
          </a:p>
          <a:p>
            <a:pPr marL="457200" indent="-457200">
              <a:buFont typeface="Arial" panose="020B0604020202020204" pitchFamily="34" charset="0"/>
              <a:buChar char="•"/>
            </a:pPr>
            <a:r>
              <a:rPr lang="en-US" sz="2600" b="1" dirty="0"/>
              <a:t>If the premises are true, the conclusion must be true.</a:t>
            </a:r>
          </a:p>
          <a:p>
            <a:pPr marL="457200" indent="-457200">
              <a:buFont typeface="Arial" panose="020B0604020202020204" pitchFamily="34" charset="0"/>
              <a:buChar char="•"/>
            </a:pPr>
            <a:r>
              <a:rPr lang="en-US" sz="2600" b="1" dirty="0"/>
              <a:t>The conclusion follows necessarily from the premises.</a:t>
            </a:r>
          </a:p>
          <a:p>
            <a:pPr marL="457200" indent="-457200">
              <a:buFont typeface="Arial" panose="020B0604020202020204" pitchFamily="34" charset="0"/>
              <a:buChar char="•"/>
            </a:pPr>
            <a:r>
              <a:rPr lang="en-US" sz="2600" b="1" dirty="0"/>
              <a:t>The premises provide logically conclusive grounds for the truth of the conclusion.</a:t>
            </a:r>
          </a:p>
          <a:p>
            <a:pPr marL="457200" indent="-457200">
              <a:buFont typeface="Arial" panose="020B0604020202020204" pitchFamily="34" charset="0"/>
              <a:buChar char="•"/>
            </a:pPr>
            <a:r>
              <a:rPr lang="en-US" sz="2600" b="1" dirty="0"/>
              <a:t>It is logically inconsistent to assert all the premises as true and deny the conclusion.</a:t>
            </a:r>
            <a:endParaRPr lang="ar-SA" sz="2600" b="1" dirty="0"/>
          </a:p>
        </p:txBody>
      </p:sp>
    </p:spTree>
    <p:extLst>
      <p:ext uri="{BB962C8B-B14F-4D97-AF65-F5344CB8AC3E}">
        <p14:creationId xmlns:p14="http://schemas.microsoft.com/office/powerpoint/2010/main" val="28331335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2" name="Title 1">
            <a:extLst>
              <a:ext uri="{FF2B5EF4-FFF2-40B4-BE49-F238E27FC236}">
                <a16:creationId xmlns:a16="http://schemas.microsoft.com/office/drawing/2014/main" id="{B8A1A64A-DE1D-4D3C-FC58-1599E06B25D3}"/>
              </a:ext>
            </a:extLst>
          </p:cNvPr>
          <p:cNvSpPr txBox="1">
            <a:spLocks/>
          </p:cNvSpPr>
          <p:nvPr/>
        </p:nvSpPr>
        <p:spPr>
          <a:xfrm>
            <a:off x="2766935" y="539370"/>
            <a:ext cx="5560636" cy="78868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a:solidFill>
                  <a:schemeClr val="tx1"/>
                </a:solidFill>
              </a:rPr>
              <a:t>DEDUCTIVE VALIDITY</a:t>
            </a:r>
            <a:endParaRPr lang="ar-SA" sz="3600" b="1" dirty="0">
              <a:solidFill>
                <a:schemeClr val="tx1"/>
              </a:solidFill>
            </a:endParaRPr>
          </a:p>
        </p:txBody>
      </p:sp>
      <p:sp>
        <p:nvSpPr>
          <p:cNvPr id="3" name="Content Placeholder 2">
            <a:extLst>
              <a:ext uri="{FF2B5EF4-FFF2-40B4-BE49-F238E27FC236}">
                <a16:creationId xmlns:a16="http://schemas.microsoft.com/office/drawing/2014/main" id="{76D61795-341B-BA1F-AFB6-37836FD5B2C2}"/>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Deductive arguments that combine both of these desirable features—that is, deductive arguments that are both valid and have all true premises—are called sound deductive arguments.</a:t>
            </a:r>
          </a:p>
          <a:p>
            <a:endParaRPr lang="en-US" sz="2600" b="1" dirty="0"/>
          </a:p>
          <a:p>
            <a:endParaRPr lang="en-US" sz="2600" b="1" dirty="0"/>
          </a:p>
          <a:p>
            <a:endParaRPr lang="en-US" sz="2600" b="1" dirty="0"/>
          </a:p>
          <a:p>
            <a:r>
              <a:rPr lang="en-US" sz="2600" b="1" dirty="0"/>
              <a:t>Deductive arguments that either are invalid or have at least one false premise, or both, are called unsound deductive arguments.</a:t>
            </a:r>
            <a:endParaRPr lang="ar-SA" sz="2600" b="1" dirty="0"/>
          </a:p>
        </p:txBody>
      </p:sp>
    </p:spTree>
    <p:extLst>
      <p:ext uri="{BB962C8B-B14F-4D97-AF65-F5344CB8AC3E}">
        <p14:creationId xmlns:p14="http://schemas.microsoft.com/office/powerpoint/2010/main" val="4146309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2" name="Title 1">
            <a:extLst>
              <a:ext uri="{FF2B5EF4-FFF2-40B4-BE49-F238E27FC236}">
                <a16:creationId xmlns:a16="http://schemas.microsoft.com/office/drawing/2014/main" id="{671431DA-8709-D899-5C6F-B4DEE51E1ACA}"/>
              </a:ext>
            </a:extLst>
          </p:cNvPr>
          <p:cNvSpPr txBox="1">
            <a:spLocks/>
          </p:cNvSpPr>
          <p:nvPr/>
        </p:nvSpPr>
        <p:spPr>
          <a:xfrm>
            <a:off x="2643499" y="498315"/>
            <a:ext cx="5716730" cy="7862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a:solidFill>
                  <a:schemeClr val="tx1"/>
                </a:solidFill>
              </a:rPr>
              <a:t>INDUCTIVE STRENGTH</a:t>
            </a:r>
            <a:endParaRPr lang="ar-SA" sz="3600" b="1" dirty="0">
              <a:solidFill>
                <a:schemeClr val="tx1"/>
              </a:solidFill>
            </a:endParaRPr>
          </a:p>
        </p:txBody>
      </p:sp>
      <p:sp>
        <p:nvSpPr>
          <p:cNvPr id="3" name="Content Placeholder 2">
            <a:extLst>
              <a:ext uri="{FF2B5EF4-FFF2-40B4-BE49-F238E27FC236}">
                <a16:creationId xmlns:a16="http://schemas.microsoft.com/office/drawing/2014/main" id="{7B20BEEF-22A4-BD48-E9C7-BC00C03711DE}"/>
              </a:ext>
            </a:extLst>
          </p:cNvPr>
          <p:cNvSpPr txBox="1">
            <a:spLocks/>
          </p:cNvSpPr>
          <p:nvPr/>
        </p:nvSpPr>
        <p:spPr>
          <a:xfrm>
            <a:off x="564917" y="1850339"/>
            <a:ext cx="10788883" cy="435133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500" b="1" dirty="0"/>
              <a:t>Inductive arguments, like deductive arguments, can be well reasoned or poorly reasoned. A well-reasoned inductive argument is called a strong inductive argument.</a:t>
            </a:r>
          </a:p>
          <a:p>
            <a:r>
              <a:rPr lang="en-US" sz="2500" b="1" dirty="0"/>
              <a:t>More precisely, in a strong inductive argument, the conclusion follows probably from the premises. Put otherwise, a strong inductive argument is an argument in which the following conditions apply:</a:t>
            </a:r>
          </a:p>
          <a:p>
            <a:pPr marL="342900" indent="-342900">
              <a:buFont typeface="Arial" panose="020B0604020202020204" pitchFamily="34" charset="0"/>
              <a:buChar char="•"/>
            </a:pPr>
            <a:r>
              <a:rPr lang="en-US" sz="2500" b="1" dirty="0"/>
              <a:t>If the premises are true, the conclusion is probably true.</a:t>
            </a:r>
          </a:p>
          <a:p>
            <a:pPr marL="342900" indent="-342900">
              <a:buFont typeface="Arial" panose="020B0604020202020204" pitchFamily="34" charset="0"/>
              <a:buChar char="•"/>
            </a:pPr>
            <a:r>
              <a:rPr lang="en-US" sz="2500" b="1" dirty="0"/>
              <a:t>The premises provide probable, but not logically conclusive, grounds for the truth of the conclusion.</a:t>
            </a:r>
          </a:p>
          <a:p>
            <a:pPr marL="342900" indent="-342900">
              <a:buFont typeface="Arial" panose="020B0604020202020204" pitchFamily="34" charset="0"/>
              <a:buChar char="•"/>
            </a:pPr>
            <a:r>
              <a:rPr lang="en-US" sz="2500" b="1" dirty="0"/>
              <a:t>The premises, if true, make the conclusion likely.</a:t>
            </a:r>
            <a:endParaRPr lang="ar-SA" sz="2500" b="1" dirty="0"/>
          </a:p>
        </p:txBody>
      </p:sp>
    </p:spTree>
    <p:extLst>
      <p:ext uri="{BB962C8B-B14F-4D97-AF65-F5344CB8AC3E}">
        <p14:creationId xmlns:p14="http://schemas.microsoft.com/office/powerpoint/2010/main" val="14406124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2" name="Title 1">
            <a:extLst>
              <a:ext uri="{FF2B5EF4-FFF2-40B4-BE49-F238E27FC236}">
                <a16:creationId xmlns:a16="http://schemas.microsoft.com/office/drawing/2014/main" id="{9B15F65B-4974-1EA9-0017-42CC818431C6}"/>
              </a:ext>
            </a:extLst>
          </p:cNvPr>
          <p:cNvSpPr txBox="1">
            <a:spLocks/>
          </p:cNvSpPr>
          <p:nvPr/>
        </p:nvSpPr>
        <p:spPr>
          <a:xfrm>
            <a:off x="2643499" y="498315"/>
            <a:ext cx="5466358" cy="7862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a:solidFill>
                  <a:schemeClr val="tx1"/>
                </a:solidFill>
              </a:rPr>
              <a:t>INDUCTIVE STRENGTH</a:t>
            </a:r>
            <a:endParaRPr lang="ar-SA" sz="3600" b="1" dirty="0">
              <a:solidFill>
                <a:schemeClr val="tx1"/>
              </a:solidFill>
            </a:endParaRPr>
          </a:p>
        </p:txBody>
      </p:sp>
      <p:sp>
        <p:nvSpPr>
          <p:cNvPr id="3" name="Content Placeholder 2">
            <a:extLst>
              <a:ext uri="{FF2B5EF4-FFF2-40B4-BE49-F238E27FC236}">
                <a16:creationId xmlns:a16="http://schemas.microsoft.com/office/drawing/2014/main" id="{60B03310-04E7-E9BD-9AA9-5207257651FB}"/>
              </a:ext>
            </a:extLst>
          </p:cNvPr>
          <p:cNvSpPr txBox="1">
            <a:spLocks/>
          </p:cNvSpPr>
          <p:nvPr/>
        </p:nvSpPr>
        <p:spPr>
          <a:xfrm>
            <a:off x="838200" y="2108514"/>
            <a:ext cx="10515600" cy="435133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An inductive argument that is not strong is said to be weak. In a weak inductive argument , the conclusion does not follow probably from the premises. In other words, a weak argument is an inductive argument in which the premises, even if they are assumed to be true, do not make the conclusion probable. </a:t>
            </a:r>
          </a:p>
        </p:txBody>
      </p:sp>
    </p:spTree>
    <p:extLst>
      <p:ext uri="{BB962C8B-B14F-4D97-AF65-F5344CB8AC3E}">
        <p14:creationId xmlns:p14="http://schemas.microsoft.com/office/powerpoint/2010/main" val="10374102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2" name="Title 1">
            <a:extLst>
              <a:ext uri="{FF2B5EF4-FFF2-40B4-BE49-F238E27FC236}">
                <a16:creationId xmlns:a16="http://schemas.microsoft.com/office/drawing/2014/main" id="{7C3D2604-C7EC-FF9B-A560-2348259E5E18}"/>
              </a:ext>
            </a:extLst>
          </p:cNvPr>
          <p:cNvSpPr txBox="1">
            <a:spLocks/>
          </p:cNvSpPr>
          <p:nvPr/>
        </p:nvSpPr>
        <p:spPr>
          <a:xfrm>
            <a:off x="2643499" y="498315"/>
            <a:ext cx="5466358" cy="7862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a:solidFill>
                  <a:schemeClr val="tx1"/>
                </a:solidFill>
              </a:rPr>
              <a:t>INDUCTIVE STRENGTH</a:t>
            </a:r>
            <a:endParaRPr lang="ar-SA" sz="3600" b="1" dirty="0">
              <a:solidFill>
                <a:schemeClr val="tx1"/>
              </a:solidFill>
            </a:endParaRPr>
          </a:p>
        </p:txBody>
      </p:sp>
      <p:sp>
        <p:nvSpPr>
          <p:cNvPr id="3" name="Content Placeholder 2">
            <a:extLst>
              <a:ext uri="{FF2B5EF4-FFF2-40B4-BE49-F238E27FC236}">
                <a16:creationId xmlns:a16="http://schemas.microsoft.com/office/drawing/2014/main" id="{F77EC65C-3885-EFFA-7E68-33171461523B}"/>
              </a:ext>
            </a:extLst>
          </p:cNvPr>
          <p:cNvSpPr txBox="1">
            <a:spLocks/>
          </p:cNvSpPr>
          <p:nvPr/>
        </p:nvSpPr>
        <p:spPr>
          <a:xfrm>
            <a:off x="622501" y="1802744"/>
            <a:ext cx="10515600" cy="435133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Examples of inductively weak arguments:</a:t>
            </a:r>
          </a:p>
          <a:p>
            <a:r>
              <a:rPr lang="en-US" sz="2600" b="1" dirty="0"/>
              <a:t>All previous popes have been men.</a:t>
            </a:r>
          </a:p>
          <a:p>
            <a:r>
              <a:rPr lang="en-US" sz="2600" b="1" dirty="0"/>
              <a:t>Therefore, probably the next pope will be a woman.</a:t>
            </a:r>
          </a:p>
          <a:p>
            <a:r>
              <a:rPr lang="en-US" sz="2600" b="1" dirty="0"/>
              <a:t>Fifty-five percent of students at East Laredo State University are Hispanic.</a:t>
            </a:r>
          </a:p>
          <a:p>
            <a:r>
              <a:rPr lang="en-US" sz="2600" b="1" dirty="0"/>
              <a:t>Li Fang Wang, owner of Wang’s Chinese Restaurant, is a student at East Laredo State University.</a:t>
            </a:r>
          </a:p>
          <a:p>
            <a:r>
              <a:rPr lang="en-US" sz="2600" b="1" dirty="0"/>
              <a:t>Therefore, Li Fang Wang is probably Hispanic.</a:t>
            </a:r>
            <a:endParaRPr lang="ar-SA" sz="2600" b="1" dirty="0"/>
          </a:p>
        </p:txBody>
      </p:sp>
    </p:spTree>
    <p:extLst>
      <p:ext uri="{BB962C8B-B14F-4D97-AF65-F5344CB8AC3E}">
        <p14:creationId xmlns:p14="http://schemas.microsoft.com/office/powerpoint/2010/main" val="41206167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2" name="Title 1">
            <a:extLst>
              <a:ext uri="{FF2B5EF4-FFF2-40B4-BE49-F238E27FC236}">
                <a16:creationId xmlns:a16="http://schemas.microsoft.com/office/drawing/2014/main" id="{B54E75ED-25E3-85A3-896F-3BA3E11C01DF}"/>
              </a:ext>
            </a:extLst>
          </p:cNvPr>
          <p:cNvSpPr txBox="1">
            <a:spLocks/>
          </p:cNvSpPr>
          <p:nvPr/>
        </p:nvSpPr>
        <p:spPr>
          <a:xfrm>
            <a:off x="2643499" y="498315"/>
            <a:ext cx="5466358" cy="7862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a:solidFill>
                  <a:schemeClr val="tx1"/>
                </a:solidFill>
              </a:rPr>
              <a:t>INDUCTIVE STRENGTH</a:t>
            </a:r>
            <a:endParaRPr lang="ar-SA" sz="3600" b="1" dirty="0">
              <a:solidFill>
                <a:schemeClr val="tx1"/>
              </a:solidFill>
            </a:endParaRPr>
          </a:p>
        </p:txBody>
      </p:sp>
      <p:sp>
        <p:nvSpPr>
          <p:cNvPr id="3" name="Content Placeholder 2">
            <a:extLst>
              <a:ext uri="{FF2B5EF4-FFF2-40B4-BE49-F238E27FC236}">
                <a16:creationId xmlns:a16="http://schemas.microsoft.com/office/drawing/2014/main" id="{7869E0F3-CB22-31E7-5739-4E7F3A98FAD6}"/>
              </a:ext>
            </a:extLst>
          </p:cNvPr>
          <p:cNvSpPr txBox="1">
            <a:spLocks/>
          </p:cNvSpPr>
          <p:nvPr/>
        </p:nvSpPr>
        <p:spPr>
          <a:xfrm>
            <a:off x="838200" y="2108514"/>
            <a:ext cx="10515600" cy="435133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If an argument both is inductively strong and has all true premises, it is said to be a cogent argument. For example: </a:t>
            </a:r>
          </a:p>
          <a:p>
            <a:r>
              <a:rPr lang="en-US" sz="2600" b="1" dirty="0"/>
              <a:t>No U.S. president has been a U.S. skateboarding champ.</a:t>
            </a:r>
          </a:p>
          <a:p>
            <a:r>
              <a:rPr lang="en-US" sz="2600" b="1" dirty="0"/>
              <a:t>Therefore, probably the next U.S. president will not be a U.S. skateboarding champ.</a:t>
            </a:r>
          </a:p>
          <a:p>
            <a:endParaRPr lang="ar-SA" sz="2600" b="1" dirty="0"/>
          </a:p>
        </p:txBody>
      </p:sp>
    </p:spTree>
    <p:extLst>
      <p:ext uri="{BB962C8B-B14F-4D97-AF65-F5344CB8AC3E}">
        <p14:creationId xmlns:p14="http://schemas.microsoft.com/office/powerpoint/2010/main" val="29045867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sp>
        <p:nvSpPr>
          <p:cNvPr id="2" name="Title 1">
            <a:extLst>
              <a:ext uri="{FF2B5EF4-FFF2-40B4-BE49-F238E27FC236}">
                <a16:creationId xmlns:a16="http://schemas.microsoft.com/office/drawing/2014/main" id="{47B485D6-2666-90A3-2D87-ED787464D4B5}"/>
              </a:ext>
            </a:extLst>
          </p:cNvPr>
          <p:cNvSpPr txBox="1">
            <a:spLocks/>
          </p:cNvSpPr>
          <p:nvPr/>
        </p:nvSpPr>
        <p:spPr>
          <a:xfrm>
            <a:off x="2643499" y="498315"/>
            <a:ext cx="5466358" cy="7862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a:solidFill>
                  <a:schemeClr val="tx1"/>
                </a:solidFill>
              </a:rPr>
              <a:t>INDUCTIVE STRENGTH</a:t>
            </a:r>
            <a:endParaRPr lang="ar-SA" sz="3600" b="1" dirty="0">
              <a:solidFill>
                <a:schemeClr val="tx1"/>
              </a:solidFill>
            </a:endParaRPr>
          </a:p>
        </p:txBody>
      </p:sp>
      <p:sp>
        <p:nvSpPr>
          <p:cNvPr id="3" name="Content Placeholder 2">
            <a:extLst>
              <a:ext uri="{FF2B5EF4-FFF2-40B4-BE49-F238E27FC236}">
                <a16:creationId xmlns:a16="http://schemas.microsoft.com/office/drawing/2014/main" id="{945F6728-7006-59EA-F068-C632196533DA}"/>
              </a:ext>
            </a:extLst>
          </p:cNvPr>
          <p:cNvSpPr txBox="1">
            <a:spLocks/>
          </p:cNvSpPr>
          <p:nvPr/>
        </p:nvSpPr>
        <p:spPr>
          <a:xfrm>
            <a:off x="622501" y="2008348"/>
            <a:ext cx="10515600" cy="435133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600" b="1" dirty="0"/>
              <a:t>If an inductive argument either is weak or has at least one false premise, it is an </a:t>
            </a:r>
            <a:r>
              <a:rPr lang="en-US" sz="2600" b="1" dirty="0" err="1"/>
              <a:t>uncogent</a:t>
            </a:r>
            <a:r>
              <a:rPr lang="en-US" sz="2600" b="1" dirty="0"/>
              <a:t> argument.</a:t>
            </a:r>
          </a:p>
          <a:p>
            <a:r>
              <a:rPr lang="en-US" sz="2600" b="1" dirty="0"/>
              <a:t> For example:</a:t>
            </a:r>
          </a:p>
          <a:p>
            <a:r>
              <a:rPr lang="en-US" sz="2600" b="1" dirty="0"/>
              <a:t>All previous U.S. presidents have been professional football players.</a:t>
            </a:r>
          </a:p>
          <a:p>
            <a:r>
              <a:rPr lang="en-US" sz="2600" b="1" dirty="0"/>
              <a:t>Therefore, probably the next U.S. president will be an astronaut.</a:t>
            </a:r>
            <a:endParaRPr lang="ar-SA" sz="2600" b="1" dirty="0"/>
          </a:p>
        </p:txBody>
      </p:sp>
    </p:spTree>
    <p:extLst>
      <p:ext uri="{BB962C8B-B14F-4D97-AF65-F5344CB8AC3E}">
        <p14:creationId xmlns:p14="http://schemas.microsoft.com/office/powerpoint/2010/main" val="14915006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raphic 22">
            <a:extLst>
              <a:ext uri="{FF2B5EF4-FFF2-40B4-BE49-F238E27FC236}">
                <a16:creationId xmlns:a16="http://schemas.microsoft.com/office/drawing/2014/main" id="{0C6E36BB-3A41-0136-3E01-839D3960E9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63457" y="-37039"/>
            <a:ext cx="2528543" cy="1193473"/>
          </a:xfrm>
          <a:prstGeom prst="rect">
            <a:avLst/>
          </a:prstGeom>
        </p:spPr>
      </p:pic>
      <p:pic>
        <p:nvPicPr>
          <p:cNvPr id="2" name="Content Placeholder 4">
            <a:extLst>
              <a:ext uri="{FF2B5EF4-FFF2-40B4-BE49-F238E27FC236}">
                <a16:creationId xmlns:a16="http://schemas.microsoft.com/office/drawing/2014/main" id="{B4BB70D5-4C4A-4348-8171-99D3039044CA}"/>
              </a:ext>
            </a:extLst>
          </p:cNvPr>
          <p:cNvPicPr>
            <a:picLocks noChangeAspect="1"/>
          </p:cNvPicPr>
          <p:nvPr/>
        </p:nvPicPr>
        <p:blipFill rotWithShape="1">
          <a:blip r:embed="rId3"/>
          <a:srcRect l="15826" t="35034" r="55209" b="45307"/>
          <a:stretch/>
        </p:blipFill>
        <p:spPr>
          <a:xfrm>
            <a:off x="620869" y="1589646"/>
            <a:ext cx="10950262" cy="4178398"/>
          </a:xfrm>
          <a:prstGeom prst="rect">
            <a:avLst/>
          </a:prstGeom>
        </p:spPr>
      </p:pic>
    </p:spTree>
    <p:extLst>
      <p:ext uri="{BB962C8B-B14F-4D97-AF65-F5344CB8AC3E}">
        <p14:creationId xmlns:p14="http://schemas.microsoft.com/office/powerpoint/2010/main" val="976407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3317847889"/>
      </p:ext>
    </p:extLst>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3A802AC-99FC-436A-AA70-00864F690E2E}"/>
</file>

<file path=customXml/itemProps2.xml><?xml version="1.0" encoding="utf-8"?>
<ds:datastoreItem xmlns:ds="http://schemas.openxmlformats.org/officeDocument/2006/customXml" ds:itemID="{F34E3850-6D9E-4024-A3AB-36A4C454829F}"/>
</file>

<file path=customXml/itemProps3.xml><?xml version="1.0" encoding="utf-8"?>
<ds:datastoreItem xmlns:ds="http://schemas.openxmlformats.org/officeDocument/2006/customXml" ds:itemID="{DB400FF7-5E06-4C69-96C3-F9651F5F60A4}"/>
</file>

<file path=docProps/app.xml><?xml version="1.0" encoding="utf-8"?>
<Properties xmlns="http://schemas.openxmlformats.org/officeDocument/2006/extended-properties" xmlns:vt="http://schemas.openxmlformats.org/officeDocument/2006/docPropsVTypes">
  <TotalTime>4669</TotalTime>
  <Words>3155</Words>
  <Application>Microsoft Office PowerPoint</Application>
  <PresentationFormat>Widescreen</PresentationFormat>
  <Paragraphs>357</Paragraphs>
  <Slides>44</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44</vt:i4>
      </vt:variant>
    </vt:vector>
  </HeadingPairs>
  <TitlesOfParts>
    <vt:vector size="50" baseType="lpstr">
      <vt:lpstr>Times New Roman</vt:lpstr>
      <vt:lpstr>Tajawal Medium</vt:lpstr>
      <vt:lpstr>Calibri</vt:lpstr>
      <vt:lpstr>Tajawal ExtraBold</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Ahmed Mohammed</cp:lastModifiedBy>
  <cp:revision>18</cp:revision>
  <dcterms:created xsi:type="dcterms:W3CDTF">2021-08-03T13:03:26Z</dcterms:created>
  <dcterms:modified xsi:type="dcterms:W3CDTF">2024-02-05T10:06:37Z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