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86072-F387-87FE-CC3D-CE7C6511D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A6465B-C23F-6B2A-835F-E19EF0D2C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40931-D5A9-4DBC-97EE-6E613E4913CF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E9BDE7-A41F-CA1F-43C5-6632FBF00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A79A49-1926-3DC1-5856-5E12145F2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D72C9-AF12-4A9D-91D6-CD7F49BFDB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011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C3B5E2-5539-CA32-6224-32B81040D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53BB24-5E0D-3071-168F-3923657836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1C606B-7709-232E-8F55-2A37B59771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0540931-D5A9-4DBC-97EE-6E613E4913CF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6F1583-315D-0C2F-6AD6-48454D3A95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9BAB5C-A8B6-606E-79E5-690842331C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0D72C9-AF12-4A9D-91D6-CD7F49BFDB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058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5FE36E-E34C-0B9A-2B8E-80E7E772C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BAA18A-0B21-7932-705B-3F95A8F996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690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B1168E-8AB2-0CF1-D89E-64351D65B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BCAF5C-97A0-B484-F7D5-DC14076427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423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D20357-4D87-5EC1-6469-2945EA1C8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213DFB-00E6-9173-1DBD-EC466B3FD1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35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C465BE-0972-5899-7050-ADAF05FF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2F97C6-3543-D2D0-7F8B-EC608EC5CF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3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A4C9CF-B94E-9448-E6D3-FB80B910E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E0F62C-CCA6-AFF7-EF86-0048869FCA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53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244EBB-E1A1-D2DB-0A23-C17033102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596C99-005E-1929-50AC-E196527CC0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67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2E28C6-E80D-92D9-913F-9286AD151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2287F8-CA1A-6AD9-016C-3DF12F70A4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62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6CFF85-2A85-0F64-0EB5-4CFDE04E2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1B21A9-8377-36C9-80B0-4D722E72BF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02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E7E311-FB52-1659-8D71-A0CCB8D32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3AC17A-05AA-0977-7481-6852842628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07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06F369-D5C7-5C5D-D657-2A5F9E3BA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16E4BA-FAD2-C19D-8DF9-F32A84A3CC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43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37ACD7-2DAB-603E-76E8-B22CAE77B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E7CDB8-7FFD-4F42-0BE9-FE8E50A896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02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5A4EA9-E09A-F9B0-C5AC-E9972AD33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77815A-35AF-831B-566A-9815B6DD38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35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40B37E-DA02-2354-2F0C-1CBCA2C45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4D4198-FDC8-B7A4-E43E-7A4C276650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67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B087B9-A52E-A4D4-BB66-06E4BAA89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2ED353-A776-B9B3-F9E8-C9ED133B43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40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6AF5ED-1A4F-789E-BE2E-4FA36476A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89BAEA-65CC-A67F-3171-E667DFCC1E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52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05C6E9-7DFA-33EF-5DB5-8A952C0DC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E07A0C-6B98-770F-5C82-3B7B5F5394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9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0E9E48-EA85-CBF2-8CE9-53B385DF60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D7EE8A-4825-A358-3BD2-0B766AB2A8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93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AE7F90-71FB-A769-7A61-D4EC39C60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6036FE-7C11-E5A5-38D4-60592FF1A9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32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4EF28F-9120-F3BB-D90D-903B678E0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9E93FA-69B5-5419-0390-0197752FBE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62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73CE98-99EA-8EF2-5B53-70AA2D0EA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4ACBAB-1756-7BF8-BDD9-B9E4BB568D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50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9866CE-60AD-68BC-FB42-78C0D7119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705405-DD1F-DC73-F88B-55534B6D19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31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159C8D-7B02-1608-727C-0EBFD40E9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33772E-AD62-8731-FCCC-895CBB83D8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89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EB0ED6-AC4F-55E2-9F08-CFD38BB58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6FAB80-7744-9CD8-51F1-0227A4E258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26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9D8A08-BAA4-0401-61E1-7EBEF5F28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699004-DD7D-FA40-90BE-EDAFC83EE5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464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85A58A-FA79-FCEF-8926-2D3C03302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8E6440-008C-0E5D-B3FD-F4F3FB749A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33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1AFD3B-34A2-0BF9-F15B-DC37F6D98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0964A1-F3B6-C43B-1272-6622A6A68E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22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5A47D4-2312-5EE2-66BC-CB5986B948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6FB839-55B9-2BCC-FB89-79CB5DE0B6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26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9B3CAE-9791-5288-4EAE-08D1E77B0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DCC31B-991D-2D29-7F4A-42D349D4FB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353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15A8B0-A162-EA7A-C70B-111D1E933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B5657B-8018-B8DC-2AD4-A40B2E52B4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16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5A0622-21C6-3A6C-D773-0D17DE5BA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D6C128-0416-32FD-257B-8205B6D068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032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3A994B-7570-C566-8628-2ECB40FEB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A1C341-F9C5-4E36-0127-06DA91A23F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44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B89D82-885A-175A-67CA-09F767090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9958BC-AF5E-2B4A-5E18-103469AC50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3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51E28A-D2DB-EBBD-F631-AC0FCD92E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2DA9D7-750B-F312-FD2A-74D3F7C1D5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26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AA44CC-35F0-4F19-7A5F-E78AF573C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2A9D2C-4088-07C2-8A06-0F5B804A6C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97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223F59-082E-5FD8-75E4-918C2C75A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CD306F-11F2-54D0-3737-335B0FD4A1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42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19D881-83C3-C2F5-79F4-10D406900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6C3BA7-D3B1-935B-9AA0-C5490F75DB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03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A010DA-6C00-0242-B8F7-28F7816A0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D89EB-7D4F-AA5E-FED2-36F1A7B795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25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6218F1-C732-A545-A3C3-7BF6758AE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276E1C-ED7E-4ADA-9B25-918C1C8961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11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A65B30-E429-35E3-5241-2DD2B355F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7C267E-A95E-973A-7FB6-D3F939F987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464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E2FCCE-B8AD-0E3C-D185-C333E9EFE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E31DE2-7978-9E7E-70EE-905FE1C0D4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15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hamada.mabrouk</dc:creator>
  <cp:lastModifiedBy>hamada.mabrouk</cp:lastModifiedBy>
  <cp:revision>1</cp:revision>
  <dcterms:created xsi:type="dcterms:W3CDTF">2026-01-31T12:56:14Z</dcterms:created>
  <dcterms:modified xsi:type="dcterms:W3CDTF">2026-01-31T12:56:14Z</dcterms:modified>
</cp:coreProperties>
</file>