
<file path=[Content_Types].xml><?xml version="1.0" encoding="utf-8"?>
<Types xmlns="http://schemas.openxmlformats.org/package/2006/content-types">
  <Default Extension="emf" ContentType="image/x-emf"/>
  <Default Extension="gif" ContentType="image/gi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7" r:id="rId2"/>
    <p:sldId id="262" r:id="rId3"/>
    <p:sldId id="298" r:id="rId4"/>
    <p:sldId id="299" r:id="rId5"/>
    <p:sldId id="302" r:id="rId6"/>
    <p:sldId id="266" r:id="rId7"/>
    <p:sldId id="267" r:id="rId8"/>
    <p:sldId id="263" r:id="rId9"/>
    <p:sldId id="268" r:id="rId10"/>
    <p:sldId id="269" r:id="rId11"/>
    <p:sldId id="270" r:id="rId12"/>
    <p:sldId id="277" r:id="rId13"/>
    <p:sldId id="312" r:id="rId14"/>
    <p:sldId id="272" r:id="rId15"/>
    <p:sldId id="273" r:id="rId16"/>
    <p:sldId id="274" r:id="rId17"/>
    <p:sldId id="275" r:id="rId18"/>
    <p:sldId id="278" r:id="rId19"/>
    <p:sldId id="279" r:id="rId20"/>
    <p:sldId id="280" r:id="rId21"/>
    <p:sldId id="281" r:id="rId22"/>
    <p:sldId id="282" r:id="rId23"/>
    <p:sldId id="283" r:id="rId24"/>
    <p:sldId id="324" r:id="rId25"/>
    <p:sldId id="264" r:id="rId26"/>
    <p:sldId id="284" r:id="rId27"/>
    <p:sldId id="285" r:id="rId28"/>
    <p:sldId id="286" r:id="rId29"/>
    <p:sldId id="289" r:id="rId30"/>
    <p:sldId id="290" r:id="rId31"/>
    <p:sldId id="291" r:id="rId32"/>
    <p:sldId id="293" r:id="rId33"/>
    <p:sldId id="287" r:id="rId34"/>
    <p:sldId id="294" r:id="rId35"/>
    <p:sldId id="295" r:id="rId36"/>
    <p:sldId id="296" r:id="rId37"/>
    <p:sldId id="334" r:id="rId38"/>
    <p:sldId id="333" r:id="rId39"/>
    <p:sldId id="297" r:id="rId40"/>
    <p:sldId id="260" r:id="rId41"/>
    <p:sldId id="292"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8C01"/>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51BBEDC-0C78-FA7F-B409-4C9A644E2254}" v="146" dt="2024-05-18T09:11:12.54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63" d="100"/>
          <a:sy n="63" d="100"/>
        </p:scale>
        <p:origin x="804"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 Id="rId48" Type="http://schemas.microsoft.com/office/2016/11/relationships/changesInfo" Target="changesInfos/changesInfo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B51BBEDC-0C78-FA7F-B409-4C9A644E2254}"/>
    <pc:docChg chg="modSld">
      <pc:chgData name="Nouran Tarek" userId="S::nourantarek@midocean.edu.km::91dc1509-1dc2-49d4-90d9-903b31cf82b4" providerId="AD" clId="Web-{B51BBEDC-0C78-FA7F-B409-4C9A644E2254}" dt="2024-05-18T09:11:12.030" v="72"/>
      <pc:docMkLst>
        <pc:docMk/>
      </pc:docMkLst>
      <pc:sldChg chg="modSp">
        <pc:chgData name="Nouran Tarek" userId="S::nourantarek@midocean.edu.km::91dc1509-1dc2-49d4-90d9-903b31cf82b4" providerId="AD" clId="Web-{B51BBEDC-0C78-FA7F-B409-4C9A644E2254}" dt="2024-05-18T08:51:54.637" v="0"/>
        <pc:sldMkLst>
          <pc:docMk/>
          <pc:sldMk cId="3253018081" sldId="257"/>
        </pc:sldMkLst>
        <pc:picChg chg="mod">
          <ac:chgData name="Nouran Tarek" userId="S::nourantarek@midocean.edu.km::91dc1509-1dc2-49d4-90d9-903b31cf82b4" providerId="AD" clId="Web-{B51BBEDC-0C78-FA7F-B409-4C9A644E2254}" dt="2024-05-18T08:51:54.637" v="0"/>
          <ac:picMkLst>
            <pc:docMk/>
            <pc:sldMk cId="3253018081" sldId="257"/>
            <ac:picMk id="6" creationId="{00000000-0000-0000-0000-000000000000}"/>
          </ac:picMkLst>
        </pc:picChg>
      </pc:sldChg>
      <pc:sldChg chg="modSp">
        <pc:chgData name="Nouran Tarek" userId="S::nourantarek@midocean.edu.km::91dc1509-1dc2-49d4-90d9-903b31cf82b4" providerId="AD" clId="Web-{B51BBEDC-0C78-FA7F-B409-4C9A644E2254}" dt="2024-05-18T09:11:03.686" v="71"/>
        <pc:sldMkLst>
          <pc:docMk/>
          <pc:sldMk cId="241612914" sldId="260"/>
        </pc:sldMkLst>
        <pc:picChg chg="mod">
          <ac:chgData name="Nouran Tarek" userId="S::nourantarek@midocean.edu.km::91dc1509-1dc2-49d4-90d9-903b31cf82b4" providerId="AD" clId="Web-{B51BBEDC-0C78-FA7F-B409-4C9A644E2254}" dt="2024-05-18T09:11:03.686" v="71"/>
          <ac:picMkLst>
            <pc:docMk/>
            <pc:sldMk cId="241612914" sldId="260"/>
            <ac:picMk id="2" creationId="{00000000-0000-0000-0000-000000000000}"/>
          </ac:picMkLst>
        </pc:picChg>
      </pc:sldChg>
      <pc:sldChg chg="modSp">
        <pc:chgData name="Nouran Tarek" userId="S::nourantarek@midocean.edu.km::91dc1509-1dc2-49d4-90d9-903b31cf82b4" providerId="AD" clId="Web-{B51BBEDC-0C78-FA7F-B409-4C9A644E2254}" dt="2024-05-18T08:52:22.544" v="1"/>
        <pc:sldMkLst>
          <pc:docMk/>
          <pc:sldMk cId="563077321" sldId="262"/>
        </pc:sldMkLst>
        <pc:picChg chg="mod">
          <ac:chgData name="Nouran Tarek" userId="S::nourantarek@midocean.edu.km::91dc1509-1dc2-49d4-90d9-903b31cf82b4" providerId="AD" clId="Web-{B51BBEDC-0C78-FA7F-B409-4C9A644E2254}" dt="2024-05-18T08:52:22.544" v="1"/>
          <ac:picMkLst>
            <pc:docMk/>
            <pc:sldMk cId="563077321" sldId="262"/>
            <ac:picMk id="2" creationId="{00000000-0000-0000-0000-000000000000}"/>
          </ac:picMkLst>
        </pc:picChg>
      </pc:sldChg>
      <pc:sldChg chg="modSp">
        <pc:chgData name="Nouran Tarek" userId="S::nourantarek@midocean.edu.km::91dc1509-1dc2-49d4-90d9-903b31cf82b4" providerId="AD" clId="Web-{B51BBEDC-0C78-FA7F-B409-4C9A644E2254}" dt="2024-05-18T09:00:17.632" v="12"/>
        <pc:sldMkLst>
          <pc:docMk/>
          <pc:sldMk cId="4236767603" sldId="263"/>
        </pc:sldMkLst>
        <pc:picChg chg="mod">
          <ac:chgData name="Nouran Tarek" userId="S::nourantarek@midocean.edu.km::91dc1509-1dc2-49d4-90d9-903b31cf82b4" providerId="AD" clId="Web-{B51BBEDC-0C78-FA7F-B409-4C9A644E2254}" dt="2024-05-18T09:00:17.632" v="12"/>
          <ac:picMkLst>
            <pc:docMk/>
            <pc:sldMk cId="4236767603" sldId="263"/>
            <ac:picMk id="2" creationId="{00000000-0000-0000-0000-000000000000}"/>
          </ac:picMkLst>
        </pc:picChg>
      </pc:sldChg>
      <pc:sldChg chg="modSp">
        <pc:chgData name="Nouran Tarek" userId="S::nourantarek@midocean.edu.km::91dc1509-1dc2-49d4-90d9-903b31cf82b4" providerId="AD" clId="Web-{B51BBEDC-0C78-FA7F-B409-4C9A644E2254}" dt="2024-05-18T09:06:45.136" v="46"/>
        <pc:sldMkLst>
          <pc:docMk/>
          <pc:sldMk cId="3508522218" sldId="264"/>
        </pc:sldMkLst>
        <pc:picChg chg="mod">
          <ac:chgData name="Nouran Tarek" userId="S::nourantarek@midocean.edu.km::91dc1509-1dc2-49d4-90d9-903b31cf82b4" providerId="AD" clId="Web-{B51BBEDC-0C78-FA7F-B409-4C9A644E2254}" dt="2024-05-18T09:06:45.136" v="46"/>
          <ac:picMkLst>
            <pc:docMk/>
            <pc:sldMk cId="3508522218" sldId="264"/>
            <ac:picMk id="2" creationId="{00000000-0000-0000-0000-000000000000}"/>
          </ac:picMkLst>
        </pc:picChg>
      </pc:sldChg>
      <pc:sldChg chg="modSp">
        <pc:chgData name="Nouran Tarek" userId="S::nourantarek@midocean.edu.km::91dc1509-1dc2-49d4-90d9-903b31cf82b4" providerId="AD" clId="Web-{B51BBEDC-0C78-FA7F-B409-4C9A644E2254}" dt="2024-05-18T08:59:36.929" v="8"/>
        <pc:sldMkLst>
          <pc:docMk/>
          <pc:sldMk cId="91558696" sldId="266"/>
        </pc:sldMkLst>
        <pc:picChg chg="mod">
          <ac:chgData name="Nouran Tarek" userId="S::nourantarek@midocean.edu.km::91dc1509-1dc2-49d4-90d9-903b31cf82b4" providerId="AD" clId="Web-{B51BBEDC-0C78-FA7F-B409-4C9A644E2254}" dt="2024-05-18T08:59:36.929" v="8"/>
          <ac:picMkLst>
            <pc:docMk/>
            <pc:sldMk cId="91558696" sldId="266"/>
            <ac:picMk id="2" creationId="{00000000-0000-0000-0000-000000000000}"/>
          </ac:picMkLst>
        </pc:picChg>
      </pc:sldChg>
      <pc:sldChg chg="modSp">
        <pc:chgData name="Nouran Tarek" userId="S::nourantarek@midocean.edu.km::91dc1509-1dc2-49d4-90d9-903b31cf82b4" providerId="AD" clId="Web-{B51BBEDC-0C78-FA7F-B409-4C9A644E2254}" dt="2024-05-18T08:59:55.491" v="10"/>
        <pc:sldMkLst>
          <pc:docMk/>
          <pc:sldMk cId="3647556092" sldId="267"/>
        </pc:sldMkLst>
        <pc:picChg chg="mod">
          <ac:chgData name="Nouran Tarek" userId="S::nourantarek@midocean.edu.km::91dc1509-1dc2-49d4-90d9-903b31cf82b4" providerId="AD" clId="Web-{B51BBEDC-0C78-FA7F-B409-4C9A644E2254}" dt="2024-05-18T08:59:55.491" v="10"/>
          <ac:picMkLst>
            <pc:docMk/>
            <pc:sldMk cId="3647556092" sldId="267"/>
            <ac:picMk id="2" creationId="{00000000-0000-0000-0000-000000000000}"/>
          </ac:picMkLst>
        </pc:picChg>
      </pc:sldChg>
      <pc:sldChg chg="modSp">
        <pc:chgData name="Nouran Tarek" userId="S::nourantarek@midocean.edu.km::91dc1509-1dc2-49d4-90d9-903b31cf82b4" providerId="AD" clId="Web-{B51BBEDC-0C78-FA7F-B409-4C9A644E2254}" dt="2024-05-18T09:00:51.851" v="14"/>
        <pc:sldMkLst>
          <pc:docMk/>
          <pc:sldMk cId="513786072" sldId="268"/>
        </pc:sldMkLst>
        <pc:picChg chg="mod">
          <ac:chgData name="Nouran Tarek" userId="S::nourantarek@midocean.edu.km::91dc1509-1dc2-49d4-90d9-903b31cf82b4" providerId="AD" clId="Web-{B51BBEDC-0C78-FA7F-B409-4C9A644E2254}" dt="2024-05-18T09:00:51.851" v="14"/>
          <ac:picMkLst>
            <pc:docMk/>
            <pc:sldMk cId="513786072" sldId="268"/>
            <ac:picMk id="2" creationId="{00000000-0000-0000-0000-000000000000}"/>
          </ac:picMkLst>
        </pc:picChg>
      </pc:sldChg>
      <pc:sldChg chg="modSp">
        <pc:chgData name="Nouran Tarek" userId="S::nourantarek@midocean.edu.km::91dc1509-1dc2-49d4-90d9-903b31cf82b4" providerId="AD" clId="Web-{B51BBEDC-0C78-FA7F-B409-4C9A644E2254}" dt="2024-05-18T09:01:15.351" v="16"/>
        <pc:sldMkLst>
          <pc:docMk/>
          <pc:sldMk cId="3393459404" sldId="269"/>
        </pc:sldMkLst>
        <pc:picChg chg="mod">
          <ac:chgData name="Nouran Tarek" userId="S::nourantarek@midocean.edu.km::91dc1509-1dc2-49d4-90d9-903b31cf82b4" providerId="AD" clId="Web-{B51BBEDC-0C78-FA7F-B409-4C9A644E2254}" dt="2024-05-18T09:01:15.351" v="16"/>
          <ac:picMkLst>
            <pc:docMk/>
            <pc:sldMk cId="3393459404" sldId="269"/>
            <ac:picMk id="2" creationId="{00000000-0000-0000-0000-000000000000}"/>
          </ac:picMkLst>
        </pc:picChg>
      </pc:sldChg>
      <pc:sldChg chg="modSp">
        <pc:chgData name="Nouran Tarek" userId="S::nourantarek@midocean.edu.km::91dc1509-1dc2-49d4-90d9-903b31cf82b4" providerId="AD" clId="Web-{B51BBEDC-0C78-FA7F-B409-4C9A644E2254}" dt="2024-05-18T09:01:45.602" v="18"/>
        <pc:sldMkLst>
          <pc:docMk/>
          <pc:sldMk cId="4105173939" sldId="270"/>
        </pc:sldMkLst>
        <pc:picChg chg="mod">
          <ac:chgData name="Nouran Tarek" userId="S::nourantarek@midocean.edu.km::91dc1509-1dc2-49d4-90d9-903b31cf82b4" providerId="AD" clId="Web-{B51BBEDC-0C78-FA7F-B409-4C9A644E2254}" dt="2024-05-18T09:01:45.602" v="18"/>
          <ac:picMkLst>
            <pc:docMk/>
            <pc:sldMk cId="4105173939" sldId="270"/>
            <ac:picMk id="2" creationId="{00000000-0000-0000-0000-000000000000}"/>
          </ac:picMkLst>
        </pc:picChg>
      </pc:sldChg>
      <pc:sldChg chg="modSp">
        <pc:chgData name="Nouran Tarek" userId="S::nourantarek@midocean.edu.km::91dc1509-1dc2-49d4-90d9-903b31cf82b4" providerId="AD" clId="Web-{B51BBEDC-0C78-FA7F-B409-4C9A644E2254}" dt="2024-05-18T09:02:55.212" v="25"/>
        <pc:sldMkLst>
          <pc:docMk/>
          <pc:sldMk cId="968513998" sldId="272"/>
        </pc:sldMkLst>
        <pc:picChg chg="mod">
          <ac:chgData name="Nouran Tarek" userId="S::nourantarek@midocean.edu.km::91dc1509-1dc2-49d4-90d9-903b31cf82b4" providerId="AD" clId="Web-{B51BBEDC-0C78-FA7F-B409-4C9A644E2254}" dt="2024-05-18T09:02:55.212" v="25"/>
          <ac:picMkLst>
            <pc:docMk/>
            <pc:sldMk cId="968513998" sldId="272"/>
            <ac:picMk id="2" creationId="{00000000-0000-0000-0000-000000000000}"/>
          </ac:picMkLst>
        </pc:picChg>
      </pc:sldChg>
      <pc:sldChg chg="modSp">
        <pc:chgData name="Nouran Tarek" userId="S::nourantarek@midocean.edu.km::91dc1509-1dc2-49d4-90d9-903b31cf82b4" providerId="AD" clId="Web-{B51BBEDC-0C78-FA7F-B409-4C9A644E2254}" dt="2024-05-18T09:03:18.009" v="27"/>
        <pc:sldMkLst>
          <pc:docMk/>
          <pc:sldMk cId="1249260281" sldId="273"/>
        </pc:sldMkLst>
        <pc:picChg chg="mod">
          <ac:chgData name="Nouran Tarek" userId="S::nourantarek@midocean.edu.km::91dc1509-1dc2-49d4-90d9-903b31cf82b4" providerId="AD" clId="Web-{B51BBEDC-0C78-FA7F-B409-4C9A644E2254}" dt="2024-05-18T09:03:18.009" v="27"/>
          <ac:picMkLst>
            <pc:docMk/>
            <pc:sldMk cId="1249260281" sldId="273"/>
            <ac:picMk id="2" creationId="{00000000-0000-0000-0000-000000000000}"/>
          </ac:picMkLst>
        </pc:picChg>
      </pc:sldChg>
      <pc:sldChg chg="modSp">
        <pc:chgData name="Nouran Tarek" userId="S::nourantarek@midocean.edu.km::91dc1509-1dc2-49d4-90d9-903b31cf82b4" providerId="AD" clId="Web-{B51BBEDC-0C78-FA7F-B409-4C9A644E2254}" dt="2024-05-18T09:03:37.853" v="29"/>
        <pc:sldMkLst>
          <pc:docMk/>
          <pc:sldMk cId="3696472422" sldId="274"/>
        </pc:sldMkLst>
        <pc:picChg chg="mod">
          <ac:chgData name="Nouran Tarek" userId="S::nourantarek@midocean.edu.km::91dc1509-1dc2-49d4-90d9-903b31cf82b4" providerId="AD" clId="Web-{B51BBEDC-0C78-FA7F-B409-4C9A644E2254}" dt="2024-05-18T09:03:37.853" v="29"/>
          <ac:picMkLst>
            <pc:docMk/>
            <pc:sldMk cId="3696472422" sldId="274"/>
            <ac:picMk id="2" creationId="{00000000-0000-0000-0000-000000000000}"/>
          </ac:picMkLst>
        </pc:picChg>
      </pc:sldChg>
      <pc:sldChg chg="modSp">
        <pc:chgData name="Nouran Tarek" userId="S::nourantarek@midocean.edu.km::91dc1509-1dc2-49d4-90d9-903b31cf82b4" providerId="AD" clId="Web-{B51BBEDC-0C78-FA7F-B409-4C9A644E2254}" dt="2024-05-18T09:03:57.540" v="31"/>
        <pc:sldMkLst>
          <pc:docMk/>
          <pc:sldMk cId="4272623943" sldId="275"/>
        </pc:sldMkLst>
        <pc:picChg chg="mod">
          <ac:chgData name="Nouran Tarek" userId="S::nourantarek@midocean.edu.km::91dc1509-1dc2-49d4-90d9-903b31cf82b4" providerId="AD" clId="Web-{B51BBEDC-0C78-FA7F-B409-4C9A644E2254}" dt="2024-05-18T09:03:57.540" v="31"/>
          <ac:picMkLst>
            <pc:docMk/>
            <pc:sldMk cId="4272623943" sldId="275"/>
            <ac:picMk id="2" creationId="{00000000-0000-0000-0000-000000000000}"/>
          </ac:picMkLst>
        </pc:picChg>
      </pc:sldChg>
      <pc:sldChg chg="modSp">
        <pc:chgData name="Nouran Tarek" userId="S::nourantarek@midocean.edu.km::91dc1509-1dc2-49d4-90d9-903b31cf82b4" providerId="AD" clId="Web-{B51BBEDC-0C78-FA7F-B409-4C9A644E2254}" dt="2024-05-18T08:59:26.022" v="7"/>
        <pc:sldMkLst>
          <pc:docMk/>
          <pc:sldMk cId="2776128370" sldId="276"/>
        </pc:sldMkLst>
        <pc:picChg chg="mod">
          <ac:chgData name="Nouran Tarek" userId="S::nourantarek@midocean.edu.km::91dc1509-1dc2-49d4-90d9-903b31cf82b4" providerId="AD" clId="Web-{B51BBEDC-0C78-FA7F-B409-4C9A644E2254}" dt="2024-05-18T08:59:26.022" v="7"/>
          <ac:picMkLst>
            <pc:docMk/>
            <pc:sldMk cId="2776128370" sldId="276"/>
            <ac:picMk id="2" creationId="{00000000-0000-0000-0000-000000000000}"/>
          </ac:picMkLst>
        </pc:picChg>
      </pc:sldChg>
      <pc:sldChg chg="modSp">
        <pc:chgData name="Nouran Tarek" userId="S::nourantarek@midocean.edu.km::91dc1509-1dc2-49d4-90d9-903b31cf82b4" providerId="AD" clId="Web-{B51BBEDC-0C78-FA7F-B409-4C9A644E2254}" dt="2024-05-18T09:02:05.571" v="20"/>
        <pc:sldMkLst>
          <pc:docMk/>
          <pc:sldMk cId="2881667633" sldId="277"/>
        </pc:sldMkLst>
        <pc:picChg chg="mod">
          <ac:chgData name="Nouran Tarek" userId="S::nourantarek@midocean.edu.km::91dc1509-1dc2-49d4-90d9-903b31cf82b4" providerId="AD" clId="Web-{B51BBEDC-0C78-FA7F-B409-4C9A644E2254}" dt="2024-05-18T09:02:05.571" v="20"/>
          <ac:picMkLst>
            <pc:docMk/>
            <pc:sldMk cId="2881667633" sldId="277"/>
            <ac:picMk id="2" creationId="{00000000-0000-0000-0000-000000000000}"/>
          </ac:picMkLst>
        </pc:picChg>
      </pc:sldChg>
      <pc:sldChg chg="modSp">
        <pc:chgData name="Nouran Tarek" userId="S::nourantarek@midocean.edu.km::91dc1509-1dc2-49d4-90d9-903b31cf82b4" providerId="AD" clId="Web-{B51BBEDC-0C78-FA7F-B409-4C9A644E2254}" dt="2024-05-18T09:04:18.431" v="33"/>
        <pc:sldMkLst>
          <pc:docMk/>
          <pc:sldMk cId="2523444138" sldId="278"/>
        </pc:sldMkLst>
        <pc:picChg chg="mod">
          <ac:chgData name="Nouran Tarek" userId="S::nourantarek@midocean.edu.km::91dc1509-1dc2-49d4-90d9-903b31cf82b4" providerId="AD" clId="Web-{B51BBEDC-0C78-FA7F-B409-4C9A644E2254}" dt="2024-05-18T09:04:18.431" v="33"/>
          <ac:picMkLst>
            <pc:docMk/>
            <pc:sldMk cId="2523444138" sldId="278"/>
            <ac:picMk id="2" creationId="{00000000-0000-0000-0000-000000000000}"/>
          </ac:picMkLst>
        </pc:picChg>
      </pc:sldChg>
      <pc:sldChg chg="modSp">
        <pc:chgData name="Nouran Tarek" userId="S::nourantarek@midocean.edu.km::91dc1509-1dc2-49d4-90d9-903b31cf82b4" providerId="AD" clId="Web-{B51BBEDC-0C78-FA7F-B409-4C9A644E2254}" dt="2024-05-18T09:04:41.994" v="35"/>
        <pc:sldMkLst>
          <pc:docMk/>
          <pc:sldMk cId="143238225" sldId="279"/>
        </pc:sldMkLst>
        <pc:picChg chg="mod">
          <ac:chgData name="Nouran Tarek" userId="S::nourantarek@midocean.edu.km::91dc1509-1dc2-49d4-90d9-903b31cf82b4" providerId="AD" clId="Web-{B51BBEDC-0C78-FA7F-B409-4C9A644E2254}" dt="2024-05-18T09:04:41.994" v="35"/>
          <ac:picMkLst>
            <pc:docMk/>
            <pc:sldMk cId="143238225" sldId="279"/>
            <ac:picMk id="2" creationId="{00000000-0000-0000-0000-000000000000}"/>
          </ac:picMkLst>
        </pc:picChg>
      </pc:sldChg>
      <pc:sldChg chg="modSp">
        <pc:chgData name="Nouran Tarek" userId="S::nourantarek@midocean.edu.km::91dc1509-1dc2-49d4-90d9-903b31cf82b4" providerId="AD" clId="Web-{B51BBEDC-0C78-FA7F-B409-4C9A644E2254}" dt="2024-05-18T09:05:01.900" v="37"/>
        <pc:sldMkLst>
          <pc:docMk/>
          <pc:sldMk cId="3412130329" sldId="280"/>
        </pc:sldMkLst>
        <pc:picChg chg="mod">
          <ac:chgData name="Nouran Tarek" userId="S::nourantarek@midocean.edu.km::91dc1509-1dc2-49d4-90d9-903b31cf82b4" providerId="AD" clId="Web-{B51BBEDC-0C78-FA7F-B409-4C9A644E2254}" dt="2024-05-18T09:05:01.900" v="37"/>
          <ac:picMkLst>
            <pc:docMk/>
            <pc:sldMk cId="3412130329" sldId="280"/>
            <ac:picMk id="2" creationId="{00000000-0000-0000-0000-000000000000}"/>
          </ac:picMkLst>
        </pc:picChg>
      </pc:sldChg>
      <pc:sldChg chg="modSp">
        <pc:chgData name="Nouran Tarek" userId="S::nourantarek@midocean.edu.km::91dc1509-1dc2-49d4-90d9-903b31cf82b4" providerId="AD" clId="Web-{B51BBEDC-0C78-FA7F-B409-4C9A644E2254}" dt="2024-05-18T09:05:36.119" v="39"/>
        <pc:sldMkLst>
          <pc:docMk/>
          <pc:sldMk cId="1608938202" sldId="281"/>
        </pc:sldMkLst>
        <pc:picChg chg="mod">
          <ac:chgData name="Nouran Tarek" userId="S::nourantarek@midocean.edu.km::91dc1509-1dc2-49d4-90d9-903b31cf82b4" providerId="AD" clId="Web-{B51BBEDC-0C78-FA7F-B409-4C9A644E2254}" dt="2024-05-18T09:05:36.119" v="39"/>
          <ac:picMkLst>
            <pc:docMk/>
            <pc:sldMk cId="1608938202" sldId="281"/>
            <ac:picMk id="2" creationId="{00000000-0000-0000-0000-000000000000}"/>
          </ac:picMkLst>
        </pc:picChg>
      </pc:sldChg>
      <pc:sldChg chg="modSp">
        <pc:chgData name="Nouran Tarek" userId="S::nourantarek@midocean.edu.km::91dc1509-1dc2-49d4-90d9-903b31cf82b4" providerId="AD" clId="Web-{B51BBEDC-0C78-FA7F-B409-4C9A644E2254}" dt="2024-05-18T09:05:57.026" v="41"/>
        <pc:sldMkLst>
          <pc:docMk/>
          <pc:sldMk cId="2566350223" sldId="282"/>
        </pc:sldMkLst>
        <pc:picChg chg="mod">
          <ac:chgData name="Nouran Tarek" userId="S::nourantarek@midocean.edu.km::91dc1509-1dc2-49d4-90d9-903b31cf82b4" providerId="AD" clId="Web-{B51BBEDC-0C78-FA7F-B409-4C9A644E2254}" dt="2024-05-18T09:05:57.026" v="41"/>
          <ac:picMkLst>
            <pc:docMk/>
            <pc:sldMk cId="2566350223" sldId="282"/>
            <ac:picMk id="2" creationId="{00000000-0000-0000-0000-000000000000}"/>
          </ac:picMkLst>
        </pc:picChg>
      </pc:sldChg>
      <pc:sldChg chg="modSp">
        <pc:chgData name="Nouran Tarek" userId="S::nourantarek@midocean.edu.km::91dc1509-1dc2-49d4-90d9-903b31cf82b4" providerId="AD" clId="Web-{B51BBEDC-0C78-FA7F-B409-4C9A644E2254}" dt="2024-05-18T09:06:17.339" v="43"/>
        <pc:sldMkLst>
          <pc:docMk/>
          <pc:sldMk cId="1662039294" sldId="283"/>
        </pc:sldMkLst>
        <pc:picChg chg="mod">
          <ac:chgData name="Nouran Tarek" userId="S::nourantarek@midocean.edu.km::91dc1509-1dc2-49d4-90d9-903b31cf82b4" providerId="AD" clId="Web-{B51BBEDC-0C78-FA7F-B409-4C9A644E2254}" dt="2024-05-18T09:06:17.339" v="43"/>
          <ac:picMkLst>
            <pc:docMk/>
            <pc:sldMk cId="1662039294" sldId="283"/>
            <ac:picMk id="2" creationId="{00000000-0000-0000-0000-000000000000}"/>
          </ac:picMkLst>
        </pc:picChg>
      </pc:sldChg>
      <pc:sldChg chg="modSp">
        <pc:chgData name="Nouran Tarek" userId="S::nourantarek@midocean.edu.km::91dc1509-1dc2-49d4-90d9-903b31cf82b4" providerId="AD" clId="Web-{B51BBEDC-0C78-FA7F-B409-4C9A644E2254}" dt="2024-05-18T09:07:06.887" v="48"/>
        <pc:sldMkLst>
          <pc:docMk/>
          <pc:sldMk cId="2755700442" sldId="284"/>
        </pc:sldMkLst>
        <pc:picChg chg="mod">
          <ac:chgData name="Nouran Tarek" userId="S::nourantarek@midocean.edu.km::91dc1509-1dc2-49d4-90d9-903b31cf82b4" providerId="AD" clId="Web-{B51BBEDC-0C78-FA7F-B409-4C9A644E2254}" dt="2024-05-18T09:07:06.887" v="48"/>
          <ac:picMkLst>
            <pc:docMk/>
            <pc:sldMk cId="2755700442" sldId="284"/>
            <ac:picMk id="2" creationId="{00000000-0000-0000-0000-000000000000}"/>
          </ac:picMkLst>
        </pc:picChg>
      </pc:sldChg>
      <pc:sldChg chg="modSp">
        <pc:chgData name="Nouran Tarek" userId="S::nourantarek@midocean.edu.km::91dc1509-1dc2-49d4-90d9-903b31cf82b4" providerId="AD" clId="Web-{B51BBEDC-0C78-FA7F-B409-4C9A644E2254}" dt="2024-05-18T09:07:29.184" v="50"/>
        <pc:sldMkLst>
          <pc:docMk/>
          <pc:sldMk cId="1716130218" sldId="285"/>
        </pc:sldMkLst>
        <pc:picChg chg="mod">
          <ac:chgData name="Nouran Tarek" userId="S::nourantarek@midocean.edu.km::91dc1509-1dc2-49d4-90d9-903b31cf82b4" providerId="AD" clId="Web-{B51BBEDC-0C78-FA7F-B409-4C9A644E2254}" dt="2024-05-18T09:07:29.184" v="50"/>
          <ac:picMkLst>
            <pc:docMk/>
            <pc:sldMk cId="1716130218" sldId="285"/>
            <ac:picMk id="2" creationId="{00000000-0000-0000-0000-000000000000}"/>
          </ac:picMkLst>
        </pc:picChg>
      </pc:sldChg>
      <pc:sldChg chg="modSp">
        <pc:chgData name="Nouran Tarek" userId="S::nourantarek@midocean.edu.km::91dc1509-1dc2-49d4-90d9-903b31cf82b4" providerId="AD" clId="Web-{B51BBEDC-0C78-FA7F-B409-4C9A644E2254}" dt="2024-05-18T09:07:50.762" v="52"/>
        <pc:sldMkLst>
          <pc:docMk/>
          <pc:sldMk cId="2832843219" sldId="286"/>
        </pc:sldMkLst>
        <pc:picChg chg="mod">
          <ac:chgData name="Nouran Tarek" userId="S::nourantarek@midocean.edu.km::91dc1509-1dc2-49d4-90d9-903b31cf82b4" providerId="AD" clId="Web-{B51BBEDC-0C78-FA7F-B409-4C9A644E2254}" dt="2024-05-18T09:07:50.762" v="52"/>
          <ac:picMkLst>
            <pc:docMk/>
            <pc:sldMk cId="2832843219" sldId="286"/>
            <ac:picMk id="2" creationId="{00000000-0000-0000-0000-000000000000}"/>
          </ac:picMkLst>
        </pc:picChg>
      </pc:sldChg>
      <pc:sldChg chg="modSp">
        <pc:chgData name="Nouran Tarek" userId="S::nourantarek@midocean.edu.km::91dc1509-1dc2-49d4-90d9-903b31cf82b4" providerId="AD" clId="Web-{B51BBEDC-0C78-FA7F-B409-4C9A644E2254}" dt="2024-05-18T09:09:04.310" v="60"/>
        <pc:sldMkLst>
          <pc:docMk/>
          <pc:sldMk cId="4098024080" sldId="287"/>
        </pc:sldMkLst>
        <pc:picChg chg="mod">
          <ac:chgData name="Nouran Tarek" userId="S::nourantarek@midocean.edu.km::91dc1509-1dc2-49d4-90d9-903b31cf82b4" providerId="AD" clId="Web-{B51BBEDC-0C78-FA7F-B409-4C9A644E2254}" dt="2024-05-18T09:09:04.310" v="60"/>
          <ac:picMkLst>
            <pc:docMk/>
            <pc:sldMk cId="4098024080" sldId="287"/>
            <ac:picMk id="2" creationId="{00000000-0000-0000-0000-000000000000}"/>
          </ac:picMkLst>
        </pc:picChg>
      </pc:sldChg>
      <pc:sldChg chg="modSp">
        <pc:chgData name="Nouran Tarek" userId="S::nourantarek@midocean.edu.km::91dc1509-1dc2-49d4-90d9-903b31cf82b4" providerId="AD" clId="Web-{B51BBEDC-0C78-FA7F-B409-4C9A644E2254}" dt="2024-05-18T09:07:59.715" v="53"/>
        <pc:sldMkLst>
          <pc:docMk/>
          <pc:sldMk cId="2677240155" sldId="289"/>
        </pc:sldMkLst>
        <pc:picChg chg="mod">
          <ac:chgData name="Nouran Tarek" userId="S::nourantarek@midocean.edu.km::91dc1509-1dc2-49d4-90d9-903b31cf82b4" providerId="AD" clId="Web-{B51BBEDC-0C78-FA7F-B409-4C9A644E2254}" dt="2024-05-18T09:07:59.715" v="53"/>
          <ac:picMkLst>
            <pc:docMk/>
            <pc:sldMk cId="2677240155" sldId="289"/>
            <ac:picMk id="2" creationId="{00000000-0000-0000-0000-000000000000}"/>
          </ac:picMkLst>
        </pc:picChg>
      </pc:sldChg>
      <pc:sldChg chg="modSp">
        <pc:chgData name="Nouran Tarek" userId="S::nourantarek@midocean.edu.km::91dc1509-1dc2-49d4-90d9-903b31cf82b4" providerId="AD" clId="Web-{B51BBEDC-0C78-FA7F-B409-4C9A644E2254}" dt="2024-05-18T09:08:20.309" v="55"/>
        <pc:sldMkLst>
          <pc:docMk/>
          <pc:sldMk cId="3372045483" sldId="290"/>
        </pc:sldMkLst>
        <pc:picChg chg="mod">
          <ac:chgData name="Nouran Tarek" userId="S::nourantarek@midocean.edu.km::91dc1509-1dc2-49d4-90d9-903b31cf82b4" providerId="AD" clId="Web-{B51BBEDC-0C78-FA7F-B409-4C9A644E2254}" dt="2024-05-18T09:08:20.309" v="55"/>
          <ac:picMkLst>
            <pc:docMk/>
            <pc:sldMk cId="3372045483" sldId="290"/>
            <ac:picMk id="2" creationId="{00000000-0000-0000-0000-000000000000}"/>
          </ac:picMkLst>
        </pc:picChg>
      </pc:sldChg>
      <pc:sldChg chg="modSp">
        <pc:chgData name="Nouran Tarek" userId="S::nourantarek@midocean.edu.km::91dc1509-1dc2-49d4-90d9-903b31cf82b4" providerId="AD" clId="Web-{B51BBEDC-0C78-FA7F-B409-4C9A644E2254}" dt="2024-05-18T09:08:39.450" v="57"/>
        <pc:sldMkLst>
          <pc:docMk/>
          <pc:sldMk cId="135717791" sldId="291"/>
        </pc:sldMkLst>
        <pc:picChg chg="mod">
          <ac:chgData name="Nouran Tarek" userId="S::nourantarek@midocean.edu.km::91dc1509-1dc2-49d4-90d9-903b31cf82b4" providerId="AD" clId="Web-{B51BBEDC-0C78-FA7F-B409-4C9A644E2254}" dt="2024-05-18T09:08:39.450" v="57"/>
          <ac:picMkLst>
            <pc:docMk/>
            <pc:sldMk cId="135717791" sldId="291"/>
            <ac:picMk id="2" creationId="{00000000-0000-0000-0000-000000000000}"/>
          </ac:picMkLst>
        </pc:picChg>
      </pc:sldChg>
      <pc:sldChg chg="modSp">
        <pc:chgData name="Nouran Tarek" userId="S::nourantarek@midocean.edu.km::91dc1509-1dc2-49d4-90d9-903b31cf82b4" providerId="AD" clId="Web-{B51BBEDC-0C78-FA7F-B409-4C9A644E2254}" dt="2024-05-18T09:11:12.030" v="72"/>
        <pc:sldMkLst>
          <pc:docMk/>
          <pc:sldMk cId="3024138812" sldId="292"/>
        </pc:sldMkLst>
        <pc:picChg chg="mod">
          <ac:chgData name="Nouran Tarek" userId="S::nourantarek@midocean.edu.km::91dc1509-1dc2-49d4-90d9-903b31cf82b4" providerId="AD" clId="Web-{B51BBEDC-0C78-FA7F-B409-4C9A644E2254}" dt="2024-05-18T09:11:12.030" v="72"/>
          <ac:picMkLst>
            <pc:docMk/>
            <pc:sldMk cId="3024138812" sldId="292"/>
            <ac:picMk id="2" creationId="{00000000-0000-0000-0000-000000000000}"/>
          </ac:picMkLst>
        </pc:picChg>
      </pc:sldChg>
      <pc:sldChg chg="modSp">
        <pc:chgData name="Nouran Tarek" userId="S::nourantarek@midocean.edu.km::91dc1509-1dc2-49d4-90d9-903b31cf82b4" providerId="AD" clId="Web-{B51BBEDC-0C78-FA7F-B409-4C9A644E2254}" dt="2024-05-18T09:08:55.716" v="59"/>
        <pc:sldMkLst>
          <pc:docMk/>
          <pc:sldMk cId="1658322613" sldId="293"/>
        </pc:sldMkLst>
        <pc:picChg chg="mod">
          <ac:chgData name="Nouran Tarek" userId="S::nourantarek@midocean.edu.km::91dc1509-1dc2-49d4-90d9-903b31cf82b4" providerId="AD" clId="Web-{B51BBEDC-0C78-FA7F-B409-4C9A644E2254}" dt="2024-05-18T09:08:55.716" v="59"/>
          <ac:picMkLst>
            <pc:docMk/>
            <pc:sldMk cId="1658322613" sldId="293"/>
            <ac:picMk id="2" creationId="{00000000-0000-0000-0000-000000000000}"/>
          </ac:picMkLst>
        </pc:picChg>
      </pc:sldChg>
      <pc:sldChg chg="modSp">
        <pc:chgData name="Nouran Tarek" userId="S::nourantarek@midocean.edu.km::91dc1509-1dc2-49d4-90d9-903b31cf82b4" providerId="AD" clId="Web-{B51BBEDC-0C78-FA7F-B409-4C9A644E2254}" dt="2024-05-18T09:09:24.716" v="62"/>
        <pc:sldMkLst>
          <pc:docMk/>
          <pc:sldMk cId="2345475885" sldId="294"/>
        </pc:sldMkLst>
        <pc:picChg chg="mod">
          <ac:chgData name="Nouran Tarek" userId="S::nourantarek@midocean.edu.km::91dc1509-1dc2-49d4-90d9-903b31cf82b4" providerId="AD" clId="Web-{B51BBEDC-0C78-FA7F-B409-4C9A644E2254}" dt="2024-05-18T09:09:24.716" v="62"/>
          <ac:picMkLst>
            <pc:docMk/>
            <pc:sldMk cId="2345475885" sldId="294"/>
            <ac:picMk id="2" creationId="{00000000-0000-0000-0000-000000000000}"/>
          </ac:picMkLst>
        </pc:picChg>
      </pc:sldChg>
      <pc:sldChg chg="modSp">
        <pc:chgData name="Nouran Tarek" userId="S::nourantarek@midocean.edu.km::91dc1509-1dc2-49d4-90d9-903b31cf82b4" providerId="AD" clId="Web-{B51BBEDC-0C78-FA7F-B409-4C9A644E2254}" dt="2024-05-18T09:09:53.873" v="64"/>
        <pc:sldMkLst>
          <pc:docMk/>
          <pc:sldMk cId="1994100209" sldId="295"/>
        </pc:sldMkLst>
        <pc:picChg chg="mod">
          <ac:chgData name="Nouran Tarek" userId="S::nourantarek@midocean.edu.km::91dc1509-1dc2-49d4-90d9-903b31cf82b4" providerId="AD" clId="Web-{B51BBEDC-0C78-FA7F-B409-4C9A644E2254}" dt="2024-05-18T09:09:53.873" v="64"/>
          <ac:picMkLst>
            <pc:docMk/>
            <pc:sldMk cId="1994100209" sldId="295"/>
            <ac:picMk id="2" creationId="{00000000-0000-0000-0000-000000000000}"/>
          </ac:picMkLst>
        </pc:picChg>
      </pc:sldChg>
      <pc:sldChg chg="modSp">
        <pc:chgData name="Nouran Tarek" userId="S::nourantarek@midocean.edu.km::91dc1509-1dc2-49d4-90d9-903b31cf82b4" providerId="AD" clId="Web-{B51BBEDC-0C78-FA7F-B409-4C9A644E2254}" dt="2024-05-18T09:10:04.263" v="65"/>
        <pc:sldMkLst>
          <pc:docMk/>
          <pc:sldMk cId="1990583181" sldId="296"/>
        </pc:sldMkLst>
        <pc:picChg chg="mod">
          <ac:chgData name="Nouran Tarek" userId="S::nourantarek@midocean.edu.km::91dc1509-1dc2-49d4-90d9-903b31cf82b4" providerId="AD" clId="Web-{B51BBEDC-0C78-FA7F-B409-4C9A644E2254}" dt="2024-05-18T09:10:04.263" v="65"/>
          <ac:picMkLst>
            <pc:docMk/>
            <pc:sldMk cId="1990583181" sldId="296"/>
            <ac:picMk id="2" creationId="{00000000-0000-0000-0000-000000000000}"/>
          </ac:picMkLst>
        </pc:picChg>
      </pc:sldChg>
      <pc:sldChg chg="modSp">
        <pc:chgData name="Nouran Tarek" userId="S::nourantarek@midocean.edu.km::91dc1509-1dc2-49d4-90d9-903b31cf82b4" providerId="AD" clId="Web-{B51BBEDC-0C78-FA7F-B409-4C9A644E2254}" dt="2024-05-18T09:10:53.170" v="70"/>
        <pc:sldMkLst>
          <pc:docMk/>
          <pc:sldMk cId="2581887303" sldId="297"/>
        </pc:sldMkLst>
        <pc:picChg chg="mod">
          <ac:chgData name="Nouran Tarek" userId="S::nourantarek@midocean.edu.km::91dc1509-1dc2-49d4-90d9-903b31cf82b4" providerId="AD" clId="Web-{B51BBEDC-0C78-FA7F-B409-4C9A644E2254}" dt="2024-05-18T09:10:53.170" v="70"/>
          <ac:picMkLst>
            <pc:docMk/>
            <pc:sldMk cId="2581887303" sldId="297"/>
            <ac:picMk id="2" creationId="{00000000-0000-0000-0000-000000000000}"/>
          </ac:picMkLst>
        </pc:picChg>
      </pc:sldChg>
      <pc:sldChg chg="modSp">
        <pc:chgData name="Nouran Tarek" userId="S::nourantarek@midocean.edu.km::91dc1509-1dc2-49d4-90d9-903b31cf82b4" providerId="AD" clId="Web-{B51BBEDC-0C78-FA7F-B409-4C9A644E2254}" dt="2024-05-18T08:58:08.443" v="2"/>
        <pc:sldMkLst>
          <pc:docMk/>
          <pc:sldMk cId="2476451285" sldId="298"/>
        </pc:sldMkLst>
        <pc:picChg chg="mod">
          <ac:chgData name="Nouran Tarek" userId="S::nourantarek@midocean.edu.km::91dc1509-1dc2-49d4-90d9-903b31cf82b4" providerId="AD" clId="Web-{B51BBEDC-0C78-FA7F-B409-4C9A644E2254}" dt="2024-05-18T08:58:08.443" v="2"/>
          <ac:picMkLst>
            <pc:docMk/>
            <pc:sldMk cId="2476451285" sldId="298"/>
            <ac:picMk id="2" creationId="{00000000-0000-0000-0000-000000000000}"/>
          </ac:picMkLst>
        </pc:picChg>
      </pc:sldChg>
      <pc:sldChg chg="modSp">
        <pc:chgData name="Nouran Tarek" userId="S::nourantarek@midocean.edu.km::91dc1509-1dc2-49d4-90d9-903b31cf82b4" providerId="AD" clId="Web-{B51BBEDC-0C78-FA7F-B409-4C9A644E2254}" dt="2024-05-18T08:58:29.162" v="4"/>
        <pc:sldMkLst>
          <pc:docMk/>
          <pc:sldMk cId="3546489597" sldId="299"/>
        </pc:sldMkLst>
        <pc:picChg chg="mod">
          <ac:chgData name="Nouran Tarek" userId="S::nourantarek@midocean.edu.km::91dc1509-1dc2-49d4-90d9-903b31cf82b4" providerId="AD" clId="Web-{B51BBEDC-0C78-FA7F-B409-4C9A644E2254}" dt="2024-05-18T08:58:29.162" v="4"/>
          <ac:picMkLst>
            <pc:docMk/>
            <pc:sldMk cId="3546489597" sldId="299"/>
            <ac:picMk id="2" creationId="{00000000-0000-0000-0000-000000000000}"/>
          </ac:picMkLst>
        </pc:picChg>
      </pc:sldChg>
      <pc:sldChg chg="modSp">
        <pc:chgData name="Nouran Tarek" userId="S::nourantarek@midocean.edu.km::91dc1509-1dc2-49d4-90d9-903b31cf82b4" providerId="AD" clId="Web-{B51BBEDC-0C78-FA7F-B409-4C9A644E2254}" dt="2024-05-18T08:58:20.209" v="3"/>
        <pc:sldMkLst>
          <pc:docMk/>
          <pc:sldMk cId="1835747480" sldId="300"/>
        </pc:sldMkLst>
        <pc:picChg chg="mod">
          <ac:chgData name="Nouran Tarek" userId="S::nourantarek@midocean.edu.km::91dc1509-1dc2-49d4-90d9-903b31cf82b4" providerId="AD" clId="Web-{B51BBEDC-0C78-FA7F-B409-4C9A644E2254}" dt="2024-05-18T08:58:20.209" v="3"/>
          <ac:picMkLst>
            <pc:docMk/>
            <pc:sldMk cId="1835747480" sldId="300"/>
            <ac:picMk id="2" creationId="{00000000-0000-0000-0000-000000000000}"/>
          </ac:picMkLst>
        </pc:picChg>
      </pc:sldChg>
      <pc:sldChg chg="modSp">
        <pc:chgData name="Nouran Tarek" userId="S::nourantarek@midocean.edu.km::91dc1509-1dc2-49d4-90d9-903b31cf82b4" providerId="AD" clId="Web-{B51BBEDC-0C78-FA7F-B409-4C9A644E2254}" dt="2024-05-18T08:58:40.272" v="5"/>
        <pc:sldMkLst>
          <pc:docMk/>
          <pc:sldMk cId="3171141494" sldId="301"/>
        </pc:sldMkLst>
        <pc:picChg chg="mod">
          <ac:chgData name="Nouran Tarek" userId="S::nourantarek@midocean.edu.km::91dc1509-1dc2-49d4-90d9-903b31cf82b4" providerId="AD" clId="Web-{B51BBEDC-0C78-FA7F-B409-4C9A644E2254}" dt="2024-05-18T08:58:40.272" v="5"/>
          <ac:picMkLst>
            <pc:docMk/>
            <pc:sldMk cId="3171141494" sldId="301"/>
            <ac:picMk id="2" creationId="{00000000-0000-0000-0000-000000000000}"/>
          </ac:picMkLst>
        </pc:picChg>
      </pc:sldChg>
      <pc:sldChg chg="modSp">
        <pc:chgData name="Nouran Tarek" userId="S::nourantarek@midocean.edu.km::91dc1509-1dc2-49d4-90d9-903b31cf82b4" providerId="AD" clId="Web-{B51BBEDC-0C78-FA7F-B409-4C9A644E2254}" dt="2024-05-18T08:58:57.069" v="6"/>
        <pc:sldMkLst>
          <pc:docMk/>
          <pc:sldMk cId="3091141555" sldId="302"/>
        </pc:sldMkLst>
        <pc:picChg chg="mod">
          <ac:chgData name="Nouran Tarek" userId="S::nourantarek@midocean.edu.km::91dc1509-1dc2-49d4-90d9-903b31cf82b4" providerId="AD" clId="Web-{B51BBEDC-0C78-FA7F-B409-4C9A644E2254}" dt="2024-05-18T08:58:57.069" v="6"/>
          <ac:picMkLst>
            <pc:docMk/>
            <pc:sldMk cId="3091141555" sldId="302"/>
            <ac:picMk id="2" creationId="{00000000-0000-0000-0000-000000000000}"/>
          </ac:picMkLst>
        </pc:picChg>
      </pc:sldChg>
      <pc:sldChg chg="modSp">
        <pc:chgData name="Nouran Tarek" userId="S::nourantarek@midocean.edu.km::91dc1509-1dc2-49d4-90d9-903b31cf82b4" providerId="AD" clId="Web-{B51BBEDC-0C78-FA7F-B409-4C9A644E2254}" dt="2024-05-18T09:00:07.194" v="11"/>
        <pc:sldMkLst>
          <pc:docMk/>
          <pc:sldMk cId="2425072391" sldId="303"/>
        </pc:sldMkLst>
        <pc:picChg chg="mod">
          <ac:chgData name="Nouran Tarek" userId="S::nourantarek@midocean.edu.km::91dc1509-1dc2-49d4-90d9-903b31cf82b4" providerId="AD" clId="Web-{B51BBEDC-0C78-FA7F-B409-4C9A644E2254}" dt="2024-05-18T09:00:07.194" v="11"/>
          <ac:picMkLst>
            <pc:docMk/>
            <pc:sldMk cId="2425072391" sldId="303"/>
            <ac:picMk id="2" creationId="{00000000-0000-0000-0000-000000000000}"/>
          </ac:picMkLst>
        </pc:picChg>
      </pc:sldChg>
      <pc:sldChg chg="modSp">
        <pc:chgData name="Nouran Tarek" userId="S::nourantarek@midocean.edu.km::91dc1509-1dc2-49d4-90d9-903b31cf82b4" providerId="AD" clId="Web-{B51BBEDC-0C78-FA7F-B409-4C9A644E2254}" dt="2024-05-18T08:59:45.882" v="9"/>
        <pc:sldMkLst>
          <pc:docMk/>
          <pc:sldMk cId="656817001" sldId="304"/>
        </pc:sldMkLst>
        <pc:picChg chg="mod">
          <ac:chgData name="Nouran Tarek" userId="S::nourantarek@midocean.edu.km::91dc1509-1dc2-49d4-90d9-903b31cf82b4" providerId="AD" clId="Web-{B51BBEDC-0C78-FA7F-B409-4C9A644E2254}" dt="2024-05-18T08:59:45.882" v="9"/>
          <ac:picMkLst>
            <pc:docMk/>
            <pc:sldMk cId="656817001" sldId="304"/>
            <ac:picMk id="2" creationId="{00000000-0000-0000-0000-000000000000}"/>
          </ac:picMkLst>
        </pc:picChg>
      </pc:sldChg>
      <pc:sldChg chg="modSp">
        <pc:chgData name="Nouran Tarek" userId="S::nourantarek@midocean.edu.km::91dc1509-1dc2-49d4-90d9-903b31cf82b4" providerId="AD" clId="Web-{B51BBEDC-0C78-FA7F-B409-4C9A644E2254}" dt="2024-05-18T09:00:36.789" v="13"/>
        <pc:sldMkLst>
          <pc:docMk/>
          <pc:sldMk cId="915361891" sldId="305"/>
        </pc:sldMkLst>
        <pc:picChg chg="mod">
          <ac:chgData name="Nouran Tarek" userId="S::nourantarek@midocean.edu.km::91dc1509-1dc2-49d4-90d9-903b31cf82b4" providerId="AD" clId="Web-{B51BBEDC-0C78-FA7F-B409-4C9A644E2254}" dt="2024-05-18T09:00:36.789" v="13"/>
          <ac:picMkLst>
            <pc:docMk/>
            <pc:sldMk cId="915361891" sldId="305"/>
            <ac:picMk id="2" creationId="{00000000-0000-0000-0000-000000000000}"/>
          </ac:picMkLst>
        </pc:picChg>
      </pc:sldChg>
      <pc:sldChg chg="modSp">
        <pc:chgData name="Nouran Tarek" userId="S::nourantarek@midocean.edu.km::91dc1509-1dc2-49d4-90d9-903b31cf82b4" providerId="AD" clId="Web-{B51BBEDC-0C78-FA7F-B409-4C9A644E2254}" dt="2024-05-18T09:01:02.445" v="15"/>
        <pc:sldMkLst>
          <pc:docMk/>
          <pc:sldMk cId="1278751785" sldId="306"/>
        </pc:sldMkLst>
        <pc:picChg chg="mod">
          <ac:chgData name="Nouran Tarek" userId="S::nourantarek@midocean.edu.km::91dc1509-1dc2-49d4-90d9-903b31cf82b4" providerId="AD" clId="Web-{B51BBEDC-0C78-FA7F-B409-4C9A644E2254}" dt="2024-05-18T09:01:02.445" v="15"/>
          <ac:picMkLst>
            <pc:docMk/>
            <pc:sldMk cId="1278751785" sldId="306"/>
            <ac:picMk id="2" creationId="{00000000-0000-0000-0000-000000000000}"/>
          </ac:picMkLst>
        </pc:picChg>
      </pc:sldChg>
      <pc:sldChg chg="modSp">
        <pc:chgData name="Nouran Tarek" userId="S::nourantarek@midocean.edu.km::91dc1509-1dc2-49d4-90d9-903b31cf82b4" providerId="AD" clId="Web-{B51BBEDC-0C78-FA7F-B409-4C9A644E2254}" dt="2024-05-18T09:01:29.977" v="17"/>
        <pc:sldMkLst>
          <pc:docMk/>
          <pc:sldMk cId="2444983085" sldId="307"/>
        </pc:sldMkLst>
        <pc:picChg chg="mod">
          <ac:chgData name="Nouran Tarek" userId="S::nourantarek@midocean.edu.km::91dc1509-1dc2-49d4-90d9-903b31cf82b4" providerId="AD" clId="Web-{B51BBEDC-0C78-FA7F-B409-4C9A644E2254}" dt="2024-05-18T09:01:29.977" v="17"/>
          <ac:picMkLst>
            <pc:docMk/>
            <pc:sldMk cId="2444983085" sldId="307"/>
            <ac:picMk id="2" creationId="{00000000-0000-0000-0000-000000000000}"/>
          </ac:picMkLst>
        </pc:picChg>
      </pc:sldChg>
      <pc:sldChg chg="modSp">
        <pc:chgData name="Nouran Tarek" userId="S::nourantarek@midocean.edu.km::91dc1509-1dc2-49d4-90d9-903b31cf82b4" providerId="AD" clId="Web-{B51BBEDC-0C78-FA7F-B409-4C9A644E2254}" dt="2024-05-18T09:01:55.977" v="19"/>
        <pc:sldMkLst>
          <pc:docMk/>
          <pc:sldMk cId="3717089810" sldId="308"/>
        </pc:sldMkLst>
        <pc:picChg chg="mod">
          <ac:chgData name="Nouran Tarek" userId="S::nourantarek@midocean.edu.km::91dc1509-1dc2-49d4-90d9-903b31cf82b4" providerId="AD" clId="Web-{B51BBEDC-0C78-FA7F-B409-4C9A644E2254}" dt="2024-05-18T09:01:55.977" v="19"/>
          <ac:picMkLst>
            <pc:docMk/>
            <pc:sldMk cId="3717089810" sldId="308"/>
            <ac:picMk id="2" creationId="{00000000-0000-0000-0000-000000000000}"/>
          </ac:picMkLst>
        </pc:picChg>
      </pc:sldChg>
      <pc:sldChg chg="modSp">
        <pc:chgData name="Nouran Tarek" userId="S::nourantarek@midocean.edu.km::91dc1509-1dc2-49d4-90d9-903b31cf82b4" providerId="AD" clId="Web-{B51BBEDC-0C78-FA7F-B409-4C9A644E2254}" dt="2024-05-18T09:02:15.914" v="21"/>
        <pc:sldMkLst>
          <pc:docMk/>
          <pc:sldMk cId="2863691038" sldId="309"/>
        </pc:sldMkLst>
        <pc:picChg chg="mod">
          <ac:chgData name="Nouran Tarek" userId="S::nourantarek@midocean.edu.km::91dc1509-1dc2-49d4-90d9-903b31cf82b4" providerId="AD" clId="Web-{B51BBEDC-0C78-FA7F-B409-4C9A644E2254}" dt="2024-05-18T09:02:15.914" v="21"/>
          <ac:picMkLst>
            <pc:docMk/>
            <pc:sldMk cId="2863691038" sldId="309"/>
            <ac:picMk id="2" creationId="{00000000-0000-0000-0000-000000000000}"/>
          </ac:picMkLst>
        </pc:picChg>
      </pc:sldChg>
      <pc:sldChg chg="modSp">
        <pc:chgData name="Nouran Tarek" userId="S::nourantarek@midocean.edu.km::91dc1509-1dc2-49d4-90d9-903b31cf82b4" providerId="AD" clId="Web-{B51BBEDC-0C78-FA7F-B409-4C9A644E2254}" dt="2024-05-18T09:02:25.946" v="22"/>
        <pc:sldMkLst>
          <pc:docMk/>
          <pc:sldMk cId="3488049401" sldId="310"/>
        </pc:sldMkLst>
        <pc:picChg chg="mod">
          <ac:chgData name="Nouran Tarek" userId="S::nourantarek@midocean.edu.km::91dc1509-1dc2-49d4-90d9-903b31cf82b4" providerId="AD" clId="Web-{B51BBEDC-0C78-FA7F-B409-4C9A644E2254}" dt="2024-05-18T09:02:25.946" v="22"/>
          <ac:picMkLst>
            <pc:docMk/>
            <pc:sldMk cId="3488049401" sldId="310"/>
            <ac:picMk id="2" creationId="{00000000-0000-0000-0000-000000000000}"/>
          </ac:picMkLst>
        </pc:picChg>
      </pc:sldChg>
      <pc:sldChg chg="modSp">
        <pc:chgData name="Nouran Tarek" userId="S::nourantarek@midocean.edu.km::91dc1509-1dc2-49d4-90d9-903b31cf82b4" providerId="AD" clId="Web-{B51BBEDC-0C78-FA7F-B409-4C9A644E2254}" dt="2024-05-18T09:02:37.133" v="23"/>
        <pc:sldMkLst>
          <pc:docMk/>
          <pc:sldMk cId="245756310" sldId="312"/>
        </pc:sldMkLst>
        <pc:picChg chg="mod">
          <ac:chgData name="Nouran Tarek" userId="S::nourantarek@midocean.edu.km::91dc1509-1dc2-49d4-90d9-903b31cf82b4" providerId="AD" clId="Web-{B51BBEDC-0C78-FA7F-B409-4C9A644E2254}" dt="2024-05-18T09:02:37.133" v="23"/>
          <ac:picMkLst>
            <pc:docMk/>
            <pc:sldMk cId="245756310" sldId="312"/>
            <ac:picMk id="2" creationId="{00000000-0000-0000-0000-000000000000}"/>
          </ac:picMkLst>
        </pc:picChg>
      </pc:sldChg>
      <pc:sldChg chg="modSp">
        <pc:chgData name="Nouran Tarek" userId="S::nourantarek@midocean.edu.km::91dc1509-1dc2-49d4-90d9-903b31cf82b4" providerId="AD" clId="Web-{B51BBEDC-0C78-FA7F-B409-4C9A644E2254}" dt="2024-05-18T09:02:46.524" v="24"/>
        <pc:sldMkLst>
          <pc:docMk/>
          <pc:sldMk cId="528153452" sldId="313"/>
        </pc:sldMkLst>
        <pc:picChg chg="mod">
          <ac:chgData name="Nouran Tarek" userId="S::nourantarek@midocean.edu.km::91dc1509-1dc2-49d4-90d9-903b31cf82b4" providerId="AD" clId="Web-{B51BBEDC-0C78-FA7F-B409-4C9A644E2254}" dt="2024-05-18T09:02:46.524" v="24"/>
          <ac:picMkLst>
            <pc:docMk/>
            <pc:sldMk cId="528153452" sldId="313"/>
            <ac:picMk id="2" creationId="{00000000-0000-0000-0000-000000000000}"/>
          </ac:picMkLst>
        </pc:picChg>
      </pc:sldChg>
      <pc:sldChg chg="modSp">
        <pc:chgData name="Nouran Tarek" userId="S::nourantarek@midocean.edu.km::91dc1509-1dc2-49d4-90d9-903b31cf82b4" providerId="AD" clId="Web-{B51BBEDC-0C78-FA7F-B409-4C9A644E2254}" dt="2024-05-18T09:03:08.696" v="26"/>
        <pc:sldMkLst>
          <pc:docMk/>
          <pc:sldMk cId="1952428421" sldId="314"/>
        </pc:sldMkLst>
        <pc:picChg chg="mod">
          <ac:chgData name="Nouran Tarek" userId="S::nourantarek@midocean.edu.km::91dc1509-1dc2-49d4-90d9-903b31cf82b4" providerId="AD" clId="Web-{B51BBEDC-0C78-FA7F-B409-4C9A644E2254}" dt="2024-05-18T09:03:08.696" v="26"/>
          <ac:picMkLst>
            <pc:docMk/>
            <pc:sldMk cId="1952428421" sldId="314"/>
            <ac:picMk id="2" creationId="{00000000-0000-0000-0000-000000000000}"/>
          </ac:picMkLst>
        </pc:picChg>
      </pc:sldChg>
      <pc:sldChg chg="modSp">
        <pc:chgData name="Nouran Tarek" userId="S::nourantarek@midocean.edu.km::91dc1509-1dc2-49d4-90d9-903b31cf82b4" providerId="AD" clId="Web-{B51BBEDC-0C78-FA7F-B409-4C9A644E2254}" dt="2024-05-18T09:03:28.493" v="28"/>
        <pc:sldMkLst>
          <pc:docMk/>
          <pc:sldMk cId="3419812382" sldId="315"/>
        </pc:sldMkLst>
        <pc:picChg chg="mod">
          <ac:chgData name="Nouran Tarek" userId="S::nourantarek@midocean.edu.km::91dc1509-1dc2-49d4-90d9-903b31cf82b4" providerId="AD" clId="Web-{B51BBEDC-0C78-FA7F-B409-4C9A644E2254}" dt="2024-05-18T09:03:28.493" v="28"/>
          <ac:picMkLst>
            <pc:docMk/>
            <pc:sldMk cId="3419812382" sldId="315"/>
            <ac:picMk id="2" creationId="{00000000-0000-0000-0000-000000000000}"/>
          </ac:picMkLst>
        </pc:picChg>
      </pc:sldChg>
      <pc:sldChg chg="modSp">
        <pc:chgData name="Nouran Tarek" userId="S::nourantarek@midocean.edu.km::91dc1509-1dc2-49d4-90d9-903b31cf82b4" providerId="AD" clId="Web-{B51BBEDC-0C78-FA7F-B409-4C9A644E2254}" dt="2024-05-18T09:03:47.853" v="30"/>
        <pc:sldMkLst>
          <pc:docMk/>
          <pc:sldMk cId="4210619301" sldId="316"/>
        </pc:sldMkLst>
        <pc:picChg chg="mod">
          <ac:chgData name="Nouran Tarek" userId="S::nourantarek@midocean.edu.km::91dc1509-1dc2-49d4-90d9-903b31cf82b4" providerId="AD" clId="Web-{B51BBEDC-0C78-FA7F-B409-4C9A644E2254}" dt="2024-05-18T09:03:47.853" v="30"/>
          <ac:picMkLst>
            <pc:docMk/>
            <pc:sldMk cId="4210619301" sldId="316"/>
            <ac:picMk id="2" creationId="{00000000-0000-0000-0000-000000000000}"/>
          </ac:picMkLst>
        </pc:picChg>
      </pc:sldChg>
      <pc:sldChg chg="modSp">
        <pc:chgData name="Nouran Tarek" userId="S::nourantarek@midocean.edu.km::91dc1509-1dc2-49d4-90d9-903b31cf82b4" providerId="AD" clId="Web-{B51BBEDC-0C78-FA7F-B409-4C9A644E2254}" dt="2024-05-18T09:04:09.947" v="32"/>
        <pc:sldMkLst>
          <pc:docMk/>
          <pc:sldMk cId="1663052211" sldId="317"/>
        </pc:sldMkLst>
        <pc:picChg chg="mod">
          <ac:chgData name="Nouran Tarek" userId="S::nourantarek@midocean.edu.km::91dc1509-1dc2-49d4-90d9-903b31cf82b4" providerId="AD" clId="Web-{B51BBEDC-0C78-FA7F-B409-4C9A644E2254}" dt="2024-05-18T09:04:09.947" v="32"/>
          <ac:picMkLst>
            <pc:docMk/>
            <pc:sldMk cId="1663052211" sldId="317"/>
            <ac:picMk id="2" creationId="{00000000-0000-0000-0000-000000000000}"/>
          </ac:picMkLst>
        </pc:picChg>
      </pc:sldChg>
      <pc:sldChg chg="modSp">
        <pc:chgData name="Nouran Tarek" userId="S::nourantarek@midocean.edu.km::91dc1509-1dc2-49d4-90d9-903b31cf82b4" providerId="AD" clId="Web-{B51BBEDC-0C78-FA7F-B409-4C9A644E2254}" dt="2024-05-18T09:04:28.853" v="34"/>
        <pc:sldMkLst>
          <pc:docMk/>
          <pc:sldMk cId="3506029048" sldId="318"/>
        </pc:sldMkLst>
        <pc:picChg chg="mod">
          <ac:chgData name="Nouran Tarek" userId="S::nourantarek@midocean.edu.km::91dc1509-1dc2-49d4-90d9-903b31cf82b4" providerId="AD" clId="Web-{B51BBEDC-0C78-FA7F-B409-4C9A644E2254}" dt="2024-05-18T09:04:28.853" v="34"/>
          <ac:picMkLst>
            <pc:docMk/>
            <pc:sldMk cId="3506029048" sldId="318"/>
            <ac:picMk id="2" creationId="{00000000-0000-0000-0000-000000000000}"/>
          </ac:picMkLst>
        </pc:picChg>
      </pc:sldChg>
      <pc:sldChg chg="modSp">
        <pc:chgData name="Nouran Tarek" userId="S::nourantarek@midocean.edu.km::91dc1509-1dc2-49d4-90d9-903b31cf82b4" providerId="AD" clId="Web-{B51BBEDC-0C78-FA7F-B409-4C9A644E2254}" dt="2024-05-18T09:04:51.588" v="36"/>
        <pc:sldMkLst>
          <pc:docMk/>
          <pc:sldMk cId="3037627581" sldId="319"/>
        </pc:sldMkLst>
        <pc:picChg chg="mod">
          <ac:chgData name="Nouran Tarek" userId="S::nourantarek@midocean.edu.km::91dc1509-1dc2-49d4-90d9-903b31cf82b4" providerId="AD" clId="Web-{B51BBEDC-0C78-FA7F-B409-4C9A644E2254}" dt="2024-05-18T09:04:51.588" v="36"/>
          <ac:picMkLst>
            <pc:docMk/>
            <pc:sldMk cId="3037627581" sldId="319"/>
            <ac:picMk id="2" creationId="{00000000-0000-0000-0000-000000000000}"/>
          </ac:picMkLst>
        </pc:picChg>
      </pc:sldChg>
      <pc:sldChg chg="modSp">
        <pc:chgData name="Nouran Tarek" userId="S::nourantarek@midocean.edu.km::91dc1509-1dc2-49d4-90d9-903b31cf82b4" providerId="AD" clId="Web-{B51BBEDC-0C78-FA7F-B409-4C9A644E2254}" dt="2024-05-18T09:05:25.244" v="38"/>
        <pc:sldMkLst>
          <pc:docMk/>
          <pc:sldMk cId="544167478" sldId="320"/>
        </pc:sldMkLst>
        <pc:picChg chg="mod">
          <ac:chgData name="Nouran Tarek" userId="S::nourantarek@midocean.edu.km::91dc1509-1dc2-49d4-90d9-903b31cf82b4" providerId="AD" clId="Web-{B51BBEDC-0C78-FA7F-B409-4C9A644E2254}" dt="2024-05-18T09:05:25.244" v="38"/>
          <ac:picMkLst>
            <pc:docMk/>
            <pc:sldMk cId="544167478" sldId="320"/>
            <ac:picMk id="2" creationId="{00000000-0000-0000-0000-000000000000}"/>
          </ac:picMkLst>
        </pc:picChg>
      </pc:sldChg>
      <pc:sldChg chg="modSp">
        <pc:chgData name="Nouran Tarek" userId="S::nourantarek@midocean.edu.km::91dc1509-1dc2-49d4-90d9-903b31cf82b4" providerId="AD" clId="Web-{B51BBEDC-0C78-FA7F-B409-4C9A644E2254}" dt="2024-05-18T09:05:46.229" v="40"/>
        <pc:sldMkLst>
          <pc:docMk/>
          <pc:sldMk cId="3061052911" sldId="321"/>
        </pc:sldMkLst>
        <pc:picChg chg="mod">
          <ac:chgData name="Nouran Tarek" userId="S::nourantarek@midocean.edu.km::91dc1509-1dc2-49d4-90d9-903b31cf82b4" providerId="AD" clId="Web-{B51BBEDC-0C78-FA7F-B409-4C9A644E2254}" dt="2024-05-18T09:05:46.229" v="40"/>
          <ac:picMkLst>
            <pc:docMk/>
            <pc:sldMk cId="3061052911" sldId="321"/>
            <ac:picMk id="2" creationId="{00000000-0000-0000-0000-000000000000}"/>
          </ac:picMkLst>
        </pc:picChg>
      </pc:sldChg>
      <pc:sldChg chg="modSp">
        <pc:chgData name="Nouran Tarek" userId="S::nourantarek@midocean.edu.km::91dc1509-1dc2-49d4-90d9-903b31cf82b4" providerId="AD" clId="Web-{B51BBEDC-0C78-FA7F-B409-4C9A644E2254}" dt="2024-05-18T09:06:08.276" v="42"/>
        <pc:sldMkLst>
          <pc:docMk/>
          <pc:sldMk cId="3369882770" sldId="322"/>
        </pc:sldMkLst>
        <pc:picChg chg="mod">
          <ac:chgData name="Nouran Tarek" userId="S::nourantarek@midocean.edu.km::91dc1509-1dc2-49d4-90d9-903b31cf82b4" providerId="AD" clId="Web-{B51BBEDC-0C78-FA7F-B409-4C9A644E2254}" dt="2024-05-18T09:06:08.276" v="42"/>
          <ac:picMkLst>
            <pc:docMk/>
            <pc:sldMk cId="3369882770" sldId="322"/>
            <ac:picMk id="2" creationId="{00000000-0000-0000-0000-000000000000}"/>
          </ac:picMkLst>
        </pc:picChg>
      </pc:sldChg>
      <pc:sldChg chg="modSp">
        <pc:chgData name="Nouran Tarek" userId="S::nourantarek@midocean.edu.km::91dc1509-1dc2-49d4-90d9-903b31cf82b4" providerId="AD" clId="Web-{B51BBEDC-0C78-FA7F-B409-4C9A644E2254}" dt="2024-05-18T09:06:26.386" v="44"/>
        <pc:sldMkLst>
          <pc:docMk/>
          <pc:sldMk cId="537182641" sldId="323"/>
        </pc:sldMkLst>
        <pc:picChg chg="mod">
          <ac:chgData name="Nouran Tarek" userId="S::nourantarek@midocean.edu.km::91dc1509-1dc2-49d4-90d9-903b31cf82b4" providerId="AD" clId="Web-{B51BBEDC-0C78-FA7F-B409-4C9A644E2254}" dt="2024-05-18T09:06:26.386" v="44"/>
          <ac:picMkLst>
            <pc:docMk/>
            <pc:sldMk cId="537182641" sldId="323"/>
            <ac:picMk id="2" creationId="{00000000-0000-0000-0000-000000000000}"/>
          </ac:picMkLst>
        </pc:picChg>
      </pc:sldChg>
      <pc:sldChg chg="modSp">
        <pc:chgData name="Nouran Tarek" userId="S::nourantarek@midocean.edu.km::91dc1509-1dc2-49d4-90d9-903b31cf82b4" providerId="AD" clId="Web-{B51BBEDC-0C78-FA7F-B409-4C9A644E2254}" dt="2024-05-18T09:06:35.433" v="45"/>
        <pc:sldMkLst>
          <pc:docMk/>
          <pc:sldMk cId="3636107961" sldId="324"/>
        </pc:sldMkLst>
        <pc:picChg chg="mod">
          <ac:chgData name="Nouran Tarek" userId="S::nourantarek@midocean.edu.km::91dc1509-1dc2-49d4-90d9-903b31cf82b4" providerId="AD" clId="Web-{B51BBEDC-0C78-FA7F-B409-4C9A644E2254}" dt="2024-05-18T09:06:35.433" v="45"/>
          <ac:picMkLst>
            <pc:docMk/>
            <pc:sldMk cId="3636107961" sldId="324"/>
            <ac:picMk id="2" creationId="{00000000-0000-0000-0000-000000000000}"/>
          </ac:picMkLst>
        </pc:picChg>
      </pc:sldChg>
      <pc:sldChg chg="modSp">
        <pc:chgData name="Nouran Tarek" userId="S::nourantarek@midocean.edu.km::91dc1509-1dc2-49d4-90d9-903b31cf82b4" providerId="AD" clId="Web-{B51BBEDC-0C78-FA7F-B409-4C9A644E2254}" dt="2024-05-18T09:06:53.746" v="47"/>
        <pc:sldMkLst>
          <pc:docMk/>
          <pc:sldMk cId="3258081912" sldId="325"/>
        </pc:sldMkLst>
        <pc:picChg chg="mod">
          <ac:chgData name="Nouran Tarek" userId="S::nourantarek@midocean.edu.km::91dc1509-1dc2-49d4-90d9-903b31cf82b4" providerId="AD" clId="Web-{B51BBEDC-0C78-FA7F-B409-4C9A644E2254}" dt="2024-05-18T09:06:53.746" v="47"/>
          <ac:picMkLst>
            <pc:docMk/>
            <pc:sldMk cId="3258081912" sldId="325"/>
            <ac:picMk id="2" creationId="{00000000-0000-0000-0000-000000000000}"/>
          </ac:picMkLst>
        </pc:picChg>
      </pc:sldChg>
      <pc:sldChg chg="modSp">
        <pc:chgData name="Nouran Tarek" userId="S::nourantarek@midocean.edu.km::91dc1509-1dc2-49d4-90d9-903b31cf82b4" providerId="AD" clId="Web-{B51BBEDC-0C78-FA7F-B409-4C9A644E2254}" dt="2024-05-18T09:07:19.637" v="49"/>
        <pc:sldMkLst>
          <pc:docMk/>
          <pc:sldMk cId="2284036286" sldId="326"/>
        </pc:sldMkLst>
        <pc:picChg chg="mod">
          <ac:chgData name="Nouran Tarek" userId="S::nourantarek@midocean.edu.km::91dc1509-1dc2-49d4-90d9-903b31cf82b4" providerId="AD" clId="Web-{B51BBEDC-0C78-FA7F-B409-4C9A644E2254}" dt="2024-05-18T09:07:19.637" v="49"/>
          <ac:picMkLst>
            <pc:docMk/>
            <pc:sldMk cId="2284036286" sldId="326"/>
            <ac:picMk id="2" creationId="{00000000-0000-0000-0000-000000000000}"/>
          </ac:picMkLst>
        </pc:picChg>
      </pc:sldChg>
      <pc:sldChg chg="modSp">
        <pc:chgData name="Nouran Tarek" userId="S::nourantarek@midocean.edu.km::91dc1509-1dc2-49d4-90d9-903b31cf82b4" providerId="AD" clId="Web-{B51BBEDC-0C78-FA7F-B409-4C9A644E2254}" dt="2024-05-18T09:07:38.653" v="51"/>
        <pc:sldMkLst>
          <pc:docMk/>
          <pc:sldMk cId="2904997185" sldId="327"/>
        </pc:sldMkLst>
        <pc:picChg chg="mod">
          <ac:chgData name="Nouran Tarek" userId="S::nourantarek@midocean.edu.km::91dc1509-1dc2-49d4-90d9-903b31cf82b4" providerId="AD" clId="Web-{B51BBEDC-0C78-FA7F-B409-4C9A644E2254}" dt="2024-05-18T09:07:38.653" v="51"/>
          <ac:picMkLst>
            <pc:docMk/>
            <pc:sldMk cId="2904997185" sldId="327"/>
            <ac:picMk id="2" creationId="{00000000-0000-0000-0000-000000000000}"/>
          </ac:picMkLst>
        </pc:picChg>
      </pc:sldChg>
      <pc:sldChg chg="modSp">
        <pc:chgData name="Nouran Tarek" userId="S::nourantarek@midocean.edu.km::91dc1509-1dc2-49d4-90d9-903b31cf82b4" providerId="AD" clId="Web-{B51BBEDC-0C78-FA7F-B409-4C9A644E2254}" dt="2024-05-18T09:08:09.793" v="54"/>
        <pc:sldMkLst>
          <pc:docMk/>
          <pc:sldMk cId="2861057267" sldId="328"/>
        </pc:sldMkLst>
        <pc:picChg chg="mod">
          <ac:chgData name="Nouran Tarek" userId="S::nourantarek@midocean.edu.km::91dc1509-1dc2-49d4-90d9-903b31cf82b4" providerId="AD" clId="Web-{B51BBEDC-0C78-FA7F-B409-4C9A644E2254}" dt="2024-05-18T09:08:09.793" v="54"/>
          <ac:picMkLst>
            <pc:docMk/>
            <pc:sldMk cId="2861057267" sldId="328"/>
            <ac:picMk id="2" creationId="{00000000-0000-0000-0000-000000000000}"/>
          </ac:picMkLst>
        </pc:picChg>
      </pc:sldChg>
      <pc:sldChg chg="modSp">
        <pc:chgData name="Nouran Tarek" userId="S::nourantarek@midocean.edu.km::91dc1509-1dc2-49d4-90d9-903b31cf82b4" providerId="AD" clId="Web-{B51BBEDC-0C78-FA7F-B409-4C9A644E2254}" dt="2024-05-18T09:08:30.528" v="56"/>
        <pc:sldMkLst>
          <pc:docMk/>
          <pc:sldMk cId="70945859" sldId="329"/>
        </pc:sldMkLst>
        <pc:picChg chg="mod">
          <ac:chgData name="Nouran Tarek" userId="S::nourantarek@midocean.edu.km::91dc1509-1dc2-49d4-90d9-903b31cf82b4" providerId="AD" clId="Web-{B51BBEDC-0C78-FA7F-B409-4C9A644E2254}" dt="2024-05-18T09:08:30.528" v="56"/>
          <ac:picMkLst>
            <pc:docMk/>
            <pc:sldMk cId="70945859" sldId="329"/>
            <ac:picMk id="2" creationId="{00000000-0000-0000-0000-000000000000}"/>
          </ac:picMkLst>
        </pc:picChg>
      </pc:sldChg>
      <pc:sldChg chg="modSp">
        <pc:chgData name="Nouran Tarek" userId="S::nourantarek@midocean.edu.km::91dc1509-1dc2-49d4-90d9-903b31cf82b4" providerId="AD" clId="Web-{B51BBEDC-0C78-FA7F-B409-4C9A644E2254}" dt="2024-05-18T09:08:47.434" v="58"/>
        <pc:sldMkLst>
          <pc:docMk/>
          <pc:sldMk cId="1425513123" sldId="330"/>
        </pc:sldMkLst>
        <pc:picChg chg="mod">
          <ac:chgData name="Nouran Tarek" userId="S::nourantarek@midocean.edu.km::91dc1509-1dc2-49d4-90d9-903b31cf82b4" providerId="AD" clId="Web-{B51BBEDC-0C78-FA7F-B409-4C9A644E2254}" dt="2024-05-18T09:08:47.434" v="58"/>
          <ac:picMkLst>
            <pc:docMk/>
            <pc:sldMk cId="1425513123" sldId="330"/>
            <ac:picMk id="2" creationId="{00000000-0000-0000-0000-000000000000}"/>
          </ac:picMkLst>
        </pc:picChg>
      </pc:sldChg>
      <pc:sldChg chg="modSp">
        <pc:chgData name="Nouran Tarek" userId="S::nourantarek@midocean.edu.km::91dc1509-1dc2-49d4-90d9-903b31cf82b4" providerId="AD" clId="Web-{B51BBEDC-0C78-FA7F-B409-4C9A644E2254}" dt="2024-05-18T09:09:15.622" v="61"/>
        <pc:sldMkLst>
          <pc:docMk/>
          <pc:sldMk cId="1212211733" sldId="331"/>
        </pc:sldMkLst>
        <pc:picChg chg="mod">
          <ac:chgData name="Nouran Tarek" userId="S::nourantarek@midocean.edu.km::91dc1509-1dc2-49d4-90d9-903b31cf82b4" providerId="AD" clId="Web-{B51BBEDC-0C78-FA7F-B409-4C9A644E2254}" dt="2024-05-18T09:09:15.622" v="61"/>
          <ac:picMkLst>
            <pc:docMk/>
            <pc:sldMk cId="1212211733" sldId="331"/>
            <ac:picMk id="2" creationId="{00000000-0000-0000-0000-000000000000}"/>
          </ac:picMkLst>
        </pc:picChg>
      </pc:sldChg>
      <pc:sldChg chg="modSp">
        <pc:chgData name="Nouran Tarek" userId="S::nourantarek@midocean.edu.km::91dc1509-1dc2-49d4-90d9-903b31cf82b4" providerId="AD" clId="Web-{B51BBEDC-0C78-FA7F-B409-4C9A644E2254}" dt="2024-05-18T09:09:33.716" v="63"/>
        <pc:sldMkLst>
          <pc:docMk/>
          <pc:sldMk cId="741433234" sldId="332"/>
        </pc:sldMkLst>
        <pc:picChg chg="mod">
          <ac:chgData name="Nouran Tarek" userId="S::nourantarek@midocean.edu.km::91dc1509-1dc2-49d4-90d9-903b31cf82b4" providerId="AD" clId="Web-{B51BBEDC-0C78-FA7F-B409-4C9A644E2254}" dt="2024-05-18T09:09:33.716" v="63"/>
          <ac:picMkLst>
            <pc:docMk/>
            <pc:sldMk cId="741433234" sldId="332"/>
            <ac:picMk id="2" creationId="{00000000-0000-0000-0000-000000000000}"/>
          </ac:picMkLst>
        </pc:picChg>
      </pc:sldChg>
      <pc:sldChg chg="modSp">
        <pc:chgData name="Nouran Tarek" userId="S::nourantarek@midocean.edu.km::91dc1509-1dc2-49d4-90d9-903b31cf82b4" providerId="AD" clId="Web-{B51BBEDC-0C78-FA7F-B409-4C9A644E2254}" dt="2024-05-18T09:10:30.967" v="68"/>
        <pc:sldMkLst>
          <pc:docMk/>
          <pc:sldMk cId="272122859" sldId="333"/>
        </pc:sldMkLst>
        <pc:picChg chg="mod">
          <ac:chgData name="Nouran Tarek" userId="S::nourantarek@midocean.edu.km::91dc1509-1dc2-49d4-90d9-903b31cf82b4" providerId="AD" clId="Web-{B51BBEDC-0C78-FA7F-B409-4C9A644E2254}" dt="2024-05-18T09:10:30.967" v="68"/>
          <ac:picMkLst>
            <pc:docMk/>
            <pc:sldMk cId="272122859" sldId="333"/>
            <ac:picMk id="2" creationId="{00000000-0000-0000-0000-000000000000}"/>
          </ac:picMkLst>
        </pc:picChg>
      </pc:sldChg>
      <pc:sldChg chg="modSp">
        <pc:chgData name="Nouran Tarek" userId="S::nourantarek@midocean.edu.km::91dc1509-1dc2-49d4-90d9-903b31cf82b4" providerId="AD" clId="Web-{B51BBEDC-0C78-FA7F-B409-4C9A644E2254}" dt="2024-05-18T09:10:13.607" v="66"/>
        <pc:sldMkLst>
          <pc:docMk/>
          <pc:sldMk cId="3237435705" sldId="334"/>
        </pc:sldMkLst>
        <pc:picChg chg="mod">
          <ac:chgData name="Nouran Tarek" userId="S::nourantarek@midocean.edu.km::91dc1509-1dc2-49d4-90d9-903b31cf82b4" providerId="AD" clId="Web-{B51BBEDC-0C78-FA7F-B409-4C9A644E2254}" dt="2024-05-18T09:10:13.607" v="66"/>
          <ac:picMkLst>
            <pc:docMk/>
            <pc:sldMk cId="3237435705" sldId="334"/>
            <ac:picMk id="2" creationId="{00000000-0000-0000-0000-000000000000}"/>
          </ac:picMkLst>
        </pc:picChg>
      </pc:sldChg>
      <pc:sldChg chg="modSp">
        <pc:chgData name="Nouran Tarek" userId="S::nourantarek@midocean.edu.km::91dc1509-1dc2-49d4-90d9-903b31cf82b4" providerId="AD" clId="Web-{B51BBEDC-0C78-FA7F-B409-4C9A644E2254}" dt="2024-05-18T09:10:22.763" v="67"/>
        <pc:sldMkLst>
          <pc:docMk/>
          <pc:sldMk cId="1079992310" sldId="335"/>
        </pc:sldMkLst>
        <pc:picChg chg="mod">
          <ac:chgData name="Nouran Tarek" userId="S::nourantarek@midocean.edu.km::91dc1509-1dc2-49d4-90d9-903b31cf82b4" providerId="AD" clId="Web-{B51BBEDC-0C78-FA7F-B409-4C9A644E2254}" dt="2024-05-18T09:10:22.763" v="67"/>
          <ac:picMkLst>
            <pc:docMk/>
            <pc:sldMk cId="1079992310" sldId="335"/>
            <ac:picMk id="2" creationId="{00000000-0000-0000-0000-000000000000}"/>
          </ac:picMkLst>
        </pc:picChg>
      </pc:sldChg>
      <pc:sldChg chg="modSp">
        <pc:chgData name="Nouran Tarek" userId="S::nourantarek@midocean.edu.km::91dc1509-1dc2-49d4-90d9-903b31cf82b4" providerId="AD" clId="Web-{B51BBEDC-0C78-FA7F-B409-4C9A644E2254}" dt="2024-05-18T09:10:42.639" v="69"/>
        <pc:sldMkLst>
          <pc:docMk/>
          <pc:sldMk cId="1192252392" sldId="336"/>
        </pc:sldMkLst>
        <pc:picChg chg="mod">
          <ac:chgData name="Nouran Tarek" userId="S::nourantarek@midocean.edu.km::91dc1509-1dc2-49d4-90d9-903b31cf82b4" providerId="AD" clId="Web-{B51BBEDC-0C78-FA7F-B409-4C9A644E2254}" dt="2024-05-18T09:10:42.639" v="69"/>
          <ac:picMkLst>
            <pc:docMk/>
            <pc:sldMk cId="1192252392" sldId="336"/>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5/30/2024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14</a:t>
            </a:fld>
            <a:endParaRPr lang="en-US"/>
          </a:p>
        </p:txBody>
      </p:sp>
    </p:spTree>
    <p:extLst>
      <p:ext uri="{BB962C8B-B14F-4D97-AF65-F5344CB8AC3E}">
        <p14:creationId xmlns:p14="http://schemas.microsoft.com/office/powerpoint/2010/main" val="22728770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21</a:t>
            </a:fld>
            <a:endParaRPr lang="en-US"/>
          </a:p>
        </p:txBody>
      </p:sp>
    </p:spTree>
    <p:extLst>
      <p:ext uri="{BB962C8B-B14F-4D97-AF65-F5344CB8AC3E}">
        <p14:creationId xmlns:p14="http://schemas.microsoft.com/office/powerpoint/2010/main" val="1721949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EG" dirty="0"/>
              <a:t>أنا مولد أفكار في العمل.</a:t>
            </a:r>
          </a:p>
          <a:p>
            <a:r>
              <a:rPr lang="ar-EG" dirty="0"/>
              <a:t>إنه لأمر ممتع بالنسبة لي أن أفاوض كلما سنحت لي الفرصة.</a:t>
            </a:r>
          </a:p>
          <a:p>
            <a:r>
              <a:rPr lang="ar-EG" dirty="0"/>
              <a:t>أعضاء الفريق يستمعون إلي عندما أتحدث.</a:t>
            </a:r>
          </a:p>
          <a:p>
            <a:r>
              <a:rPr lang="ar-EG" dirty="0"/>
              <a:t>لقد طلب مني الناس تولي قيادة نشاط ما عدة مرات في حياتي.</a:t>
            </a:r>
          </a:p>
          <a:p>
            <a:r>
              <a:rPr lang="ar-EG" dirty="0"/>
              <a:t>لطالما كنت شخصًا مقنعًا.</a:t>
            </a:r>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24</a:t>
            </a:fld>
            <a:endParaRPr lang="en-US"/>
          </a:p>
        </p:txBody>
      </p:sp>
    </p:spTree>
    <p:extLst>
      <p:ext uri="{BB962C8B-B14F-4D97-AF65-F5344CB8AC3E}">
        <p14:creationId xmlns:p14="http://schemas.microsoft.com/office/powerpoint/2010/main" val="2140700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5/30/2024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5/30/2024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5/30/2024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5/30/2024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5/30/2024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5/30/2024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9.jpg"/><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8.emf"/><Relationship Id="rId5" Type="http://schemas.openxmlformats.org/officeDocument/2006/relationships/image" Target="../media/image7.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emf"/><Relationship Id="rId7"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1.gi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5.emf"/><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6.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6.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6660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Intro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9481"/>
    </mc:Choice>
    <mc:Fallback xmlns="">
      <p:transition spd="slow" advTm="19481"/>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65997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 Lecture outline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3671005"/>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Know about </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Introduction to the course</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syllabus (Course Description &amp; Learning Outcomes)</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Self- assessment (</a:t>
            </a:r>
            <a:r>
              <a:rPr lang="en-US" sz="2400" b="1" dirty="0">
                <a:solidFill>
                  <a:srgbClr val="C00000"/>
                </a:solidFill>
                <a:cs typeface="Tajawal ExtraBold" panose="00000800000000000000" pitchFamily="2" charset="-78"/>
              </a:rPr>
              <a:t>Readiness for the Leadership Role</a:t>
            </a:r>
            <a:r>
              <a:rPr lang="en-US" sz="2400" b="1" dirty="0">
                <a:solidFill>
                  <a:srgbClr val="0A1F61"/>
                </a:solidFill>
                <a:latin typeface="Tajawal ExtraBold" panose="00000800000000000000" pitchFamily="2" charset="-78"/>
                <a:cs typeface="Tajawal ExtraBold" panose="00000800000000000000" pitchFamily="2" charset="-78"/>
              </a:rPr>
              <a:t>)</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Introduction about Leadership &amp; Management</a:t>
            </a:r>
          </a:p>
        </p:txBody>
      </p:sp>
    </p:spTree>
    <p:extLst>
      <p:ext uri="{BB962C8B-B14F-4D97-AF65-F5344CB8AC3E}">
        <p14:creationId xmlns:p14="http://schemas.microsoft.com/office/powerpoint/2010/main" val="563077321"/>
      </p:ext>
    </p:extLst>
  </p:cSld>
  <p:clrMapOvr>
    <a:masterClrMapping/>
  </p:clrMapOvr>
  <mc:AlternateContent xmlns:mc="http://schemas.openxmlformats.org/markup-compatibility/2006" xmlns:p14="http://schemas.microsoft.com/office/powerpoint/2010/main">
    <mc:Choice Requires="p14">
      <p:transition spd="slow" p14:dur="2000" advTm="75225"/>
    </mc:Choice>
    <mc:Fallback xmlns="">
      <p:transition spd="slow" advTm="7522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5148332"/>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 digital media Leadership course aims to understand how creative leaders are leading a team or organization through digital platforms. </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Furthermore, it targets knowing the tools and skills needed for a leader to tailor the goals and strategy in the digital media industry. </a:t>
            </a:r>
          </a:p>
          <a:p>
            <a:pPr marL="517525" algn="just">
              <a:lnSpc>
                <a:spcPct val="20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76451285"/>
      </p:ext>
    </p:extLst>
  </p:cSld>
  <p:clrMapOvr>
    <a:masterClrMapping/>
  </p:clrMapOvr>
  <mc:AlternateContent xmlns:mc="http://schemas.openxmlformats.org/markup-compatibility/2006" xmlns:p14="http://schemas.microsoft.com/office/powerpoint/2010/main">
    <mc:Choice Requires="p14">
      <p:transition spd="slow" p14:dur="2000" advTm="19915"/>
    </mc:Choice>
    <mc:Fallback xmlns="">
      <p:transition spd="slow" advTm="199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639412"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Introduction to the course</a:t>
            </a:r>
          </a:p>
        </p:txBody>
      </p:sp>
      <p:sp>
        <p:nvSpPr>
          <p:cNvPr id="8" name="TextBox 7"/>
          <p:cNvSpPr txBox="1"/>
          <p:nvPr/>
        </p:nvSpPr>
        <p:spPr>
          <a:xfrm>
            <a:off x="303279" y="236724"/>
            <a:ext cx="1422184"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Outline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22557" y="1303434"/>
            <a:ext cx="10442246" cy="3671005"/>
          </a:xfrm>
          <a:prstGeom prst="rect">
            <a:avLst/>
          </a:prstGeom>
          <a:noFill/>
        </p:spPr>
        <p:txBody>
          <a:bodyPr wrap="square" rtlCol="0">
            <a:spAutoFit/>
          </a:bodyPr>
          <a:lstStyle/>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Moreover, it emphasizes understanding how to build community, grow networks, and have unique leadership philosophy.	</a:t>
            </a:r>
          </a:p>
          <a:p>
            <a:pPr marL="682625"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Finally, this course includes a variety of skills and abilities, including but not limited to digital transformation, digital strategy, innovation, and ethics.</a:t>
            </a:r>
          </a:p>
        </p:txBody>
      </p:sp>
    </p:spTree>
    <p:extLst>
      <p:ext uri="{BB962C8B-B14F-4D97-AF65-F5344CB8AC3E}">
        <p14:creationId xmlns:p14="http://schemas.microsoft.com/office/powerpoint/2010/main" val="3546489597"/>
      </p:ext>
    </p:extLst>
  </p:cSld>
  <p:clrMapOvr>
    <a:masterClrMapping/>
  </p:clrMapOvr>
  <mc:AlternateContent xmlns:mc="http://schemas.openxmlformats.org/markup-compatibility/2006" xmlns:p14="http://schemas.microsoft.com/office/powerpoint/2010/main">
    <mc:Choice Requires="p14">
      <p:transition spd="slow" p14:dur="2000" advTm="20256"/>
    </mc:Choice>
    <mc:Fallback xmlns="">
      <p:transition spd="slow" advTm="2025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128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Digital Media Leadership </a:t>
            </a:r>
            <a:r>
              <a:rPr lang="en-US" sz="2400" dirty="0">
                <a:solidFill>
                  <a:srgbClr val="0A1F61"/>
                </a:solidFill>
                <a:latin typeface="Tajawal ExtraBold" panose="00000800000000000000" pitchFamily="2" charset="-78"/>
                <a:cs typeface="Tajawal ExtraBold" panose="00000800000000000000" pitchFamily="2" charset="-78"/>
              </a:rPr>
              <a:t>course examines personal leadership principles and practices as applicable to digital media. </a:t>
            </a:r>
            <a:endParaRPr lang="ar-EG" sz="24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It specifically focuses on how to lead within an organization to build a diverse and high-performing team to deliver digital media initiatives that advance organizational goals. </a:t>
            </a:r>
          </a:p>
        </p:txBody>
      </p:sp>
    </p:spTree>
    <p:extLst>
      <p:ext uri="{BB962C8B-B14F-4D97-AF65-F5344CB8AC3E}">
        <p14:creationId xmlns:p14="http://schemas.microsoft.com/office/powerpoint/2010/main" val="3091141555"/>
      </p:ext>
    </p:extLst>
  </p:cSld>
  <p:clrMapOvr>
    <a:masterClrMapping/>
  </p:clrMapOvr>
  <mc:AlternateContent xmlns:mc="http://schemas.openxmlformats.org/markup-compatibility/2006" xmlns:p14="http://schemas.microsoft.com/office/powerpoint/2010/main">
    <mc:Choice Requires="p14">
      <p:transition spd="slow" p14:dur="2000" advTm="21096"/>
    </mc:Choice>
    <mc:Fallback xmlns="">
      <p:transition spd="slow" advTm="210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128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3671005"/>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We will have an opportunity to assess, develop, and practice key leadership skills including: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setting a compelling vision;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evaluating and onboarding an optimal mix of talent;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communicating with clarity; </a:t>
            </a:r>
          </a:p>
        </p:txBody>
      </p:sp>
    </p:spTree>
    <p:extLst>
      <p:ext uri="{BB962C8B-B14F-4D97-AF65-F5344CB8AC3E}">
        <p14:creationId xmlns:p14="http://schemas.microsoft.com/office/powerpoint/2010/main" val="91558696"/>
      </p:ext>
    </p:extLst>
  </p:cSld>
  <p:clrMapOvr>
    <a:masterClrMapping/>
  </p:clrMapOvr>
  <mc:AlternateContent xmlns:mc="http://schemas.openxmlformats.org/markup-compatibility/2006" xmlns:p14="http://schemas.microsoft.com/office/powerpoint/2010/main">
    <mc:Choice Requires="p14">
      <p:transition spd="slow" p14:dur="2000" advTm="17459"/>
    </mc:Choice>
    <mc:Fallback xmlns="">
      <p:transition spd="slow" advTm="1745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0128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Description</a:t>
            </a:r>
          </a:p>
        </p:txBody>
      </p:sp>
      <p:sp>
        <p:nvSpPr>
          <p:cNvPr id="8" name="TextBox 7"/>
          <p:cNvSpPr txBox="1"/>
          <p:nvPr/>
        </p:nvSpPr>
        <p:spPr>
          <a:xfrm>
            <a:off x="183053"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77886" y="1794832"/>
            <a:ext cx="9450846" cy="2932341"/>
          </a:xfrm>
          <a:prstGeom prst="rect">
            <a:avLst/>
          </a:prstGeom>
          <a:noFill/>
        </p:spPr>
        <p:txBody>
          <a:bodyPr wrap="square" rtlCol="0">
            <a:spAutoFit/>
          </a:bodyPr>
          <a:lstStyle/>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tackling ethical issues with a focus on advancing diversity, equity, and inclusion matters;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and seeking regular feedback and input to expand influence over time and create a work environment where people thrive.</a:t>
            </a:r>
          </a:p>
        </p:txBody>
      </p:sp>
    </p:spTree>
    <p:extLst>
      <p:ext uri="{BB962C8B-B14F-4D97-AF65-F5344CB8AC3E}">
        <p14:creationId xmlns:p14="http://schemas.microsoft.com/office/powerpoint/2010/main" val="3647556092"/>
      </p:ext>
    </p:extLst>
  </p:cSld>
  <p:clrMapOvr>
    <a:masterClrMapping/>
  </p:clrMapOvr>
  <mc:AlternateContent xmlns:mc="http://schemas.openxmlformats.org/markup-compatibility/2006" xmlns:p14="http://schemas.microsoft.com/office/powerpoint/2010/main">
    <mc:Choice Requires="p14">
      <p:transition spd="slow" p14:dur="2000" advTm="14972"/>
    </mc:Choice>
    <mc:Fallback xmlns="">
      <p:transition spd="slow" advTm="1497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Having successfully completed this course, you should be able to:</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Evaluate</a:t>
            </a:r>
            <a:r>
              <a:rPr lang="en-US" sz="2400" dirty="0">
                <a:solidFill>
                  <a:srgbClr val="0A1F61"/>
                </a:solidFill>
                <a:latin typeface="Tajawal ExtraBold" panose="00000800000000000000" pitchFamily="2" charset="-78"/>
                <a:cs typeface="Tajawal ExtraBold" panose="00000800000000000000" pitchFamily="2" charset="-78"/>
              </a:rPr>
              <a:t> personal strengths and areas for improvement as current or aspiring leaders.</a:t>
            </a:r>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236767603"/>
      </p:ext>
    </p:extLst>
  </p:cSld>
  <p:clrMapOvr>
    <a:masterClrMapping/>
  </p:clrMapOvr>
  <mc:AlternateContent xmlns:mc="http://schemas.openxmlformats.org/markup-compatibility/2006" xmlns:p14="http://schemas.microsoft.com/office/powerpoint/2010/main">
    <mc:Choice Requires="p14">
      <p:transition spd="slow" p14:dur="2000" advTm="17984"/>
    </mc:Choice>
    <mc:Fallback xmlns="">
      <p:transition spd="slow" advTm="1798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Create</a:t>
            </a:r>
            <a:r>
              <a:rPr lang="en-US" sz="2400" dirty="0">
                <a:solidFill>
                  <a:srgbClr val="0A1F61"/>
                </a:solidFill>
                <a:latin typeface="Tajawal ExtraBold" panose="00000800000000000000" pitchFamily="2" charset="-78"/>
                <a:cs typeface="Tajawal ExtraBold" panose="00000800000000000000" pitchFamily="2" charset="-78"/>
              </a:rPr>
              <a:t> a personal leadership philosophy based on leadership theories, principles, and styles relevant to digital media organizations.</a:t>
            </a:r>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13786072"/>
      </p:ext>
    </p:extLst>
  </p:cSld>
  <p:clrMapOvr>
    <a:masterClrMapping/>
  </p:clrMapOvr>
  <mc:AlternateContent xmlns:mc="http://schemas.openxmlformats.org/markup-compatibility/2006" xmlns:p14="http://schemas.microsoft.com/office/powerpoint/2010/main">
    <mc:Choice Requires="p14">
      <p:transition spd="slow" p14:dur="2000" advTm="9983"/>
    </mc:Choice>
    <mc:Fallback xmlns="">
      <p:transition spd="slow" advTm="99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36710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Examine</a:t>
            </a:r>
            <a:r>
              <a:rPr lang="en-US" sz="2400" dirty="0">
                <a:solidFill>
                  <a:srgbClr val="0A1F61"/>
                </a:solidFill>
                <a:latin typeface="Tajawal ExtraBold" panose="00000800000000000000" pitchFamily="2" charset="-78"/>
                <a:cs typeface="Tajawal ExtraBold" panose="00000800000000000000" pitchFamily="2" charset="-78"/>
              </a:rPr>
              <a:t> the role of the leader in promoting diversity, equity, inclusion, and access in organizations.</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Practice</a:t>
            </a:r>
            <a:r>
              <a:rPr lang="en-US" sz="2400" dirty="0">
                <a:solidFill>
                  <a:srgbClr val="0A1F61"/>
                </a:solidFill>
                <a:latin typeface="Tajawal ExtraBold" panose="00000800000000000000" pitchFamily="2" charset="-78"/>
                <a:cs typeface="Tajawal ExtraBold" panose="00000800000000000000" pitchFamily="2" charset="-78"/>
              </a:rPr>
              <a:t> effective communication strategies with different stakeholders in digital media organizations.</a:t>
            </a:r>
          </a:p>
        </p:txBody>
      </p:sp>
    </p:spTree>
    <p:extLst>
      <p:ext uri="{BB962C8B-B14F-4D97-AF65-F5344CB8AC3E}">
        <p14:creationId xmlns:p14="http://schemas.microsoft.com/office/powerpoint/2010/main" val="3393459404"/>
      </p:ext>
    </p:extLst>
  </p:cSld>
  <p:clrMapOvr>
    <a:masterClrMapping/>
  </p:clrMapOvr>
  <mc:AlternateContent xmlns:mc="http://schemas.openxmlformats.org/markup-compatibility/2006" xmlns:p14="http://schemas.microsoft.com/office/powerpoint/2010/main">
    <mc:Choice Requires="p14">
      <p:transition spd="slow" p14:dur="2000" advTm="15580"/>
    </mc:Choice>
    <mc:Fallback xmlns="">
      <p:transition spd="slow" advTm="1558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32CF7FF5-A5C6-2582-2607-0E08A3546AF0}"/>
              </a:ext>
            </a:extLst>
          </p:cNvPr>
          <p:cNvSpPr txBox="1"/>
          <p:nvPr/>
        </p:nvSpPr>
        <p:spPr>
          <a:xfrm>
            <a:off x="1555004" y="1698510"/>
            <a:ext cx="9450846" cy="2932341"/>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 intended subject-specific learning outcomes </a:t>
            </a:r>
          </a:p>
          <a:p>
            <a:pPr algn="just">
              <a:lnSpc>
                <a:spcPct val="200000"/>
              </a:lnSpc>
            </a:pPr>
            <a:r>
              <a:rPr lang="en-US" sz="2400" dirty="0">
                <a:solidFill>
                  <a:srgbClr val="0A1F61"/>
                </a:solidFill>
                <a:latin typeface="Tajawal ExtraBold" panose="00000800000000000000" pitchFamily="2" charset="-78"/>
                <a:cs typeface="Tajawal ExtraBold" panose="00000800000000000000" pitchFamily="2" charset="-78"/>
              </a:rPr>
              <a:t>• </a:t>
            </a:r>
            <a:r>
              <a:rPr lang="en-US" sz="2400" b="1" dirty="0">
                <a:solidFill>
                  <a:srgbClr val="0A1F61"/>
                </a:solidFill>
                <a:latin typeface="Tajawal ExtraBold" panose="00000800000000000000" pitchFamily="2" charset="-78"/>
                <a:cs typeface="Tajawal ExtraBold" panose="00000800000000000000" pitchFamily="2" charset="-78"/>
              </a:rPr>
              <a:t>Develop</a:t>
            </a:r>
            <a:r>
              <a:rPr lang="en-US" sz="2400" dirty="0">
                <a:solidFill>
                  <a:srgbClr val="0A1F61"/>
                </a:solidFill>
                <a:latin typeface="Tajawal ExtraBold" panose="00000800000000000000" pitchFamily="2" charset="-78"/>
                <a:cs typeface="Tajawal ExtraBold" panose="00000800000000000000" pitchFamily="2" charset="-78"/>
              </a:rPr>
              <a:t> effective and ethical leadership responses to complex challenges and opportunities in digital media environments. </a:t>
            </a:r>
          </a:p>
          <a:p>
            <a:pPr algn="just">
              <a:lnSpc>
                <a:spcPct val="200000"/>
              </a:lnSpc>
            </a:pPr>
            <a:endParaRPr lang="en-US" sz="24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105173939"/>
      </p:ext>
    </p:extLst>
  </p:cSld>
  <p:clrMapOvr>
    <a:masterClrMapping/>
  </p:clrMapOvr>
  <mc:AlternateContent xmlns:mc="http://schemas.openxmlformats.org/markup-compatibility/2006" xmlns:p14="http://schemas.microsoft.com/office/powerpoint/2010/main">
    <mc:Choice Requires="p14">
      <p:transition spd="slow" p14:dur="2000" advTm="9205"/>
    </mc:Choice>
    <mc:Fallback xmlns="">
      <p:transition spd="slow" advTm="920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D670887E-234C-8C5C-0629-FA22EA4A7E4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46861" y="1313390"/>
            <a:ext cx="8738652" cy="4565805"/>
          </a:xfrm>
          <a:prstGeom prst="rect">
            <a:avLst/>
          </a:prstGeom>
        </p:spPr>
      </p:pic>
    </p:spTree>
    <p:extLst>
      <p:ext uri="{BB962C8B-B14F-4D97-AF65-F5344CB8AC3E}">
        <p14:creationId xmlns:p14="http://schemas.microsoft.com/office/powerpoint/2010/main" val="2881667633"/>
      </p:ext>
    </p:extLst>
  </p:cSld>
  <p:clrMapOvr>
    <a:masterClrMapping/>
  </p:clrMapOvr>
  <mc:AlternateContent xmlns:mc="http://schemas.openxmlformats.org/markup-compatibility/2006" xmlns:p14="http://schemas.microsoft.com/office/powerpoint/2010/main">
    <mc:Choice Requires="p14">
      <p:transition spd="slow" p14:dur="2000" advTm="71670"/>
    </mc:Choice>
    <mc:Fallback xmlns="">
      <p:transition spd="slow" advTm="7167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90264"/>
            <a:ext cx="9666288" cy="3690177"/>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about the different styles of leadership, determine which is appropriate for your organization, and how to choose and develop a leadership style.</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how to be more efficient at accomplishing your organizations goals by developing leaders.</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45756310"/>
      </p:ext>
    </p:extLst>
  </p:cSld>
  <p:clrMapOvr>
    <a:masterClrMapping/>
  </p:clrMapOvr>
  <mc:AlternateContent xmlns:mc="http://schemas.openxmlformats.org/markup-compatibility/2006" xmlns:p14="http://schemas.microsoft.com/office/powerpoint/2010/main">
    <mc:Choice Requires="p14">
      <p:transition spd="slow" p14:dur="2000" advTm="17003"/>
    </mc:Choice>
    <mc:Fallback xmlns="">
      <p:transition spd="slow" advTm="1700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5605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Learning Outcomes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83049" y="236724"/>
            <a:ext cx="166263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Syllabus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90264"/>
            <a:ext cx="9666288" cy="3074624"/>
          </a:xfrm>
          <a:prstGeom prst="rect">
            <a:avLst/>
          </a:prstGeom>
          <a:noFill/>
        </p:spPr>
        <p:txBody>
          <a:bodyPr wrap="square" rtlCol="0">
            <a:spAutoFit/>
          </a:bodyPr>
          <a:lstStyle/>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how to forge a group of people to act as a single unit to achieve your organizations goals.</a:t>
            </a:r>
          </a:p>
          <a:p>
            <a:pPr algn="just">
              <a:lnSpc>
                <a:spcPct val="200000"/>
              </a:lnSpc>
            </a:pPr>
            <a:endParaRPr lang="en-US" sz="2000" dirty="0">
              <a:solidFill>
                <a:srgbClr val="0A1F61"/>
              </a:solidFill>
              <a:latin typeface="Tajawal ExtraBold" panose="00000800000000000000" pitchFamily="2" charset="-78"/>
              <a:cs typeface="Tajawal ExtraBold" panose="00000800000000000000" pitchFamily="2" charset="-78"/>
            </a:endParaRPr>
          </a:p>
          <a:p>
            <a:pPr algn="just">
              <a:lnSpc>
                <a:spcPct val="200000"/>
              </a:lnSpc>
            </a:pPr>
            <a:r>
              <a:rPr lang="en-US" sz="2000" dirty="0">
                <a:solidFill>
                  <a:srgbClr val="0A1F61"/>
                </a:solidFill>
                <a:latin typeface="Tajawal ExtraBold" panose="00000800000000000000" pitchFamily="2" charset="-78"/>
                <a:cs typeface="Tajawal ExtraBold" panose="00000800000000000000" pitchFamily="2" charset="-78"/>
              </a:rPr>
              <a:t>Learn how to build trust, credibility, and respect for both you and the organization by being an ethical leader.</a:t>
            </a:r>
          </a:p>
        </p:txBody>
      </p:sp>
    </p:spTree>
    <p:extLst>
      <p:ext uri="{BB962C8B-B14F-4D97-AF65-F5344CB8AC3E}">
        <p14:creationId xmlns:p14="http://schemas.microsoft.com/office/powerpoint/2010/main" val="968513998"/>
      </p:ext>
    </p:extLst>
  </p:cSld>
  <p:clrMapOvr>
    <a:masterClrMapping/>
  </p:clrMapOvr>
  <mc:AlternateContent xmlns:mc="http://schemas.openxmlformats.org/markup-compatibility/2006" xmlns:p14="http://schemas.microsoft.com/office/powerpoint/2010/main">
    <mc:Choice Requires="p14">
      <p:transition spd="slow" p14:dur="2000" advTm="17607"/>
    </mc:Choice>
    <mc:Fallback xmlns="">
      <p:transition spd="slow" advTm="17607"/>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5547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42360" y="236724"/>
            <a:ext cx="154401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49891"/>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Introduction to Management &amp; Leadership (Definition, Functions, Skills)</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Theories &amp; Models of Leadership</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Leaders’ traits</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Leadership strengths and Influencing People</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The Digital Revolution </a:t>
            </a:r>
          </a:p>
          <a:p>
            <a:pPr marL="342900" indent="-342900" algn="just">
              <a:lnSpc>
                <a:spcPct val="200000"/>
              </a:lnSpc>
              <a:buFont typeface="Wingdings" panose="05000000000000000000" pitchFamily="2" charset="2"/>
              <a:buChar char="§"/>
            </a:pPr>
            <a:r>
              <a:rPr lang="en-US" sz="2200" dirty="0">
                <a:solidFill>
                  <a:srgbClr val="0A1F61"/>
                </a:solidFill>
                <a:latin typeface="Tajawal ExtraBold" panose="00000800000000000000" pitchFamily="2" charset="-78"/>
                <a:cs typeface="Tajawal ExtraBold" panose="00000800000000000000" pitchFamily="2" charset="-78"/>
              </a:rPr>
              <a:t>Digital Leadership and Digital Transformations </a:t>
            </a:r>
          </a:p>
        </p:txBody>
      </p:sp>
    </p:spTree>
    <p:extLst>
      <p:ext uri="{BB962C8B-B14F-4D97-AF65-F5344CB8AC3E}">
        <p14:creationId xmlns:p14="http://schemas.microsoft.com/office/powerpoint/2010/main" val="1249260281"/>
      </p:ext>
    </p:extLst>
  </p:cSld>
  <p:clrMapOvr>
    <a:masterClrMapping/>
  </p:clrMapOvr>
  <mc:AlternateContent xmlns:mc="http://schemas.openxmlformats.org/markup-compatibility/2006" xmlns:p14="http://schemas.microsoft.com/office/powerpoint/2010/main">
    <mc:Choice Requires="p14">
      <p:transition spd="slow" p14:dur="2000" advTm="18255"/>
    </mc:Choice>
    <mc:Fallback xmlns="">
      <p:transition spd="slow" advTm="1825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5547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42360" y="236724"/>
            <a:ext cx="154401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383106"/>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Leadership in the Digital Era and the Age of Industry 4.0</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Importance of Digital Leadership</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Diversity and Leadership</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Leadership styles in the digital world</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Collaborative Leadership &amp; Building Teams</a:t>
            </a:r>
          </a:p>
        </p:txBody>
      </p:sp>
    </p:spTree>
    <p:extLst>
      <p:ext uri="{BB962C8B-B14F-4D97-AF65-F5344CB8AC3E}">
        <p14:creationId xmlns:p14="http://schemas.microsoft.com/office/powerpoint/2010/main" val="3696472422"/>
      </p:ext>
    </p:extLst>
  </p:cSld>
  <p:clrMapOvr>
    <a:masterClrMapping/>
  </p:clrMapOvr>
  <mc:AlternateContent xmlns:mc="http://schemas.openxmlformats.org/markup-compatibility/2006" xmlns:p14="http://schemas.microsoft.com/office/powerpoint/2010/main">
    <mc:Choice Requires="p14">
      <p:transition spd="slow" p14:dur="2000" advTm="17542"/>
    </mc:Choice>
    <mc:Fallback xmlns="">
      <p:transition spd="slow" advTm="1754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265547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Course Topics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242360" y="236724"/>
            <a:ext cx="154401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Content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060214"/>
          </a:xfrm>
          <a:prstGeom prst="rect">
            <a:avLst/>
          </a:prstGeom>
          <a:noFill/>
        </p:spPr>
        <p:txBody>
          <a:bodyPr wrap="square" rtlCol="0">
            <a:spAutoFit/>
          </a:bodyPr>
          <a:lstStyle/>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Leaders’ skills: Communication, Negotiation, Critical Thinking, Creative Problem Solving, Time Management…etc.</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Digital Skills in Improving Organizational Performance</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Ethical Leadership &amp; Digital Media Ethics</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Entrepreneurship and Leadership in the Media Industry</a:t>
            </a:r>
          </a:p>
          <a:p>
            <a:pPr marL="342900" indent="-342900" algn="just">
              <a:lnSpc>
                <a:spcPct val="200000"/>
              </a:lnSpc>
              <a:buFont typeface="Wingdings" panose="05000000000000000000" pitchFamily="2" charset="2"/>
              <a:buChar char="§"/>
            </a:pPr>
            <a:r>
              <a:rPr lang="en-US" sz="2200" dirty="0">
                <a:solidFill>
                  <a:srgbClr val="0A1F61"/>
                </a:solidFill>
                <a:cs typeface="Tajawal ExtraBold" panose="00000800000000000000" pitchFamily="2" charset="-78"/>
              </a:rPr>
              <a:t>Developing a Plan for Building Personal Leadership Philosophy</a:t>
            </a:r>
          </a:p>
        </p:txBody>
      </p:sp>
    </p:spTree>
    <p:extLst>
      <p:ext uri="{BB962C8B-B14F-4D97-AF65-F5344CB8AC3E}">
        <p14:creationId xmlns:p14="http://schemas.microsoft.com/office/powerpoint/2010/main" val="4272623943"/>
      </p:ext>
    </p:extLst>
  </p:cSld>
  <p:clrMapOvr>
    <a:masterClrMapping/>
  </p:clrMapOvr>
  <mc:AlternateContent xmlns:mc="http://schemas.openxmlformats.org/markup-compatibility/2006" xmlns:p14="http://schemas.microsoft.com/office/powerpoint/2010/main">
    <mc:Choice Requires="p14">
      <p:transition spd="slow" p14:dur="2000" advTm="25033"/>
    </mc:Choice>
    <mc:Fallback xmlns="">
      <p:transition spd="slow" advTm="2503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2943563"/>
          </a:xfrm>
          <a:prstGeom prst="rect">
            <a:avLst/>
          </a:prstGeom>
          <a:noFill/>
        </p:spPr>
        <p:txBody>
          <a:bodyPr wrap="square" rtlCol="0">
            <a:spAutoFit/>
          </a:bodyPr>
          <a:lstStyle/>
          <a:p>
            <a:pPr algn="just">
              <a:lnSpc>
                <a:spcPct val="200000"/>
              </a:lnSpc>
            </a:pPr>
            <a:r>
              <a:rPr lang="en-US" sz="2400" b="1" dirty="0">
                <a:solidFill>
                  <a:srgbClr val="C00000"/>
                </a:solidFill>
                <a:cs typeface="Tajawal ExtraBold" panose="00000800000000000000" pitchFamily="2" charset="-78"/>
              </a:rPr>
              <a:t>Readiness for the Leadership Role</a:t>
            </a:r>
          </a:p>
          <a:p>
            <a:pPr marL="342900" indent="-342900" algn="just">
              <a:lnSpc>
                <a:spcPct val="200000"/>
              </a:lnSpc>
              <a:buFont typeface="Wingdings" panose="05000000000000000000" pitchFamily="2" charset="2"/>
              <a:buChar char="§"/>
            </a:pPr>
            <a:r>
              <a:rPr lang="en-US" sz="2400" b="1" dirty="0">
                <a:solidFill>
                  <a:srgbClr val="0A1F61"/>
                </a:solidFill>
                <a:cs typeface="Tajawal ExtraBold" panose="00000800000000000000" pitchFamily="2" charset="-78"/>
              </a:rPr>
              <a:t>Instructions: </a:t>
            </a:r>
            <a:r>
              <a:rPr lang="en-US" sz="2400" dirty="0">
                <a:solidFill>
                  <a:srgbClr val="0A1F61"/>
                </a:solidFill>
                <a:cs typeface="Tajawal ExtraBold" panose="00000800000000000000" pitchFamily="2" charset="-78"/>
              </a:rPr>
              <a:t>Indicate the extent to which you agree with each of the following statements, using the following scale: 1, disagree strongly; 2, disagree; 3, neutral; 4, agree; 5, agree strongly.</a:t>
            </a:r>
          </a:p>
        </p:txBody>
      </p:sp>
    </p:spTree>
    <p:extLst>
      <p:ext uri="{BB962C8B-B14F-4D97-AF65-F5344CB8AC3E}">
        <p14:creationId xmlns:p14="http://schemas.microsoft.com/office/powerpoint/2010/main" val="2523444138"/>
      </p:ext>
    </p:extLst>
  </p:cSld>
  <p:clrMapOvr>
    <a:masterClrMapping/>
  </p:clrMapOvr>
  <mc:AlternateContent xmlns:mc="http://schemas.openxmlformats.org/markup-compatibility/2006" xmlns:p14="http://schemas.microsoft.com/office/powerpoint/2010/main">
    <mc:Choice Requires="p14">
      <p:transition spd="slow" p14:dur="2000" advTm="31606"/>
    </mc:Choice>
    <mc:Fallback xmlns="">
      <p:transition spd="slow" advTm="31606"/>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3"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651723"/>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Readiness for the Leadership Role</a:t>
            </a:r>
            <a:endParaRPr lang="en-US" sz="2400" b="1" dirty="0">
              <a:solidFill>
                <a:srgbClr val="C00000"/>
              </a:solidFill>
              <a:cs typeface="Tajawal ExtraBold" panose="00000800000000000000" pitchFamily="2" charset="-78"/>
            </a:endParaRPr>
          </a:p>
          <a:p>
            <a:pPr algn="just"/>
            <a:endParaRPr lang="en-US" sz="1100" b="1" dirty="0">
              <a:solidFill>
                <a:srgbClr val="0A1F61"/>
              </a:solidFill>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20 Statements </a:t>
            </a:r>
          </a:p>
          <a:p>
            <a:pPr marL="342900" indent="-342900" algn="just">
              <a:buFont typeface="Wingdings" panose="05000000000000000000" pitchFamily="2" charset="2"/>
              <a:buChar char="§"/>
            </a:pPr>
            <a:r>
              <a:rPr lang="en-US" sz="2400" b="1" dirty="0">
                <a:solidFill>
                  <a:srgbClr val="0A1F61"/>
                </a:solidFill>
                <a:cs typeface="Tajawal ExtraBold" panose="00000800000000000000" pitchFamily="2" charset="-78"/>
              </a:rPr>
              <a:t>Score Ranges between (20 – 100)</a:t>
            </a:r>
          </a:p>
          <a:p>
            <a:pPr algn="just"/>
            <a:endParaRPr lang="en-US" sz="2400" b="1" dirty="0">
              <a:solidFill>
                <a:srgbClr val="0A1F61"/>
              </a:solidFill>
              <a:cs typeface="Tajawal ExtraBold" panose="00000800000000000000" pitchFamily="2" charset="-78"/>
            </a:endParaRPr>
          </a:p>
          <a:p>
            <a:r>
              <a:rPr lang="en-US" sz="2400" b="1" dirty="0">
                <a:solidFill>
                  <a:srgbClr val="0A1F61"/>
                </a:solidFill>
                <a:cs typeface="Tajawal ExtraBold" panose="00000800000000000000" pitchFamily="2" charset="-78"/>
              </a:rPr>
              <a:t>Scoring and interpretation: </a:t>
            </a:r>
            <a:r>
              <a:rPr lang="en-US" sz="2400" dirty="0">
                <a:solidFill>
                  <a:srgbClr val="0A1F61"/>
                </a:solidFill>
                <a:cs typeface="Tajawal ExtraBold" panose="00000800000000000000" pitchFamily="2" charset="-78"/>
              </a:rPr>
              <a:t>Calculate your total score by adding the numbers circled. A tentative interpretation of the scoring is as follows: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90 – 100 high readiness for the leadership role.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60 – 89 moderate readiness for the leadership role.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40 – 59 some uneasiness with the leadership role. </a:t>
            </a:r>
          </a:p>
          <a:p>
            <a:pPr marL="800100" lvl="1" indent="-342900">
              <a:buFont typeface="Wingdings" panose="05000000000000000000" pitchFamily="2" charset="2"/>
              <a:buChar char="q"/>
            </a:pPr>
            <a:r>
              <a:rPr lang="en-US" sz="2400" dirty="0">
                <a:solidFill>
                  <a:srgbClr val="0A1F61"/>
                </a:solidFill>
                <a:cs typeface="Tajawal ExtraBold" panose="00000800000000000000" pitchFamily="2" charset="-78"/>
              </a:rPr>
              <a:t> 39 or less low readiness for the leadership role. </a:t>
            </a:r>
          </a:p>
          <a:p>
            <a:pPr marL="342900" indent="-342900" algn="just">
              <a:lnSpc>
                <a:spcPct val="200000"/>
              </a:lnSpc>
              <a:buFont typeface="Wingdings" panose="05000000000000000000" pitchFamily="2" charset="2"/>
              <a:buChar char="§"/>
            </a:pPr>
            <a:endParaRPr lang="en-US" sz="2400" b="1" dirty="0">
              <a:solidFill>
                <a:srgbClr val="0A1F61"/>
              </a:solidFill>
              <a:cs typeface="Tajawal ExtraBold" panose="00000800000000000000" pitchFamily="2" charset="-78"/>
            </a:endParaRPr>
          </a:p>
        </p:txBody>
      </p:sp>
    </p:spTree>
    <p:extLst>
      <p:ext uri="{BB962C8B-B14F-4D97-AF65-F5344CB8AC3E}">
        <p14:creationId xmlns:p14="http://schemas.microsoft.com/office/powerpoint/2010/main" val="143238225"/>
      </p:ext>
    </p:extLst>
  </p:cSld>
  <p:clrMapOvr>
    <a:masterClrMapping/>
  </p:clrMapOvr>
  <mc:AlternateContent xmlns:mc="http://schemas.openxmlformats.org/markup-compatibility/2006" xmlns:p14="http://schemas.microsoft.com/office/powerpoint/2010/main">
    <mc:Choice Requires="p14">
      <p:transition spd="slow" p14:dur="2000" advTm="41274"/>
    </mc:Choice>
    <mc:Fallback xmlns="">
      <p:transition spd="slow" advTm="4127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847207"/>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p>
          <a:p>
            <a:pPr algn="just"/>
            <a:endParaRPr lang="en-US" sz="2000" b="1" dirty="0">
              <a:solidFill>
                <a:srgbClr val="0A1F61"/>
              </a:solidFill>
              <a:cs typeface="Tajawal ExtraBold" panose="00000800000000000000" pitchFamily="2" charset="-78"/>
            </a:endParaRPr>
          </a:p>
          <a:p>
            <a:pPr marL="457200" indent="-457200" algn="just">
              <a:buAutoNum type="arabicPeriod"/>
            </a:pPr>
            <a:r>
              <a:rPr lang="en-US" sz="2800" b="1" dirty="0">
                <a:solidFill>
                  <a:srgbClr val="0A1F61"/>
                </a:solidFill>
                <a:cs typeface="Tajawal ExtraBold" panose="00000800000000000000" pitchFamily="2" charset="-78"/>
              </a:rPr>
              <a:t>It is enjoyable having people count on me for ideas and suggestions.</a:t>
            </a:r>
          </a:p>
          <a:p>
            <a:pPr marL="457200" indent="-457200" algn="just">
              <a:buAutoNum type="arabicPeriod"/>
            </a:pPr>
            <a:r>
              <a:rPr lang="en-US" sz="2800" b="1" dirty="0">
                <a:solidFill>
                  <a:srgbClr val="0A1F61"/>
                </a:solidFill>
                <a:cs typeface="Tajawal ExtraBold" panose="00000800000000000000" pitchFamily="2" charset="-78"/>
              </a:rPr>
              <a:t>It would be accurate to say that I have inspired other people.</a:t>
            </a:r>
          </a:p>
          <a:p>
            <a:pPr marL="457200" indent="-457200" algn="just">
              <a:buAutoNum type="arabicPeriod"/>
            </a:pPr>
            <a:r>
              <a:rPr lang="en-US" sz="2800" b="1" dirty="0">
                <a:solidFill>
                  <a:srgbClr val="0A1F61"/>
                </a:solidFill>
                <a:cs typeface="Tajawal ExtraBold" panose="00000800000000000000" pitchFamily="2" charset="-78"/>
              </a:rPr>
              <a:t>It's good practice to ask people provocative questions about their work.</a:t>
            </a:r>
          </a:p>
          <a:p>
            <a:pPr marL="457200" indent="-457200" algn="just">
              <a:buAutoNum type="arabicPeriod"/>
            </a:pPr>
            <a:r>
              <a:rPr lang="en-US" sz="2800" b="1" dirty="0">
                <a:solidFill>
                  <a:srgbClr val="0A1F61"/>
                </a:solidFill>
                <a:cs typeface="Tajawal ExtraBold" panose="00000800000000000000" pitchFamily="2" charset="-78"/>
              </a:rPr>
              <a:t>It's easy for me to compliment others.</a:t>
            </a:r>
          </a:p>
          <a:p>
            <a:pPr marL="457200" indent="-457200" algn="just">
              <a:buAutoNum type="arabicPeriod"/>
            </a:pPr>
            <a:r>
              <a:rPr lang="en-US" sz="2800" b="1" dirty="0">
                <a:solidFill>
                  <a:srgbClr val="0A1F61"/>
                </a:solidFill>
                <a:cs typeface="Tajawal ExtraBold" panose="00000800000000000000" pitchFamily="2" charset="-78"/>
              </a:rPr>
              <a:t>I like to cheer people up even when my own spirits are down.</a:t>
            </a:r>
          </a:p>
        </p:txBody>
      </p:sp>
    </p:spTree>
    <p:extLst>
      <p:ext uri="{BB962C8B-B14F-4D97-AF65-F5344CB8AC3E}">
        <p14:creationId xmlns:p14="http://schemas.microsoft.com/office/powerpoint/2010/main" val="3412130329"/>
      </p:ext>
    </p:extLst>
  </p:cSld>
  <p:clrMapOvr>
    <a:masterClrMapping/>
  </p:clrMapOvr>
  <mc:AlternateContent xmlns:mc="http://schemas.openxmlformats.org/markup-compatibility/2006" xmlns:p14="http://schemas.microsoft.com/office/powerpoint/2010/main">
    <mc:Choice Requires="p14">
      <p:transition spd="slow" p14:dur="2000" advTm="33172"/>
    </mc:Choice>
    <mc:Fallback xmlns="">
      <p:transition spd="slow" advTm="3317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847207"/>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2000" b="1" dirty="0">
              <a:solidFill>
                <a:srgbClr val="0A1F61"/>
              </a:solidFill>
              <a:cs typeface="Tajawal ExtraBold" panose="00000800000000000000" pitchFamily="2" charset="-78"/>
            </a:endParaRPr>
          </a:p>
          <a:p>
            <a:pPr marL="514350" indent="-514350" algn="just">
              <a:buFont typeface="+mj-lt"/>
              <a:buAutoNum type="arabicPeriod" startAt="6"/>
            </a:pPr>
            <a:r>
              <a:rPr lang="en-US" sz="2800" b="1" dirty="0">
                <a:solidFill>
                  <a:srgbClr val="0A1F61"/>
                </a:solidFill>
                <a:cs typeface="Tajawal ExtraBold" panose="00000800000000000000" pitchFamily="2" charset="-78"/>
              </a:rPr>
              <a:t>What my team accomplishes is more important than my personal glory.</a:t>
            </a:r>
          </a:p>
          <a:p>
            <a:pPr marL="457200" indent="-457200" algn="just">
              <a:buAutoNum type="arabicPeriod" startAt="6"/>
            </a:pPr>
            <a:r>
              <a:rPr lang="en-US" sz="2800" b="1" dirty="0">
                <a:solidFill>
                  <a:srgbClr val="0A1F61"/>
                </a:solidFill>
                <a:cs typeface="Tajawal ExtraBold" panose="00000800000000000000" pitchFamily="2" charset="-78"/>
              </a:rPr>
              <a:t>Many people imitate my ideas.</a:t>
            </a:r>
          </a:p>
          <a:p>
            <a:pPr marL="457200" indent="-457200" algn="just">
              <a:buAutoNum type="arabicPeriod" startAt="6"/>
            </a:pPr>
            <a:r>
              <a:rPr lang="en-US" sz="2800" b="1" dirty="0">
                <a:solidFill>
                  <a:srgbClr val="0A1F61"/>
                </a:solidFill>
                <a:cs typeface="Tajawal ExtraBold" panose="00000800000000000000" pitchFamily="2" charset="-78"/>
              </a:rPr>
              <a:t>Building team spirit is important to me.</a:t>
            </a:r>
          </a:p>
          <a:p>
            <a:pPr marL="457200" indent="-457200" algn="just">
              <a:buAutoNum type="arabicPeriod" startAt="6"/>
            </a:pPr>
            <a:r>
              <a:rPr lang="en-US" sz="2800" b="1" dirty="0">
                <a:solidFill>
                  <a:srgbClr val="0A1F61"/>
                </a:solidFill>
                <a:cs typeface="Tajawal ExtraBold" panose="00000800000000000000" pitchFamily="2" charset="-78"/>
              </a:rPr>
              <a:t>I would enjoy coaching other members of the team.</a:t>
            </a:r>
          </a:p>
          <a:p>
            <a:pPr marL="457200" indent="-457200" algn="just">
              <a:buAutoNum type="arabicPeriod" startAt="6"/>
            </a:pPr>
            <a:r>
              <a:rPr lang="en-US" sz="2800" b="1" dirty="0">
                <a:solidFill>
                  <a:srgbClr val="0A1F61"/>
                </a:solidFill>
                <a:cs typeface="Tajawal ExtraBold" panose="00000800000000000000" pitchFamily="2" charset="-78"/>
              </a:rPr>
              <a:t> It is important to me to recognize others for their accomplishments.</a:t>
            </a:r>
          </a:p>
        </p:txBody>
      </p:sp>
    </p:spTree>
    <p:extLst>
      <p:ext uri="{BB962C8B-B14F-4D97-AF65-F5344CB8AC3E}">
        <p14:creationId xmlns:p14="http://schemas.microsoft.com/office/powerpoint/2010/main" val="1608938202"/>
      </p:ext>
    </p:extLst>
  </p:cSld>
  <p:clrMapOvr>
    <a:masterClrMapping/>
  </p:clrMapOvr>
  <mc:AlternateContent xmlns:mc="http://schemas.openxmlformats.org/markup-compatibility/2006" xmlns:p14="http://schemas.microsoft.com/office/powerpoint/2010/main">
    <mc:Choice Requires="p14">
      <p:transition spd="slow" p14:dur="2000" advTm="25618"/>
    </mc:Choice>
    <mc:Fallback xmlns="">
      <p:transition spd="slow" advTm="25618"/>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4278094"/>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1200" b="1" dirty="0">
              <a:solidFill>
                <a:srgbClr val="0A1F61"/>
              </a:solidFill>
              <a:cs typeface="Tajawal ExtraBold" panose="00000800000000000000" pitchFamily="2" charset="-78"/>
            </a:endParaRPr>
          </a:p>
          <a:p>
            <a:pPr marL="514350" indent="-514350" algn="just">
              <a:buFont typeface="+mj-lt"/>
              <a:buAutoNum type="arabicPeriod" startAt="11"/>
            </a:pPr>
            <a:r>
              <a:rPr lang="en-US" sz="2800" b="1" dirty="0">
                <a:solidFill>
                  <a:srgbClr val="0A1F61"/>
                </a:solidFill>
                <a:cs typeface="Tajawal ExtraBold" panose="00000800000000000000" pitchFamily="2" charset="-78"/>
              </a:rPr>
              <a:t>I would enjoy entertaining visitors to my firm even if it interfered with my completing a report.</a:t>
            </a:r>
          </a:p>
          <a:p>
            <a:pPr marL="514350" indent="-514350" algn="just">
              <a:buFont typeface="+mj-lt"/>
              <a:buAutoNum type="arabicPeriod" startAt="11"/>
            </a:pPr>
            <a:r>
              <a:rPr lang="en-US" sz="2800" b="1" dirty="0">
                <a:solidFill>
                  <a:srgbClr val="0A1F61"/>
                </a:solidFill>
                <a:cs typeface="Tajawal ExtraBold" panose="00000800000000000000" pitchFamily="2" charset="-78"/>
              </a:rPr>
              <a:t>It would be fun for me to represent my team at gatherings outside our department.</a:t>
            </a:r>
          </a:p>
          <a:p>
            <a:pPr marL="514350" indent="-514350" algn="just">
              <a:buFont typeface="+mj-lt"/>
              <a:buAutoNum type="arabicPeriod" startAt="11"/>
            </a:pPr>
            <a:r>
              <a:rPr lang="en-US" sz="2800" b="1" dirty="0">
                <a:solidFill>
                  <a:srgbClr val="0A1F61"/>
                </a:solidFill>
                <a:cs typeface="Tajawal ExtraBold" panose="00000800000000000000" pitchFamily="2" charset="-78"/>
              </a:rPr>
              <a:t>The problems of my teammates are my problems too.</a:t>
            </a:r>
          </a:p>
          <a:p>
            <a:pPr marL="514350" indent="-514350" algn="just">
              <a:buFont typeface="+mj-lt"/>
              <a:buAutoNum type="arabicPeriod" startAt="11"/>
            </a:pPr>
            <a:r>
              <a:rPr lang="en-US" sz="2800" b="1" dirty="0">
                <a:solidFill>
                  <a:srgbClr val="0A1F61"/>
                </a:solidFill>
                <a:cs typeface="Tajawal ExtraBold" panose="00000800000000000000" pitchFamily="2" charset="-78"/>
              </a:rPr>
              <a:t>Resolving conflict is an activity I enjoy.</a:t>
            </a:r>
          </a:p>
          <a:p>
            <a:pPr marL="514350" indent="-514350" algn="just">
              <a:buFont typeface="+mj-lt"/>
              <a:buAutoNum type="arabicPeriod" startAt="11"/>
            </a:pPr>
            <a:r>
              <a:rPr lang="en-US" sz="2800" b="1" dirty="0">
                <a:solidFill>
                  <a:srgbClr val="0A1F61"/>
                </a:solidFill>
                <a:cs typeface="Tajawal ExtraBold" panose="00000800000000000000" pitchFamily="2" charset="-78"/>
              </a:rPr>
              <a:t>I would cooperate with another unit in the organization even if I disagreed with the position taken by its members.</a:t>
            </a:r>
          </a:p>
        </p:txBody>
      </p:sp>
    </p:spTree>
    <p:extLst>
      <p:ext uri="{BB962C8B-B14F-4D97-AF65-F5344CB8AC3E}">
        <p14:creationId xmlns:p14="http://schemas.microsoft.com/office/powerpoint/2010/main" val="2566350223"/>
      </p:ext>
    </p:extLst>
  </p:cSld>
  <p:clrMapOvr>
    <a:masterClrMapping/>
  </p:clrMapOvr>
  <mc:AlternateContent xmlns:mc="http://schemas.openxmlformats.org/markup-compatibility/2006" xmlns:p14="http://schemas.microsoft.com/office/powerpoint/2010/main">
    <mc:Choice Requires="p14">
      <p:transition spd="slow" p14:dur="2000" advTm="39265"/>
    </mc:Choice>
    <mc:Fallback xmlns="">
      <p:transition spd="slow" advTm="3926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29320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1200" b="1" dirty="0">
              <a:solidFill>
                <a:srgbClr val="0A1F61"/>
              </a:solidFill>
              <a:cs typeface="Tajawal ExtraBold" panose="00000800000000000000" pitchFamily="2" charset="-78"/>
            </a:endParaRPr>
          </a:p>
          <a:p>
            <a:pPr marL="514350" indent="-514350" algn="just">
              <a:buFont typeface="+mj-lt"/>
              <a:buAutoNum type="arabicPeriod" startAt="16"/>
            </a:pPr>
            <a:r>
              <a:rPr lang="en-US" sz="2800" b="1" dirty="0">
                <a:solidFill>
                  <a:srgbClr val="0A1F61"/>
                </a:solidFill>
                <a:cs typeface="Tajawal ExtraBold" panose="00000800000000000000" pitchFamily="2" charset="-78"/>
              </a:rPr>
              <a:t>I am an idea generator on the job.</a:t>
            </a:r>
          </a:p>
          <a:p>
            <a:pPr marL="514350" indent="-514350" algn="just">
              <a:buFont typeface="+mj-lt"/>
              <a:buAutoNum type="arabicPeriod" startAt="16"/>
            </a:pPr>
            <a:r>
              <a:rPr lang="en-US" sz="2800" b="1" dirty="0">
                <a:solidFill>
                  <a:srgbClr val="0A1F61"/>
                </a:solidFill>
                <a:cs typeface="Tajawal ExtraBold" panose="00000800000000000000" pitchFamily="2" charset="-78"/>
              </a:rPr>
              <a:t>It's fun for me to bargain whenever I have the opportunity.</a:t>
            </a:r>
          </a:p>
          <a:p>
            <a:pPr marL="514350" indent="-514350" algn="just">
              <a:buFont typeface="+mj-lt"/>
              <a:buAutoNum type="arabicPeriod" startAt="16"/>
            </a:pPr>
            <a:r>
              <a:rPr lang="en-US" sz="2800" b="1" dirty="0">
                <a:solidFill>
                  <a:srgbClr val="0A1F61"/>
                </a:solidFill>
                <a:cs typeface="Tajawal ExtraBold" panose="00000800000000000000" pitchFamily="2" charset="-78"/>
              </a:rPr>
              <a:t>Team members listen to me when I speak.</a:t>
            </a:r>
          </a:p>
          <a:p>
            <a:pPr marL="514350" indent="-514350" algn="just">
              <a:buFont typeface="+mj-lt"/>
              <a:buAutoNum type="arabicPeriod" startAt="16"/>
            </a:pPr>
            <a:r>
              <a:rPr lang="en-US" sz="2800" b="1" dirty="0">
                <a:solidFill>
                  <a:srgbClr val="0A1F61"/>
                </a:solidFill>
                <a:cs typeface="Tajawal ExtraBold" panose="00000800000000000000" pitchFamily="2" charset="-78"/>
              </a:rPr>
              <a:t>People have asked to me to assume the leadership of an activity several times in my life.</a:t>
            </a:r>
          </a:p>
          <a:p>
            <a:pPr marL="514350" indent="-514350" algn="just">
              <a:buFont typeface="+mj-lt"/>
              <a:buAutoNum type="arabicPeriod" startAt="16"/>
            </a:pPr>
            <a:r>
              <a:rPr lang="en-US" sz="2800" b="1" dirty="0">
                <a:solidFill>
                  <a:srgbClr val="0A1F61"/>
                </a:solidFill>
                <a:cs typeface="Tajawal ExtraBold" panose="00000800000000000000" pitchFamily="2" charset="-78"/>
              </a:rPr>
              <a:t>I've always been a convincing person.</a:t>
            </a:r>
          </a:p>
        </p:txBody>
      </p:sp>
    </p:spTree>
    <p:extLst>
      <p:ext uri="{BB962C8B-B14F-4D97-AF65-F5344CB8AC3E}">
        <p14:creationId xmlns:p14="http://schemas.microsoft.com/office/powerpoint/2010/main" val="1662039294"/>
      </p:ext>
    </p:extLst>
  </p:cSld>
  <p:clrMapOvr>
    <a:masterClrMapping/>
  </p:clrMapOvr>
  <mc:AlternateContent xmlns:mc="http://schemas.openxmlformats.org/markup-compatibility/2006" xmlns:p14="http://schemas.microsoft.com/office/powerpoint/2010/main">
    <mc:Choice Requires="p14">
      <p:transition spd="slow" p14:dur="2000" advTm="27145"/>
    </mc:Choice>
    <mc:Fallback xmlns="">
      <p:transition spd="slow" advTm="2714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698139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Self-Assessment Exercise 1</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38163" y="236724"/>
            <a:ext cx="2105064" cy="954107"/>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Pre- </a:t>
            </a:r>
          </a:p>
          <a:p>
            <a:pPr algn="ctr"/>
            <a:r>
              <a:rPr lang="en-US" sz="2800" b="1" dirty="0" err="1">
                <a:solidFill>
                  <a:schemeClr val="bg1"/>
                </a:solidFill>
                <a:latin typeface="Tajawal Medium" panose="00000600000000000000" pitchFamily="2" charset="-78"/>
                <a:cs typeface="Tajawal Medium" panose="00000600000000000000" pitchFamily="2" charset="-78"/>
              </a:rPr>
              <a:t>Assesment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293209"/>
          </a:xfrm>
          <a:prstGeom prst="rect">
            <a:avLst/>
          </a:prstGeom>
          <a:noFill/>
        </p:spPr>
        <p:txBody>
          <a:bodyPr wrap="square" rtlCol="0">
            <a:spAutoFit/>
          </a:bodyPr>
          <a:lstStyle/>
          <a:p>
            <a:pPr algn="just"/>
            <a:r>
              <a:rPr lang="en-US" sz="2800" b="1" dirty="0">
                <a:solidFill>
                  <a:srgbClr val="C00000"/>
                </a:solidFill>
                <a:cs typeface="Tajawal ExtraBold" panose="00000800000000000000" pitchFamily="2" charset="-78"/>
              </a:rPr>
              <a:t>Scale Statements</a:t>
            </a:r>
            <a:endParaRPr lang="en-US" sz="2000" b="1" dirty="0">
              <a:solidFill>
                <a:srgbClr val="0A1F61"/>
              </a:solidFill>
              <a:cs typeface="Tajawal ExtraBold" panose="00000800000000000000" pitchFamily="2" charset="-78"/>
            </a:endParaRPr>
          </a:p>
          <a:p>
            <a:pPr algn="just"/>
            <a:endParaRPr lang="en-US" sz="1200" b="1" dirty="0">
              <a:solidFill>
                <a:srgbClr val="0A1F61"/>
              </a:solidFill>
              <a:cs typeface="Tajawal ExtraBold" panose="00000800000000000000" pitchFamily="2" charset="-78"/>
            </a:endParaRPr>
          </a:p>
          <a:p>
            <a:pPr marL="514350" indent="-514350" algn="just">
              <a:buFont typeface="+mj-lt"/>
              <a:buAutoNum type="arabicPeriod" startAt="16"/>
            </a:pPr>
            <a:r>
              <a:rPr lang="en-US" sz="2800" b="1" dirty="0">
                <a:solidFill>
                  <a:srgbClr val="0A1F61"/>
                </a:solidFill>
                <a:cs typeface="Tajawal ExtraBold" panose="00000800000000000000" pitchFamily="2" charset="-78"/>
              </a:rPr>
              <a:t>I am an idea generator on the job.</a:t>
            </a:r>
          </a:p>
          <a:p>
            <a:pPr marL="514350" indent="-514350" algn="just">
              <a:buFont typeface="+mj-lt"/>
              <a:buAutoNum type="arabicPeriod" startAt="16"/>
            </a:pPr>
            <a:r>
              <a:rPr lang="en-US" sz="2800" b="1" dirty="0">
                <a:solidFill>
                  <a:srgbClr val="0A1F61"/>
                </a:solidFill>
                <a:cs typeface="Tajawal ExtraBold" panose="00000800000000000000" pitchFamily="2" charset="-78"/>
              </a:rPr>
              <a:t>It's fun for me to bargain whenever I have the opportunity.</a:t>
            </a:r>
          </a:p>
          <a:p>
            <a:pPr marL="514350" indent="-514350" algn="just">
              <a:buFont typeface="+mj-lt"/>
              <a:buAutoNum type="arabicPeriod" startAt="16"/>
            </a:pPr>
            <a:r>
              <a:rPr lang="en-US" sz="2800" b="1" dirty="0">
                <a:solidFill>
                  <a:srgbClr val="0A1F61"/>
                </a:solidFill>
                <a:cs typeface="Tajawal ExtraBold" panose="00000800000000000000" pitchFamily="2" charset="-78"/>
              </a:rPr>
              <a:t>Team members listen to me when I speak.</a:t>
            </a:r>
          </a:p>
          <a:p>
            <a:pPr marL="514350" indent="-514350" algn="just">
              <a:buFont typeface="+mj-lt"/>
              <a:buAutoNum type="arabicPeriod" startAt="16"/>
            </a:pPr>
            <a:r>
              <a:rPr lang="en-US" sz="2800" b="1" dirty="0">
                <a:solidFill>
                  <a:srgbClr val="0A1F61"/>
                </a:solidFill>
                <a:cs typeface="Tajawal ExtraBold" panose="00000800000000000000" pitchFamily="2" charset="-78"/>
              </a:rPr>
              <a:t>People have asked to me to assume the leadership of an activity several times in my life.</a:t>
            </a:r>
          </a:p>
          <a:p>
            <a:pPr marL="514350" indent="-514350" algn="just">
              <a:buFont typeface="+mj-lt"/>
              <a:buAutoNum type="arabicPeriod" startAt="16"/>
            </a:pPr>
            <a:r>
              <a:rPr lang="en-US" sz="2800" b="1" dirty="0">
                <a:solidFill>
                  <a:srgbClr val="0A1F61"/>
                </a:solidFill>
                <a:cs typeface="Tajawal ExtraBold" panose="00000800000000000000" pitchFamily="2" charset="-78"/>
              </a:rPr>
              <a:t>I've always been a convincing person.</a:t>
            </a:r>
          </a:p>
        </p:txBody>
      </p:sp>
    </p:spTree>
    <p:extLst>
      <p:ext uri="{BB962C8B-B14F-4D97-AF65-F5344CB8AC3E}">
        <p14:creationId xmlns:p14="http://schemas.microsoft.com/office/powerpoint/2010/main" val="3636107961"/>
      </p:ext>
    </p:extLst>
  </p:cSld>
  <p:clrMapOvr>
    <a:masterClrMapping/>
  </p:clrMapOvr>
  <mc:AlternateContent xmlns:mc="http://schemas.openxmlformats.org/markup-compatibility/2006" xmlns:p14="http://schemas.microsoft.com/office/powerpoint/2010/main">
    <mc:Choice Requires="p14">
      <p:transition spd="slow" p14:dur="2000" advTm="25469"/>
    </mc:Choice>
    <mc:Fallback xmlns="">
      <p:transition spd="slow" advTm="2546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6124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&amp; Management</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31"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10">
            <a:extLst>
              <a:ext uri="{FF2B5EF4-FFF2-40B4-BE49-F238E27FC236}">
                <a16:creationId xmlns:a16="http://schemas.microsoft.com/office/drawing/2014/main" id="{127E7817-A206-89FF-577B-29609FE5E711}"/>
              </a:ext>
            </a:extLst>
          </p:cNvPr>
          <p:cNvGraphicFramePr>
            <a:graphicFrameLocks noGrp="1"/>
          </p:cNvGraphicFramePr>
          <p:nvPr>
            <p:extLst>
              <p:ext uri="{D42A27DB-BD31-4B8C-83A1-F6EECF244321}">
                <p14:modId xmlns:p14="http://schemas.microsoft.com/office/powerpoint/2010/main" val="3803331715"/>
              </p:ext>
            </p:extLst>
          </p:nvPr>
        </p:nvGraphicFramePr>
        <p:xfrm>
          <a:off x="1727862" y="1607539"/>
          <a:ext cx="9166034" cy="3901440"/>
        </p:xfrm>
        <a:graphic>
          <a:graphicData uri="http://schemas.openxmlformats.org/drawingml/2006/table">
            <a:tbl>
              <a:tblPr firstRow="1" bandRow="1">
                <a:tableStyleId>{5C22544A-7EE6-4342-B048-85BDC9FD1C3A}</a:tableStyleId>
              </a:tblPr>
              <a:tblGrid>
                <a:gridCol w="4583017">
                  <a:extLst>
                    <a:ext uri="{9D8B030D-6E8A-4147-A177-3AD203B41FA5}">
                      <a16:colId xmlns:a16="http://schemas.microsoft.com/office/drawing/2014/main" val="1505983263"/>
                    </a:ext>
                  </a:extLst>
                </a:gridCol>
                <a:gridCol w="4583017">
                  <a:extLst>
                    <a:ext uri="{9D8B030D-6E8A-4147-A177-3AD203B41FA5}">
                      <a16:colId xmlns:a16="http://schemas.microsoft.com/office/drawing/2014/main" val="2031003238"/>
                    </a:ext>
                  </a:extLst>
                </a:gridCol>
              </a:tblGrid>
              <a:tr h="494994">
                <a:tc>
                  <a:txBody>
                    <a:bodyPr/>
                    <a:lstStyle/>
                    <a:p>
                      <a:r>
                        <a:rPr lang="en-US" sz="2800" b="1" kern="1200" dirty="0">
                          <a:solidFill>
                            <a:srgbClr val="0A1F61"/>
                          </a:solidFill>
                          <a:latin typeface="+mn-lt"/>
                          <a:ea typeface="+mn-ea"/>
                          <a:cs typeface="Tajawal ExtraBold" panose="00000800000000000000" pitchFamily="2" charset="-78"/>
                        </a:rPr>
                        <a:t>Management</a:t>
                      </a:r>
                    </a:p>
                  </a:txBody>
                  <a:tcPr/>
                </a:tc>
                <a:tc>
                  <a:txBody>
                    <a:bodyPr/>
                    <a:lstStyle/>
                    <a:p>
                      <a:r>
                        <a:rPr lang="en-US" sz="2800" b="1" kern="1200" dirty="0">
                          <a:solidFill>
                            <a:srgbClr val="0A1F61"/>
                          </a:solidFill>
                          <a:latin typeface="+mn-lt"/>
                          <a:ea typeface="+mn-ea"/>
                          <a:cs typeface="Tajawal ExtraBold" panose="00000800000000000000" pitchFamily="2" charset="-78"/>
                        </a:rPr>
                        <a:t>Leadership</a:t>
                      </a:r>
                    </a:p>
                  </a:txBody>
                  <a:tcPr/>
                </a:tc>
                <a:extLst>
                  <a:ext uri="{0D108BD9-81ED-4DB2-BD59-A6C34878D82A}">
                    <a16:rowId xmlns:a16="http://schemas.microsoft.com/office/drawing/2014/main" val="2453079210"/>
                  </a:ext>
                </a:extLst>
              </a:tr>
              <a:tr h="3051329">
                <a:tc>
                  <a:txBody>
                    <a:bodyPr/>
                    <a:lstStyle/>
                    <a:p>
                      <a:r>
                        <a:rPr lang="en-US" sz="2400" b="1" kern="1200" dirty="0">
                          <a:solidFill>
                            <a:srgbClr val="0A1F61"/>
                          </a:solidFill>
                          <a:latin typeface="+mn-lt"/>
                          <a:ea typeface="+mn-ea"/>
                          <a:cs typeface="Tajawal ExtraBold" panose="00000800000000000000" pitchFamily="2" charset="-78"/>
                        </a:rPr>
                        <a:t>Is getting things done through other people in order to achieve stated organizational objectives.</a:t>
                      </a:r>
                    </a:p>
                  </a:txBody>
                  <a:tcPr/>
                </a:tc>
                <a:tc>
                  <a:txBody>
                    <a:bodyPr/>
                    <a:lstStyle/>
                    <a:p>
                      <a:r>
                        <a:rPr lang="en-US" sz="2400" b="1" kern="1200" dirty="0">
                          <a:solidFill>
                            <a:srgbClr val="0A1F61"/>
                          </a:solidFill>
                          <a:latin typeface="+mn-lt"/>
                          <a:ea typeface="+mn-ea"/>
                          <a:cs typeface="Tajawal ExtraBold" panose="00000800000000000000" pitchFamily="2" charset="-78"/>
                        </a:rPr>
                        <a:t>emphasizes on interpersonal behavior in a broader context.</a:t>
                      </a:r>
                    </a:p>
                    <a:p>
                      <a:r>
                        <a:rPr lang="en-US" sz="2400" b="1" kern="1200" dirty="0">
                          <a:solidFill>
                            <a:srgbClr val="0A1F61"/>
                          </a:solidFill>
                          <a:latin typeface="+mn-lt"/>
                          <a:ea typeface="+mn-ea"/>
                          <a:cs typeface="Tajawal ExtraBold" panose="00000800000000000000" pitchFamily="2" charset="-78"/>
                        </a:rPr>
                        <a:t>Leadership is often associated with the willing &amp; enthusiastic behavior of followers &amp; does not necessarily take place within the hierarchical structure of the organization.</a:t>
                      </a:r>
                    </a:p>
                    <a:p>
                      <a:endParaRPr lang="en-US" sz="2400" b="1" kern="1200" dirty="0">
                        <a:solidFill>
                          <a:srgbClr val="0A1F61"/>
                        </a:solidFill>
                        <a:latin typeface="+mn-lt"/>
                        <a:ea typeface="+mn-ea"/>
                        <a:cs typeface="Tajawal ExtraBold" panose="00000800000000000000" pitchFamily="2" charset="-78"/>
                      </a:endParaRPr>
                    </a:p>
                  </a:txBody>
                  <a:tcPr/>
                </a:tc>
                <a:extLst>
                  <a:ext uri="{0D108BD9-81ED-4DB2-BD59-A6C34878D82A}">
                    <a16:rowId xmlns:a16="http://schemas.microsoft.com/office/drawing/2014/main" val="3385595495"/>
                  </a:ext>
                </a:extLst>
              </a:tr>
            </a:tbl>
          </a:graphicData>
        </a:graphic>
      </p:graphicFrame>
    </p:spTree>
    <p:extLst>
      <p:ext uri="{BB962C8B-B14F-4D97-AF65-F5344CB8AC3E}">
        <p14:creationId xmlns:p14="http://schemas.microsoft.com/office/powerpoint/2010/main" val="3508522218"/>
      </p:ext>
    </p:extLst>
  </p:cSld>
  <p:clrMapOvr>
    <a:masterClrMapping/>
  </p:clrMapOvr>
  <mc:AlternateContent xmlns:mc="http://schemas.openxmlformats.org/markup-compatibility/2006" xmlns:p14="http://schemas.microsoft.com/office/powerpoint/2010/main">
    <mc:Choice Requires="p14">
      <p:transition spd="slow" p14:dur="2000" advTm="31806"/>
    </mc:Choice>
    <mc:Fallback xmlns="">
      <p:transition spd="slow" advTm="3180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4370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Managers vs. Leaders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32"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Table 10">
            <a:extLst>
              <a:ext uri="{FF2B5EF4-FFF2-40B4-BE49-F238E27FC236}">
                <a16:creationId xmlns:a16="http://schemas.microsoft.com/office/drawing/2014/main" id="{127E7817-A206-89FF-577B-29609FE5E711}"/>
              </a:ext>
            </a:extLst>
          </p:cNvPr>
          <p:cNvGraphicFramePr>
            <a:graphicFrameLocks noGrp="1"/>
          </p:cNvGraphicFramePr>
          <p:nvPr>
            <p:extLst>
              <p:ext uri="{D42A27DB-BD31-4B8C-83A1-F6EECF244321}">
                <p14:modId xmlns:p14="http://schemas.microsoft.com/office/powerpoint/2010/main" val="403306289"/>
              </p:ext>
            </p:extLst>
          </p:nvPr>
        </p:nvGraphicFramePr>
        <p:xfrm>
          <a:off x="1727862" y="1607539"/>
          <a:ext cx="9166034" cy="3569489"/>
        </p:xfrm>
        <a:graphic>
          <a:graphicData uri="http://schemas.openxmlformats.org/drawingml/2006/table">
            <a:tbl>
              <a:tblPr firstRow="1" bandRow="1">
                <a:tableStyleId>{5C22544A-7EE6-4342-B048-85BDC9FD1C3A}</a:tableStyleId>
              </a:tblPr>
              <a:tblGrid>
                <a:gridCol w="4583017">
                  <a:extLst>
                    <a:ext uri="{9D8B030D-6E8A-4147-A177-3AD203B41FA5}">
                      <a16:colId xmlns:a16="http://schemas.microsoft.com/office/drawing/2014/main" val="1505983263"/>
                    </a:ext>
                  </a:extLst>
                </a:gridCol>
                <a:gridCol w="4583017">
                  <a:extLst>
                    <a:ext uri="{9D8B030D-6E8A-4147-A177-3AD203B41FA5}">
                      <a16:colId xmlns:a16="http://schemas.microsoft.com/office/drawing/2014/main" val="2031003238"/>
                    </a:ext>
                  </a:extLst>
                </a:gridCol>
              </a:tblGrid>
              <a:tr h="494994">
                <a:tc>
                  <a:txBody>
                    <a:bodyPr/>
                    <a:lstStyle/>
                    <a:p>
                      <a:r>
                        <a:rPr lang="en-US" sz="2800" b="1" kern="1200" dirty="0">
                          <a:solidFill>
                            <a:srgbClr val="0A1F61"/>
                          </a:solidFill>
                          <a:latin typeface="+mn-lt"/>
                          <a:ea typeface="+mn-ea"/>
                          <a:cs typeface="Tajawal ExtraBold" panose="00000800000000000000" pitchFamily="2" charset="-78"/>
                        </a:rPr>
                        <a:t>Managers</a:t>
                      </a:r>
                    </a:p>
                  </a:txBody>
                  <a:tcPr/>
                </a:tc>
                <a:tc>
                  <a:txBody>
                    <a:bodyPr/>
                    <a:lstStyle/>
                    <a:p>
                      <a:r>
                        <a:rPr lang="en-US" sz="2800" b="1" kern="1200" dirty="0">
                          <a:solidFill>
                            <a:srgbClr val="0A1F61"/>
                          </a:solidFill>
                          <a:latin typeface="+mn-lt"/>
                          <a:ea typeface="+mn-ea"/>
                          <a:cs typeface="Tajawal ExtraBold" panose="00000800000000000000" pitchFamily="2" charset="-78"/>
                        </a:rPr>
                        <a:t>Leaders</a:t>
                      </a:r>
                    </a:p>
                  </a:txBody>
                  <a:tcPr/>
                </a:tc>
                <a:extLst>
                  <a:ext uri="{0D108BD9-81ED-4DB2-BD59-A6C34878D82A}">
                    <a16:rowId xmlns:a16="http://schemas.microsoft.com/office/drawing/2014/main" val="2453079210"/>
                  </a:ext>
                </a:extLst>
              </a:tr>
              <a:tr h="3051329">
                <a:tc>
                  <a:txBody>
                    <a:bodyPr/>
                    <a:lstStyle/>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Administer</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Maintain</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Focus on systems &amp; structure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Rely on control</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Keep an eye on the bottom line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Do things right</a:t>
                      </a:r>
                    </a:p>
                  </a:txBody>
                  <a:tcPr marL="68580" marR="68580" marT="0" marB="0"/>
                </a:tc>
                <a:tc>
                  <a:txBody>
                    <a:bodyPr/>
                    <a:lstStyle/>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Innovate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Develop</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Focus on people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Motivate</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Inspire trust</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Have an eye on the horizon</a:t>
                      </a:r>
                    </a:p>
                    <a:p>
                      <a:pPr marL="342900" lvl="0" indent="-342900">
                        <a:buFont typeface="Wingdings" panose="05000000000000000000" pitchFamily="2" charset="2"/>
                        <a:buChar char=""/>
                      </a:pPr>
                      <a:r>
                        <a:rPr lang="en-US" sz="2400" b="1" kern="1200" dirty="0">
                          <a:solidFill>
                            <a:srgbClr val="0A1F61"/>
                          </a:solidFill>
                          <a:latin typeface="+mn-lt"/>
                          <a:ea typeface="+mn-ea"/>
                          <a:cs typeface="Tajawal ExtraBold" panose="00000800000000000000" pitchFamily="2" charset="-78"/>
                        </a:rPr>
                        <a:t>Do the right thing</a:t>
                      </a:r>
                    </a:p>
                  </a:txBody>
                  <a:tcPr marL="68580" marR="68580" marT="0" marB="0"/>
                </a:tc>
                <a:extLst>
                  <a:ext uri="{0D108BD9-81ED-4DB2-BD59-A6C34878D82A}">
                    <a16:rowId xmlns:a16="http://schemas.microsoft.com/office/drawing/2014/main" val="3385595495"/>
                  </a:ext>
                </a:extLst>
              </a:tr>
            </a:tbl>
          </a:graphicData>
        </a:graphic>
      </p:graphicFrame>
    </p:spTree>
    <p:extLst>
      <p:ext uri="{BB962C8B-B14F-4D97-AF65-F5344CB8AC3E}">
        <p14:creationId xmlns:p14="http://schemas.microsoft.com/office/powerpoint/2010/main" val="2755700442"/>
      </p:ext>
    </p:extLst>
  </p:cSld>
  <p:clrMapOvr>
    <a:masterClrMapping/>
  </p:clrMapOvr>
  <mc:AlternateContent xmlns:mc="http://schemas.openxmlformats.org/markup-compatibility/2006" xmlns:p14="http://schemas.microsoft.com/office/powerpoint/2010/main">
    <mc:Choice Requires="p14">
      <p:transition spd="slow" p14:dur="2000" advTm="32063"/>
    </mc:Choice>
    <mc:Fallback xmlns="">
      <p:transition spd="slow" advTm="32063"/>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94370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Managers vs. Leaders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112704" y="1490264"/>
            <a:ext cx="10427749" cy="3108543"/>
          </a:xfrm>
          <a:prstGeom prst="rect">
            <a:avLst/>
          </a:prstGeom>
          <a:noFill/>
        </p:spPr>
        <p:txBody>
          <a:bodyPr wrap="square" rtlCol="0">
            <a:spAutoFit/>
          </a:bodyPr>
          <a:lstStyle/>
          <a:p>
            <a:pPr algn="just"/>
            <a:endParaRPr lang="en-US" sz="3200" b="1" dirty="0">
              <a:solidFill>
                <a:srgbClr val="0A1F61"/>
              </a:solidFill>
              <a:cs typeface="Tajawal ExtraBold" panose="00000800000000000000" pitchFamily="2" charset="-78"/>
            </a:endParaRPr>
          </a:p>
          <a:p>
            <a:pPr algn="just"/>
            <a:r>
              <a:rPr lang="en-US" sz="3200" b="1" dirty="0">
                <a:solidFill>
                  <a:srgbClr val="0A1F61"/>
                </a:solidFill>
                <a:cs typeface="Tajawal ExtraBold" panose="00000800000000000000" pitchFamily="2" charset="-78"/>
              </a:rPr>
              <a:t>Leading Managers</a:t>
            </a:r>
          </a:p>
          <a:p>
            <a:pPr algn="just"/>
            <a:r>
              <a:rPr lang="en-US" sz="2800" b="1" dirty="0">
                <a:solidFill>
                  <a:srgbClr val="0A1F61"/>
                </a:solidFill>
                <a:cs typeface="Tajawal ExtraBold" panose="00000800000000000000" pitchFamily="2" charset="-78"/>
              </a:rPr>
              <a:t>The best of both!</a:t>
            </a:r>
          </a:p>
          <a:p>
            <a:pPr algn="just"/>
            <a:endParaRPr lang="en-US" sz="2800" b="1" dirty="0">
              <a:solidFill>
                <a:srgbClr val="0A1F61"/>
              </a:solidFill>
              <a:cs typeface="Tajawal ExtraBold" panose="00000800000000000000" pitchFamily="2" charset="-78"/>
            </a:endParaRPr>
          </a:p>
          <a:p>
            <a:pPr algn="just"/>
            <a:r>
              <a:rPr lang="en-US" sz="2800" b="1" dirty="0">
                <a:solidFill>
                  <a:srgbClr val="0A1F61"/>
                </a:solidFill>
                <a:cs typeface="Tajawal ExtraBold" panose="00000800000000000000" pitchFamily="2" charset="-78"/>
              </a:rPr>
              <a:t>   </a:t>
            </a:r>
            <a:r>
              <a:rPr lang="en-US" sz="2400" dirty="0">
                <a:solidFill>
                  <a:srgbClr val="C00000"/>
                </a:solidFill>
                <a:cs typeface="Tajawal ExtraBold" panose="00000800000000000000" pitchFamily="2" charset="-78"/>
              </a:rPr>
              <a:t>being both a good manager and a strong leader means </a:t>
            </a:r>
          </a:p>
          <a:p>
            <a:pPr algn="just"/>
            <a:r>
              <a:rPr lang="en-US" sz="2400" dirty="0">
                <a:solidFill>
                  <a:srgbClr val="C00000"/>
                </a:solidFill>
                <a:cs typeface="Tajawal ExtraBold" panose="00000800000000000000" pitchFamily="2" charset="-78"/>
              </a:rPr>
              <a:t>    being accountable and responsive to your team, </a:t>
            </a:r>
          </a:p>
          <a:p>
            <a:pPr algn="just"/>
            <a:r>
              <a:rPr lang="en-US" sz="2400" dirty="0">
                <a:solidFill>
                  <a:srgbClr val="C00000"/>
                </a:solidFill>
                <a:cs typeface="Tajawal ExtraBold" panose="00000800000000000000" pitchFamily="2" charset="-78"/>
              </a:rPr>
              <a:t>    empowering them to grow their skill sets and keep their careers on track. </a:t>
            </a:r>
          </a:p>
        </p:txBody>
      </p:sp>
    </p:spTree>
    <p:extLst>
      <p:ext uri="{BB962C8B-B14F-4D97-AF65-F5344CB8AC3E}">
        <p14:creationId xmlns:p14="http://schemas.microsoft.com/office/powerpoint/2010/main" val="1716130218"/>
      </p:ext>
    </p:extLst>
  </p:cSld>
  <p:clrMapOvr>
    <a:masterClrMapping/>
  </p:clrMapOvr>
  <mc:AlternateContent xmlns:mc="http://schemas.openxmlformats.org/markup-compatibility/2006" xmlns:p14="http://schemas.microsoft.com/office/powerpoint/2010/main">
    <mc:Choice Requires="p14">
      <p:transition spd="slow" p14:dur="2000" advTm="19778"/>
    </mc:Choice>
    <mc:Fallback xmlns="">
      <p:transition spd="slow" advTm="19778"/>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Graphical user interface, text, application&#10;&#10;Description automatically generated">
            <a:extLst>
              <a:ext uri="{FF2B5EF4-FFF2-40B4-BE49-F238E27FC236}">
                <a16:creationId xmlns:a16="http://schemas.microsoft.com/office/drawing/2014/main" id="{51B3EB2A-7102-6C23-7EA2-F8717E7C5D02}"/>
              </a:ext>
            </a:extLst>
          </p:cNvPr>
          <p:cNvPicPr>
            <a:picLocks noChangeAspect="1"/>
          </p:cNvPicPr>
          <p:nvPr/>
        </p:nvPicPr>
        <p:blipFill>
          <a:blip r:embed="rId6">
            <a:extLst>
              <a:ext uri="{BEBA8EAE-BF5A-486C-A8C5-ECC9F3942E4B}">
                <a14:imgProps xmlns:a14="http://schemas.microsoft.com/office/drawing/2010/main">
                  <a14:imgLayer r:embed="rId7">
                    <a14:imgEffect>
                      <a14:colorTemperature colorTemp="8800"/>
                    </a14:imgEffect>
                  </a14:imgLayer>
                </a14:imgProps>
              </a:ext>
            </a:extLst>
          </a:blip>
          <a:stretch>
            <a:fillRect/>
          </a:stretch>
        </p:blipFill>
        <p:spPr>
          <a:xfrm>
            <a:off x="1262952" y="2269509"/>
            <a:ext cx="10115872" cy="2139896"/>
          </a:xfrm>
          <a:prstGeom prst="rect">
            <a:avLst/>
          </a:prstGeom>
        </p:spPr>
      </p:pic>
    </p:spTree>
    <p:extLst>
      <p:ext uri="{BB962C8B-B14F-4D97-AF65-F5344CB8AC3E}">
        <p14:creationId xmlns:p14="http://schemas.microsoft.com/office/powerpoint/2010/main" val="2832843219"/>
      </p:ext>
    </p:extLst>
  </p:cSld>
  <p:clrMapOvr>
    <a:masterClrMapping/>
  </p:clrMapOvr>
  <mc:AlternateContent xmlns:mc="http://schemas.openxmlformats.org/markup-compatibility/2006" xmlns:p14="http://schemas.microsoft.com/office/powerpoint/2010/main">
    <mc:Choice Requires="p14">
      <p:transition spd="slow" p14:dur="2000" advTm="25243"/>
    </mc:Choice>
    <mc:Fallback xmlns="">
      <p:transition spd="slow" advTm="2524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3901837"/>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VALUES: </a:t>
            </a:r>
          </a:p>
          <a:p>
            <a:pPr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are the guiding principles that underpin what people believe to be important when making decisions. </a:t>
            </a: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They determine what people will prioritize in making a judgement, and what they need to achieve improvement.</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677240155"/>
      </p:ext>
    </p:extLst>
  </p:cSld>
  <p:clrMapOvr>
    <a:masterClrMapping/>
  </p:clrMapOvr>
  <mc:AlternateContent xmlns:mc="http://schemas.openxmlformats.org/markup-compatibility/2006" xmlns:p14="http://schemas.microsoft.com/office/powerpoint/2010/main">
    <mc:Choice Requires="p14">
      <p:transition spd="slow" p14:dur="2000" advTm="17403"/>
    </mc:Choice>
    <mc:Fallback xmlns="">
      <p:transition spd="slow" advTm="17403"/>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5009833"/>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ATTITUDE : </a:t>
            </a:r>
          </a:p>
          <a:p>
            <a:pPr algn="just">
              <a:lnSpc>
                <a:spcPct val="150000"/>
              </a:lnSpc>
            </a:pPr>
            <a:endParaRPr lang="en-US" sz="20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A JUDGMENT about an object, person or event</a:t>
            </a: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Simply, it is our tendency that reflects a reaction to something or someone positively or negatively </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e.g. ATTITUDE towards YOUR JOB.</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372045483"/>
      </p:ext>
    </p:extLst>
  </p:cSld>
  <p:clrMapOvr>
    <a:masterClrMapping/>
  </p:clrMapOvr>
  <mc:AlternateContent xmlns:mc="http://schemas.openxmlformats.org/markup-compatibility/2006" xmlns:p14="http://schemas.microsoft.com/office/powerpoint/2010/main">
    <mc:Choice Requires="p14">
      <p:transition spd="slow" p14:dur="2000" advTm="20602"/>
    </mc:Choice>
    <mc:Fallback xmlns="">
      <p:transition spd="slow" advTm="2060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2793842"/>
          </a:xfrm>
          <a:prstGeom prst="rect">
            <a:avLst/>
          </a:prstGeom>
          <a:noFill/>
        </p:spPr>
        <p:txBody>
          <a:bodyPr wrap="square" rtlCol="0">
            <a:spAutoFit/>
          </a:bodyPr>
          <a:lstStyle/>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BEHAVIOR:</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is the manner of conducting oneself.  </a:t>
            </a:r>
          </a:p>
          <a:p>
            <a:pPr algn="just">
              <a:lnSpc>
                <a:spcPct val="150000"/>
              </a:lnSpc>
            </a:pPr>
            <a:r>
              <a:rPr lang="en-US" sz="2400" b="1" dirty="0">
                <a:solidFill>
                  <a:srgbClr val="0A1F61"/>
                </a:solidFill>
                <a:latin typeface="Tajawal ExtraBold" panose="00000800000000000000" pitchFamily="2" charset="-78"/>
                <a:cs typeface="Tajawal ExtraBold" panose="00000800000000000000" pitchFamily="2" charset="-78"/>
              </a:rPr>
              <a:t>The response of an individual or group to its environment.</a:t>
            </a:r>
          </a:p>
          <a:p>
            <a:pPr algn="just">
              <a:lnSpc>
                <a:spcPct val="1500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5717791"/>
      </p:ext>
    </p:extLst>
  </p:cSld>
  <p:clrMapOvr>
    <a:masterClrMapping/>
  </p:clrMapOvr>
  <mc:AlternateContent xmlns:mc="http://schemas.openxmlformats.org/markup-compatibility/2006" xmlns:p14="http://schemas.microsoft.com/office/powerpoint/2010/main">
    <mc:Choice Requires="p14">
      <p:transition spd="slow" p14:dur="2000" advTm="10510"/>
    </mc:Choice>
    <mc:Fallback xmlns="">
      <p:transition spd="slow" advTm="1051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400271"/>
            <a:ext cx="2967992"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a:t>
            </a:r>
          </a:p>
          <a:p>
            <a:r>
              <a:rPr lang="en-US" sz="2800" b="1" dirty="0">
                <a:solidFill>
                  <a:schemeClr val="bg1"/>
                </a:solidFill>
                <a:latin typeface="Tajawal Medium" panose="00000600000000000000" pitchFamily="2" charset="-78"/>
                <a:cs typeface="Tajawal Medium" panose="00000600000000000000" pitchFamily="2" charset="-78"/>
              </a:rPr>
              <a:t>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Diagram&#10;&#10;Description automatically generated">
            <a:extLst>
              <a:ext uri="{FF2B5EF4-FFF2-40B4-BE49-F238E27FC236}">
                <a16:creationId xmlns:a16="http://schemas.microsoft.com/office/drawing/2014/main" id="{706B3BF1-BFE6-FD3A-ECDA-DAA15CC09D9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5607126" y="0"/>
            <a:ext cx="6280074" cy="6761546"/>
          </a:xfrm>
          <a:prstGeom prst="rect">
            <a:avLst/>
          </a:prstGeom>
        </p:spPr>
      </p:pic>
    </p:spTree>
    <p:extLst>
      <p:ext uri="{BB962C8B-B14F-4D97-AF65-F5344CB8AC3E}">
        <p14:creationId xmlns:p14="http://schemas.microsoft.com/office/powerpoint/2010/main" val="1658322613"/>
      </p:ext>
    </p:extLst>
  </p:cSld>
  <p:clrMapOvr>
    <a:masterClrMapping/>
  </p:clrMapOvr>
  <mc:AlternateContent xmlns:mc="http://schemas.openxmlformats.org/markup-compatibility/2006" xmlns:p14="http://schemas.microsoft.com/office/powerpoint/2010/main">
    <mc:Choice Requires="p14">
      <p:transition spd="slow" p14:dur="2000" advTm="57295"/>
    </mc:Choice>
    <mc:Fallback xmlns="">
      <p:transition spd="slow" advTm="5729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865947"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3532505"/>
          </a:xfrm>
          <a:prstGeom prst="rect">
            <a:avLst/>
          </a:prstGeom>
          <a:noFill/>
        </p:spPr>
        <p:txBody>
          <a:bodyPr wrap="square" rtlCol="0">
            <a:spAutoFit/>
          </a:bodyPr>
          <a:lstStyle/>
          <a:p>
            <a:pPr algn="just">
              <a:lnSpc>
                <a:spcPct val="200000"/>
              </a:lnSpc>
            </a:pPr>
            <a:r>
              <a:rPr lang="en-US" sz="2400" b="1" dirty="0">
                <a:solidFill>
                  <a:srgbClr val="0A1F61"/>
                </a:solidFill>
                <a:latin typeface="Tajawal ExtraBold" panose="00000800000000000000" pitchFamily="2" charset="-78"/>
                <a:cs typeface="Tajawal ExtraBold" panose="00000800000000000000" pitchFamily="2" charset="-78"/>
              </a:rPr>
              <a:t>They form the basis of </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who we are?</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do things?</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see ourselves as individuals, </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see others, </a:t>
            </a:r>
          </a:p>
          <a:p>
            <a:pPr marL="800100" lvl="1" indent="-342900" algn="just">
              <a:lnSpc>
                <a:spcPct val="15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how we interpret the world in general.</a:t>
            </a:r>
          </a:p>
        </p:txBody>
      </p:sp>
    </p:spTree>
    <p:extLst>
      <p:ext uri="{BB962C8B-B14F-4D97-AF65-F5344CB8AC3E}">
        <p14:creationId xmlns:p14="http://schemas.microsoft.com/office/powerpoint/2010/main" val="4098024080"/>
      </p:ext>
    </p:extLst>
  </p:cSld>
  <p:clrMapOvr>
    <a:masterClrMapping/>
  </p:clrMapOvr>
  <mc:AlternateContent xmlns:mc="http://schemas.openxmlformats.org/markup-compatibility/2006" xmlns:p14="http://schemas.microsoft.com/office/powerpoint/2010/main">
    <mc:Choice Requires="p14">
      <p:transition spd="slow" p14:dur="2000" advTm="16929"/>
    </mc:Choice>
    <mc:Fallback xmlns="">
      <p:transition spd="slow" advTm="16929"/>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9360" y="543490"/>
            <a:ext cx="263726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ICEBERG</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FDA431E7-F3EE-EDBF-28F2-D5C9461AEAF3}"/>
              </a:ext>
            </a:extLst>
          </p:cNvPr>
          <p:cNvPicPr>
            <a:picLocks noChangeAspect="1"/>
          </p:cNvPicPr>
          <p:nvPr/>
        </p:nvPicPr>
        <p:blipFill>
          <a:blip r:embed="rId6"/>
          <a:stretch>
            <a:fillRect/>
          </a:stretch>
        </p:blipFill>
        <p:spPr>
          <a:xfrm>
            <a:off x="7589037" y="400271"/>
            <a:ext cx="4324350" cy="5838825"/>
          </a:xfrm>
          <a:prstGeom prst="rect">
            <a:avLst/>
          </a:prstGeom>
        </p:spPr>
      </p:pic>
      <p:sp>
        <p:nvSpPr>
          <p:cNvPr id="10" name="TextBox 9">
            <a:extLst>
              <a:ext uri="{FF2B5EF4-FFF2-40B4-BE49-F238E27FC236}">
                <a16:creationId xmlns:a16="http://schemas.microsoft.com/office/drawing/2014/main" id="{AAF0F123-D4E2-3D47-0441-F14C359FEEDB}"/>
              </a:ext>
            </a:extLst>
          </p:cNvPr>
          <p:cNvSpPr txBox="1"/>
          <p:nvPr/>
        </p:nvSpPr>
        <p:spPr>
          <a:xfrm>
            <a:off x="882402" y="1840730"/>
            <a:ext cx="5716197" cy="2943563"/>
          </a:xfrm>
          <a:prstGeom prst="rect">
            <a:avLst/>
          </a:prstGeom>
          <a:noFill/>
        </p:spPr>
        <p:txBody>
          <a:bodyPr wrap="square" rtlCol="0">
            <a:spAutoFit/>
          </a:bodyPr>
          <a:lstStyle/>
          <a:p>
            <a:pPr>
              <a:lnSpc>
                <a:spcPct val="200000"/>
              </a:lnSpc>
            </a:pPr>
            <a:r>
              <a:rPr lang="en-US" sz="2400" b="1" dirty="0">
                <a:solidFill>
                  <a:srgbClr val="0A1F61"/>
                </a:solidFill>
                <a:cs typeface="Tajawal ExtraBold" panose="00000800000000000000" pitchFamily="2" charset="-78"/>
              </a:rPr>
              <a:t>ONLY 10% OF ANY ICEBERG IS VISIBLE. THE REMAINING 90% IS BELOW SEA LEVEL.</a:t>
            </a:r>
          </a:p>
          <a:p>
            <a:pPr>
              <a:lnSpc>
                <a:spcPct val="200000"/>
              </a:lnSpc>
            </a:pPr>
            <a:r>
              <a:rPr lang="en-US" sz="2400" b="1" dirty="0">
                <a:solidFill>
                  <a:srgbClr val="0A1F61"/>
                </a:solidFill>
                <a:cs typeface="Tajawal ExtraBold" panose="00000800000000000000" pitchFamily="2" charset="-78"/>
              </a:rPr>
              <a:t>The Iceberg phenomena is also applicable on human beings …</a:t>
            </a:r>
          </a:p>
        </p:txBody>
      </p:sp>
    </p:spTree>
    <p:extLst>
      <p:ext uri="{BB962C8B-B14F-4D97-AF65-F5344CB8AC3E}">
        <p14:creationId xmlns:p14="http://schemas.microsoft.com/office/powerpoint/2010/main" val="2345475885"/>
      </p:ext>
    </p:extLst>
  </p:cSld>
  <p:clrMapOvr>
    <a:masterClrMapping/>
  </p:clrMapOvr>
  <mc:AlternateContent xmlns:mc="http://schemas.openxmlformats.org/markup-compatibility/2006" xmlns:p14="http://schemas.microsoft.com/office/powerpoint/2010/main">
    <mc:Choice Requires="p14">
      <p:transition spd="slow" p14:dur="2000" advTm="14664"/>
    </mc:Choice>
    <mc:Fallback xmlns="">
      <p:transition spd="slow" advTm="146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9360" y="543490"/>
            <a:ext cx="263726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ICEBERG</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CFA0A338-E460-A73A-4F85-F91FF8056672}"/>
              </a:ext>
            </a:extLst>
          </p:cNvPr>
          <p:cNvPicPr>
            <a:picLocks noChangeAspect="1"/>
          </p:cNvPicPr>
          <p:nvPr/>
        </p:nvPicPr>
        <p:blipFill>
          <a:blip r:embed="rId6"/>
          <a:stretch>
            <a:fillRect/>
          </a:stretch>
        </p:blipFill>
        <p:spPr>
          <a:xfrm>
            <a:off x="2440787" y="1277958"/>
            <a:ext cx="8548043" cy="4671286"/>
          </a:xfrm>
          <a:prstGeom prst="rect">
            <a:avLst/>
          </a:prstGeom>
        </p:spPr>
      </p:pic>
    </p:spTree>
    <p:extLst>
      <p:ext uri="{BB962C8B-B14F-4D97-AF65-F5344CB8AC3E}">
        <p14:creationId xmlns:p14="http://schemas.microsoft.com/office/powerpoint/2010/main" val="1994100209"/>
      </p:ext>
    </p:extLst>
  </p:cSld>
  <p:clrMapOvr>
    <a:masterClrMapping/>
  </p:clrMapOvr>
  <mc:AlternateContent xmlns:mc="http://schemas.openxmlformats.org/markup-compatibility/2006" xmlns:p14="http://schemas.microsoft.com/office/powerpoint/2010/main">
    <mc:Choice Requires="p14">
      <p:transition spd="slow" p14:dur="2000" advTm="18732"/>
    </mc:Choice>
    <mc:Fallback xmlns="">
      <p:transition spd="slow" advTm="1873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39360" y="543490"/>
            <a:ext cx="263726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ICEBERG</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60226"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45716F7F-26C6-364E-0B09-2AEA7EB67BCD}"/>
              </a:ext>
            </a:extLst>
          </p:cNvPr>
          <p:cNvPicPr>
            <a:picLocks noChangeAspect="1"/>
          </p:cNvPicPr>
          <p:nvPr/>
        </p:nvPicPr>
        <p:blipFill>
          <a:blip r:embed="rId6"/>
          <a:stretch>
            <a:fillRect/>
          </a:stretch>
        </p:blipFill>
        <p:spPr>
          <a:xfrm>
            <a:off x="2404619" y="1292417"/>
            <a:ext cx="8742415" cy="4645809"/>
          </a:xfrm>
          <a:prstGeom prst="rect">
            <a:avLst/>
          </a:prstGeom>
        </p:spPr>
      </p:pic>
    </p:spTree>
    <p:extLst>
      <p:ext uri="{BB962C8B-B14F-4D97-AF65-F5344CB8AC3E}">
        <p14:creationId xmlns:p14="http://schemas.microsoft.com/office/powerpoint/2010/main" val="1990583181"/>
      </p:ext>
    </p:extLst>
  </p:cSld>
  <p:clrMapOvr>
    <a:masterClrMapping/>
  </p:clrMapOvr>
  <mc:AlternateContent xmlns:mc="http://schemas.openxmlformats.org/markup-compatibility/2006" xmlns:p14="http://schemas.microsoft.com/office/powerpoint/2010/main">
    <mc:Choice Requires="p14">
      <p:transition spd="slow" p14:dur="2000" advTm="34357"/>
    </mc:Choice>
    <mc:Fallback xmlns="">
      <p:transition spd="slow" advTm="34357"/>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77240"/>
            <a:ext cx="525817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understanding </a:t>
            </a:r>
          </a:p>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4409669"/>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Values are linked to attitudes that a value serves as a way of organizing. Then, attitudes are formed by the interaction of situations, experiences, and values. Attitudes are carried into the work environment and directly affects behavior of employee. Attitudes are generally positive and negatives views of person, place, thing, or event. </a:t>
            </a:r>
          </a:p>
        </p:txBody>
      </p:sp>
    </p:spTree>
    <p:extLst>
      <p:ext uri="{BB962C8B-B14F-4D97-AF65-F5344CB8AC3E}">
        <p14:creationId xmlns:p14="http://schemas.microsoft.com/office/powerpoint/2010/main" val="3237435705"/>
      </p:ext>
    </p:extLst>
  </p:cSld>
  <p:clrMapOvr>
    <a:masterClrMapping/>
  </p:clrMapOvr>
  <mc:AlternateContent xmlns:mc="http://schemas.openxmlformats.org/markup-compatibility/2006" xmlns:p14="http://schemas.microsoft.com/office/powerpoint/2010/main">
    <mc:Choice Requires="p14">
      <p:transition spd="slow" p14:dur="2000" advTm="34374"/>
    </mc:Choice>
    <mc:Fallback xmlns="">
      <p:transition spd="slow" advTm="34374"/>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377240"/>
            <a:ext cx="5258171" cy="954107"/>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Importance of understanding </a:t>
            </a:r>
          </a:p>
          <a:p>
            <a:r>
              <a:rPr lang="en-US" sz="2800" b="1" dirty="0">
                <a:solidFill>
                  <a:schemeClr val="bg1"/>
                </a:solidFill>
                <a:latin typeface="Tajawal Medium" panose="00000600000000000000" pitchFamily="2" charset="-78"/>
                <a:cs typeface="Tajawal Medium" panose="00000600000000000000" pitchFamily="2" charset="-78"/>
              </a:rPr>
              <a:t>Values, Attitude &amp; Behavior</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26328" y="236724"/>
            <a:ext cx="2281395"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Introduction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96EAE07-0CCD-D89B-A87A-32F062889778}"/>
              </a:ext>
            </a:extLst>
          </p:cNvPr>
          <p:cNvSpPr txBox="1"/>
          <p:nvPr/>
        </p:nvSpPr>
        <p:spPr>
          <a:xfrm>
            <a:off x="1499920" y="1503955"/>
            <a:ext cx="9450846" cy="2932341"/>
          </a:xfrm>
          <a:prstGeom prst="rect">
            <a:avLst/>
          </a:prstGeom>
          <a:noFill/>
        </p:spPr>
        <p:txBody>
          <a:bodyPr wrap="square" rtlCol="0">
            <a:spAutoFit/>
          </a:bodyPr>
          <a:lstStyle/>
          <a:p>
            <a:pPr marL="342900" indent="-342900" algn="just">
              <a:lnSpc>
                <a:spcPct val="200000"/>
              </a:lnSpc>
              <a:buFont typeface="Arial" panose="020B0604020202020204" pitchFamily="34" charset="0"/>
              <a:buChar char="•"/>
            </a:pPr>
            <a:r>
              <a:rPr lang="en-US" sz="2400" b="1" dirty="0">
                <a:solidFill>
                  <a:srgbClr val="0A1F61"/>
                </a:solidFill>
                <a:latin typeface="Tajawal ExtraBold" panose="00000800000000000000" pitchFamily="2" charset="-78"/>
                <a:cs typeface="Tajawal ExtraBold" panose="00000800000000000000" pitchFamily="2" charset="-78"/>
              </a:rPr>
              <a:t>Company managers can improve counterproductive attitudes and gain success in marketplace through proper understanding of how people form attitudes, how those attitudes affect work behavior.</a:t>
            </a:r>
          </a:p>
        </p:txBody>
      </p:sp>
    </p:spTree>
    <p:extLst>
      <p:ext uri="{BB962C8B-B14F-4D97-AF65-F5344CB8AC3E}">
        <p14:creationId xmlns:p14="http://schemas.microsoft.com/office/powerpoint/2010/main" val="272122859"/>
      </p:ext>
    </p:extLst>
  </p:cSld>
  <p:clrMapOvr>
    <a:masterClrMapping/>
  </p:clrMapOvr>
  <mc:AlternateContent xmlns:mc="http://schemas.openxmlformats.org/markup-compatibility/2006" xmlns:p14="http://schemas.microsoft.com/office/powerpoint/2010/main">
    <mc:Choice Requires="p14">
      <p:transition spd="slow" p14:dur="2000" advTm="13788"/>
    </mc:Choice>
    <mc:Fallback xmlns="">
      <p:transition spd="slow" advTm="1378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56594" y="236724"/>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99920" y="1503955"/>
            <a:ext cx="9450846" cy="4428841"/>
          </a:xfrm>
          <a:prstGeom prst="rect">
            <a:avLst/>
          </a:prstGeom>
          <a:noFill/>
        </p:spPr>
        <p:txBody>
          <a:bodyPr wrap="square" rtlCol="0">
            <a:spAutoFit/>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Introduction to the course</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The syllabus (Course Description &amp; Learning Outcomes)</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Self- assessment (</a:t>
            </a:r>
            <a:r>
              <a:rPr lang="en-US" sz="2000" b="1" dirty="0">
                <a:solidFill>
                  <a:srgbClr val="C00000"/>
                </a:solidFill>
                <a:cs typeface="Tajawal ExtraBold" panose="00000800000000000000" pitchFamily="2" charset="-78"/>
              </a:rPr>
              <a:t>Readiness for the Leadership Role</a:t>
            </a:r>
            <a:r>
              <a:rPr lang="en-US" sz="2000" b="1" dirty="0">
                <a:solidFill>
                  <a:srgbClr val="0A1F61"/>
                </a:solidFill>
                <a:latin typeface="Tajawal ExtraBold" panose="00000800000000000000" pitchFamily="2" charset="-78"/>
                <a:cs typeface="Tajawal ExtraBold" panose="00000800000000000000" pitchFamily="2" charset="-78"/>
              </a:rPr>
              <a:t>)</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Introduction about Leadership &amp; Management</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Managers vs. Leaders</a:t>
            </a:r>
          </a:p>
          <a:p>
            <a:pPr marL="682625" indent="-165100" algn="just">
              <a:lnSpc>
                <a:spcPct val="200000"/>
              </a:lnSpc>
              <a:buFont typeface="Wingdings" panose="05000000000000000000" pitchFamily="2" charset="2"/>
              <a:buChar char="§"/>
            </a:pPr>
            <a:r>
              <a:rPr lang="en-US" sz="2000" b="1" dirty="0">
                <a:solidFill>
                  <a:srgbClr val="0A1F61"/>
                </a:solidFill>
                <a:latin typeface="Tajawal ExtraBold" panose="00000800000000000000" pitchFamily="2" charset="-78"/>
                <a:cs typeface="Tajawal ExtraBold" panose="00000800000000000000" pitchFamily="2" charset="-78"/>
              </a:rPr>
              <a:t>Values, Attitude &amp; Behavior</a:t>
            </a:r>
          </a:p>
        </p:txBody>
      </p:sp>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34103"/>
    </mc:Choice>
    <mc:Fallback xmlns="">
      <p:transition spd="slow" advTm="3410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55637" y="236724"/>
            <a:ext cx="238238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Intro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1874165" y="1204141"/>
            <a:ext cx="9595405" cy="5324535"/>
          </a:xfrm>
          <a:prstGeom prst="rect">
            <a:avLst/>
          </a:prstGeom>
          <a:noFill/>
        </p:spPr>
        <p:txBody>
          <a:bodyPr wrap="square" rtlCol="0">
            <a:spAutoFit/>
          </a:bodyPr>
          <a:lstStyle/>
          <a:p>
            <a:pPr marL="969963" indent="-969963"/>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969963" indent="-969963"/>
            <a:r>
              <a:rPr lang="en-US" sz="2000" dirty="0" err="1">
                <a:cs typeface="Tajawal Medium" panose="00000600000000000000" pitchFamily="2" charset="-78"/>
              </a:rPr>
              <a:t>Guith</a:t>
            </a:r>
            <a:r>
              <a:rPr lang="en-US" sz="2000" dirty="0">
                <a:cs typeface="Tajawal Medium" panose="00000600000000000000" pitchFamily="2" charset="-78"/>
              </a:rPr>
              <a:t>, J. (2021, February 7). The best of both worlds: Blending management and leadership skill sets. LinkedIn. Retrieved January 20, 2023, from https://www.linkedin.com/pulse/best-both-worlds-blending-management-leadership-skill-joe-guith </a:t>
            </a:r>
          </a:p>
          <a:p>
            <a:pPr marL="969963" indent="-969963"/>
            <a:r>
              <a:rPr lang="en-US" sz="2000" dirty="0">
                <a:cs typeface="Tajawal Medium" panose="00000600000000000000" pitchFamily="2" charset="-78"/>
              </a:rPr>
              <a:t>Merriam-Webster. (n.d.). Behavior definition &amp; meaning. Merriam-Webster. Retrieved January 20, 2023, from https://www.merriam-webster.com/dictionary/behavior </a:t>
            </a:r>
          </a:p>
          <a:p>
            <a:pPr marL="969963" indent="-969963"/>
            <a:r>
              <a:rPr lang="en-US" sz="2000" dirty="0">
                <a:cs typeface="Tajawal Medium" panose="00000600000000000000" pitchFamily="2" charset="-78"/>
              </a:rPr>
              <a:t>OECD. (2019). Attitudes and values for 2030 - </a:t>
            </a:r>
            <a:r>
              <a:rPr lang="en-US" sz="2000" dirty="0" err="1">
                <a:cs typeface="Tajawal Medium" panose="00000600000000000000" pitchFamily="2" charset="-78"/>
              </a:rPr>
              <a:t>Organisation</a:t>
            </a:r>
            <a:r>
              <a:rPr lang="en-US" sz="2000" dirty="0">
                <a:cs typeface="Tajawal Medium" panose="00000600000000000000" pitchFamily="2" charset="-78"/>
              </a:rPr>
              <a:t> for Economic Co-operation and development. OECD. Retrieved January 20, 2023, from https://www.oecd.org/education/2030-project/teaching-and-learning/learning/attitudes-and-values/ </a:t>
            </a:r>
          </a:p>
          <a:p>
            <a:pPr marL="969963" indent="-969963"/>
            <a:r>
              <a:rPr lang="en-US" sz="2000" i="1" dirty="0">
                <a:effectLst/>
              </a:rPr>
              <a:t>The individual processes: Values and attitude (</a:t>
            </a:r>
            <a:r>
              <a:rPr lang="en-US" sz="2000" i="1" dirty="0" err="1">
                <a:effectLst/>
              </a:rPr>
              <a:t>organisational</a:t>
            </a:r>
            <a:r>
              <a:rPr lang="en-US" sz="2000" i="1" dirty="0">
                <a:effectLst/>
              </a:rPr>
              <a:t> </a:t>
            </a:r>
            <a:r>
              <a:rPr lang="en-US" sz="2000" i="1" dirty="0" err="1">
                <a:effectLst/>
              </a:rPr>
              <a:t>behaviour</a:t>
            </a:r>
            <a:r>
              <a:rPr lang="en-US" sz="2000" i="1" dirty="0">
                <a:effectLst/>
              </a:rPr>
              <a:t> and design)</a:t>
            </a:r>
            <a:r>
              <a:rPr lang="en-US" sz="2000" dirty="0">
                <a:effectLst/>
              </a:rPr>
              <a:t>. The Individual Processes, Values and Attitude. (n.d.). Retrieved January 22, 2023, from https://www.civilserviceindia.com/subject/Management/notes/the-individual-processes-values-and-attitude.html </a:t>
            </a:r>
          </a:p>
          <a:p>
            <a:pPr marL="969963" indent="-969963"/>
            <a:endParaRPr lang="en-US" sz="2000" dirty="0">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279"/>
    </mc:Choice>
    <mc:Fallback xmlns="">
      <p:transition spd="slow" advTm="1027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descr="A picture containing text, clipart&#10;&#10;Description automatically generated">
            <a:extLst>
              <a:ext uri="{FF2B5EF4-FFF2-40B4-BE49-F238E27FC236}">
                <a16:creationId xmlns:a16="http://schemas.microsoft.com/office/drawing/2014/main" id="{D411AC3C-D568-D066-0CD2-4318DF970DAF}"/>
              </a:ext>
            </a:extLst>
          </p:cNvPr>
          <p:cNvPicPr>
            <a:picLocks noChangeAspect="1"/>
          </p:cNvPicPr>
          <p:nvPr/>
        </p:nvPicPr>
        <p:blipFill rotWithShape="1">
          <a:blip r:embed="rId2">
            <a:extLst>
              <a:ext uri="{28A0092B-C50C-407E-A947-70E740481C1C}">
                <a14:useLocalDpi xmlns:a14="http://schemas.microsoft.com/office/drawing/2010/main" val="0"/>
              </a:ext>
            </a:extLst>
          </a:blip>
          <a:srcRect b="8239"/>
          <a:stretch/>
        </p:blipFill>
        <p:spPr>
          <a:xfrm>
            <a:off x="2489812" y="2073233"/>
            <a:ext cx="7778668" cy="2568865"/>
          </a:xfrm>
          <a:prstGeom prst="rect">
            <a:avLst/>
          </a:prstGeom>
        </p:spPr>
      </p:pic>
      <p:sp>
        <p:nvSpPr>
          <p:cNvPr id="13" name="Freeform 5"/>
          <p:cNvSpPr>
            <a:spLocks/>
          </p:cNvSpPr>
          <p:nvPr/>
        </p:nvSpPr>
        <p:spPr bwMode="auto">
          <a:xfrm>
            <a:off x="85724" y="1588"/>
            <a:ext cx="3450689" cy="2356022"/>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6" y="1588"/>
            <a:ext cx="3450689" cy="2356022"/>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4" y="1588"/>
            <a:ext cx="3484277" cy="2356022"/>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en-US"/>
          </a:p>
        </p:txBody>
      </p:sp>
      <p:pic>
        <p:nvPicPr>
          <p:cNvPr id="2" name="Picture 1" descr="A logo for a university&#10;&#10;Description automatically generated"/>
          <p:cNvPicPr>
            <a:picLocks noChangeAspect="1"/>
          </p:cNvPicPr>
          <p:nvPr/>
        </p:nvPicPr>
        <p:blipFill>
          <a:blip r:embed="rId3"/>
          <a:stretch>
            <a:fillRect/>
          </a:stretch>
        </p:blipFill>
        <p:spPr>
          <a:xfrm>
            <a:off x="595234" y="141689"/>
            <a:ext cx="1791443" cy="1791443"/>
          </a:xfrm>
          <a:prstGeom prst="rect">
            <a:avLst/>
          </a:prstGeom>
        </p:spPr>
      </p:pic>
      <p:pic>
        <p:nvPicPr>
          <p:cNvPr id="3" name="Picture 2"/>
          <p:cNvPicPr>
            <a:picLocks noChangeAspect="1"/>
          </p:cNvPicPr>
          <p:nvPr/>
        </p:nvPicPr>
        <p:blipFill>
          <a:blip r:embed="rId4"/>
          <a:stretch>
            <a:fillRect/>
          </a:stretch>
        </p:blipFill>
        <p:spPr>
          <a:xfrm>
            <a:off x="1801805" y="5949244"/>
            <a:ext cx="10515600" cy="217529"/>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Tree>
    <p:extLst>
      <p:ext uri="{BB962C8B-B14F-4D97-AF65-F5344CB8AC3E}">
        <p14:creationId xmlns:p14="http://schemas.microsoft.com/office/powerpoint/2010/main" val="3024138812"/>
      </p:ext>
    </p:extLst>
  </p:cSld>
  <p:clrMapOvr>
    <a:masterClrMapping/>
  </p:clrMapOvr>
  <mc:AlternateContent xmlns:mc="http://schemas.openxmlformats.org/markup-compatibility/2006" xmlns:p14="http://schemas.microsoft.com/office/powerpoint/2010/main">
    <mc:Choice Requires="p14">
      <p:transition spd="slow" p14:dur="2000" advTm="5929"/>
    </mc:Choice>
    <mc:Fallback xmlns="">
      <p:transition spd="slow" advTm="592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692</TotalTime>
  <Words>1836</Words>
  <Application>Microsoft Office PowerPoint</Application>
  <PresentationFormat>Widescreen</PresentationFormat>
  <Paragraphs>261</Paragraphs>
  <Slides>41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41</vt:i4>
      </vt:variant>
    </vt:vector>
  </HeadingPairs>
  <TitlesOfParts>
    <vt:vector size="48"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143</cp:revision>
  <dcterms:created xsi:type="dcterms:W3CDTF">2021-08-03T13:03:26Z</dcterms:created>
  <dcterms:modified xsi:type="dcterms:W3CDTF">2024-05-30T18:23:00Z</dcterms:modified>
</cp:coreProperties>
</file>