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4"/>
  </p:normalViewPr>
  <p:slideViewPr>
    <p:cSldViewPr snapToGrid="0">
      <p:cViewPr varScale="1">
        <p:scale>
          <a:sx n="102" d="100"/>
          <a:sy n="102" d="100"/>
        </p:scale>
        <p:origin x="95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3EC7E-078B-50A9-6447-B5FC5A29A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966D1-3433-40AD-C99B-030876B305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09A485-DACC-AAC3-ACBB-335A4A98E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D4CE95-53A4-074A-FDC8-CF38CE2F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5E1ECA-9DA1-092C-CA54-29AA02C4F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913895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0B83E-1A82-B92D-6B6C-287967D06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5D2A47-EFB6-5B19-E4C1-8A39BCAB87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326321-33D7-05B0-CBA9-319A3F471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A62B8A-DA94-940C-93D5-3E67D7486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F47855-08CE-2F06-7295-2AE42A89A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576823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4F1C0-884C-9E7C-6313-B38235C81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4195B1-351C-6D88-35C0-C0E825C48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C6D6E-7FBD-8718-0C22-62F0D1BC9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F6DB7-8B1A-12BB-CF21-CF78635A9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BBEE8-06C1-DE4D-8CD5-B5375E049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338890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EDC54-6726-2F62-C214-378973130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820769-95D4-EC0D-AD29-96F98C2094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7B0A7C-55CB-8EC4-00B8-45C1BD6E24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7A00FA-CB27-23E7-F1ED-048AC2B28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2C4B0E-8A74-0515-0D6A-9BC1463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A40840-C2E3-D26E-6405-EB213A14D4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955810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2E906-3E86-8A10-78AF-44D4DB301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F14546-F48A-3BF5-4CBD-15049AFA36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CA45A9-3159-9257-1AAF-DE2FD70C20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FCC4C0-A1B0-B824-D7BA-FE41E3A347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16ABE4-739D-4FE6-17D6-9C84B88104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A5ED6F-D324-BEFC-3248-74DCB33FC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65991A-9100-B8AD-A9BB-3D3960F7F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B2648F-14A0-F4F8-A9AE-485C19F7A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582983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6FD70-25E2-BE4F-5539-FB4A25081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1080D7-A222-684F-E7EA-8EA001B68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2F6DFC-F11F-D1D0-E68E-87CA1276F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7AA5EA-5387-6020-796A-CE8433971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882526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68D29F-B961-C6FB-C165-1D27AFA91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40E336-2B20-4868-C064-7F2EDBE07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0A19D3-17B3-DED0-41A0-99433368A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5886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C8493-7724-2ECB-3C74-3F4081911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9BE81-F4AF-94E0-9B1D-CC6899813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934ED6-12CD-51D9-E9C9-D19B1E98C5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A56935-0D2D-4103-733D-0AA98F360C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E7D2A-47D6-74CB-AC4C-5A06D2722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77CA0D-7DD5-ED8A-3564-2CEA0C45B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410318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36C73-B12F-848C-3AB7-12F67601E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085E64-B4C8-5080-0956-15ACA65EEA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866D13-BF27-6EAC-2E92-10237DB2C2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F9E9E3-244E-2151-BD96-E8AD32538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F3F73-EAF0-BB2B-323D-AF2A45FB8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5F77B1-2316-DD65-95FE-26FAB4DA2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6482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E7CEF-5944-847D-5CA6-6BC836DC6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B767B2-8A11-F725-46E5-C7D1575156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52CBF-C48B-F936-C7C9-FE7A6932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BB8D2-37C1-2848-6702-A76A973D8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3B2D3A-2F65-B036-3376-AA20EEED5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518248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C179B4-822D-347D-57F9-E2375297ED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C48952-E336-C50B-E7D9-F7F02FEFCF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CF39C-A385-8F6C-EF28-B8C2C404B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36AD3-8DA3-5486-3534-CEDFB6208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D03E0A-6123-942A-6478-83C979893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550686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C0705C-E009-50C5-6524-1141DF5D3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DDD97E-A7A3-730D-8A62-4AC6F167C7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1FB699-17BF-298F-FE59-2A79C0020D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5B7C98-F613-9C42-9DD0-313885AC9C29}" type="datetimeFigureOut">
              <a:rPr lang="en-EG" smtClean="0"/>
              <a:t>27/09/2024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DF6308-BB91-491D-E3D2-A13F338ED0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1ADEDF-4048-7C22-FF93-F371F4F0F6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B458AA-FCB5-0B41-848B-A9CB70835F39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968892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and blue cover with a robot hand touching a glass&#10;&#10;Description automatically generated">
            <a:extLst>
              <a:ext uri="{FF2B5EF4-FFF2-40B4-BE49-F238E27FC236}">
                <a16:creationId xmlns:a16="http://schemas.microsoft.com/office/drawing/2014/main" id="{88C09863-AAA4-0075-CD94-A47DEA942A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07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E0F4D-1507-458A-1BE5-739F71E2D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AEDE17-FC87-24AE-FA1C-4EFFA126D5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610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8CF49-69E4-DFD9-E88C-4A91F2FE1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F5C7FF-03C2-EF1C-BE2A-3CC1F178D26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456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A7E62-08ED-7B0E-F587-67F5FCDB0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D42CDF-B170-E861-5559-FBE4604132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856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9FB0B5-DB0D-556F-0042-FA213210D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CBD19D7-A14F-6CF8-4B53-DF00360B9B7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83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6472E4-49AF-5A63-87B1-41B02409E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1C7819-7516-BF5C-C1AA-0F8FE72B7DE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921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E54FB-F820-E670-2001-C485802A1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066BE8-DCD1-0776-44CA-70CC93EEEE8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543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EDB9EA-A9A9-B548-1A57-628EBE5EE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31FC20-439B-8E0E-4AF3-B0C174B694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1685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09CC43-0661-1560-FD82-4AF2760420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A0D653-7FD7-A083-7D1E-4BA15F89B6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980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6488ED-2B33-BC3A-C237-433D10A69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C2291C-C32B-9534-8C87-6C544D28F7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4292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95F5C-101B-8B12-F328-8013444C7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5D0174-CBE9-9A98-197B-983E56960A1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470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32DB5-AE3E-3E85-7AF9-785237656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37307BA-63F1-A929-A220-61E68BD5D9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1321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F38561-0A97-3D5D-2341-715D6B2DE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00D5AC-032A-5B9D-4EEC-83588337C3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4814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39BDD-53C6-9C9F-0BD9-C0AB49243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36D648B-AEEF-917E-755F-443C584FB1D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0378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79F5C-52E9-D129-B7DD-4F3F04D13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48FC667-1045-CDDC-88D6-6632F1D051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6391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9F9F2-D69F-1A8F-4B19-8FC68CC1B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1893AD-25CB-472D-2F82-097ABF0321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57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Macintosh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Yousef Salah</dc:creator>
  <cp:lastModifiedBy>Yousef Salah</cp:lastModifiedBy>
  <cp:revision>1</cp:revision>
  <dcterms:created xsi:type="dcterms:W3CDTF">2024-09-26T21:23:03Z</dcterms:created>
  <dcterms:modified xsi:type="dcterms:W3CDTF">2024-09-26T21:34:21Z</dcterms:modified>
</cp:coreProperties>
</file>