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27.jpg" ContentType="image/jp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sldIdLst>
    <p:sldId id="480" r:id="rId5"/>
    <p:sldId id="303" r:id="rId6"/>
    <p:sldId id="271" r:id="rId7"/>
    <p:sldId id="482" r:id="rId8"/>
    <p:sldId id="483" r:id="rId9"/>
    <p:sldId id="485" r:id="rId10"/>
    <p:sldId id="509" r:id="rId11"/>
    <p:sldId id="500" r:id="rId12"/>
    <p:sldId id="502" r:id="rId13"/>
    <p:sldId id="503" r:id="rId14"/>
    <p:sldId id="504" r:id="rId15"/>
    <p:sldId id="510" r:id="rId16"/>
    <p:sldId id="505" r:id="rId17"/>
    <p:sldId id="484" r:id="rId18"/>
    <p:sldId id="511" r:id="rId19"/>
    <p:sldId id="506" r:id="rId20"/>
    <p:sldId id="486" r:id="rId21"/>
    <p:sldId id="501" r:id="rId22"/>
    <p:sldId id="488" r:id="rId23"/>
    <p:sldId id="492" r:id="rId24"/>
    <p:sldId id="34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2"/>
            <p14:sldId id="483"/>
            <p14:sldId id="485"/>
            <p14:sldId id="509"/>
            <p14:sldId id="500"/>
            <p14:sldId id="502"/>
            <p14:sldId id="503"/>
            <p14:sldId id="504"/>
            <p14:sldId id="510"/>
            <p14:sldId id="505"/>
            <p14:sldId id="484"/>
            <p14:sldId id="511"/>
            <p14:sldId id="506"/>
            <p14:sldId id="486"/>
            <p14:sldId id="501"/>
            <p14:sldId id="488"/>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7" d="100"/>
          <a:sy n="57" d="100"/>
        </p:scale>
        <p:origin x="924" y="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1/23/2026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18" Type="http://schemas.openxmlformats.org/officeDocument/2006/relationships/image" Target="../media/image24.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17" Type="http://schemas.openxmlformats.org/officeDocument/2006/relationships/image" Target="../media/image23.png"/><Relationship Id="rId2" Type="http://schemas.openxmlformats.org/officeDocument/2006/relationships/image" Target="../media/image3.png"/><Relationship Id="rId16" Type="http://schemas.openxmlformats.org/officeDocument/2006/relationships/image" Target="../media/image22.png"/><Relationship Id="rId20" Type="http://schemas.openxmlformats.org/officeDocument/2006/relationships/image" Target="../media/image26.png"/><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png"/><Relationship Id="rId19" Type="http://schemas.openxmlformats.org/officeDocument/2006/relationships/image" Target="../media/image25.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20.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image" Target="../media/image37.png"/><Relationship Id="rId3" Type="http://schemas.openxmlformats.org/officeDocument/2006/relationships/image" Target="../media/image27.jpg"/><Relationship Id="rId7" Type="http://schemas.openxmlformats.org/officeDocument/2006/relationships/image" Target="../media/image31.png"/><Relationship Id="rId12"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0.png"/><Relationship Id="rId11" Type="http://schemas.openxmlformats.org/officeDocument/2006/relationships/image" Target="../media/image35.png"/><Relationship Id="rId5" Type="http://schemas.openxmlformats.org/officeDocument/2006/relationships/image" Target="../media/image29.pn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png"/><Relationship Id="rId14" Type="http://schemas.openxmlformats.org/officeDocument/2006/relationships/image" Target="../media/image38.png"/></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3.jpg"/></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4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0" y="1541240"/>
            <a:ext cx="6111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a:p>
            <a:r>
              <a:rPr lang="en-US" sz="4400" b="1" dirty="0">
                <a:solidFill>
                  <a:srgbClr val="00B0F0"/>
                </a:solidFill>
                <a:latin typeface="Times New Roman" panose="02020603050405020304" pitchFamily="18" charset="0"/>
                <a:cs typeface="Times New Roman" panose="02020603050405020304" pitchFamily="18" charset="0"/>
              </a:rPr>
              <a:t> (AI644)</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Show </a:t>
            </a:r>
            <a:r>
              <a:rPr lang="ar-EG" sz="2800" b="1" dirty="0">
                <a:solidFill>
                  <a:schemeClr val="bg1"/>
                </a:solidFill>
                <a:latin typeface="Times New Roman" panose="02020603050405020304" pitchFamily="18" charset="0"/>
                <a:cs typeface="Times New Roman" panose="02020603050405020304" pitchFamily="18" charset="0"/>
              </a:rPr>
              <a:t>عرض توجيهي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26657" y="2864278"/>
            <a:ext cx="611199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Reinforcement Learning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Show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2598175" cy="422843"/>
          </a:xfrm>
        </p:spPr>
        <p:txBody>
          <a:bodyPr>
            <a:noAutofit/>
          </a:bodyPr>
          <a:lstStyle/>
          <a:p>
            <a:r>
              <a:rPr lang="en-US" sz="3200" b="1" dirty="0"/>
              <a:t>About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Associate Professor of Computer Science</a:t>
            </a:r>
            <a:r>
              <a:rPr lang="en-US" sz="2400" dirty="0">
                <a:solidFill>
                  <a:schemeClr val="tx1"/>
                </a:solidFill>
              </a:rPr>
              <a:t>, Faculty of Science, Alexandria University, Egypt.</a:t>
            </a:r>
          </a:p>
          <a:p>
            <a:endParaRPr lang="en-US" sz="2400" dirty="0">
              <a:solidFill>
                <a:schemeClr val="tx1"/>
              </a:solidFill>
            </a:endParaRPr>
          </a:p>
          <a:p>
            <a:r>
              <a:rPr lang="en-US" sz="2400" b="1" dirty="0">
                <a:solidFill>
                  <a:schemeClr val="tx1"/>
                </a:solidFill>
              </a:rPr>
              <a:t>My research Interests</a:t>
            </a:r>
            <a:r>
              <a:rPr lang="en-US" sz="2400" dirty="0">
                <a:solidFill>
                  <a:schemeClr val="tx1"/>
                </a:solidFill>
              </a:rPr>
              <a:t> include Artificial Intelligence, Machine Learning, Deep Learning, Data Science, Big data Analytics, Medical Image Mining.</a:t>
            </a:r>
          </a:p>
          <a:p>
            <a:endParaRPr lang="en-US" dirty="0">
              <a:solidFill>
                <a:schemeClr val="tx1"/>
              </a:solidFill>
            </a:endParaRPr>
          </a:p>
          <a:p>
            <a:r>
              <a:rPr lang="en-US" sz="2400" b="1" dirty="0">
                <a:solidFill>
                  <a:schemeClr val="tx1"/>
                </a:solidFill>
              </a:rPr>
              <a:t>Qualifications:</a:t>
            </a:r>
          </a:p>
          <a:p>
            <a:r>
              <a:rPr lang="en-US" sz="2400" dirty="0">
                <a:solidFill>
                  <a:schemeClr val="tx1"/>
                </a:solidFill>
              </a:rPr>
              <a:t>received B.Sc. degree from the Alexandria University, Alexandria, Egypt, in 1995, the M.Sc. degree from the Alexandria University, Alexandria, Egypt, in 2004, both in Computer science. And the Ph.D. degree from the University of Liverpool, UK, in 2012, in Computer science.</a:t>
            </a: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Reinforcement Learning</a:t>
            </a:r>
          </a:p>
        </p:txBody>
      </p:sp>
    </p:spTree>
    <p:extLst>
      <p:ext uri="{BB962C8B-B14F-4D97-AF65-F5344CB8AC3E}">
        <p14:creationId xmlns:p14="http://schemas.microsoft.com/office/powerpoint/2010/main" val="332321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Reinforcement Learning?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dirty="0"/>
              <a:t> RL is a type of machine learning paradigm where an agent learns to make decisions by interacting with an environment. The agent takes actions in the environment, and based on these actions, it receives feedback in the form of rewards or penalties. The goal of the agent is to learn a policy, which is a mapping from states to actions, that maximizes the cumulative reward over time.</a:t>
            </a:r>
          </a:p>
        </p:txBody>
      </p:sp>
    </p:spTree>
    <p:extLst>
      <p:ext uri="{BB962C8B-B14F-4D97-AF65-F5344CB8AC3E}">
        <p14:creationId xmlns:p14="http://schemas.microsoft.com/office/powerpoint/2010/main" val="2003679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A5889FFE-3DF3-B1FB-A604-0FC601FE0B4C}"/>
              </a:ext>
            </a:extLst>
          </p:cNvPr>
          <p:cNvSpPr>
            <a:spLocks noGrp="1"/>
          </p:cNvSpPr>
          <p:nvPr>
            <p:ph type="title"/>
          </p:nvPr>
        </p:nvSpPr>
        <p:spPr>
          <a:xfrm>
            <a:off x="534432" y="302866"/>
            <a:ext cx="9627764" cy="1153330"/>
          </a:xfrm>
        </p:spPr>
        <p:txBody>
          <a:bodyPr/>
          <a:lstStyle/>
          <a:p>
            <a:pPr algn="ctr"/>
            <a:r>
              <a:rPr lang="en-US" dirty="0"/>
              <a:t>Machine Learning</a:t>
            </a:r>
          </a:p>
        </p:txBody>
      </p:sp>
      <p:pic>
        <p:nvPicPr>
          <p:cNvPr id="12" name="Content Placeholder 3">
            <a:extLst>
              <a:ext uri="{FF2B5EF4-FFF2-40B4-BE49-F238E27FC236}">
                <a16:creationId xmlns:a16="http://schemas.microsoft.com/office/drawing/2014/main" id="{7CDAB504-2033-AE70-0D51-F8592558F150}"/>
              </a:ext>
            </a:extLst>
          </p:cNvPr>
          <p:cNvPicPr>
            <a:picLocks noGrp="1" noChangeAspect="1"/>
          </p:cNvPicPr>
          <p:nvPr>
            <p:ph idx="1"/>
          </p:nvPr>
        </p:nvPicPr>
        <p:blipFill>
          <a:blip r:embed="rId3"/>
          <a:stretch>
            <a:fillRect/>
          </a:stretch>
        </p:blipFill>
        <p:spPr>
          <a:xfrm>
            <a:off x="534987" y="1239096"/>
            <a:ext cx="9626651" cy="4838150"/>
          </a:xfrm>
          <a:prstGeom prst="rect">
            <a:avLst/>
          </a:prstGeom>
        </p:spPr>
      </p:pic>
    </p:spTree>
    <p:extLst>
      <p:ext uri="{BB962C8B-B14F-4D97-AF65-F5344CB8AC3E}">
        <p14:creationId xmlns:p14="http://schemas.microsoft.com/office/powerpoint/2010/main" val="4129562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DA169B83-3E9E-88F1-8463-AC559BB37519}"/>
              </a:ext>
            </a:extLst>
          </p:cNvPr>
          <p:cNvSpPr/>
          <p:nvPr/>
        </p:nvSpPr>
        <p:spPr>
          <a:xfrm>
            <a:off x="534432" y="4343400"/>
            <a:ext cx="9762959" cy="2026227"/>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2">
            <a:extLst>
              <a:ext uri="{FF2B5EF4-FFF2-40B4-BE49-F238E27FC236}">
                <a16:creationId xmlns:a16="http://schemas.microsoft.com/office/drawing/2014/main" id="{1E2EBD6A-C1C0-41FF-2ADC-D5B8C81F77D3}"/>
              </a:ext>
            </a:extLst>
          </p:cNvPr>
          <p:cNvSpPr>
            <a:spLocks noGrp="1" noChangeArrowheads="1"/>
          </p:cNvSpPr>
          <p:nvPr>
            <p:ph type="title"/>
          </p:nvPr>
        </p:nvSpPr>
        <p:spPr>
          <a:xfrm>
            <a:off x="534432" y="302865"/>
            <a:ext cx="9619774" cy="1260475"/>
          </a:xfrm>
        </p:spPr>
        <p:txBody>
          <a:bodyPr/>
          <a:lstStyle/>
          <a:p>
            <a:pPr algn="ctr"/>
            <a:r>
              <a:rPr lang="en-US" altLang="en-US" dirty="0"/>
              <a:t>Machine Learning Areas</a:t>
            </a:r>
          </a:p>
        </p:txBody>
      </p:sp>
      <p:sp>
        <p:nvSpPr>
          <p:cNvPr id="13" name="Rectangle 3">
            <a:extLst>
              <a:ext uri="{FF2B5EF4-FFF2-40B4-BE49-F238E27FC236}">
                <a16:creationId xmlns:a16="http://schemas.microsoft.com/office/drawing/2014/main" id="{923ADD0B-C59A-89D5-7E10-BF343141E423}"/>
              </a:ext>
            </a:extLst>
          </p:cNvPr>
          <p:cNvSpPr txBox="1">
            <a:spLocks noChangeArrowheads="1"/>
          </p:cNvSpPr>
          <p:nvPr/>
        </p:nvSpPr>
        <p:spPr>
          <a:xfrm>
            <a:off x="534432" y="1425454"/>
            <a:ext cx="9619774" cy="499113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647" b="1" dirty="0">
                <a:solidFill>
                  <a:schemeClr val="accent2"/>
                </a:solidFill>
              </a:rPr>
              <a:t>Supervised Learning</a:t>
            </a:r>
            <a:r>
              <a:rPr lang="en-US" altLang="en-US" sz="2647" b="1" dirty="0"/>
              <a:t>:</a:t>
            </a:r>
            <a:r>
              <a:rPr lang="en-US" altLang="en-US" sz="2647" dirty="0"/>
              <a:t> Data and corresponding labels are given</a:t>
            </a:r>
          </a:p>
          <a:p>
            <a:endParaRPr lang="en-US" altLang="en-US" sz="2647" dirty="0"/>
          </a:p>
          <a:p>
            <a:r>
              <a:rPr lang="en-US" altLang="en-US" sz="2647" b="1" dirty="0">
                <a:solidFill>
                  <a:schemeClr val="accent2"/>
                </a:solidFill>
              </a:rPr>
              <a:t>Unsupervised Learning</a:t>
            </a:r>
            <a:r>
              <a:rPr lang="en-US" altLang="en-US" sz="2647" b="1" dirty="0"/>
              <a:t>:</a:t>
            </a:r>
            <a:r>
              <a:rPr lang="en-US" altLang="en-US" sz="2647" dirty="0"/>
              <a:t> Only data is given, no labels provided</a:t>
            </a:r>
          </a:p>
          <a:p>
            <a:endParaRPr lang="en-US" altLang="en-US" sz="2647" dirty="0"/>
          </a:p>
          <a:p>
            <a:r>
              <a:rPr lang="en-US" altLang="en-US" sz="2647" b="1" dirty="0">
                <a:solidFill>
                  <a:schemeClr val="accent2"/>
                </a:solidFill>
              </a:rPr>
              <a:t>Semi-supervised Learning</a:t>
            </a:r>
            <a:r>
              <a:rPr lang="en-US" altLang="en-US" sz="2647" b="1" dirty="0"/>
              <a:t>:</a:t>
            </a:r>
            <a:r>
              <a:rPr lang="en-US" altLang="en-US" sz="2647" dirty="0"/>
              <a:t> Some (if not all) labels are present</a:t>
            </a:r>
          </a:p>
          <a:p>
            <a:pPr>
              <a:buFontTx/>
              <a:buNone/>
            </a:pPr>
            <a:endParaRPr lang="en-US" altLang="en-US" sz="2647" dirty="0"/>
          </a:p>
          <a:p>
            <a:pPr algn="just"/>
            <a:r>
              <a:rPr lang="en-US" altLang="en-US" sz="2647" b="1" dirty="0">
                <a:solidFill>
                  <a:schemeClr val="accent2"/>
                </a:solidFill>
              </a:rPr>
              <a:t>Reinforcement Learning</a:t>
            </a:r>
            <a:r>
              <a:rPr lang="en-US" altLang="en-US" sz="2647" dirty="0"/>
              <a:t>: An agent interacting with the world makes observations, takes actions, and is rewarded or punished; it should learn to choose actions in such a way as to obtain a lot of reward</a:t>
            </a:r>
          </a:p>
        </p:txBody>
      </p:sp>
    </p:spTree>
    <p:extLst>
      <p:ext uri="{BB962C8B-B14F-4D97-AF65-F5344CB8AC3E}">
        <p14:creationId xmlns:p14="http://schemas.microsoft.com/office/powerpoint/2010/main" val="2912796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2E8A556-EFEE-3F99-2E23-794AD36AD2BB}"/>
              </a:ext>
            </a:extLst>
          </p:cNvPr>
          <p:cNvSpPr>
            <a:spLocks noGrp="1" noChangeArrowheads="1"/>
          </p:cNvSpPr>
          <p:nvPr>
            <p:ph type="title"/>
          </p:nvPr>
        </p:nvSpPr>
        <p:spPr>
          <a:xfrm>
            <a:off x="534432" y="302865"/>
            <a:ext cx="9619774" cy="1260475"/>
          </a:xfrm>
        </p:spPr>
        <p:txBody>
          <a:bodyPr/>
          <a:lstStyle/>
          <a:p>
            <a:pPr algn="ctr"/>
            <a:r>
              <a:rPr lang="en-US" altLang="en-US" dirty="0"/>
              <a:t>Supervised Learning</a:t>
            </a:r>
          </a:p>
        </p:txBody>
      </p:sp>
      <p:sp>
        <p:nvSpPr>
          <p:cNvPr id="4" name="Rectangle 3">
            <a:extLst>
              <a:ext uri="{FF2B5EF4-FFF2-40B4-BE49-F238E27FC236}">
                <a16:creationId xmlns:a16="http://schemas.microsoft.com/office/drawing/2014/main" id="{0A0362EF-65D7-6F37-D0A0-A7CDD481023A}"/>
              </a:ext>
            </a:extLst>
          </p:cNvPr>
          <p:cNvSpPr txBox="1">
            <a:spLocks noChangeArrowheads="1"/>
          </p:cNvSpPr>
          <p:nvPr/>
        </p:nvSpPr>
        <p:spPr>
          <a:xfrm>
            <a:off x="554514" y="1677921"/>
            <a:ext cx="9579610" cy="53272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a:t>Learning a discrete function: </a:t>
            </a:r>
            <a:r>
              <a:rPr lang="en-US" altLang="en-US" b="1"/>
              <a:t>Classification</a:t>
            </a:r>
          </a:p>
          <a:p>
            <a:pPr lvl="1"/>
            <a:r>
              <a:rPr lang="en-US" altLang="en-US"/>
              <a:t>Boolean classification:</a:t>
            </a:r>
          </a:p>
          <a:p>
            <a:pPr lvl="2"/>
            <a:r>
              <a:rPr lang="en-US" altLang="en-US"/>
              <a:t>Each example is classified as true(positive) or false(negative).</a:t>
            </a:r>
          </a:p>
          <a:p>
            <a:r>
              <a:rPr lang="en-US" altLang="en-US"/>
              <a:t>Learning a continuous function: </a:t>
            </a:r>
            <a:r>
              <a:rPr lang="en-US" altLang="en-US" b="1"/>
              <a:t>Regression</a:t>
            </a:r>
            <a:endParaRPr lang="en-US" altLang="en-US" b="1" dirty="0"/>
          </a:p>
        </p:txBody>
      </p:sp>
    </p:spTree>
    <p:extLst>
      <p:ext uri="{BB962C8B-B14F-4D97-AF65-F5344CB8AC3E}">
        <p14:creationId xmlns:p14="http://schemas.microsoft.com/office/powerpoint/2010/main" val="608397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0" name="Rounded Rectangle 29">
            <a:extLst>
              <a:ext uri="{FF2B5EF4-FFF2-40B4-BE49-F238E27FC236}">
                <a16:creationId xmlns:a16="http://schemas.microsoft.com/office/drawing/2014/main" id="{E47C7B7F-09AD-CC1B-8F32-3C08D692A967}"/>
              </a:ext>
            </a:extLst>
          </p:cNvPr>
          <p:cNvSpPr/>
          <p:nvPr/>
        </p:nvSpPr>
        <p:spPr>
          <a:xfrm>
            <a:off x="96083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Prediction</a:t>
            </a:r>
          </a:p>
        </p:txBody>
      </p:sp>
      <p:sp>
        <p:nvSpPr>
          <p:cNvPr id="31" name="Title 1">
            <a:extLst>
              <a:ext uri="{FF2B5EF4-FFF2-40B4-BE49-F238E27FC236}">
                <a16:creationId xmlns:a16="http://schemas.microsoft.com/office/drawing/2014/main" id="{6E5CCA45-19BD-73D0-422C-34CA540F9EB6}"/>
              </a:ext>
            </a:extLst>
          </p:cNvPr>
          <p:cNvSpPr>
            <a:spLocks noGrp="1"/>
          </p:cNvSpPr>
          <p:nvPr>
            <p:ph type="title"/>
          </p:nvPr>
        </p:nvSpPr>
        <p:spPr>
          <a:xfrm>
            <a:off x="1810849" y="0"/>
            <a:ext cx="9075420" cy="539517"/>
          </a:xfrm>
        </p:spPr>
        <p:txBody>
          <a:bodyPr>
            <a:normAutofit fontScale="90000"/>
          </a:bodyPr>
          <a:lstStyle/>
          <a:p>
            <a:pPr algn="ctr"/>
            <a:r>
              <a:rPr lang="en-US" altLang="en-US" dirty="0"/>
              <a:t>Steps</a:t>
            </a:r>
          </a:p>
        </p:txBody>
      </p:sp>
      <p:sp>
        <p:nvSpPr>
          <p:cNvPr id="32" name="Rounded Rectangle 9">
            <a:extLst>
              <a:ext uri="{FF2B5EF4-FFF2-40B4-BE49-F238E27FC236}">
                <a16:creationId xmlns:a16="http://schemas.microsoft.com/office/drawing/2014/main" id="{FB969003-8A0F-F7CB-BC05-53A221D88520}"/>
              </a:ext>
            </a:extLst>
          </p:cNvPr>
          <p:cNvSpPr/>
          <p:nvPr/>
        </p:nvSpPr>
        <p:spPr>
          <a:xfrm>
            <a:off x="7604939" y="753202"/>
            <a:ext cx="1764665" cy="924348"/>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 Labels</a:t>
            </a:r>
          </a:p>
        </p:txBody>
      </p:sp>
      <p:grpSp>
        <p:nvGrpSpPr>
          <p:cNvPr id="33" name="Group 12">
            <a:extLst>
              <a:ext uri="{FF2B5EF4-FFF2-40B4-BE49-F238E27FC236}">
                <a16:creationId xmlns:a16="http://schemas.microsoft.com/office/drawing/2014/main" id="{D229CC6C-409A-AA7A-6B77-BF48C656179F}"/>
              </a:ext>
            </a:extLst>
          </p:cNvPr>
          <p:cNvGrpSpPr>
            <a:grpSpLocks/>
          </p:cNvGrpSpPr>
          <p:nvPr/>
        </p:nvGrpSpPr>
        <p:grpSpPr bwMode="auto">
          <a:xfrm>
            <a:off x="1890786" y="949739"/>
            <a:ext cx="2689013" cy="3394529"/>
            <a:chOff x="228600" y="1417320"/>
            <a:chExt cx="2438400" cy="2849880"/>
          </a:xfrm>
        </p:grpSpPr>
        <p:sp>
          <p:nvSpPr>
            <p:cNvPr id="34" name="TextBox 7">
              <a:extLst>
                <a:ext uri="{FF2B5EF4-FFF2-40B4-BE49-F238E27FC236}">
                  <a16:creationId xmlns:a16="http://schemas.microsoft.com/office/drawing/2014/main" id="{0BA48C86-60CE-297C-01FB-DFEEDBF57C49}"/>
                </a:ext>
              </a:extLst>
            </p:cNvPr>
            <p:cNvSpPr txBox="1">
              <a:spLocks noChangeArrowheads="1"/>
            </p:cNvSpPr>
            <p:nvPr/>
          </p:nvSpPr>
          <p:spPr bwMode="auto">
            <a:xfrm>
              <a:off x="533400" y="1417320"/>
              <a:ext cx="1828800" cy="761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647">
                  <a:solidFill>
                    <a:srgbClr val="000000"/>
                  </a:solidFill>
                </a:rPr>
                <a:t>Training Images</a:t>
              </a:r>
            </a:p>
          </p:txBody>
        </p:sp>
        <p:sp>
          <p:nvSpPr>
            <p:cNvPr id="35" name="Rounded Rectangle 10">
              <a:extLst>
                <a:ext uri="{FF2B5EF4-FFF2-40B4-BE49-F238E27FC236}">
                  <a16:creationId xmlns:a16="http://schemas.microsoft.com/office/drawing/2014/main" id="{D88DF069-CF3A-09F3-D091-D2D6E891B314}"/>
                </a:ext>
              </a:extLst>
            </p:cNvPr>
            <p:cNvSpPr/>
            <p:nvPr/>
          </p:nvSpPr>
          <p:spPr>
            <a:xfrm>
              <a:off x="228600" y="1448185"/>
              <a:ext cx="2438400" cy="281901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647" dirty="0">
                <a:solidFill>
                  <a:srgbClr val="000000"/>
                </a:solidFill>
              </a:endParaRPr>
            </a:p>
          </p:txBody>
        </p:sp>
      </p:grpSp>
      <p:sp>
        <p:nvSpPr>
          <p:cNvPr id="36" name="Rounded Rectangle 11">
            <a:extLst>
              <a:ext uri="{FF2B5EF4-FFF2-40B4-BE49-F238E27FC236}">
                <a16:creationId xmlns:a16="http://schemas.microsoft.com/office/drawing/2014/main" id="{3E3A1545-CAF8-1FAE-1F67-8A0D0C6B5AF0}"/>
              </a:ext>
            </a:extLst>
          </p:cNvPr>
          <p:cNvSpPr/>
          <p:nvPr/>
        </p:nvSpPr>
        <p:spPr>
          <a:xfrm>
            <a:off x="7773002" y="2349803"/>
            <a:ext cx="1512570"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Training</a:t>
            </a:r>
          </a:p>
        </p:txBody>
      </p:sp>
      <p:sp>
        <p:nvSpPr>
          <p:cNvPr id="37" name="TextBox 13">
            <a:extLst>
              <a:ext uri="{FF2B5EF4-FFF2-40B4-BE49-F238E27FC236}">
                <a16:creationId xmlns:a16="http://schemas.microsoft.com/office/drawing/2014/main" id="{6177A02C-A415-5E76-39BE-C3EB63F097AF}"/>
              </a:ext>
            </a:extLst>
          </p:cNvPr>
          <p:cNvSpPr txBox="1">
            <a:spLocks noChangeArrowheads="1"/>
          </p:cNvSpPr>
          <p:nvPr/>
        </p:nvSpPr>
        <p:spPr bwMode="auto">
          <a:xfrm>
            <a:off x="2415984" y="422908"/>
            <a:ext cx="1725729"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Training</a:t>
            </a:r>
          </a:p>
        </p:txBody>
      </p:sp>
      <p:sp>
        <p:nvSpPr>
          <p:cNvPr id="38" name="Rounded Rectangle 14">
            <a:extLst>
              <a:ext uri="{FF2B5EF4-FFF2-40B4-BE49-F238E27FC236}">
                <a16:creationId xmlns:a16="http://schemas.microsoft.com/office/drawing/2014/main" id="{45557747-ED91-A202-3811-A75A7F1E06AE}"/>
              </a:ext>
            </a:extLst>
          </p:cNvPr>
          <p:cNvSpPr/>
          <p:nvPr/>
        </p:nvSpPr>
        <p:spPr>
          <a:xfrm>
            <a:off x="5336084"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39" name="Right Arrow 15">
            <a:extLst>
              <a:ext uri="{FF2B5EF4-FFF2-40B4-BE49-F238E27FC236}">
                <a16:creationId xmlns:a16="http://schemas.microsoft.com/office/drawing/2014/main" id="{1E86E461-6214-B9D5-A9D2-1A43AC613EA4}"/>
              </a:ext>
            </a:extLst>
          </p:cNvPr>
          <p:cNvSpPr/>
          <p:nvPr/>
        </p:nvSpPr>
        <p:spPr>
          <a:xfrm>
            <a:off x="4663831"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0" name="Right Arrow 16">
            <a:extLst>
              <a:ext uri="{FF2B5EF4-FFF2-40B4-BE49-F238E27FC236}">
                <a16:creationId xmlns:a16="http://schemas.microsoft.com/office/drawing/2014/main" id="{537CB1BD-2A61-2439-4D73-58FC7C7DE867}"/>
              </a:ext>
            </a:extLst>
          </p:cNvPr>
          <p:cNvSpPr/>
          <p:nvPr/>
        </p:nvSpPr>
        <p:spPr>
          <a:xfrm>
            <a:off x="7100749"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1" name="Right Arrow 17">
            <a:extLst>
              <a:ext uri="{FF2B5EF4-FFF2-40B4-BE49-F238E27FC236}">
                <a16:creationId xmlns:a16="http://schemas.microsoft.com/office/drawing/2014/main" id="{CEC2F632-DA7D-CD3E-5603-C32958E8EA28}"/>
              </a:ext>
            </a:extLst>
          </p:cNvPr>
          <p:cNvSpPr/>
          <p:nvPr/>
        </p:nvSpPr>
        <p:spPr>
          <a:xfrm rot="5400000">
            <a:off x="8226424" y="1845613"/>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2" name="Rounded Rectangle 18">
            <a:extLst>
              <a:ext uri="{FF2B5EF4-FFF2-40B4-BE49-F238E27FC236}">
                <a16:creationId xmlns:a16="http://schemas.microsoft.com/office/drawing/2014/main" id="{07C1CB58-EFE8-EF39-D457-236741D9FC2D}"/>
              </a:ext>
            </a:extLst>
          </p:cNvPr>
          <p:cNvSpPr/>
          <p:nvPr/>
        </p:nvSpPr>
        <p:spPr>
          <a:xfrm>
            <a:off x="4566426"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Image Features</a:t>
            </a:r>
          </a:p>
        </p:txBody>
      </p:sp>
      <p:sp>
        <p:nvSpPr>
          <p:cNvPr id="43" name="Right Arrow 19">
            <a:extLst>
              <a:ext uri="{FF2B5EF4-FFF2-40B4-BE49-F238E27FC236}">
                <a16:creationId xmlns:a16="http://schemas.microsoft.com/office/drawing/2014/main" id="{461A650D-1BBF-3AC0-191A-AF31BDC88648}"/>
              </a:ext>
            </a:extLst>
          </p:cNvPr>
          <p:cNvSpPr/>
          <p:nvPr/>
        </p:nvSpPr>
        <p:spPr>
          <a:xfrm>
            <a:off x="3894173"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4" name="TextBox 20">
            <a:extLst>
              <a:ext uri="{FF2B5EF4-FFF2-40B4-BE49-F238E27FC236}">
                <a16:creationId xmlns:a16="http://schemas.microsoft.com/office/drawing/2014/main" id="{9E39CBAB-234D-F345-B752-2F35E72C3354}"/>
              </a:ext>
            </a:extLst>
          </p:cNvPr>
          <p:cNvSpPr txBox="1">
            <a:spLocks noChangeArrowheads="1"/>
          </p:cNvSpPr>
          <p:nvPr/>
        </p:nvSpPr>
        <p:spPr bwMode="auto">
          <a:xfrm>
            <a:off x="2225795" y="4350100"/>
            <a:ext cx="1562735" cy="567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3088" b="1" dirty="0">
                <a:solidFill>
                  <a:srgbClr val="000000"/>
                </a:solidFill>
              </a:rPr>
              <a:t>Testing</a:t>
            </a:r>
          </a:p>
        </p:txBody>
      </p:sp>
      <p:sp>
        <p:nvSpPr>
          <p:cNvPr id="45" name="TextBox 21">
            <a:extLst>
              <a:ext uri="{FF2B5EF4-FFF2-40B4-BE49-F238E27FC236}">
                <a16:creationId xmlns:a16="http://schemas.microsoft.com/office/drawing/2014/main" id="{771E7EE3-B0B8-F7F6-3CD2-844878F0350F}"/>
              </a:ext>
            </a:extLst>
          </p:cNvPr>
          <p:cNvSpPr txBox="1">
            <a:spLocks noChangeArrowheads="1"/>
          </p:cNvSpPr>
          <p:nvPr/>
        </p:nvSpPr>
        <p:spPr bwMode="auto">
          <a:xfrm>
            <a:off x="2045477" y="5755553"/>
            <a:ext cx="1846211" cy="499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Char char="•"/>
              <a:defRPr sz="2800">
                <a:solidFill>
                  <a:schemeClr val="tx1"/>
                </a:solidFill>
                <a:latin typeface="Arial" panose="020B0604020202020204" pitchFamily="34" charset="0"/>
              </a:defRPr>
            </a:lvl1pPr>
            <a:lvl2pPr marL="742950" indent="-285750" eaLnBrk="0" hangingPunct="0">
              <a:spcBef>
                <a:spcPct val="20000"/>
              </a:spcBef>
              <a:buChar char="–"/>
              <a:defRPr sz="2400">
                <a:solidFill>
                  <a:schemeClr val="tx1"/>
                </a:solidFill>
                <a:latin typeface="Arial" panose="020B0604020202020204" pitchFamily="34" charset="0"/>
              </a:defRPr>
            </a:lvl2pPr>
            <a:lvl3pPr marL="1143000" indent="-228600" eaLnBrk="0" hangingPunct="0">
              <a:spcBef>
                <a:spcPct val="20000"/>
              </a:spcBef>
              <a:buChar char="•"/>
              <a:defRPr sz="2400">
                <a:solidFill>
                  <a:schemeClr val="tx1"/>
                </a:solidFill>
                <a:latin typeface="Arial" panose="020B0604020202020204" pitchFamily="34" charset="0"/>
              </a:defRPr>
            </a:lvl3pPr>
            <a:lvl4pPr marL="1600200" indent="-228600" eaLnBrk="0" hangingPunct="0">
              <a:spcBef>
                <a:spcPct val="20000"/>
              </a:spcBef>
              <a:buChar char="–"/>
              <a:defRPr sz="2000">
                <a:solidFill>
                  <a:schemeClr val="tx1"/>
                </a:solidFill>
                <a:latin typeface="Arial" panose="020B0604020202020204" pitchFamily="34" charset="0"/>
              </a:defRPr>
            </a:lvl4pPr>
            <a:lvl5pPr marL="2057400" indent="-228600" eaLnBrk="0" hangingPunct="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647">
                <a:solidFill>
                  <a:srgbClr val="000000"/>
                </a:solidFill>
              </a:rPr>
              <a:t>Test Image</a:t>
            </a:r>
          </a:p>
        </p:txBody>
      </p:sp>
      <p:sp>
        <p:nvSpPr>
          <p:cNvPr id="46" name="Right Arrow 22">
            <a:extLst>
              <a:ext uri="{FF2B5EF4-FFF2-40B4-BE49-F238E27FC236}">
                <a16:creationId xmlns:a16="http://schemas.microsoft.com/office/drawing/2014/main" id="{7F8EB6DA-91D6-2877-C7BB-D38FBCA90526}"/>
              </a:ext>
            </a:extLst>
          </p:cNvPr>
          <p:cNvSpPr/>
          <p:nvPr/>
        </p:nvSpPr>
        <p:spPr>
          <a:xfrm>
            <a:off x="9369604" y="2685930"/>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47" name="Rounded Rectangle 23">
            <a:extLst>
              <a:ext uri="{FF2B5EF4-FFF2-40B4-BE49-F238E27FC236}">
                <a16:creationId xmlns:a16="http://schemas.microsoft.com/office/drawing/2014/main" id="{CBECE64B-6A18-FB73-BF09-EABF482EC425}"/>
              </a:ext>
            </a:extLst>
          </p:cNvPr>
          <p:cNvSpPr/>
          <p:nvPr/>
        </p:nvSpPr>
        <p:spPr>
          <a:xfrm>
            <a:off x="10125889" y="2349803"/>
            <a:ext cx="1680633"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8" name="Rounded Rectangle 24">
            <a:extLst>
              <a:ext uri="{FF2B5EF4-FFF2-40B4-BE49-F238E27FC236}">
                <a16:creationId xmlns:a16="http://schemas.microsoft.com/office/drawing/2014/main" id="{40A009EE-35A8-7D97-27FF-9397B9471ECE}"/>
              </a:ext>
            </a:extLst>
          </p:cNvPr>
          <p:cNvSpPr/>
          <p:nvPr/>
        </p:nvSpPr>
        <p:spPr>
          <a:xfrm>
            <a:off x="7255440" y="4836456"/>
            <a:ext cx="1932728" cy="1008380"/>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647" dirty="0">
                <a:solidFill>
                  <a:srgbClr val="000000"/>
                </a:solidFill>
              </a:rPr>
              <a:t>Learned model</a:t>
            </a:r>
          </a:p>
        </p:txBody>
      </p:sp>
      <p:sp>
        <p:nvSpPr>
          <p:cNvPr id="49" name="Right Arrow 25">
            <a:extLst>
              <a:ext uri="{FF2B5EF4-FFF2-40B4-BE49-F238E27FC236}">
                <a16:creationId xmlns:a16="http://schemas.microsoft.com/office/drawing/2014/main" id="{302EBAA3-CCEC-1094-F57B-2A4417B10555}"/>
              </a:ext>
            </a:extLst>
          </p:cNvPr>
          <p:cNvSpPr/>
          <p:nvPr/>
        </p:nvSpPr>
        <p:spPr>
          <a:xfrm>
            <a:off x="6583186" y="5172582"/>
            <a:ext cx="588222"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sp>
        <p:nvSpPr>
          <p:cNvPr id="50" name="Right Arrow 31">
            <a:extLst>
              <a:ext uri="{FF2B5EF4-FFF2-40B4-BE49-F238E27FC236}">
                <a16:creationId xmlns:a16="http://schemas.microsoft.com/office/drawing/2014/main" id="{F10A5E4F-7A1E-C72C-1F3C-21A78F6400EF}"/>
              </a:ext>
            </a:extLst>
          </p:cNvPr>
          <p:cNvSpPr/>
          <p:nvPr/>
        </p:nvSpPr>
        <p:spPr>
          <a:xfrm>
            <a:off x="9188168" y="5172582"/>
            <a:ext cx="504190" cy="33612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2316">
              <a:solidFill>
                <a:srgbClr val="FFFFFF"/>
              </a:solidFill>
            </a:endParaRPr>
          </a:p>
        </p:txBody>
      </p:sp>
      <p:pic>
        <p:nvPicPr>
          <p:cNvPr id="51" name="Picture 2">
            <a:extLst>
              <a:ext uri="{FF2B5EF4-FFF2-40B4-BE49-F238E27FC236}">
                <a16:creationId xmlns:a16="http://schemas.microsoft.com/office/drawing/2014/main" id="{31770271-E560-9A6D-C4CF-5C1B7A559F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4818" y="1907349"/>
            <a:ext cx="2468430" cy="2100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Picture 1">
            <a:extLst>
              <a:ext uri="{FF2B5EF4-FFF2-40B4-BE49-F238E27FC236}">
                <a16:creationId xmlns:a16="http://schemas.microsoft.com/office/drawing/2014/main" id="{5B915AF1-2164-5477-C964-EEC326CF85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49666" y="4920487"/>
            <a:ext cx="882333" cy="882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8760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5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49"/>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animBg="1"/>
      <p:bldP spid="36" grpId="0" animBg="1"/>
      <p:bldP spid="38" grpId="0" animBg="1"/>
      <p:bldP spid="39" grpId="0" animBg="1"/>
      <p:bldP spid="40" grpId="0" animBg="1"/>
      <p:bldP spid="41" grpId="0" animBg="1"/>
      <p:bldP spid="42" grpId="0" animBg="1"/>
      <p:bldP spid="43" grpId="0" animBg="1"/>
      <p:bldP spid="44" grpId="0"/>
      <p:bldP spid="45" grpId="0"/>
      <p:bldP spid="46" grpId="0" animBg="1"/>
      <p:bldP spid="47" grpId="0" animBg="1"/>
      <p:bldP spid="48" grpId="0" animBg="1"/>
      <p:bldP spid="49" grpId="0" animBg="1"/>
      <p:bldP spid="5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89808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2">
            <a:extLst>
              <a:ext uri="{FF2B5EF4-FFF2-40B4-BE49-F238E27FC236}">
                <a16:creationId xmlns:a16="http://schemas.microsoft.com/office/drawing/2014/main" id="{42B21A08-56A7-99CD-9B3E-1D9AC9759E9A}"/>
              </a:ext>
            </a:extLst>
          </p:cNvPr>
          <p:cNvSpPr txBox="1">
            <a:spLocks noGrp="1"/>
          </p:cNvSpPr>
          <p:nvPr>
            <p:ph type="title"/>
          </p:nvPr>
        </p:nvSpPr>
        <p:spPr>
          <a:xfrm>
            <a:off x="3104826" y="-36983"/>
            <a:ext cx="6517356" cy="691250"/>
          </a:xfrm>
          <a:prstGeom prst="rect">
            <a:avLst/>
          </a:prstGeom>
        </p:spPr>
        <p:txBody>
          <a:bodyPr vert="horz" wrap="square" lIns="0" tIns="14005" rIns="0" bIns="0" rtlCol="0" anchor="ctr">
            <a:spAutoFit/>
          </a:bodyPr>
          <a:lstStyle/>
          <a:p>
            <a:pPr marL="14006" algn="l">
              <a:spcBef>
                <a:spcPts val="110"/>
              </a:spcBef>
            </a:pPr>
            <a:r>
              <a:rPr sz="4400" dirty="0"/>
              <a:t>Unsupervised Learning</a:t>
            </a:r>
          </a:p>
        </p:txBody>
      </p:sp>
      <p:sp>
        <p:nvSpPr>
          <p:cNvPr id="4" name="object 3">
            <a:extLst>
              <a:ext uri="{FF2B5EF4-FFF2-40B4-BE49-F238E27FC236}">
                <a16:creationId xmlns:a16="http://schemas.microsoft.com/office/drawing/2014/main" id="{F4A8B08F-C3F1-30BB-8D8E-833CB953B939}"/>
              </a:ext>
            </a:extLst>
          </p:cNvPr>
          <p:cNvSpPr txBox="1"/>
          <p:nvPr/>
        </p:nvSpPr>
        <p:spPr>
          <a:xfrm>
            <a:off x="217988" y="1135170"/>
            <a:ext cx="8876545" cy="1888195"/>
          </a:xfrm>
          <a:prstGeom prst="rect">
            <a:avLst/>
          </a:prstGeom>
        </p:spPr>
        <p:txBody>
          <a:bodyPr vert="horz" wrap="square" lIns="0" tIns="120445" rIns="0" bIns="0" rtlCol="0">
            <a:spAutoFit/>
          </a:bodyPr>
          <a:lstStyle/>
          <a:p>
            <a:pPr marL="448178" indent="-378150">
              <a:spcBef>
                <a:spcPts val="948"/>
              </a:spcBef>
              <a:buFont typeface="Arial"/>
              <a:buChar char="•"/>
              <a:tabLst>
                <a:tab pos="447478" algn="l"/>
                <a:tab pos="448178" algn="l"/>
                <a:tab pos="4078419" algn="l"/>
              </a:tabLst>
            </a:pPr>
            <a:r>
              <a:rPr sz="3529" spc="-11" dirty="0">
                <a:latin typeface="Carlito"/>
                <a:cs typeface="Carlito"/>
              </a:rPr>
              <a:t>Given </a:t>
            </a:r>
            <a:r>
              <a:rPr sz="3529" i="1" spc="154" dirty="0">
                <a:latin typeface="Times New Roman"/>
                <a:cs typeface="Times New Roman"/>
              </a:rPr>
              <a:t>x</a:t>
            </a:r>
            <a:r>
              <a:rPr sz="3474" spc="230" baseline="-18518" dirty="0">
                <a:latin typeface="Carlito"/>
                <a:cs typeface="Carlito"/>
              </a:rPr>
              <a:t>1</a:t>
            </a:r>
            <a:r>
              <a:rPr sz="3529" spc="154" dirty="0">
                <a:latin typeface="Carlito"/>
                <a:cs typeface="Carlito"/>
              </a:rPr>
              <a:t>, </a:t>
            </a:r>
            <a:r>
              <a:rPr sz="3529" i="1" spc="154" dirty="0">
                <a:latin typeface="Times New Roman"/>
                <a:cs typeface="Times New Roman"/>
              </a:rPr>
              <a:t>x</a:t>
            </a:r>
            <a:r>
              <a:rPr sz="3474" spc="230" baseline="-18518" dirty="0">
                <a:latin typeface="Carlito"/>
                <a:cs typeface="Carlito"/>
              </a:rPr>
              <a:t>2</a:t>
            </a:r>
            <a:r>
              <a:rPr sz="3529" spc="154" dirty="0">
                <a:latin typeface="Carlito"/>
                <a:cs typeface="Carlito"/>
              </a:rPr>
              <a:t>,</a:t>
            </a:r>
            <a:r>
              <a:rPr sz="3529" spc="-126" dirty="0">
                <a:latin typeface="Carlito"/>
                <a:cs typeface="Carlito"/>
              </a:rPr>
              <a:t> </a:t>
            </a:r>
            <a:r>
              <a:rPr sz="3529" dirty="0">
                <a:latin typeface="Carlito"/>
                <a:cs typeface="Carlito"/>
              </a:rPr>
              <a:t>..., </a:t>
            </a:r>
            <a:r>
              <a:rPr sz="3529" i="1" spc="221" dirty="0">
                <a:latin typeface="Times New Roman"/>
                <a:cs typeface="Times New Roman"/>
              </a:rPr>
              <a:t>x</a:t>
            </a:r>
            <a:r>
              <a:rPr sz="3474" spc="331" baseline="-18518" dirty="0">
                <a:latin typeface="Carlito"/>
                <a:cs typeface="Carlito"/>
              </a:rPr>
              <a:t>n	</a:t>
            </a:r>
            <a:r>
              <a:rPr sz="3529" dirty="0">
                <a:latin typeface="Carlito"/>
                <a:cs typeface="Carlito"/>
              </a:rPr>
              <a:t>(without</a:t>
            </a:r>
            <a:r>
              <a:rPr sz="3529" spc="-6" dirty="0">
                <a:latin typeface="Carlito"/>
                <a:cs typeface="Carlito"/>
              </a:rPr>
              <a:t> labels)</a:t>
            </a:r>
            <a:endParaRPr sz="3529" dirty="0">
              <a:latin typeface="Carlito"/>
              <a:cs typeface="Carlito"/>
            </a:endParaRPr>
          </a:p>
          <a:p>
            <a:pPr marL="448178" indent="-378150">
              <a:spcBef>
                <a:spcPts val="838"/>
              </a:spcBef>
              <a:buFont typeface="Arial"/>
              <a:buChar char="•"/>
              <a:tabLst>
                <a:tab pos="447478" algn="l"/>
                <a:tab pos="448178" algn="l"/>
              </a:tabLst>
            </a:pPr>
            <a:r>
              <a:rPr sz="3529" dirty="0">
                <a:latin typeface="Carlito"/>
                <a:cs typeface="Carlito"/>
              </a:rPr>
              <a:t>Output hidden </a:t>
            </a:r>
            <a:r>
              <a:rPr sz="3529" spc="-11" dirty="0">
                <a:latin typeface="Carlito"/>
                <a:cs typeface="Carlito"/>
              </a:rPr>
              <a:t>structure </a:t>
            </a:r>
            <a:r>
              <a:rPr sz="3529" dirty="0">
                <a:latin typeface="Carlito"/>
                <a:cs typeface="Carlito"/>
              </a:rPr>
              <a:t>behind the</a:t>
            </a:r>
            <a:r>
              <a:rPr sz="3529" spc="-33" dirty="0">
                <a:latin typeface="Carlito"/>
                <a:cs typeface="Carlito"/>
              </a:rPr>
              <a:t> </a:t>
            </a:r>
            <a:r>
              <a:rPr sz="3529" i="1" dirty="0">
                <a:latin typeface="Times New Roman"/>
                <a:cs typeface="Times New Roman"/>
              </a:rPr>
              <a:t>x</a:t>
            </a:r>
            <a:r>
              <a:rPr sz="3529" dirty="0">
                <a:latin typeface="Carlito"/>
                <a:cs typeface="Carlito"/>
              </a:rPr>
              <a:t>’s</a:t>
            </a:r>
          </a:p>
          <a:p>
            <a:pPr marL="574228">
              <a:spcBef>
                <a:spcPts val="838"/>
              </a:spcBef>
            </a:pPr>
            <a:r>
              <a:rPr sz="3088" dirty="0">
                <a:latin typeface="Arial"/>
                <a:cs typeface="Arial"/>
              </a:rPr>
              <a:t>– </a:t>
            </a:r>
            <a:r>
              <a:rPr sz="3088" dirty="0">
                <a:latin typeface="Carlito"/>
                <a:cs typeface="Carlito"/>
              </a:rPr>
              <a:t>E.g.,</a:t>
            </a:r>
            <a:r>
              <a:rPr sz="3088" spc="-99" dirty="0">
                <a:latin typeface="Carlito"/>
                <a:cs typeface="Carlito"/>
              </a:rPr>
              <a:t> </a:t>
            </a:r>
            <a:r>
              <a:rPr sz="3088" spc="-11" dirty="0">
                <a:latin typeface="Carlito"/>
                <a:cs typeface="Carlito"/>
              </a:rPr>
              <a:t>clustering</a:t>
            </a:r>
            <a:endParaRPr sz="3088" dirty="0">
              <a:latin typeface="Carlito"/>
              <a:cs typeface="Carlito"/>
            </a:endParaRPr>
          </a:p>
        </p:txBody>
      </p:sp>
      <p:grpSp>
        <p:nvGrpSpPr>
          <p:cNvPr id="7" name="object 4">
            <a:extLst>
              <a:ext uri="{FF2B5EF4-FFF2-40B4-BE49-F238E27FC236}">
                <a16:creationId xmlns:a16="http://schemas.microsoft.com/office/drawing/2014/main" id="{7A7D9045-D60C-24F9-675C-0EFB22765B5D}"/>
              </a:ext>
            </a:extLst>
          </p:cNvPr>
          <p:cNvGrpSpPr/>
          <p:nvPr/>
        </p:nvGrpSpPr>
        <p:grpSpPr>
          <a:xfrm>
            <a:off x="424796" y="3372416"/>
            <a:ext cx="8772206" cy="3006233"/>
            <a:chOff x="672674" y="3044736"/>
            <a:chExt cx="7954645" cy="2726055"/>
          </a:xfrm>
        </p:grpSpPr>
        <p:sp>
          <p:nvSpPr>
            <p:cNvPr id="8" name="object 5">
              <a:extLst>
                <a:ext uri="{FF2B5EF4-FFF2-40B4-BE49-F238E27FC236}">
                  <a16:creationId xmlns:a16="http://schemas.microsoft.com/office/drawing/2014/main" id="{536DC843-14B8-7EAB-087B-2B842AC1E152}"/>
                </a:ext>
              </a:extLst>
            </p:cNvPr>
            <p:cNvSpPr/>
            <p:nvPr/>
          </p:nvSpPr>
          <p:spPr>
            <a:xfrm>
              <a:off x="6726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26" y="2554186"/>
                  </a:lnTo>
                  <a:lnTo>
                    <a:pt x="183426" y="108267"/>
                  </a:lnTo>
                  <a:lnTo>
                    <a:pt x="214604" y="161709"/>
                  </a:lnTo>
                  <a:lnTo>
                    <a:pt x="219633" y="167360"/>
                  </a:lnTo>
                  <a:lnTo>
                    <a:pt x="226212" y="170535"/>
                  </a:lnTo>
                  <a:lnTo>
                    <a:pt x="233489" y="171018"/>
                  </a:lnTo>
                  <a:lnTo>
                    <a:pt x="240652" y="168567"/>
                  </a:lnTo>
                  <a:lnTo>
                    <a:pt x="246303" y="163537"/>
                  </a:lnTo>
                  <a:lnTo>
                    <a:pt x="249478" y="156959"/>
                  </a:lnTo>
                  <a:lnTo>
                    <a:pt x="249948" y="149669"/>
                  </a:lnTo>
                  <a:lnTo>
                    <a:pt x="247510" y="142506"/>
                  </a:lnTo>
                  <a:lnTo>
                    <a:pt x="164376" y="0"/>
                  </a:lnTo>
                  <a:lnTo>
                    <a:pt x="81254" y="142506"/>
                  </a:lnTo>
                  <a:lnTo>
                    <a:pt x="78803" y="149669"/>
                  </a:lnTo>
                  <a:lnTo>
                    <a:pt x="79286" y="156959"/>
                  </a:lnTo>
                  <a:lnTo>
                    <a:pt x="82461" y="163537"/>
                  </a:lnTo>
                  <a:lnTo>
                    <a:pt x="88112" y="168567"/>
                  </a:lnTo>
                  <a:lnTo>
                    <a:pt x="95262" y="171018"/>
                  </a:lnTo>
                  <a:lnTo>
                    <a:pt x="102552" y="170535"/>
                  </a:lnTo>
                  <a:lnTo>
                    <a:pt x="109131" y="167360"/>
                  </a:lnTo>
                  <a:lnTo>
                    <a:pt x="114160" y="161709"/>
                  </a:lnTo>
                  <a:lnTo>
                    <a:pt x="145326" y="108267"/>
                  </a:lnTo>
                  <a:lnTo>
                    <a:pt x="145326" y="2554186"/>
                  </a:lnTo>
                  <a:lnTo>
                    <a:pt x="0" y="2554173"/>
                  </a:lnTo>
                  <a:lnTo>
                    <a:pt x="0" y="2592273"/>
                  </a:lnTo>
                  <a:lnTo>
                    <a:pt x="145326" y="2592273"/>
                  </a:lnTo>
                  <a:lnTo>
                    <a:pt x="145326" y="2725623"/>
                  </a:lnTo>
                  <a:lnTo>
                    <a:pt x="183426" y="2725623"/>
                  </a:lnTo>
                  <a:lnTo>
                    <a:pt x="183426"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9" name="object 6">
              <a:extLst>
                <a:ext uri="{FF2B5EF4-FFF2-40B4-BE49-F238E27FC236}">
                  <a16:creationId xmlns:a16="http://schemas.microsoft.com/office/drawing/2014/main" id="{28567FE5-4DF0-975A-F412-AA5D1634EEA9}"/>
                </a:ext>
              </a:extLst>
            </p:cNvPr>
            <p:cNvSpPr/>
            <p:nvPr/>
          </p:nvSpPr>
          <p:spPr>
            <a:xfrm>
              <a:off x="12954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10" name="object 7">
              <a:extLst>
                <a:ext uri="{FF2B5EF4-FFF2-40B4-BE49-F238E27FC236}">
                  <a16:creationId xmlns:a16="http://schemas.microsoft.com/office/drawing/2014/main" id="{EBF1BD41-D64C-C172-6B5C-5AF66CA6F5D4}"/>
                </a:ext>
              </a:extLst>
            </p:cNvPr>
            <p:cNvSpPr/>
            <p:nvPr/>
          </p:nvSpPr>
          <p:spPr>
            <a:xfrm>
              <a:off x="1359915" y="4294911"/>
              <a:ext cx="241300" cy="241300"/>
            </a:xfrm>
            <a:prstGeom prst="rect">
              <a:avLst/>
            </a:prstGeom>
            <a:blipFill>
              <a:blip r:embed="rId4" cstate="print"/>
              <a:stretch>
                <a:fillRect/>
              </a:stretch>
            </a:blipFill>
          </p:spPr>
          <p:txBody>
            <a:bodyPr wrap="square" lIns="0" tIns="0" rIns="0" bIns="0" rtlCol="0"/>
            <a:lstStyle/>
            <a:p>
              <a:endParaRPr sz="2316"/>
            </a:p>
          </p:txBody>
        </p:sp>
        <p:sp>
          <p:nvSpPr>
            <p:cNvPr id="11" name="object 8">
              <a:extLst>
                <a:ext uri="{FF2B5EF4-FFF2-40B4-BE49-F238E27FC236}">
                  <a16:creationId xmlns:a16="http://schemas.microsoft.com/office/drawing/2014/main" id="{E8599B8E-BFED-7399-CB57-5B529D5C10CC}"/>
                </a:ext>
              </a:extLst>
            </p:cNvPr>
            <p:cNvSpPr/>
            <p:nvPr/>
          </p:nvSpPr>
          <p:spPr>
            <a:xfrm>
              <a:off x="17018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14" name="object 9">
              <a:extLst>
                <a:ext uri="{FF2B5EF4-FFF2-40B4-BE49-F238E27FC236}">
                  <a16:creationId xmlns:a16="http://schemas.microsoft.com/office/drawing/2014/main" id="{7FC42E11-3823-5A31-5690-204C38CE7A80}"/>
                </a:ext>
              </a:extLst>
            </p:cNvPr>
            <p:cNvSpPr/>
            <p:nvPr/>
          </p:nvSpPr>
          <p:spPr>
            <a:xfrm>
              <a:off x="1770824" y="4415561"/>
              <a:ext cx="228600" cy="228600"/>
            </a:xfrm>
            <a:custGeom>
              <a:avLst/>
              <a:gdLst/>
              <a:ahLst/>
              <a:cxnLst/>
              <a:rect l="l" t="t" r="r" b="b"/>
              <a:pathLst>
                <a:path w="228600" h="228600">
                  <a:moveTo>
                    <a:pt x="114300" y="0"/>
                  </a:moveTo>
                  <a:lnTo>
                    <a:pt x="69806" y="8981"/>
                  </a:lnTo>
                  <a:lnTo>
                    <a:pt x="33475" y="33475"/>
                  </a:lnTo>
                  <a:lnTo>
                    <a:pt x="8981" y="69806"/>
                  </a:lnTo>
                  <a:lnTo>
                    <a:pt x="0" y="114299"/>
                  </a:lnTo>
                  <a:lnTo>
                    <a:pt x="8981" y="158787"/>
                  </a:lnTo>
                  <a:lnTo>
                    <a:pt x="33475" y="195119"/>
                  </a:lnTo>
                  <a:lnTo>
                    <a:pt x="69806" y="219616"/>
                  </a:lnTo>
                  <a:lnTo>
                    <a:pt x="114300" y="228599"/>
                  </a:lnTo>
                  <a:lnTo>
                    <a:pt x="158787" y="219616"/>
                  </a:lnTo>
                  <a:lnTo>
                    <a:pt x="195119" y="195119"/>
                  </a:lnTo>
                  <a:lnTo>
                    <a:pt x="219616" y="158787"/>
                  </a:lnTo>
                  <a:lnTo>
                    <a:pt x="228600" y="114299"/>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5" name="object 10">
              <a:extLst>
                <a:ext uri="{FF2B5EF4-FFF2-40B4-BE49-F238E27FC236}">
                  <a16:creationId xmlns:a16="http://schemas.microsoft.com/office/drawing/2014/main" id="{05E1D669-6B48-A594-4D88-633E724862A8}"/>
                </a:ext>
              </a:extLst>
            </p:cNvPr>
            <p:cNvSpPr/>
            <p:nvPr/>
          </p:nvSpPr>
          <p:spPr>
            <a:xfrm>
              <a:off x="17708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6" name="object 11">
              <a:extLst>
                <a:ext uri="{FF2B5EF4-FFF2-40B4-BE49-F238E27FC236}">
                  <a16:creationId xmlns:a16="http://schemas.microsoft.com/office/drawing/2014/main" id="{F8F20D05-48E8-21FF-D220-ABBF34B1071C}"/>
                </a:ext>
              </a:extLst>
            </p:cNvPr>
            <p:cNvSpPr/>
            <p:nvPr/>
          </p:nvSpPr>
          <p:spPr>
            <a:xfrm>
              <a:off x="17018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17" name="object 12">
              <a:extLst>
                <a:ext uri="{FF2B5EF4-FFF2-40B4-BE49-F238E27FC236}">
                  <a16:creationId xmlns:a16="http://schemas.microsoft.com/office/drawing/2014/main" id="{E93F4045-CA02-D32F-B458-824A8425C8AA}"/>
                </a:ext>
              </a:extLst>
            </p:cNvPr>
            <p:cNvSpPr/>
            <p:nvPr/>
          </p:nvSpPr>
          <p:spPr>
            <a:xfrm>
              <a:off x="1770824" y="49128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18" name="object 13">
              <a:extLst>
                <a:ext uri="{FF2B5EF4-FFF2-40B4-BE49-F238E27FC236}">
                  <a16:creationId xmlns:a16="http://schemas.microsoft.com/office/drawing/2014/main" id="{20C96B65-B532-E214-F9AE-E667E1D9BC0C}"/>
                </a:ext>
              </a:extLst>
            </p:cNvPr>
            <p:cNvSpPr/>
            <p:nvPr/>
          </p:nvSpPr>
          <p:spPr>
            <a:xfrm>
              <a:off x="17708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19" name="object 14">
              <a:extLst>
                <a:ext uri="{FF2B5EF4-FFF2-40B4-BE49-F238E27FC236}">
                  <a16:creationId xmlns:a16="http://schemas.microsoft.com/office/drawing/2014/main" id="{AE854DBC-D1DB-B1EB-D18C-7C97FEA4768A}"/>
                </a:ext>
              </a:extLst>
            </p:cNvPr>
            <p:cNvSpPr/>
            <p:nvPr/>
          </p:nvSpPr>
          <p:spPr>
            <a:xfrm>
              <a:off x="12446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20" name="object 15">
              <a:extLst>
                <a:ext uri="{FF2B5EF4-FFF2-40B4-BE49-F238E27FC236}">
                  <a16:creationId xmlns:a16="http://schemas.microsoft.com/office/drawing/2014/main" id="{8E41E754-EE99-EDDF-8D58-C9563F7A0FDA}"/>
                </a:ext>
              </a:extLst>
            </p:cNvPr>
            <p:cNvSpPr/>
            <p:nvPr/>
          </p:nvSpPr>
          <p:spPr>
            <a:xfrm>
              <a:off x="1313624" y="4798580"/>
              <a:ext cx="228600" cy="228600"/>
            </a:xfrm>
            <a:custGeom>
              <a:avLst/>
              <a:gdLst/>
              <a:ahLst/>
              <a:cxnLst/>
              <a:rect l="l" t="t" r="r" b="b"/>
              <a:pathLst>
                <a:path w="228600" h="228600">
                  <a:moveTo>
                    <a:pt x="114300" y="0"/>
                  </a:moveTo>
                  <a:lnTo>
                    <a:pt x="69806" y="8981"/>
                  </a:lnTo>
                  <a:lnTo>
                    <a:pt x="33475" y="33475"/>
                  </a:lnTo>
                  <a:lnTo>
                    <a:pt x="8981" y="69806"/>
                  </a:lnTo>
                  <a:lnTo>
                    <a:pt x="0" y="114300"/>
                  </a:lnTo>
                  <a:lnTo>
                    <a:pt x="8981" y="158787"/>
                  </a:lnTo>
                  <a:lnTo>
                    <a:pt x="33475" y="195119"/>
                  </a:lnTo>
                  <a:lnTo>
                    <a:pt x="69806" y="219616"/>
                  </a:lnTo>
                  <a:lnTo>
                    <a:pt x="114300" y="228600"/>
                  </a:lnTo>
                  <a:lnTo>
                    <a:pt x="158787" y="219616"/>
                  </a:lnTo>
                  <a:lnTo>
                    <a:pt x="195119" y="195119"/>
                  </a:lnTo>
                  <a:lnTo>
                    <a:pt x="219616" y="158787"/>
                  </a:lnTo>
                  <a:lnTo>
                    <a:pt x="228600" y="114300"/>
                  </a:lnTo>
                  <a:lnTo>
                    <a:pt x="219616" y="69806"/>
                  </a:lnTo>
                  <a:lnTo>
                    <a:pt x="195119" y="33475"/>
                  </a:lnTo>
                  <a:lnTo>
                    <a:pt x="158787" y="8981"/>
                  </a:lnTo>
                  <a:lnTo>
                    <a:pt x="114300" y="0"/>
                  </a:lnTo>
                  <a:close/>
                </a:path>
              </a:pathLst>
            </a:custGeom>
            <a:solidFill>
              <a:srgbClr val="A6A6A6"/>
            </a:solidFill>
          </p:spPr>
          <p:txBody>
            <a:bodyPr wrap="square" lIns="0" tIns="0" rIns="0" bIns="0" rtlCol="0"/>
            <a:lstStyle/>
            <a:p>
              <a:endParaRPr sz="2316"/>
            </a:p>
          </p:txBody>
        </p:sp>
        <p:sp>
          <p:nvSpPr>
            <p:cNvPr id="21" name="object 16">
              <a:extLst>
                <a:ext uri="{FF2B5EF4-FFF2-40B4-BE49-F238E27FC236}">
                  <a16:creationId xmlns:a16="http://schemas.microsoft.com/office/drawing/2014/main" id="{A94CB070-1424-EBE4-E80E-EC60787FF0DA}"/>
                </a:ext>
              </a:extLst>
            </p:cNvPr>
            <p:cNvSpPr/>
            <p:nvPr/>
          </p:nvSpPr>
          <p:spPr>
            <a:xfrm>
              <a:off x="13136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22" name="object 17">
              <a:extLst>
                <a:ext uri="{FF2B5EF4-FFF2-40B4-BE49-F238E27FC236}">
                  <a16:creationId xmlns:a16="http://schemas.microsoft.com/office/drawing/2014/main" id="{C5AE0F9F-5A96-2B84-8A2B-864EFD81EF73}"/>
                </a:ext>
              </a:extLst>
            </p:cNvPr>
            <p:cNvSpPr/>
            <p:nvPr/>
          </p:nvSpPr>
          <p:spPr>
            <a:xfrm>
              <a:off x="16256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23" name="object 18">
              <a:extLst>
                <a:ext uri="{FF2B5EF4-FFF2-40B4-BE49-F238E27FC236}">
                  <a16:creationId xmlns:a16="http://schemas.microsoft.com/office/drawing/2014/main" id="{5F1F93C9-243A-9655-9E6D-3B144CFAB37A}"/>
                </a:ext>
              </a:extLst>
            </p:cNvPr>
            <p:cNvSpPr/>
            <p:nvPr/>
          </p:nvSpPr>
          <p:spPr>
            <a:xfrm>
              <a:off x="1688274" y="3700030"/>
              <a:ext cx="241300" cy="241300"/>
            </a:xfrm>
            <a:prstGeom prst="rect">
              <a:avLst/>
            </a:prstGeom>
            <a:blipFill>
              <a:blip r:embed="rId7" cstate="print"/>
              <a:stretch>
                <a:fillRect/>
              </a:stretch>
            </a:blipFill>
          </p:spPr>
          <p:txBody>
            <a:bodyPr wrap="square" lIns="0" tIns="0" rIns="0" bIns="0" rtlCol="0"/>
            <a:lstStyle/>
            <a:p>
              <a:endParaRPr sz="2316"/>
            </a:p>
          </p:txBody>
        </p:sp>
        <p:sp>
          <p:nvSpPr>
            <p:cNvPr id="24" name="object 19">
              <a:extLst>
                <a:ext uri="{FF2B5EF4-FFF2-40B4-BE49-F238E27FC236}">
                  <a16:creationId xmlns:a16="http://schemas.microsoft.com/office/drawing/2014/main" id="{6AE7FB75-BF47-9017-98EF-EA1E2A93767C}"/>
                </a:ext>
              </a:extLst>
            </p:cNvPr>
            <p:cNvSpPr/>
            <p:nvPr/>
          </p:nvSpPr>
          <p:spPr>
            <a:xfrm>
              <a:off x="19304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25" name="object 20">
              <a:extLst>
                <a:ext uri="{FF2B5EF4-FFF2-40B4-BE49-F238E27FC236}">
                  <a16:creationId xmlns:a16="http://schemas.microsoft.com/office/drawing/2014/main" id="{0498C8D4-B005-8EEE-728D-F97FECD621B5}"/>
                </a:ext>
              </a:extLst>
            </p:cNvPr>
            <p:cNvSpPr/>
            <p:nvPr/>
          </p:nvSpPr>
          <p:spPr>
            <a:xfrm>
              <a:off x="1993074" y="3949979"/>
              <a:ext cx="241300" cy="241300"/>
            </a:xfrm>
            <a:prstGeom prst="rect">
              <a:avLst/>
            </a:prstGeom>
            <a:blipFill>
              <a:blip r:embed="rId7" cstate="print"/>
              <a:stretch>
                <a:fillRect/>
              </a:stretch>
            </a:blipFill>
          </p:spPr>
          <p:txBody>
            <a:bodyPr wrap="square" lIns="0" tIns="0" rIns="0" bIns="0" rtlCol="0"/>
            <a:lstStyle/>
            <a:p>
              <a:endParaRPr sz="2316"/>
            </a:p>
          </p:txBody>
        </p:sp>
        <p:sp>
          <p:nvSpPr>
            <p:cNvPr id="26" name="object 21">
              <a:extLst>
                <a:ext uri="{FF2B5EF4-FFF2-40B4-BE49-F238E27FC236}">
                  <a16:creationId xmlns:a16="http://schemas.microsoft.com/office/drawing/2014/main" id="{2586B5ED-2433-69D3-E9F7-2F382CD5392C}"/>
                </a:ext>
              </a:extLst>
            </p:cNvPr>
            <p:cNvSpPr/>
            <p:nvPr/>
          </p:nvSpPr>
          <p:spPr>
            <a:xfrm>
              <a:off x="22733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27" name="object 22">
              <a:extLst>
                <a:ext uri="{FF2B5EF4-FFF2-40B4-BE49-F238E27FC236}">
                  <a16:creationId xmlns:a16="http://schemas.microsoft.com/office/drawing/2014/main" id="{E14606E6-B986-3C91-F92C-9960A6C8A0AE}"/>
                </a:ext>
              </a:extLst>
            </p:cNvPr>
            <p:cNvSpPr/>
            <p:nvPr/>
          </p:nvSpPr>
          <p:spPr>
            <a:xfrm>
              <a:off x="2335974" y="3730040"/>
              <a:ext cx="241300" cy="241300"/>
            </a:xfrm>
            <a:prstGeom prst="rect">
              <a:avLst/>
            </a:prstGeom>
            <a:blipFill>
              <a:blip r:embed="rId7" cstate="print"/>
              <a:stretch>
                <a:fillRect/>
              </a:stretch>
            </a:blipFill>
          </p:spPr>
          <p:txBody>
            <a:bodyPr wrap="square" lIns="0" tIns="0" rIns="0" bIns="0" rtlCol="0"/>
            <a:lstStyle/>
            <a:p>
              <a:endParaRPr sz="2316"/>
            </a:p>
          </p:txBody>
        </p:sp>
        <p:sp>
          <p:nvSpPr>
            <p:cNvPr id="28" name="object 23">
              <a:extLst>
                <a:ext uri="{FF2B5EF4-FFF2-40B4-BE49-F238E27FC236}">
                  <a16:creationId xmlns:a16="http://schemas.microsoft.com/office/drawing/2014/main" id="{9C3E5F3A-200F-E86C-7D21-ADCFC900D332}"/>
                </a:ext>
              </a:extLst>
            </p:cNvPr>
            <p:cNvSpPr/>
            <p:nvPr/>
          </p:nvSpPr>
          <p:spPr>
            <a:xfrm>
              <a:off x="20066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29" name="object 24">
              <a:extLst>
                <a:ext uri="{FF2B5EF4-FFF2-40B4-BE49-F238E27FC236}">
                  <a16:creationId xmlns:a16="http://schemas.microsoft.com/office/drawing/2014/main" id="{1F71B7A8-0437-0A7F-D320-A0AA1B9A0C82}"/>
                </a:ext>
              </a:extLst>
            </p:cNvPr>
            <p:cNvSpPr/>
            <p:nvPr/>
          </p:nvSpPr>
          <p:spPr>
            <a:xfrm>
              <a:off x="2077453" y="34630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599"/>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30" name="object 25">
              <a:extLst>
                <a:ext uri="{FF2B5EF4-FFF2-40B4-BE49-F238E27FC236}">
                  <a16:creationId xmlns:a16="http://schemas.microsoft.com/office/drawing/2014/main" id="{DCED871D-1478-3528-F401-29608F276A4B}"/>
                </a:ext>
              </a:extLst>
            </p:cNvPr>
            <p:cNvSpPr/>
            <p:nvPr/>
          </p:nvSpPr>
          <p:spPr>
            <a:xfrm>
              <a:off x="20774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31" name="object 26">
              <a:extLst>
                <a:ext uri="{FF2B5EF4-FFF2-40B4-BE49-F238E27FC236}">
                  <a16:creationId xmlns:a16="http://schemas.microsoft.com/office/drawing/2014/main" id="{CD74D3D0-51D4-CD1F-75CA-37DFD4E71025}"/>
                </a:ext>
              </a:extLst>
            </p:cNvPr>
            <p:cNvSpPr/>
            <p:nvPr/>
          </p:nvSpPr>
          <p:spPr>
            <a:xfrm>
              <a:off x="2971799"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32" name="object 27">
              <a:extLst>
                <a:ext uri="{FF2B5EF4-FFF2-40B4-BE49-F238E27FC236}">
                  <a16:creationId xmlns:a16="http://schemas.microsoft.com/office/drawing/2014/main" id="{7790E4C6-78AE-C77A-E66F-67D2A899C44C}"/>
                </a:ext>
              </a:extLst>
            </p:cNvPr>
            <p:cNvSpPr/>
            <p:nvPr/>
          </p:nvSpPr>
          <p:spPr>
            <a:xfrm>
              <a:off x="3034474" y="44092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3" name="object 28">
              <a:extLst>
                <a:ext uri="{FF2B5EF4-FFF2-40B4-BE49-F238E27FC236}">
                  <a16:creationId xmlns:a16="http://schemas.microsoft.com/office/drawing/2014/main" id="{32E2E9F5-176A-6C46-6972-4A8CCE0F6249}"/>
                </a:ext>
              </a:extLst>
            </p:cNvPr>
            <p:cNvSpPr/>
            <p:nvPr/>
          </p:nvSpPr>
          <p:spPr>
            <a:xfrm>
              <a:off x="2717799"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34" name="object 29">
              <a:extLst>
                <a:ext uri="{FF2B5EF4-FFF2-40B4-BE49-F238E27FC236}">
                  <a16:creationId xmlns:a16="http://schemas.microsoft.com/office/drawing/2014/main" id="{415C6B79-50D3-8B2A-4C45-8C30E38CBD5F}"/>
                </a:ext>
              </a:extLst>
            </p:cNvPr>
            <p:cNvSpPr/>
            <p:nvPr/>
          </p:nvSpPr>
          <p:spPr>
            <a:xfrm>
              <a:off x="2782303"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5" name="object 30">
              <a:extLst>
                <a:ext uri="{FF2B5EF4-FFF2-40B4-BE49-F238E27FC236}">
                  <a16:creationId xmlns:a16="http://schemas.microsoft.com/office/drawing/2014/main" id="{130EAAE9-1D9C-B71F-935D-1230B10F112A}"/>
                </a:ext>
              </a:extLst>
            </p:cNvPr>
            <p:cNvSpPr/>
            <p:nvPr/>
          </p:nvSpPr>
          <p:spPr>
            <a:xfrm>
              <a:off x="3086099"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36" name="object 31">
              <a:extLst>
                <a:ext uri="{FF2B5EF4-FFF2-40B4-BE49-F238E27FC236}">
                  <a16:creationId xmlns:a16="http://schemas.microsoft.com/office/drawing/2014/main" id="{FCAA0281-1266-A0C8-30C2-F7510373A4D6}"/>
                </a:ext>
              </a:extLst>
            </p:cNvPr>
            <p:cNvSpPr/>
            <p:nvPr/>
          </p:nvSpPr>
          <p:spPr>
            <a:xfrm>
              <a:off x="3148774" y="4752111"/>
              <a:ext cx="241300" cy="241300"/>
            </a:xfrm>
            <a:prstGeom prst="rect">
              <a:avLst/>
            </a:prstGeom>
            <a:blipFill>
              <a:blip r:embed="rId10" cstate="print"/>
              <a:stretch>
                <a:fillRect/>
              </a:stretch>
            </a:blipFill>
          </p:spPr>
          <p:txBody>
            <a:bodyPr wrap="square" lIns="0" tIns="0" rIns="0" bIns="0" rtlCol="0"/>
            <a:lstStyle/>
            <a:p>
              <a:endParaRPr sz="2316"/>
            </a:p>
          </p:txBody>
        </p:sp>
        <p:sp>
          <p:nvSpPr>
            <p:cNvPr id="37" name="object 32">
              <a:extLst>
                <a:ext uri="{FF2B5EF4-FFF2-40B4-BE49-F238E27FC236}">
                  <a16:creationId xmlns:a16="http://schemas.microsoft.com/office/drawing/2014/main" id="{4C55D668-A3C4-7E5A-9950-991E05745B14}"/>
                </a:ext>
              </a:extLst>
            </p:cNvPr>
            <p:cNvSpPr/>
            <p:nvPr/>
          </p:nvSpPr>
          <p:spPr>
            <a:xfrm>
              <a:off x="3454399"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38" name="object 33">
              <a:extLst>
                <a:ext uri="{FF2B5EF4-FFF2-40B4-BE49-F238E27FC236}">
                  <a16:creationId xmlns:a16="http://schemas.microsoft.com/office/drawing/2014/main" id="{2D6558BB-10FC-2991-00CD-5C327C3D623A}"/>
                </a:ext>
              </a:extLst>
            </p:cNvPr>
            <p:cNvSpPr/>
            <p:nvPr/>
          </p:nvSpPr>
          <p:spPr>
            <a:xfrm>
              <a:off x="3517074" y="4584979"/>
              <a:ext cx="241300" cy="241300"/>
            </a:xfrm>
            <a:prstGeom prst="rect">
              <a:avLst/>
            </a:prstGeom>
            <a:blipFill>
              <a:blip r:embed="rId10" cstate="print"/>
              <a:stretch>
                <a:fillRect/>
              </a:stretch>
            </a:blipFill>
          </p:spPr>
          <p:txBody>
            <a:bodyPr wrap="square" lIns="0" tIns="0" rIns="0" bIns="0" rtlCol="0"/>
            <a:lstStyle/>
            <a:p>
              <a:endParaRPr sz="2316"/>
            </a:p>
          </p:txBody>
        </p:sp>
        <p:sp>
          <p:nvSpPr>
            <p:cNvPr id="39" name="object 34">
              <a:extLst>
                <a:ext uri="{FF2B5EF4-FFF2-40B4-BE49-F238E27FC236}">
                  <a16:creationId xmlns:a16="http://schemas.microsoft.com/office/drawing/2014/main" id="{222110DF-56E2-13C6-D735-FC515F0F3208}"/>
                </a:ext>
              </a:extLst>
            </p:cNvPr>
            <p:cNvSpPr/>
            <p:nvPr/>
          </p:nvSpPr>
          <p:spPr>
            <a:xfrm>
              <a:off x="14986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40" name="object 35">
              <a:extLst>
                <a:ext uri="{FF2B5EF4-FFF2-40B4-BE49-F238E27FC236}">
                  <a16:creationId xmlns:a16="http://schemas.microsoft.com/office/drawing/2014/main" id="{54277B8F-D9B8-7204-FDDB-F076B350BD3B}"/>
                </a:ext>
              </a:extLst>
            </p:cNvPr>
            <p:cNvSpPr/>
            <p:nvPr/>
          </p:nvSpPr>
          <p:spPr>
            <a:xfrm>
              <a:off x="1573136" y="4667529"/>
              <a:ext cx="228600" cy="228600"/>
            </a:xfrm>
            <a:custGeom>
              <a:avLst/>
              <a:gdLst/>
              <a:ahLst/>
              <a:cxnLst/>
              <a:rect l="l" t="t" r="r" b="b"/>
              <a:pathLst>
                <a:path w="228600" h="228600">
                  <a:moveTo>
                    <a:pt x="114300" y="0"/>
                  </a:moveTo>
                  <a:lnTo>
                    <a:pt x="69812" y="8983"/>
                  </a:lnTo>
                  <a:lnTo>
                    <a:pt x="33480" y="33480"/>
                  </a:lnTo>
                  <a:lnTo>
                    <a:pt x="8983" y="69812"/>
                  </a:lnTo>
                  <a:lnTo>
                    <a:pt x="0" y="114300"/>
                  </a:lnTo>
                  <a:lnTo>
                    <a:pt x="8983" y="158793"/>
                  </a:lnTo>
                  <a:lnTo>
                    <a:pt x="33480" y="195124"/>
                  </a:lnTo>
                  <a:lnTo>
                    <a:pt x="69812" y="219618"/>
                  </a:lnTo>
                  <a:lnTo>
                    <a:pt x="114300" y="228600"/>
                  </a:lnTo>
                  <a:lnTo>
                    <a:pt x="158793" y="219618"/>
                  </a:lnTo>
                  <a:lnTo>
                    <a:pt x="195124" y="195124"/>
                  </a:lnTo>
                  <a:lnTo>
                    <a:pt x="219618" y="158793"/>
                  </a:lnTo>
                  <a:lnTo>
                    <a:pt x="228600" y="114300"/>
                  </a:lnTo>
                  <a:lnTo>
                    <a:pt x="219618" y="69812"/>
                  </a:lnTo>
                  <a:lnTo>
                    <a:pt x="195124" y="33480"/>
                  </a:lnTo>
                  <a:lnTo>
                    <a:pt x="158793" y="8983"/>
                  </a:lnTo>
                  <a:lnTo>
                    <a:pt x="114300" y="0"/>
                  </a:lnTo>
                  <a:close/>
                </a:path>
              </a:pathLst>
            </a:custGeom>
            <a:solidFill>
              <a:srgbClr val="A6A6A6"/>
            </a:solidFill>
          </p:spPr>
          <p:txBody>
            <a:bodyPr wrap="square" lIns="0" tIns="0" rIns="0" bIns="0" rtlCol="0"/>
            <a:lstStyle/>
            <a:p>
              <a:endParaRPr sz="2316"/>
            </a:p>
          </p:txBody>
        </p:sp>
        <p:sp>
          <p:nvSpPr>
            <p:cNvPr id="41" name="object 36">
              <a:extLst>
                <a:ext uri="{FF2B5EF4-FFF2-40B4-BE49-F238E27FC236}">
                  <a16:creationId xmlns:a16="http://schemas.microsoft.com/office/drawing/2014/main" id="{43423A24-A6AD-F12A-8C3A-4F74BFD1FD8C}"/>
                </a:ext>
              </a:extLst>
            </p:cNvPr>
            <p:cNvSpPr/>
            <p:nvPr/>
          </p:nvSpPr>
          <p:spPr>
            <a:xfrm>
              <a:off x="15731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2" name="object 37">
              <a:extLst>
                <a:ext uri="{FF2B5EF4-FFF2-40B4-BE49-F238E27FC236}">
                  <a16:creationId xmlns:a16="http://schemas.microsoft.com/office/drawing/2014/main" id="{0A4FA0A4-71C2-81CA-5F28-F290CB42BA10}"/>
                </a:ext>
              </a:extLst>
            </p:cNvPr>
            <p:cNvSpPr/>
            <p:nvPr/>
          </p:nvSpPr>
          <p:spPr>
            <a:xfrm>
              <a:off x="17653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43" name="object 38">
              <a:extLst>
                <a:ext uri="{FF2B5EF4-FFF2-40B4-BE49-F238E27FC236}">
                  <a16:creationId xmlns:a16="http://schemas.microsoft.com/office/drawing/2014/main" id="{8BE6AE9E-1892-9637-399F-7BE7E213783F}"/>
                </a:ext>
              </a:extLst>
            </p:cNvPr>
            <p:cNvSpPr/>
            <p:nvPr/>
          </p:nvSpPr>
          <p:spPr>
            <a:xfrm>
              <a:off x="18289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A6A6A6"/>
            </a:solidFill>
          </p:spPr>
          <p:txBody>
            <a:bodyPr wrap="square" lIns="0" tIns="0" rIns="0" bIns="0" rtlCol="0"/>
            <a:lstStyle/>
            <a:p>
              <a:endParaRPr sz="2316"/>
            </a:p>
          </p:txBody>
        </p:sp>
        <p:sp>
          <p:nvSpPr>
            <p:cNvPr id="44" name="object 39">
              <a:extLst>
                <a:ext uri="{FF2B5EF4-FFF2-40B4-BE49-F238E27FC236}">
                  <a16:creationId xmlns:a16="http://schemas.microsoft.com/office/drawing/2014/main" id="{ED263789-B7F9-4631-57D1-DE8FEF9D21F6}"/>
                </a:ext>
              </a:extLst>
            </p:cNvPr>
            <p:cNvSpPr/>
            <p:nvPr/>
          </p:nvSpPr>
          <p:spPr>
            <a:xfrm>
              <a:off x="18289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45" name="object 40">
              <a:extLst>
                <a:ext uri="{FF2B5EF4-FFF2-40B4-BE49-F238E27FC236}">
                  <a16:creationId xmlns:a16="http://schemas.microsoft.com/office/drawing/2014/main" id="{EA9CD737-AD9C-8FDB-4E8D-6860AFB173DE}"/>
                </a:ext>
              </a:extLst>
            </p:cNvPr>
            <p:cNvSpPr/>
            <p:nvPr/>
          </p:nvSpPr>
          <p:spPr>
            <a:xfrm>
              <a:off x="5028768" y="3044735"/>
              <a:ext cx="3598545" cy="2726055"/>
            </a:xfrm>
            <a:custGeom>
              <a:avLst/>
              <a:gdLst/>
              <a:ahLst/>
              <a:cxnLst/>
              <a:rect l="l" t="t" r="r" b="b"/>
              <a:pathLst>
                <a:path w="3598545" h="2726054">
                  <a:moveTo>
                    <a:pt x="3598380" y="2573236"/>
                  </a:moveTo>
                  <a:lnTo>
                    <a:pt x="3451326" y="2487447"/>
                  </a:lnTo>
                  <a:lnTo>
                    <a:pt x="3446145" y="2486888"/>
                  </a:lnTo>
                  <a:lnTo>
                    <a:pt x="3436709" y="2489365"/>
                  </a:lnTo>
                  <a:lnTo>
                    <a:pt x="3432467" y="2492400"/>
                  </a:lnTo>
                  <a:lnTo>
                    <a:pt x="3429812" y="2496947"/>
                  </a:lnTo>
                  <a:lnTo>
                    <a:pt x="3427361" y="2504109"/>
                  </a:lnTo>
                  <a:lnTo>
                    <a:pt x="3427844" y="2511399"/>
                  </a:lnTo>
                  <a:lnTo>
                    <a:pt x="3431019" y="2517978"/>
                  </a:lnTo>
                  <a:lnTo>
                    <a:pt x="3436670" y="2523007"/>
                  </a:lnTo>
                  <a:lnTo>
                    <a:pt x="3490112" y="2554186"/>
                  </a:lnTo>
                  <a:lnTo>
                    <a:pt x="183438" y="2554186"/>
                  </a:lnTo>
                  <a:lnTo>
                    <a:pt x="183438" y="108267"/>
                  </a:lnTo>
                  <a:lnTo>
                    <a:pt x="214604" y="161709"/>
                  </a:lnTo>
                  <a:lnTo>
                    <a:pt x="219621" y="167360"/>
                  </a:lnTo>
                  <a:lnTo>
                    <a:pt x="226199" y="170535"/>
                  </a:lnTo>
                  <a:lnTo>
                    <a:pt x="233489" y="171018"/>
                  </a:lnTo>
                  <a:lnTo>
                    <a:pt x="240665" y="168567"/>
                  </a:lnTo>
                  <a:lnTo>
                    <a:pt x="246303" y="163537"/>
                  </a:lnTo>
                  <a:lnTo>
                    <a:pt x="249478" y="156959"/>
                  </a:lnTo>
                  <a:lnTo>
                    <a:pt x="249948" y="149669"/>
                  </a:lnTo>
                  <a:lnTo>
                    <a:pt x="247510" y="142506"/>
                  </a:lnTo>
                  <a:lnTo>
                    <a:pt x="164388" y="0"/>
                  </a:lnTo>
                  <a:lnTo>
                    <a:pt x="81254" y="142506"/>
                  </a:lnTo>
                  <a:lnTo>
                    <a:pt x="78803" y="149669"/>
                  </a:lnTo>
                  <a:lnTo>
                    <a:pt x="79286" y="156959"/>
                  </a:lnTo>
                  <a:lnTo>
                    <a:pt x="82448" y="163537"/>
                  </a:lnTo>
                  <a:lnTo>
                    <a:pt x="88112" y="168567"/>
                  </a:lnTo>
                  <a:lnTo>
                    <a:pt x="95262" y="171018"/>
                  </a:lnTo>
                  <a:lnTo>
                    <a:pt x="102552" y="170535"/>
                  </a:lnTo>
                  <a:lnTo>
                    <a:pt x="109131" y="167360"/>
                  </a:lnTo>
                  <a:lnTo>
                    <a:pt x="114160" y="161709"/>
                  </a:lnTo>
                  <a:lnTo>
                    <a:pt x="145338" y="108267"/>
                  </a:lnTo>
                  <a:lnTo>
                    <a:pt x="145338" y="2554186"/>
                  </a:lnTo>
                  <a:lnTo>
                    <a:pt x="0" y="2554173"/>
                  </a:lnTo>
                  <a:lnTo>
                    <a:pt x="0" y="2592273"/>
                  </a:lnTo>
                  <a:lnTo>
                    <a:pt x="145338" y="2592273"/>
                  </a:lnTo>
                  <a:lnTo>
                    <a:pt x="145338" y="2725623"/>
                  </a:lnTo>
                  <a:lnTo>
                    <a:pt x="183438" y="2725623"/>
                  </a:lnTo>
                  <a:lnTo>
                    <a:pt x="183438" y="2592273"/>
                  </a:lnTo>
                  <a:lnTo>
                    <a:pt x="3490112" y="2592273"/>
                  </a:lnTo>
                  <a:lnTo>
                    <a:pt x="3436670" y="2623451"/>
                  </a:lnTo>
                  <a:lnTo>
                    <a:pt x="3431019" y="2628481"/>
                  </a:lnTo>
                  <a:lnTo>
                    <a:pt x="3427844" y="2635059"/>
                  </a:lnTo>
                  <a:lnTo>
                    <a:pt x="3427361" y="2642349"/>
                  </a:lnTo>
                  <a:lnTo>
                    <a:pt x="3429812" y="2649499"/>
                  </a:lnTo>
                  <a:lnTo>
                    <a:pt x="3434842" y="2655151"/>
                  </a:lnTo>
                  <a:lnTo>
                    <a:pt x="3441420" y="2658326"/>
                  </a:lnTo>
                  <a:lnTo>
                    <a:pt x="3448710" y="2658808"/>
                  </a:lnTo>
                  <a:lnTo>
                    <a:pt x="3455873" y="2656357"/>
                  </a:lnTo>
                  <a:lnTo>
                    <a:pt x="3598380" y="2573236"/>
                  </a:lnTo>
                  <a:close/>
                </a:path>
              </a:pathLst>
            </a:custGeom>
            <a:solidFill>
              <a:srgbClr val="7F7F7F"/>
            </a:solidFill>
          </p:spPr>
          <p:txBody>
            <a:bodyPr wrap="square" lIns="0" tIns="0" rIns="0" bIns="0" rtlCol="0"/>
            <a:lstStyle/>
            <a:p>
              <a:endParaRPr sz="2316"/>
            </a:p>
          </p:txBody>
        </p:sp>
        <p:sp>
          <p:nvSpPr>
            <p:cNvPr id="46" name="object 41">
              <a:extLst>
                <a:ext uri="{FF2B5EF4-FFF2-40B4-BE49-F238E27FC236}">
                  <a16:creationId xmlns:a16="http://schemas.microsoft.com/office/drawing/2014/main" id="{627A3022-E9DC-CA12-07ED-FBB428E93D6B}"/>
                </a:ext>
              </a:extLst>
            </p:cNvPr>
            <p:cNvSpPr/>
            <p:nvPr/>
          </p:nvSpPr>
          <p:spPr>
            <a:xfrm>
              <a:off x="5651500" y="4254500"/>
              <a:ext cx="368300" cy="368300"/>
            </a:xfrm>
            <a:prstGeom prst="rect">
              <a:avLst/>
            </a:prstGeom>
            <a:blipFill>
              <a:blip r:embed="rId3" cstate="print"/>
              <a:stretch>
                <a:fillRect/>
              </a:stretch>
            </a:blipFill>
          </p:spPr>
          <p:txBody>
            <a:bodyPr wrap="square" lIns="0" tIns="0" rIns="0" bIns="0" rtlCol="0"/>
            <a:lstStyle/>
            <a:p>
              <a:endParaRPr sz="2316"/>
            </a:p>
          </p:txBody>
        </p:sp>
        <p:sp>
          <p:nvSpPr>
            <p:cNvPr id="47" name="object 42">
              <a:extLst>
                <a:ext uri="{FF2B5EF4-FFF2-40B4-BE49-F238E27FC236}">
                  <a16:creationId xmlns:a16="http://schemas.microsoft.com/office/drawing/2014/main" id="{4CFE7650-0F6B-1A01-8447-B545A617CEED}"/>
                </a:ext>
              </a:extLst>
            </p:cNvPr>
            <p:cNvSpPr/>
            <p:nvPr/>
          </p:nvSpPr>
          <p:spPr>
            <a:xfrm>
              <a:off x="5722353" y="4301261"/>
              <a:ext cx="228599" cy="228599"/>
            </a:xfrm>
            <a:prstGeom prst="rect">
              <a:avLst/>
            </a:prstGeom>
            <a:blipFill>
              <a:blip r:embed="rId13" cstate="print"/>
              <a:stretch>
                <a:fillRect/>
              </a:stretch>
            </a:blipFill>
          </p:spPr>
          <p:txBody>
            <a:bodyPr wrap="square" lIns="0" tIns="0" rIns="0" bIns="0" rtlCol="0"/>
            <a:lstStyle/>
            <a:p>
              <a:endParaRPr sz="2316"/>
            </a:p>
          </p:txBody>
        </p:sp>
        <p:sp>
          <p:nvSpPr>
            <p:cNvPr id="48" name="object 43">
              <a:extLst>
                <a:ext uri="{FF2B5EF4-FFF2-40B4-BE49-F238E27FC236}">
                  <a16:creationId xmlns:a16="http://schemas.microsoft.com/office/drawing/2014/main" id="{0B78C7F9-1BE6-F060-5789-4A2DA88CF577}"/>
                </a:ext>
              </a:extLst>
            </p:cNvPr>
            <p:cNvSpPr/>
            <p:nvPr/>
          </p:nvSpPr>
          <p:spPr>
            <a:xfrm>
              <a:off x="5716003" y="4294911"/>
              <a:ext cx="241300" cy="241300"/>
            </a:xfrm>
            <a:prstGeom prst="rect">
              <a:avLst/>
            </a:prstGeom>
            <a:blipFill>
              <a:blip r:embed="rId14" cstate="print"/>
              <a:stretch>
                <a:fillRect/>
              </a:stretch>
            </a:blipFill>
          </p:spPr>
          <p:txBody>
            <a:bodyPr wrap="square" lIns="0" tIns="0" rIns="0" bIns="0" rtlCol="0"/>
            <a:lstStyle/>
            <a:p>
              <a:endParaRPr sz="2316"/>
            </a:p>
          </p:txBody>
        </p:sp>
        <p:sp>
          <p:nvSpPr>
            <p:cNvPr id="49" name="object 44">
              <a:extLst>
                <a:ext uri="{FF2B5EF4-FFF2-40B4-BE49-F238E27FC236}">
                  <a16:creationId xmlns:a16="http://schemas.microsoft.com/office/drawing/2014/main" id="{D65525F3-AA95-82C6-3ACD-97CFFFF257DA}"/>
                </a:ext>
              </a:extLst>
            </p:cNvPr>
            <p:cNvSpPr/>
            <p:nvPr/>
          </p:nvSpPr>
          <p:spPr>
            <a:xfrm>
              <a:off x="605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50" name="object 45">
              <a:extLst>
                <a:ext uri="{FF2B5EF4-FFF2-40B4-BE49-F238E27FC236}">
                  <a16:creationId xmlns:a16="http://schemas.microsoft.com/office/drawing/2014/main" id="{D0F8F053-FF54-DB99-2A70-B60A820231DE}"/>
                </a:ext>
              </a:extLst>
            </p:cNvPr>
            <p:cNvSpPr/>
            <p:nvPr/>
          </p:nvSpPr>
          <p:spPr>
            <a:xfrm>
              <a:off x="6126924" y="4415561"/>
              <a:ext cx="228599" cy="228599"/>
            </a:xfrm>
            <a:prstGeom prst="rect">
              <a:avLst/>
            </a:prstGeom>
            <a:blipFill>
              <a:blip r:embed="rId13" cstate="print"/>
              <a:stretch>
                <a:fillRect/>
              </a:stretch>
            </a:blipFill>
          </p:spPr>
          <p:txBody>
            <a:bodyPr wrap="square" lIns="0" tIns="0" rIns="0" bIns="0" rtlCol="0"/>
            <a:lstStyle/>
            <a:p>
              <a:endParaRPr sz="2316"/>
            </a:p>
          </p:txBody>
        </p:sp>
        <p:sp>
          <p:nvSpPr>
            <p:cNvPr id="51" name="object 46">
              <a:extLst>
                <a:ext uri="{FF2B5EF4-FFF2-40B4-BE49-F238E27FC236}">
                  <a16:creationId xmlns:a16="http://schemas.microsoft.com/office/drawing/2014/main" id="{9F1B22C1-3F69-D4AD-ECE7-8BDD6DC206F7}"/>
                </a:ext>
              </a:extLst>
            </p:cNvPr>
            <p:cNvSpPr/>
            <p:nvPr/>
          </p:nvSpPr>
          <p:spPr>
            <a:xfrm>
              <a:off x="6126924" y="44155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2" name="object 47">
              <a:extLst>
                <a:ext uri="{FF2B5EF4-FFF2-40B4-BE49-F238E27FC236}">
                  <a16:creationId xmlns:a16="http://schemas.microsoft.com/office/drawing/2014/main" id="{2441A120-98E5-3BCD-0C51-685B5202A04B}"/>
                </a:ext>
              </a:extLst>
            </p:cNvPr>
            <p:cNvSpPr/>
            <p:nvPr/>
          </p:nvSpPr>
          <p:spPr>
            <a:xfrm>
              <a:off x="6057900" y="4864100"/>
              <a:ext cx="368300" cy="368300"/>
            </a:xfrm>
            <a:prstGeom prst="rect">
              <a:avLst/>
            </a:prstGeom>
            <a:blipFill>
              <a:blip r:embed="rId6" cstate="print"/>
              <a:stretch>
                <a:fillRect/>
              </a:stretch>
            </a:blipFill>
          </p:spPr>
          <p:txBody>
            <a:bodyPr wrap="square" lIns="0" tIns="0" rIns="0" bIns="0" rtlCol="0"/>
            <a:lstStyle/>
            <a:p>
              <a:endParaRPr sz="2316"/>
            </a:p>
          </p:txBody>
        </p:sp>
        <p:sp>
          <p:nvSpPr>
            <p:cNvPr id="53" name="object 48">
              <a:extLst>
                <a:ext uri="{FF2B5EF4-FFF2-40B4-BE49-F238E27FC236}">
                  <a16:creationId xmlns:a16="http://schemas.microsoft.com/office/drawing/2014/main" id="{CEA8A408-DD94-2942-70F9-7F5D158CB9C3}"/>
                </a:ext>
              </a:extLst>
            </p:cNvPr>
            <p:cNvSpPr/>
            <p:nvPr/>
          </p:nvSpPr>
          <p:spPr>
            <a:xfrm>
              <a:off x="6126924" y="49128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4" name="object 49">
              <a:extLst>
                <a:ext uri="{FF2B5EF4-FFF2-40B4-BE49-F238E27FC236}">
                  <a16:creationId xmlns:a16="http://schemas.microsoft.com/office/drawing/2014/main" id="{BADD881C-D7C3-BCB8-1DDA-A3948024F4A5}"/>
                </a:ext>
              </a:extLst>
            </p:cNvPr>
            <p:cNvSpPr/>
            <p:nvPr/>
          </p:nvSpPr>
          <p:spPr>
            <a:xfrm>
              <a:off x="6126924" y="49128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5" name="object 50">
              <a:extLst>
                <a:ext uri="{FF2B5EF4-FFF2-40B4-BE49-F238E27FC236}">
                  <a16:creationId xmlns:a16="http://schemas.microsoft.com/office/drawing/2014/main" id="{47A27E20-D747-40B9-FA01-A9747FFF3234}"/>
                </a:ext>
              </a:extLst>
            </p:cNvPr>
            <p:cNvSpPr/>
            <p:nvPr/>
          </p:nvSpPr>
          <p:spPr>
            <a:xfrm>
              <a:off x="5600700" y="4749800"/>
              <a:ext cx="368300" cy="368300"/>
            </a:xfrm>
            <a:prstGeom prst="rect">
              <a:avLst/>
            </a:prstGeom>
            <a:blipFill>
              <a:blip r:embed="rId6" cstate="print"/>
              <a:stretch>
                <a:fillRect/>
              </a:stretch>
            </a:blipFill>
          </p:spPr>
          <p:txBody>
            <a:bodyPr wrap="square" lIns="0" tIns="0" rIns="0" bIns="0" rtlCol="0"/>
            <a:lstStyle/>
            <a:p>
              <a:endParaRPr sz="2316"/>
            </a:p>
          </p:txBody>
        </p:sp>
        <p:sp>
          <p:nvSpPr>
            <p:cNvPr id="56" name="object 51">
              <a:extLst>
                <a:ext uri="{FF2B5EF4-FFF2-40B4-BE49-F238E27FC236}">
                  <a16:creationId xmlns:a16="http://schemas.microsoft.com/office/drawing/2014/main" id="{46BDF87E-194C-4989-2938-764C5988CD23}"/>
                </a:ext>
              </a:extLst>
            </p:cNvPr>
            <p:cNvSpPr/>
            <p:nvPr/>
          </p:nvSpPr>
          <p:spPr>
            <a:xfrm>
              <a:off x="5669724" y="4798580"/>
              <a:ext cx="228599" cy="228599"/>
            </a:xfrm>
            <a:prstGeom prst="rect">
              <a:avLst/>
            </a:prstGeom>
            <a:blipFill>
              <a:blip r:embed="rId13" cstate="print"/>
              <a:stretch>
                <a:fillRect/>
              </a:stretch>
            </a:blipFill>
          </p:spPr>
          <p:txBody>
            <a:bodyPr wrap="square" lIns="0" tIns="0" rIns="0" bIns="0" rtlCol="0"/>
            <a:lstStyle/>
            <a:p>
              <a:endParaRPr sz="2316"/>
            </a:p>
          </p:txBody>
        </p:sp>
        <p:sp>
          <p:nvSpPr>
            <p:cNvPr id="57" name="object 52">
              <a:extLst>
                <a:ext uri="{FF2B5EF4-FFF2-40B4-BE49-F238E27FC236}">
                  <a16:creationId xmlns:a16="http://schemas.microsoft.com/office/drawing/2014/main" id="{49C2F941-13D2-8BE9-EE60-33F48BBA0D79}"/>
                </a:ext>
              </a:extLst>
            </p:cNvPr>
            <p:cNvSpPr/>
            <p:nvPr/>
          </p:nvSpPr>
          <p:spPr>
            <a:xfrm>
              <a:off x="5669724" y="4798580"/>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58" name="object 53">
              <a:extLst>
                <a:ext uri="{FF2B5EF4-FFF2-40B4-BE49-F238E27FC236}">
                  <a16:creationId xmlns:a16="http://schemas.microsoft.com/office/drawing/2014/main" id="{C982AC80-B4C1-1F99-2DF4-5F501BFA2498}"/>
                </a:ext>
              </a:extLst>
            </p:cNvPr>
            <p:cNvSpPr/>
            <p:nvPr/>
          </p:nvSpPr>
          <p:spPr>
            <a:xfrm>
              <a:off x="5981700" y="3657599"/>
              <a:ext cx="368300" cy="368300"/>
            </a:xfrm>
            <a:prstGeom prst="rect">
              <a:avLst/>
            </a:prstGeom>
            <a:blipFill>
              <a:blip r:embed="rId6" cstate="print"/>
              <a:stretch>
                <a:fillRect/>
              </a:stretch>
            </a:blipFill>
          </p:spPr>
          <p:txBody>
            <a:bodyPr wrap="square" lIns="0" tIns="0" rIns="0" bIns="0" rtlCol="0"/>
            <a:lstStyle/>
            <a:p>
              <a:endParaRPr sz="2316"/>
            </a:p>
          </p:txBody>
        </p:sp>
        <p:sp>
          <p:nvSpPr>
            <p:cNvPr id="59" name="object 54">
              <a:extLst>
                <a:ext uri="{FF2B5EF4-FFF2-40B4-BE49-F238E27FC236}">
                  <a16:creationId xmlns:a16="http://schemas.microsoft.com/office/drawing/2014/main" id="{498412E5-2D77-2361-C510-05A8C719DAA6}"/>
                </a:ext>
              </a:extLst>
            </p:cNvPr>
            <p:cNvSpPr/>
            <p:nvPr/>
          </p:nvSpPr>
          <p:spPr>
            <a:xfrm>
              <a:off x="6044374" y="3700030"/>
              <a:ext cx="241300" cy="241300"/>
            </a:xfrm>
            <a:prstGeom prst="rect">
              <a:avLst/>
            </a:prstGeom>
            <a:blipFill>
              <a:blip r:embed="rId15" cstate="print"/>
              <a:stretch>
                <a:fillRect/>
              </a:stretch>
            </a:blipFill>
          </p:spPr>
          <p:txBody>
            <a:bodyPr wrap="square" lIns="0" tIns="0" rIns="0" bIns="0" rtlCol="0"/>
            <a:lstStyle/>
            <a:p>
              <a:endParaRPr sz="2316"/>
            </a:p>
          </p:txBody>
        </p:sp>
        <p:sp>
          <p:nvSpPr>
            <p:cNvPr id="60" name="object 55">
              <a:extLst>
                <a:ext uri="{FF2B5EF4-FFF2-40B4-BE49-F238E27FC236}">
                  <a16:creationId xmlns:a16="http://schemas.microsoft.com/office/drawing/2014/main" id="{5D8A1D76-092E-EE21-34E0-06D6A5410609}"/>
                </a:ext>
              </a:extLst>
            </p:cNvPr>
            <p:cNvSpPr/>
            <p:nvPr/>
          </p:nvSpPr>
          <p:spPr>
            <a:xfrm>
              <a:off x="6286500" y="3911600"/>
              <a:ext cx="368300" cy="368300"/>
            </a:xfrm>
            <a:prstGeom prst="rect">
              <a:avLst/>
            </a:prstGeom>
            <a:blipFill>
              <a:blip r:embed="rId8" cstate="print"/>
              <a:stretch>
                <a:fillRect/>
              </a:stretch>
            </a:blipFill>
          </p:spPr>
          <p:txBody>
            <a:bodyPr wrap="square" lIns="0" tIns="0" rIns="0" bIns="0" rtlCol="0"/>
            <a:lstStyle/>
            <a:p>
              <a:endParaRPr sz="2316"/>
            </a:p>
          </p:txBody>
        </p:sp>
        <p:sp>
          <p:nvSpPr>
            <p:cNvPr id="61" name="object 56">
              <a:extLst>
                <a:ext uri="{FF2B5EF4-FFF2-40B4-BE49-F238E27FC236}">
                  <a16:creationId xmlns:a16="http://schemas.microsoft.com/office/drawing/2014/main" id="{6F1A85CB-463F-9835-84E2-CF2EA63C45F5}"/>
                </a:ext>
              </a:extLst>
            </p:cNvPr>
            <p:cNvSpPr/>
            <p:nvPr/>
          </p:nvSpPr>
          <p:spPr>
            <a:xfrm>
              <a:off x="6349174" y="3949979"/>
              <a:ext cx="241300" cy="241300"/>
            </a:xfrm>
            <a:prstGeom prst="rect">
              <a:avLst/>
            </a:prstGeom>
            <a:blipFill>
              <a:blip r:embed="rId15" cstate="print"/>
              <a:stretch>
                <a:fillRect/>
              </a:stretch>
            </a:blipFill>
          </p:spPr>
          <p:txBody>
            <a:bodyPr wrap="square" lIns="0" tIns="0" rIns="0" bIns="0" rtlCol="0"/>
            <a:lstStyle/>
            <a:p>
              <a:endParaRPr sz="2316"/>
            </a:p>
          </p:txBody>
        </p:sp>
        <p:sp>
          <p:nvSpPr>
            <p:cNvPr id="62" name="object 57">
              <a:extLst>
                <a:ext uri="{FF2B5EF4-FFF2-40B4-BE49-F238E27FC236}">
                  <a16:creationId xmlns:a16="http://schemas.microsoft.com/office/drawing/2014/main" id="{D98A364D-9605-4162-D729-6F423FEFD82D}"/>
                </a:ext>
              </a:extLst>
            </p:cNvPr>
            <p:cNvSpPr/>
            <p:nvPr/>
          </p:nvSpPr>
          <p:spPr>
            <a:xfrm>
              <a:off x="6629400" y="3695699"/>
              <a:ext cx="368300" cy="368300"/>
            </a:xfrm>
            <a:prstGeom prst="rect">
              <a:avLst/>
            </a:prstGeom>
            <a:blipFill>
              <a:blip r:embed="rId9" cstate="print"/>
              <a:stretch>
                <a:fillRect/>
              </a:stretch>
            </a:blipFill>
          </p:spPr>
          <p:txBody>
            <a:bodyPr wrap="square" lIns="0" tIns="0" rIns="0" bIns="0" rtlCol="0"/>
            <a:lstStyle/>
            <a:p>
              <a:endParaRPr sz="2316"/>
            </a:p>
          </p:txBody>
        </p:sp>
        <p:sp>
          <p:nvSpPr>
            <p:cNvPr id="63" name="object 58">
              <a:extLst>
                <a:ext uri="{FF2B5EF4-FFF2-40B4-BE49-F238E27FC236}">
                  <a16:creationId xmlns:a16="http://schemas.microsoft.com/office/drawing/2014/main" id="{A389F054-C42D-E53C-C2C7-36E847345B87}"/>
                </a:ext>
              </a:extLst>
            </p:cNvPr>
            <p:cNvSpPr/>
            <p:nvPr/>
          </p:nvSpPr>
          <p:spPr>
            <a:xfrm>
              <a:off x="6692074" y="3730040"/>
              <a:ext cx="241300" cy="241300"/>
            </a:xfrm>
            <a:prstGeom prst="rect">
              <a:avLst/>
            </a:prstGeom>
            <a:blipFill>
              <a:blip r:embed="rId15" cstate="print"/>
              <a:stretch>
                <a:fillRect/>
              </a:stretch>
            </a:blipFill>
          </p:spPr>
          <p:txBody>
            <a:bodyPr wrap="square" lIns="0" tIns="0" rIns="0" bIns="0" rtlCol="0"/>
            <a:lstStyle/>
            <a:p>
              <a:endParaRPr sz="2316"/>
            </a:p>
          </p:txBody>
        </p:sp>
        <p:sp>
          <p:nvSpPr>
            <p:cNvPr id="64" name="object 59">
              <a:extLst>
                <a:ext uri="{FF2B5EF4-FFF2-40B4-BE49-F238E27FC236}">
                  <a16:creationId xmlns:a16="http://schemas.microsoft.com/office/drawing/2014/main" id="{86A7E7F5-9364-46C6-59C4-5B7F4567B845}"/>
                </a:ext>
              </a:extLst>
            </p:cNvPr>
            <p:cNvSpPr/>
            <p:nvPr/>
          </p:nvSpPr>
          <p:spPr>
            <a:xfrm>
              <a:off x="6362700" y="3416299"/>
              <a:ext cx="368300" cy="368300"/>
            </a:xfrm>
            <a:prstGeom prst="rect">
              <a:avLst/>
            </a:prstGeom>
            <a:blipFill>
              <a:blip r:embed="rId3" cstate="print"/>
              <a:stretch>
                <a:fillRect/>
              </a:stretch>
            </a:blipFill>
          </p:spPr>
          <p:txBody>
            <a:bodyPr wrap="square" lIns="0" tIns="0" rIns="0" bIns="0" rtlCol="0"/>
            <a:lstStyle/>
            <a:p>
              <a:endParaRPr sz="2316"/>
            </a:p>
          </p:txBody>
        </p:sp>
        <p:sp>
          <p:nvSpPr>
            <p:cNvPr id="65" name="object 60">
              <a:extLst>
                <a:ext uri="{FF2B5EF4-FFF2-40B4-BE49-F238E27FC236}">
                  <a16:creationId xmlns:a16="http://schemas.microsoft.com/office/drawing/2014/main" id="{220A66F8-852F-4D83-8D9C-CDF5BF7D258C}"/>
                </a:ext>
              </a:extLst>
            </p:cNvPr>
            <p:cNvSpPr/>
            <p:nvPr/>
          </p:nvSpPr>
          <p:spPr>
            <a:xfrm>
              <a:off x="6433553" y="3463061"/>
              <a:ext cx="229235" cy="228600"/>
            </a:xfrm>
            <a:custGeom>
              <a:avLst/>
              <a:gdLst/>
              <a:ahLst/>
              <a:cxnLst/>
              <a:rect l="l" t="t" r="r" b="b"/>
              <a:pathLst>
                <a:path w="229234" h="228600">
                  <a:moveTo>
                    <a:pt x="114312" y="0"/>
                  </a:moveTo>
                  <a:lnTo>
                    <a:pt x="69817" y="8981"/>
                  </a:lnTo>
                  <a:lnTo>
                    <a:pt x="33481" y="33475"/>
                  </a:lnTo>
                  <a:lnTo>
                    <a:pt x="8983" y="69806"/>
                  </a:lnTo>
                  <a:lnTo>
                    <a:pt x="0" y="114300"/>
                  </a:lnTo>
                  <a:lnTo>
                    <a:pt x="8983" y="158787"/>
                  </a:lnTo>
                  <a:lnTo>
                    <a:pt x="33481" y="195119"/>
                  </a:lnTo>
                  <a:lnTo>
                    <a:pt x="69817" y="219616"/>
                  </a:lnTo>
                  <a:lnTo>
                    <a:pt x="114312" y="228599"/>
                  </a:lnTo>
                  <a:lnTo>
                    <a:pt x="158800" y="219616"/>
                  </a:lnTo>
                  <a:lnTo>
                    <a:pt x="195132" y="195119"/>
                  </a:lnTo>
                  <a:lnTo>
                    <a:pt x="219629" y="158787"/>
                  </a:lnTo>
                  <a:lnTo>
                    <a:pt x="228612" y="114300"/>
                  </a:lnTo>
                  <a:lnTo>
                    <a:pt x="219629" y="69806"/>
                  </a:lnTo>
                  <a:lnTo>
                    <a:pt x="195132" y="33475"/>
                  </a:lnTo>
                  <a:lnTo>
                    <a:pt x="158800" y="8981"/>
                  </a:lnTo>
                  <a:lnTo>
                    <a:pt x="114312" y="0"/>
                  </a:lnTo>
                  <a:close/>
                </a:path>
              </a:pathLst>
            </a:custGeom>
            <a:solidFill>
              <a:srgbClr val="008000"/>
            </a:solidFill>
          </p:spPr>
          <p:txBody>
            <a:bodyPr wrap="square" lIns="0" tIns="0" rIns="0" bIns="0" rtlCol="0"/>
            <a:lstStyle/>
            <a:p>
              <a:endParaRPr sz="2316"/>
            </a:p>
          </p:txBody>
        </p:sp>
        <p:sp>
          <p:nvSpPr>
            <p:cNvPr id="66" name="object 61">
              <a:extLst>
                <a:ext uri="{FF2B5EF4-FFF2-40B4-BE49-F238E27FC236}">
                  <a16:creationId xmlns:a16="http://schemas.microsoft.com/office/drawing/2014/main" id="{D180C103-B350-9819-1183-0C7A3FF48CE9}"/>
                </a:ext>
              </a:extLst>
            </p:cNvPr>
            <p:cNvSpPr/>
            <p:nvPr/>
          </p:nvSpPr>
          <p:spPr>
            <a:xfrm>
              <a:off x="6433553" y="34630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67" name="object 62">
              <a:extLst>
                <a:ext uri="{FF2B5EF4-FFF2-40B4-BE49-F238E27FC236}">
                  <a16:creationId xmlns:a16="http://schemas.microsoft.com/office/drawing/2014/main" id="{07A23E8C-4841-91CE-F806-359105BE10B6}"/>
                </a:ext>
              </a:extLst>
            </p:cNvPr>
            <p:cNvSpPr/>
            <p:nvPr/>
          </p:nvSpPr>
          <p:spPr>
            <a:xfrm>
              <a:off x="7327900" y="4368800"/>
              <a:ext cx="368300" cy="368300"/>
            </a:xfrm>
            <a:prstGeom prst="rect">
              <a:avLst/>
            </a:prstGeom>
            <a:blipFill>
              <a:blip r:embed="rId5" cstate="print"/>
              <a:stretch>
                <a:fillRect/>
              </a:stretch>
            </a:blipFill>
          </p:spPr>
          <p:txBody>
            <a:bodyPr wrap="square" lIns="0" tIns="0" rIns="0" bIns="0" rtlCol="0"/>
            <a:lstStyle/>
            <a:p>
              <a:endParaRPr sz="2316"/>
            </a:p>
          </p:txBody>
        </p:sp>
        <p:sp>
          <p:nvSpPr>
            <p:cNvPr id="68" name="object 63">
              <a:extLst>
                <a:ext uri="{FF2B5EF4-FFF2-40B4-BE49-F238E27FC236}">
                  <a16:creationId xmlns:a16="http://schemas.microsoft.com/office/drawing/2014/main" id="{AF91EE07-E3B6-7361-784C-8214B7553A93}"/>
                </a:ext>
              </a:extLst>
            </p:cNvPr>
            <p:cNvSpPr/>
            <p:nvPr/>
          </p:nvSpPr>
          <p:spPr>
            <a:xfrm>
              <a:off x="7390574" y="4409211"/>
              <a:ext cx="241300" cy="241300"/>
            </a:xfrm>
            <a:prstGeom prst="rect">
              <a:avLst/>
            </a:prstGeom>
            <a:blipFill>
              <a:blip r:embed="rId16" cstate="print"/>
              <a:stretch>
                <a:fillRect/>
              </a:stretch>
            </a:blipFill>
          </p:spPr>
          <p:txBody>
            <a:bodyPr wrap="square" lIns="0" tIns="0" rIns="0" bIns="0" rtlCol="0"/>
            <a:lstStyle/>
            <a:p>
              <a:endParaRPr sz="2316"/>
            </a:p>
          </p:txBody>
        </p:sp>
        <p:sp>
          <p:nvSpPr>
            <p:cNvPr id="69" name="object 64">
              <a:extLst>
                <a:ext uri="{FF2B5EF4-FFF2-40B4-BE49-F238E27FC236}">
                  <a16:creationId xmlns:a16="http://schemas.microsoft.com/office/drawing/2014/main" id="{798049D3-62F3-60E1-1E6C-825EBAB8C7FB}"/>
                </a:ext>
              </a:extLst>
            </p:cNvPr>
            <p:cNvSpPr/>
            <p:nvPr/>
          </p:nvSpPr>
          <p:spPr>
            <a:xfrm>
              <a:off x="7073900" y="4711700"/>
              <a:ext cx="368300" cy="368300"/>
            </a:xfrm>
            <a:prstGeom prst="rect">
              <a:avLst/>
            </a:prstGeom>
            <a:blipFill>
              <a:blip r:embed="rId3" cstate="print"/>
              <a:stretch>
                <a:fillRect/>
              </a:stretch>
            </a:blipFill>
          </p:spPr>
          <p:txBody>
            <a:bodyPr wrap="square" lIns="0" tIns="0" rIns="0" bIns="0" rtlCol="0"/>
            <a:lstStyle/>
            <a:p>
              <a:endParaRPr sz="2316"/>
            </a:p>
          </p:txBody>
        </p:sp>
        <p:sp>
          <p:nvSpPr>
            <p:cNvPr id="70" name="object 65">
              <a:extLst>
                <a:ext uri="{FF2B5EF4-FFF2-40B4-BE49-F238E27FC236}">
                  <a16:creationId xmlns:a16="http://schemas.microsoft.com/office/drawing/2014/main" id="{C974FD20-1F5F-E0C1-BA29-308ABFD922B2}"/>
                </a:ext>
              </a:extLst>
            </p:cNvPr>
            <p:cNvSpPr/>
            <p:nvPr/>
          </p:nvSpPr>
          <p:spPr>
            <a:xfrm>
              <a:off x="7138403" y="4752111"/>
              <a:ext cx="241300" cy="241300"/>
            </a:xfrm>
            <a:prstGeom prst="rect">
              <a:avLst/>
            </a:prstGeom>
            <a:blipFill>
              <a:blip r:embed="rId17" cstate="print"/>
              <a:stretch>
                <a:fillRect/>
              </a:stretch>
            </a:blipFill>
          </p:spPr>
          <p:txBody>
            <a:bodyPr wrap="square" lIns="0" tIns="0" rIns="0" bIns="0" rtlCol="0"/>
            <a:lstStyle/>
            <a:p>
              <a:endParaRPr sz="2316"/>
            </a:p>
          </p:txBody>
        </p:sp>
        <p:sp>
          <p:nvSpPr>
            <p:cNvPr id="71" name="object 66">
              <a:extLst>
                <a:ext uri="{FF2B5EF4-FFF2-40B4-BE49-F238E27FC236}">
                  <a16:creationId xmlns:a16="http://schemas.microsoft.com/office/drawing/2014/main" id="{D666D50C-D6B6-6067-DB08-7EF42FFFFEF3}"/>
                </a:ext>
              </a:extLst>
            </p:cNvPr>
            <p:cNvSpPr/>
            <p:nvPr/>
          </p:nvSpPr>
          <p:spPr>
            <a:xfrm>
              <a:off x="7442200" y="4711700"/>
              <a:ext cx="368300" cy="368300"/>
            </a:xfrm>
            <a:prstGeom prst="rect">
              <a:avLst/>
            </a:prstGeom>
            <a:blipFill>
              <a:blip r:embed="rId5" cstate="print"/>
              <a:stretch>
                <a:fillRect/>
              </a:stretch>
            </a:blipFill>
          </p:spPr>
          <p:txBody>
            <a:bodyPr wrap="square" lIns="0" tIns="0" rIns="0" bIns="0" rtlCol="0"/>
            <a:lstStyle/>
            <a:p>
              <a:endParaRPr sz="2316"/>
            </a:p>
          </p:txBody>
        </p:sp>
        <p:sp>
          <p:nvSpPr>
            <p:cNvPr id="72" name="object 67">
              <a:extLst>
                <a:ext uri="{FF2B5EF4-FFF2-40B4-BE49-F238E27FC236}">
                  <a16:creationId xmlns:a16="http://schemas.microsoft.com/office/drawing/2014/main" id="{F2D166D3-320A-82BA-3FE0-47A3089B99BF}"/>
                </a:ext>
              </a:extLst>
            </p:cNvPr>
            <p:cNvSpPr/>
            <p:nvPr/>
          </p:nvSpPr>
          <p:spPr>
            <a:xfrm>
              <a:off x="7504874" y="4752111"/>
              <a:ext cx="241300" cy="241300"/>
            </a:xfrm>
            <a:prstGeom prst="rect">
              <a:avLst/>
            </a:prstGeom>
            <a:blipFill>
              <a:blip r:embed="rId16" cstate="print"/>
              <a:stretch>
                <a:fillRect/>
              </a:stretch>
            </a:blipFill>
          </p:spPr>
          <p:txBody>
            <a:bodyPr wrap="square" lIns="0" tIns="0" rIns="0" bIns="0" rtlCol="0"/>
            <a:lstStyle/>
            <a:p>
              <a:endParaRPr sz="2316"/>
            </a:p>
          </p:txBody>
        </p:sp>
        <p:sp>
          <p:nvSpPr>
            <p:cNvPr id="73" name="object 68">
              <a:extLst>
                <a:ext uri="{FF2B5EF4-FFF2-40B4-BE49-F238E27FC236}">
                  <a16:creationId xmlns:a16="http://schemas.microsoft.com/office/drawing/2014/main" id="{F51AA426-9BE7-51C0-1086-9EB224B5DF9A}"/>
                </a:ext>
              </a:extLst>
            </p:cNvPr>
            <p:cNvSpPr/>
            <p:nvPr/>
          </p:nvSpPr>
          <p:spPr>
            <a:xfrm>
              <a:off x="7810500" y="4546600"/>
              <a:ext cx="368300" cy="368300"/>
            </a:xfrm>
            <a:prstGeom prst="rect">
              <a:avLst/>
            </a:prstGeom>
            <a:blipFill>
              <a:blip r:embed="rId8" cstate="print"/>
              <a:stretch>
                <a:fillRect/>
              </a:stretch>
            </a:blipFill>
          </p:spPr>
          <p:txBody>
            <a:bodyPr wrap="square" lIns="0" tIns="0" rIns="0" bIns="0" rtlCol="0"/>
            <a:lstStyle/>
            <a:p>
              <a:endParaRPr sz="2316"/>
            </a:p>
          </p:txBody>
        </p:sp>
        <p:sp>
          <p:nvSpPr>
            <p:cNvPr id="74" name="object 69">
              <a:extLst>
                <a:ext uri="{FF2B5EF4-FFF2-40B4-BE49-F238E27FC236}">
                  <a16:creationId xmlns:a16="http://schemas.microsoft.com/office/drawing/2014/main" id="{FF08CF50-B220-7D20-6BE1-D0DB03326A56}"/>
                </a:ext>
              </a:extLst>
            </p:cNvPr>
            <p:cNvSpPr/>
            <p:nvPr/>
          </p:nvSpPr>
          <p:spPr>
            <a:xfrm>
              <a:off x="7873174" y="4584979"/>
              <a:ext cx="241300" cy="241300"/>
            </a:xfrm>
            <a:prstGeom prst="rect">
              <a:avLst/>
            </a:prstGeom>
            <a:blipFill>
              <a:blip r:embed="rId18" cstate="print"/>
              <a:stretch>
                <a:fillRect/>
              </a:stretch>
            </a:blipFill>
          </p:spPr>
          <p:txBody>
            <a:bodyPr wrap="square" lIns="0" tIns="0" rIns="0" bIns="0" rtlCol="0"/>
            <a:lstStyle/>
            <a:p>
              <a:endParaRPr sz="2316"/>
            </a:p>
          </p:txBody>
        </p:sp>
        <p:sp>
          <p:nvSpPr>
            <p:cNvPr id="75" name="object 70">
              <a:extLst>
                <a:ext uri="{FF2B5EF4-FFF2-40B4-BE49-F238E27FC236}">
                  <a16:creationId xmlns:a16="http://schemas.microsoft.com/office/drawing/2014/main" id="{9BD798A5-452D-903E-4F63-8B09E6CF61D2}"/>
                </a:ext>
              </a:extLst>
            </p:cNvPr>
            <p:cNvSpPr/>
            <p:nvPr/>
          </p:nvSpPr>
          <p:spPr>
            <a:xfrm>
              <a:off x="5854700" y="4622800"/>
              <a:ext cx="368300" cy="368300"/>
            </a:xfrm>
            <a:prstGeom prst="rect">
              <a:avLst/>
            </a:prstGeom>
            <a:blipFill>
              <a:blip r:embed="rId11" cstate="print"/>
              <a:stretch>
                <a:fillRect/>
              </a:stretch>
            </a:blipFill>
          </p:spPr>
          <p:txBody>
            <a:bodyPr wrap="square" lIns="0" tIns="0" rIns="0" bIns="0" rtlCol="0"/>
            <a:lstStyle/>
            <a:p>
              <a:endParaRPr sz="2316"/>
            </a:p>
          </p:txBody>
        </p:sp>
        <p:sp>
          <p:nvSpPr>
            <p:cNvPr id="76" name="object 71">
              <a:extLst>
                <a:ext uri="{FF2B5EF4-FFF2-40B4-BE49-F238E27FC236}">
                  <a16:creationId xmlns:a16="http://schemas.microsoft.com/office/drawing/2014/main" id="{233F96A7-9CE3-14ED-6D23-F3D47D6110C4}"/>
                </a:ext>
              </a:extLst>
            </p:cNvPr>
            <p:cNvSpPr/>
            <p:nvPr/>
          </p:nvSpPr>
          <p:spPr>
            <a:xfrm>
              <a:off x="5929236" y="4667529"/>
              <a:ext cx="228599" cy="228599"/>
            </a:xfrm>
            <a:prstGeom prst="rect">
              <a:avLst/>
            </a:prstGeom>
            <a:blipFill>
              <a:blip r:embed="rId13" cstate="print"/>
              <a:stretch>
                <a:fillRect/>
              </a:stretch>
            </a:blipFill>
          </p:spPr>
          <p:txBody>
            <a:bodyPr wrap="square" lIns="0" tIns="0" rIns="0" bIns="0" rtlCol="0"/>
            <a:lstStyle/>
            <a:p>
              <a:endParaRPr sz="2316"/>
            </a:p>
          </p:txBody>
        </p:sp>
        <p:sp>
          <p:nvSpPr>
            <p:cNvPr id="77" name="object 72">
              <a:extLst>
                <a:ext uri="{FF2B5EF4-FFF2-40B4-BE49-F238E27FC236}">
                  <a16:creationId xmlns:a16="http://schemas.microsoft.com/office/drawing/2014/main" id="{0A9AFF93-6159-79CB-D935-AFE73CE62ABF}"/>
                </a:ext>
              </a:extLst>
            </p:cNvPr>
            <p:cNvSpPr/>
            <p:nvPr/>
          </p:nvSpPr>
          <p:spPr>
            <a:xfrm>
              <a:off x="5929236" y="4667529"/>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78" name="object 73">
              <a:extLst>
                <a:ext uri="{FF2B5EF4-FFF2-40B4-BE49-F238E27FC236}">
                  <a16:creationId xmlns:a16="http://schemas.microsoft.com/office/drawing/2014/main" id="{55AE2BC0-0716-2B4E-2672-1E66126C9965}"/>
                </a:ext>
              </a:extLst>
            </p:cNvPr>
            <p:cNvSpPr/>
            <p:nvPr/>
          </p:nvSpPr>
          <p:spPr>
            <a:xfrm>
              <a:off x="6121400" y="3301999"/>
              <a:ext cx="368300" cy="368300"/>
            </a:xfrm>
            <a:prstGeom prst="rect">
              <a:avLst/>
            </a:prstGeom>
            <a:blipFill>
              <a:blip r:embed="rId12" cstate="print"/>
              <a:stretch>
                <a:fillRect/>
              </a:stretch>
            </a:blipFill>
          </p:spPr>
          <p:txBody>
            <a:bodyPr wrap="square" lIns="0" tIns="0" rIns="0" bIns="0" rtlCol="0"/>
            <a:lstStyle/>
            <a:p>
              <a:endParaRPr sz="2316"/>
            </a:p>
          </p:txBody>
        </p:sp>
        <p:sp>
          <p:nvSpPr>
            <p:cNvPr id="79" name="object 74">
              <a:extLst>
                <a:ext uri="{FF2B5EF4-FFF2-40B4-BE49-F238E27FC236}">
                  <a16:creationId xmlns:a16="http://schemas.microsoft.com/office/drawing/2014/main" id="{0D03E5DE-5278-7C4D-A710-B6F8BD11ABDB}"/>
                </a:ext>
              </a:extLst>
            </p:cNvPr>
            <p:cNvSpPr/>
            <p:nvPr/>
          </p:nvSpPr>
          <p:spPr>
            <a:xfrm>
              <a:off x="6185077" y="3348761"/>
              <a:ext cx="228600" cy="228600"/>
            </a:xfrm>
            <a:custGeom>
              <a:avLst/>
              <a:gdLst/>
              <a:ahLst/>
              <a:cxnLst/>
              <a:rect l="l" t="t" r="r" b="b"/>
              <a:pathLst>
                <a:path w="228600" h="228600">
                  <a:moveTo>
                    <a:pt x="114300" y="0"/>
                  </a:moveTo>
                  <a:lnTo>
                    <a:pt x="69812" y="8981"/>
                  </a:lnTo>
                  <a:lnTo>
                    <a:pt x="33480" y="33475"/>
                  </a:lnTo>
                  <a:lnTo>
                    <a:pt x="8983" y="69806"/>
                  </a:lnTo>
                  <a:lnTo>
                    <a:pt x="0" y="114300"/>
                  </a:lnTo>
                  <a:lnTo>
                    <a:pt x="8983" y="158787"/>
                  </a:lnTo>
                  <a:lnTo>
                    <a:pt x="33480" y="195119"/>
                  </a:lnTo>
                  <a:lnTo>
                    <a:pt x="69812" y="219616"/>
                  </a:lnTo>
                  <a:lnTo>
                    <a:pt x="114300" y="228600"/>
                  </a:lnTo>
                  <a:lnTo>
                    <a:pt x="158793" y="219616"/>
                  </a:lnTo>
                  <a:lnTo>
                    <a:pt x="195124" y="195119"/>
                  </a:lnTo>
                  <a:lnTo>
                    <a:pt x="219618" y="158787"/>
                  </a:lnTo>
                  <a:lnTo>
                    <a:pt x="228600" y="114300"/>
                  </a:lnTo>
                  <a:lnTo>
                    <a:pt x="219618" y="69806"/>
                  </a:lnTo>
                  <a:lnTo>
                    <a:pt x="195124" y="33475"/>
                  </a:lnTo>
                  <a:lnTo>
                    <a:pt x="158793" y="8981"/>
                  </a:lnTo>
                  <a:lnTo>
                    <a:pt x="114300" y="0"/>
                  </a:lnTo>
                  <a:close/>
                </a:path>
              </a:pathLst>
            </a:custGeom>
            <a:solidFill>
              <a:srgbClr val="008000"/>
            </a:solidFill>
          </p:spPr>
          <p:txBody>
            <a:bodyPr wrap="square" lIns="0" tIns="0" rIns="0" bIns="0" rtlCol="0"/>
            <a:lstStyle/>
            <a:p>
              <a:endParaRPr sz="2316"/>
            </a:p>
          </p:txBody>
        </p:sp>
        <p:sp>
          <p:nvSpPr>
            <p:cNvPr id="80" name="object 75">
              <a:extLst>
                <a:ext uri="{FF2B5EF4-FFF2-40B4-BE49-F238E27FC236}">
                  <a16:creationId xmlns:a16="http://schemas.microsoft.com/office/drawing/2014/main" id="{78DA3606-E65F-D3B3-ACA9-3045A9A74E39}"/>
                </a:ext>
              </a:extLst>
            </p:cNvPr>
            <p:cNvSpPr/>
            <p:nvPr/>
          </p:nvSpPr>
          <p:spPr>
            <a:xfrm>
              <a:off x="6185077" y="3348761"/>
              <a:ext cx="228600" cy="228600"/>
            </a:xfrm>
            <a:custGeom>
              <a:avLst/>
              <a:gdLst/>
              <a:ahLst/>
              <a:cxnLst/>
              <a:rect l="l" t="t" r="r" b="b"/>
              <a:pathLst>
                <a:path w="228600" h="228600">
                  <a:moveTo>
                    <a:pt x="0" y="114300"/>
                  </a:moveTo>
                  <a:lnTo>
                    <a:pt x="8982" y="69809"/>
                  </a:lnTo>
                  <a:lnTo>
                    <a:pt x="33477" y="33477"/>
                  </a:lnTo>
                  <a:lnTo>
                    <a:pt x="69809" y="8982"/>
                  </a:lnTo>
                  <a:lnTo>
                    <a:pt x="114300" y="0"/>
                  </a:lnTo>
                  <a:lnTo>
                    <a:pt x="158790" y="8982"/>
                  </a:lnTo>
                  <a:lnTo>
                    <a:pt x="195122" y="33477"/>
                  </a:lnTo>
                  <a:lnTo>
                    <a:pt x="219617" y="69809"/>
                  </a:lnTo>
                  <a:lnTo>
                    <a:pt x="228600" y="114300"/>
                  </a:lnTo>
                  <a:lnTo>
                    <a:pt x="219617" y="158790"/>
                  </a:lnTo>
                  <a:lnTo>
                    <a:pt x="195122" y="195122"/>
                  </a:lnTo>
                  <a:lnTo>
                    <a:pt x="158790" y="219617"/>
                  </a:lnTo>
                  <a:lnTo>
                    <a:pt x="114300" y="228600"/>
                  </a:lnTo>
                  <a:lnTo>
                    <a:pt x="69809" y="219617"/>
                  </a:lnTo>
                  <a:lnTo>
                    <a:pt x="33477" y="195122"/>
                  </a:lnTo>
                  <a:lnTo>
                    <a:pt x="8982" y="158790"/>
                  </a:lnTo>
                  <a:lnTo>
                    <a:pt x="0" y="114300"/>
                  </a:lnTo>
                  <a:close/>
                </a:path>
              </a:pathLst>
            </a:custGeom>
            <a:ln w="12700">
              <a:solidFill>
                <a:srgbClr val="4A7EBB"/>
              </a:solidFill>
            </a:ln>
          </p:spPr>
          <p:txBody>
            <a:bodyPr wrap="square" lIns="0" tIns="0" rIns="0" bIns="0" rtlCol="0"/>
            <a:lstStyle/>
            <a:p>
              <a:endParaRPr sz="2316"/>
            </a:p>
          </p:txBody>
        </p:sp>
        <p:sp>
          <p:nvSpPr>
            <p:cNvPr id="81" name="object 76">
              <a:extLst>
                <a:ext uri="{FF2B5EF4-FFF2-40B4-BE49-F238E27FC236}">
                  <a16:creationId xmlns:a16="http://schemas.microsoft.com/office/drawing/2014/main" id="{5071DEB4-D901-874A-6CC4-DB3F0363D91F}"/>
                </a:ext>
              </a:extLst>
            </p:cNvPr>
            <p:cNvSpPr/>
            <p:nvPr/>
          </p:nvSpPr>
          <p:spPr>
            <a:xfrm>
              <a:off x="3886199" y="3873500"/>
              <a:ext cx="1219200" cy="698500"/>
            </a:xfrm>
            <a:prstGeom prst="rect">
              <a:avLst/>
            </a:prstGeom>
            <a:blipFill>
              <a:blip r:embed="rId19" cstate="print"/>
              <a:stretch>
                <a:fillRect/>
              </a:stretch>
            </a:blipFill>
          </p:spPr>
          <p:txBody>
            <a:bodyPr wrap="square" lIns="0" tIns="0" rIns="0" bIns="0" rtlCol="0"/>
            <a:lstStyle/>
            <a:p>
              <a:endParaRPr sz="2316"/>
            </a:p>
          </p:txBody>
        </p:sp>
        <p:sp>
          <p:nvSpPr>
            <p:cNvPr id="82" name="object 77">
              <a:extLst>
                <a:ext uri="{FF2B5EF4-FFF2-40B4-BE49-F238E27FC236}">
                  <a16:creationId xmlns:a16="http://schemas.microsoft.com/office/drawing/2014/main" id="{5CC9DE33-0CD6-33B4-F445-9CC1642612D8}"/>
                </a:ext>
              </a:extLst>
            </p:cNvPr>
            <p:cNvSpPr/>
            <p:nvPr/>
          </p:nvSpPr>
          <p:spPr>
            <a:xfrm>
              <a:off x="3949699" y="3934980"/>
              <a:ext cx="1079068" cy="534492"/>
            </a:xfrm>
            <a:prstGeom prst="rect">
              <a:avLst/>
            </a:prstGeom>
            <a:blipFill>
              <a:blip r:embed="rId20" cstate="print"/>
              <a:stretch>
                <a:fillRect/>
              </a:stretch>
            </a:blipFill>
          </p:spPr>
          <p:txBody>
            <a:bodyPr wrap="square" lIns="0" tIns="0" rIns="0" bIns="0" rtlCol="0"/>
            <a:lstStyle/>
            <a:p>
              <a:endParaRPr sz="2316"/>
            </a:p>
          </p:txBody>
        </p:sp>
        <p:sp>
          <p:nvSpPr>
            <p:cNvPr id="83" name="object 78">
              <a:extLst>
                <a:ext uri="{FF2B5EF4-FFF2-40B4-BE49-F238E27FC236}">
                  <a16:creationId xmlns:a16="http://schemas.microsoft.com/office/drawing/2014/main" id="{C2D311B6-75AD-DF38-AB5D-C42278D581AE}"/>
                </a:ext>
              </a:extLst>
            </p:cNvPr>
            <p:cNvSpPr/>
            <p:nvPr/>
          </p:nvSpPr>
          <p:spPr>
            <a:xfrm>
              <a:off x="3949700" y="3934980"/>
              <a:ext cx="1079500" cy="534670"/>
            </a:xfrm>
            <a:custGeom>
              <a:avLst/>
              <a:gdLst/>
              <a:ahLst/>
              <a:cxnLst/>
              <a:rect l="l" t="t" r="r" b="b"/>
              <a:pathLst>
                <a:path w="1079500" h="534670">
                  <a:moveTo>
                    <a:pt x="0" y="133624"/>
                  </a:moveTo>
                  <a:lnTo>
                    <a:pt x="811828" y="133624"/>
                  </a:lnTo>
                  <a:lnTo>
                    <a:pt x="811828" y="0"/>
                  </a:lnTo>
                  <a:lnTo>
                    <a:pt x="1079080" y="267248"/>
                  </a:lnTo>
                  <a:lnTo>
                    <a:pt x="811828" y="534495"/>
                  </a:lnTo>
                  <a:lnTo>
                    <a:pt x="811828" y="400871"/>
                  </a:lnTo>
                  <a:lnTo>
                    <a:pt x="0" y="400871"/>
                  </a:lnTo>
                  <a:lnTo>
                    <a:pt x="0" y="133624"/>
                  </a:lnTo>
                  <a:close/>
                </a:path>
              </a:pathLst>
            </a:custGeom>
            <a:ln w="12700">
              <a:solidFill>
                <a:srgbClr val="4A7EBB"/>
              </a:solidFill>
            </a:ln>
          </p:spPr>
          <p:txBody>
            <a:bodyPr wrap="square" lIns="0" tIns="0" rIns="0" bIns="0" rtlCol="0"/>
            <a:lstStyle/>
            <a:p>
              <a:endParaRPr sz="2316"/>
            </a:p>
          </p:txBody>
        </p:sp>
      </p:grpSp>
    </p:spTree>
    <p:extLst>
      <p:ext uri="{BB962C8B-B14F-4D97-AF65-F5344CB8AC3E}">
        <p14:creationId xmlns:p14="http://schemas.microsoft.com/office/powerpoint/2010/main" val="1981578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object 5">
            <a:extLst>
              <a:ext uri="{FF2B5EF4-FFF2-40B4-BE49-F238E27FC236}">
                <a16:creationId xmlns:a16="http://schemas.microsoft.com/office/drawing/2014/main" id="{856EEE8D-187F-4C93-A7BF-21CB814EC863}"/>
              </a:ext>
            </a:extLst>
          </p:cNvPr>
          <p:cNvSpPr txBox="1"/>
          <p:nvPr/>
        </p:nvSpPr>
        <p:spPr>
          <a:xfrm>
            <a:off x="5653923" y="3032581"/>
            <a:ext cx="2617306" cy="319610"/>
          </a:xfrm>
          <a:prstGeom prst="rect">
            <a:avLst/>
          </a:prstGeom>
        </p:spPr>
        <p:txBody>
          <a:bodyPr vert="horz" wrap="square" lIns="0" tIns="14005" rIns="0" bIns="0" rtlCol="0">
            <a:spAutoFit/>
          </a:bodyPr>
          <a:lstStyle/>
          <a:p>
            <a:pPr marL="14006">
              <a:spcBef>
                <a:spcPts val="110"/>
              </a:spcBef>
            </a:pPr>
            <a:r>
              <a:rPr sz="1985" spc="-6" dirty="0">
                <a:latin typeface="Carlito"/>
                <a:cs typeface="Carlito"/>
              </a:rPr>
              <a:t>Social network</a:t>
            </a:r>
            <a:r>
              <a:rPr sz="1985" spc="-61" dirty="0">
                <a:latin typeface="Carlito"/>
                <a:cs typeface="Carlito"/>
              </a:rPr>
              <a:t> </a:t>
            </a:r>
            <a:r>
              <a:rPr sz="1985" spc="-6" dirty="0">
                <a:latin typeface="Carlito"/>
                <a:cs typeface="Carlito"/>
              </a:rPr>
              <a:t>analysis</a:t>
            </a:r>
            <a:endParaRPr sz="1985" dirty="0">
              <a:latin typeface="Carlito"/>
              <a:cs typeface="Carlito"/>
            </a:endParaRPr>
          </a:p>
        </p:txBody>
      </p:sp>
      <p:sp>
        <p:nvSpPr>
          <p:cNvPr id="4" name="object 6">
            <a:extLst>
              <a:ext uri="{FF2B5EF4-FFF2-40B4-BE49-F238E27FC236}">
                <a16:creationId xmlns:a16="http://schemas.microsoft.com/office/drawing/2014/main" id="{29B89F5A-E834-E81E-1AFF-9A67C1E0BF71}"/>
              </a:ext>
            </a:extLst>
          </p:cNvPr>
          <p:cNvSpPr/>
          <p:nvPr/>
        </p:nvSpPr>
        <p:spPr>
          <a:xfrm>
            <a:off x="4976390" y="3823679"/>
            <a:ext cx="3633277" cy="2411204"/>
          </a:xfrm>
          <a:prstGeom prst="rect">
            <a:avLst/>
          </a:prstGeom>
          <a:blipFill>
            <a:blip r:embed="rId3" cstate="print"/>
            <a:stretch>
              <a:fillRect/>
            </a:stretch>
          </a:blipFill>
        </p:spPr>
        <p:txBody>
          <a:bodyPr wrap="square" lIns="0" tIns="0" rIns="0" bIns="0" rtlCol="0"/>
          <a:lstStyle/>
          <a:p>
            <a:endParaRPr sz="2316"/>
          </a:p>
        </p:txBody>
      </p:sp>
      <p:sp>
        <p:nvSpPr>
          <p:cNvPr id="7" name="object 7">
            <a:extLst>
              <a:ext uri="{FF2B5EF4-FFF2-40B4-BE49-F238E27FC236}">
                <a16:creationId xmlns:a16="http://schemas.microsoft.com/office/drawing/2014/main" id="{FA64D096-D678-988F-EBC0-4D35E92E7442}"/>
              </a:ext>
            </a:extLst>
          </p:cNvPr>
          <p:cNvSpPr txBox="1"/>
          <p:nvPr/>
        </p:nvSpPr>
        <p:spPr>
          <a:xfrm>
            <a:off x="4985975" y="6105772"/>
            <a:ext cx="3614104" cy="540311"/>
          </a:xfrm>
          <a:prstGeom prst="rect">
            <a:avLst/>
          </a:prstGeom>
          <a:solidFill>
            <a:srgbClr val="FFFFFF">
              <a:alpha val="50199"/>
            </a:srgbClr>
          </a:solidFill>
        </p:spPr>
        <p:txBody>
          <a:bodyPr vert="horz" wrap="square" lIns="0" tIns="14005" rIns="0" bIns="0" rtlCol="0">
            <a:spAutoFit/>
          </a:bodyPr>
          <a:lstStyle/>
          <a:p>
            <a:pPr>
              <a:spcBef>
                <a:spcPts val="110"/>
              </a:spcBef>
            </a:pPr>
            <a:r>
              <a:rPr sz="772" spc="-6" dirty="0">
                <a:latin typeface="Carlito"/>
                <a:cs typeface="Carlito"/>
              </a:rPr>
              <a:t>Image credit: NASA/JPL-Caltech/E. Churchwell (Univ. </a:t>
            </a:r>
            <a:r>
              <a:rPr sz="772" dirty="0">
                <a:latin typeface="Carlito"/>
                <a:cs typeface="Carlito"/>
              </a:rPr>
              <a:t>of </a:t>
            </a:r>
            <a:r>
              <a:rPr sz="772" spc="-6" dirty="0">
                <a:latin typeface="Carlito"/>
                <a:cs typeface="Carlito"/>
              </a:rPr>
              <a:t>Wisconsin,</a:t>
            </a:r>
            <a:r>
              <a:rPr sz="772" spc="83" dirty="0">
                <a:latin typeface="Carlito"/>
                <a:cs typeface="Carlito"/>
              </a:rPr>
              <a:t> </a:t>
            </a:r>
            <a:r>
              <a:rPr sz="772" spc="-6" dirty="0">
                <a:latin typeface="Carlito"/>
                <a:cs typeface="Carlito"/>
              </a:rPr>
              <a:t>Madison)</a:t>
            </a:r>
            <a:endParaRPr sz="772" dirty="0">
              <a:latin typeface="Carlito"/>
              <a:cs typeface="Carlito"/>
            </a:endParaRPr>
          </a:p>
          <a:p>
            <a:pPr>
              <a:spcBef>
                <a:spcPts val="6"/>
              </a:spcBef>
            </a:pPr>
            <a:endParaRPr sz="662" dirty="0">
              <a:latin typeface="Carlito"/>
              <a:cs typeface="Carlito"/>
            </a:endParaRPr>
          </a:p>
          <a:p>
            <a:pPr marL="502800"/>
            <a:r>
              <a:rPr sz="1985" spc="-11" dirty="0">
                <a:latin typeface="Carlito"/>
                <a:cs typeface="Carlito"/>
              </a:rPr>
              <a:t>Astronomical </a:t>
            </a:r>
            <a:r>
              <a:rPr sz="1985" spc="-17" dirty="0">
                <a:latin typeface="Carlito"/>
                <a:cs typeface="Carlito"/>
              </a:rPr>
              <a:t>data</a:t>
            </a:r>
            <a:r>
              <a:rPr sz="1985" spc="-33" dirty="0">
                <a:latin typeface="Carlito"/>
                <a:cs typeface="Carlito"/>
              </a:rPr>
              <a:t> </a:t>
            </a:r>
            <a:r>
              <a:rPr sz="1985" spc="-6" dirty="0">
                <a:latin typeface="Carlito"/>
                <a:cs typeface="Carlito"/>
              </a:rPr>
              <a:t>analysis</a:t>
            </a:r>
            <a:endParaRPr sz="1985" dirty="0">
              <a:latin typeface="Carlito"/>
              <a:cs typeface="Carlito"/>
            </a:endParaRPr>
          </a:p>
        </p:txBody>
      </p:sp>
      <p:grpSp>
        <p:nvGrpSpPr>
          <p:cNvPr id="8" name="object 8">
            <a:extLst>
              <a:ext uri="{FF2B5EF4-FFF2-40B4-BE49-F238E27FC236}">
                <a16:creationId xmlns:a16="http://schemas.microsoft.com/office/drawing/2014/main" id="{706C3FC7-BE59-7FD9-41D1-9385A210456C}"/>
              </a:ext>
            </a:extLst>
          </p:cNvPr>
          <p:cNvGrpSpPr/>
          <p:nvPr/>
        </p:nvGrpSpPr>
        <p:grpSpPr>
          <a:xfrm>
            <a:off x="1100847" y="2011352"/>
            <a:ext cx="3679773" cy="3553899"/>
            <a:chOff x="482600" y="3467100"/>
            <a:chExt cx="3263900" cy="3390900"/>
          </a:xfrm>
        </p:grpSpPr>
        <p:sp>
          <p:nvSpPr>
            <p:cNvPr id="9" name="object 9">
              <a:extLst>
                <a:ext uri="{FF2B5EF4-FFF2-40B4-BE49-F238E27FC236}">
                  <a16:creationId xmlns:a16="http://schemas.microsoft.com/office/drawing/2014/main" id="{D9464D7E-0A33-105F-E29A-61A81558854E}"/>
                </a:ext>
              </a:extLst>
            </p:cNvPr>
            <p:cNvSpPr/>
            <p:nvPr/>
          </p:nvSpPr>
          <p:spPr>
            <a:xfrm>
              <a:off x="482600" y="3467100"/>
              <a:ext cx="3263900" cy="3390900"/>
            </a:xfrm>
            <a:prstGeom prst="rect">
              <a:avLst/>
            </a:prstGeom>
            <a:blipFill>
              <a:blip r:embed="rId4" cstate="print"/>
              <a:stretch>
                <a:fillRect/>
              </a:stretch>
            </a:blipFill>
          </p:spPr>
          <p:txBody>
            <a:bodyPr wrap="square" lIns="0" tIns="0" rIns="0" bIns="0" rtlCol="0"/>
            <a:lstStyle/>
            <a:p>
              <a:endParaRPr sz="2316"/>
            </a:p>
          </p:txBody>
        </p:sp>
        <p:sp>
          <p:nvSpPr>
            <p:cNvPr id="10" name="object 10">
              <a:extLst>
                <a:ext uri="{FF2B5EF4-FFF2-40B4-BE49-F238E27FC236}">
                  <a16:creationId xmlns:a16="http://schemas.microsoft.com/office/drawing/2014/main" id="{08DB1B5E-3597-907F-9FB2-FFF26A4D3C89}"/>
                </a:ext>
              </a:extLst>
            </p:cNvPr>
            <p:cNvSpPr/>
            <p:nvPr/>
          </p:nvSpPr>
          <p:spPr>
            <a:xfrm>
              <a:off x="2640914" y="4156908"/>
              <a:ext cx="368640" cy="678934"/>
            </a:xfrm>
            <a:prstGeom prst="rect">
              <a:avLst/>
            </a:prstGeom>
            <a:blipFill>
              <a:blip r:embed="rId5" cstate="print"/>
              <a:stretch>
                <a:fillRect/>
              </a:stretch>
            </a:blipFill>
          </p:spPr>
          <p:txBody>
            <a:bodyPr wrap="square" lIns="0" tIns="0" rIns="0" bIns="0" rtlCol="0"/>
            <a:lstStyle/>
            <a:p>
              <a:endParaRPr sz="2316"/>
            </a:p>
          </p:txBody>
        </p:sp>
        <p:sp>
          <p:nvSpPr>
            <p:cNvPr id="11" name="object 11">
              <a:extLst>
                <a:ext uri="{FF2B5EF4-FFF2-40B4-BE49-F238E27FC236}">
                  <a16:creationId xmlns:a16="http://schemas.microsoft.com/office/drawing/2014/main" id="{165754D8-5DA0-AC3D-B22F-BCAD084B8085}"/>
                </a:ext>
              </a:extLst>
            </p:cNvPr>
            <p:cNvSpPr/>
            <p:nvPr/>
          </p:nvSpPr>
          <p:spPr>
            <a:xfrm>
              <a:off x="2348509" y="3965125"/>
              <a:ext cx="368640" cy="678934"/>
            </a:xfrm>
            <a:prstGeom prst="rect">
              <a:avLst/>
            </a:prstGeom>
            <a:blipFill>
              <a:blip r:embed="rId6" cstate="print"/>
              <a:stretch>
                <a:fillRect/>
              </a:stretch>
            </a:blipFill>
          </p:spPr>
          <p:txBody>
            <a:bodyPr wrap="square" lIns="0" tIns="0" rIns="0" bIns="0" rtlCol="0"/>
            <a:lstStyle/>
            <a:p>
              <a:endParaRPr sz="2316"/>
            </a:p>
          </p:txBody>
        </p:sp>
        <p:sp>
          <p:nvSpPr>
            <p:cNvPr id="14" name="object 12">
              <a:extLst>
                <a:ext uri="{FF2B5EF4-FFF2-40B4-BE49-F238E27FC236}">
                  <a16:creationId xmlns:a16="http://schemas.microsoft.com/office/drawing/2014/main" id="{B73284A4-6AA4-BA92-114B-776E64BF2A41}"/>
                </a:ext>
              </a:extLst>
            </p:cNvPr>
            <p:cNvSpPr/>
            <p:nvPr/>
          </p:nvSpPr>
          <p:spPr>
            <a:xfrm>
              <a:off x="2286000" y="4273087"/>
              <a:ext cx="368640" cy="678934"/>
            </a:xfrm>
            <a:prstGeom prst="rect">
              <a:avLst/>
            </a:prstGeom>
            <a:blipFill>
              <a:blip r:embed="rId6" cstate="print"/>
              <a:stretch>
                <a:fillRect/>
              </a:stretch>
            </a:blipFill>
          </p:spPr>
          <p:txBody>
            <a:bodyPr wrap="square" lIns="0" tIns="0" rIns="0" bIns="0" rtlCol="0"/>
            <a:lstStyle/>
            <a:p>
              <a:endParaRPr sz="2316"/>
            </a:p>
          </p:txBody>
        </p:sp>
        <p:sp>
          <p:nvSpPr>
            <p:cNvPr id="15" name="object 13">
              <a:extLst>
                <a:ext uri="{FF2B5EF4-FFF2-40B4-BE49-F238E27FC236}">
                  <a16:creationId xmlns:a16="http://schemas.microsoft.com/office/drawing/2014/main" id="{FDF0189C-D9EB-2521-A901-3FD8B7786BE2}"/>
                </a:ext>
              </a:extLst>
            </p:cNvPr>
            <p:cNvSpPr/>
            <p:nvPr/>
          </p:nvSpPr>
          <p:spPr>
            <a:xfrm>
              <a:off x="1201587" y="5035129"/>
              <a:ext cx="368640" cy="678934"/>
            </a:xfrm>
            <a:prstGeom prst="rect">
              <a:avLst/>
            </a:prstGeom>
            <a:blipFill>
              <a:blip r:embed="rId7" cstate="print"/>
              <a:stretch>
                <a:fillRect/>
              </a:stretch>
            </a:blipFill>
          </p:spPr>
          <p:txBody>
            <a:bodyPr wrap="square" lIns="0" tIns="0" rIns="0" bIns="0" rtlCol="0"/>
            <a:lstStyle/>
            <a:p>
              <a:endParaRPr sz="2316"/>
            </a:p>
          </p:txBody>
        </p:sp>
        <p:sp>
          <p:nvSpPr>
            <p:cNvPr id="16" name="object 14">
              <a:extLst>
                <a:ext uri="{FF2B5EF4-FFF2-40B4-BE49-F238E27FC236}">
                  <a16:creationId xmlns:a16="http://schemas.microsoft.com/office/drawing/2014/main" id="{3F7BCEB8-9DDF-AF7E-BE98-CB060C2D4206}"/>
                </a:ext>
              </a:extLst>
            </p:cNvPr>
            <p:cNvSpPr/>
            <p:nvPr/>
          </p:nvSpPr>
          <p:spPr>
            <a:xfrm>
              <a:off x="2905671"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7" name="object 15">
              <a:extLst>
                <a:ext uri="{FF2B5EF4-FFF2-40B4-BE49-F238E27FC236}">
                  <a16:creationId xmlns:a16="http://schemas.microsoft.com/office/drawing/2014/main" id="{642CC413-323B-9A35-7A99-CF5189D029C3}"/>
                </a:ext>
              </a:extLst>
            </p:cNvPr>
            <p:cNvSpPr/>
            <p:nvPr/>
          </p:nvSpPr>
          <p:spPr>
            <a:xfrm>
              <a:off x="1684718" y="4876147"/>
              <a:ext cx="368640" cy="678934"/>
            </a:xfrm>
            <a:prstGeom prst="rect">
              <a:avLst/>
            </a:prstGeom>
            <a:blipFill>
              <a:blip r:embed="rId7" cstate="print"/>
              <a:stretch>
                <a:fillRect/>
              </a:stretch>
            </a:blipFill>
          </p:spPr>
          <p:txBody>
            <a:bodyPr wrap="square" lIns="0" tIns="0" rIns="0" bIns="0" rtlCol="0"/>
            <a:lstStyle/>
            <a:p>
              <a:endParaRPr sz="2316"/>
            </a:p>
          </p:txBody>
        </p:sp>
        <p:sp>
          <p:nvSpPr>
            <p:cNvPr id="18" name="object 16">
              <a:extLst>
                <a:ext uri="{FF2B5EF4-FFF2-40B4-BE49-F238E27FC236}">
                  <a16:creationId xmlns:a16="http://schemas.microsoft.com/office/drawing/2014/main" id="{9EE37C0A-470B-AE07-6EC7-62472170F570}"/>
                </a:ext>
              </a:extLst>
            </p:cNvPr>
            <p:cNvSpPr/>
            <p:nvPr/>
          </p:nvSpPr>
          <p:spPr>
            <a:xfrm>
              <a:off x="1960029" y="5073290"/>
              <a:ext cx="368640" cy="678934"/>
            </a:xfrm>
            <a:prstGeom prst="rect">
              <a:avLst/>
            </a:prstGeom>
            <a:blipFill>
              <a:blip r:embed="rId7" cstate="print"/>
              <a:stretch>
                <a:fillRect/>
              </a:stretch>
            </a:blipFill>
          </p:spPr>
          <p:txBody>
            <a:bodyPr wrap="square" lIns="0" tIns="0" rIns="0" bIns="0" rtlCol="0"/>
            <a:lstStyle/>
            <a:p>
              <a:endParaRPr sz="2316"/>
            </a:p>
          </p:txBody>
        </p:sp>
        <p:sp>
          <p:nvSpPr>
            <p:cNvPr id="19" name="object 17">
              <a:extLst>
                <a:ext uri="{FF2B5EF4-FFF2-40B4-BE49-F238E27FC236}">
                  <a16:creationId xmlns:a16="http://schemas.microsoft.com/office/drawing/2014/main" id="{9E939D80-D536-7BA9-3EDA-BED15F74A51F}"/>
                </a:ext>
              </a:extLst>
            </p:cNvPr>
            <p:cNvSpPr/>
            <p:nvPr/>
          </p:nvSpPr>
          <p:spPr>
            <a:xfrm>
              <a:off x="2456599" y="4968703"/>
              <a:ext cx="368640" cy="678934"/>
            </a:xfrm>
            <a:prstGeom prst="rect">
              <a:avLst/>
            </a:prstGeom>
            <a:blipFill>
              <a:blip r:embed="rId7" cstate="print"/>
              <a:stretch>
                <a:fillRect/>
              </a:stretch>
            </a:blipFill>
          </p:spPr>
          <p:txBody>
            <a:bodyPr wrap="square" lIns="0" tIns="0" rIns="0" bIns="0" rtlCol="0"/>
            <a:lstStyle/>
            <a:p>
              <a:endParaRPr sz="2316"/>
            </a:p>
          </p:txBody>
        </p:sp>
        <p:sp>
          <p:nvSpPr>
            <p:cNvPr id="20" name="object 18">
              <a:extLst>
                <a:ext uri="{FF2B5EF4-FFF2-40B4-BE49-F238E27FC236}">
                  <a16:creationId xmlns:a16="http://schemas.microsoft.com/office/drawing/2014/main" id="{FC458425-21C8-139A-9444-20B87F7A4770}"/>
                </a:ext>
              </a:extLst>
            </p:cNvPr>
            <p:cNvSpPr/>
            <p:nvPr/>
          </p:nvSpPr>
          <p:spPr>
            <a:xfrm>
              <a:off x="2078088" y="5317503"/>
              <a:ext cx="368640" cy="678934"/>
            </a:xfrm>
            <a:prstGeom prst="rect">
              <a:avLst/>
            </a:prstGeom>
            <a:blipFill>
              <a:blip r:embed="rId7" cstate="print"/>
              <a:stretch>
                <a:fillRect/>
              </a:stretch>
            </a:blipFill>
          </p:spPr>
          <p:txBody>
            <a:bodyPr wrap="square" lIns="0" tIns="0" rIns="0" bIns="0" rtlCol="0"/>
            <a:lstStyle/>
            <a:p>
              <a:endParaRPr sz="2316"/>
            </a:p>
          </p:txBody>
        </p:sp>
        <p:sp>
          <p:nvSpPr>
            <p:cNvPr id="21" name="object 19">
              <a:extLst>
                <a:ext uri="{FF2B5EF4-FFF2-40B4-BE49-F238E27FC236}">
                  <a16:creationId xmlns:a16="http://schemas.microsoft.com/office/drawing/2014/main" id="{B661A603-E55F-4EA3-62B8-5B7A302D2990}"/>
                </a:ext>
              </a:extLst>
            </p:cNvPr>
            <p:cNvSpPr/>
            <p:nvPr/>
          </p:nvSpPr>
          <p:spPr>
            <a:xfrm>
              <a:off x="1493138" y="5256319"/>
              <a:ext cx="368640" cy="678934"/>
            </a:xfrm>
            <a:prstGeom prst="rect">
              <a:avLst/>
            </a:prstGeom>
            <a:blipFill>
              <a:blip r:embed="rId7" cstate="print"/>
              <a:stretch>
                <a:fillRect/>
              </a:stretch>
            </a:blipFill>
          </p:spPr>
          <p:txBody>
            <a:bodyPr wrap="square" lIns="0" tIns="0" rIns="0" bIns="0" rtlCol="0"/>
            <a:lstStyle/>
            <a:p>
              <a:endParaRPr sz="2316"/>
            </a:p>
          </p:txBody>
        </p:sp>
        <p:sp>
          <p:nvSpPr>
            <p:cNvPr id="22" name="object 20">
              <a:extLst>
                <a:ext uri="{FF2B5EF4-FFF2-40B4-BE49-F238E27FC236}">
                  <a16:creationId xmlns:a16="http://schemas.microsoft.com/office/drawing/2014/main" id="{BF6CBEEA-DAA3-4245-5503-F6DFBB35E1A3}"/>
                </a:ext>
              </a:extLst>
            </p:cNvPr>
            <p:cNvSpPr/>
            <p:nvPr/>
          </p:nvSpPr>
          <p:spPr>
            <a:xfrm>
              <a:off x="1705025" y="4015023"/>
              <a:ext cx="368640" cy="678934"/>
            </a:xfrm>
            <a:prstGeom prst="rect">
              <a:avLst/>
            </a:prstGeom>
            <a:blipFill>
              <a:blip r:embed="rId8" cstate="print"/>
              <a:stretch>
                <a:fillRect/>
              </a:stretch>
            </a:blipFill>
          </p:spPr>
          <p:txBody>
            <a:bodyPr wrap="square" lIns="0" tIns="0" rIns="0" bIns="0" rtlCol="0"/>
            <a:lstStyle/>
            <a:p>
              <a:endParaRPr sz="2316"/>
            </a:p>
          </p:txBody>
        </p:sp>
        <p:sp>
          <p:nvSpPr>
            <p:cNvPr id="23" name="object 21">
              <a:extLst>
                <a:ext uri="{FF2B5EF4-FFF2-40B4-BE49-F238E27FC236}">
                  <a16:creationId xmlns:a16="http://schemas.microsoft.com/office/drawing/2014/main" id="{CBDA75CE-BE07-4DC7-D441-EB3A1AF67407}"/>
                </a:ext>
              </a:extLst>
            </p:cNvPr>
            <p:cNvSpPr/>
            <p:nvPr/>
          </p:nvSpPr>
          <p:spPr>
            <a:xfrm>
              <a:off x="1210633" y="4096430"/>
              <a:ext cx="368640" cy="678934"/>
            </a:xfrm>
            <a:prstGeom prst="rect">
              <a:avLst/>
            </a:prstGeom>
            <a:blipFill>
              <a:blip r:embed="rId8" cstate="print"/>
              <a:stretch>
                <a:fillRect/>
              </a:stretch>
            </a:blipFill>
          </p:spPr>
          <p:txBody>
            <a:bodyPr wrap="square" lIns="0" tIns="0" rIns="0" bIns="0" rtlCol="0"/>
            <a:lstStyle/>
            <a:p>
              <a:endParaRPr sz="2316"/>
            </a:p>
          </p:txBody>
        </p:sp>
        <p:sp>
          <p:nvSpPr>
            <p:cNvPr id="24" name="object 22">
              <a:extLst>
                <a:ext uri="{FF2B5EF4-FFF2-40B4-BE49-F238E27FC236}">
                  <a16:creationId xmlns:a16="http://schemas.microsoft.com/office/drawing/2014/main" id="{B1D46C78-3552-F04E-608B-41820291F924}"/>
                </a:ext>
              </a:extLst>
            </p:cNvPr>
            <p:cNvSpPr/>
            <p:nvPr/>
          </p:nvSpPr>
          <p:spPr>
            <a:xfrm>
              <a:off x="1532280" y="4326389"/>
              <a:ext cx="368640" cy="678934"/>
            </a:xfrm>
            <a:prstGeom prst="rect">
              <a:avLst/>
            </a:prstGeom>
            <a:blipFill>
              <a:blip r:embed="rId8" cstate="print"/>
              <a:stretch>
                <a:fillRect/>
              </a:stretch>
            </a:blipFill>
          </p:spPr>
          <p:txBody>
            <a:bodyPr wrap="square" lIns="0" tIns="0" rIns="0" bIns="0" rtlCol="0"/>
            <a:lstStyle/>
            <a:p>
              <a:endParaRPr sz="2316"/>
            </a:p>
          </p:txBody>
        </p:sp>
        <p:sp>
          <p:nvSpPr>
            <p:cNvPr id="25" name="object 23">
              <a:extLst>
                <a:ext uri="{FF2B5EF4-FFF2-40B4-BE49-F238E27FC236}">
                  <a16:creationId xmlns:a16="http://schemas.microsoft.com/office/drawing/2014/main" id="{3FA91353-60F4-EA4B-BBFA-8E6F60C8BF4B}"/>
                </a:ext>
              </a:extLst>
            </p:cNvPr>
            <p:cNvSpPr/>
            <p:nvPr/>
          </p:nvSpPr>
          <p:spPr>
            <a:xfrm>
              <a:off x="1163637" y="4289775"/>
              <a:ext cx="368640" cy="678934"/>
            </a:xfrm>
            <a:prstGeom prst="rect">
              <a:avLst/>
            </a:prstGeom>
            <a:blipFill>
              <a:blip r:embed="rId8" cstate="print"/>
              <a:stretch>
                <a:fillRect/>
              </a:stretch>
            </a:blipFill>
          </p:spPr>
          <p:txBody>
            <a:bodyPr wrap="square" lIns="0" tIns="0" rIns="0" bIns="0" rtlCol="0"/>
            <a:lstStyle/>
            <a:p>
              <a:endParaRPr sz="2316"/>
            </a:p>
          </p:txBody>
        </p:sp>
        <p:sp>
          <p:nvSpPr>
            <p:cNvPr id="26" name="object 24">
              <a:extLst>
                <a:ext uri="{FF2B5EF4-FFF2-40B4-BE49-F238E27FC236}">
                  <a16:creationId xmlns:a16="http://schemas.microsoft.com/office/drawing/2014/main" id="{DAF1375E-6613-72A2-2B50-309AD91270C8}"/>
                </a:ext>
              </a:extLst>
            </p:cNvPr>
            <p:cNvSpPr/>
            <p:nvPr/>
          </p:nvSpPr>
          <p:spPr>
            <a:xfrm>
              <a:off x="2532824" y="5215614"/>
              <a:ext cx="368640" cy="678934"/>
            </a:xfrm>
            <a:prstGeom prst="rect">
              <a:avLst/>
            </a:prstGeom>
            <a:blipFill>
              <a:blip r:embed="rId7" cstate="print"/>
              <a:stretch>
                <a:fillRect/>
              </a:stretch>
            </a:blipFill>
          </p:spPr>
          <p:txBody>
            <a:bodyPr wrap="square" lIns="0" tIns="0" rIns="0" bIns="0" rtlCol="0"/>
            <a:lstStyle/>
            <a:p>
              <a:endParaRPr sz="2316"/>
            </a:p>
          </p:txBody>
        </p:sp>
      </p:grpSp>
      <p:sp>
        <p:nvSpPr>
          <p:cNvPr id="27" name="object 25">
            <a:extLst>
              <a:ext uri="{FF2B5EF4-FFF2-40B4-BE49-F238E27FC236}">
                <a16:creationId xmlns:a16="http://schemas.microsoft.com/office/drawing/2014/main" id="{1B9877FA-AFEA-32A2-9F49-16B5B046CCDC}"/>
              </a:ext>
            </a:extLst>
          </p:cNvPr>
          <p:cNvSpPr txBox="1"/>
          <p:nvPr/>
        </p:nvSpPr>
        <p:spPr>
          <a:xfrm>
            <a:off x="766442" y="4881060"/>
            <a:ext cx="3778625" cy="434868"/>
          </a:xfrm>
          <a:prstGeom prst="rect">
            <a:avLst/>
          </a:prstGeom>
        </p:spPr>
        <p:txBody>
          <a:bodyPr vert="horz" wrap="square" lIns="0" tIns="128148" rIns="0" bIns="0" rtlCol="0">
            <a:spAutoFit/>
          </a:bodyPr>
          <a:lstStyle/>
          <a:p>
            <a:pPr marL="1294814">
              <a:spcBef>
                <a:spcPts val="1009"/>
              </a:spcBef>
            </a:pPr>
            <a:r>
              <a:rPr sz="1985" spc="-17" dirty="0">
                <a:latin typeface="Carlito"/>
                <a:cs typeface="Carlito"/>
              </a:rPr>
              <a:t>Market</a:t>
            </a:r>
            <a:r>
              <a:rPr sz="1985" spc="-44" dirty="0">
                <a:latin typeface="Carlito"/>
                <a:cs typeface="Carlito"/>
              </a:rPr>
              <a:t> </a:t>
            </a:r>
            <a:r>
              <a:rPr sz="1985" spc="-11" dirty="0">
                <a:latin typeface="Carlito"/>
                <a:cs typeface="Carlito"/>
              </a:rPr>
              <a:t>segmentation</a:t>
            </a:r>
            <a:endParaRPr sz="1985" dirty="0">
              <a:latin typeface="Carlito"/>
              <a:cs typeface="Carlito"/>
            </a:endParaRPr>
          </a:p>
        </p:txBody>
      </p:sp>
      <p:grpSp>
        <p:nvGrpSpPr>
          <p:cNvPr id="28" name="object 26">
            <a:extLst>
              <a:ext uri="{FF2B5EF4-FFF2-40B4-BE49-F238E27FC236}">
                <a16:creationId xmlns:a16="http://schemas.microsoft.com/office/drawing/2014/main" id="{38760997-F66D-D91A-34CE-AAA4076DD146}"/>
              </a:ext>
            </a:extLst>
          </p:cNvPr>
          <p:cNvGrpSpPr/>
          <p:nvPr/>
        </p:nvGrpSpPr>
        <p:grpSpPr>
          <a:xfrm>
            <a:off x="4849359" y="480894"/>
            <a:ext cx="3473309" cy="2654700"/>
            <a:chOff x="5045964" y="957647"/>
            <a:chExt cx="3149600" cy="2407285"/>
          </a:xfrm>
        </p:grpSpPr>
        <p:sp>
          <p:nvSpPr>
            <p:cNvPr id="29" name="object 27">
              <a:extLst>
                <a:ext uri="{FF2B5EF4-FFF2-40B4-BE49-F238E27FC236}">
                  <a16:creationId xmlns:a16="http://schemas.microsoft.com/office/drawing/2014/main" id="{52865F44-CAE1-A99E-DE7C-6419E118E08E}"/>
                </a:ext>
              </a:extLst>
            </p:cNvPr>
            <p:cNvSpPr/>
            <p:nvPr/>
          </p:nvSpPr>
          <p:spPr>
            <a:xfrm>
              <a:off x="5297627" y="1109602"/>
              <a:ext cx="292201" cy="622537"/>
            </a:xfrm>
            <a:prstGeom prst="rect">
              <a:avLst/>
            </a:prstGeom>
            <a:blipFill>
              <a:blip r:embed="rId6" cstate="print"/>
              <a:stretch>
                <a:fillRect/>
              </a:stretch>
            </a:blipFill>
          </p:spPr>
          <p:txBody>
            <a:bodyPr wrap="square" lIns="0" tIns="0" rIns="0" bIns="0" rtlCol="0"/>
            <a:lstStyle/>
            <a:p>
              <a:endParaRPr sz="2316"/>
            </a:p>
          </p:txBody>
        </p:sp>
        <p:sp>
          <p:nvSpPr>
            <p:cNvPr id="30" name="object 28">
              <a:extLst>
                <a:ext uri="{FF2B5EF4-FFF2-40B4-BE49-F238E27FC236}">
                  <a16:creationId xmlns:a16="http://schemas.microsoft.com/office/drawing/2014/main" id="{C02BC136-3EB1-DD1B-455F-40ACFB00A30B}"/>
                </a:ext>
              </a:extLst>
            </p:cNvPr>
            <p:cNvSpPr/>
            <p:nvPr/>
          </p:nvSpPr>
          <p:spPr>
            <a:xfrm>
              <a:off x="5045964" y="1856134"/>
              <a:ext cx="292201" cy="622537"/>
            </a:xfrm>
            <a:prstGeom prst="rect">
              <a:avLst/>
            </a:prstGeom>
            <a:blipFill>
              <a:blip r:embed="rId6" cstate="print"/>
              <a:stretch>
                <a:fillRect/>
              </a:stretch>
            </a:blipFill>
          </p:spPr>
          <p:txBody>
            <a:bodyPr wrap="square" lIns="0" tIns="0" rIns="0" bIns="0" rtlCol="0"/>
            <a:lstStyle/>
            <a:p>
              <a:endParaRPr sz="2316"/>
            </a:p>
          </p:txBody>
        </p:sp>
        <p:sp>
          <p:nvSpPr>
            <p:cNvPr id="31" name="object 29">
              <a:extLst>
                <a:ext uri="{FF2B5EF4-FFF2-40B4-BE49-F238E27FC236}">
                  <a16:creationId xmlns:a16="http://schemas.microsoft.com/office/drawing/2014/main" id="{47E221D9-AFC0-3EBB-BEE3-BEBEC5B35E68}"/>
                </a:ext>
              </a:extLst>
            </p:cNvPr>
            <p:cNvSpPr/>
            <p:nvPr/>
          </p:nvSpPr>
          <p:spPr>
            <a:xfrm>
              <a:off x="5287937" y="1732089"/>
              <a:ext cx="165735" cy="306705"/>
            </a:xfrm>
            <a:custGeom>
              <a:avLst/>
              <a:gdLst/>
              <a:ahLst/>
              <a:cxnLst/>
              <a:rect l="l" t="t" r="r" b="b"/>
              <a:pathLst>
                <a:path w="165735" h="306705">
                  <a:moveTo>
                    <a:pt x="155828" y="0"/>
                  </a:moveTo>
                  <a:lnTo>
                    <a:pt x="59080" y="65811"/>
                  </a:lnTo>
                  <a:lnTo>
                    <a:pt x="57581" y="73710"/>
                  </a:lnTo>
                  <a:lnTo>
                    <a:pt x="65468" y="85318"/>
                  </a:lnTo>
                  <a:lnTo>
                    <a:pt x="73380" y="86817"/>
                  </a:lnTo>
                  <a:lnTo>
                    <a:pt x="113271" y="59677"/>
                  </a:lnTo>
                  <a:lnTo>
                    <a:pt x="29298" y="235610"/>
                  </a:lnTo>
                  <a:lnTo>
                    <a:pt x="25311" y="187515"/>
                  </a:lnTo>
                  <a:lnTo>
                    <a:pt x="19176" y="182321"/>
                  </a:lnTo>
                  <a:lnTo>
                    <a:pt x="5194" y="183476"/>
                  </a:lnTo>
                  <a:lnTo>
                    <a:pt x="0" y="189611"/>
                  </a:lnTo>
                  <a:lnTo>
                    <a:pt x="9664" y="306222"/>
                  </a:lnTo>
                  <a:lnTo>
                    <a:pt x="106413" y="240398"/>
                  </a:lnTo>
                  <a:lnTo>
                    <a:pt x="107911" y="232498"/>
                  </a:lnTo>
                  <a:lnTo>
                    <a:pt x="100025" y="220903"/>
                  </a:lnTo>
                  <a:lnTo>
                    <a:pt x="92125" y="219405"/>
                  </a:lnTo>
                  <a:lnTo>
                    <a:pt x="52222" y="246545"/>
                  </a:lnTo>
                  <a:lnTo>
                    <a:pt x="136194" y="70612"/>
                  </a:lnTo>
                  <a:lnTo>
                    <a:pt x="140182" y="118706"/>
                  </a:lnTo>
                  <a:lnTo>
                    <a:pt x="146316" y="123901"/>
                  </a:lnTo>
                  <a:lnTo>
                    <a:pt x="160299" y="122745"/>
                  </a:lnTo>
                  <a:lnTo>
                    <a:pt x="165493" y="116611"/>
                  </a:lnTo>
                  <a:lnTo>
                    <a:pt x="155828" y="0"/>
                  </a:lnTo>
                  <a:close/>
                </a:path>
              </a:pathLst>
            </a:custGeom>
            <a:solidFill>
              <a:srgbClr val="000000"/>
            </a:solidFill>
          </p:spPr>
          <p:txBody>
            <a:bodyPr wrap="square" lIns="0" tIns="0" rIns="0" bIns="0" rtlCol="0"/>
            <a:lstStyle/>
            <a:p>
              <a:endParaRPr sz="2316"/>
            </a:p>
          </p:txBody>
        </p:sp>
        <p:sp>
          <p:nvSpPr>
            <p:cNvPr id="32" name="object 30">
              <a:extLst>
                <a:ext uri="{FF2B5EF4-FFF2-40B4-BE49-F238E27FC236}">
                  <a16:creationId xmlns:a16="http://schemas.microsoft.com/office/drawing/2014/main" id="{25E4A050-C839-6573-496A-B587CA4DCD84}"/>
                </a:ext>
              </a:extLst>
            </p:cNvPr>
            <p:cNvSpPr/>
            <p:nvPr/>
          </p:nvSpPr>
          <p:spPr>
            <a:xfrm>
              <a:off x="5568378" y="1901473"/>
              <a:ext cx="292201" cy="622537"/>
            </a:xfrm>
            <a:prstGeom prst="rect">
              <a:avLst/>
            </a:prstGeom>
            <a:blipFill>
              <a:blip r:embed="rId6" cstate="print"/>
              <a:stretch>
                <a:fillRect/>
              </a:stretch>
            </a:blipFill>
          </p:spPr>
          <p:txBody>
            <a:bodyPr wrap="square" lIns="0" tIns="0" rIns="0" bIns="0" rtlCol="0"/>
            <a:lstStyle/>
            <a:p>
              <a:endParaRPr sz="2316"/>
            </a:p>
          </p:txBody>
        </p:sp>
        <p:sp>
          <p:nvSpPr>
            <p:cNvPr id="33" name="object 31">
              <a:extLst>
                <a:ext uri="{FF2B5EF4-FFF2-40B4-BE49-F238E27FC236}">
                  <a16:creationId xmlns:a16="http://schemas.microsoft.com/office/drawing/2014/main" id="{1FADD12B-379F-5487-6B40-295D1EB0B4AB}"/>
                </a:ext>
              </a:extLst>
            </p:cNvPr>
            <p:cNvSpPr/>
            <p:nvPr/>
          </p:nvSpPr>
          <p:spPr>
            <a:xfrm>
              <a:off x="5428170" y="1732089"/>
              <a:ext cx="177800" cy="351155"/>
            </a:xfrm>
            <a:custGeom>
              <a:avLst/>
              <a:gdLst/>
              <a:ahLst/>
              <a:cxnLst/>
              <a:rect l="l" t="t" r="r" b="b"/>
              <a:pathLst>
                <a:path w="177800" h="351155">
                  <a:moveTo>
                    <a:pt x="15544" y="0"/>
                  </a:moveTo>
                  <a:lnTo>
                    <a:pt x="0" y="115963"/>
                  </a:lnTo>
                  <a:lnTo>
                    <a:pt x="4876" y="122364"/>
                  </a:lnTo>
                  <a:lnTo>
                    <a:pt x="18783" y="124218"/>
                  </a:lnTo>
                  <a:lnTo>
                    <a:pt x="25171" y="119341"/>
                  </a:lnTo>
                  <a:lnTo>
                    <a:pt x="31584" y="71513"/>
                  </a:lnTo>
                  <a:lnTo>
                    <a:pt x="122199" y="288937"/>
                  </a:lnTo>
                  <a:lnTo>
                    <a:pt x="83718" y="259816"/>
                  </a:lnTo>
                  <a:lnTo>
                    <a:pt x="75755" y="260921"/>
                  </a:lnTo>
                  <a:lnTo>
                    <a:pt x="67284" y="272110"/>
                  </a:lnTo>
                  <a:lnTo>
                    <a:pt x="68389" y="280073"/>
                  </a:lnTo>
                  <a:lnTo>
                    <a:pt x="161683" y="350685"/>
                  </a:lnTo>
                  <a:lnTo>
                    <a:pt x="177228" y="234708"/>
                  </a:lnTo>
                  <a:lnTo>
                    <a:pt x="172351" y="228320"/>
                  </a:lnTo>
                  <a:lnTo>
                    <a:pt x="158445" y="226466"/>
                  </a:lnTo>
                  <a:lnTo>
                    <a:pt x="152057" y="231343"/>
                  </a:lnTo>
                  <a:lnTo>
                    <a:pt x="145643" y="279171"/>
                  </a:lnTo>
                  <a:lnTo>
                    <a:pt x="55029" y="61747"/>
                  </a:lnTo>
                  <a:lnTo>
                    <a:pt x="93510" y="90868"/>
                  </a:lnTo>
                  <a:lnTo>
                    <a:pt x="101472" y="89763"/>
                  </a:lnTo>
                  <a:lnTo>
                    <a:pt x="109943" y="78574"/>
                  </a:lnTo>
                  <a:lnTo>
                    <a:pt x="108838" y="70612"/>
                  </a:lnTo>
                  <a:lnTo>
                    <a:pt x="15544" y="0"/>
                  </a:lnTo>
                  <a:close/>
                </a:path>
              </a:pathLst>
            </a:custGeom>
            <a:solidFill>
              <a:srgbClr val="000000"/>
            </a:solidFill>
          </p:spPr>
          <p:txBody>
            <a:bodyPr wrap="square" lIns="0" tIns="0" rIns="0" bIns="0" rtlCol="0"/>
            <a:lstStyle/>
            <a:p>
              <a:endParaRPr sz="2316"/>
            </a:p>
          </p:txBody>
        </p:sp>
        <p:sp>
          <p:nvSpPr>
            <p:cNvPr id="34" name="object 32">
              <a:extLst>
                <a:ext uri="{FF2B5EF4-FFF2-40B4-BE49-F238E27FC236}">
                  <a16:creationId xmlns:a16="http://schemas.microsoft.com/office/drawing/2014/main" id="{732F2AC5-992D-AA28-A9F0-86B105F42D89}"/>
                </a:ext>
              </a:extLst>
            </p:cNvPr>
            <p:cNvSpPr/>
            <p:nvPr/>
          </p:nvSpPr>
          <p:spPr>
            <a:xfrm>
              <a:off x="6072987" y="2197040"/>
              <a:ext cx="292201" cy="622537"/>
            </a:xfrm>
            <a:prstGeom prst="rect">
              <a:avLst/>
            </a:prstGeom>
            <a:blipFill>
              <a:blip r:embed="rId9" cstate="print"/>
              <a:stretch>
                <a:fillRect/>
              </a:stretch>
            </a:blipFill>
          </p:spPr>
          <p:txBody>
            <a:bodyPr wrap="square" lIns="0" tIns="0" rIns="0" bIns="0" rtlCol="0"/>
            <a:lstStyle/>
            <a:p>
              <a:endParaRPr sz="2316"/>
            </a:p>
          </p:txBody>
        </p:sp>
        <p:sp>
          <p:nvSpPr>
            <p:cNvPr id="35" name="object 33">
              <a:extLst>
                <a:ext uri="{FF2B5EF4-FFF2-40B4-BE49-F238E27FC236}">
                  <a16:creationId xmlns:a16="http://schemas.microsoft.com/office/drawing/2014/main" id="{56BD074B-066D-1763-A268-07201670D348}"/>
                </a:ext>
              </a:extLst>
            </p:cNvPr>
            <p:cNvSpPr/>
            <p:nvPr/>
          </p:nvSpPr>
          <p:spPr>
            <a:xfrm>
              <a:off x="5860542" y="2349487"/>
              <a:ext cx="212496" cy="158864"/>
            </a:xfrm>
            <a:prstGeom prst="rect">
              <a:avLst/>
            </a:prstGeom>
            <a:blipFill>
              <a:blip r:embed="rId10" cstate="print"/>
              <a:stretch>
                <a:fillRect/>
              </a:stretch>
            </a:blipFill>
          </p:spPr>
          <p:txBody>
            <a:bodyPr wrap="square" lIns="0" tIns="0" rIns="0" bIns="0" rtlCol="0"/>
            <a:lstStyle/>
            <a:p>
              <a:endParaRPr sz="2316"/>
            </a:p>
          </p:txBody>
        </p:sp>
        <p:sp>
          <p:nvSpPr>
            <p:cNvPr id="36" name="object 34">
              <a:extLst>
                <a:ext uri="{FF2B5EF4-FFF2-40B4-BE49-F238E27FC236}">
                  <a16:creationId xmlns:a16="http://schemas.microsoft.com/office/drawing/2014/main" id="{3AD4B4F8-AE17-C374-2E68-396BF5A47251}"/>
                </a:ext>
              </a:extLst>
            </p:cNvPr>
            <p:cNvSpPr/>
            <p:nvPr/>
          </p:nvSpPr>
          <p:spPr>
            <a:xfrm>
              <a:off x="5649963" y="2741997"/>
              <a:ext cx="292201" cy="622537"/>
            </a:xfrm>
            <a:prstGeom prst="rect">
              <a:avLst/>
            </a:prstGeom>
            <a:blipFill>
              <a:blip r:embed="rId9" cstate="print"/>
              <a:stretch>
                <a:fillRect/>
              </a:stretch>
            </a:blipFill>
          </p:spPr>
          <p:txBody>
            <a:bodyPr wrap="square" lIns="0" tIns="0" rIns="0" bIns="0" rtlCol="0"/>
            <a:lstStyle/>
            <a:p>
              <a:endParaRPr sz="2316"/>
            </a:p>
          </p:txBody>
        </p:sp>
        <p:sp>
          <p:nvSpPr>
            <p:cNvPr id="37" name="object 35">
              <a:extLst>
                <a:ext uri="{FF2B5EF4-FFF2-40B4-BE49-F238E27FC236}">
                  <a16:creationId xmlns:a16="http://schemas.microsoft.com/office/drawing/2014/main" id="{707118FD-DC43-9EFF-6D75-B046CB9CE08C}"/>
                </a:ext>
              </a:extLst>
            </p:cNvPr>
            <p:cNvSpPr/>
            <p:nvPr/>
          </p:nvSpPr>
          <p:spPr>
            <a:xfrm>
              <a:off x="6157303" y="1058485"/>
              <a:ext cx="292201" cy="622537"/>
            </a:xfrm>
            <a:prstGeom prst="rect">
              <a:avLst/>
            </a:prstGeom>
            <a:blipFill>
              <a:blip r:embed="rId11" cstate="print"/>
              <a:stretch>
                <a:fillRect/>
              </a:stretch>
            </a:blipFill>
          </p:spPr>
          <p:txBody>
            <a:bodyPr wrap="square" lIns="0" tIns="0" rIns="0" bIns="0" rtlCol="0"/>
            <a:lstStyle/>
            <a:p>
              <a:endParaRPr sz="2316"/>
            </a:p>
          </p:txBody>
        </p:sp>
        <p:sp>
          <p:nvSpPr>
            <p:cNvPr id="38" name="object 36">
              <a:extLst>
                <a:ext uri="{FF2B5EF4-FFF2-40B4-BE49-F238E27FC236}">
                  <a16:creationId xmlns:a16="http://schemas.microsoft.com/office/drawing/2014/main" id="{E6BB97BA-F8E8-73D0-DA68-D40D6B104BA1}"/>
                </a:ext>
              </a:extLst>
            </p:cNvPr>
            <p:cNvSpPr/>
            <p:nvPr/>
          </p:nvSpPr>
          <p:spPr>
            <a:xfrm>
              <a:off x="6517944" y="1726987"/>
              <a:ext cx="292201" cy="622537"/>
            </a:xfrm>
            <a:prstGeom prst="rect">
              <a:avLst/>
            </a:prstGeom>
            <a:blipFill>
              <a:blip r:embed="rId11" cstate="print"/>
              <a:stretch>
                <a:fillRect/>
              </a:stretch>
            </a:blipFill>
          </p:spPr>
          <p:txBody>
            <a:bodyPr wrap="square" lIns="0" tIns="0" rIns="0" bIns="0" rtlCol="0"/>
            <a:lstStyle/>
            <a:p>
              <a:endParaRPr sz="2316"/>
            </a:p>
          </p:txBody>
        </p:sp>
        <p:sp>
          <p:nvSpPr>
            <p:cNvPr id="39" name="object 37">
              <a:extLst>
                <a:ext uri="{FF2B5EF4-FFF2-40B4-BE49-F238E27FC236}">
                  <a16:creationId xmlns:a16="http://schemas.microsoft.com/office/drawing/2014/main" id="{11DB576B-41D2-8CEE-8247-1D2197CC030E}"/>
                </a:ext>
              </a:extLst>
            </p:cNvPr>
            <p:cNvSpPr/>
            <p:nvPr/>
          </p:nvSpPr>
          <p:spPr>
            <a:xfrm>
              <a:off x="5942127" y="1680971"/>
              <a:ext cx="575945" cy="1372870"/>
            </a:xfrm>
            <a:custGeom>
              <a:avLst/>
              <a:gdLst/>
              <a:ahLst/>
              <a:cxnLst/>
              <a:rect l="l" t="t" r="r" b="b"/>
              <a:pathLst>
                <a:path w="575945" h="1372870">
                  <a:moveTo>
                    <a:pt x="277012" y="1138567"/>
                  </a:moveTo>
                  <a:lnTo>
                    <a:pt x="161747" y="1158697"/>
                  </a:lnTo>
                  <a:lnTo>
                    <a:pt x="157124" y="1165275"/>
                  </a:lnTo>
                  <a:lnTo>
                    <a:pt x="159537" y="1179093"/>
                  </a:lnTo>
                  <a:lnTo>
                    <a:pt x="166116" y="1183716"/>
                  </a:lnTo>
                  <a:lnTo>
                    <a:pt x="213652" y="1175410"/>
                  </a:lnTo>
                  <a:lnTo>
                    <a:pt x="46964" y="1316075"/>
                  </a:lnTo>
                  <a:lnTo>
                    <a:pt x="63144" y="1270609"/>
                  </a:lnTo>
                  <a:lnTo>
                    <a:pt x="59690" y="1263345"/>
                  </a:lnTo>
                  <a:lnTo>
                    <a:pt x="46482" y="1258646"/>
                  </a:lnTo>
                  <a:lnTo>
                    <a:pt x="39217" y="1262100"/>
                  </a:lnTo>
                  <a:lnTo>
                    <a:pt x="0" y="1372336"/>
                  </a:lnTo>
                  <a:lnTo>
                    <a:pt x="115252" y="1352207"/>
                  </a:lnTo>
                  <a:lnTo>
                    <a:pt x="119875" y="1345628"/>
                  </a:lnTo>
                  <a:lnTo>
                    <a:pt x="117462" y="1331810"/>
                  </a:lnTo>
                  <a:lnTo>
                    <a:pt x="110883" y="1327188"/>
                  </a:lnTo>
                  <a:lnTo>
                    <a:pt x="63347" y="1335481"/>
                  </a:lnTo>
                  <a:lnTo>
                    <a:pt x="230035" y="1194828"/>
                  </a:lnTo>
                  <a:lnTo>
                    <a:pt x="213855" y="1240294"/>
                  </a:lnTo>
                  <a:lnTo>
                    <a:pt x="217309" y="1247559"/>
                  </a:lnTo>
                  <a:lnTo>
                    <a:pt x="230530" y="1252258"/>
                  </a:lnTo>
                  <a:lnTo>
                    <a:pt x="237794" y="1248803"/>
                  </a:lnTo>
                  <a:lnTo>
                    <a:pt x="277012" y="1138567"/>
                  </a:lnTo>
                  <a:close/>
                </a:path>
                <a:path w="575945" h="1372870">
                  <a:moveTo>
                    <a:pt x="575843" y="357327"/>
                  </a:moveTo>
                  <a:lnTo>
                    <a:pt x="574357" y="240334"/>
                  </a:lnTo>
                  <a:lnTo>
                    <a:pt x="568591" y="234721"/>
                  </a:lnTo>
                  <a:lnTo>
                    <a:pt x="554570" y="234911"/>
                  </a:lnTo>
                  <a:lnTo>
                    <a:pt x="548957" y="240665"/>
                  </a:lnTo>
                  <a:lnTo>
                    <a:pt x="549579" y="288912"/>
                  </a:lnTo>
                  <a:lnTo>
                    <a:pt x="409295" y="55346"/>
                  </a:lnTo>
                  <a:lnTo>
                    <a:pt x="451599" y="78562"/>
                  </a:lnTo>
                  <a:lnTo>
                    <a:pt x="459320" y="76314"/>
                  </a:lnTo>
                  <a:lnTo>
                    <a:pt x="466077" y="64008"/>
                  </a:lnTo>
                  <a:lnTo>
                    <a:pt x="463829" y="56286"/>
                  </a:lnTo>
                  <a:lnTo>
                    <a:pt x="361251" y="0"/>
                  </a:lnTo>
                  <a:lnTo>
                    <a:pt x="362737" y="116992"/>
                  </a:lnTo>
                  <a:lnTo>
                    <a:pt x="368503" y="122605"/>
                  </a:lnTo>
                  <a:lnTo>
                    <a:pt x="382524" y="122428"/>
                  </a:lnTo>
                  <a:lnTo>
                    <a:pt x="388137" y="116674"/>
                  </a:lnTo>
                  <a:lnTo>
                    <a:pt x="387527" y="68427"/>
                  </a:lnTo>
                  <a:lnTo>
                    <a:pt x="527799" y="301993"/>
                  </a:lnTo>
                  <a:lnTo>
                    <a:pt x="485495" y="278777"/>
                  </a:lnTo>
                  <a:lnTo>
                    <a:pt x="477774" y="281025"/>
                  </a:lnTo>
                  <a:lnTo>
                    <a:pt x="471030" y="293319"/>
                  </a:lnTo>
                  <a:lnTo>
                    <a:pt x="473278" y="301040"/>
                  </a:lnTo>
                  <a:lnTo>
                    <a:pt x="575843" y="357327"/>
                  </a:lnTo>
                  <a:close/>
                </a:path>
              </a:pathLst>
            </a:custGeom>
            <a:solidFill>
              <a:srgbClr val="000000"/>
            </a:solidFill>
          </p:spPr>
          <p:txBody>
            <a:bodyPr wrap="square" lIns="0" tIns="0" rIns="0" bIns="0" rtlCol="0"/>
            <a:lstStyle/>
            <a:p>
              <a:endParaRPr sz="2316"/>
            </a:p>
          </p:txBody>
        </p:sp>
        <p:sp>
          <p:nvSpPr>
            <p:cNvPr id="40" name="object 38">
              <a:extLst>
                <a:ext uri="{FF2B5EF4-FFF2-40B4-BE49-F238E27FC236}">
                  <a16:creationId xmlns:a16="http://schemas.microsoft.com/office/drawing/2014/main" id="{D1341F72-62D9-02BB-163B-FB5CB9982513}"/>
                </a:ext>
              </a:extLst>
            </p:cNvPr>
            <p:cNvSpPr/>
            <p:nvPr/>
          </p:nvSpPr>
          <p:spPr>
            <a:xfrm>
              <a:off x="6605104" y="2579449"/>
              <a:ext cx="292201" cy="622537"/>
            </a:xfrm>
            <a:prstGeom prst="rect">
              <a:avLst/>
            </a:prstGeom>
            <a:blipFill>
              <a:blip r:embed="rId9" cstate="print"/>
              <a:stretch>
                <a:fillRect/>
              </a:stretch>
            </a:blipFill>
          </p:spPr>
          <p:txBody>
            <a:bodyPr wrap="square" lIns="0" tIns="0" rIns="0" bIns="0" rtlCol="0"/>
            <a:lstStyle/>
            <a:p>
              <a:endParaRPr sz="2316"/>
            </a:p>
          </p:txBody>
        </p:sp>
        <p:sp>
          <p:nvSpPr>
            <p:cNvPr id="41" name="object 39">
              <a:extLst>
                <a:ext uri="{FF2B5EF4-FFF2-40B4-BE49-F238E27FC236}">
                  <a16:creationId xmlns:a16="http://schemas.microsoft.com/office/drawing/2014/main" id="{C1F8D36D-35D3-8E3A-8F66-5FB37FE39240}"/>
                </a:ext>
              </a:extLst>
            </p:cNvPr>
            <p:cNvSpPr/>
            <p:nvPr/>
          </p:nvSpPr>
          <p:spPr>
            <a:xfrm>
              <a:off x="5942114" y="2508262"/>
              <a:ext cx="663575" cy="578485"/>
            </a:xfrm>
            <a:custGeom>
              <a:avLst/>
              <a:gdLst/>
              <a:ahLst/>
              <a:cxnLst/>
              <a:rect l="l" t="t" r="r" b="b"/>
              <a:pathLst>
                <a:path w="663575" h="578485">
                  <a:moveTo>
                    <a:pt x="663054" y="382447"/>
                  </a:moveTo>
                  <a:lnTo>
                    <a:pt x="659257" y="265569"/>
                  </a:lnTo>
                  <a:lnTo>
                    <a:pt x="653389" y="260070"/>
                  </a:lnTo>
                  <a:lnTo>
                    <a:pt x="639368" y="260527"/>
                  </a:lnTo>
                  <a:lnTo>
                    <a:pt x="633869" y="266382"/>
                  </a:lnTo>
                  <a:lnTo>
                    <a:pt x="635419" y="314617"/>
                  </a:lnTo>
                  <a:lnTo>
                    <a:pt x="472160" y="54394"/>
                  </a:lnTo>
                  <a:lnTo>
                    <a:pt x="514908" y="76784"/>
                  </a:lnTo>
                  <a:lnTo>
                    <a:pt x="522592" y="74383"/>
                  </a:lnTo>
                  <a:lnTo>
                    <a:pt x="529094" y="61950"/>
                  </a:lnTo>
                  <a:lnTo>
                    <a:pt x="526694" y="54279"/>
                  </a:lnTo>
                  <a:lnTo>
                    <a:pt x="423049" y="0"/>
                  </a:lnTo>
                  <a:lnTo>
                    <a:pt x="426821" y="116941"/>
                  </a:lnTo>
                  <a:lnTo>
                    <a:pt x="432689" y="122440"/>
                  </a:lnTo>
                  <a:lnTo>
                    <a:pt x="446709" y="121983"/>
                  </a:lnTo>
                  <a:lnTo>
                    <a:pt x="452208" y="116116"/>
                  </a:lnTo>
                  <a:lnTo>
                    <a:pt x="450646" y="67894"/>
                  </a:lnTo>
                  <a:lnTo>
                    <a:pt x="613905" y="328117"/>
                  </a:lnTo>
                  <a:lnTo>
                    <a:pt x="571157" y="305727"/>
                  </a:lnTo>
                  <a:lnTo>
                    <a:pt x="563473" y="308127"/>
                  </a:lnTo>
                  <a:lnTo>
                    <a:pt x="556971" y="320560"/>
                  </a:lnTo>
                  <a:lnTo>
                    <a:pt x="559371" y="328231"/>
                  </a:lnTo>
                  <a:lnTo>
                    <a:pt x="662711" y="382358"/>
                  </a:lnTo>
                  <a:lnTo>
                    <a:pt x="550849" y="349250"/>
                  </a:lnTo>
                  <a:lnTo>
                    <a:pt x="543788" y="353098"/>
                  </a:lnTo>
                  <a:lnTo>
                    <a:pt x="539813" y="366547"/>
                  </a:lnTo>
                  <a:lnTo>
                    <a:pt x="543648" y="373608"/>
                  </a:lnTo>
                  <a:lnTo>
                    <a:pt x="589902" y="387299"/>
                  </a:lnTo>
                  <a:lnTo>
                    <a:pt x="67081" y="515493"/>
                  </a:lnTo>
                  <a:lnTo>
                    <a:pt x="101765" y="481952"/>
                  </a:lnTo>
                  <a:lnTo>
                    <a:pt x="101904" y="473913"/>
                  </a:lnTo>
                  <a:lnTo>
                    <a:pt x="92151" y="463829"/>
                  </a:lnTo>
                  <a:lnTo>
                    <a:pt x="84112" y="463689"/>
                  </a:lnTo>
                  <a:lnTo>
                    <a:pt x="0" y="545020"/>
                  </a:lnTo>
                  <a:lnTo>
                    <a:pt x="112191" y="578205"/>
                  </a:lnTo>
                  <a:lnTo>
                    <a:pt x="119253" y="574370"/>
                  </a:lnTo>
                  <a:lnTo>
                    <a:pt x="123240" y="560920"/>
                  </a:lnTo>
                  <a:lnTo>
                    <a:pt x="119392" y="553847"/>
                  </a:lnTo>
                  <a:lnTo>
                    <a:pt x="73126" y="540156"/>
                  </a:lnTo>
                  <a:lnTo>
                    <a:pt x="595960" y="411975"/>
                  </a:lnTo>
                  <a:lnTo>
                    <a:pt x="561276" y="445516"/>
                  </a:lnTo>
                  <a:lnTo>
                    <a:pt x="561136" y="453555"/>
                  </a:lnTo>
                  <a:lnTo>
                    <a:pt x="570890" y="463638"/>
                  </a:lnTo>
                  <a:lnTo>
                    <a:pt x="578916" y="463778"/>
                  </a:lnTo>
                  <a:lnTo>
                    <a:pt x="662990" y="382498"/>
                  </a:lnTo>
                  <a:close/>
                </a:path>
              </a:pathLst>
            </a:custGeom>
            <a:solidFill>
              <a:srgbClr val="000000"/>
            </a:solidFill>
          </p:spPr>
          <p:txBody>
            <a:bodyPr wrap="square" lIns="0" tIns="0" rIns="0" bIns="0" rtlCol="0"/>
            <a:lstStyle/>
            <a:p>
              <a:endParaRPr sz="2316"/>
            </a:p>
          </p:txBody>
        </p:sp>
        <p:sp>
          <p:nvSpPr>
            <p:cNvPr id="42" name="object 40">
              <a:extLst>
                <a:ext uri="{FF2B5EF4-FFF2-40B4-BE49-F238E27FC236}">
                  <a16:creationId xmlns:a16="http://schemas.microsoft.com/office/drawing/2014/main" id="{EE95D4B7-8EA7-30A4-D23E-D2A45D53750F}"/>
                </a:ext>
              </a:extLst>
            </p:cNvPr>
            <p:cNvSpPr/>
            <p:nvPr/>
          </p:nvSpPr>
          <p:spPr>
            <a:xfrm>
              <a:off x="7082802" y="2339331"/>
              <a:ext cx="292201" cy="622537"/>
            </a:xfrm>
            <a:prstGeom prst="rect">
              <a:avLst/>
            </a:prstGeom>
            <a:blipFill>
              <a:blip r:embed="rId9" cstate="print"/>
              <a:stretch>
                <a:fillRect/>
              </a:stretch>
            </a:blipFill>
          </p:spPr>
          <p:txBody>
            <a:bodyPr wrap="square" lIns="0" tIns="0" rIns="0" bIns="0" rtlCol="0"/>
            <a:lstStyle/>
            <a:p>
              <a:endParaRPr sz="2316"/>
            </a:p>
          </p:txBody>
        </p:sp>
        <p:sp>
          <p:nvSpPr>
            <p:cNvPr id="43" name="object 41">
              <a:extLst>
                <a:ext uri="{FF2B5EF4-FFF2-40B4-BE49-F238E27FC236}">
                  <a16:creationId xmlns:a16="http://schemas.microsoft.com/office/drawing/2014/main" id="{92566D41-1B73-82C1-4858-E1E743D26F4E}"/>
                </a:ext>
              </a:extLst>
            </p:cNvPr>
            <p:cNvSpPr/>
            <p:nvPr/>
          </p:nvSpPr>
          <p:spPr>
            <a:xfrm>
              <a:off x="6897268" y="2650553"/>
              <a:ext cx="185572" cy="240220"/>
            </a:xfrm>
            <a:prstGeom prst="rect">
              <a:avLst/>
            </a:prstGeom>
            <a:blipFill>
              <a:blip r:embed="rId12" cstate="print"/>
              <a:stretch>
                <a:fillRect/>
              </a:stretch>
            </a:blipFill>
          </p:spPr>
          <p:txBody>
            <a:bodyPr wrap="square" lIns="0" tIns="0" rIns="0" bIns="0" rtlCol="0"/>
            <a:lstStyle/>
            <a:p>
              <a:endParaRPr sz="2316"/>
            </a:p>
          </p:txBody>
        </p:sp>
        <p:sp>
          <p:nvSpPr>
            <p:cNvPr id="44" name="object 42">
              <a:extLst>
                <a:ext uri="{FF2B5EF4-FFF2-40B4-BE49-F238E27FC236}">
                  <a16:creationId xmlns:a16="http://schemas.microsoft.com/office/drawing/2014/main" id="{A9BE47D5-A744-F6EF-571C-1A3110DACD74}"/>
                </a:ext>
              </a:extLst>
            </p:cNvPr>
            <p:cNvSpPr/>
            <p:nvPr/>
          </p:nvSpPr>
          <p:spPr>
            <a:xfrm>
              <a:off x="6365138" y="2470124"/>
              <a:ext cx="718185" cy="219075"/>
            </a:xfrm>
            <a:custGeom>
              <a:avLst/>
              <a:gdLst/>
              <a:ahLst/>
              <a:cxnLst/>
              <a:rect l="l" t="t" r="r" b="b"/>
              <a:pathLst>
                <a:path w="718184" h="219075">
                  <a:moveTo>
                    <a:pt x="110591" y="0"/>
                  </a:moveTo>
                  <a:lnTo>
                    <a:pt x="0" y="38176"/>
                  </a:lnTo>
                  <a:lnTo>
                    <a:pt x="87668" y="115658"/>
                  </a:lnTo>
                  <a:lnTo>
                    <a:pt x="95694" y="115163"/>
                  </a:lnTo>
                  <a:lnTo>
                    <a:pt x="104978" y="104660"/>
                  </a:lnTo>
                  <a:lnTo>
                    <a:pt x="104482" y="96634"/>
                  </a:lnTo>
                  <a:lnTo>
                    <a:pt x="68325" y="64668"/>
                  </a:lnTo>
                  <a:lnTo>
                    <a:pt x="644448" y="178904"/>
                  </a:lnTo>
                  <a:lnTo>
                    <a:pt x="598830" y="194652"/>
                  </a:lnTo>
                  <a:lnTo>
                    <a:pt x="595312" y="201879"/>
                  </a:lnTo>
                  <a:lnTo>
                    <a:pt x="599884" y="215137"/>
                  </a:lnTo>
                  <a:lnTo>
                    <a:pt x="607123" y="218655"/>
                  </a:lnTo>
                  <a:lnTo>
                    <a:pt x="717727" y="180492"/>
                  </a:lnTo>
                  <a:lnTo>
                    <a:pt x="630047" y="102997"/>
                  </a:lnTo>
                  <a:lnTo>
                    <a:pt x="622033" y="103492"/>
                  </a:lnTo>
                  <a:lnTo>
                    <a:pt x="612736" y="114007"/>
                  </a:lnTo>
                  <a:lnTo>
                    <a:pt x="613232" y="122034"/>
                  </a:lnTo>
                  <a:lnTo>
                    <a:pt x="649389" y="153987"/>
                  </a:lnTo>
                  <a:lnTo>
                    <a:pt x="73266" y="39750"/>
                  </a:lnTo>
                  <a:lnTo>
                    <a:pt x="118884" y="24015"/>
                  </a:lnTo>
                  <a:lnTo>
                    <a:pt x="122402" y="16789"/>
                  </a:lnTo>
                  <a:lnTo>
                    <a:pt x="117830" y="3517"/>
                  </a:lnTo>
                  <a:close/>
                </a:path>
              </a:pathLst>
            </a:custGeom>
            <a:solidFill>
              <a:srgbClr val="000000"/>
            </a:solidFill>
          </p:spPr>
          <p:txBody>
            <a:bodyPr wrap="square" lIns="0" tIns="0" rIns="0" bIns="0" rtlCol="0"/>
            <a:lstStyle/>
            <a:p>
              <a:endParaRPr sz="2316"/>
            </a:p>
          </p:txBody>
        </p:sp>
        <p:sp>
          <p:nvSpPr>
            <p:cNvPr id="45" name="object 43">
              <a:extLst>
                <a:ext uri="{FF2B5EF4-FFF2-40B4-BE49-F238E27FC236}">
                  <a16:creationId xmlns:a16="http://schemas.microsoft.com/office/drawing/2014/main" id="{C8197964-4C30-CE58-760E-E0FB998EDDC1}"/>
                </a:ext>
              </a:extLst>
            </p:cNvPr>
            <p:cNvSpPr/>
            <p:nvPr/>
          </p:nvSpPr>
          <p:spPr>
            <a:xfrm>
              <a:off x="6616357" y="957647"/>
              <a:ext cx="292201" cy="622537"/>
            </a:xfrm>
            <a:prstGeom prst="rect">
              <a:avLst/>
            </a:prstGeom>
            <a:blipFill>
              <a:blip r:embed="rId11" cstate="print"/>
              <a:stretch>
                <a:fillRect/>
              </a:stretch>
            </a:blipFill>
          </p:spPr>
          <p:txBody>
            <a:bodyPr wrap="square" lIns="0" tIns="0" rIns="0" bIns="0" rtlCol="0"/>
            <a:lstStyle/>
            <a:p>
              <a:endParaRPr sz="2316"/>
            </a:p>
          </p:txBody>
        </p:sp>
        <p:sp>
          <p:nvSpPr>
            <p:cNvPr id="46" name="object 44">
              <a:extLst>
                <a:ext uri="{FF2B5EF4-FFF2-40B4-BE49-F238E27FC236}">
                  <a16:creationId xmlns:a16="http://schemas.microsoft.com/office/drawing/2014/main" id="{E6D27C6F-D09A-DAD0-1E80-B78564BF364B}"/>
                </a:ext>
              </a:extLst>
            </p:cNvPr>
            <p:cNvSpPr/>
            <p:nvPr/>
          </p:nvSpPr>
          <p:spPr>
            <a:xfrm>
              <a:off x="6449453" y="1266189"/>
              <a:ext cx="166954" cy="106286"/>
            </a:xfrm>
            <a:prstGeom prst="rect">
              <a:avLst/>
            </a:prstGeom>
            <a:blipFill>
              <a:blip r:embed="rId13" cstate="print"/>
              <a:stretch>
                <a:fillRect/>
              </a:stretch>
            </a:blipFill>
          </p:spPr>
          <p:txBody>
            <a:bodyPr wrap="square" lIns="0" tIns="0" rIns="0" bIns="0" rtlCol="0"/>
            <a:lstStyle/>
            <a:p>
              <a:endParaRPr sz="2316"/>
            </a:p>
          </p:txBody>
        </p:sp>
        <p:sp>
          <p:nvSpPr>
            <p:cNvPr id="47" name="object 45">
              <a:extLst>
                <a:ext uri="{FF2B5EF4-FFF2-40B4-BE49-F238E27FC236}">
                  <a16:creationId xmlns:a16="http://schemas.microsoft.com/office/drawing/2014/main" id="{8B943363-0A28-3C8D-FC8F-FC1BDF56DD9B}"/>
                </a:ext>
              </a:extLst>
            </p:cNvPr>
            <p:cNvSpPr/>
            <p:nvPr/>
          </p:nvSpPr>
          <p:spPr>
            <a:xfrm>
              <a:off x="5297576" y="1979294"/>
              <a:ext cx="292735" cy="118110"/>
            </a:xfrm>
            <a:custGeom>
              <a:avLst/>
              <a:gdLst/>
              <a:ahLst/>
              <a:cxnLst/>
              <a:rect l="l" t="t" r="r" b="b"/>
              <a:pathLst>
                <a:path w="292735" h="118110">
                  <a:moveTo>
                    <a:pt x="101066" y="0"/>
                  </a:moveTo>
                  <a:lnTo>
                    <a:pt x="0" y="58966"/>
                  </a:lnTo>
                  <a:lnTo>
                    <a:pt x="101066" y="117919"/>
                  </a:lnTo>
                  <a:lnTo>
                    <a:pt x="108838" y="115862"/>
                  </a:lnTo>
                  <a:lnTo>
                    <a:pt x="115912" y="103746"/>
                  </a:lnTo>
                  <a:lnTo>
                    <a:pt x="113855" y="95973"/>
                  </a:lnTo>
                  <a:lnTo>
                    <a:pt x="72174" y="71666"/>
                  </a:lnTo>
                  <a:lnTo>
                    <a:pt x="220141" y="71666"/>
                  </a:lnTo>
                  <a:lnTo>
                    <a:pt x="178460" y="95973"/>
                  </a:lnTo>
                  <a:lnTo>
                    <a:pt x="176402" y="103746"/>
                  </a:lnTo>
                  <a:lnTo>
                    <a:pt x="183476" y="115862"/>
                  </a:lnTo>
                  <a:lnTo>
                    <a:pt x="191249" y="117919"/>
                  </a:lnTo>
                  <a:lnTo>
                    <a:pt x="292315" y="58953"/>
                  </a:lnTo>
                  <a:lnTo>
                    <a:pt x="194284" y="1777"/>
                  </a:lnTo>
                  <a:lnTo>
                    <a:pt x="190817" y="1396"/>
                  </a:lnTo>
                  <a:lnTo>
                    <a:pt x="184543" y="3060"/>
                  </a:lnTo>
                  <a:lnTo>
                    <a:pt x="181711" y="5079"/>
                  </a:lnTo>
                  <a:lnTo>
                    <a:pt x="176402" y="14173"/>
                  </a:lnTo>
                  <a:lnTo>
                    <a:pt x="178460" y="21945"/>
                  </a:lnTo>
                  <a:lnTo>
                    <a:pt x="220141" y="46266"/>
                  </a:lnTo>
                  <a:lnTo>
                    <a:pt x="72174" y="46266"/>
                  </a:lnTo>
                  <a:lnTo>
                    <a:pt x="113855" y="21945"/>
                  </a:lnTo>
                  <a:lnTo>
                    <a:pt x="115912" y="14173"/>
                  </a:lnTo>
                  <a:lnTo>
                    <a:pt x="108838" y="2057"/>
                  </a:lnTo>
                  <a:close/>
                </a:path>
              </a:pathLst>
            </a:custGeom>
            <a:solidFill>
              <a:srgbClr val="000000"/>
            </a:solidFill>
          </p:spPr>
          <p:txBody>
            <a:bodyPr wrap="square" lIns="0" tIns="0" rIns="0" bIns="0" rtlCol="0"/>
            <a:lstStyle/>
            <a:p>
              <a:endParaRPr sz="2316"/>
            </a:p>
          </p:txBody>
        </p:sp>
        <p:sp>
          <p:nvSpPr>
            <p:cNvPr id="48" name="object 46">
              <a:extLst>
                <a:ext uri="{FF2B5EF4-FFF2-40B4-BE49-F238E27FC236}">
                  <a16:creationId xmlns:a16="http://schemas.microsoft.com/office/drawing/2014/main" id="{FBBE6425-0571-A581-8336-808D1AE042A5}"/>
                </a:ext>
              </a:extLst>
            </p:cNvPr>
            <p:cNvSpPr/>
            <p:nvPr/>
          </p:nvSpPr>
          <p:spPr>
            <a:xfrm>
              <a:off x="7325791" y="1024550"/>
              <a:ext cx="292201" cy="622537"/>
            </a:xfrm>
            <a:prstGeom prst="rect">
              <a:avLst/>
            </a:prstGeom>
            <a:blipFill>
              <a:blip r:embed="rId11" cstate="print"/>
              <a:stretch>
                <a:fillRect/>
              </a:stretch>
            </a:blipFill>
          </p:spPr>
          <p:txBody>
            <a:bodyPr wrap="square" lIns="0" tIns="0" rIns="0" bIns="0" rtlCol="0"/>
            <a:lstStyle/>
            <a:p>
              <a:endParaRPr sz="2316"/>
            </a:p>
          </p:txBody>
        </p:sp>
        <p:sp>
          <p:nvSpPr>
            <p:cNvPr id="49" name="object 47">
              <a:extLst>
                <a:ext uri="{FF2B5EF4-FFF2-40B4-BE49-F238E27FC236}">
                  <a16:creationId xmlns:a16="http://schemas.microsoft.com/office/drawing/2014/main" id="{67F93BE1-E174-8254-CCC4-0829C2869B57}"/>
                </a:ext>
              </a:extLst>
            </p:cNvPr>
            <p:cNvSpPr/>
            <p:nvPr/>
          </p:nvSpPr>
          <p:spPr>
            <a:xfrm>
              <a:off x="6956247" y="1360313"/>
              <a:ext cx="292201" cy="622537"/>
            </a:xfrm>
            <a:prstGeom prst="rect">
              <a:avLst/>
            </a:prstGeom>
            <a:blipFill>
              <a:blip r:embed="rId11" cstate="print"/>
              <a:stretch>
                <a:fillRect/>
              </a:stretch>
            </a:blipFill>
          </p:spPr>
          <p:txBody>
            <a:bodyPr wrap="square" lIns="0" tIns="0" rIns="0" bIns="0" rtlCol="0"/>
            <a:lstStyle/>
            <a:p>
              <a:endParaRPr sz="2316"/>
            </a:p>
          </p:txBody>
        </p:sp>
        <p:sp>
          <p:nvSpPr>
            <p:cNvPr id="50" name="object 48">
              <a:extLst>
                <a:ext uri="{FF2B5EF4-FFF2-40B4-BE49-F238E27FC236}">
                  <a16:creationId xmlns:a16="http://schemas.microsoft.com/office/drawing/2014/main" id="{17B8A311-783E-78AC-5BCD-F2199F846A9B}"/>
                </a:ext>
              </a:extLst>
            </p:cNvPr>
            <p:cNvSpPr/>
            <p:nvPr/>
          </p:nvSpPr>
          <p:spPr>
            <a:xfrm>
              <a:off x="6908507" y="1226705"/>
              <a:ext cx="417830" cy="151765"/>
            </a:xfrm>
            <a:custGeom>
              <a:avLst/>
              <a:gdLst/>
              <a:ahLst/>
              <a:cxnLst/>
              <a:rect l="l" t="t" r="r" b="b"/>
              <a:pathLst>
                <a:path w="417829" h="151765">
                  <a:moveTo>
                    <a:pt x="109118" y="0"/>
                  </a:moveTo>
                  <a:lnTo>
                    <a:pt x="0" y="42202"/>
                  </a:lnTo>
                  <a:lnTo>
                    <a:pt x="90449" y="116408"/>
                  </a:lnTo>
                  <a:lnTo>
                    <a:pt x="98463" y="115620"/>
                  </a:lnTo>
                  <a:lnTo>
                    <a:pt x="107353" y="104775"/>
                  </a:lnTo>
                  <a:lnTo>
                    <a:pt x="106565" y="96774"/>
                  </a:lnTo>
                  <a:lnTo>
                    <a:pt x="69253" y="66166"/>
                  </a:lnTo>
                  <a:lnTo>
                    <a:pt x="344055" y="110236"/>
                  </a:lnTo>
                  <a:lnTo>
                    <a:pt x="299059" y="127647"/>
                  </a:lnTo>
                  <a:lnTo>
                    <a:pt x="295808" y="135000"/>
                  </a:lnTo>
                  <a:lnTo>
                    <a:pt x="300863" y="148081"/>
                  </a:lnTo>
                  <a:lnTo>
                    <a:pt x="308216" y="151333"/>
                  </a:lnTo>
                  <a:lnTo>
                    <a:pt x="417347" y="109118"/>
                  </a:lnTo>
                  <a:lnTo>
                    <a:pt x="326885" y="34912"/>
                  </a:lnTo>
                  <a:lnTo>
                    <a:pt x="318884" y="35699"/>
                  </a:lnTo>
                  <a:lnTo>
                    <a:pt x="309981" y="46545"/>
                  </a:lnTo>
                  <a:lnTo>
                    <a:pt x="310781" y="54546"/>
                  </a:lnTo>
                  <a:lnTo>
                    <a:pt x="348081" y="85153"/>
                  </a:lnTo>
                  <a:lnTo>
                    <a:pt x="73278" y="41097"/>
                  </a:lnTo>
                  <a:lnTo>
                    <a:pt x="118287" y="23685"/>
                  </a:lnTo>
                  <a:lnTo>
                    <a:pt x="121539" y="16332"/>
                  </a:lnTo>
                  <a:lnTo>
                    <a:pt x="116471" y="3238"/>
                  </a:lnTo>
                  <a:close/>
                </a:path>
              </a:pathLst>
            </a:custGeom>
            <a:solidFill>
              <a:srgbClr val="000000"/>
            </a:solidFill>
          </p:spPr>
          <p:txBody>
            <a:bodyPr wrap="square" lIns="0" tIns="0" rIns="0" bIns="0" rtlCol="0"/>
            <a:lstStyle/>
            <a:p>
              <a:endParaRPr sz="2316"/>
            </a:p>
          </p:txBody>
        </p:sp>
        <p:sp>
          <p:nvSpPr>
            <p:cNvPr id="51" name="object 49">
              <a:extLst>
                <a:ext uri="{FF2B5EF4-FFF2-40B4-BE49-F238E27FC236}">
                  <a16:creationId xmlns:a16="http://schemas.microsoft.com/office/drawing/2014/main" id="{B9D1BE70-C4F7-61B9-945C-82F94C87C60A}"/>
                </a:ext>
              </a:extLst>
            </p:cNvPr>
            <p:cNvSpPr/>
            <p:nvPr/>
          </p:nvSpPr>
          <p:spPr>
            <a:xfrm>
              <a:off x="7903362" y="1104446"/>
              <a:ext cx="292201" cy="622537"/>
            </a:xfrm>
            <a:prstGeom prst="rect">
              <a:avLst/>
            </a:prstGeom>
            <a:blipFill>
              <a:blip r:embed="rId11" cstate="print"/>
              <a:stretch>
                <a:fillRect/>
              </a:stretch>
            </a:blipFill>
          </p:spPr>
          <p:txBody>
            <a:bodyPr wrap="square" lIns="0" tIns="0" rIns="0" bIns="0" rtlCol="0"/>
            <a:lstStyle/>
            <a:p>
              <a:endParaRPr sz="2316"/>
            </a:p>
          </p:txBody>
        </p:sp>
        <p:sp>
          <p:nvSpPr>
            <p:cNvPr id="52" name="object 50">
              <a:extLst>
                <a:ext uri="{FF2B5EF4-FFF2-40B4-BE49-F238E27FC236}">
                  <a16:creationId xmlns:a16="http://schemas.microsoft.com/office/drawing/2014/main" id="{3CFAEDE6-01CD-13CF-704F-346C5631546E}"/>
                </a:ext>
              </a:extLst>
            </p:cNvPr>
            <p:cNvSpPr/>
            <p:nvPr/>
          </p:nvSpPr>
          <p:spPr>
            <a:xfrm>
              <a:off x="7680350" y="1721895"/>
              <a:ext cx="292201" cy="622537"/>
            </a:xfrm>
            <a:prstGeom prst="rect">
              <a:avLst/>
            </a:prstGeom>
            <a:blipFill>
              <a:blip r:embed="rId11" cstate="print"/>
              <a:stretch>
                <a:fillRect/>
              </a:stretch>
            </a:blipFill>
          </p:spPr>
          <p:txBody>
            <a:bodyPr wrap="square" lIns="0" tIns="0" rIns="0" bIns="0" rtlCol="0"/>
            <a:lstStyle/>
            <a:p>
              <a:endParaRPr sz="2316"/>
            </a:p>
          </p:txBody>
        </p:sp>
        <p:sp>
          <p:nvSpPr>
            <p:cNvPr id="53" name="object 51">
              <a:extLst>
                <a:ext uri="{FF2B5EF4-FFF2-40B4-BE49-F238E27FC236}">
                  <a16:creationId xmlns:a16="http://schemas.microsoft.com/office/drawing/2014/main" id="{1142DD87-024D-4024-8990-6148FC54E036}"/>
                </a:ext>
              </a:extLst>
            </p:cNvPr>
            <p:cNvSpPr/>
            <p:nvPr/>
          </p:nvSpPr>
          <p:spPr>
            <a:xfrm>
              <a:off x="7468006" y="1306283"/>
              <a:ext cx="614045" cy="727075"/>
            </a:xfrm>
            <a:custGeom>
              <a:avLst/>
              <a:gdLst/>
              <a:ahLst/>
              <a:cxnLst/>
              <a:rect l="l" t="t" r="r" b="b"/>
              <a:pathLst>
                <a:path w="614045" h="727075">
                  <a:moveTo>
                    <a:pt x="216230" y="609981"/>
                  </a:moveTo>
                  <a:lnTo>
                    <a:pt x="210731" y="604113"/>
                  </a:lnTo>
                  <a:lnTo>
                    <a:pt x="196710" y="603656"/>
                  </a:lnTo>
                  <a:lnTo>
                    <a:pt x="190842" y="609155"/>
                  </a:lnTo>
                  <a:lnTo>
                    <a:pt x="189255" y="657377"/>
                  </a:lnTo>
                  <a:lnTo>
                    <a:pt x="49326" y="398233"/>
                  </a:lnTo>
                  <a:lnTo>
                    <a:pt x="90525" y="423354"/>
                  </a:lnTo>
                  <a:lnTo>
                    <a:pt x="98348" y="421462"/>
                  </a:lnTo>
                  <a:lnTo>
                    <a:pt x="105651" y="409486"/>
                  </a:lnTo>
                  <a:lnTo>
                    <a:pt x="103746" y="401675"/>
                  </a:lnTo>
                  <a:lnTo>
                    <a:pt x="3860" y="340753"/>
                  </a:lnTo>
                  <a:lnTo>
                    <a:pt x="0" y="457695"/>
                  </a:lnTo>
                  <a:lnTo>
                    <a:pt x="5499" y="463562"/>
                  </a:lnTo>
                  <a:lnTo>
                    <a:pt x="19519" y="464019"/>
                  </a:lnTo>
                  <a:lnTo>
                    <a:pt x="25387" y="458533"/>
                  </a:lnTo>
                  <a:lnTo>
                    <a:pt x="26974" y="410298"/>
                  </a:lnTo>
                  <a:lnTo>
                    <a:pt x="166903" y="669442"/>
                  </a:lnTo>
                  <a:lnTo>
                    <a:pt x="125704" y="644321"/>
                  </a:lnTo>
                  <a:lnTo>
                    <a:pt x="117894" y="646214"/>
                  </a:lnTo>
                  <a:lnTo>
                    <a:pt x="110591" y="658190"/>
                  </a:lnTo>
                  <a:lnTo>
                    <a:pt x="112483" y="666000"/>
                  </a:lnTo>
                  <a:lnTo>
                    <a:pt x="212369" y="726922"/>
                  </a:lnTo>
                  <a:lnTo>
                    <a:pt x="216230" y="609981"/>
                  </a:lnTo>
                  <a:close/>
                </a:path>
                <a:path w="614045" h="727075">
                  <a:moveTo>
                    <a:pt x="435419" y="109448"/>
                  </a:moveTo>
                  <a:lnTo>
                    <a:pt x="353987" y="25425"/>
                  </a:lnTo>
                  <a:lnTo>
                    <a:pt x="345948" y="25298"/>
                  </a:lnTo>
                  <a:lnTo>
                    <a:pt x="335876" y="35064"/>
                  </a:lnTo>
                  <a:lnTo>
                    <a:pt x="335749" y="43103"/>
                  </a:lnTo>
                  <a:lnTo>
                    <a:pt x="369328" y="77762"/>
                  </a:lnTo>
                  <a:lnTo>
                    <a:pt x="222859" y="36753"/>
                  </a:lnTo>
                  <a:lnTo>
                    <a:pt x="269557" y="24574"/>
                  </a:lnTo>
                  <a:lnTo>
                    <a:pt x="273621" y="17640"/>
                  </a:lnTo>
                  <a:lnTo>
                    <a:pt x="270090" y="4064"/>
                  </a:lnTo>
                  <a:lnTo>
                    <a:pt x="263144" y="0"/>
                  </a:lnTo>
                  <a:lnTo>
                    <a:pt x="149936" y="29514"/>
                  </a:lnTo>
                  <a:lnTo>
                    <a:pt x="231355" y="113538"/>
                  </a:lnTo>
                  <a:lnTo>
                    <a:pt x="239395" y="113665"/>
                  </a:lnTo>
                  <a:lnTo>
                    <a:pt x="249478" y="103898"/>
                  </a:lnTo>
                  <a:lnTo>
                    <a:pt x="249593" y="95859"/>
                  </a:lnTo>
                  <a:lnTo>
                    <a:pt x="216014" y="61214"/>
                  </a:lnTo>
                  <a:lnTo>
                    <a:pt x="362483" y="102222"/>
                  </a:lnTo>
                  <a:lnTo>
                    <a:pt x="315785" y="114388"/>
                  </a:lnTo>
                  <a:lnTo>
                    <a:pt x="311721" y="121323"/>
                  </a:lnTo>
                  <a:lnTo>
                    <a:pt x="315264" y="134899"/>
                  </a:lnTo>
                  <a:lnTo>
                    <a:pt x="322199" y="138976"/>
                  </a:lnTo>
                  <a:lnTo>
                    <a:pt x="435419" y="109448"/>
                  </a:lnTo>
                  <a:close/>
                </a:path>
                <a:path w="614045" h="727075">
                  <a:moveTo>
                    <a:pt x="614032" y="533031"/>
                  </a:moveTo>
                  <a:lnTo>
                    <a:pt x="581469" y="420649"/>
                  </a:lnTo>
                  <a:lnTo>
                    <a:pt x="499668" y="504304"/>
                  </a:lnTo>
                  <a:lnTo>
                    <a:pt x="499757" y="512343"/>
                  </a:lnTo>
                  <a:lnTo>
                    <a:pt x="509790" y="522147"/>
                  </a:lnTo>
                  <a:lnTo>
                    <a:pt x="517829" y="522058"/>
                  </a:lnTo>
                  <a:lnTo>
                    <a:pt x="551573" y="487553"/>
                  </a:lnTo>
                  <a:lnTo>
                    <a:pt x="509803" y="653834"/>
                  </a:lnTo>
                  <a:lnTo>
                    <a:pt x="496379" y="607479"/>
                  </a:lnTo>
                  <a:lnTo>
                    <a:pt x="489331" y="603605"/>
                  </a:lnTo>
                  <a:lnTo>
                    <a:pt x="475856" y="607504"/>
                  </a:lnTo>
                  <a:lnTo>
                    <a:pt x="471982" y="614553"/>
                  </a:lnTo>
                  <a:lnTo>
                    <a:pt x="504532" y="726935"/>
                  </a:lnTo>
                  <a:lnTo>
                    <a:pt x="586333" y="643280"/>
                  </a:lnTo>
                  <a:lnTo>
                    <a:pt x="586244" y="635241"/>
                  </a:lnTo>
                  <a:lnTo>
                    <a:pt x="576211" y="625424"/>
                  </a:lnTo>
                  <a:lnTo>
                    <a:pt x="568172" y="625513"/>
                  </a:lnTo>
                  <a:lnTo>
                    <a:pt x="534441" y="660019"/>
                  </a:lnTo>
                  <a:lnTo>
                    <a:pt x="576199" y="493750"/>
                  </a:lnTo>
                  <a:lnTo>
                    <a:pt x="589635" y="540092"/>
                  </a:lnTo>
                  <a:lnTo>
                    <a:pt x="596671" y="543979"/>
                  </a:lnTo>
                  <a:lnTo>
                    <a:pt x="610146" y="540067"/>
                  </a:lnTo>
                  <a:lnTo>
                    <a:pt x="614032" y="533031"/>
                  </a:lnTo>
                  <a:close/>
                </a:path>
              </a:pathLst>
            </a:custGeom>
            <a:solidFill>
              <a:srgbClr val="000000"/>
            </a:solidFill>
          </p:spPr>
          <p:txBody>
            <a:bodyPr wrap="square" lIns="0" tIns="0" rIns="0" bIns="0" rtlCol="0"/>
            <a:lstStyle/>
            <a:p>
              <a:endParaRPr sz="2316"/>
            </a:p>
          </p:txBody>
        </p:sp>
        <p:sp>
          <p:nvSpPr>
            <p:cNvPr id="54" name="object 52">
              <a:extLst>
                <a:ext uri="{FF2B5EF4-FFF2-40B4-BE49-F238E27FC236}">
                  <a16:creationId xmlns:a16="http://schemas.microsoft.com/office/drawing/2014/main" id="{4FEC4062-2E15-68B3-F79D-A4A8E4AF5393}"/>
                </a:ext>
              </a:extLst>
            </p:cNvPr>
            <p:cNvSpPr/>
            <p:nvPr/>
          </p:nvSpPr>
          <p:spPr>
            <a:xfrm>
              <a:off x="7248385" y="1600923"/>
              <a:ext cx="223570" cy="118262"/>
            </a:xfrm>
            <a:prstGeom prst="rect">
              <a:avLst/>
            </a:prstGeom>
            <a:blipFill>
              <a:blip r:embed="rId14" cstate="print"/>
              <a:stretch>
                <a:fillRect/>
              </a:stretch>
            </a:blipFill>
          </p:spPr>
          <p:txBody>
            <a:bodyPr wrap="square" lIns="0" tIns="0" rIns="0" bIns="0" rtlCol="0"/>
            <a:lstStyle/>
            <a:p>
              <a:endParaRPr sz="2316"/>
            </a:p>
          </p:txBody>
        </p:sp>
        <p:sp>
          <p:nvSpPr>
            <p:cNvPr id="55" name="object 53">
              <a:extLst>
                <a:ext uri="{FF2B5EF4-FFF2-40B4-BE49-F238E27FC236}">
                  <a16:creationId xmlns:a16="http://schemas.microsoft.com/office/drawing/2014/main" id="{39D7070C-9196-B653-5285-BD38E11F6D4C}"/>
                </a:ext>
              </a:extLst>
            </p:cNvPr>
            <p:cNvSpPr/>
            <p:nvPr/>
          </p:nvSpPr>
          <p:spPr>
            <a:xfrm>
              <a:off x="5589778" y="1268856"/>
              <a:ext cx="2098675" cy="1382395"/>
            </a:xfrm>
            <a:custGeom>
              <a:avLst/>
              <a:gdLst/>
              <a:ahLst/>
              <a:cxnLst/>
              <a:rect l="l" t="t" r="r" b="b"/>
              <a:pathLst>
                <a:path w="2098675" h="1382395">
                  <a:moveTo>
                    <a:pt x="567588" y="100888"/>
                  </a:moveTo>
                  <a:lnTo>
                    <a:pt x="461645" y="51244"/>
                  </a:lnTo>
                  <a:lnTo>
                    <a:pt x="454075" y="53987"/>
                  </a:lnTo>
                  <a:lnTo>
                    <a:pt x="448132" y="66687"/>
                  </a:lnTo>
                  <a:lnTo>
                    <a:pt x="450862" y="74244"/>
                  </a:lnTo>
                  <a:lnTo>
                    <a:pt x="494563" y="94729"/>
                  </a:lnTo>
                  <a:lnTo>
                    <a:pt x="70751" y="132905"/>
                  </a:lnTo>
                  <a:lnTo>
                    <a:pt x="110083" y="104940"/>
                  </a:lnTo>
                  <a:lnTo>
                    <a:pt x="111417" y="97015"/>
                  </a:lnTo>
                  <a:lnTo>
                    <a:pt x="103289" y="85585"/>
                  </a:lnTo>
                  <a:lnTo>
                    <a:pt x="95364" y="84239"/>
                  </a:lnTo>
                  <a:lnTo>
                    <a:pt x="0" y="152019"/>
                  </a:lnTo>
                  <a:lnTo>
                    <a:pt x="102768" y="200190"/>
                  </a:lnTo>
                  <a:lnTo>
                    <a:pt x="106248" y="200240"/>
                  </a:lnTo>
                  <a:lnTo>
                    <a:pt x="112356" y="198031"/>
                  </a:lnTo>
                  <a:lnTo>
                    <a:pt x="114998" y="195757"/>
                  </a:lnTo>
                  <a:lnTo>
                    <a:pt x="119456" y="186232"/>
                  </a:lnTo>
                  <a:lnTo>
                    <a:pt x="116725" y="178676"/>
                  </a:lnTo>
                  <a:lnTo>
                    <a:pt x="73025" y="158203"/>
                  </a:lnTo>
                  <a:lnTo>
                    <a:pt x="496836" y="120015"/>
                  </a:lnTo>
                  <a:lnTo>
                    <a:pt x="457504" y="147980"/>
                  </a:lnTo>
                  <a:lnTo>
                    <a:pt x="456158" y="155905"/>
                  </a:lnTo>
                  <a:lnTo>
                    <a:pt x="464286" y="167335"/>
                  </a:lnTo>
                  <a:lnTo>
                    <a:pt x="472224" y="168681"/>
                  </a:lnTo>
                  <a:lnTo>
                    <a:pt x="567588" y="100888"/>
                  </a:lnTo>
                  <a:close/>
                </a:path>
                <a:path w="2098675" h="1382395">
                  <a:moveTo>
                    <a:pt x="1413141" y="295490"/>
                  </a:moveTo>
                  <a:lnTo>
                    <a:pt x="1410195" y="288010"/>
                  </a:lnTo>
                  <a:lnTo>
                    <a:pt x="1397330" y="282409"/>
                  </a:lnTo>
                  <a:lnTo>
                    <a:pt x="1389849" y="285356"/>
                  </a:lnTo>
                  <a:lnTo>
                    <a:pt x="1370596" y="329615"/>
                  </a:lnTo>
                  <a:lnTo>
                    <a:pt x="1339875" y="70192"/>
                  </a:lnTo>
                  <a:lnTo>
                    <a:pt x="1368933" y="108724"/>
                  </a:lnTo>
                  <a:lnTo>
                    <a:pt x="1376895" y="109842"/>
                  </a:lnTo>
                  <a:lnTo>
                    <a:pt x="1388097" y="101396"/>
                  </a:lnTo>
                  <a:lnTo>
                    <a:pt x="1389214" y="93433"/>
                  </a:lnTo>
                  <a:lnTo>
                    <a:pt x="1318780" y="0"/>
                  </a:lnTo>
                  <a:lnTo>
                    <a:pt x="1272120" y="107302"/>
                  </a:lnTo>
                  <a:lnTo>
                    <a:pt x="1275067" y="114782"/>
                  </a:lnTo>
                  <a:lnTo>
                    <a:pt x="1287932" y="120370"/>
                  </a:lnTo>
                  <a:lnTo>
                    <a:pt x="1295412" y="117424"/>
                  </a:lnTo>
                  <a:lnTo>
                    <a:pt x="1314653" y="73177"/>
                  </a:lnTo>
                  <a:lnTo>
                    <a:pt x="1345374" y="332600"/>
                  </a:lnTo>
                  <a:lnTo>
                    <a:pt x="1316329" y="294068"/>
                  </a:lnTo>
                  <a:lnTo>
                    <a:pt x="1308366" y="292950"/>
                  </a:lnTo>
                  <a:lnTo>
                    <a:pt x="1297165" y="301396"/>
                  </a:lnTo>
                  <a:lnTo>
                    <a:pt x="1296047" y="309359"/>
                  </a:lnTo>
                  <a:lnTo>
                    <a:pt x="1366481" y="402780"/>
                  </a:lnTo>
                  <a:lnTo>
                    <a:pt x="1413141" y="295490"/>
                  </a:lnTo>
                  <a:close/>
                </a:path>
                <a:path w="2098675" h="1382395">
                  <a:moveTo>
                    <a:pt x="2098649" y="880973"/>
                  </a:moveTo>
                  <a:lnTo>
                    <a:pt x="2090597" y="764324"/>
                  </a:lnTo>
                  <a:lnTo>
                    <a:pt x="1989226" y="705942"/>
                  </a:lnTo>
                  <a:lnTo>
                    <a:pt x="1981466" y="708037"/>
                  </a:lnTo>
                  <a:lnTo>
                    <a:pt x="1974469" y="720191"/>
                  </a:lnTo>
                  <a:lnTo>
                    <a:pt x="1976551" y="727951"/>
                  </a:lnTo>
                  <a:lnTo>
                    <a:pt x="2018372" y="752030"/>
                  </a:lnTo>
                  <a:lnTo>
                    <a:pt x="1292415" y="756272"/>
                  </a:lnTo>
                  <a:lnTo>
                    <a:pt x="1333957" y="731723"/>
                  </a:lnTo>
                  <a:lnTo>
                    <a:pt x="1335951" y="723925"/>
                  </a:lnTo>
                  <a:lnTo>
                    <a:pt x="1328813" y="711847"/>
                  </a:lnTo>
                  <a:lnTo>
                    <a:pt x="1321028" y="709853"/>
                  </a:lnTo>
                  <a:lnTo>
                    <a:pt x="1220406" y="769340"/>
                  </a:lnTo>
                  <a:lnTo>
                    <a:pt x="1268552" y="662825"/>
                  </a:lnTo>
                  <a:lnTo>
                    <a:pt x="1265707" y="655307"/>
                  </a:lnTo>
                  <a:lnTo>
                    <a:pt x="1252918" y="649528"/>
                  </a:lnTo>
                  <a:lnTo>
                    <a:pt x="1245400" y="652373"/>
                  </a:lnTo>
                  <a:lnTo>
                    <a:pt x="1225537" y="696353"/>
                  </a:lnTo>
                  <a:lnTo>
                    <a:pt x="1192784" y="381749"/>
                  </a:lnTo>
                  <a:lnTo>
                    <a:pt x="1221282" y="420687"/>
                  </a:lnTo>
                  <a:lnTo>
                    <a:pt x="1229233" y="421919"/>
                  </a:lnTo>
                  <a:lnTo>
                    <a:pt x="1240548" y="413639"/>
                  </a:lnTo>
                  <a:lnTo>
                    <a:pt x="1241780" y="405688"/>
                  </a:lnTo>
                  <a:lnTo>
                    <a:pt x="1172679" y="311277"/>
                  </a:lnTo>
                  <a:lnTo>
                    <a:pt x="1124508" y="417893"/>
                  </a:lnTo>
                  <a:lnTo>
                    <a:pt x="1127340" y="425424"/>
                  </a:lnTo>
                  <a:lnTo>
                    <a:pt x="1140129" y="431190"/>
                  </a:lnTo>
                  <a:lnTo>
                    <a:pt x="1147648" y="428358"/>
                  </a:lnTo>
                  <a:lnTo>
                    <a:pt x="1167523" y="384378"/>
                  </a:lnTo>
                  <a:lnTo>
                    <a:pt x="1200264" y="698982"/>
                  </a:lnTo>
                  <a:lnTo>
                    <a:pt x="1171765" y="660031"/>
                  </a:lnTo>
                  <a:lnTo>
                    <a:pt x="1163828" y="658812"/>
                  </a:lnTo>
                  <a:lnTo>
                    <a:pt x="1152499" y="667092"/>
                  </a:lnTo>
                  <a:lnTo>
                    <a:pt x="1151280" y="675043"/>
                  </a:lnTo>
                  <a:lnTo>
                    <a:pt x="1220304" y="769404"/>
                  </a:lnTo>
                  <a:lnTo>
                    <a:pt x="1207592" y="885647"/>
                  </a:lnTo>
                  <a:lnTo>
                    <a:pt x="1212634" y="891921"/>
                  </a:lnTo>
                  <a:lnTo>
                    <a:pt x="1226578" y="893445"/>
                  </a:lnTo>
                  <a:lnTo>
                    <a:pt x="1232852" y="888415"/>
                  </a:lnTo>
                  <a:lnTo>
                    <a:pt x="1238110" y="840447"/>
                  </a:lnTo>
                  <a:lnTo>
                    <a:pt x="1452079" y="1321028"/>
                  </a:lnTo>
                  <a:lnTo>
                    <a:pt x="1412913" y="1292834"/>
                  </a:lnTo>
                  <a:lnTo>
                    <a:pt x="1404988" y="1294130"/>
                  </a:lnTo>
                  <a:lnTo>
                    <a:pt x="1396784" y="1305509"/>
                  </a:lnTo>
                  <a:lnTo>
                    <a:pt x="1398079" y="1313446"/>
                  </a:lnTo>
                  <a:lnTo>
                    <a:pt x="1493050" y="1381798"/>
                  </a:lnTo>
                  <a:lnTo>
                    <a:pt x="1505800" y="1265491"/>
                  </a:lnTo>
                  <a:lnTo>
                    <a:pt x="1500759" y="1259217"/>
                  </a:lnTo>
                  <a:lnTo>
                    <a:pt x="1486814" y="1257693"/>
                  </a:lnTo>
                  <a:lnTo>
                    <a:pt x="1480553" y="1262722"/>
                  </a:lnTo>
                  <a:lnTo>
                    <a:pt x="1475282" y="1310690"/>
                  </a:lnTo>
                  <a:lnTo>
                    <a:pt x="1261313" y="830122"/>
                  </a:lnTo>
                  <a:lnTo>
                    <a:pt x="1300467" y="858304"/>
                  </a:lnTo>
                  <a:lnTo>
                    <a:pt x="1308404" y="857008"/>
                  </a:lnTo>
                  <a:lnTo>
                    <a:pt x="1316609" y="845629"/>
                  </a:lnTo>
                  <a:lnTo>
                    <a:pt x="1315313" y="837692"/>
                  </a:lnTo>
                  <a:lnTo>
                    <a:pt x="1220825" y="769721"/>
                  </a:lnTo>
                  <a:lnTo>
                    <a:pt x="1318679" y="826008"/>
                  </a:lnTo>
                  <a:lnTo>
                    <a:pt x="1322133" y="826363"/>
                  </a:lnTo>
                  <a:lnTo>
                    <a:pt x="1328420" y="824674"/>
                  </a:lnTo>
                  <a:lnTo>
                    <a:pt x="1331226" y="822629"/>
                  </a:lnTo>
                  <a:lnTo>
                    <a:pt x="1336484" y="813511"/>
                  </a:lnTo>
                  <a:lnTo>
                    <a:pt x="1334389" y="805738"/>
                  </a:lnTo>
                  <a:lnTo>
                    <a:pt x="1292567" y="781672"/>
                  </a:lnTo>
                  <a:lnTo>
                    <a:pt x="2018525" y="777417"/>
                  </a:lnTo>
                  <a:lnTo>
                    <a:pt x="1976983" y="801979"/>
                  </a:lnTo>
                  <a:lnTo>
                    <a:pt x="1974989" y="809764"/>
                  </a:lnTo>
                  <a:lnTo>
                    <a:pt x="1982127" y="821842"/>
                  </a:lnTo>
                  <a:lnTo>
                    <a:pt x="1989912" y="823849"/>
                  </a:lnTo>
                  <a:lnTo>
                    <a:pt x="2089531" y="764959"/>
                  </a:lnTo>
                  <a:lnTo>
                    <a:pt x="1992960" y="828700"/>
                  </a:lnTo>
                  <a:lnTo>
                    <a:pt x="1991347" y="836587"/>
                  </a:lnTo>
                  <a:lnTo>
                    <a:pt x="1999068" y="848296"/>
                  </a:lnTo>
                  <a:lnTo>
                    <a:pt x="2006942" y="849909"/>
                  </a:lnTo>
                  <a:lnTo>
                    <a:pt x="2047214" y="823315"/>
                  </a:lnTo>
                  <a:lnTo>
                    <a:pt x="1805813" y="1311465"/>
                  </a:lnTo>
                  <a:lnTo>
                    <a:pt x="1802498" y="1263319"/>
                  </a:lnTo>
                  <a:lnTo>
                    <a:pt x="1796427" y="1258036"/>
                  </a:lnTo>
                  <a:lnTo>
                    <a:pt x="1782432" y="1259001"/>
                  </a:lnTo>
                  <a:lnTo>
                    <a:pt x="1777161" y="1265072"/>
                  </a:lnTo>
                  <a:lnTo>
                    <a:pt x="1785200" y="1381798"/>
                  </a:lnTo>
                  <a:lnTo>
                    <a:pt x="1882851" y="1317332"/>
                  </a:lnTo>
                  <a:lnTo>
                    <a:pt x="1884464" y="1309458"/>
                  </a:lnTo>
                  <a:lnTo>
                    <a:pt x="1876729" y="1297749"/>
                  </a:lnTo>
                  <a:lnTo>
                    <a:pt x="1868855" y="1296136"/>
                  </a:lnTo>
                  <a:lnTo>
                    <a:pt x="1828584" y="1322717"/>
                  </a:lnTo>
                  <a:lnTo>
                    <a:pt x="2069985" y="834580"/>
                  </a:lnTo>
                  <a:lnTo>
                    <a:pt x="2073300" y="882726"/>
                  </a:lnTo>
                  <a:lnTo>
                    <a:pt x="2079371" y="887996"/>
                  </a:lnTo>
                  <a:lnTo>
                    <a:pt x="2093366" y="887044"/>
                  </a:lnTo>
                  <a:lnTo>
                    <a:pt x="2098649" y="880973"/>
                  </a:lnTo>
                  <a:close/>
                </a:path>
              </a:pathLst>
            </a:custGeom>
            <a:solidFill>
              <a:srgbClr val="000000"/>
            </a:solidFill>
          </p:spPr>
          <p:txBody>
            <a:bodyPr wrap="square" lIns="0" tIns="0" rIns="0" bIns="0" rtlCol="0"/>
            <a:lstStyle/>
            <a:p>
              <a:endParaRPr sz="2316"/>
            </a:p>
          </p:txBody>
        </p:sp>
      </p:grpSp>
      <p:sp>
        <p:nvSpPr>
          <p:cNvPr id="56" name="object 54">
            <a:extLst>
              <a:ext uri="{FF2B5EF4-FFF2-40B4-BE49-F238E27FC236}">
                <a16:creationId xmlns:a16="http://schemas.microsoft.com/office/drawing/2014/main" id="{06C94059-1024-9C77-C44F-1F6E0AB67B64}"/>
              </a:ext>
            </a:extLst>
          </p:cNvPr>
          <p:cNvSpPr txBox="1">
            <a:spLocks noGrp="1"/>
          </p:cNvSpPr>
          <p:nvPr>
            <p:ph type="title"/>
          </p:nvPr>
        </p:nvSpPr>
        <p:spPr>
          <a:xfrm>
            <a:off x="3665985" y="-110181"/>
            <a:ext cx="6519695" cy="698303"/>
          </a:xfrm>
          <a:prstGeom prst="rect">
            <a:avLst/>
          </a:prstGeom>
        </p:spPr>
        <p:txBody>
          <a:bodyPr vert="horz" wrap="square" lIns="0" tIns="14005" rIns="0" bIns="0" rtlCol="0" anchor="ctr">
            <a:spAutoFit/>
          </a:bodyPr>
          <a:lstStyle/>
          <a:p>
            <a:pPr marL="14006">
              <a:spcBef>
                <a:spcPts val="110"/>
              </a:spcBef>
            </a:pPr>
            <a:r>
              <a:rPr sz="4400" dirty="0"/>
              <a:t>Unsupervised Learning</a:t>
            </a:r>
          </a:p>
        </p:txBody>
      </p:sp>
    </p:spTree>
    <p:extLst>
      <p:ext uri="{BB962C8B-B14F-4D97-AF65-F5344CB8AC3E}">
        <p14:creationId xmlns:p14="http://schemas.microsoft.com/office/powerpoint/2010/main" val="1126473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20014446-3F60-B6EB-7C69-B0B141D0088C}"/>
              </a:ext>
            </a:extLst>
          </p:cNvPr>
          <p:cNvSpPr>
            <a:spLocks noGrp="1"/>
          </p:cNvSpPr>
          <p:nvPr>
            <p:ph type="title"/>
          </p:nvPr>
        </p:nvSpPr>
        <p:spPr>
          <a:xfrm>
            <a:off x="534432" y="302865"/>
            <a:ext cx="9619774" cy="1260475"/>
          </a:xfrm>
        </p:spPr>
        <p:txBody>
          <a:bodyPr/>
          <a:lstStyle/>
          <a:p>
            <a:pPr algn="ctr"/>
            <a:r>
              <a:rPr lang="en-US" dirty="0"/>
              <a:t>Reinforcement Learning</a:t>
            </a:r>
          </a:p>
        </p:txBody>
      </p:sp>
      <p:pic>
        <p:nvPicPr>
          <p:cNvPr id="4" name="Content Placeholder 3">
            <a:extLst>
              <a:ext uri="{FF2B5EF4-FFF2-40B4-BE49-F238E27FC236}">
                <a16:creationId xmlns:a16="http://schemas.microsoft.com/office/drawing/2014/main" id="{1838AAD5-52A5-D4A2-2FE1-88A205525455}"/>
              </a:ext>
            </a:extLst>
          </p:cNvPr>
          <p:cNvPicPr>
            <a:picLocks noGrp="1" noChangeAspect="1"/>
          </p:cNvPicPr>
          <p:nvPr>
            <p:ph idx="1"/>
          </p:nvPr>
        </p:nvPicPr>
        <p:blipFill>
          <a:blip r:embed="rId3"/>
          <a:stretch>
            <a:fillRect/>
          </a:stretch>
        </p:blipFill>
        <p:spPr>
          <a:xfrm>
            <a:off x="535544" y="2596873"/>
            <a:ext cx="9618662" cy="2849973"/>
          </a:xfrm>
          <a:prstGeom prst="rect">
            <a:avLst/>
          </a:prstGeom>
        </p:spPr>
      </p:pic>
    </p:spTree>
    <p:extLst>
      <p:ext uri="{BB962C8B-B14F-4D97-AF65-F5344CB8AC3E}">
        <p14:creationId xmlns:p14="http://schemas.microsoft.com/office/powerpoint/2010/main" val="1200216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872AA4B6-3324-C0DD-3974-78D843D87978}"/>
              </a:ext>
            </a:extLst>
          </p:cNvPr>
          <p:cNvSpPr>
            <a:spLocks noGrp="1"/>
          </p:cNvSpPr>
          <p:nvPr>
            <p:ph type="title"/>
          </p:nvPr>
        </p:nvSpPr>
        <p:spPr>
          <a:xfrm>
            <a:off x="1168612" y="538835"/>
            <a:ext cx="9619774" cy="1260475"/>
          </a:xfrm>
        </p:spPr>
        <p:txBody>
          <a:bodyPr/>
          <a:lstStyle/>
          <a:p>
            <a:pPr algn="ctr"/>
            <a:r>
              <a:rPr lang="en-US" dirty="0"/>
              <a:t>What is Reinforcement Learning?</a:t>
            </a:r>
          </a:p>
        </p:txBody>
      </p:sp>
      <p:sp>
        <p:nvSpPr>
          <p:cNvPr id="4" name="Content Placeholder 2">
            <a:extLst>
              <a:ext uri="{FF2B5EF4-FFF2-40B4-BE49-F238E27FC236}">
                <a16:creationId xmlns:a16="http://schemas.microsoft.com/office/drawing/2014/main" id="{43A45D33-074E-7F80-52C0-AAB25F632B1F}"/>
              </a:ext>
            </a:extLst>
          </p:cNvPr>
          <p:cNvSpPr>
            <a:spLocks noGrp="1"/>
          </p:cNvSpPr>
          <p:nvPr>
            <p:ph idx="1"/>
          </p:nvPr>
        </p:nvSpPr>
        <p:spPr>
          <a:xfrm>
            <a:off x="316222" y="1541317"/>
            <a:ext cx="10240942" cy="5384279"/>
          </a:xfrm>
        </p:spPr>
        <p:txBody>
          <a:bodyPr>
            <a:normAutofit/>
          </a:bodyPr>
          <a:lstStyle/>
          <a:p>
            <a:r>
              <a:rPr lang="en-US" sz="3200" dirty="0"/>
              <a:t>Learning from interaction with an </a:t>
            </a:r>
            <a:r>
              <a:rPr lang="en-US" sz="3200" i="1" dirty="0">
                <a:solidFill>
                  <a:srgbClr val="004B89"/>
                </a:solidFill>
              </a:rPr>
              <a:t>environment</a:t>
            </a:r>
            <a:r>
              <a:rPr lang="en-US" sz="3200" dirty="0"/>
              <a:t> to achieve some long-term </a:t>
            </a:r>
            <a:r>
              <a:rPr lang="en-US" sz="3200" i="1" dirty="0">
                <a:solidFill>
                  <a:srgbClr val="004B89"/>
                </a:solidFill>
              </a:rPr>
              <a:t>goal</a:t>
            </a:r>
            <a:r>
              <a:rPr lang="en-US" sz="3200" dirty="0"/>
              <a:t> that is related to the </a:t>
            </a:r>
            <a:r>
              <a:rPr lang="en-US" sz="3200" i="1" dirty="0">
                <a:solidFill>
                  <a:srgbClr val="004B89"/>
                </a:solidFill>
              </a:rPr>
              <a:t>state of the environment</a:t>
            </a:r>
          </a:p>
          <a:p>
            <a:r>
              <a:rPr lang="en-US" sz="3200" dirty="0"/>
              <a:t>The goal is defined by </a:t>
            </a:r>
            <a:r>
              <a:rPr lang="en-US" sz="3200" i="1" dirty="0">
                <a:solidFill>
                  <a:srgbClr val="004B89"/>
                </a:solidFill>
              </a:rPr>
              <a:t>reward </a:t>
            </a:r>
            <a:r>
              <a:rPr lang="en-US" sz="3200" dirty="0"/>
              <a:t>signal, which must be maximized</a:t>
            </a:r>
          </a:p>
          <a:p>
            <a:r>
              <a:rPr lang="en-US" sz="3200" i="1" dirty="0">
                <a:solidFill>
                  <a:srgbClr val="004B89"/>
                </a:solidFill>
              </a:rPr>
              <a:t>Agent</a:t>
            </a:r>
            <a:r>
              <a:rPr lang="en-US" sz="3200" dirty="0"/>
              <a:t> must be able to partially/fully sense the environment state and take </a:t>
            </a:r>
            <a:r>
              <a:rPr lang="en-US" sz="3200" i="1" dirty="0">
                <a:solidFill>
                  <a:srgbClr val="004B89"/>
                </a:solidFill>
              </a:rPr>
              <a:t>actions</a:t>
            </a:r>
            <a:r>
              <a:rPr lang="en-US" sz="3200" dirty="0"/>
              <a:t> to influence the environment state</a:t>
            </a:r>
          </a:p>
          <a:p>
            <a:r>
              <a:rPr lang="en-US" sz="3200" dirty="0"/>
              <a:t>The </a:t>
            </a:r>
            <a:r>
              <a:rPr lang="en-US" sz="3200" i="1" dirty="0">
                <a:solidFill>
                  <a:srgbClr val="004B89"/>
                </a:solidFill>
              </a:rPr>
              <a:t>state</a:t>
            </a:r>
            <a:r>
              <a:rPr lang="en-US" sz="3200" dirty="0"/>
              <a:t> is typically described with a feature-vector</a:t>
            </a:r>
          </a:p>
          <a:p>
            <a:endParaRPr lang="en-US" dirty="0"/>
          </a:p>
          <a:p>
            <a:endParaRPr lang="en-US" dirty="0"/>
          </a:p>
        </p:txBody>
      </p:sp>
    </p:spTree>
    <p:extLst>
      <p:ext uri="{BB962C8B-B14F-4D97-AF65-F5344CB8AC3E}">
        <p14:creationId xmlns:p14="http://schemas.microsoft.com/office/powerpoint/2010/main" val="30854111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8" y="546619"/>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E5A30CFC-D1D9-B9E0-D77F-63FEE9CF182F}"/>
              </a:ext>
            </a:extLst>
          </p:cNvPr>
          <p:cNvSpPr>
            <a:spLocks noGrp="1"/>
          </p:cNvSpPr>
          <p:nvPr>
            <p:ph type="title"/>
          </p:nvPr>
        </p:nvSpPr>
        <p:spPr>
          <a:xfrm>
            <a:off x="2572226" y="546620"/>
            <a:ext cx="9619774" cy="1260475"/>
          </a:xfrm>
        </p:spPr>
        <p:txBody>
          <a:bodyPr>
            <a:noAutofit/>
          </a:bodyPr>
          <a:lstStyle/>
          <a:p>
            <a:r>
              <a:rPr lang="en-US" sz="4000" dirty="0"/>
              <a:t>Agent, Environment, States, Actions and Rewards</a:t>
            </a:r>
          </a:p>
        </p:txBody>
      </p:sp>
      <p:pic>
        <p:nvPicPr>
          <p:cNvPr id="4" name="Content Placeholder 3">
            <a:extLst>
              <a:ext uri="{FF2B5EF4-FFF2-40B4-BE49-F238E27FC236}">
                <a16:creationId xmlns:a16="http://schemas.microsoft.com/office/drawing/2014/main" id="{FE829858-E16F-F63C-EC63-2B1579C2775F}"/>
              </a:ext>
            </a:extLst>
          </p:cNvPr>
          <p:cNvPicPr>
            <a:picLocks noGrp="1" noChangeAspect="1"/>
          </p:cNvPicPr>
          <p:nvPr>
            <p:ph idx="1"/>
          </p:nvPr>
        </p:nvPicPr>
        <p:blipFill>
          <a:blip r:embed="rId3"/>
          <a:stretch>
            <a:fillRect/>
          </a:stretch>
        </p:blipFill>
        <p:spPr>
          <a:xfrm>
            <a:off x="2340926" y="1938650"/>
            <a:ext cx="6982691" cy="4541667"/>
          </a:xfrm>
          <a:prstGeom prst="rect">
            <a:avLst/>
          </a:prstGeom>
        </p:spPr>
      </p:pic>
    </p:spTree>
    <p:extLst>
      <p:ext uri="{BB962C8B-B14F-4D97-AF65-F5344CB8AC3E}">
        <p14:creationId xmlns:p14="http://schemas.microsoft.com/office/powerpoint/2010/main" val="2123123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B0B28FDD-C8A4-5842-12B4-DBF74CECED6D}"/>
              </a:ext>
            </a:extLst>
          </p:cNvPr>
          <p:cNvSpPr>
            <a:spLocks noGrp="1"/>
          </p:cNvSpPr>
          <p:nvPr>
            <p:ph type="title"/>
          </p:nvPr>
        </p:nvSpPr>
        <p:spPr>
          <a:xfrm>
            <a:off x="534432" y="302865"/>
            <a:ext cx="9619774" cy="1260475"/>
          </a:xfrm>
        </p:spPr>
        <p:txBody>
          <a:bodyPr/>
          <a:lstStyle/>
          <a:p>
            <a:pPr algn="ctr"/>
            <a:r>
              <a:rPr lang="en-US" dirty="0"/>
              <a:t>Example (Tic-Tac-Toe)</a:t>
            </a:r>
          </a:p>
        </p:txBody>
      </p:sp>
      <p:pic>
        <p:nvPicPr>
          <p:cNvPr id="12" name="Content Placeholder 3">
            <a:extLst>
              <a:ext uri="{FF2B5EF4-FFF2-40B4-BE49-F238E27FC236}">
                <a16:creationId xmlns:a16="http://schemas.microsoft.com/office/drawing/2014/main" id="{5A7E8233-7FC9-37C2-9BD7-2A2722556B39}"/>
              </a:ext>
            </a:extLst>
          </p:cNvPr>
          <p:cNvPicPr>
            <a:picLocks noGrp="1" noChangeAspect="1"/>
          </p:cNvPicPr>
          <p:nvPr>
            <p:ph idx="1"/>
          </p:nvPr>
        </p:nvPicPr>
        <p:blipFill>
          <a:blip r:embed="rId3"/>
          <a:stretch>
            <a:fillRect/>
          </a:stretch>
        </p:blipFill>
        <p:spPr>
          <a:xfrm>
            <a:off x="606637" y="1283122"/>
            <a:ext cx="8603671" cy="5487747"/>
          </a:xfrm>
          <a:prstGeom prst="rect">
            <a:avLst/>
          </a:prstGeom>
        </p:spPr>
      </p:pic>
    </p:spTree>
    <p:extLst>
      <p:ext uri="{BB962C8B-B14F-4D97-AF65-F5344CB8AC3E}">
        <p14:creationId xmlns:p14="http://schemas.microsoft.com/office/powerpoint/2010/main" val="32280747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D5BE41BE-93B7-7654-2809-6D1B808A0A43}"/>
              </a:ext>
            </a:extLst>
          </p:cNvPr>
          <p:cNvSpPr>
            <a:spLocks noGrp="1"/>
          </p:cNvSpPr>
          <p:nvPr>
            <p:ph type="title"/>
          </p:nvPr>
        </p:nvSpPr>
        <p:spPr>
          <a:xfrm>
            <a:off x="1581567" y="37395"/>
            <a:ext cx="9619774" cy="395805"/>
          </a:xfrm>
        </p:spPr>
        <p:txBody>
          <a:bodyPr>
            <a:normAutofit fontScale="90000"/>
          </a:bodyPr>
          <a:lstStyle/>
          <a:p>
            <a:pPr algn="ctr"/>
            <a:r>
              <a:rPr lang="en-US" dirty="0"/>
              <a:t>Applications</a:t>
            </a:r>
          </a:p>
        </p:txBody>
      </p:sp>
      <p:sp>
        <p:nvSpPr>
          <p:cNvPr id="4" name="Content Placeholder 2">
            <a:extLst>
              <a:ext uri="{FF2B5EF4-FFF2-40B4-BE49-F238E27FC236}">
                <a16:creationId xmlns:a16="http://schemas.microsoft.com/office/drawing/2014/main" id="{A1F7B58D-8505-4A40-37BB-C4442D9E0628}"/>
              </a:ext>
            </a:extLst>
          </p:cNvPr>
          <p:cNvSpPr>
            <a:spLocks noGrp="1"/>
          </p:cNvSpPr>
          <p:nvPr>
            <p:ph idx="1"/>
          </p:nvPr>
        </p:nvSpPr>
        <p:spPr>
          <a:xfrm>
            <a:off x="534432" y="1233724"/>
            <a:ext cx="9619774" cy="4991131"/>
          </a:xfrm>
        </p:spPr>
        <p:txBody>
          <a:bodyPr>
            <a:normAutofit/>
          </a:bodyPr>
          <a:lstStyle/>
          <a:p>
            <a:r>
              <a:rPr lang="en-US" dirty="0"/>
              <a:t>Operating a drone or autonomous vehicle</a:t>
            </a:r>
          </a:p>
          <a:p>
            <a:endParaRPr lang="en-US" dirty="0"/>
          </a:p>
          <a:p>
            <a:r>
              <a:rPr lang="en-US" dirty="0"/>
              <a:t>Manipulating a robot to navigate the environment and perform various tasks</a:t>
            </a:r>
          </a:p>
          <a:p>
            <a:endParaRPr lang="en-US" dirty="0"/>
          </a:p>
          <a:p>
            <a:r>
              <a:rPr lang="en-US" dirty="0"/>
              <a:t>Managing an investment portfolio and taking trading decisions</a:t>
            </a:r>
          </a:p>
          <a:p>
            <a:endParaRPr lang="en-US" dirty="0"/>
          </a:p>
          <a:p>
            <a:r>
              <a:rPr lang="en-US" dirty="0"/>
              <a:t>Playing games such as Go, Chess, video games</a:t>
            </a:r>
          </a:p>
          <a:p>
            <a:endParaRPr lang="en-US" dirty="0"/>
          </a:p>
        </p:txBody>
      </p:sp>
    </p:spTree>
    <p:extLst>
      <p:ext uri="{BB962C8B-B14F-4D97-AF65-F5344CB8AC3E}">
        <p14:creationId xmlns:p14="http://schemas.microsoft.com/office/powerpoint/2010/main" val="46591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9204985" cy="644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956187" y="72010"/>
            <a:ext cx="10515600" cy="538172"/>
          </a:xfrm>
        </p:spPr>
        <p:txBody>
          <a:bodyPr>
            <a:normAutofit fontScale="90000"/>
          </a:bodyPr>
          <a:lstStyle/>
          <a:p>
            <a:pPr algn="ctr"/>
            <a:r>
              <a:rPr lang="en-US" dirty="0">
                <a:latin typeface="Andalus" panose="02020603050405020304" pitchFamily="18" charset="-78"/>
                <a:cs typeface="Andalus" panose="02020603050405020304" pitchFamily="18" charset="-78"/>
              </a:rPr>
              <a:t>Primary Goal of This Course</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360836" y="1039071"/>
            <a:ext cx="11470327" cy="5253559"/>
          </a:xfrm>
        </p:spPr>
        <p:txBody>
          <a:bodyPr>
            <a:normAutofit fontScale="85000" lnSpcReduction="20000"/>
          </a:bodyPr>
          <a:lstStyle/>
          <a:p>
            <a:pPr algn="just">
              <a:lnSpc>
                <a:spcPct val="100000"/>
              </a:lnSpc>
              <a:buFont typeface="Wingdings" panose="05000000000000000000" pitchFamily="2" charset="2"/>
              <a:buChar char="Ø"/>
            </a:pPr>
            <a:r>
              <a:rPr lang="en-US" dirty="0"/>
              <a:t>This course has been designed to give students an extensive overview of Reinforcement Learning issues, tools and techniques that are critical in solving problems in RL domain.</a:t>
            </a:r>
          </a:p>
          <a:p>
            <a:pPr>
              <a:lnSpc>
                <a:spcPct val="100000"/>
              </a:lnSpc>
              <a:buFont typeface="Wingdings" panose="05000000000000000000" pitchFamily="2" charset="2"/>
              <a:buChar char="Ø"/>
            </a:pPr>
            <a:r>
              <a:rPr lang="en-US" dirty="0">
                <a:solidFill>
                  <a:schemeClr val="accent2"/>
                </a:solidFill>
              </a:rPr>
              <a:t>This course aims to:  </a:t>
            </a:r>
            <a:r>
              <a:rPr lang="en-US" dirty="0"/>
              <a:t>Provide students with concepts of:</a:t>
            </a:r>
          </a:p>
          <a:p>
            <a:pPr algn="just">
              <a:lnSpc>
                <a:spcPct val="100000"/>
              </a:lnSpc>
              <a:buFont typeface="Wingdings" panose="05000000000000000000" pitchFamily="2" charset="2"/>
              <a:buChar char="Ø"/>
            </a:pPr>
            <a:r>
              <a:rPr lang="en-US" b="0" i="0" dirty="0">
                <a:effectLst/>
                <a:latin typeface="Söhne"/>
              </a:rPr>
              <a:t>a solid understanding of key concepts, algorithms, and techniques used in Reinforcement </a:t>
            </a:r>
            <a:r>
              <a:rPr lang="en-US" dirty="0">
                <a:latin typeface="Söhne"/>
              </a:rPr>
              <a:t>L</a:t>
            </a:r>
            <a:r>
              <a:rPr lang="en-US" b="0" i="0" dirty="0">
                <a:effectLst/>
                <a:latin typeface="Söhne"/>
              </a:rPr>
              <a:t>earning.</a:t>
            </a:r>
          </a:p>
          <a:p>
            <a:pPr algn="just">
              <a:lnSpc>
                <a:spcPct val="100000"/>
              </a:lnSpc>
              <a:buFont typeface="Wingdings" panose="05000000000000000000" pitchFamily="2" charset="2"/>
              <a:buChar char="Ø"/>
            </a:pPr>
            <a:r>
              <a:rPr lang="en-US" dirty="0"/>
              <a:t>Understanding the formal framework of Markov Decision Processes, which is a mathematical model used to describe decision-making problems in Reinforcement Learning. </a:t>
            </a:r>
          </a:p>
          <a:p>
            <a:pPr algn="just">
              <a:lnSpc>
                <a:spcPct val="100000"/>
              </a:lnSpc>
              <a:buFont typeface="Wingdings" panose="05000000000000000000" pitchFamily="2" charset="2"/>
              <a:buChar char="Ø"/>
            </a:pPr>
            <a:r>
              <a:rPr lang="en-US" b="0" i="0" dirty="0">
                <a:effectLst/>
                <a:latin typeface="Söhne"/>
              </a:rPr>
              <a:t>Understanding policies as strategies that map states to actions. Students learn how to formulate and evaluate different policies in the context of RL.</a:t>
            </a:r>
          </a:p>
          <a:p>
            <a:pPr algn="just">
              <a:lnSpc>
                <a:spcPct val="100000"/>
              </a:lnSpc>
              <a:buFont typeface="Wingdings" panose="05000000000000000000" pitchFamily="2" charset="2"/>
              <a:buChar char="Ø"/>
            </a:pPr>
            <a:r>
              <a:rPr lang="en-US" b="0" i="0" dirty="0">
                <a:effectLst/>
                <a:latin typeface="Söhne"/>
              </a:rPr>
              <a:t>Grasping the trade-off between exploration (trying new actions to discover their effects) and exploitation (choosing actions that are known to yield high rewards). This is a crucial aspect of RL.</a:t>
            </a:r>
          </a:p>
          <a:p>
            <a:pPr algn="just">
              <a:lnSpc>
                <a:spcPct val="100000"/>
              </a:lnSpc>
              <a:buFont typeface="Wingdings" panose="05000000000000000000" pitchFamily="2" charset="2"/>
              <a:buChar char="Ø"/>
            </a:pPr>
            <a:r>
              <a:rPr lang="en-US" b="0" i="0" dirty="0">
                <a:effectLst/>
                <a:latin typeface="Söhne"/>
              </a:rPr>
              <a:t>Applying RL concepts to real-world problems and case studies, such as game playing, robotics, and autonomous systems.</a:t>
            </a:r>
            <a:endParaRPr lang="en-US" dirty="0"/>
          </a:p>
        </p:txBody>
      </p:sp>
    </p:spTree>
    <p:extLst>
      <p:ext uri="{BB962C8B-B14F-4D97-AF65-F5344CB8AC3E}">
        <p14:creationId xmlns:p14="http://schemas.microsoft.com/office/powerpoint/2010/main" val="657459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dirty="0">
                <a:latin typeface="Andalus" panose="02020603050405020304" pitchFamily="18" charset="-78"/>
                <a:cs typeface="Andalus" panose="02020603050405020304" pitchFamily="18" charset="-78"/>
              </a:rPr>
              <a:t>Units of Course Contents</a:t>
            </a:r>
          </a:p>
        </p:txBody>
      </p:sp>
      <p:graphicFrame>
        <p:nvGraphicFramePr>
          <p:cNvPr id="3" name="Content Placeholder 2">
            <a:extLst>
              <a:ext uri="{FF2B5EF4-FFF2-40B4-BE49-F238E27FC236}">
                <a16:creationId xmlns:a16="http://schemas.microsoft.com/office/drawing/2014/main" id="{F01DE9D1-6B0E-7FE5-37DD-0A2CABEC68A0}"/>
              </a:ext>
            </a:extLst>
          </p:cNvPr>
          <p:cNvGraphicFramePr>
            <a:graphicFrameLocks noGrp="1"/>
          </p:cNvGraphicFramePr>
          <p:nvPr>
            <p:ph idx="1"/>
            <p:extLst>
              <p:ext uri="{D42A27DB-BD31-4B8C-83A1-F6EECF244321}">
                <p14:modId xmlns:p14="http://schemas.microsoft.com/office/powerpoint/2010/main" val="3536354244"/>
              </p:ext>
            </p:extLst>
          </p:nvPr>
        </p:nvGraphicFramePr>
        <p:xfrm>
          <a:off x="838200" y="1825625"/>
          <a:ext cx="10105103" cy="4079240"/>
        </p:xfrm>
        <a:graphic>
          <a:graphicData uri="http://schemas.openxmlformats.org/drawingml/2006/table">
            <a:tbl>
              <a:tblPr firstRow="1" bandRow="1">
                <a:tableStyleId>{5C22544A-7EE6-4342-B048-85BDC9FD1C3A}</a:tableStyleId>
              </a:tblPr>
              <a:tblGrid>
                <a:gridCol w="1182329">
                  <a:extLst>
                    <a:ext uri="{9D8B030D-6E8A-4147-A177-3AD203B41FA5}">
                      <a16:colId xmlns:a16="http://schemas.microsoft.com/office/drawing/2014/main" val="177967979"/>
                    </a:ext>
                  </a:extLst>
                </a:gridCol>
                <a:gridCol w="7772400">
                  <a:extLst>
                    <a:ext uri="{9D8B030D-6E8A-4147-A177-3AD203B41FA5}">
                      <a16:colId xmlns:a16="http://schemas.microsoft.com/office/drawing/2014/main" val="1514816148"/>
                    </a:ext>
                  </a:extLst>
                </a:gridCol>
                <a:gridCol w="1150374">
                  <a:extLst>
                    <a:ext uri="{9D8B030D-6E8A-4147-A177-3AD203B41FA5}">
                      <a16:colId xmlns:a16="http://schemas.microsoft.com/office/drawing/2014/main" val="3991164388"/>
                    </a:ext>
                  </a:extLst>
                </a:gridCol>
              </a:tblGrid>
              <a:tr h="370840">
                <a:tc>
                  <a:txBody>
                    <a:bodyPr/>
                    <a:lstStyle/>
                    <a:p>
                      <a:r>
                        <a:rPr lang="en-US" dirty="0"/>
                        <a:t>Lecture #</a:t>
                      </a:r>
                    </a:p>
                  </a:txBody>
                  <a:tcPr/>
                </a:tc>
                <a:tc>
                  <a:txBody>
                    <a:bodyPr/>
                    <a:lstStyle/>
                    <a:p>
                      <a:r>
                        <a:rPr lang="en-US" dirty="0"/>
                        <a:t>Course unit</a:t>
                      </a:r>
                    </a:p>
                  </a:txBody>
                  <a:tcPr/>
                </a:tc>
                <a:tc>
                  <a:txBody>
                    <a:bodyPr/>
                    <a:lstStyle/>
                    <a:p>
                      <a:r>
                        <a:rPr lang="en-US" dirty="0"/>
                        <a:t>Week #</a:t>
                      </a:r>
                    </a:p>
                  </a:txBody>
                  <a:tcPr/>
                </a:tc>
                <a:extLst>
                  <a:ext uri="{0D108BD9-81ED-4DB2-BD59-A6C34878D82A}">
                    <a16:rowId xmlns:a16="http://schemas.microsoft.com/office/drawing/2014/main" val="2366112409"/>
                  </a:ext>
                </a:extLst>
              </a:tr>
              <a:tr h="370840">
                <a:tc>
                  <a:txBody>
                    <a:bodyPr/>
                    <a:lstStyle/>
                    <a:p>
                      <a:r>
                        <a:rPr lang="en-US" dirty="0"/>
                        <a:t>1</a:t>
                      </a:r>
                    </a:p>
                  </a:txBody>
                  <a:tcPr/>
                </a:tc>
                <a:tc>
                  <a:txBody>
                    <a:bodyPr/>
                    <a:lstStyle/>
                    <a:p>
                      <a:pPr marL="111125" marR="0" algn="l" rtl="0">
                        <a:lnSpc>
                          <a:spcPct val="107000"/>
                        </a:lnSpc>
                        <a:spcBef>
                          <a:spcPts val="0"/>
                        </a:spcBef>
                        <a:spcAft>
                          <a:spcPts val="0"/>
                        </a:spcAft>
                      </a:pPr>
                      <a:r>
                        <a:rPr lang="en-US" sz="1800" kern="1200" dirty="0">
                          <a:effectLst/>
                          <a:latin typeface="Times New Roman" panose="02020603050405020304" pitchFamily="18" charset="0"/>
                          <a:cs typeface="Times New Roman" panose="02020603050405020304" pitchFamily="18" charset="0"/>
                        </a:rPr>
                        <a:t>Introduction</a:t>
                      </a:r>
                      <a:r>
                        <a:rPr lang="en-US" sz="1800" kern="1200" baseline="0" dirty="0">
                          <a:effectLst/>
                          <a:latin typeface="Times New Roman" panose="02020603050405020304" pitchFamily="18" charset="0"/>
                          <a:cs typeface="Times New Roman" panose="02020603050405020304" pitchFamily="18" charset="0"/>
                        </a:rPr>
                        <a:t> to Reinforcement Learning</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r>
                        <a:rPr lang="en-US" dirty="0"/>
                        <a:t>1</a:t>
                      </a:r>
                      <a:r>
                        <a:rPr lang="en-US" baseline="30000" dirty="0"/>
                        <a:t>st</a:t>
                      </a:r>
                      <a:endParaRPr lang="en-US" dirty="0"/>
                    </a:p>
                  </a:txBody>
                  <a:tcPr/>
                </a:tc>
                <a:extLst>
                  <a:ext uri="{0D108BD9-81ED-4DB2-BD59-A6C34878D82A}">
                    <a16:rowId xmlns:a16="http://schemas.microsoft.com/office/drawing/2014/main" val="2615527720"/>
                  </a:ext>
                </a:extLst>
              </a:tr>
              <a:tr h="370840">
                <a:tc>
                  <a:txBody>
                    <a:bodyPr/>
                    <a:lstStyle/>
                    <a:p>
                      <a:r>
                        <a:rPr lang="en-US" dirty="0"/>
                        <a:t>2</a:t>
                      </a:r>
                    </a:p>
                  </a:txBody>
                  <a:tcPr/>
                </a:tc>
                <a:tc>
                  <a:txBody>
                    <a:bodyPr/>
                    <a:lstStyle/>
                    <a:p>
                      <a:r>
                        <a:rPr lang="en-US" sz="1800" kern="1200" baseline="0" dirty="0">
                          <a:solidFill>
                            <a:schemeClr val="dk1"/>
                          </a:solidFill>
                          <a:effectLst/>
                          <a:latin typeface="Times New Roman" panose="02020603050405020304" pitchFamily="18" charset="0"/>
                          <a:ea typeface="+mn-ea"/>
                          <a:cs typeface="Times New Roman" panose="02020603050405020304" pitchFamily="18" charset="0"/>
                        </a:rPr>
                        <a:t>Exploration and Exploitation</a:t>
                      </a:r>
                      <a:endParaRPr lang="en-US" dirty="0"/>
                    </a:p>
                  </a:txBody>
                  <a:tcPr/>
                </a:tc>
                <a:tc>
                  <a:txBody>
                    <a:bodyPr/>
                    <a:lstStyle/>
                    <a:p>
                      <a:r>
                        <a:rPr lang="en-US" dirty="0"/>
                        <a:t>2</a:t>
                      </a:r>
                      <a:r>
                        <a:rPr lang="en-US" baseline="30000" dirty="0"/>
                        <a:t>nd</a:t>
                      </a:r>
                      <a:endParaRPr lang="en-US" dirty="0"/>
                    </a:p>
                  </a:txBody>
                  <a:tcPr/>
                </a:tc>
                <a:extLst>
                  <a:ext uri="{0D108BD9-81ED-4DB2-BD59-A6C34878D82A}">
                    <a16:rowId xmlns:a16="http://schemas.microsoft.com/office/drawing/2014/main" val="2953645361"/>
                  </a:ext>
                </a:extLst>
              </a:tr>
              <a:tr h="370840">
                <a:tc>
                  <a:txBody>
                    <a:bodyPr/>
                    <a:lstStyle/>
                    <a:p>
                      <a:r>
                        <a:rPr lang="en-US" dirty="0"/>
                        <a:t>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Markov</a:t>
                      </a:r>
                      <a:r>
                        <a:rPr lang="en-US" sz="1800" baseline="0" dirty="0">
                          <a:effectLst/>
                          <a:latin typeface="Times New Roman" panose="02020603050405020304" pitchFamily="18" charset="0"/>
                          <a:ea typeface="Times New Roman" panose="02020603050405020304" pitchFamily="18" charset="0"/>
                          <a:cs typeface="Times New Roman" panose="02020603050405020304" pitchFamily="18" charset="0"/>
                        </a:rPr>
                        <a:t> Decision Processes</a:t>
                      </a:r>
                      <a:endParaRPr lang="en-US"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a:tc>
                <a:tc>
                  <a:txBody>
                    <a:bodyPr/>
                    <a:lstStyle/>
                    <a:p>
                      <a:r>
                        <a:rPr lang="en-US" dirty="0"/>
                        <a:t>3</a:t>
                      </a:r>
                      <a:r>
                        <a:rPr lang="en-US" baseline="30000" dirty="0"/>
                        <a:t>rd</a:t>
                      </a:r>
                      <a:endParaRPr lang="en-US" dirty="0"/>
                    </a:p>
                  </a:txBody>
                  <a:tcPr/>
                </a:tc>
                <a:extLst>
                  <a:ext uri="{0D108BD9-81ED-4DB2-BD59-A6C34878D82A}">
                    <a16:rowId xmlns:a16="http://schemas.microsoft.com/office/drawing/2014/main" val="494918219"/>
                  </a:ext>
                </a:extLst>
              </a:tr>
              <a:tr h="370840">
                <a:tc>
                  <a:txBody>
                    <a:bodyPr/>
                    <a:lstStyle/>
                    <a:p>
                      <a:r>
                        <a:rPr lang="en-US" dirty="0"/>
                        <a:t>4</a:t>
                      </a:r>
                    </a:p>
                  </a:txBody>
                  <a:tcPr/>
                </a:tc>
                <a:tc>
                  <a:txBody>
                    <a:bodyPr/>
                    <a:lstStyle/>
                    <a:p>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Value Functions &amp; Bellman Equations</a:t>
                      </a:r>
                      <a:endParaRPr lang="en-US" dirty="0"/>
                    </a:p>
                  </a:txBody>
                  <a:tcPr/>
                </a:tc>
                <a:tc>
                  <a:txBody>
                    <a:bodyPr/>
                    <a:lstStyle/>
                    <a:p>
                      <a:r>
                        <a:rPr lang="en-US" dirty="0"/>
                        <a:t>4</a:t>
                      </a:r>
                      <a:r>
                        <a:rPr lang="en-US" baseline="30000" dirty="0"/>
                        <a:t>th</a:t>
                      </a:r>
                      <a:endParaRPr lang="en-US" dirty="0"/>
                    </a:p>
                  </a:txBody>
                  <a:tcPr/>
                </a:tc>
                <a:extLst>
                  <a:ext uri="{0D108BD9-81ED-4DB2-BD59-A6C34878D82A}">
                    <a16:rowId xmlns:a16="http://schemas.microsoft.com/office/drawing/2014/main" val="3999731793"/>
                  </a:ext>
                </a:extLst>
              </a:tr>
              <a:tr h="370840">
                <a:tc>
                  <a:txBody>
                    <a:bodyPr/>
                    <a:lstStyle/>
                    <a:p>
                      <a:r>
                        <a:rPr lang="en-US"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Dynamic Programming</a:t>
                      </a:r>
                    </a:p>
                  </a:txBody>
                  <a:tcPr/>
                </a:tc>
                <a:tc>
                  <a:txBody>
                    <a:bodyPr/>
                    <a:lstStyle/>
                    <a:p>
                      <a:r>
                        <a:rPr lang="en-US" dirty="0"/>
                        <a:t>5</a:t>
                      </a:r>
                      <a:r>
                        <a:rPr lang="en-US" baseline="30000" dirty="0"/>
                        <a:t>th</a:t>
                      </a:r>
                      <a:endParaRPr lang="en-US" dirty="0"/>
                    </a:p>
                  </a:txBody>
                  <a:tcPr/>
                </a:tc>
                <a:extLst>
                  <a:ext uri="{0D108BD9-81ED-4DB2-BD59-A6C34878D82A}">
                    <a16:rowId xmlns:a16="http://schemas.microsoft.com/office/drawing/2014/main" val="3894500511"/>
                  </a:ext>
                </a:extLst>
              </a:tr>
              <a:tr h="370840">
                <a:tc>
                  <a:txBody>
                    <a:bodyPr/>
                    <a:lstStyle/>
                    <a:p>
                      <a:r>
                        <a:rPr lang="en-US"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Sample-based Learning Methods</a:t>
                      </a:r>
                    </a:p>
                  </a:txBody>
                  <a:tcPr/>
                </a:tc>
                <a:tc>
                  <a:txBody>
                    <a:bodyPr/>
                    <a:lstStyle/>
                    <a:p>
                      <a:r>
                        <a:rPr lang="en-US" dirty="0"/>
                        <a:t>6</a:t>
                      </a:r>
                      <a:r>
                        <a:rPr lang="en-US" baseline="30000" dirty="0"/>
                        <a:t>th</a:t>
                      </a:r>
                      <a:endParaRPr lang="en-US" dirty="0"/>
                    </a:p>
                  </a:txBody>
                  <a:tcPr/>
                </a:tc>
                <a:extLst>
                  <a:ext uri="{0D108BD9-81ED-4DB2-BD59-A6C34878D82A}">
                    <a16:rowId xmlns:a16="http://schemas.microsoft.com/office/drawing/2014/main" val="3269575410"/>
                  </a:ext>
                </a:extLst>
              </a:tr>
              <a:tr h="370840">
                <a:tc>
                  <a:txBody>
                    <a:bodyPr/>
                    <a:lstStyle/>
                    <a:p>
                      <a:r>
                        <a:rPr lang="en-US" dirty="0"/>
                        <a:t>7</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Temporal Difference Learning Methods for Prediction</a:t>
                      </a:r>
                    </a:p>
                  </a:txBody>
                  <a:tcPr/>
                </a:tc>
                <a:tc>
                  <a:txBody>
                    <a:bodyPr/>
                    <a:lstStyle/>
                    <a:p>
                      <a:r>
                        <a:rPr lang="en-US" dirty="0"/>
                        <a:t>7</a:t>
                      </a:r>
                      <a:r>
                        <a:rPr lang="en-US" baseline="30000" dirty="0"/>
                        <a:t>th</a:t>
                      </a:r>
                      <a:endParaRPr lang="en-US" dirty="0"/>
                    </a:p>
                  </a:txBody>
                  <a:tcPr/>
                </a:tc>
                <a:extLst>
                  <a:ext uri="{0D108BD9-81ED-4DB2-BD59-A6C34878D82A}">
                    <a16:rowId xmlns:a16="http://schemas.microsoft.com/office/drawing/2014/main" val="1447342860"/>
                  </a:ext>
                </a:extLst>
              </a:tr>
              <a:tr h="370840">
                <a:tc>
                  <a:txBody>
                    <a:bodyPr/>
                    <a:lstStyle/>
                    <a:p>
                      <a:r>
                        <a:rPr lang="en-US" dirty="0"/>
                        <a:t>8</a:t>
                      </a:r>
                    </a:p>
                  </a:txBody>
                  <a:tcPr/>
                </a:tc>
                <a:tc>
                  <a:txBody>
                    <a:bodyPr/>
                    <a:lstStyle/>
                    <a:p>
                      <a:r>
                        <a:rPr lang="en-US" dirty="0"/>
                        <a:t>Temporal Difference Learning Methods for Control</a:t>
                      </a:r>
                    </a:p>
                  </a:txBody>
                  <a:tcPr/>
                </a:tc>
                <a:tc>
                  <a:txBody>
                    <a:bodyPr/>
                    <a:lstStyle/>
                    <a:p>
                      <a:r>
                        <a:rPr lang="en-US" dirty="0"/>
                        <a:t>8</a:t>
                      </a:r>
                      <a:r>
                        <a:rPr lang="en-US" baseline="30000" dirty="0"/>
                        <a:t>th</a:t>
                      </a:r>
                      <a:endParaRPr lang="en-US" dirty="0"/>
                    </a:p>
                  </a:txBody>
                  <a:tcPr/>
                </a:tc>
                <a:extLst>
                  <a:ext uri="{0D108BD9-81ED-4DB2-BD59-A6C34878D82A}">
                    <a16:rowId xmlns:a16="http://schemas.microsoft.com/office/drawing/2014/main" val="3436942156"/>
                  </a:ext>
                </a:extLst>
              </a:tr>
              <a:tr h="370840">
                <a:tc>
                  <a:txBody>
                    <a:bodyPr/>
                    <a:lstStyle/>
                    <a:p>
                      <a:r>
                        <a:rPr lang="en-US" dirty="0"/>
                        <a:t>9</a:t>
                      </a:r>
                    </a:p>
                  </a:txBody>
                  <a:tcPr/>
                </a:tc>
                <a:tc>
                  <a:txBody>
                    <a:bodyPr/>
                    <a:lstStyle/>
                    <a:p>
                      <a:r>
                        <a:rPr lang="en-US" dirty="0"/>
                        <a:t>Expected SARSA &amp; Planning</a:t>
                      </a:r>
                    </a:p>
                  </a:txBody>
                  <a:tcPr/>
                </a:tc>
                <a:tc>
                  <a:txBody>
                    <a:bodyPr/>
                    <a:lstStyle/>
                    <a:p>
                      <a:r>
                        <a:rPr lang="en-US" dirty="0"/>
                        <a:t>9</a:t>
                      </a:r>
                      <a:r>
                        <a:rPr lang="en-US" baseline="30000" dirty="0"/>
                        <a:t>th</a:t>
                      </a:r>
                      <a:endParaRPr lang="en-US" dirty="0"/>
                    </a:p>
                  </a:txBody>
                  <a:tcPr/>
                </a:tc>
                <a:extLst>
                  <a:ext uri="{0D108BD9-81ED-4DB2-BD59-A6C34878D82A}">
                    <a16:rowId xmlns:a16="http://schemas.microsoft.com/office/drawing/2014/main" val="3229633935"/>
                  </a:ext>
                </a:extLst>
              </a:tr>
              <a:tr h="370840">
                <a:tc>
                  <a:txBody>
                    <a:bodyPr/>
                    <a:lstStyle/>
                    <a:p>
                      <a:r>
                        <a:rPr lang="en-US" dirty="0"/>
                        <a:t>10</a:t>
                      </a:r>
                    </a:p>
                  </a:txBody>
                  <a:tcPr/>
                </a:tc>
                <a:tc>
                  <a:txBody>
                    <a:bodyPr/>
                    <a:lstStyle/>
                    <a:p>
                      <a:r>
                        <a:rPr lang="en-US" sz="1800" kern="1200" dirty="0">
                          <a:solidFill>
                            <a:schemeClr val="dk1"/>
                          </a:solidFill>
                          <a:effectLst/>
                          <a:latin typeface="+mn-lt"/>
                          <a:ea typeface="+mn-ea"/>
                          <a:cs typeface="+mn-cs"/>
                        </a:rPr>
                        <a:t>Dyna-Q architecture, Dyna-Q algorithm </a:t>
                      </a:r>
                      <a:endParaRPr lang="en-US" dirty="0"/>
                    </a:p>
                  </a:txBody>
                  <a:tcPr/>
                </a:tc>
                <a:tc>
                  <a:txBody>
                    <a:bodyPr/>
                    <a:lstStyle/>
                    <a:p>
                      <a:r>
                        <a:rPr lang="en-US" dirty="0"/>
                        <a:t>10</a:t>
                      </a:r>
                      <a:r>
                        <a:rPr lang="en-US" baseline="30000" dirty="0"/>
                        <a:t>th</a:t>
                      </a:r>
                      <a:endParaRPr lang="en-US" dirty="0"/>
                    </a:p>
                  </a:txBody>
                  <a:tcPr/>
                </a:tc>
                <a:extLst>
                  <a:ext uri="{0D108BD9-81ED-4DB2-BD59-A6C34878D82A}">
                    <a16:rowId xmlns:a16="http://schemas.microsoft.com/office/drawing/2014/main" val="3751349990"/>
                  </a:ext>
                </a:extLst>
              </a:tr>
            </a:tbl>
          </a:graphicData>
        </a:graphic>
      </p:graphicFrame>
    </p:spTree>
    <p:extLst>
      <p:ext uri="{BB962C8B-B14F-4D97-AF65-F5344CB8AC3E}">
        <p14:creationId xmlns:p14="http://schemas.microsoft.com/office/powerpoint/2010/main" val="3744952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626179" y="442452"/>
            <a:ext cx="8978344" cy="5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1088922" y="207976"/>
            <a:ext cx="10515600" cy="1325563"/>
          </a:xfrm>
        </p:spPr>
        <p:txBody>
          <a:bodyPr>
            <a:normAutofit/>
          </a:bodyPr>
          <a:lstStyle/>
          <a:p>
            <a:pPr algn="ctr"/>
            <a:r>
              <a:rPr lang="en-US" sz="2800" b="1" dirty="0">
                <a:effectLst/>
                <a:latin typeface="Andalus" panose="02020603050405020304" pitchFamily="18" charset="-78"/>
                <a:ea typeface="Times New Roman" panose="02020603050405020304" pitchFamily="18" charset="0"/>
                <a:cs typeface="Andalus" panose="02020603050405020304" pitchFamily="18" charset="-78"/>
              </a:rPr>
              <a:t>Course Learning Outcomes (CLOs)</a:t>
            </a:r>
            <a:endParaRPr lang="en-US" sz="6000"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87478" y="1253331"/>
            <a:ext cx="10515600" cy="4351338"/>
          </a:xfrm>
        </p:spPr>
        <p:txBody>
          <a:bodyPr>
            <a:normAutofit fontScale="92500" lnSpcReduction="20000"/>
          </a:bodyPr>
          <a:lstStyle/>
          <a:p>
            <a:pPr marL="0" indent="0">
              <a:lnSpc>
                <a:spcPct val="160000"/>
              </a:lnSpc>
              <a:buNone/>
            </a:pPr>
            <a:r>
              <a:rPr lang="en-US" sz="2400" dirty="0">
                <a:solidFill>
                  <a:schemeClr val="accent2"/>
                </a:solidFill>
                <a:effectLst/>
                <a:latin typeface="Times New Roman" panose="02020603050405020304" pitchFamily="18" charset="0"/>
                <a:ea typeface="Times New Roman" panose="02020603050405020304" pitchFamily="18" charset="0"/>
                <a:cs typeface="Times New Roman" panose="02020603050405020304" pitchFamily="18" charset="0"/>
              </a:rPr>
              <a:t>By the end of the course, the students should be able to:</a:t>
            </a:r>
            <a:endParaRPr lang="en-US" sz="2400" dirty="0">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algn="l" rtl="0">
              <a:lnSpc>
                <a:spcPct val="160000"/>
              </a:lnSpc>
              <a:spcBef>
                <a:spcPts val="0"/>
              </a:spcBef>
              <a:spcAft>
                <a:spcPts val="0"/>
              </a:spcAft>
            </a:pPr>
            <a:r>
              <a:rPr lang="en-US" sz="2400" dirty="0">
                <a:effectLst/>
                <a:latin typeface="Times New Roman" panose="02020603050405020304" pitchFamily="18" charset="0"/>
                <a:ea typeface="Calibri" panose="020F0502020204030204" pitchFamily="34" charset="0"/>
              </a:rPr>
              <a:t>Recognize </a:t>
            </a:r>
            <a:r>
              <a:rPr lang="en-US" sz="2400" dirty="0">
                <a:solidFill>
                  <a:srgbClr val="000000"/>
                </a:solidFill>
                <a:effectLst/>
                <a:latin typeface="Georgia" panose="02040502050405020303" pitchFamily="18" charset="0"/>
                <a:ea typeface="Calibri" panose="020F0502020204030204" pitchFamily="34" charset="0"/>
                <a:cs typeface="Georgia" panose="02040502050405020303" pitchFamily="18" charset="0"/>
              </a:rPr>
              <a:t>the advanced paradigms of Reinforcement learning. </a:t>
            </a:r>
            <a:endParaRPr lang="en-US" sz="2400" dirty="0">
              <a:effectLst/>
              <a:latin typeface="Times New Roman" panose="02020603050405020304" pitchFamily="18" charset="0"/>
              <a:ea typeface="Times New Roman" panose="02020603050405020304" pitchFamily="18" charset="0"/>
            </a:endParaRPr>
          </a:p>
          <a:p>
            <a:pPr>
              <a:lnSpc>
                <a:spcPct val="160000"/>
              </a:lnSpc>
            </a:pPr>
            <a:r>
              <a:rPr lang="en-US" sz="2400" dirty="0">
                <a:effectLst/>
                <a:latin typeface="Times New Roman" panose="02020603050405020304" pitchFamily="18" charset="0"/>
                <a:ea typeface="Calibri" panose="020F0502020204030204" pitchFamily="34" charset="0"/>
              </a:rPr>
              <a:t>Demonstrate use of appropriate theory, science, mathematics and computational technology to analyze and solve real-life problems</a:t>
            </a:r>
          </a:p>
          <a:p>
            <a:pPr marL="0" marR="0" algn="l" rtl="0">
              <a:lnSpc>
                <a:spcPct val="160000"/>
              </a:lnSpc>
              <a:spcBef>
                <a:spcPts val="0"/>
              </a:spcBef>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Formalize a task as a reinforcement learning problem</a:t>
            </a:r>
            <a:r>
              <a:rPr lang="ar-SA"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60000"/>
              </a:lnSpc>
            </a:pPr>
            <a:r>
              <a:rPr lang="en-US" sz="2400" dirty="0">
                <a:effectLst/>
                <a:latin typeface="Times New Roman" panose="02020603050405020304" pitchFamily="18" charset="0"/>
                <a:ea typeface="Times New Roman" panose="02020603050405020304" pitchFamily="18" charset="0"/>
              </a:rPr>
              <a:t>Apply suitable algorithms to tackle different reinforcement learning problems</a:t>
            </a:r>
            <a:r>
              <a:rPr lang="ar-SA" sz="2400" dirty="0">
                <a:effectLst/>
                <a:latin typeface="Times New Roman" panose="02020603050405020304" pitchFamily="18" charset="0"/>
                <a:ea typeface="Times New Roman" panose="02020603050405020304" pitchFamily="18" charset="0"/>
              </a:rPr>
              <a:t>.</a:t>
            </a:r>
            <a:endParaRPr lang="en-US" sz="2400" dirty="0">
              <a:effectLst/>
              <a:latin typeface="Times New Roman" panose="02020603050405020304" pitchFamily="18" charset="0"/>
              <a:ea typeface="Times New Roman" panose="02020603050405020304" pitchFamily="18" charset="0"/>
            </a:endParaRPr>
          </a:p>
          <a:p>
            <a:pPr>
              <a:lnSpc>
                <a:spcPct val="160000"/>
              </a:lnSpc>
            </a:pPr>
            <a:r>
              <a:rPr lang="en-US" sz="2400" dirty="0">
                <a:effectLst/>
                <a:latin typeface="Times New Roman" panose="02020603050405020304" pitchFamily="18" charset="0"/>
                <a:ea typeface="SimSun" panose="02010600030101010101" pitchFamily="2" charset="-122"/>
              </a:rPr>
              <a:t>Solve problems relevant to</a:t>
            </a:r>
            <a:r>
              <a:rPr lang="en-US" sz="2400" b="1" dirty="0">
                <a:effectLst/>
                <a:latin typeface="Times New Roman" panose="02020603050405020304" pitchFamily="18" charset="0"/>
                <a:ea typeface="Times New Roman" panose="02020603050405020304" pitchFamily="18" charset="0"/>
              </a:rPr>
              <a:t> applications of </a:t>
            </a:r>
            <a:r>
              <a:rPr lang="en-US" sz="2400" b="1" dirty="0">
                <a:effectLst/>
                <a:latin typeface="Times New Roman" panose="02020603050405020304" pitchFamily="18" charset="0"/>
                <a:ea typeface="SimSun" panose="02010600030101010101" pitchFamily="2" charset="-122"/>
              </a:rPr>
              <a:t>Reinforcement Learning</a:t>
            </a:r>
            <a:r>
              <a:rPr lang="en-US" sz="2400" b="1"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SimSun" panose="02010600030101010101" pitchFamily="2" charset="-122"/>
              </a:rPr>
              <a:t>in computer science using ideas and techniques some of which are at the forefront of the discipline</a:t>
            </a:r>
            <a:endParaRPr lang="en-US" sz="2400" dirty="0"/>
          </a:p>
          <a:p>
            <a:pPr>
              <a:lnSpc>
                <a:spcPct val="160000"/>
              </a:lnSpc>
            </a:pPr>
            <a:endParaRPr lang="en-US" sz="3600" dirty="0"/>
          </a:p>
          <a:p>
            <a:pPr>
              <a:lnSpc>
                <a:spcPct val="160000"/>
              </a:lnSpc>
            </a:pPr>
            <a:endParaRPr lang="en-US" sz="3600" dirty="0"/>
          </a:p>
        </p:txBody>
      </p:sp>
    </p:spTree>
    <p:extLst>
      <p:ext uri="{BB962C8B-B14F-4D97-AF65-F5344CB8AC3E}">
        <p14:creationId xmlns:p14="http://schemas.microsoft.com/office/powerpoint/2010/main" val="330647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449198" y="500899"/>
            <a:ext cx="9246274" cy="7428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9" name="Title 1">
            <a:extLst>
              <a:ext uri="{FF2B5EF4-FFF2-40B4-BE49-F238E27FC236}">
                <a16:creationId xmlns:a16="http://schemas.microsoft.com/office/drawing/2014/main" id="{0F381239-C02E-0186-49DC-27A0DB77B3C4}"/>
              </a:ext>
            </a:extLst>
          </p:cNvPr>
          <p:cNvSpPr>
            <a:spLocks noGrp="1"/>
          </p:cNvSpPr>
          <p:nvPr>
            <p:ph type="title"/>
          </p:nvPr>
        </p:nvSpPr>
        <p:spPr>
          <a:xfrm>
            <a:off x="2790400" y="247103"/>
            <a:ext cx="9619774" cy="1260475"/>
          </a:xfrm>
        </p:spPr>
        <p:txBody>
          <a:bodyPr/>
          <a:lstStyle/>
          <a:p>
            <a:r>
              <a:rPr lang="en-US" dirty="0"/>
              <a:t>Recommended Textbooks</a:t>
            </a:r>
          </a:p>
        </p:txBody>
      </p:sp>
      <p:pic>
        <p:nvPicPr>
          <p:cNvPr id="10" name="Picture 2" descr="「Introduction to Machine Learning, second edition, Ethem Alpaydin」的圖片搜尋結果">
            <a:extLst>
              <a:ext uri="{FF2B5EF4-FFF2-40B4-BE49-F238E27FC236}">
                <a16:creationId xmlns:a16="http://schemas.microsoft.com/office/drawing/2014/main" id="{C2D7D86D-2075-7018-945D-2369FCCEAF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8290" y="1290496"/>
            <a:ext cx="4138557" cy="468025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87D6BFB1-2F97-C42F-E572-8BBF373EBD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8481" y="1290496"/>
            <a:ext cx="4253344" cy="4680254"/>
          </a:xfrm>
          <a:prstGeom prst="rect">
            <a:avLst/>
          </a:prstGeom>
        </p:spPr>
      </p:pic>
    </p:spTree>
    <p:extLst>
      <p:ext uri="{BB962C8B-B14F-4D97-AF65-F5344CB8AC3E}">
        <p14:creationId xmlns:p14="http://schemas.microsoft.com/office/powerpoint/2010/main" val="26437168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2.xml><?xml version="1.0" encoding="utf-8"?>
<ds:datastoreItem xmlns:ds="http://schemas.openxmlformats.org/officeDocument/2006/customXml" ds:itemID="{EB93FC8B-7B16-4C40-9A84-D294640D2FF3}">
  <ds:schemaRefs>
    <ds:schemaRef ds:uri="http://schemas.openxmlformats.org/package/2006/metadata/core-properties"/>
    <ds:schemaRef ds:uri="http://purl.org/dc/elements/1.1/"/>
    <ds:schemaRef ds:uri="http://schemas.microsoft.com/office/2006/metadata/properties"/>
    <ds:schemaRef ds:uri="http://purl.org/dc/terms/"/>
    <ds:schemaRef ds:uri="http://schemas.microsoft.com/office/infopath/2007/PartnerControls"/>
    <ds:schemaRef ds:uri="http://schemas.microsoft.com/office/2006/documentManagement/types"/>
    <ds:schemaRef ds:uri="49100919-8a76-4266-be0c-7dc583902cb4"/>
    <ds:schemaRef ds:uri="d13aca44-ef33-4cf4-9980-7f0b00e6eeb9"/>
    <ds:schemaRef ds:uri="http://www.w3.org/XML/1998/namespace"/>
    <ds:schemaRef ds:uri="http://purl.org/dc/dcmitype/"/>
  </ds:schemaRefs>
</ds:datastoreItem>
</file>

<file path=customXml/itemProps3.xml><?xml version="1.0" encoding="utf-8"?>
<ds:datastoreItem xmlns:ds="http://schemas.openxmlformats.org/officeDocument/2006/customXml" ds:itemID="{9D69B0F6-CF47-4316-8E1D-266753FFD16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759</TotalTime>
  <Words>841</Words>
  <Application>Microsoft Office PowerPoint</Application>
  <PresentationFormat>Widescreen</PresentationFormat>
  <Paragraphs>123</Paragraphs>
  <Slides>21</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Andalus</vt:lpstr>
      <vt:lpstr>Arial</vt:lpstr>
      <vt:lpstr>Calibri</vt:lpstr>
      <vt:lpstr>Calibri Light</vt:lpstr>
      <vt:lpstr>Carlito</vt:lpstr>
      <vt:lpstr>Georgia</vt:lpstr>
      <vt:lpstr>Söhne</vt:lpstr>
      <vt:lpstr>Times New Roman</vt:lpstr>
      <vt:lpstr>Wingdings</vt:lpstr>
      <vt:lpstr>Office Theme</vt:lpstr>
      <vt:lpstr>PowerPoint Presentation</vt:lpstr>
      <vt:lpstr>PowerPoint Presentation</vt:lpstr>
      <vt:lpstr>About me</vt:lpstr>
      <vt:lpstr>Reinforcement Learning</vt:lpstr>
      <vt:lpstr>What is Reinforcement Learning?</vt:lpstr>
      <vt:lpstr>Machine Learning</vt:lpstr>
      <vt:lpstr>Machine Learning Areas</vt:lpstr>
      <vt:lpstr>Supervised Learning</vt:lpstr>
      <vt:lpstr>Steps</vt:lpstr>
      <vt:lpstr>Unsupervised Learning</vt:lpstr>
      <vt:lpstr>Unsupervised Learning</vt:lpstr>
      <vt:lpstr>Reinforcement Learning</vt:lpstr>
      <vt:lpstr>What is Reinforcement Learning?</vt:lpstr>
      <vt:lpstr>Agent, Environment, States, Actions and Rewards</vt:lpstr>
      <vt:lpstr>Example (Tic-Tac-Toe)</vt:lpstr>
      <vt:lpstr>Applications</vt:lpstr>
      <vt:lpstr>Primary Goal of This Course</vt:lpstr>
      <vt:lpstr>Units of Course Contents</vt:lpstr>
      <vt:lpstr>Course Learning Outcomes (CLOs)</vt:lpstr>
      <vt:lpstr>Recommended Textbooks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raslan</cp:lastModifiedBy>
  <cp:revision>48</cp:revision>
  <dcterms:created xsi:type="dcterms:W3CDTF">2023-04-29T09:08:23Z</dcterms:created>
  <dcterms:modified xsi:type="dcterms:W3CDTF">2026-01-23T15:38:59Z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