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96718-93D1-11F7-4FD7-E04F7D5DE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DB1376-ECCB-F1D5-7FC0-D538EF52F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D05E8-4615-48CA-9830-DD5B93EF979D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1722BD-BC40-4648-1791-8EC21B181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BD7D8F-2834-FB58-BD2A-31EE84850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952606-60EA-43C5-A6BB-AF2467688E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917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6147AF-EBF1-F77F-B1EA-3322A2D63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DC12AE-2D8D-1D2E-8018-A68F5515B9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870E7F-C7F6-82DE-F320-3A27BC711C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D05E8-4615-48CA-9830-DD5B93EF979D}" type="datetimeFigureOut">
              <a:rPr lang="en-US" smtClean="0"/>
              <a:t>10/18/2024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67DE97-F1EF-B798-0A10-DC3547CAE5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47817F-EC99-25BD-2D28-7D57977392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952606-60EA-43C5-A6BB-AF2467688E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520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8D31BE-016F-96A1-8ADA-B19F9E080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70E490-3D35-4D3D-8A47-285FDF953F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8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35"/>
    </mc:Choice>
    <mc:Fallback xmlns="">
      <p:transition spd="slow" advTm="5903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467D3C-F956-AA64-2DCE-96F9A47BE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C27DF2-C262-ABF5-A5FD-45C7DE3A71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6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810"/>
    </mc:Choice>
    <mc:Fallback xmlns="">
      <p:transition spd="slow" advTm="15881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CB5887-4950-8225-1709-02D224D6B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51EAF8-6D62-7D81-D5A9-BAB7C96D3F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35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538"/>
    </mc:Choice>
    <mc:Fallback xmlns="">
      <p:transition spd="slow" advTm="13953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C16AA6-1393-5CAD-50BF-085FE8E7F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D479D1-B5DE-3F06-0AFA-22E4BBEAA5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62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906"/>
    </mc:Choice>
    <mc:Fallback xmlns="">
      <p:transition spd="slow" advTm="14190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194F1A-C2D6-413D-DC2B-8833BEEB3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F2DDFF-5395-3F01-756D-8B960F4B80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1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481"/>
    </mc:Choice>
    <mc:Fallback xmlns="">
      <p:transition spd="slow" advTm="17648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2216C0-E096-4FA1-AA4C-5137EE41F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C1057E-FADD-BA59-4812-5F32389ABB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53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772"/>
    </mc:Choice>
    <mc:Fallback xmlns="">
      <p:transition spd="slow" advTm="24377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183477-55E8-87DE-F1BF-C542AA094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9E43CF-58ED-DD48-D955-809CE60C86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90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233"/>
    </mc:Choice>
    <mc:Fallback xmlns="">
      <p:transition spd="slow" advTm="15623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F11A29-A5FB-3344-170B-1CF1BACAE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47997F-42F7-E9F2-48A7-7A4C08F200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30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729"/>
    </mc:Choice>
    <mc:Fallback xmlns="">
      <p:transition spd="slow" advTm="19672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9067DD-75CB-BC35-3A88-547A3A47B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C53280-CEA9-9559-9BCC-09A0C07F80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70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140"/>
    </mc:Choice>
    <mc:Fallback xmlns="">
      <p:transition spd="slow" advTm="15614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8FD350-1DF4-3094-CF3B-4B28A9779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8A26AB-C7D0-9C61-6244-448426CE56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94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247"/>
    </mc:Choice>
    <mc:Fallback xmlns="">
      <p:transition spd="slow" advTm="10224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202A90-E284-91B8-7D80-FB66C72B6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F7C934-CD38-B208-EF07-7A0F589B8C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80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275"/>
    </mc:Choice>
    <mc:Fallback xmlns="">
      <p:transition spd="slow" advTm="18927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A3CE10-4624-8A33-AB56-FFEA16E04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7F9718-F08C-7C73-99C0-332FF6FDA7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2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257"/>
    </mc:Choice>
    <mc:Fallback xmlns="">
      <p:transition spd="slow" advTm="8025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30A6E9-2C13-C265-3085-1CF499FCF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8AC2F8-A992-AC56-9565-7B69225AB3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10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682"/>
    </mc:Choice>
    <mc:Fallback xmlns="">
      <p:transition spd="slow" advTm="6168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1AB2F3-7A93-717C-B620-F0D7CB505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74D7EB-46CF-5A36-DFDD-DA586335B0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769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901"/>
    </mc:Choice>
    <mc:Fallback xmlns="">
      <p:transition spd="slow" advTm="40090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8AAB85-7DA1-6311-0B7B-AD63CA9B3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43F181-C03E-7794-236A-8C350788B3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32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820"/>
    </mc:Choice>
    <mc:Fallback xmlns="">
      <p:transition spd="slow" advTm="13782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78644B-1E94-5768-42C7-E95E0FC69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93E308-F0E7-68CC-0856-83B2444542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44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161"/>
    </mc:Choice>
    <mc:Fallback xmlns="">
      <p:transition spd="slow" advTm="18816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2F5207-49B2-D633-E4D3-A28AA6923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A797A6-19A2-CB05-9D55-4E9985A863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8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381"/>
    </mc:Choice>
    <mc:Fallback xmlns="">
      <p:transition spd="slow" advTm="6038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56DC8E-36A9-6D7F-27AE-301CC3145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A5957A-F6A8-0375-B1F7-C4FC23E5AD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89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81"/>
    </mc:Choice>
    <mc:Fallback xmlns="">
      <p:transition spd="slow" advTm="3168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1BBCD7-F18C-891B-50E6-313DEA10D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1EDE6D-9250-2922-3E4B-B6A7501A2C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57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559"/>
    </mc:Choice>
    <mc:Fallback xmlns="">
      <p:transition spd="slow" advTm="65559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9402A9-C260-D7F3-3046-3A90A65C6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13D00E-AE6C-370F-8C6F-16185AD6A2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21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23"/>
    </mc:Choice>
    <mc:Fallback xmlns="">
      <p:transition spd="slow" advTm="4222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EE87CC-EA00-2DF7-054F-C6C9C6DC9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C064D2-60F7-480D-41FF-3B16FC8576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82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92"/>
    </mc:Choice>
    <mc:Fallback xmlns="">
      <p:transition spd="slow" advTm="5469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95519A-B8FC-B07C-9702-8C62F013B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D846AA-3283-C8F5-7169-1865D6B81E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05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595"/>
    </mc:Choice>
    <mc:Fallback xmlns="">
      <p:transition spd="slow" advTm="57595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E011AF-C42B-46A6-9E72-D2EE08FF1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2D6FBE-3B4A-23B5-57AD-C7EA6FDD1F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12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325"/>
    </mc:Choice>
    <mc:Fallback xmlns="">
      <p:transition spd="slow" advTm="51325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951910-8D00-8C4B-2DE5-1664CD018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AFF236-3E2A-7E24-E58F-636EC68DAB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3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227"/>
    </mc:Choice>
    <mc:Fallback xmlns="">
      <p:transition spd="slow" advTm="130227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014134-CCB7-2F9C-0CFA-21DEFDF9A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03FB76-5730-13EE-43EB-CBACD03C8B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86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2758"/>
    </mc:Choice>
    <mc:Fallback xmlns="">
      <p:transition spd="slow" advTm="162758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2CD479-7C3E-C9AF-9702-708C65C8A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472EAC-2616-E500-43D9-CA69A94F75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54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600"/>
    </mc:Choice>
    <mc:Fallback xmlns="">
      <p:transition spd="slow" advTm="1146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D319B2-7A1E-58F3-3F51-51C076E3A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4A567D-68E3-8428-B0EB-9A022A441A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02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18"/>
    </mc:Choice>
    <mc:Fallback xmlns="">
      <p:transition spd="slow" advTm="7881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3CE0E3-3D2D-FBBA-8AA9-343AD9E3F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3A7FC8-8815-8DF8-D901-C27EF7E46C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89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838"/>
    </mc:Choice>
    <mc:Fallback xmlns="">
      <p:transition spd="slow" advTm="125838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BFDE3F-26C6-32CC-5BF3-702F06757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80CB4C-E0B3-F018-9DAD-EB981BAA10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43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85"/>
    </mc:Choice>
    <mc:Fallback xmlns="">
      <p:transition spd="slow" advTm="2608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49E560-9326-929D-5F2B-897715BF4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6FCD52-D18C-ED07-09E9-7FBC1B0A5F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5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18"/>
    </mc:Choice>
    <mc:Fallback xmlns="">
      <p:transition spd="slow" advTm="42618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2D5E1E-ECF3-B1E6-1502-28CE56DC3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502F58-43D6-070D-4298-D8AA00B0C1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39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971"/>
    </mc:Choice>
    <mc:Fallback xmlns="">
      <p:transition spd="slow" advTm="14497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181E9A-FE75-1F19-9686-421FEFF8E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FD4D8F-23F7-7E7F-C26F-E346CAF1B0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6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67"/>
    </mc:Choice>
    <mc:Fallback xmlns="">
      <p:transition spd="slow" advTm="39367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ADF6AC-C41E-BD55-FF01-72E629559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362691-431E-D29E-0426-70C5070C2E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02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055"/>
    </mc:Choice>
    <mc:Fallback xmlns="">
      <p:transition spd="slow" advTm="151055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7956F8-B97A-9AA4-7489-0ACB4B2DA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235495-1CB0-018A-DFA4-FC131E3F87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6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5"/>
    </mc:Choice>
    <mc:Fallback xmlns="">
      <p:transition spd="slow" advTm="4375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71AC12-AE43-0131-4B8B-DF3A9B85E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8003E3-E3FB-B4F1-4E3E-D2CF3D2AF1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79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25"/>
    </mc:Choice>
    <mc:Fallback xmlns="">
      <p:transition spd="slow" advTm="22625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BABDC4-75CC-2544-EDA2-31D2B3236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DE9EC4-05E5-1A2D-A1B9-8FB1280ECA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08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85"/>
    </mc:Choice>
    <mc:Fallback xmlns="">
      <p:transition spd="slow" advTm="44685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AA9C5B-69B2-4DF1-4AE0-C12BC90B1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2E1823-10CD-14EC-0150-0F9FF7F0F5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02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87"/>
    </mc:Choice>
    <mc:Fallback xmlns="">
      <p:transition spd="slow" advTm="100087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84FBB4-7F9F-636D-3B6F-03A5E6AC9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070031-036D-1474-1E66-BE36CB3A2D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25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00"/>
    </mc:Choice>
    <mc:Fallback xmlns="">
      <p:transition spd="slow" advTm="1220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242DFF-3DFB-5425-C04B-FBB9BEE58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1C3E3D-2D76-E8BB-387E-6139BD6CFE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17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31"/>
    </mc:Choice>
    <mc:Fallback xmlns="">
      <p:transition spd="slow" advTm="22231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3EF25B-B94F-3B72-C448-583795CBC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1E4169-24FC-6A21-A8B6-477F0CDBB2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58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71"/>
    </mc:Choice>
    <mc:Fallback xmlns="">
      <p:transition spd="slow" advTm="17471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346E79-5ACA-0A7E-C22E-7E244F5EA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44E479-C5F2-2528-86B2-F2CDAB9572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06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87"/>
    </mc:Choice>
    <mc:Fallback xmlns="">
      <p:transition spd="slow" advTm="26387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431135-F9A2-278C-535D-11DD460C4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74BE14-412B-D6E0-E6D8-38CEB409EE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72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20"/>
    </mc:Choice>
    <mc:Fallback xmlns="">
      <p:transition spd="slow" advTm="2172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66E4FA-EA85-8380-8296-4C11244CC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7E9AD3-53D6-A3EB-1060-E2C1972F02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37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787"/>
    </mc:Choice>
    <mc:Fallback xmlns="">
      <p:transition spd="slow" advTm="53787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827C32-E824-860E-3F59-8E0AD908D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4506DA-F81E-0760-AE76-5A38F096AF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70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711"/>
    </mc:Choice>
    <mc:Fallback xmlns="">
      <p:transition spd="slow" advTm="57711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0F011A-C5D4-B55E-C94F-421499C2C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36B562-80D7-923B-CC19-1016AD559B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82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18"/>
    </mc:Choice>
    <mc:Fallback xmlns="">
      <p:transition spd="slow" advTm="20118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C1C99D-AE9A-0C2C-4BA1-146821372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0A7F9A-DCEB-7786-BAEE-ECE6A139EA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13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214"/>
    </mc:Choice>
    <mc:Fallback xmlns="">
      <p:transition spd="slow" advTm="48214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56E9E6-A8E5-9F3E-A90D-6AFE3F8F5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2BE637-8EB6-9665-E11A-31F098A7C5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22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923"/>
    </mc:Choice>
    <mc:Fallback xmlns="">
      <p:transition spd="slow" advTm="40923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B082E0-B5EF-B325-A287-E91E06684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CDE212-B9E8-04C7-EEA0-AD1D509511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76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937"/>
    </mc:Choice>
    <mc:Fallback xmlns="">
      <p:transition spd="slow" advTm="76937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0D91C2-281B-A174-2195-D9EC788DB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9195FA-6A8C-C1EB-78AC-7E56379B36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25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339"/>
    </mc:Choice>
    <mc:Fallback xmlns="">
      <p:transition spd="slow" advTm="101339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Lenovo</dc:creator>
  <cp:lastModifiedBy>Lenovo</cp:lastModifiedBy>
  <cp:revision>1</cp:revision>
  <dcterms:created xsi:type="dcterms:W3CDTF">2024-10-18T09:59:10Z</dcterms:created>
  <dcterms:modified xsi:type="dcterms:W3CDTF">2024-10-18T09:59:10Z</dcterms:modified>
</cp:coreProperties>
</file>