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ngesInfos/changesInfo1.xml" ContentType="application/vnd.ms-powerpoint.changesinfo+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revisionInfo.xml" ContentType="application/vnd.ms-powerpoint.revisioninfo+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3" r:id="rId1"/>
  </p:sldMasterIdLst>
  <p:notesMasterIdLst>
    <p:notesMasterId r:id="rId52"/>
  </p:notesMasterIdLst>
  <p:sldIdLst>
    <p:sldId id="480" r:id="rId2"/>
    <p:sldId id="303" r:id="rId3"/>
    <p:sldId id="561" r:id="rId4"/>
    <p:sldId id="482" r:id="rId5"/>
    <p:sldId id="313" r:id="rId6"/>
    <p:sldId id="503" r:id="rId7"/>
    <p:sldId id="504" r:id="rId8"/>
    <p:sldId id="521" r:id="rId9"/>
    <p:sldId id="522" r:id="rId10"/>
    <p:sldId id="563" r:id="rId11"/>
    <p:sldId id="564" r:id="rId12"/>
    <p:sldId id="506" r:id="rId13"/>
    <p:sldId id="523" r:id="rId14"/>
    <p:sldId id="527" r:id="rId15"/>
    <p:sldId id="528" r:id="rId16"/>
    <p:sldId id="529" r:id="rId17"/>
    <p:sldId id="530" r:id="rId18"/>
    <p:sldId id="531" r:id="rId19"/>
    <p:sldId id="532" r:id="rId20"/>
    <p:sldId id="533" r:id="rId21"/>
    <p:sldId id="534" r:id="rId22"/>
    <p:sldId id="526" r:id="rId23"/>
    <p:sldId id="525" r:id="rId24"/>
    <p:sldId id="535" r:id="rId25"/>
    <p:sldId id="536" r:id="rId26"/>
    <p:sldId id="537" r:id="rId27"/>
    <p:sldId id="538" r:id="rId28"/>
    <p:sldId id="541" r:id="rId29"/>
    <p:sldId id="540" r:id="rId30"/>
    <p:sldId id="542" r:id="rId31"/>
    <p:sldId id="543" r:id="rId32"/>
    <p:sldId id="544" r:id="rId33"/>
    <p:sldId id="545" r:id="rId34"/>
    <p:sldId id="546" r:id="rId35"/>
    <p:sldId id="548" r:id="rId36"/>
    <p:sldId id="549" r:id="rId37"/>
    <p:sldId id="550" r:id="rId38"/>
    <p:sldId id="551" r:id="rId39"/>
    <p:sldId id="552" r:id="rId40"/>
    <p:sldId id="553" r:id="rId41"/>
    <p:sldId id="554" r:id="rId42"/>
    <p:sldId id="555" r:id="rId43"/>
    <p:sldId id="556" r:id="rId44"/>
    <p:sldId id="557" r:id="rId45"/>
    <p:sldId id="565" r:id="rId46"/>
    <p:sldId id="566" r:id="rId47"/>
    <p:sldId id="567" r:id="rId48"/>
    <p:sldId id="568" r:id="rId49"/>
    <p:sldId id="558"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61"/>
            <p14:sldId id="482"/>
            <p14:sldId id="313"/>
            <p14:sldId id="503"/>
            <p14:sldId id="504"/>
            <p14:sldId id="521"/>
            <p14:sldId id="522"/>
            <p14:sldId id="563"/>
            <p14:sldId id="564"/>
            <p14:sldId id="506"/>
            <p14:sldId id="523"/>
            <p14:sldId id="527"/>
            <p14:sldId id="528"/>
            <p14:sldId id="529"/>
            <p14:sldId id="530"/>
            <p14:sldId id="531"/>
            <p14:sldId id="532"/>
            <p14:sldId id="533"/>
            <p14:sldId id="534"/>
            <p14:sldId id="526"/>
            <p14:sldId id="525"/>
            <p14:sldId id="535"/>
            <p14:sldId id="536"/>
            <p14:sldId id="537"/>
            <p14:sldId id="538"/>
            <p14:sldId id="541"/>
            <p14:sldId id="540"/>
            <p14:sldId id="542"/>
            <p14:sldId id="543"/>
            <p14:sldId id="544"/>
            <p14:sldId id="545"/>
            <p14:sldId id="546"/>
            <p14:sldId id="548"/>
            <p14:sldId id="549"/>
            <p14:sldId id="550"/>
            <p14:sldId id="551"/>
            <p14:sldId id="552"/>
            <p14:sldId id="553"/>
            <p14:sldId id="554"/>
            <p14:sldId id="555"/>
            <p14:sldId id="556"/>
            <p14:sldId id="557"/>
            <p14:sldId id="565"/>
            <p14:sldId id="566"/>
            <p14:sldId id="567"/>
            <p14:sldId id="568"/>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852F4A"/>
    <a:srgbClr val="FF00FF"/>
    <a:srgbClr val="FAC748"/>
    <a:srgbClr val="669BBC"/>
    <a:srgbClr val="2D3956"/>
    <a:srgbClr val="8E5A6D"/>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DB3E0C-A8DB-4362-94C4-EEC441440CA0}" v="1" dt="2026-09-17T15:31:59.3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6/11/relationships/changesInfo" Target="changesInfos/changesInfo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F3671F29-872C-422A-A599-8075125A49F3}"/>
    <pc:docChg chg="undo custSel modSld">
      <pc:chgData name="Kareem Ahmed" userId="668b7c42-9793-4d96-80a6-ccc644a66bcf" providerId="ADAL" clId="{F3671F29-872C-422A-A599-8075125A49F3}" dt="2026-09-17T15:33:50.363" v="100" actId="22"/>
      <pc:docMkLst>
        <pc:docMk/>
      </pc:docMkLst>
      <pc:sldChg chg="addSp delSp mod">
        <pc:chgData name="Kareem Ahmed" userId="668b7c42-9793-4d96-80a6-ccc644a66bcf" providerId="ADAL" clId="{F3671F29-872C-422A-A599-8075125A49F3}" dt="2026-09-17T15:32:08.619" v="62" actId="22"/>
        <pc:sldMkLst>
          <pc:docMk/>
          <pc:sldMk cId="2569408148" sldId="313"/>
        </pc:sldMkLst>
        <pc:spChg chg="add">
          <ac:chgData name="Kareem Ahmed" userId="668b7c42-9793-4d96-80a6-ccc644a66bcf" providerId="ADAL" clId="{F3671F29-872C-422A-A599-8075125A49F3}" dt="2026-09-17T15:32:08.619" v="62" actId="22"/>
          <ac:spMkLst>
            <pc:docMk/>
            <pc:sldMk cId="2569408148" sldId="313"/>
            <ac:spMk id="5" creationId="{B28E4CE9-E01B-9B2C-6625-D0D5F8994421}"/>
          </ac:spMkLst>
        </pc:spChg>
        <pc:spChg chg="del">
          <ac:chgData name="Kareem Ahmed" userId="668b7c42-9793-4d96-80a6-ccc644a66bcf" providerId="ADAL" clId="{F3671F29-872C-422A-A599-8075125A49F3}" dt="2026-09-17T15:28:05.291" v="0" actId="478"/>
          <ac:spMkLst>
            <pc:docMk/>
            <pc:sldMk cId="2569408148" sldId="313"/>
            <ac:spMk id="9" creationId="{D2A61C26-2216-E13E-2DAA-FEF4A7305383}"/>
          </ac:spMkLst>
        </pc:spChg>
      </pc:sldChg>
      <pc:sldChg chg="addSp modSp mod">
        <pc:chgData name="Kareem Ahmed" userId="668b7c42-9793-4d96-80a6-ccc644a66bcf" providerId="ADAL" clId="{F3671F29-872C-422A-A599-8075125A49F3}" dt="2026-09-17T15:32:05.447" v="61" actId="1076"/>
        <pc:sldMkLst>
          <pc:docMk/>
          <pc:sldMk cId="2432096843" sldId="482"/>
        </pc:sldMkLst>
        <pc:spChg chg="add mod">
          <ac:chgData name="Kareem Ahmed" userId="668b7c42-9793-4d96-80a6-ccc644a66bcf" providerId="ADAL" clId="{F3671F29-872C-422A-A599-8075125A49F3}" dt="2026-09-17T15:32:05.447" v="61" actId="1076"/>
          <ac:spMkLst>
            <pc:docMk/>
            <pc:sldMk cId="2432096843" sldId="482"/>
            <ac:spMk id="4" creationId="{5CA50BD6-025F-A5E4-A34D-EFF082817F50}"/>
          </ac:spMkLst>
        </pc:spChg>
        <pc:spChg chg="mod">
          <ac:chgData name="Kareem Ahmed" userId="668b7c42-9793-4d96-80a6-ccc644a66bcf" providerId="ADAL" clId="{F3671F29-872C-422A-A599-8075125A49F3}" dt="2026-09-17T15:31:41.984" v="52" actId="1076"/>
          <ac:spMkLst>
            <pc:docMk/>
            <pc:sldMk cId="2432096843" sldId="482"/>
            <ac:spMk id="25" creationId="{481261B5-89EC-E2D1-9AD4-E19DBF924D98}"/>
          </ac:spMkLst>
        </pc:spChg>
        <pc:spChg chg="mod">
          <ac:chgData name="Kareem Ahmed" userId="668b7c42-9793-4d96-80a6-ccc644a66bcf" providerId="ADAL" clId="{F3671F29-872C-422A-A599-8075125A49F3}" dt="2026-09-17T15:31:41.984" v="52" actId="1076"/>
          <ac:spMkLst>
            <pc:docMk/>
            <pc:sldMk cId="2432096843" sldId="482"/>
            <ac:spMk id="48" creationId="{E9D555A5-57EB-C18D-35D6-075E98A71FDA}"/>
          </ac:spMkLst>
        </pc:spChg>
        <pc:grpChg chg="mod">
          <ac:chgData name="Kareem Ahmed" userId="668b7c42-9793-4d96-80a6-ccc644a66bcf" providerId="ADAL" clId="{F3671F29-872C-422A-A599-8075125A49F3}" dt="2026-09-17T15:31:37.415" v="51" actId="1076"/>
          <ac:grpSpMkLst>
            <pc:docMk/>
            <pc:sldMk cId="2432096843" sldId="482"/>
            <ac:grpSpMk id="2" creationId="{DF26A76C-4ACF-DE12-FBD4-4E937B31F0B4}"/>
          </ac:grpSpMkLst>
        </pc:grpChg>
      </pc:sldChg>
      <pc:sldChg chg="addSp delSp mod">
        <pc:chgData name="Kareem Ahmed" userId="668b7c42-9793-4d96-80a6-ccc644a66bcf" providerId="ADAL" clId="{F3671F29-872C-422A-A599-8075125A49F3}" dt="2026-09-17T15:32:13.774" v="63" actId="22"/>
        <pc:sldMkLst>
          <pc:docMk/>
          <pc:sldMk cId="2427510998" sldId="503"/>
        </pc:sldMkLst>
        <pc:spChg chg="add">
          <ac:chgData name="Kareem Ahmed" userId="668b7c42-9793-4d96-80a6-ccc644a66bcf" providerId="ADAL" clId="{F3671F29-872C-422A-A599-8075125A49F3}" dt="2026-09-17T15:32:13.774" v="63" actId="22"/>
          <ac:spMkLst>
            <pc:docMk/>
            <pc:sldMk cId="2427510998" sldId="503"/>
            <ac:spMk id="5" creationId="{C0677D3F-F73D-6D3B-41AC-B7A4158F83FD}"/>
          </ac:spMkLst>
        </pc:spChg>
        <pc:spChg chg="del">
          <ac:chgData name="Kareem Ahmed" userId="668b7c42-9793-4d96-80a6-ccc644a66bcf" providerId="ADAL" clId="{F3671F29-872C-422A-A599-8075125A49F3}" dt="2026-09-17T15:28:08.681" v="1" actId="478"/>
          <ac:spMkLst>
            <pc:docMk/>
            <pc:sldMk cId="2427510998" sldId="503"/>
            <ac:spMk id="8" creationId="{3620D0A5-176B-EAD8-BA5B-53AB3048E130}"/>
          </ac:spMkLst>
        </pc:spChg>
      </pc:sldChg>
      <pc:sldChg chg="addSp delSp mod">
        <pc:chgData name="Kareem Ahmed" userId="668b7c42-9793-4d96-80a6-ccc644a66bcf" providerId="ADAL" clId="{F3671F29-872C-422A-A599-8075125A49F3}" dt="2026-09-17T15:32:16.123" v="64" actId="22"/>
        <pc:sldMkLst>
          <pc:docMk/>
          <pc:sldMk cId="3470737107" sldId="504"/>
        </pc:sldMkLst>
        <pc:spChg chg="del">
          <ac:chgData name="Kareem Ahmed" userId="668b7c42-9793-4d96-80a6-ccc644a66bcf" providerId="ADAL" clId="{F3671F29-872C-422A-A599-8075125A49F3}" dt="2026-09-17T15:28:12.284" v="2" actId="478"/>
          <ac:spMkLst>
            <pc:docMk/>
            <pc:sldMk cId="3470737107" sldId="504"/>
            <ac:spMk id="8" creationId="{3620D0A5-176B-EAD8-BA5B-53AB3048E130}"/>
          </ac:spMkLst>
        </pc:spChg>
        <pc:spChg chg="add">
          <ac:chgData name="Kareem Ahmed" userId="668b7c42-9793-4d96-80a6-ccc644a66bcf" providerId="ADAL" clId="{F3671F29-872C-422A-A599-8075125A49F3}" dt="2026-09-17T15:32:16.123" v="64" actId="22"/>
          <ac:spMkLst>
            <pc:docMk/>
            <pc:sldMk cId="3470737107" sldId="504"/>
            <ac:spMk id="9" creationId="{5A873AD6-172E-BE91-AFD7-579E82727E31}"/>
          </ac:spMkLst>
        </pc:spChg>
      </pc:sldChg>
      <pc:sldChg chg="addSp delSp mod">
        <pc:chgData name="Kareem Ahmed" userId="668b7c42-9793-4d96-80a6-ccc644a66bcf" providerId="ADAL" clId="{F3671F29-872C-422A-A599-8075125A49F3}" dt="2026-09-17T15:32:28.850" v="69" actId="22"/>
        <pc:sldMkLst>
          <pc:docMk/>
          <pc:sldMk cId="998424323" sldId="506"/>
        </pc:sldMkLst>
        <pc:spChg chg="add">
          <ac:chgData name="Kareem Ahmed" userId="668b7c42-9793-4d96-80a6-ccc644a66bcf" providerId="ADAL" clId="{F3671F29-872C-422A-A599-8075125A49F3}" dt="2026-09-17T15:32:28.850" v="69" actId="22"/>
          <ac:spMkLst>
            <pc:docMk/>
            <pc:sldMk cId="998424323" sldId="506"/>
            <ac:spMk id="6" creationId="{8FA684C8-BAF3-44E5-BEC8-56C38FCCCD2B}"/>
          </ac:spMkLst>
        </pc:spChg>
        <pc:spChg chg="del">
          <ac:chgData name="Kareem Ahmed" userId="668b7c42-9793-4d96-80a6-ccc644a66bcf" providerId="ADAL" clId="{F3671F29-872C-422A-A599-8075125A49F3}" dt="2026-09-17T15:28:31.813" v="7" actId="478"/>
          <ac:spMkLst>
            <pc:docMk/>
            <pc:sldMk cId="998424323" sldId="506"/>
            <ac:spMk id="8" creationId="{3620D0A5-176B-EAD8-BA5B-53AB3048E130}"/>
          </ac:spMkLst>
        </pc:spChg>
      </pc:sldChg>
      <pc:sldChg chg="addSp delSp mod">
        <pc:chgData name="Kareem Ahmed" userId="668b7c42-9793-4d96-80a6-ccc644a66bcf" providerId="ADAL" clId="{F3671F29-872C-422A-A599-8075125A49F3}" dt="2026-09-17T15:32:18.447" v="65" actId="22"/>
        <pc:sldMkLst>
          <pc:docMk/>
          <pc:sldMk cId="3119936943" sldId="521"/>
        </pc:sldMkLst>
        <pc:spChg chg="add">
          <ac:chgData name="Kareem Ahmed" userId="668b7c42-9793-4d96-80a6-ccc644a66bcf" providerId="ADAL" clId="{F3671F29-872C-422A-A599-8075125A49F3}" dt="2026-09-17T15:32:18.447" v="65" actId="22"/>
          <ac:spMkLst>
            <pc:docMk/>
            <pc:sldMk cId="3119936943" sldId="521"/>
            <ac:spMk id="5" creationId="{A2D609A1-36E6-228E-AB99-5FD52CEA3E4F}"/>
          </ac:spMkLst>
        </pc:spChg>
        <pc:spChg chg="del">
          <ac:chgData name="Kareem Ahmed" userId="668b7c42-9793-4d96-80a6-ccc644a66bcf" providerId="ADAL" clId="{F3671F29-872C-422A-A599-8075125A49F3}" dt="2026-09-17T15:28:16.482" v="3" actId="478"/>
          <ac:spMkLst>
            <pc:docMk/>
            <pc:sldMk cId="3119936943" sldId="521"/>
            <ac:spMk id="8" creationId="{3620D0A5-176B-EAD8-BA5B-53AB3048E130}"/>
          </ac:spMkLst>
        </pc:spChg>
      </pc:sldChg>
      <pc:sldChg chg="addSp delSp mod">
        <pc:chgData name="Kareem Ahmed" userId="668b7c42-9793-4d96-80a6-ccc644a66bcf" providerId="ADAL" clId="{F3671F29-872C-422A-A599-8075125A49F3}" dt="2026-09-17T15:32:20.522" v="66" actId="22"/>
        <pc:sldMkLst>
          <pc:docMk/>
          <pc:sldMk cId="3253565593" sldId="522"/>
        </pc:sldMkLst>
        <pc:spChg chg="del">
          <ac:chgData name="Kareem Ahmed" userId="668b7c42-9793-4d96-80a6-ccc644a66bcf" providerId="ADAL" clId="{F3671F29-872C-422A-A599-8075125A49F3}" dt="2026-09-17T15:28:20.184" v="4" actId="478"/>
          <ac:spMkLst>
            <pc:docMk/>
            <pc:sldMk cId="3253565593" sldId="522"/>
            <ac:spMk id="8" creationId="{3620D0A5-176B-EAD8-BA5B-53AB3048E130}"/>
          </ac:spMkLst>
        </pc:spChg>
        <pc:spChg chg="add">
          <ac:chgData name="Kareem Ahmed" userId="668b7c42-9793-4d96-80a6-ccc644a66bcf" providerId="ADAL" clId="{F3671F29-872C-422A-A599-8075125A49F3}" dt="2026-09-17T15:32:20.522" v="66" actId="22"/>
          <ac:spMkLst>
            <pc:docMk/>
            <pc:sldMk cId="3253565593" sldId="522"/>
            <ac:spMk id="10" creationId="{624041E0-E1B9-A017-1F50-0A386C33D37E}"/>
          </ac:spMkLst>
        </pc:spChg>
      </pc:sldChg>
      <pc:sldChg chg="addSp delSp mod">
        <pc:chgData name="Kareem Ahmed" userId="668b7c42-9793-4d96-80a6-ccc644a66bcf" providerId="ADAL" clId="{F3671F29-872C-422A-A599-8075125A49F3}" dt="2026-09-17T15:32:31.188" v="70" actId="22"/>
        <pc:sldMkLst>
          <pc:docMk/>
          <pc:sldMk cId="947711697" sldId="523"/>
        </pc:sldMkLst>
        <pc:spChg chg="add">
          <ac:chgData name="Kareem Ahmed" userId="668b7c42-9793-4d96-80a6-ccc644a66bcf" providerId="ADAL" clId="{F3671F29-872C-422A-A599-8075125A49F3}" dt="2026-09-17T15:32:31.188" v="70" actId="22"/>
          <ac:spMkLst>
            <pc:docMk/>
            <pc:sldMk cId="947711697" sldId="523"/>
            <ac:spMk id="6" creationId="{48E4C9F6-2092-B513-020B-B8B0163EA4F8}"/>
          </ac:spMkLst>
        </pc:spChg>
        <pc:spChg chg="del">
          <ac:chgData name="Kareem Ahmed" userId="668b7c42-9793-4d96-80a6-ccc644a66bcf" providerId="ADAL" clId="{F3671F29-872C-422A-A599-8075125A49F3}" dt="2026-09-17T15:28:52.155" v="8" actId="478"/>
          <ac:spMkLst>
            <pc:docMk/>
            <pc:sldMk cId="947711697" sldId="523"/>
            <ac:spMk id="8" creationId="{3620D0A5-176B-EAD8-BA5B-53AB3048E130}"/>
          </ac:spMkLst>
        </pc:spChg>
      </pc:sldChg>
      <pc:sldChg chg="addSp delSp mod">
        <pc:chgData name="Kareem Ahmed" userId="668b7c42-9793-4d96-80a6-ccc644a66bcf" providerId="ADAL" clId="{F3671F29-872C-422A-A599-8075125A49F3}" dt="2026-09-17T15:32:53.003" v="80" actId="22"/>
        <pc:sldMkLst>
          <pc:docMk/>
          <pc:sldMk cId="3945586399" sldId="525"/>
        </pc:sldMkLst>
        <pc:spChg chg="add">
          <ac:chgData name="Kareem Ahmed" userId="668b7c42-9793-4d96-80a6-ccc644a66bcf" providerId="ADAL" clId="{F3671F29-872C-422A-A599-8075125A49F3}" dt="2026-09-17T15:32:53.003" v="80" actId="22"/>
          <ac:spMkLst>
            <pc:docMk/>
            <pc:sldMk cId="3945586399" sldId="525"/>
            <ac:spMk id="5" creationId="{320D27A4-BD32-EE65-2DAE-204533F14FA3}"/>
          </ac:spMkLst>
        </pc:spChg>
        <pc:spChg chg="del">
          <ac:chgData name="Kareem Ahmed" userId="668b7c42-9793-4d96-80a6-ccc644a66bcf" providerId="ADAL" clId="{F3671F29-872C-422A-A599-8075125A49F3}" dt="2026-09-17T15:29:31.756" v="18" actId="478"/>
          <ac:spMkLst>
            <pc:docMk/>
            <pc:sldMk cId="3945586399" sldId="525"/>
            <ac:spMk id="8" creationId="{3620D0A5-176B-EAD8-BA5B-53AB3048E130}"/>
          </ac:spMkLst>
        </pc:spChg>
      </pc:sldChg>
      <pc:sldChg chg="addSp delSp mod">
        <pc:chgData name="Kareem Ahmed" userId="668b7c42-9793-4d96-80a6-ccc644a66bcf" providerId="ADAL" clId="{F3671F29-872C-422A-A599-8075125A49F3}" dt="2026-09-17T15:32:50.778" v="79" actId="22"/>
        <pc:sldMkLst>
          <pc:docMk/>
          <pc:sldMk cId="263613826" sldId="526"/>
        </pc:sldMkLst>
        <pc:spChg chg="add">
          <ac:chgData name="Kareem Ahmed" userId="668b7c42-9793-4d96-80a6-ccc644a66bcf" providerId="ADAL" clId="{F3671F29-872C-422A-A599-8075125A49F3}" dt="2026-09-17T15:32:50.778" v="79" actId="22"/>
          <ac:spMkLst>
            <pc:docMk/>
            <pc:sldMk cId="263613826" sldId="526"/>
            <ac:spMk id="7" creationId="{2600BBF4-9F8F-19ED-2B8D-4FB06C58D45F}"/>
          </ac:spMkLst>
        </pc:spChg>
        <pc:spChg chg="del">
          <ac:chgData name="Kareem Ahmed" userId="668b7c42-9793-4d96-80a6-ccc644a66bcf" providerId="ADAL" clId="{F3671F29-872C-422A-A599-8075125A49F3}" dt="2026-09-17T15:29:27.501" v="17" actId="478"/>
          <ac:spMkLst>
            <pc:docMk/>
            <pc:sldMk cId="263613826" sldId="526"/>
            <ac:spMk id="8" creationId="{3620D0A5-176B-EAD8-BA5B-53AB3048E130}"/>
          </ac:spMkLst>
        </pc:spChg>
      </pc:sldChg>
      <pc:sldChg chg="addSp delSp mod">
        <pc:chgData name="Kareem Ahmed" userId="668b7c42-9793-4d96-80a6-ccc644a66bcf" providerId="ADAL" clId="{F3671F29-872C-422A-A599-8075125A49F3}" dt="2026-09-17T15:32:33.031" v="71" actId="22"/>
        <pc:sldMkLst>
          <pc:docMk/>
          <pc:sldMk cId="3346604306" sldId="527"/>
        </pc:sldMkLst>
        <pc:spChg chg="add">
          <ac:chgData name="Kareem Ahmed" userId="668b7c42-9793-4d96-80a6-ccc644a66bcf" providerId="ADAL" clId="{F3671F29-872C-422A-A599-8075125A49F3}" dt="2026-09-17T15:32:33.031" v="71" actId="22"/>
          <ac:spMkLst>
            <pc:docMk/>
            <pc:sldMk cId="3346604306" sldId="527"/>
            <ac:spMk id="5" creationId="{6152AB79-6AC0-29DF-30D1-8349C787EF77}"/>
          </ac:spMkLst>
        </pc:spChg>
        <pc:spChg chg="del">
          <ac:chgData name="Kareem Ahmed" userId="668b7c42-9793-4d96-80a6-ccc644a66bcf" providerId="ADAL" clId="{F3671F29-872C-422A-A599-8075125A49F3}" dt="2026-09-17T15:28:55.771" v="9" actId="478"/>
          <ac:spMkLst>
            <pc:docMk/>
            <pc:sldMk cId="3346604306" sldId="527"/>
            <ac:spMk id="8" creationId="{3620D0A5-176B-EAD8-BA5B-53AB3048E130}"/>
          </ac:spMkLst>
        </pc:spChg>
      </pc:sldChg>
      <pc:sldChg chg="addSp delSp mod">
        <pc:chgData name="Kareem Ahmed" userId="668b7c42-9793-4d96-80a6-ccc644a66bcf" providerId="ADAL" clId="{F3671F29-872C-422A-A599-8075125A49F3}" dt="2026-09-17T15:32:35.597" v="72" actId="22"/>
        <pc:sldMkLst>
          <pc:docMk/>
          <pc:sldMk cId="1704503218" sldId="528"/>
        </pc:sldMkLst>
        <pc:spChg chg="add">
          <ac:chgData name="Kareem Ahmed" userId="668b7c42-9793-4d96-80a6-ccc644a66bcf" providerId="ADAL" clId="{F3671F29-872C-422A-A599-8075125A49F3}" dt="2026-09-17T15:32:35.597" v="72" actId="22"/>
          <ac:spMkLst>
            <pc:docMk/>
            <pc:sldMk cId="1704503218" sldId="528"/>
            <ac:spMk id="3" creationId="{1067A5AE-8D2A-5BDC-4FE0-2C9F7C6BA78F}"/>
          </ac:spMkLst>
        </pc:spChg>
        <pc:spChg chg="del">
          <ac:chgData name="Kareem Ahmed" userId="668b7c42-9793-4d96-80a6-ccc644a66bcf" providerId="ADAL" clId="{F3671F29-872C-422A-A599-8075125A49F3}" dt="2026-09-17T15:28:59.014" v="10" actId="478"/>
          <ac:spMkLst>
            <pc:docMk/>
            <pc:sldMk cId="1704503218" sldId="528"/>
            <ac:spMk id="8" creationId="{3620D0A5-176B-EAD8-BA5B-53AB3048E130}"/>
          </ac:spMkLst>
        </pc:spChg>
      </pc:sldChg>
      <pc:sldChg chg="addSp delSp mod">
        <pc:chgData name="Kareem Ahmed" userId="668b7c42-9793-4d96-80a6-ccc644a66bcf" providerId="ADAL" clId="{F3671F29-872C-422A-A599-8075125A49F3}" dt="2026-09-17T15:32:37.420" v="73" actId="22"/>
        <pc:sldMkLst>
          <pc:docMk/>
          <pc:sldMk cId="1949686906" sldId="529"/>
        </pc:sldMkLst>
        <pc:spChg chg="add">
          <ac:chgData name="Kareem Ahmed" userId="668b7c42-9793-4d96-80a6-ccc644a66bcf" providerId="ADAL" clId="{F3671F29-872C-422A-A599-8075125A49F3}" dt="2026-09-17T15:32:37.420" v="73" actId="22"/>
          <ac:spMkLst>
            <pc:docMk/>
            <pc:sldMk cId="1949686906" sldId="529"/>
            <ac:spMk id="5" creationId="{C2F7F484-180E-A15D-D522-C23586EAF1AB}"/>
          </ac:spMkLst>
        </pc:spChg>
        <pc:spChg chg="del">
          <ac:chgData name="Kareem Ahmed" userId="668b7c42-9793-4d96-80a6-ccc644a66bcf" providerId="ADAL" clId="{F3671F29-872C-422A-A599-8075125A49F3}" dt="2026-09-17T15:29:02.317" v="11" actId="478"/>
          <ac:spMkLst>
            <pc:docMk/>
            <pc:sldMk cId="1949686906" sldId="529"/>
            <ac:spMk id="8" creationId="{3620D0A5-176B-EAD8-BA5B-53AB3048E130}"/>
          </ac:spMkLst>
        </pc:spChg>
      </pc:sldChg>
      <pc:sldChg chg="addSp delSp mod">
        <pc:chgData name="Kareem Ahmed" userId="668b7c42-9793-4d96-80a6-ccc644a66bcf" providerId="ADAL" clId="{F3671F29-872C-422A-A599-8075125A49F3}" dt="2026-09-17T15:32:39.869" v="74" actId="22"/>
        <pc:sldMkLst>
          <pc:docMk/>
          <pc:sldMk cId="2060951049" sldId="530"/>
        </pc:sldMkLst>
        <pc:spChg chg="add">
          <ac:chgData name="Kareem Ahmed" userId="668b7c42-9793-4d96-80a6-ccc644a66bcf" providerId="ADAL" clId="{F3671F29-872C-422A-A599-8075125A49F3}" dt="2026-09-17T15:32:39.869" v="74" actId="22"/>
          <ac:spMkLst>
            <pc:docMk/>
            <pc:sldMk cId="2060951049" sldId="530"/>
            <ac:spMk id="5" creationId="{4D0C9223-EB3B-7D80-CBAC-8866FE1F8137}"/>
          </ac:spMkLst>
        </pc:spChg>
        <pc:spChg chg="del">
          <ac:chgData name="Kareem Ahmed" userId="668b7c42-9793-4d96-80a6-ccc644a66bcf" providerId="ADAL" clId="{F3671F29-872C-422A-A599-8075125A49F3}" dt="2026-09-17T15:29:06.849" v="12" actId="478"/>
          <ac:spMkLst>
            <pc:docMk/>
            <pc:sldMk cId="2060951049" sldId="530"/>
            <ac:spMk id="8" creationId="{3620D0A5-176B-EAD8-BA5B-53AB3048E130}"/>
          </ac:spMkLst>
        </pc:spChg>
      </pc:sldChg>
      <pc:sldChg chg="addSp delSp mod">
        <pc:chgData name="Kareem Ahmed" userId="668b7c42-9793-4d96-80a6-ccc644a66bcf" providerId="ADAL" clId="{F3671F29-872C-422A-A599-8075125A49F3}" dt="2026-09-17T15:32:41.775" v="75" actId="22"/>
        <pc:sldMkLst>
          <pc:docMk/>
          <pc:sldMk cId="2544256661" sldId="531"/>
        </pc:sldMkLst>
        <pc:spChg chg="add">
          <ac:chgData name="Kareem Ahmed" userId="668b7c42-9793-4d96-80a6-ccc644a66bcf" providerId="ADAL" clId="{F3671F29-872C-422A-A599-8075125A49F3}" dt="2026-09-17T15:32:41.775" v="75" actId="22"/>
          <ac:spMkLst>
            <pc:docMk/>
            <pc:sldMk cId="2544256661" sldId="531"/>
            <ac:spMk id="5" creationId="{2E03EAA2-DEB9-F591-E7B9-81520FE1E70D}"/>
          </ac:spMkLst>
        </pc:spChg>
        <pc:spChg chg="del">
          <ac:chgData name="Kareem Ahmed" userId="668b7c42-9793-4d96-80a6-ccc644a66bcf" providerId="ADAL" clId="{F3671F29-872C-422A-A599-8075125A49F3}" dt="2026-09-17T15:29:10.226" v="13" actId="478"/>
          <ac:spMkLst>
            <pc:docMk/>
            <pc:sldMk cId="2544256661" sldId="531"/>
            <ac:spMk id="8" creationId="{3620D0A5-176B-EAD8-BA5B-53AB3048E130}"/>
          </ac:spMkLst>
        </pc:spChg>
      </pc:sldChg>
      <pc:sldChg chg="addSp delSp mod">
        <pc:chgData name="Kareem Ahmed" userId="668b7c42-9793-4d96-80a6-ccc644a66bcf" providerId="ADAL" clId="{F3671F29-872C-422A-A599-8075125A49F3}" dt="2026-09-17T15:32:43.703" v="76" actId="22"/>
        <pc:sldMkLst>
          <pc:docMk/>
          <pc:sldMk cId="3764252188" sldId="532"/>
        </pc:sldMkLst>
        <pc:spChg chg="del">
          <ac:chgData name="Kareem Ahmed" userId="668b7c42-9793-4d96-80a6-ccc644a66bcf" providerId="ADAL" clId="{F3671F29-872C-422A-A599-8075125A49F3}" dt="2026-09-17T15:29:16.488" v="14" actId="478"/>
          <ac:spMkLst>
            <pc:docMk/>
            <pc:sldMk cId="3764252188" sldId="532"/>
            <ac:spMk id="8" creationId="{3620D0A5-176B-EAD8-BA5B-53AB3048E130}"/>
          </ac:spMkLst>
        </pc:spChg>
        <pc:spChg chg="add">
          <ac:chgData name="Kareem Ahmed" userId="668b7c42-9793-4d96-80a6-ccc644a66bcf" providerId="ADAL" clId="{F3671F29-872C-422A-A599-8075125A49F3}" dt="2026-09-17T15:32:43.703" v="76" actId="22"/>
          <ac:spMkLst>
            <pc:docMk/>
            <pc:sldMk cId="3764252188" sldId="532"/>
            <ac:spMk id="9" creationId="{6FD696CC-E4D2-82FE-4791-612C9F862657}"/>
          </ac:spMkLst>
        </pc:spChg>
      </pc:sldChg>
      <pc:sldChg chg="addSp delSp mod">
        <pc:chgData name="Kareem Ahmed" userId="668b7c42-9793-4d96-80a6-ccc644a66bcf" providerId="ADAL" clId="{F3671F29-872C-422A-A599-8075125A49F3}" dt="2026-09-17T15:32:46.220" v="77" actId="22"/>
        <pc:sldMkLst>
          <pc:docMk/>
          <pc:sldMk cId="619250543" sldId="533"/>
        </pc:sldMkLst>
        <pc:spChg chg="add">
          <ac:chgData name="Kareem Ahmed" userId="668b7c42-9793-4d96-80a6-ccc644a66bcf" providerId="ADAL" clId="{F3671F29-872C-422A-A599-8075125A49F3}" dt="2026-09-17T15:32:46.220" v="77" actId="22"/>
          <ac:spMkLst>
            <pc:docMk/>
            <pc:sldMk cId="619250543" sldId="533"/>
            <ac:spMk id="5" creationId="{715521E4-75CE-5C13-873D-2E4CE3D77993}"/>
          </ac:spMkLst>
        </pc:spChg>
        <pc:spChg chg="del">
          <ac:chgData name="Kareem Ahmed" userId="668b7c42-9793-4d96-80a6-ccc644a66bcf" providerId="ADAL" clId="{F3671F29-872C-422A-A599-8075125A49F3}" dt="2026-09-17T15:29:19.316" v="15" actId="478"/>
          <ac:spMkLst>
            <pc:docMk/>
            <pc:sldMk cId="619250543" sldId="533"/>
            <ac:spMk id="8" creationId="{3620D0A5-176B-EAD8-BA5B-53AB3048E130}"/>
          </ac:spMkLst>
        </pc:spChg>
      </pc:sldChg>
      <pc:sldChg chg="addSp delSp mod">
        <pc:chgData name="Kareem Ahmed" userId="668b7c42-9793-4d96-80a6-ccc644a66bcf" providerId="ADAL" clId="{F3671F29-872C-422A-A599-8075125A49F3}" dt="2026-09-17T15:32:48.073" v="78" actId="22"/>
        <pc:sldMkLst>
          <pc:docMk/>
          <pc:sldMk cId="2344186197" sldId="534"/>
        </pc:sldMkLst>
        <pc:spChg chg="add">
          <ac:chgData name="Kareem Ahmed" userId="668b7c42-9793-4d96-80a6-ccc644a66bcf" providerId="ADAL" clId="{F3671F29-872C-422A-A599-8075125A49F3}" dt="2026-09-17T15:32:48.073" v="78" actId="22"/>
          <ac:spMkLst>
            <pc:docMk/>
            <pc:sldMk cId="2344186197" sldId="534"/>
            <ac:spMk id="5" creationId="{18249C46-E2AD-D1C0-EA42-3E5BCAE75B09}"/>
          </ac:spMkLst>
        </pc:spChg>
        <pc:spChg chg="del">
          <ac:chgData name="Kareem Ahmed" userId="668b7c42-9793-4d96-80a6-ccc644a66bcf" providerId="ADAL" clId="{F3671F29-872C-422A-A599-8075125A49F3}" dt="2026-09-17T15:29:23.954" v="16" actId="478"/>
          <ac:spMkLst>
            <pc:docMk/>
            <pc:sldMk cId="2344186197" sldId="534"/>
            <ac:spMk id="8" creationId="{3620D0A5-176B-EAD8-BA5B-53AB3048E130}"/>
          </ac:spMkLst>
        </pc:spChg>
      </pc:sldChg>
      <pc:sldChg chg="addSp delSp mod">
        <pc:chgData name="Kareem Ahmed" userId="668b7c42-9793-4d96-80a6-ccc644a66bcf" providerId="ADAL" clId="{F3671F29-872C-422A-A599-8075125A49F3}" dt="2026-09-17T15:32:55.531" v="81" actId="22"/>
        <pc:sldMkLst>
          <pc:docMk/>
          <pc:sldMk cId="3262846636" sldId="535"/>
        </pc:sldMkLst>
        <pc:spChg chg="add">
          <ac:chgData name="Kareem Ahmed" userId="668b7c42-9793-4d96-80a6-ccc644a66bcf" providerId="ADAL" clId="{F3671F29-872C-422A-A599-8075125A49F3}" dt="2026-09-17T15:32:55.531" v="81" actId="22"/>
          <ac:spMkLst>
            <pc:docMk/>
            <pc:sldMk cId="3262846636" sldId="535"/>
            <ac:spMk id="5" creationId="{31427518-DC52-24B8-5594-AEC4ED67CE94}"/>
          </ac:spMkLst>
        </pc:spChg>
        <pc:spChg chg="del">
          <ac:chgData name="Kareem Ahmed" userId="668b7c42-9793-4d96-80a6-ccc644a66bcf" providerId="ADAL" clId="{F3671F29-872C-422A-A599-8075125A49F3}" dt="2026-09-17T15:29:35.268" v="19" actId="478"/>
          <ac:spMkLst>
            <pc:docMk/>
            <pc:sldMk cId="3262846636" sldId="535"/>
            <ac:spMk id="8" creationId="{3620D0A5-176B-EAD8-BA5B-53AB3048E130}"/>
          </ac:spMkLst>
        </pc:spChg>
      </pc:sldChg>
      <pc:sldChg chg="addSp delSp mod">
        <pc:chgData name="Kareem Ahmed" userId="668b7c42-9793-4d96-80a6-ccc644a66bcf" providerId="ADAL" clId="{F3671F29-872C-422A-A599-8075125A49F3}" dt="2026-09-17T15:32:57.509" v="82" actId="22"/>
        <pc:sldMkLst>
          <pc:docMk/>
          <pc:sldMk cId="2303087710" sldId="536"/>
        </pc:sldMkLst>
        <pc:spChg chg="add">
          <ac:chgData name="Kareem Ahmed" userId="668b7c42-9793-4d96-80a6-ccc644a66bcf" providerId="ADAL" clId="{F3671F29-872C-422A-A599-8075125A49F3}" dt="2026-09-17T15:32:57.509" v="82" actId="22"/>
          <ac:spMkLst>
            <pc:docMk/>
            <pc:sldMk cId="2303087710" sldId="536"/>
            <ac:spMk id="5" creationId="{B4D5306F-A29C-8F18-8406-883B2F93F83E}"/>
          </ac:spMkLst>
        </pc:spChg>
        <pc:spChg chg="del">
          <ac:chgData name="Kareem Ahmed" userId="668b7c42-9793-4d96-80a6-ccc644a66bcf" providerId="ADAL" clId="{F3671F29-872C-422A-A599-8075125A49F3}" dt="2026-09-17T15:29:39.397" v="20" actId="478"/>
          <ac:spMkLst>
            <pc:docMk/>
            <pc:sldMk cId="2303087710" sldId="536"/>
            <ac:spMk id="8" creationId="{3620D0A5-176B-EAD8-BA5B-53AB3048E130}"/>
          </ac:spMkLst>
        </pc:spChg>
      </pc:sldChg>
      <pc:sldChg chg="addSp delSp mod">
        <pc:chgData name="Kareem Ahmed" userId="668b7c42-9793-4d96-80a6-ccc644a66bcf" providerId="ADAL" clId="{F3671F29-872C-422A-A599-8075125A49F3}" dt="2026-09-17T15:32:59.360" v="83" actId="22"/>
        <pc:sldMkLst>
          <pc:docMk/>
          <pc:sldMk cId="1493616855" sldId="537"/>
        </pc:sldMkLst>
        <pc:spChg chg="add">
          <ac:chgData name="Kareem Ahmed" userId="668b7c42-9793-4d96-80a6-ccc644a66bcf" providerId="ADAL" clId="{F3671F29-872C-422A-A599-8075125A49F3}" dt="2026-09-17T15:32:59.360" v="83" actId="22"/>
          <ac:spMkLst>
            <pc:docMk/>
            <pc:sldMk cId="1493616855" sldId="537"/>
            <ac:spMk id="5" creationId="{AC37513F-68CB-54D9-FE6E-315D92BA1215}"/>
          </ac:spMkLst>
        </pc:spChg>
        <pc:spChg chg="del">
          <ac:chgData name="Kareem Ahmed" userId="668b7c42-9793-4d96-80a6-ccc644a66bcf" providerId="ADAL" clId="{F3671F29-872C-422A-A599-8075125A49F3}" dt="2026-09-17T15:29:44.351" v="21" actId="478"/>
          <ac:spMkLst>
            <pc:docMk/>
            <pc:sldMk cId="1493616855" sldId="537"/>
            <ac:spMk id="8" creationId="{3620D0A5-176B-EAD8-BA5B-53AB3048E130}"/>
          </ac:spMkLst>
        </pc:spChg>
      </pc:sldChg>
      <pc:sldChg chg="addSp delSp mod">
        <pc:chgData name="Kareem Ahmed" userId="668b7c42-9793-4d96-80a6-ccc644a66bcf" providerId="ADAL" clId="{F3671F29-872C-422A-A599-8075125A49F3}" dt="2026-09-17T15:33:02.560" v="84" actId="22"/>
        <pc:sldMkLst>
          <pc:docMk/>
          <pc:sldMk cId="1630453764" sldId="538"/>
        </pc:sldMkLst>
        <pc:spChg chg="add">
          <ac:chgData name="Kareem Ahmed" userId="668b7c42-9793-4d96-80a6-ccc644a66bcf" providerId="ADAL" clId="{F3671F29-872C-422A-A599-8075125A49F3}" dt="2026-09-17T15:33:02.560" v="84" actId="22"/>
          <ac:spMkLst>
            <pc:docMk/>
            <pc:sldMk cId="1630453764" sldId="538"/>
            <ac:spMk id="5" creationId="{9760CF92-4D35-5D42-651D-7354BC596B95}"/>
          </ac:spMkLst>
        </pc:spChg>
        <pc:spChg chg="del">
          <ac:chgData name="Kareem Ahmed" userId="668b7c42-9793-4d96-80a6-ccc644a66bcf" providerId="ADAL" clId="{F3671F29-872C-422A-A599-8075125A49F3}" dt="2026-09-17T15:29:47.226" v="22" actId="478"/>
          <ac:spMkLst>
            <pc:docMk/>
            <pc:sldMk cId="1630453764" sldId="538"/>
            <ac:spMk id="8" creationId="{3620D0A5-176B-EAD8-BA5B-53AB3048E130}"/>
          </ac:spMkLst>
        </pc:spChg>
      </pc:sldChg>
      <pc:sldChg chg="addSp delSp mod">
        <pc:chgData name="Kareem Ahmed" userId="668b7c42-9793-4d96-80a6-ccc644a66bcf" providerId="ADAL" clId="{F3671F29-872C-422A-A599-8075125A49F3}" dt="2026-09-17T15:33:07.187" v="86" actId="22"/>
        <pc:sldMkLst>
          <pc:docMk/>
          <pc:sldMk cId="3416005108" sldId="540"/>
        </pc:sldMkLst>
        <pc:spChg chg="add">
          <ac:chgData name="Kareem Ahmed" userId="668b7c42-9793-4d96-80a6-ccc644a66bcf" providerId="ADAL" clId="{F3671F29-872C-422A-A599-8075125A49F3}" dt="2026-09-17T15:33:07.187" v="86" actId="22"/>
          <ac:spMkLst>
            <pc:docMk/>
            <pc:sldMk cId="3416005108" sldId="540"/>
            <ac:spMk id="5" creationId="{59A5BA6C-6E17-6464-339E-B0141804967C}"/>
          </ac:spMkLst>
        </pc:spChg>
        <pc:spChg chg="del">
          <ac:chgData name="Kareem Ahmed" userId="668b7c42-9793-4d96-80a6-ccc644a66bcf" providerId="ADAL" clId="{F3671F29-872C-422A-A599-8075125A49F3}" dt="2026-09-17T15:29:57.013" v="24" actId="478"/>
          <ac:spMkLst>
            <pc:docMk/>
            <pc:sldMk cId="3416005108" sldId="540"/>
            <ac:spMk id="8" creationId="{3620D0A5-176B-EAD8-BA5B-53AB3048E130}"/>
          </ac:spMkLst>
        </pc:spChg>
      </pc:sldChg>
      <pc:sldChg chg="addSp delSp mod">
        <pc:chgData name="Kareem Ahmed" userId="668b7c42-9793-4d96-80a6-ccc644a66bcf" providerId="ADAL" clId="{F3671F29-872C-422A-A599-8075125A49F3}" dt="2026-09-17T15:33:04.520" v="85" actId="22"/>
        <pc:sldMkLst>
          <pc:docMk/>
          <pc:sldMk cId="3857438039" sldId="541"/>
        </pc:sldMkLst>
        <pc:spChg chg="add">
          <ac:chgData name="Kareem Ahmed" userId="668b7c42-9793-4d96-80a6-ccc644a66bcf" providerId="ADAL" clId="{F3671F29-872C-422A-A599-8075125A49F3}" dt="2026-09-17T15:33:04.520" v="85" actId="22"/>
          <ac:spMkLst>
            <pc:docMk/>
            <pc:sldMk cId="3857438039" sldId="541"/>
            <ac:spMk id="6" creationId="{2B16DF43-C0B5-8416-615D-A276B11F12BD}"/>
          </ac:spMkLst>
        </pc:spChg>
        <pc:spChg chg="del">
          <ac:chgData name="Kareem Ahmed" userId="668b7c42-9793-4d96-80a6-ccc644a66bcf" providerId="ADAL" clId="{F3671F29-872C-422A-A599-8075125A49F3}" dt="2026-09-17T15:29:51.090" v="23" actId="478"/>
          <ac:spMkLst>
            <pc:docMk/>
            <pc:sldMk cId="3857438039" sldId="541"/>
            <ac:spMk id="8" creationId="{3620D0A5-176B-EAD8-BA5B-53AB3048E130}"/>
          </ac:spMkLst>
        </pc:spChg>
      </pc:sldChg>
      <pc:sldChg chg="addSp delSp mod">
        <pc:chgData name="Kareem Ahmed" userId="668b7c42-9793-4d96-80a6-ccc644a66bcf" providerId="ADAL" clId="{F3671F29-872C-422A-A599-8075125A49F3}" dt="2026-09-17T15:33:09.229" v="87" actId="22"/>
        <pc:sldMkLst>
          <pc:docMk/>
          <pc:sldMk cId="4210781226" sldId="542"/>
        </pc:sldMkLst>
        <pc:spChg chg="del">
          <ac:chgData name="Kareem Ahmed" userId="668b7c42-9793-4d96-80a6-ccc644a66bcf" providerId="ADAL" clId="{F3671F29-872C-422A-A599-8075125A49F3}" dt="2026-09-17T15:30:01.726" v="25" actId="478"/>
          <ac:spMkLst>
            <pc:docMk/>
            <pc:sldMk cId="4210781226" sldId="542"/>
            <ac:spMk id="8" creationId="{3620D0A5-176B-EAD8-BA5B-53AB3048E130}"/>
          </ac:spMkLst>
        </pc:spChg>
        <pc:spChg chg="add">
          <ac:chgData name="Kareem Ahmed" userId="668b7c42-9793-4d96-80a6-ccc644a66bcf" providerId="ADAL" clId="{F3671F29-872C-422A-A599-8075125A49F3}" dt="2026-09-17T15:33:09.229" v="87" actId="22"/>
          <ac:spMkLst>
            <pc:docMk/>
            <pc:sldMk cId="4210781226" sldId="542"/>
            <ac:spMk id="9" creationId="{495DD8F0-7B10-34E7-A2A6-B24B0788A0FD}"/>
          </ac:spMkLst>
        </pc:spChg>
      </pc:sldChg>
      <pc:sldChg chg="addSp delSp mod">
        <pc:chgData name="Kareem Ahmed" userId="668b7c42-9793-4d96-80a6-ccc644a66bcf" providerId="ADAL" clId="{F3671F29-872C-422A-A599-8075125A49F3}" dt="2026-09-17T15:33:11.680" v="88" actId="22"/>
        <pc:sldMkLst>
          <pc:docMk/>
          <pc:sldMk cId="4060885283" sldId="543"/>
        </pc:sldMkLst>
        <pc:spChg chg="add">
          <ac:chgData name="Kareem Ahmed" userId="668b7c42-9793-4d96-80a6-ccc644a66bcf" providerId="ADAL" clId="{F3671F29-872C-422A-A599-8075125A49F3}" dt="2026-09-17T15:33:11.680" v="88" actId="22"/>
          <ac:spMkLst>
            <pc:docMk/>
            <pc:sldMk cId="4060885283" sldId="543"/>
            <ac:spMk id="6" creationId="{2A9CD179-357E-0282-2C24-3E4ABD2129DE}"/>
          </ac:spMkLst>
        </pc:spChg>
        <pc:spChg chg="del">
          <ac:chgData name="Kareem Ahmed" userId="668b7c42-9793-4d96-80a6-ccc644a66bcf" providerId="ADAL" clId="{F3671F29-872C-422A-A599-8075125A49F3}" dt="2026-09-17T15:30:05.181" v="26" actId="478"/>
          <ac:spMkLst>
            <pc:docMk/>
            <pc:sldMk cId="4060885283" sldId="543"/>
            <ac:spMk id="8" creationId="{3620D0A5-176B-EAD8-BA5B-53AB3048E130}"/>
          </ac:spMkLst>
        </pc:spChg>
      </pc:sldChg>
      <pc:sldChg chg="addSp delSp mod">
        <pc:chgData name="Kareem Ahmed" userId="668b7c42-9793-4d96-80a6-ccc644a66bcf" providerId="ADAL" clId="{F3671F29-872C-422A-A599-8075125A49F3}" dt="2026-09-17T15:33:16.232" v="90" actId="22"/>
        <pc:sldMkLst>
          <pc:docMk/>
          <pc:sldMk cId="1593881943" sldId="544"/>
        </pc:sldMkLst>
        <pc:spChg chg="add del">
          <ac:chgData name="Kareem Ahmed" userId="668b7c42-9793-4d96-80a6-ccc644a66bcf" providerId="ADAL" clId="{F3671F29-872C-422A-A599-8075125A49F3}" dt="2026-09-17T15:33:16.232" v="90" actId="22"/>
          <ac:spMkLst>
            <pc:docMk/>
            <pc:sldMk cId="1593881943" sldId="544"/>
            <ac:spMk id="4" creationId="{69F2E1F3-8A93-C60D-297D-B105A5BDD1A5}"/>
          </ac:spMkLst>
        </pc:spChg>
        <pc:spChg chg="del">
          <ac:chgData name="Kareem Ahmed" userId="668b7c42-9793-4d96-80a6-ccc644a66bcf" providerId="ADAL" clId="{F3671F29-872C-422A-A599-8075125A49F3}" dt="2026-09-17T15:30:09.583" v="27" actId="478"/>
          <ac:spMkLst>
            <pc:docMk/>
            <pc:sldMk cId="1593881943" sldId="544"/>
            <ac:spMk id="8" creationId="{3620D0A5-176B-EAD8-BA5B-53AB3048E130}"/>
          </ac:spMkLst>
        </pc:spChg>
      </pc:sldChg>
      <pc:sldChg chg="addSp delSp mod">
        <pc:chgData name="Kareem Ahmed" userId="668b7c42-9793-4d96-80a6-ccc644a66bcf" providerId="ADAL" clId="{F3671F29-872C-422A-A599-8075125A49F3}" dt="2026-09-17T15:33:18.213" v="91" actId="22"/>
        <pc:sldMkLst>
          <pc:docMk/>
          <pc:sldMk cId="3773973362" sldId="545"/>
        </pc:sldMkLst>
        <pc:spChg chg="add">
          <ac:chgData name="Kareem Ahmed" userId="668b7c42-9793-4d96-80a6-ccc644a66bcf" providerId="ADAL" clId="{F3671F29-872C-422A-A599-8075125A49F3}" dt="2026-09-17T15:33:18.213" v="91" actId="22"/>
          <ac:spMkLst>
            <pc:docMk/>
            <pc:sldMk cId="3773973362" sldId="545"/>
            <ac:spMk id="4" creationId="{711FFA7C-B138-26F7-9CA2-0C7EBA1AC151}"/>
          </ac:spMkLst>
        </pc:spChg>
        <pc:spChg chg="del">
          <ac:chgData name="Kareem Ahmed" userId="668b7c42-9793-4d96-80a6-ccc644a66bcf" providerId="ADAL" clId="{F3671F29-872C-422A-A599-8075125A49F3}" dt="2026-09-17T15:30:13.866" v="28" actId="478"/>
          <ac:spMkLst>
            <pc:docMk/>
            <pc:sldMk cId="3773973362" sldId="545"/>
            <ac:spMk id="8" creationId="{3620D0A5-176B-EAD8-BA5B-53AB3048E130}"/>
          </ac:spMkLst>
        </pc:spChg>
      </pc:sldChg>
      <pc:sldChg chg="delSp mod">
        <pc:chgData name="Kareem Ahmed" userId="668b7c42-9793-4d96-80a6-ccc644a66bcf" providerId="ADAL" clId="{F3671F29-872C-422A-A599-8075125A49F3}" dt="2026-09-17T15:30:18.174" v="29" actId="478"/>
        <pc:sldMkLst>
          <pc:docMk/>
          <pc:sldMk cId="3539759693" sldId="546"/>
        </pc:sldMkLst>
        <pc:spChg chg="del">
          <ac:chgData name="Kareem Ahmed" userId="668b7c42-9793-4d96-80a6-ccc644a66bcf" providerId="ADAL" clId="{F3671F29-872C-422A-A599-8075125A49F3}" dt="2026-09-17T15:30:18.174" v="29" actId="478"/>
          <ac:spMkLst>
            <pc:docMk/>
            <pc:sldMk cId="3539759693" sldId="546"/>
            <ac:spMk id="8" creationId="{3620D0A5-176B-EAD8-BA5B-53AB3048E130}"/>
          </ac:spMkLst>
        </pc:spChg>
      </pc:sldChg>
      <pc:sldChg chg="addSp delSp mod">
        <pc:chgData name="Kareem Ahmed" userId="668b7c42-9793-4d96-80a6-ccc644a66bcf" providerId="ADAL" clId="{F3671F29-872C-422A-A599-8075125A49F3}" dt="2026-09-17T15:33:22.482" v="92" actId="22"/>
        <pc:sldMkLst>
          <pc:docMk/>
          <pc:sldMk cId="3243762707" sldId="548"/>
        </pc:sldMkLst>
        <pc:spChg chg="del">
          <ac:chgData name="Kareem Ahmed" userId="668b7c42-9793-4d96-80a6-ccc644a66bcf" providerId="ADAL" clId="{F3671F29-872C-422A-A599-8075125A49F3}" dt="2026-09-17T15:30:21.820" v="30" actId="478"/>
          <ac:spMkLst>
            <pc:docMk/>
            <pc:sldMk cId="3243762707" sldId="548"/>
            <ac:spMk id="8" creationId="{3620D0A5-176B-EAD8-BA5B-53AB3048E130}"/>
          </ac:spMkLst>
        </pc:spChg>
        <pc:spChg chg="add">
          <ac:chgData name="Kareem Ahmed" userId="668b7c42-9793-4d96-80a6-ccc644a66bcf" providerId="ADAL" clId="{F3671F29-872C-422A-A599-8075125A49F3}" dt="2026-09-17T15:33:22.482" v="92" actId="22"/>
          <ac:spMkLst>
            <pc:docMk/>
            <pc:sldMk cId="3243762707" sldId="548"/>
            <ac:spMk id="9" creationId="{2D253429-B769-A526-BD31-BD2714DA210F}"/>
          </ac:spMkLst>
        </pc:spChg>
      </pc:sldChg>
      <pc:sldChg chg="addSp delSp mod">
        <pc:chgData name="Kareem Ahmed" userId="668b7c42-9793-4d96-80a6-ccc644a66bcf" providerId="ADAL" clId="{F3671F29-872C-422A-A599-8075125A49F3}" dt="2026-09-17T15:33:25.388" v="93" actId="22"/>
        <pc:sldMkLst>
          <pc:docMk/>
          <pc:sldMk cId="4251673425" sldId="549"/>
        </pc:sldMkLst>
        <pc:spChg chg="add">
          <ac:chgData name="Kareem Ahmed" userId="668b7c42-9793-4d96-80a6-ccc644a66bcf" providerId="ADAL" clId="{F3671F29-872C-422A-A599-8075125A49F3}" dt="2026-09-17T15:33:25.388" v="93" actId="22"/>
          <ac:spMkLst>
            <pc:docMk/>
            <pc:sldMk cId="4251673425" sldId="549"/>
            <ac:spMk id="4" creationId="{DECC336C-4113-5AC0-D7FA-E817CC6BAFD9}"/>
          </ac:spMkLst>
        </pc:spChg>
        <pc:spChg chg="del">
          <ac:chgData name="Kareem Ahmed" userId="668b7c42-9793-4d96-80a6-ccc644a66bcf" providerId="ADAL" clId="{F3671F29-872C-422A-A599-8075125A49F3}" dt="2026-09-17T15:30:25.441" v="31" actId="478"/>
          <ac:spMkLst>
            <pc:docMk/>
            <pc:sldMk cId="4251673425" sldId="549"/>
            <ac:spMk id="8" creationId="{3620D0A5-176B-EAD8-BA5B-53AB3048E130}"/>
          </ac:spMkLst>
        </pc:spChg>
      </pc:sldChg>
      <pc:sldChg chg="delSp mod">
        <pc:chgData name="Kareem Ahmed" userId="668b7c42-9793-4d96-80a6-ccc644a66bcf" providerId="ADAL" clId="{F3671F29-872C-422A-A599-8075125A49F3}" dt="2026-09-17T15:30:29.519" v="32" actId="478"/>
        <pc:sldMkLst>
          <pc:docMk/>
          <pc:sldMk cId="3039275832" sldId="550"/>
        </pc:sldMkLst>
        <pc:spChg chg="del">
          <ac:chgData name="Kareem Ahmed" userId="668b7c42-9793-4d96-80a6-ccc644a66bcf" providerId="ADAL" clId="{F3671F29-872C-422A-A599-8075125A49F3}" dt="2026-09-17T15:30:29.519" v="32" actId="478"/>
          <ac:spMkLst>
            <pc:docMk/>
            <pc:sldMk cId="3039275832" sldId="550"/>
            <ac:spMk id="8" creationId="{3620D0A5-176B-EAD8-BA5B-53AB3048E130}"/>
          </ac:spMkLst>
        </pc:spChg>
      </pc:sldChg>
      <pc:sldChg chg="delSp mod">
        <pc:chgData name="Kareem Ahmed" userId="668b7c42-9793-4d96-80a6-ccc644a66bcf" providerId="ADAL" clId="{F3671F29-872C-422A-A599-8075125A49F3}" dt="2026-09-17T15:30:33.084" v="33" actId="478"/>
        <pc:sldMkLst>
          <pc:docMk/>
          <pc:sldMk cId="2505359468" sldId="551"/>
        </pc:sldMkLst>
        <pc:spChg chg="del">
          <ac:chgData name="Kareem Ahmed" userId="668b7c42-9793-4d96-80a6-ccc644a66bcf" providerId="ADAL" clId="{F3671F29-872C-422A-A599-8075125A49F3}" dt="2026-09-17T15:30:33.084" v="33" actId="478"/>
          <ac:spMkLst>
            <pc:docMk/>
            <pc:sldMk cId="2505359468" sldId="551"/>
            <ac:spMk id="8" creationId="{3620D0A5-176B-EAD8-BA5B-53AB3048E130}"/>
          </ac:spMkLst>
        </pc:spChg>
      </pc:sldChg>
      <pc:sldChg chg="addSp delSp mod">
        <pc:chgData name="Kareem Ahmed" userId="668b7c42-9793-4d96-80a6-ccc644a66bcf" providerId="ADAL" clId="{F3671F29-872C-422A-A599-8075125A49F3}" dt="2026-09-17T15:33:29.849" v="94" actId="22"/>
        <pc:sldMkLst>
          <pc:docMk/>
          <pc:sldMk cId="3782629844" sldId="552"/>
        </pc:sldMkLst>
        <pc:spChg chg="add">
          <ac:chgData name="Kareem Ahmed" userId="668b7c42-9793-4d96-80a6-ccc644a66bcf" providerId="ADAL" clId="{F3671F29-872C-422A-A599-8075125A49F3}" dt="2026-09-17T15:33:29.849" v="94" actId="22"/>
          <ac:spMkLst>
            <pc:docMk/>
            <pc:sldMk cId="3782629844" sldId="552"/>
            <ac:spMk id="4" creationId="{0AA7229F-129C-5D39-DC8F-DDED5F6DE36A}"/>
          </ac:spMkLst>
        </pc:spChg>
        <pc:spChg chg="del">
          <ac:chgData name="Kareem Ahmed" userId="668b7c42-9793-4d96-80a6-ccc644a66bcf" providerId="ADAL" clId="{F3671F29-872C-422A-A599-8075125A49F3}" dt="2026-09-17T15:30:36.204" v="34" actId="478"/>
          <ac:spMkLst>
            <pc:docMk/>
            <pc:sldMk cId="3782629844" sldId="552"/>
            <ac:spMk id="8" creationId="{3620D0A5-176B-EAD8-BA5B-53AB3048E130}"/>
          </ac:spMkLst>
        </pc:spChg>
      </pc:sldChg>
      <pc:sldChg chg="delSp mod">
        <pc:chgData name="Kareem Ahmed" userId="668b7c42-9793-4d96-80a6-ccc644a66bcf" providerId="ADAL" clId="{F3671F29-872C-422A-A599-8075125A49F3}" dt="2026-09-17T15:30:40.719" v="35" actId="478"/>
        <pc:sldMkLst>
          <pc:docMk/>
          <pc:sldMk cId="2690058238" sldId="553"/>
        </pc:sldMkLst>
        <pc:spChg chg="del">
          <ac:chgData name="Kareem Ahmed" userId="668b7c42-9793-4d96-80a6-ccc644a66bcf" providerId="ADAL" clId="{F3671F29-872C-422A-A599-8075125A49F3}" dt="2026-09-17T15:30:40.719" v="35" actId="478"/>
          <ac:spMkLst>
            <pc:docMk/>
            <pc:sldMk cId="2690058238" sldId="553"/>
            <ac:spMk id="8" creationId="{3620D0A5-176B-EAD8-BA5B-53AB3048E130}"/>
          </ac:spMkLst>
        </pc:spChg>
      </pc:sldChg>
      <pc:sldChg chg="delSp mod">
        <pc:chgData name="Kareem Ahmed" userId="668b7c42-9793-4d96-80a6-ccc644a66bcf" providerId="ADAL" clId="{F3671F29-872C-422A-A599-8075125A49F3}" dt="2026-09-17T15:30:44.904" v="36" actId="478"/>
        <pc:sldMkLst>
          <pc:docMk/>
          <pc:sldMk cId="445600679" sldId="554"/>
        </pc:sldMkLst>
        <pc:spChg chg="del">
          <ac:chgData name="Kareem Ahmed" userId="668b7c42-9793-4d96-80a6-ccc644a66bcf" providerId="ADAL" clId="{F3671F29-872C-422A-A599-8075125A49F3}" dt="2026-09-17T15:30:44.904" v="36" actId="478"/>
          <ac:spMkLst>
            <pc:docMk/>
            <pc:sldMk cId="445600679" sldId="554"/>
            <ac:spMk id="8" creationId="{3620D0A5-176B-EAD8-BA5B-53AB3048E130}"/>
          </ac:spMkLst>
        </pc:spChg>
      </pc:sldChg>
      <pc:sldChg chg="addSp delSp mod">
        <pc:chgData name="Kareem Ahmed" userId="668b7c42-9793-4d96-80a6-ccc644a66bcf" providerId="ADAL" clId="{F3671F29-872C-422A-A599-8075125A49F3}" dt="2026-09-17T15:33:35.176" v="95" actId="22"/>
        <pc:sldMkLst>
          <pc:docMk/>
          <pc:sldMk cId="3526569806" sldId="555"/>
        </pc:sldMkLst>
        <pc:spChg chg="add">
          <ac:chgData name="Kareem Ahmed" userId="668b7c42-9793-4d96-80a6-ccc644a66bcf" providerId="ADAL" clId="{F3671F29-872C-422A-A599-8075125A49F3}" dt="2026-09-17T15:33:35.176" v="95" actId="22"/>
          <ac:spMkLst>
            <pc:docMk/>
            <pc:sldMk cId="3526569806" sldId="555"/>
            <ac:spMk id="5" creationId="{A975D11C-7C06-6759-54A6-951D4100150F}"/>
          </ac:spMkLst>
        </pc:spChg>
        <pc:spChg chg="del">
          <ac:chgData name="Kareem Ahmed" userId="668b7c42-9793-4d96-80a6-ccc644a66bcf" providerId="ADAL" clId="{F3671F29-872C-422A-A599-8075125A49F3}" dt="2026-09-17T15:30:48.533" v="37" actId="478"/>
          <ac:spMkLst>
            <pc:docMk/>
            <pc:sldMk cId="3526569806" sldId="555"/>
            <ac:spMk id="8" creationId="{3620D0A5-176B-EAD8-BA5B-53AB3048E130}"/>
          </ac:spMkLst>
        </pc:spChg>
      </pc:sldChg>
      <pc:sldChg chg="addSp delSp mod">
        <pc:chgData name="Kareem Ahmed" userId="668b7c42-9793-4d96-80a6-ccc644a66bcf" providerId="ADAL" clId="{F3671F29-872C-422A-A599-8075125A49F3}" dt="2026-09-17T15:33:37.769" v="96" actId="22"/>
        <pc:sldMkLst>
          <pc:docMk/>
          <pc:sldMk cId="508695918" sldId="556"/>
        </pc:sldMkLst>
        <pc:spChg chg="add">
          <ac:chgData name="Kareem Ahmed" userId="668b7c42-9793-4d96-80a6-ccc644a66bcf" providerId="ADAL" clId="{F3671F29-872C-422A-A599-8075125A49F3}" dt="2026-09-17T15:33:37.769" v="96" actId="22"/>
          <ac:spMkLst>
            <pc:docMk/>
            <pc:sldMk cId="508695918" sldId="556"/>
            <ac:spMk id="5" creationId="{8D160114-A5DD-0648-F9B0-5FD7AF3BFB85}"/>
          </ac:spMkLst>
        </pc:spChg>
        <pc:spChg chg="del">
          <ac:chgData name="Kareem Ahmed" userId="668b7c42-9793-4d96-80a6-ccc644a66bcf" providerId="ADAL" clId="{F3671F29-872C-422A-A599-8075125A49F3}" dt="2026-09-17T15:30:53.543" v="38" actId="478"/>
          <ac:spMkLst>
            <pc:docMk/>
            <pc:sldMk cId="508695918" sldId="556"/>
            <ac:spMk id="8" creationId="{3620D0A5-176B-EAD8-BA5B-53AB3048E130}"/>
          </ac:spMkLst>
        </pc:spChg>
      </pc:sldChg>
      <pc:sldChg chg="modSp mod">
        <pc:chgData name="Kareem Ahmed" userId="668b7c42-9793-4d96-80a6-ccc644a66bcf" providerId="ADAL" clId="{F3671F29-872C-422A-A599-8075125A49F3}" dt="2026-09-17T15:31:01.442" v="42" actId="1076"/>
        <pc:sldMkLst>
          <pc:docMk/>
          <pc:sldMk cId="1980607261" sldId="557"/>
        </pc:sldMkLst>
        <pc:spChg chg="mod">
          <ac:chgData name="Kareem Ahmed" userId="668b7c42-9793-4d96-80a6-ccc644a66bcf" providerId="ADAL" clId="{F3671F29-872C-422A-A599-8075125A49F3}" dt="2026-09-17T15:31:01.442" v="42" actId="1076"/>
          <ac:spMkLst>
            <pc:docMk/>
            <pc:sldMk cId="1980607261" sldId="557"/>
            <ac:spMk id="25" creationId="{2BC869EB-5623-4AA1-9123-4AF9DF916049}"/>
          </ac:spMkLst>
        </pc:spChg>
        <pc:spChg chg="mod">
          <ac:chgData name="Kareem Ahmed" userId="668b7c42-9793-4d96-80a6-ccc644a66bcf" providerId="ADAL" clId="{F3671F29-872C-422A-A599-8075125A49F3}" dt="2026-09-17T15:31:01.219" v="41" actId="1076"/>
          <ac:spMkLst>
            <pc:docMk/>
            <pc:sldMk cId="1980607261" sldId="557"/>
            <ac:spMk id="48" creationId="{050976E4-0CF2-BA00-34CA-2F9419409B9E}"/>
          </ac:spMkLst>
        </pc:spChg>
      </pc:sldChg>
      <pc:sldChg chg="addSp delSp mod">
        <pc:chgData name="Kareem Ahmed" userId="668b7c42-9793-4d96-80a6-ccc644a66bcf" providerId="ADAL" clId="{F3671F29-872C-422A-A599-8075125A49F3}" dt="2026-09-17T15:33:50.363" v="100" actId="22"/>
        <pc:sldMkLst>
          <pc:docMk/>
          <pc:sldMk cId="1133563883" sldId="558"/>
        </pc:sldMkLst>
        <pc:spChg chg="add">
          <ac:chgData name="Kareem Ahmed" userId="668b7c42-9793-4d96-80a6-ccc644a66bcf" providerId="ADAL" clId="{F3671F29-872C-422A-A599-8075125A49F3}" dt="2026-09-17T15:33:50.363" v="100" actId="22"/>
          <ac:spMkLst>
            <pc:docMk/>
            <pc:sldMk cId="1133563883" sldId="558"/>
            <ac:spMk id="5" creationId="{84A725DD-86D2-41A6-8BDF-E5BE47DB8450}"/>
          </ac:spMkLst>
        </pc:spChg>
        <pc:spChg chg="del">
          <ac:chgData name="Kareem Ahmed" userId="668b7c42-9793-4d96-80a6-ccc644a66bcf" providerId="ADAL" clId="{F3671F29-872C-422A-A599-8075125A49F3}" dt="2026-09-17T15:31:18.334" v="48" actId="478"/>
          <ac:spMkLst>
            <pc:docMk/>
            <pc:sldMk cId="1133563883" sldId="558"/>
            <ac:spMk id="8" creationId="{3620D0A5-176B-EAD8-BA5B-53AB3048E130}"/>
          </ac:spMkLst>
        </pc:spChg>
      </pc:sldChg>
      <pc:sldChg chg="addSp delSp mod">
        <pc:chgData name="Kareem Ahmed" userId="668b7c42-9793-4d96-80a6-ccc644a66bcf" providerId="ADAL" clId="{F3671F29-872C-422A-A599-8075125A49F3}" dt="2026-09-17T15:32:22.468" v="67" actId="22"/>
        <pc:sldMkLst>
          <pc:docMk/>
          <pc:sldMk cId="2631951714" sldId="563"/>
        </pc:sldMkLst>
        <pc:spChg chg="del">
          <ac:chgData name="Kareem Ahmed" userId="668b7c42-9793-4d96-80a6-ccc644a66bcf" providerId="ADAL" clId="{F3671F29-872C-422A-A599-8075125A49F3}" dt="2026-09-17T15:28:24.306" v="5" actId="478"/>
          <ac:spMkLst>
            <pc:docMk/>
            <pc:sldMk cId="2631951714" sldId="563"/>
            <ac:spMk id="8" creationId="{3620D0A5-176B-EAD8-BA5B-53AB3048E130}"/>
          </ac:spMkLst>
        </pc:spChg>
        <pc:spChg chg="add">
          <ac:chgData name="Kareem Ahmed" userId="668b7c42-9793-4d96-80a6-ccc644a66bcf" providerId="ADAL" clId="{F3671F29-872C-422A-A599-8075125A49F3}" dt="2026-09-17T15:32:22.468" v="67" actId="22"/>
          <ac:spMkLst>
            <pc:docMk/>
            <pc:sldMk cId="2631951714" sldId="563"/>
            <ac:spMk id="9" creationId="{B349CA5A-4E03-9B1A-6A39-F56EB8526AC7}"/>
          </ac:spMkLst>
        </pc:spChg>
      </pc:sldChg>
      <pc:sldChg chg="addSp delSp mod">
        <pc:chgData name="Kareem Ahmed" userId="668b7c42-9793-4d96-80a6-ccc644a66bcf" providerId="ADAL" clId="{F3671F29-872C-422A-A599-8075125A49F3}" dt="2026-09-17T15:32:26.054" v="68" actId="22"/>
        <pc:sldMkLst>
          <pc:docMk/>
          <pc:sldMk cId="239807665" sldId="564"/>
        </pc:sldMkLst>
        <pc:spChg chg="add">
          <ac:chgData name="Kareem Ahmed" userId="668b7c42-9793-4d96-80a6-ccc644a66bcf" providerId="ADAL" clId="{F3671F29-872C-422A-A599-8075125A49F3}" dt="2026-09-17T15:32:26.054" v="68" actId="22"/>
          <ac:spMkLst>
            <pc:docMk/>
            <pc:sldMk cId="239807665" sldId="564"/>
            <ac:spMk id="3" creationId="{8F518BD4-B63E-7720-6539-59DC79DAD14A}"/>
          </ac:spMkLst>
        </pc:spChg>
        <pc:spChg chg="del">
          <ac:chgData name="Kareem Ahmed" userId="668b7c42-9793-4d96-80a6-ccc644a66bcf" providerId="ADAL" clId="{F3671F29-872C-422A-A599-8075125A49F3}" dt="2026-09-17T15:28:27.746" v="6" actId="478"/>
          <ac:spMkLst>
            <pc:docMk/>
            <pc:sldMk cId="239807665" sldId="564"/>
            <ac:spMk id="8" creationId="{3620D0A5-176B-EAD8-BA5B-53AB3048E130}"/>
          </ac:spMkLst>
        </pc:spChg>
      </pc:sldChg>
      <pc:sldChg chg="addSp delSp mod">
        <pc:chgData name="Kareem Ahmed" userId="668b7c42-9793-4d96-80a6-ccc644a66bcf" providerId="ADAL" clId="{F3671F29-872C-422A-A599-8075125A49F3}" dt="2026-09-17T15:33:40.986" v="97" actId="22"/>
        <pc:sldMkLst>
          <pc:docMk/>
          <pc:sldMk cId="1861789146" sldId="565"/>
        </pc:sldMkLst>
        <pc:spChg chg="add">
          <ac:chgData name="Kareem Ahmed" userId="668b7c42-9793-4d96-80a6-ccc644a66bcf" providerId="ADAL" clId="{F3671F29-872C-422A-A599-8075125A49F3}" dt="2026-09-17T15:33:40.986" v="97" actId="22"/>
          <ac:spMkLst>
            <pc:docMk/>
            <pc:sldMk cId="1861789146" sldId="565"/>
            <ac:spMk id="5" creationId="{FAA2814E-2C34-4EF8-DB12-773D24B0D963}"/>
          </ac:spMkLst>
        </pc:spChg>
        <pc:spChg chg="del">
          <ac:chgData name="Kareem Ahmed" userId="668b7c42-9793-4d96-80a6-ccc644a66bcf" providerId="ADAL" clId="{F3671F29-872C-422A-A599-8075125A49F3}" dt="2026-09-17T15:31:05.075" v="43" actId="478"/>
          <ac:spMkLst>
            <pc:docMk/>
            <pc:sldMk cId="1861789146" sldId="565"/>
            <ac:spMk id="8" creationId="{1E14A3F2-05C7-6ED0-6394-B2268406DBB0}"/>
          </ac:spMkLst>
        </pc:spChg>
      </pc:sldChg>
      <pc:sldChg chg="modSp mod">
        <pc:chgData name="Kareem Ahmed" userId="668b7c42-9793-4d96-80a6-ccc644a66bcf" providerId="ADAL" clId="{F3671F29-872C-422A-A599-8075125A49F3}" dt="2026-09-17T15:31:10.971" v="47" actId="1076"/>
        <pc:sldMkLst>
          <pc:docMk/>
          <pc:sldMk cId="2889265130" sldId="566"/>
        </pc:sldMkLst>
        <pc:spChg chg="mod">
          <ac:chgData name="Kareem Ahmed" userId="668b7c42-9793-4d96-80a6-ccc644a66bcf" providerId="ADAL" clId="{F3671F29-872C-422A-A599-8075125A49F3}" dt="2026-09-17T15:31:10.768" v="46" actId="1076"/>
          <ac:spMkLst>
            <pc:docMk/>
            <pc:sldMk cId="2889265130" sldId="566"/>
            <ac:spMk id="25" creationId="{52555A37-6F98-28CD-AE9D-2B862D51E674}"/>
          </ac:spMkLst>
        </pc:spChg>
        <pc:spChg chg="mod">
          <ac:chgData name="Kareem Ahmed" userId="668b7c42-9793-4d96-80a6-ccc644a66bcf" providerId="ADAL" clId="{F3671F29-872C-422A-A599-8075125A49F3}" dt="2026-09-17T15:31:10.971" v="47" actId="1076"/>
          <ac:spMkLst>
            <pc:docMk/>
            <pc:sldMk cId="2889265130" sldId="566"/>
            <ac:spMk id="48" creationId="{454E3C9E-EA65-21D1-4EFF-A14A11D9FD1B}"/>
          </ac:spMkLst>
        </pc:spChg>
      </pc:sldChg>
      <pc:sldChg chg="addSp mod">
        <pc:chgData name="Kareem Ahmed" userId="668b7c42-9793-4d96-80a6-ccc644a66bcf" providerId="ADAL" clId="{F3671F29-872C-422A-A599-8075125A49F3}" dt="2026-09-17T15:33:43.872" v="98" actId="22"/>
        <pc:sldMkLst>
          <pc:docMk/>
          <pc:sldMk cId="3930456073" sldId="567"/>
        </pc:sldMkLst>
        <pc:spChg chg="add">
          <ac:chgData name="Kareem Ahmed" userId="668b7c42-9793-4d96-80a6-ccc644a66bcf" providerId="ADAL" clId="{F3671F29-872C-422A-A599-8075125A49F3}" dt="2026-09-17T15:33:43.872" v="98" actId="22"/>
          <ac:spMkLst>
            <pc:docMk/>
            <pc:sldMk cId="3930456073" sldId="567"/>
            <ac:spMk id="5" creationId="{DCFCA9B8-C994-E65E-F63B-305F7DC27C7D}"/>
          </ac:spMkLst>
        </pc:spChg>
      </pc:sldChg>
      <pc:sldChg chg="addSp mod">
        <pc:chgData name="Kareem Ahmed" userId="668b7c42-9793-4d96-80a6-ccc644a66bcf" providerId="ADAL" clId="{F3671F29-872C-422A-A599-8075125A49F3}" dt="2026-09-17T15:33:47.377" v="99" actId="22"/>
        <pc:sldMkLst>
          <pc:docMk/>
          <pc:sldMk cId="2215540823" sldId="568"/>
        </pc:sldMkLst>
        <pc:spChg chg="add">
          <ac:chgData name="Kareem Ahmed" userId="668b7c42-9793-4d96-80a6-ccc644a66bcf" providerId="ADAL" clId="{F3671F29-872C-422A-A599-8075125A49F3}" dt="2026-09-17T15:33:47.377" v="99" actId="22"/>
          <ac:spMkLst>
            <pc:docMk/>
            <pc:sldMk cId="2215540823" sldId="568"/>
            <ac:spMk id="5" creationId="{E398C8EC-0DB9-8123-A816-E4A3D5AD24B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17 - 9 - 2026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5293851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980288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449460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7306352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7524637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2270179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626288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7389273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254379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4783818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8193A-D326-EF8F-B44F-6413DD14C7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ED6D1B-35F3-5C18-7D1E-38B6E6B07C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D558F1-99DB-F73E-5758-110C45FE80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55EBAB-3B05-9C5D-41E6-7FDDEB340C37}"/>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8917040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EAD3DC-44E0-862A-C165-7127C4A535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D87837-A073-C08A-F824-5784F50E90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D82A50-EE74-C61F-E46F-7B3E057139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D0350E8-4972-681B-86C2-4D88F884307E}"/>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9365359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07121-921B-D794-C955-9F2CA7F2CD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0BC121-97A9-C7D3-6170-9658A83A97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B32C01-F507-0CD0-38C8-A4B245440E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50625A-AD84-6590-0215-B387BDA1AC9D}"/>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1994404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DB58C3-321B-7F5D-2DED-6610075061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C1B70C-1597-F673-2535-4D59645551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6145EB-A01F-6A58-F06F-4A68A9BD94E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841142-0CBE-F397-C0DE-88182845CCD3}"/>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343379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737304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44043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9034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24685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17 - 9 - 2026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051841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17 - 9 - 2026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826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17 - 9 - 2026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6768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17 - 9 - 2026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3682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17 - 9 - 2026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3596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17 - 9 - 2026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3327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5360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70422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5159482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3764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0590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998093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12808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46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41643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10622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17 - 9 - 2026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83071431"/>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699" r:id="rId16"/>
    <p:sldLayoutId id="2147483700" r:id="rId17"/>
    <p:sldLayoutId id="2147483701" r:id="rId18"/>
    <p:sldLayoutId id="2147483702"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hyperlink" Target="https://midocean.edu.km/"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hyperlink" Target="https://midocean.edu.k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hyperlink" Target="https://midocean.edu.k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hyperlink" Target="https://midocean.edu.km/" TargetMode="Externa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hyperlink" Target="https://midocean.edu.km/" TargetMode="Externa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hyperlink" Target="https://midocean.edu.km/"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hyperlink" Target="https://midocean.edu.km/"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hyperlink" Target="https://midocean.edu.km/"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hyperlink" Target="https://midocean.edu.km/"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hyperlink" Target="https://midocean.edu.km/"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hyperlink" Target="https://midocean.edu.km/"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hyperlink" Target="https://midocean.edu.km/"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hyperlink" Target="https://midocean.edu.km/"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hyperlink" Target="https://midocean.edu.km/"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hyperlink" Target="https://midocean.edu.km/"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jpeg"/><Relationship Id="rId1" Type="http://schemas.openxmlformats.org/officeDocument/2006/relationships/slideLayout" Target="../slideLayouts/slideLayout15.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r>
              <a:rPr lang="en-US" sz="2000">
                <a:latin typeface="Times New Roman" panose="02020603050405020304" pitchFamily="18" charset="0"/>
                <a:cs typeface="Times New Roman" panose="02020603050405020304" pitchFamily="18" charset="0"/>
              </a:rPr>
              <a:t>MKT631</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algn="ctr"/>
            <a:r>
              <a:rPr lang="en-US" sz="3200">
                <a:latin typeface="Times New Roman" panose="02020603050405020304" pitchFamily="18" charset="0"/>
                <a:cs typeface="Times New Roman" panose="02020603050405020304" pitchFamily="18" charset="0"/>
              </a:rPr>
              <a:t>MKT631</a:t>
            </a:r>
            <a:endParaRPr lang="en-US" sz="3200" dirty="0">
              <a:latin typeface="Times New Roman" panose="02020603050405020304" pitchFamily="18" charset="0"/>
              <a:cs typeface="Times New Roman" panose="02020603050405020304" pitchFamily="18" charset="0"/>
            </a:endParaRPr>
          </a:p>
          <a:p>
            <a:pPr algn="ctr"/>
            <a:r>
              <a:rPr lang="en-US" sz="3200" b="1" dirty="0">
                <a:solidFill>
                  <a:srgbClr val="00B0F0"/>
                </a:solidFill>
                <a:latin typeface="Times New Roman" panose="02020603050405020304" pitchFamily="18" charset="0"/>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Lecture 1</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chemeClr val="bg1"/>
                </a:solidFill>
                <a:latin typeface="Alexandria" charset="0"/>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chemeClr val="bg1"/>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15;p2">
            <a:extLst>
              <a:ext uri="{FF2B5EF4-FFF2-40B4-BE49-F238E27FC236}">
                <a16:creationId xmlns:a16="http://schemas.microsoft.com/office/drawing/2014/main" id="{F4B9057C-46CC-0784-54F7-B77579261A37}"/>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ctr">
              <a:lnSpc>
                <a:spcPct val="200000"/>
              </a:lnSpc>
            </a:pPr>
            <a:r>
              <a:rPr lang="en-US" sz="3400" b="1" i="0" dirty="0">
                <a:solidFill>
                  <a:srgbClr val="000000"/>
                </a:solidFill>
                <a:effectLst/>
                <a:latin typeface="Times New Roman" panose="02020603050405020304" pitchFamily="18" charset="0"/>
                <a:cs typeface="Times New Roman" panose="02020603050405020304" pitchFamily="18" charset="0"/>
              </a:rPr>
              <a:t>The Evolution of Digital</a:t>
            </a:r>
            <a:br>
              <a:rPr lang="en-US" sz="3400" b="1" i="0" dirty="0">
                <a:solidFill>
                  <a:srgbClr val="000000"/>
                </a:solidFill>
                <a:effectLst/>
                <a:latin typeface="Times New Roman" panose="02020603050405020304" pitchFamily="18" charset="0"/>
                <a:cs typeface="Times New Roman" panose="02020603050405020304" pitchFamily="18" charset="0"/>
              </a:rPr>
            </a:br>
            <a:r>
              <a:rPr lang="en-US" sz="3400" b="1" i="0" dirty="0">
                <a:solidFill>
                  <a:srgbClr val="000000"/>
                </a:solidFill>
                <a:effectLst/>
                <a:latin typeface="Times New Roman" panose="02020603050405020304" pitchFamily="18" charset="0"/>
                <a:cs typeface="Times New Roman" panose="02020603050405020304" pitchFamily="18" charset="0"/>
              </a:rPr>
              <a:t>Analytics and the Internet</a:t>
            </a:r>
            <a:r>
              <a:rPr lang="en-US" sz="3400" b="1" dirty="0">
                <a:solidFill>
                  <a:srgbClr val="000000"/>
                </a:solidFill>
                <a:latin typeface="Times New Roman" panose="02020603050405020304" pitchFamily="18" charset="0"/>
                <a:cs typeface="Times New Roman" panose="02020603050405020304" pitchFamily="18" charset="0"/>
              </a:rPr>
              <a:t> </a:t>
            </a:r>
          </a:p>
        </p:txBody>
      </p:sp>
      <p:grpSp>
        <p:nvGrpSpPr>
          <p:cNvPr id="5" name="Group 4">
            <a:extLst>
              <a:ext uri="{FF2B5EF4-FFF2-40B4-BE49-F238E27FC236}">
                <a16:creationId xmlns:a16="http://schemas.microsoft.com/office/drawing/2014/main" id="{82C563A1-2DC8-E7EB-1E69-E09FEF3C0E67}"/>
              </a:ext>
            </a:extLst>
          </p:cNvPr>
          <p:cNvGrpSpPr/>
          <p:nvPr/>
        </p:nvGrpSpPr>
        <p:grpSpPr>
          <a:xfrm>
            <a:off x="942308" y="935397"/>
            <a:ext cx="1404457" cy="409910"/>
            <a:chOff x="942308" y="935396"/>
            <a:chExt cx="1404457" cy="665725"/>
          </a:xfrm>
        </p:grpSpPr>
        <p:sp>
          <p:nvSpPr>
            <p:cNvPr id="6" name="Rectangle 5">
              <a:extLst>
                <a:ext uri="{FF2B5EF4-FFF2-40B4-BE49-F238E27FC236}">
                  <a16:creationId xmlns:a16="http://schemas.microsoft.com/office/drawing/2014/main" id="{0E42C315-C469-E381-9455-244E99D2EA6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5A2BD670-DFF3-9EAD-102B-B044175059A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spTree>
    <p:extLst>
      <p:ext uri="{BB962C8B-B14F-4D97-AF65-F5344CB8AC3E}">
        <p14:creationId xmlns:p14="http://schemas.microsoft.com/office/powerpoint/2010/main" val="17404335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587783" y="1327294"/>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2" name="Group 1">
            <a:extLst>
              <a:ext uri="{FF2B5EF4-FFF2-40B4-BE49-F238E27FC236}">
                <a16:creationId xmlns:a16="http://schemas.microsoft.com/office/drawing/2014/main" id="{DF26A76C-4ACF-DE12-FBD4-4E937B31F0B4}"/>
              </a:ext>
            </a:extLst>
          </p:cNvPr>
          <p:cNvGrpSpPr/>
          <p:nvPr/>
        </p:nvGrpSpPr>
        <p:grpSpPr>
          <a:xfrm>
            <a:off x="902068" y="602179"/>
            <a:ext cx="1404457" cy="409910"/>
            <a:chOff x="942308" y="935396"/>
            <a:chExt cx="1404457" cy="665725"/>
          </a:xfrm>
        </p:grpSpPr>
        <p:sp>
          <p:nvSpPr>
            <p:cNvPr id="5" name="Rectangle 4">
              <a:extLst>
                <a:ext uri="{FF2B5EF4-FFF2-40B4-BE49-F238E27FC236}">
                  <a16:creationId xmlns:a16="http://schemas.microsoft.com/office/drawing/2014/main" id="{9EA9210B-C5C5-B0C5-52DB-E19D49ED52B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316177B-8508-51B7-B9EC-E6212494E90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sp>
        <p:nvSpPr>
          <p:cNvPr id="48" name="TextBox 47">
            <a:extLst>
              <a:ext uri="{FF2B5EF4-FFF2-40B4-BE49-F238E27FC236}">
                <a16:creationId xmlns:a16="http://schemas.microsoft.com/office/drawing/2014/main" id="{E9D555A5-57EB-C18D-35D6-075E98A71FDA}"/>
              </a:ext>
            </a:extLst>
          </p:cNvPr>
          <p:cNvSpPr txBox="1"/>
          <p:nvPr/>
        </p:nvSpPr>
        <p:spPr>
          <a:xfrm>
            <a:off x="872571" y="1402355"/>
            <a:ext cx="10243143" cy="46020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200" b="1"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Objectives: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sz="2200"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Define the field of digital analytics and explain its historical emergence.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Differentiate between structured, semi-structured, and unstructured data.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Describe the evolution of the World Wide Web from Web 1.0 through Web 4.0.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Distinguish first-party from third-party data .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Outline the major milestones in the history of digital analytics.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Articulate the “three roles” of a data analyst.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Assess the evolving expectations for analysts within organization.</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Analyze the debate over AI’s impact on the analyst’s profession. </a:t>
            </a: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CA50BD6-025F-A5E4-A34D-EFF082817F50}"/>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2432096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3" name="Group 2">
            <a:extLst>
              <a:ext uri="{FF2B5EF4-FFF2-40B4-BE49-F238E27FC236}">
                <a16:creationId xmlns:a16="http://schemas.microsoft.com/office/drawing/2014/main" id="{C41442C8-46DB-FC31-7E82-ED121BE523F5}"/>
              </a:ext>
            </a:extLst>
          </p:cNvPr>
          <p:cNvGrpSpPr/>
          <p:nvPr/>
        </p:nvGrpSpPr>
        <p:grpSpPr>
          <a:xfrm>
            <a:off x="846615" y="371861"/>
            <a:ext cx="1404457" cy="409910"/>
            <a:chOff x="942308" y="935396"/>
            <a:chExt cx="1404457" cy="665725"/>
          </a:xfrm>
        </p:grpSpPr>
        <p:sp>
          <p:nvSpPr>
            <p:cNvPr id="10" name="Rectangle 9">
              <a:extLst>
                <a:ext uri="{FF2B5EF4-FFF2-40B4-BE49-F238E27FC236}">
                  <a16:creationId xmlns:a16="http://schemas.microsoft.com/office/drawing/2014/main" id="{C6406C2F-2E40-C7D7-525D-F20F5F22F5D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1" name="TextBox 10">
              <a:extLst>
                <a:ext uri="{FF2B5EF4-FFF2-40B4-BE49-F238E27FC236}">
                  <a16:creationId xmlns:a16="http://schemas.microsoft.com/office/drawing/2014/main" id="{8F6954B4-6D70-1D87-8BF2-02FF1B83099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12" name="Graphic 21">
            <a:extLst>
              <a:ext uri="{FF2B5EF4-FFF2-40B4-BE49-F238E27FC236}">
                <a16:creationId xmlns:a16="http://schemas.microsoft.com/office/drawing/2014/main" id="{E98A1FAF-3C62-9BFD-FC7D-7352E3A3BF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3" name="Rectangle: Rounded Corners 12">
            <a:extLst>
              <a:ext uri="{FF2B5EF4-FFF2-40B4-BE49-F238E27FC236}">
                <a16:creationId xmlns:a16="http://schemas.microsoft.com/office/drawing/2014/main" id="{C1E2946D-A335-7889-1CEC-D8AD3C562ADD}"/>
              </a:ext>
            </a:extLst>
          </p:cNvPr>
          <p:cNvSpPr/>
          <p:nvPr/>
        </p:nvSpPr>
        <p:spPr>
          <a:xfrm>
            <a:off x="689640" y="1246440"/>
            <a:ext cx="10812720" cy="480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4500"/>
              </a:lnSpc>
            </a:pPr>
            <a:r>
              <a:rPr lang="en-US" sz="1800" b="1" dirty="0">
                <a:solidFill>
                  <a:srgbClr val="000000"/>
                </a:solidFill>
                <a:latin typeface="Times New Roman" panose="02020603050405020304" pitchFamily="18" charset="0"/>
                <a:cs typeface="+mj-cs"/>
              </a:rPr>
              <a:t>Lecture Content</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How Digital Analytics Began?</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Structured versus Unstructured Data</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The Evolution of the Internet and Web</a:t>
            </a:r>
            <a:endParaRPr lang="ar-EG" sz="1800" b="1" dirty="0">
              <a:solidFill>
                <a:srgbClr val="000000"/>
              </a:solidFill>
              <a:latin typeface="Times New Roman" panose="02020603050405020304" pitchFamily="18" charset="0"/>
              <a:cs typeface="+mj-cs"/>
            </a:endParaRP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Introduction to First-Party and Third-Party Data</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Digital Analytics History</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The Era of Massive Data Growth</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The Three Roles of the Analyst</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The Evolution of the Analyst in the Firm</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Characteristics of the Successful Analyst</a:t>
            </a:r>
          </a:p>
          <a:p>
            <a:pPr marL="457200" indent="-457200">
              <a:lnSpc>
                <a:spcPct val="150000"/>
              </a:lnSpc>
              <a:buFont typeface="Arial" panose="020B0604020202020204" pitchFamily="34" charset="0"/>
              <a:buChar char="•"/>
            </a:pPr>
            <a:r>
              <a:rPr lang="en-US" sz="1800" b="1" dirty="0">
                <a:solidFill>
                  <a:srgbClr val="000000"/>
                </a:solidFill>
                <a:latin typeface="Times New Roman" panose="02020603050405020304" pitchFamily="18" charset="0"/>
                <a:cs typeface="+mj-cs"/>
              </a:rPr>
              <a:t>Will AI Replace Analysts or Empower Them? </a:t>
            </a:r>
          </a:p>
        </p:txBody>
      </p:sp>
      <p:sp>
        <p:nvSpPr>
          <p:cNvPr id="5" name="TextBox 4">
            <a:extLst>
              <a:ext uri="{FF2B5EF4-FFF2-40B4-BE49-F238E27FC236}">
                <a16:creationId xmlns:a16="http://schemas.microsoft.com/office/drawing/2014/main" id="{B28E4CE9-E01B-9B2C-6625-D0D5F8994421}"/>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41658"/>
            <a:ext cx="10812720" cy="48931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5336306" cy="600293"/>
          </a:xfrm>
          <a:prstGeom prst="rect">
            <a:avLst/>
          </a:prstGeom>
          <a:noFill/>
        </p:spPr>
        <p:txBody>
          <a:bodyPr wrap="square" rtlCol="0">
            <a:spAutoFit/>
          </a:bodyPr>
          <a:lstStyle/>
          <a:p>
            <a:pPr algn="l">
              <a:lnSpc>
                <a:spcPct val="150000"/>
              </a:lnSpc>
            </a:pPr>
            <a:r>
              <a:rPr lang="en-US" sz="2500" b="1" dirty="0">
                <a:solidFill>
                  <a:srgbClr val="000000"/>
                </a:solidFill>
                <a:latin typeface="Times New Roman" panose="02020603050405020304" pitchFamily="18" charset="0"/>
                <a:cs typeface="+mj-cs"/>
              </a:rPr>
              <a:t>How Digital Analytics Began?</a:t>
            </a:r>
            <a:endParaRPr lang="ar-EG" sz="2500" b="1" dirty="0">
              <a:solidFill>
                <a:srgbClr val="000000"/>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22899"/>
            <a:ext cx="10519025" cy="4094198"/>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Digital Analytics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the study of various forms of business data to improve the online experience of a business and its customers. The evolution of Digital Analytics took place simultaneously with the development of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digital marketing</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For our purposes, once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Internet technology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was developed, it was made to be accessible and extensible to the public. The Internet allowed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search engines and social media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to emerge as specific online marketing disciplines that students and practitioners could study and master.  Also, the development of the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Google search engine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and its associated Web services supplemented this change and revolutionized the manner and ease with which we access and use data.</a:t>
            </a:r>
            <a:endParaRPr lang="en-US" sz="2200" dirty="0">
              <a:solidFill>
                <a:srgbClr val="2D3956"/>
              </a:solidFill>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6D64DAD6-2140-281E-799F-502D52F90FF7}"/>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0916DB40-2ED5-AE82-8A15-4DC51B6141A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B11DF607-2ADE-D607-1E78-44BA0A960B8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7353B5D2-CDF8-480F-8E2D-8F64BF2EC4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C0677D3F-F73D-6D3B-41AC-B7A4158F83FD}"/>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2427510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34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FF00"/>
                </a:solidFill>
                <a:highlight>
                  <a:srgbClr val="000000"/>
                </a:highlight>
                <a:latin typeface="Times New Roman" panose="02020603050405020304" pitchFamily="18" charset="0"/>
                <a:cs typeface="+mj-cs"/>
              </a:rPr>
              <a:t>Structured </a:t>
            </a:r>
            <a:r>
              <a:rPr lang="en-US" sz="2800" b="1" dirty="0">
                <a:solidFill>
                  <a:schemeClr val="bg1"/>
                </a:solidFill>
                <a:highlight>
                  <a:srgbClr val="000000"/>
                </a:highlight>
                <a:latin typeface="Times New Roman" panose="02020603050405020304" pitchFamily="18" charset="0"/>
                <a:cs typeface="+mj-cs"/>
              </a:rPr>
              <a:t>versus</a:t>
            </a:r>
            <a:r>
              <a:rPr lang="en-US" sz="2800" b="1" dirty="0">
                <a:solidFill>
                  <a:srgbClr val="FFFF00"/>
                </a:solidFill>
                <a:highlight>
                  <a:srgbClr val="000000"/>
                </a:highlight>
                <a:latin typeface="Times New Roman" panose="02020603050405020304" pitchFamily="18" charset="0"/>
                <a:cs typeface="+mj-cs"/>
              </a:rPr>
              <a:t> </a:t>
            </a:r>
            <a:r>
              <a:rPr lang="en-US" sz="2800" b="1" dirty="0">
                <a:solidFill>
                  <a:srgbClr val="FF0000"/>
                </a:solidFill>
                <a:highlight>
                  <a:srgbClr val="000000"/>
                </a:highlight>
                <a:latin typeface="Times New Roman" panose="02020603050405020304" pitchFamily="18" charset="0"/>
                <a:cs typeface="+mj-cs"/>
              </a:rPr>
              <a:t>Unstructured</a:t>
            </a:r>
            <a:r>
              <a:rPr lang="en-US" sz="2800" b="1" dirty="0">
                <a:solidFill>
                  <a:srgbClr val="FFFF00"/>
                </a:solidFill>
                <a:highlight>
                  <a:srgbClr val="000000"/>
                </a:highlight>
                <a:latin typeface="Times New Roman" panose="02020603050405020304" pitchFamily="18" charset="0"/>
                <a:cs typeface="+mj-cs"/>
              </a:rPr>
              <a:t> </a:t>
            </a:r>
            <a:r>
              <a:rPr lang="en-US" sz="2800" b="1" dirty="0">
                <a:solidFill>
                  <a:schemeClr val="bg1"/>
                </a:solidFill>
                <a:highlight>
                  <a:srgbClr val="000000"/>
                </a:highlight>
                <a:latin typeface="Times New Roman" panose="02020603050405020304" pitchFamily="18" charset="0"/>
                <a:cs typeface="+mj-cs"/>
              </a:rPr>
              <a:t>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01518"/>
            <a:ext cx="10541000" cy="3078535"/>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More than 50 years ago, the data we had collected was mostly “structured.”</a:t>
            </a:r>
          </a:p>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Structured data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data with a high level of organization, such as balance sheets (cash, accounts payable), medical devices (heart rate, blood pressure), or census records (birth, employment). The structure is provided in the collection of the data through certain objectives so that once the data is captured, it occupies a specified field. Structured data can be processed easily in a relational database or spreadsheet. </a:t>
            </a:r>
          </a:p>
        </p:txBody>
      </p:sp>
      <p:grpSp>
        <p:nvGrpSpPr>
          <p:cNvPr id="4" name="Group 3">
            <a:extLst>
              <a:ext uri="{FF2B5EF4-FFF2-40B4-BE49-F238E27FC236}">
                <a16:creationId xmlns:a16="http://schemas.microsoft.com/office/drawing/2014/main" id="{A918ED96-9871-91D8-F9DC-B52082587BB5}"/>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F9E55394-1D49-8375-09AB-448E092C8CF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A85DC9D-5D35-FACC-7BDA-992C3C6D9E6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7" name="Graphic 21">
            <a:extLst>
              <a:ext uri="{FF2B5EF4-FFF2-40B4-BE49-F238E27FC236}">
                <a16:creationId xmlns:a16="http://schemas.microsoft.com/office/drawing/2014/main" id="{FF7B3A83-7ABC-35A5-EABC-61F36F1DB6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9" name="TextBox 8">
            <a:extLst>
              <a:ext uri="{FF2B5EF4-FFF2-40B4-BE49-F238E27FC236}">
                <a16:creationId xmlns:a16="http://schemas.microsoft.com/office/drawing/2014/main" id="{5A873AD6-172E-BE91-AFD7-579E82727E31}"/>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3470737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84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FF00"/>
                </a:solidFill>
                <a:highlight>
                  <a:srgbClr val="000000"/>
                </a:highlight>
                <a:latin typeface="Times New Roman" panose="02020603050405020304" pitchFamily="18" charset="0"/>
                <a:cs typeface="+mj-cs"/>
              </a:rPr>
              <a:t>Structured </a:t>
            </a:r>
            <a:r>
              <a:rPr lang="en-US" sz="2800" b="1" dirty="0">
                <a:solidFill>
                  <a:schemeClr val="bg1"/>
                </a:solidFill>
                <a:highlight>
                  <a:srgbClr val="000000"/>
                </a:highlight>
                <a:latin typeface="Times New Roman" panose="02020603050405020304" pitchFamily="18" charset="0"/>
                <a:cs typeface="+mj-cs"/>
              </a:rPr>
              <a:t>versus</a:t>
            </a:r>
            <a:r>
              <a:rPr lang="en-US" sz="2800" b="1" dirty="0">
                <a:solidFill>
                  <a:srgbClr val="FFFF00"/>
                </a:solidFill>
                <a:highlight>
                  <a:srgbClr val="000000"/>
                </a:highlight>
                <a:latin typeface="Times New Roman" panose="02020603050405020304" pitchFamily="18" charset="0"/>
                <a:cs typeface="+mj-cs"/>
              </a:rPr>
              <a:t> </a:t>
            </a:r>
            <a:r>
              <a:rPr lang="en-US" sz="2800" b="1" dirty="0">
                <a:solidFill>
                  <a:srgbClr val="FF0000"/>
                </a:solidFill>
                <a:highlight>
                  <a:srgbClr val="000000"/>
                </a:highlight>
                <a:latin typeface="Times New Roman" panose="02020603050405020304" pitchFamily="18" charset="0"/>
                <a:cs typeface="+mj-cs"/>
              </a:rPr>
              <a:t>Unstructured</a:t>
            </a:r>
            <a:r>
              <a:rPr lang="en-US" sz="2800" b="1" dirty="0">
                <a:solidFill>
                  <a:srgbClr val="FFFF00"/>
                </a:solidFill>
                <a:highlight>
                  <a:srgbClr val="000000"/>
                </a:highlight>
                <a:latin typeface="Times New Roman" panose="02020603050405020304" pitchFamily="18" charset="0"/>
                <a:cs typeface="+mj-cs"/>
              </a:rPr>
              <a:t> </a:t>
            </a:r>
            <a:r>
              <a:rPr lang="en-US" sz="2800" b="1" dirty="0">
                <a:solidFill>
                  <a:schemeClr val="bg1"/>
                </a:solidFill>
                <a:highlight>
                  <a:srgbClr val="000000"/>
                </a:highlight>
                <a:latin typeface="Times New Roman" panose="02020603050405020304" pitchFamily="18" charset="0"/>
                <a:cs typeface="+mj-cs"/>
              </a:rPr>
              <a:t>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01518"/>
            <a:ext cx="10541000" cy="2570704"/>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Nowadays, we capture a great deal of “unstructured” or “</a:t>
            </a:r>
            <a:r>
              <a:rPr lang="en-US" sz="2200" dirty="0" err="1">
                <a:effectLst/>
                <a:latin typeface="Times New Roman" panose="02020603050405020304" pitchFamily="18" charset="0"/>
                <a:ea typeface="Times New Roman" panose="02020603050405020304" pitchFamily="18" charset="0"/>
                <a:cs typeface="Arial" panose="020B0604020202020204" pitchFamily="34" charset="0"/>
              </a:rPr>
              <a:t>semistructured</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data. </a:t>
            </a: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Unstructured data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information that does not exist in a row and column database. To be able to capture unstructured data, we must modify and create special tools that manipulate the data into clear results. Otherwise, when left unmanaged, data can become overwhelming, making it difficult to organize and work with.</a:t>
            </a:r>
          </a:p>
        </p:txBody>
      </p:sp>
      <p:grpSp>
        <p:nvGrpSpPr>
          <p:cNvPr id="4" name="Group 3">
            <a:extLst>
              <a:ext uri="{FF2B5EF4-FFF2-40B4-BE49-F238E27FC236}">
                <a16:creationId xmlns:a16="http://schemas.microsoft.com/office/drawing/2014/main" id="{7437280F-4797-2D10-757A-ACCBC2DA0CB6}"/>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C976E9C5-8474-BEF6-01C7-A80C47E85EC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CDC7337C-4781-3EE8-475A-729C5794377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649FBD6B-C583-890B-4A14-D49A1BDAAF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A2D609A1-36E6-228E-AB99-5FD52CEA3E4F}"/>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3119936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7817803" cy="4899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FF00"/>
                </a:solidFill>
                <a:highlight>
                  <a:srgbClr val="000000"/>
                </a:highlight>
                <a:latin typeface="Times New Roman" panose="02020603050405020304" pitchFamily="18" charset="0"/>
                <a:cs typeface="+mj-cs"/>
              </a:rPr>
              <a:t>Structured </a:t>
            </a:r>
            <a:r>
              <a:rPr lang="en-US" sz="2800" b="1" dirty="0">
                <a:solidFill>
                  <a:schemeClr val="bg1"/>
                </a:solidFill>
                <a:highlight>
                  <a:srgbClr val="000000"/>
                </a:highlight>
                <a:latin typeface="Times New Roman" panose="02020603050405020304" pitchFamily="18" charset="0"/>
                <a:cs typeface="+mj-cs"/>
              </a:rPr>
              <a:t>versus</a:t>
            </a:r>
            <a:r>
              <a:rPr lang="en-US" sz="2800" b="1" dirty="0">
                <a:solidFill>
                  <a:srgbClr val="FFFF00"/>
                </a:solidFill>
                <a:highlight>
                  <a:srgbClr val="000000"/>
                </a:highlight>
                <a:latin typeface="Times New Roman" panose="02020603050405020304" pitchFamily="18" charset="0"/>
                <a:cs typeface="+mj-cs"/>
              </a:rPr>
              <a:t> </a:t>
            </a:r>
            <a:r>
              <a:rPr lang="en-US" sz="2800" b="1" dirty="0">
                <a:solidFill>
                  <a:srgbClr val="FF0000"/>
                </a:solidFill>
                <a:highlight>
                  <a:srgbClr val="000000"/>
                </a:highlight>
                <a:latin typeface="Times New Roman" panose="02020603050405020304" pitchFamily="18" charset="0"/>
                <a:cs typeface="+mj-cs"/>
              </a:rPr>
              <a:t>Unstructured</a:t>
            </a:r>
            <a:r>
              <a:rPr lang="en-US" sz="2800" b="1" dirty="0">
                <a:solidFill>
                  <a:srgbClr val="FFFF00"/>
                </a:solidFill>
                <a:highlight>
                  <a:srgbClr val="000000"/>
                </a:highlight>
                <a:latin typeface="Times New Roman" panose="02020603050405020304" pitchFamily="18" charset="0"/>
                <a:cs typeface="+mj-cs"/>
              </a:rPr>
              <a:t> </a:t>
            </a:r>
            <a:r>
              <a:rPr lang="en-US" sz="2800" b="1" dirty="0">
                <a:solidFill>
                  <a:schemeClr val="bg1"/>
                </a:solidFill>
                <a:highlight>
                  <a:srgbClr val="000000"/>
                </a:highlight>
                <a:latin typeface="Times New Roman" panose="02020603050405020304" pitchFamily="18" charset="0"/>
                <a:cs typeface="+mj-cs"/>
              </a:rPr>
              <a:t>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01518"/>
            <a:ext cx="7435363" cy="4094198"/>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There are three types of data from this perspective:</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data that is easy for data scientists and business analysts to organize and extract meaning from (</a:t>
            </a:r>
            <a:r>
              <a:rPr lang="en-US" sz="2200" b="1" dirty="0">
                <a:latin typeface="Times New Roman" panose="02020603050405020304" pitchFamily="18" charset="0"/>
                <a:cs typeface="+mj-cs"/>
              </a:rPr>
              <a:t>Structured</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data that is not (</a:t>
            </a:r>
            <a:r>
              <a:rPr lang="en-US" sz="2200" b="1" dirty="0">
                <a:latin typeface="Times New Roman" panose="02020603050405020304" pitchFamily="18" charset="0"/>
                <a:cs typeface="+mj-cs"/>
              </a:rPr>
              <a:t>Unstructured</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Data that is nearly prepared and ready to be organized, but it lacks the cleaning and organization necessary for it to be processed; for example, resolving misspellings and spacing errors in a column of data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semi-structured</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a:t>
            </a:r>
          </a:p>
        </p:txBody>
      </p:sp>
      <p:pic>
        <p:nvPicPr>
          <p:cNvPr id="1026" name="Picture 2" descr="Unstructured VS Structured Data: 4 Key Differences [Infographic]">
            <a:extLst>
              <a:ext uri="{FF2B5EF4-FFF2-40B4-BE49-F238E27FC236}">
                <a16:creationId xmlns:a16="http://schemas.microsoft.com/office/drawing/2014/main" id="{018A8823-7406-8279-A7A4-C8A59A03ACF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348" t="7710" b="10692"/>
          <a:stretch/>
        </p:blipFill>
        <p:spPr bwMode="auto">
          <a:xfrm>
            <a:off x="9291562" y="1442978"/>
            <a:ext cx="2147298" cy="235228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Unstructured VS Structured Data: 4 Key Differences [Infographic]">
            <a:extLst>
              <a:ext uri="{FF2B5EF4-FFF2-40B4-BE49-F238E27FC236}">
                <a16:creationId xmlns:a16="http://schemas.microsoft.com/office/drawing/2014/main" id="{08D40A54-045A-67F9-1350-493871C21B5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957" t="6402" r="53311" b="6458"/>
          <a:stretch/>
        </p:blipFill>
        <p:spPr bwMode="auto">
          <a:xfrm>
            <a:off x="9322384" y="4025401"/>
            <a:ext cx="2147298" cy="2512031"/>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a:extLst>
              <a:ext uri="{FF2B5EF4-FFF2-40B4-BE49-F238E27FC236}">
                <a16:creationId xmlns:a16="http://schemas.microsoft.com/office/drawing/2014/main" id="{AF5C28AB-3D58-3054-79AA-D2DCA7FB6C3E}"/>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E7065AA4-0E22-AC82-DB7E-1BD9A843B39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E8C1080C-E8B4-BF7F-C0E7-A6DCBF6DF78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2B3EAD1B-5AFC-E246-A764-3DBCC52A526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0" name="TextBox 9">
            <a:extLst>
              <a:ext uri="{FF2B5EF4-FFF2-40B4-BE49-F238E27FC236}">
                <a16:creationId xmlns:a16="http://schemas.microsoft.com/office/drawing/2014/main" id="{624041E0-E1B9-A017-1F50-0A386C33D37E}"/>
              </a:ext>
            </a:extLst>
          </p:cNvPr>
          <p:cNvSpPr txBox="1"/>
          <p:nvPr/>
        </p:nvSpPr>
        <p:spPr>
          <a:xfrm>
            <a:off x="4666787" y="6488668"/>
            <a:ext cx="2654710" cy="369332"/>
          </a:xfrm>
          <a:prstGeom prst="rect">
            <a:avLst/>
          </a:prstGeom>
          <a:noFill/>
        </p:spPr>
        <p:txBody>
          <a:bodyPr wrap="square">
            <a:spAutoFit/>
          </a:bodyPr>
          <a:lstStyle/>
          <a:p>
            <a:r>
              <a:rPr lang="en-US" dirty="0">
                <a:hlinkClick r:id="rId5"/>
              </a:rPr>
              <a:t>https://midocean.edu.km</a:t>
            </a:r>
            <a:r>
              <a:rPr lang="ar-AE" dirty="0"/>
              <a:t> </a:t>
            </a:r>
            <a:endParaRPr lang="en-US" dirty="0"/>
          </a:p>
        </p:txBody>
      </p:sp>
    </p:spTree>
    <p:extLst>
      <p:ext uri="{BB962C8B-B14F-4D97-AF65-F5344CB8AC3E}">
        <p14:creationId xmlns:p14="http://schemas.microsoft.com/office/powerpoint/2010/main" val="3253565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262" y="1733310"/>
            <a:ext cx="10856702" cy="47528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a:spLocks/>
          </p:cNvSpPr>
          <p:nvPr/>
        </p:nvSpPr>
        <p:spPr>
          <a:xfrm>
            <a:off x="478262" y="857170"/>
            <a:ext cx="8087818"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Introduction to </a:t>
            </a:r>
            <a:r>
              <a:rPr lang="en-US" sz="2800" b="1" dirty="0">
                <a:solidFill>
                  <a:srgbClr val="FAC748"/>
                </a:solidFill>
                <a:highlight>
                  <a:srgbClr val="000000"/>
                </a:highlight>
                <a:latin typeface="Times New Roman" panose="02020603050405020304" pitchFamily="18" charset="0"/>
                <a:cs typeface="+mj-cs"/>
              </a:rPr>
              <a:t>First-Party</a:t>
            </a:r>
            <a:r>
              <a:rPr lang="en-US" sz="2800" b="1" dirty="0">
                <a:solidFill>
                  <a:schemeClr val="bg1"/>
                </a:solidFill>
                <a:highlight>
                  <a:srgbClr val="000000"/>
                </a:highlight>
                <a:latin typeface="Times New Roman" panose="02020603050405020304" pitchFamily="18" charset="0"/>
                <a:cs typeface="+mj-cs"/>
              </a:rPr>
              <a:t> and </a:t>
            </a:r>
            <a:r>
              <a:rPr lang="en-US" sz="2800" b="1" dirty="0">
                <a:solidFill>
                  <a:srgbClr val="C00000"/>
                </a:solidFill>
                <a:highlight>
                  <a:srgbClr val="000000"/>
                </a:highlight>
                <a:latin typeface="Times New Roman" panose="02020603050405020304" pitchFamily="18" charset="0"/>
                <a:cs typeface="+mj-cs"/>
              </a:rPr>
              <a:t>Third-Party</a:t>
            </a:r>
            <a:r>
              <a:rPr lang="en-US" sz="2800" b="1" dirty="0">
                <a:solidFill>
                  <a:schemeClr val="bg1"/>
                </a:solidFill>
                <a:highlight>
                  <a:srgbClr val="000000"/>
                </a:highlight>
                <a:latin typeface="Times New Roman" panose="02020603050405020304" pitchFamily="18" charset="0"/>
                <a:cs typeface="+mj-cs"/>
              </a:rPr>
              <a:t> Data</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3297" y="1808709"/>
            <a:ext cx="10666631" cy="4602029"/>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First-Party Data</a:t>
            </a:r>
            <a:r>
              <a:rPr lang="en-US" sz="2200" b="0" i="0" dirty="0">
                <a:effectLst/>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Source</a:t>
            </a:r>
            <a:r>
              <a:rPr lang="en-US" sz="2200" b="0" i="0" dirty="0">
                <a:effectLst/>
                <a:latin typeface="Times New Roman" panose="02020603050405020304" pitchFamily="18" charset="0"/>
                <a:cs typeface="Times New Roman" panose="02020603050405020304" pitchFamily="18" charset="0"/>
              </a:rPr>
              <a:t>: First-party data is data collected directly from your own sources. These sources can include your website, mobile app, email marketing campaigns, and customer databases.</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Ownership</a:t>
            </a:r>
            <a:r>
              <a:rPr lang="en-US" sz="2200" b="0" i="0" dirty="0">
                <a:effectLst/>
                <a:latin typeface="Times New Roman" panose="02020603050405020304" pitchFamily="18" charset="0"/>
                <a:cs typeface="Times New Roman" panose="02020603050405020304" pitchFamily="18" charset="0"/>
              </a:rPr>
              <a:t>: You have full control and ownership over first-party data since it originates from interactions with your brand.</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Examples</a:t>
            </a:r>
            <a:r>
              <a:rPr lang="en-US" sz="2200" b="0" i="0" dirty="0">
                <a:effectLst/>
                <a:latin typeface="Times New Roman" panose="02020603050405020304" pitchFamily="18" charset="0"/>
                <a:cs typeface="Times New Roman" panose="02020603050405020304" pitchFamily="18" charset="0"/>
              </a:rPr>
              <a:t>: First-party data may include customer demographics, purchase history, website behavior, and email engagement metrics.</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Usage</a:t>
            </a:r>
            <a:r>
              <a:rPr lang="en-US" sz="2200" b="0" i="0" dirty="0">
                <a:effectLst/>
                <a:latin typeface="Times New Roman" panose="02020603050405020304" pitchFamily="18" charset="0"/>
                <a:cs typeface="Times New Roman" panose="02020603050405020304" pitchFamily="18" charset="0"/>
              </a:rPr>
              <a:t>: It's valuable for personalizing user experiences, segmenting your audience, and measuring the effectiveness of your marketing efforts.</a:t>
            </a:r>
          </a:p>
        </p:txBody>
      </p:sp>
      <p:grpSp>
        <p:nvGrpSpPr>
          <p:cNvPr id="4" name="Group 3">
            <a:extLst>
              <a:ext uri="{FF2B5EF4-FFF2-40B4-BE49-F238E27FC236}">
                <a16:creationId xmlns:a16="http://schemas.microsoft.com/office/drawing/2014/main" id="{4809AFB9-2359-4E71-49F8-CCD68AACAE0B}"/>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E7A7FDE9-E29C-A607-BE77-5992A6778D7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DFB505B-0A81-8345-6EE3-B3F67B6F6AB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7" name="Graphic 21">
            <a:extLst>
              <a:ext uri="{FF2B5EF4-FFF2-40B4-BE49-F238E27FC236}">
                <a16:creationId xmlns:a16="http://schemas.microsoft.com/office/drawing/2014/main" id="{B61EE730-0B4A-89DE-ED94-1366368958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9" name="TextBox 8">
            <a:extLst>
              <a:ext uri="{FF2B5EF4-FFF2-40B4-BE49-F238E27FC236}">
                <a16:creationId xmlns:a16="http://schemas.microsoft.com/office/drawing/2014/main" id="{B349CA5A-4E03-9B1A-6A39-F56EB8526AC7}"/>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2631951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441445"/>
            <a:ext cx="10856702" cy="50172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01385" y="1348790"/>
            <a:ext cx="10438544" cy="5109860"/>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Third-Party Data</a:t>
            </a:r>
            <a:r>
              <a:rPr lang="en-US" sz="2200" b="0" i="0" dirty="0">
                <a:effectLst/>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Source</a:t>
            </a:r>
            <a:r>
              <a:rPr lang="en-US" sz="2200" b="0" i="0" dirty="0">
                <a:effectLst/>
                <a:latin typeface="Times New Roman" panose="02020603050405020304" pitchFamily="18" charset="0"/>
                <a:cs typeface="Times New Roman" panose="02020603050405020304" pitchFamily="18" charset="0"/>
              </a:rPr>
              <a:t>: Third-party data is data that is collected by external sources, not directly affiliated with your organization. These sources can include data brokers, social media platforms, and other companies.</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Ownership</a:t>
            </a:r>
            <a:r>
              <a:rPr lang="en-US" sz="2200" b="0" i="0" dirty="0">
                <a:effectLst/>
                <a:latin typeface="Times New Roman" panose="02020603050405020304" pitchFamily="18" charset="0"/>
                <a:cs typeface="Times New Roman" panose="02020603050405020304" pitchFamily="18" charset="0"/>
              </a:rPr>
              <a:t>: Unlike first-party data, you do not have direct control or ownership over third-party data. It is typically purchased or acquired from these external sources.</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Examples</a:t>
            </a:r>
            <a:r>
              <a:rPr lang="en-US" sz="2200" b="0" i="0" dirty="0">
                <a:effectLst/>
                <a:latin typeface="Times New Roman" panose="02020603050405020304" pitchFamily="18" charset="0"/>
                <a:cs typeface="Times New Roman" panose="02020603050405020304" pitchFamily="18" charset="0"/>
              </a:rPr>
              <a:t>: It can include data like consumer interests, income levels, location data, and more.</a:t>
            </a:r>
          </a:p>
          <a:p>
            <a:pPr algn="just">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Usage</a:t>
            </a:r>
            <a:r>
              <a:rPr lang="en-US" sz="2200" b="0" i="0" dirty="0">
                <a:effectLst/>
                <a:latin typeface="Times New Roman" panose="02020603050405020304" pitchFamily="18" charset="0"/>
                <a:cs typeface="Times New Roman" panose="02020603050405020304" pitchFamily="18" charset="0"/>
              </a:rPr>
              <a:t>:  Marketers use third-party data to improve their advertising strategies and reach a wider, more diverse audience.</a:t>
            </a:r>
          </a:p>
        </p:txBody>
      </p:sp>
      <p:grpSp>
        <p:nvGrpSpPr>
          <p:cNvPr id="4" name="Group 3">
            <a:extLst>
              <a:ext uri="{FF2B5EF4-FFF2-40B4-BE49-F238E27FC236}">
                <a16:creationId xmlns:a16="http://schemas.microsoft.com/office/drawing/2014/main" id="{37B56A3B-D33A-F36E-818B-4F1370A8F4D8}"/>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1B65F456-EDE6-9250-7577-71F115089AC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14D94F3-E53B-13EE-79E0-B01D5B81C69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1C7AB6E5-444A-1685-F42C-58447679CA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0" name="TextBox 9">
            <a:extLst>
              <a:ext uri="{FF2B5EF4-FFF2-40B4-BE49-F238E27FC236}">
                <a16:creationId xmlns:a16="http://schemas.microsoft.com/office/drawing/2014/main" id="{61B0316F-A50A-745E-10BE-CAFA70C21027}"/>
              </a:ext>
            </a:extLst>
          </p:cNvPr>
          <p:cNvSpPr txBox="1">
            <a:spLocks/>
          </p:cNvSpPr>
          <p:nvPr/>
        </p:nvSpPr>
        <p:spPr>
          <a:xfrm>
            <a:off x="478262" y="666670"/>
            <a:ext cx="8087818"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Introduction to </a:t>
            </a:r>
            <a:r>
              <a:rPr lang="en-US" sz="2800" b="1" dirty="0">
                <a:solidFill>
                  <a:srgbClr val="FAC748"/>
                </a:solidFill>
                <a:highlight>
                  <a:srgbClr val="000000"/>
                </a:highlight>
                <a:latin typeface="Times New Roman" panose="02020603050405020304" pitchFamily="18" charset="0"/>
                <a:cs typeface="+mj-cs"/>
              </a:rPr>
              <a:t>First-Party</a:t>
            </a:r>
            <a:r>
              <a:rPr lang="en-US" sz="2800" b="1" dirty="0">
                <a:solidFill>
                  <a:schemeClr val="bg1"/>
                </a:solidFill>
                <a:highlight>
                  <a:srgbClr val="000000"/>
                </a:highlight>
                <a:latin typeface="Times New Roman" panose="02020603050405020304" pitchFamily="18" charset="0"/>
                <a:cs typeface="+mj-cs"/>
              </a:rPr>
              <a:t> and </a:t>
            </a:r>
            <a:r>
              <a:rPr lang="en-US" sz="2800" b="1" dirty="0">
                <a:solidFill>
                  <a:srgbClr val="C00000"/>
                </a:solidFill>
                <a:highlight>
                  <a:srgbClr val="000000"/>
                </a:highlight>
                <a:latin typeface="Times New Roman" panose="02020603050405020304" pitchFamily="18" charset="0"/>
                <a:cs typeface="+mj-cs"/>
              </a:rPr>
              <a:t>Third-Party</a:t>
            </a:r>
            <a:r>
              <a:rPr lang="en-US" sz="2800" b="1" dirty="0">
                <a:solidFill>
                  <a:schemeClr val="bg1"/>
                </a:solidFill>
                <a:highlight>
                  <a:srgbClr val="000000"/>
                </a:highlight>
                <a:latin typeface="Times New Roman" panose="02020603050405020304" pitchFamily="18" charset="0"/>
                <a:cs typeface="+mj-cs"/>
              </a:rPr>
              <a:t> Data</a:t>
            </a:r>
            <a:endParaRPr lang="ar-EG" sz="2800" b="1" dirty="0">
              <a:solidFill>
                <a:schemeClr val="bg1"/>
              </a:solidFill>
              <a:highlight>
                <a:srgbClr val="000000"/>
              </a:highlight>
              <a:latin typeface="Times New Roman" panose="02020603050405020304" pitchFamily="18" charset="0"/>
              <a:cs typeface="+mj-cs"/>
            </a:endParaRPr>
          </a:p>
        </p:txBody>
      </p:sp>
      <p:sp>
        <p:nvSpPr>
          <p:cNvPr id="3" name="TextBox 2">
            <a:extLst>
              <a:ext uri="{FF2B5EF4-FFF2-40B4-BE49-F238E27FC236}">
                <a16:creationId xmlns:a16="http://schemas.microsoft.com/office/drawing/2014/main" id="{8F518BD4-B63E-7720-6539-59DC79DAD14A}"/>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239807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700297"/>
            <a:ext cx="10541000" cy="2570704"/>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Internet, formerly called Arpanet (</a:t>
            </a:r>
            <a:r>
              <a:rPr lang="en-US" sz="2200" b="0" i="0" dirty="0">
                <a:solidFill>
                  <a:srgbClr val="374151"/>
                </a:solidFill>
                <a:effectLst/>
                <a:latin typeface="Söhne"/>
              </a:rPr>
              <a:t>Advanced Research Projects Agency Network</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by the Department of Defense (DOD), is a global network of interconnected networks that was created in 1983 as a way for researchers to quickly and freely communicate. </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In 1990, the now famous computer scientist Tim Berners-Lee created the World Wide Web, which opened the network for everyone, nationally and internationally.</a:t>
            </a:r>
          </a:p>
        </p:txBody>
      </p:sp>
      <p:grpSp>
        <p:nvGrpSpPr>
          <p:cNvPr id="4" name="Group 3">
            <a:extLst>
              <a:ext uri="{FF2B5EF4-FFF2-40B4-BE49-F238E27FC236}">
                <a16:creationId xmlns:a16="http://schemas.microsoft.com/office/drawing/2014/main" id="{03AF08C9-AEC6-2C19-0079-CAA57AC08B4D}"/>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4939393D-CE2E-7FB9-C8CE-7533A793C12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C4EB790F-E6AD-126A-274A-0593C2BA4D1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E7C18C5E-10B0-E38D-3234-4CEB05A207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6" name="TextBox 5">
            <a:extLst>
              <a:ext uri="{FF2B5EF4-FFF2-40B4-BE49-F238E27FC236}">
                <a16:creationId xmlns:a16="http://schemas.microsoft.com/office/drawing/2014/main" id="{8FA684C8-BAF3-44E5-BEC8-56C38FCCCD2B}"/>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998424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02412" y="846255"/>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pic>
        <p:nvPicPr>
          <p:cNvPr id="5" name="Picture 4">
            <a:extLst>
              <a:ext uri="{FF2B5EF4-FFF2-40B4-BE49-F238E27FC236}">
                <a16:creationId xmlns:a16="http://schemas.microsoft.com/office/drawing/2014/main" id="{A37CB8D9-C860-3585-549E-5DD72A6C03C0}"/>
              </a:ext>
            </a:extLst>
          </p:cNvPr>
          <p:cNvPicPr>
            <a:picLocks noChangeAspect="1"/>
          </p:cNvPicPr>
          <p:nvPr/>
        </p:nvPicPr>
        <p:blipFill rotWithShape="1">
          <a:blip r:embed="rId2"/>
          <a:srcRect l="43651" t="30112" r="16068" b="24923"/>
          <a:stretch/>
        </p:blipFill>
        <p:spPr>
          <a:xfrm>
            <a:off x="308224" y="1571946"/>
            <a:ext cx="5712431" cy="4746661"/>
          </a:xfrm>
          <a:prstGeom prst="rect">
            <a:avLst/>
          </a:prstGeom>
        </p:spPr>
      </p:pic>
      <p:pic>
        <p:nvPicPr>
          <p:cNvPr id="7" name="Picture 6">
            <a:extLst>
              <a:ext uri="{FF2B5EF4-FFF2-40B4-BE49-F238E27FC236}">
                <a16:creationId xmlns:a16="http://schemas.microsoft.com/office/drawing/2014/main" id="{9E441095-B89F-B92A-1013-2BA27C780EE3}"/>
              </a:ext>
            </a:extLst>
          </p:cNvPr>
          <p:cNvPicPr>
            <a:picLocks noChangeAspect="1"/>
          </p:cNvPicPr>
          <p:nvPr/>
        </p:nvPicPr>
        <p:blipFill rotWithShape="1">
          <a:blip r:embed="rId3"/>
          <a:srcRect l="46685" t="54312" r="21292" b="21648"/>
          <a:stretch/>
        </p:blipFill>
        <p:spPr>
          <a:xfrm>
            <a:off x="6251598" y="2147333"/>
            <a:ext cx="5629227" cy="4171274"/>
          </a:xfrm>
          <a:prstGeom prst="rect">
            <a:avLst/>
          </a:prstGeom>
        </p:spPr>
      </p:pic>
      <p:grpSp>
        <p:nvGrpSpPr>
          <p:cNvPr id="4" name="Group 3">
            <a:extLst>
              <a:ext uri="{FF2B5EF4-FFF2-40B4-BE49-F238E27FC236}">
                <a16:creationId xmlns:a16="http://schemas.microsoft.com/office/drawing/2014/main" id="{C435A2F7-AF78-AF6F-5705-4D1EB8083666}"/>
              </a:ext>
            </a:extLst>
          </p:cNvPr>
          <p:cNvGrpSpPr/>
          <p:nvPr/>
        </p:nvGrpSpPr>
        <p:grpSpPr>
          <a:xfrm>
            <a:off x="846615" y="371861"/>
            <a:ext cx="1404457" cy="409910"/>
            <a:chOff x="942308" y="935396"/>
            <a:chExt cx="1404457" cy="665725"/>
          </a:xfrm>
        </p:grpSpPr>
        <p:sp>
          <p:nvSpPr>
            <p:cNvPr id="9" name="Rectangle 8">
              <a:extLst>
                <a:ext uri="{FF2B5EF4-FFF2-40B4-BE49-F238E27FC236}">
                  <a16:creationId xmlns:a16="http://schemas.microsoft.com/office/drawing/2014/main" id="{50609416-56AA-8619-2BB5-C66F0BAEF96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9459E53-7DD9-5F30-32A7-634675C43AD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11" name="Graphic 21">
            <a:extLst>
              <a:ext uri="{FF2B5EF4-FFF2-40B4-BE49-F238E27FC236}">
                <a16:creationId xmlns:a16="http://schemas.microsoft.com/office/drawing/2014/main" id="{B1C21AAD-8338-E049-6398-217C7F4869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6" name="TextBox 5">
            <a:extLst>
              <a:ext uri="{FF2B5EF4-FFF2-40B4-BE49-F238E27FC236}">
                <a16:creationId xmlns:a16="http://schemas.microsoft.com/office/drawing/2014/main" id="{48E4C9F6-2092-B513-020B-B8B0163EA4F8}"/>
              </a:ext>
            </a:extLst>
          </p:cNvPr>
          <p:cNvSpPr txBox="1"/>
          <p:nvPr/>
        </p:nvSpPr>
        <p:spPr>
          <a:xfrm>
            <a:off x="4666787" y="6488668"/>
            <a:ext cx="2654710" cy="369332"/>
          </a:xfrm>
          <a:prstGeom prst="rect">
            <a:avLst/>
          </a:prstGeom>
          <a:noFill/>
        </p:spPr>
        <p:txBody>
          <a:bodyPr wrap="square">
            <a:spAutoFit/>
          </a:bodyPr>
          <a:lstStyle/>
          <a:p>
            <a:r>
              <a:rPr lang="en-US" dirty="0">
                <a:hlinkClick r:id="rId5"/>
              </a:rPr>
              <a:t>https://midocean.edu.km</a:t>
            </a:r>
            <a:r>
              <a:rPr lang="ar-AE" dirty="0"/>
              <a:t> </a:t>
            </a:r>
            <a:endParaRPr lang="en-US" dirty="0"/>
          </a:p>
        </p:txBody>
      </p:sp>
    </p:spTree>
    <p:extLst>
      <p:ext uri="{BB962C8B-B14F-4D97-AF65-F5344CB8AC3E}">
        <p14:creationId xmlns:p14="http://schemas.microsoft.com/office/powerpoint/2010/main" val="947711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657345"/>
            <a:ext cx="10856702" cy="4794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757812"/>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8398" y="1749622"/>
            <a:ext cx="10720842" cy="4602029"/>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Web 1.0</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“read-only web,” is an early version of the Internet and is static in nature. It has a one-to-many fashion of sharing information. In Web 1.0, Web developers and designers create websites and content for users to consume. The design of the site prevents users from contributing to the content or crafting a response. Web 1.0 users are only passive recipients of the information and content, which means they would be considered the readers, not contributors, of the content. Web 1.0 is another channel of narrow information distribution like other conventional one-to-many technologies, such as radio and television. Web 1.0 websites are only used for information presentation purposes and not used for generating information or content.</a:t>
            </a:r>
          </a:p>
        </p:txBody>
      </p:sp>
      <p:grpSp>
        <p:nvGrpSpPr>
          <p:cNvPr id="4" name="Group 3">
            <a:extLst>
              <a:ext uri="{FF2B5EF4-FFF2-40B4-BE49-F238E27FC236}">
                <a16:creationId xmlns:a16="http://schemas.microsoft.com/office/drawing/2014/main" id="{AE1F9C36-AB21-99F8-96A4-7CED7B32A2FF}"/>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8316C517-97EF-37EE-5E61-3A4DE64CDA4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4601F1C6-AE46-A887-7494-5D3F145A85E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68649422-7803-5424-B0FB-D1A6C56020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6152AB79-6AC0-29DF-30D1-8349C787EF77}"/>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3346604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466845"/>
            <a:ext cx="10856702" cy="48365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8398" y="1559122"/>
            <a:ext cx="10720842" cy="4094198"/>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Web 2.0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the version of the World Wide Web that most of us have experience of. It is characterized by the shift from static webpages to user-generated content and the emergence of social media and mobile technologies. Web 2.0 alters the WWW landscape by turning the Web into a collaborative ecosystem where users could create content, share ideas, and offer actual products and services. Web 2.0 allows two-way and many-to-many information flow and user-generated content. The content generated by users over social media platforms is known as user-generated content (UGC). Some tools of this collaborative ecosystem are podcasts, blogs, tags, social bookmarks, social networks, wikis, etc. </a:t>
            </a:r>
          </a:p>
        </p:txBody>
      </p:sp>
      <p:sp>
        <p:nvSpPr>
          <p:cNvPr id="4" name="TextBox 3">
            <a:extLst>
              <a:ext uri="{FF2B5EF4-FFF2-40B4-BE49-F238E27FC236}">
                <a16:creationId xmlns:a16="http://schemas.microsoft.com/office/drawing/2014/main" id="{6EB6E3DB-0440-376D-E1D4-2929B5CB1E8E}"/>
              </a:ext>
            </a:extLst>
          </p:cNvPr>
          <p:cNvSpPr txBox="1"/>
          <p:nvPr/>
        </p:nvSpPr>
        <p:spPr>
          <a:xfrm>
            <a:off x="573298" y="745112"/>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grpSp>
        <p:nvGrpSpPr>
          <p:cNvPr id="5" name="Group 4">
            <a:extLst>
              <a:ext uri="{FF2B5EF4-FFF2-40B4-BE49-F238E27FC236}">
                <a16:creationId xmlns:a16="http://schemas.microsoft.com/office/drawing/2014/main" id="{9646323B-BFAC-46EE-298B-87FF567C260B}"/>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6798EA18-633C-02B0-DD13-8F2D41B29D3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145E9945-18F1-37F8-04C6-039E4F98963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37340D5B-3535-838D-2E06-77AB0BBE5A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3" name="TextBox 2">
            <a:extLst>
              <a:ext uri="{FF2B5EF4-FFF2-40B4-BE49-F238E27FC236}">
                <a16:creationId xmlns:a16="http://schemas.microsoft.com/office/drawing/2014/main" id="{1067A5AE-8D2A-5BDC-4FE0-2C9F7C6BA78F}"/>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1704503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2292345"/>
            <a:ext cx="10856702" cy="350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181959"/>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1200" y="2495943"/>
            <a:ext cx="10720842"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One thing to note is that Web 2.0 is not a technical standard or an update to the first standard, Web 1.0. However, it reflects</a:t>
            </a:r>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changes in the way people use the Web and how programmers design websites. Due to changing societal norms, webmasters and programmers develop platforms allowing users to create, monetize, and share their content.</a:t>
            </a:r>
          </a:p>
        </p:txBody>
      </p:sp>
      <p:grpSp>
        <p:nvGrpSpPr>
          <p:cNvPr id="4" name="Group 3">
            <a:extLst>
              <a:ext uri="{FF2B5EF4-FFF2-40B4-BE49-F238E27FC236}">
                <a16:creationId xmlns:a16="http://schemas.microsoft.com/office/drawing/2014/main" id="{2A26292C-3765-2F21-D34B-DCA642F83E4B}"/>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BCF8B6E8-A420-FF39-5D4D-5CCC052ACE9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919BFE64-3F37-6D60-419E-C4B9B1D2288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70A7A595-28F3-6114-96E8-2F88947228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C2F7F484-180E-A15D-D522-C23586EAF1AB}"/>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1949686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784345"/>
            <a:ext cx="10856702" cy="4728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926731"/>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2198" y="1749622"/>
            <a:ext cx="10720842" cy="4602029"/>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Web 3.0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marks the era of a connected Web operating system where most software components (e.g., application programs and operating systems) and data processing reside on the Internet. Web 3.0 is smarter, quicker, and more reliable at connecting data, concepts, applications, and people. A critical dimension of Web 3.0 is the Semantic Web or Linked Data. The Semantic Web is known as the “web of data” (W3 2015) and aims to make huge amounts of data and the relationship among the datasets Web-available in a machine-readable format, such as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Resource Description Framework (RDF) forma</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t, for applications to query it.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RDF</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is a general-purpose language for representing information on the web (W3 2015). The World Wide Web became more personalized with an “on demand” approach. </a:t>
            </a:r>
          </a:p>
        </p:txBody>
      </p:sp>
      <p:grpSp>
        <p:nvGrpSpPr>
          <p:cNvPr id="4" name="Group 3">
            <a:extLst>
              <a:ext uri="{FF2B5EF4-FFF2-40B4-BE49-F238E27FC236}">
                <a16:creationId xmlns:a16="http://schemas.microsoft.com/office/drawing/2014/main" id="{A722EB34-DC41-EE2C-D28F-43C78ED88774}"/>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175B0272-1C12-9057-0E3E-7C706CCFAF6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13B026C2-C35E-5274-1235-EBB64B84CC9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11AFE748-E8CB-6351-45CB-765F23D2C1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4D0C9223-EB3B-7D80-CBAC-8866FE1F8137}"/>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2060951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2235200"/>
            <a:ext cx="10856702" cy="26950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3161"/>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1228" y="2520506"/>
            <a:ext cx="10720842" cy="1687963"/>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Semantic Web refers to a web where information is structured in a way that machines can read and understand it. This means that data can be linked together in a much more meaningful way, making it easier to find and use. </a:t>
            </a:r>
          </a:p>
        </p:txBody>
      </p:sp>
      <p:grpSp>
        <p:nvGrpSpPr>
          <p:cNvPr id="4" name="Group 3">
            <a:extLst>
              <a:ext uri="{FF2B5EF4-FFF2-40B4-BE49-F238E27FC236}">
                <a16:creationId xmlns:a16="http://schemas.microsoft.com/office/drawing/2014/main" id="{0AAEF698-D44D-DC42-6A9E-5C17829ED399}"/>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4EF48B7C-E6F7-F2CE-EBE7-FB191F663B8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6E6E7F8F-891D-F30A-4D84-C26827C70F7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F76F6B96-704E-96F0-A1B3-A6F269FE57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2E03EAA2-DEB9-F591-E7B9-81520FE1E70D}"/>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2544256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2025645"/>
            <a:ext cx="10856702" cy="4340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033835"/>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8398" y="2117922"/>
            <a:ext cx="10720842" cy="3078535"/>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Web 4.0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a term that refers to the future of the internet, where data is more accessible and easier to process by machines. Web 4.0 is also known as the symbiotic web, where humans and machines interact in harmony. Some of the features of Web 4.0 are:</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Artificial intelligence: Web 4.0 will use advanced AI technologies to create intelligent agents that can understand, learn, and generate content based on user preferences and needs.</a:t>
            </a:r>
          </a:p>
        </p:txBody>
      </p:sp>
      <p:grpSp>
        <p:nvGrpSpPr>
          <p:cNvPr id="4" name="Group 3">
            <a:extLst>
              <a:ext uri="{FF2B5EF4-FFF2-40B4-BE49-F238E27FC236}">
                <a16:creationId xmlns:a16="http://schemas.microsoft.com/office/drawing/2014/main" id="{05422598-F8B2-09EF-54AE-BFBEB008607D}"/>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93CB4841-031E-C809-53C5-DE7159356CE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0F48C1B-16CF-7035-6A65-E8F64391719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7" name="Graphic 21">
            <a:extLst>
              <a:ext uri="{FF2B5EF4-FFF2-40B4-BE49-F238E27FC236}">
                <a16:creationId xmlns:a16="http://schemas.microsoft.com/office/drawing/2014/main" id="{48FBA378-8FBB-6151-F287-80EAE0998A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9" name="TextBox 8">
            <a:extLst>
              <a:ext uri="{FF2B5EF4-FFF2-40B4-BE49-F238E27FC236}">
                <a16:creationId xmlns:a16="http://schemas.microsoft.com/office/drawing/2014/main" id="{6FD696CC-E4D2-82FE-4791-612C9F862657}"/>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3764252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657345"/>
            <a:ext cx="10856702" cy="4806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a:spLocks/>
          </p:cNvSpPr>
          <p:nvPr/>
        </p:nvSpPr>
        <p:spPr>
          <a:xfrm>
            <a:off x="573298" y="827677"/>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2481" y="1749622"/>
            <a:ext cx="10438544" cy="4602029"/>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Big data: Web 4.0 will handle massive amounts of data from various sources and analyze them to provide insights and solutions for users and businesses.</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Cloud computing: Web 4.0 will use cloud services to store, process, and deliver data and applications across different devices and platforms.</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Internet of things: Web 4.0 will connect all devices and objects in the real and virtual world, enabling them to communicate and exchange information in real-time.</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4.0 is still an emerging concept and there is no exact definition of how it will be. However, it is expected that Web 4.0 will make the internet more user-friendly, efficient, and secure for everyone. </a:t>
            </a:r>
          </a:p>
        </p:txBody>
      </p:sp>
      <p:grpSp>
        <p:nvGrpSpPr>
          <p:cNvPr id="4" name="Group 3">
            <a:extLst>
              <a:ext uri="{FF2B5EF4-FFF2-40B4-BE49-F238E27FC236}">
                <a16:creationId xmlns:a16="http://schemas.microsoft.com/office/drawing/2014/main" id="{3A1BFC0E-734D-580D-09F7-CC94EDDBC552}"/>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E91CEC6E-71DE-8E3D-B10A-AA206B87B8D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962F77E3-742D-ED8B-6578-F147DD19A4F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19E123A6-BA78-7C11-2FEC-6FD8F53708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715521E4-75CE-5C13-873D-2E4CE3D77993}"/>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619250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2184400"/>
            <a:ext cx="10856702" cy="37973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967928"/>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1228" y="2184400"/>
            <a:ext cx="10720842" cy="3586366"/>
          </a:xfrm>
          <a:prstGeom prst="rect">
            <a:avLst/>
          </a:prstGeom>
          <a:noFill/>
        </p:spPr>
        <p:txBody>
          <a:bodyPr wrap="square" rtlCol="0">
            <a:spAutoFit/>
          </a:bodyPr>
          <a:lstStyle/>
          <a:p>
            <a:pPr algn="just">
              <a:lnSpc>
                <a:spcPct val="150000"/>
              </a:lnSpc>
            </a:pP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The symbiotic web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a term that refers to a possible future stage of the web’s evolution, where humans and machines can interact in a mutually beneficial way. The symbiotic web would enable machines to learn from human behavior and feedback, and provide insights and recommendations that can assist in decision-making. The symbiotic web would also allow humans to communicate and interact with machines through natural language, brain-computer interfaces, biometric sensors, and other technologies. Some examples of potential applications of the symbiotic web are smart glasses</a:t>
            </a:r>
            <a:r>
              <a:rPr lang="en-US" sz="2200" dirty="0">
                <a:latin typeface="Times New Roman" panose="02020603050405020304" pitchFamily="18" charset="0"/>
                <a:ea typeface="Times New Roman" panose="02020603050405020304" pitchFamily="18" charset="0"/>
                <a:cs typeface="Arial" panose="020B0604020202020204" pitchFamily="34" charset="0"/>
              </a:rPr>
              <a:t> and</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holograms. </a:t>
            </a:r>
          </a:p>
        </p:txBody>
      </p:sp>
      <p:grpSp>
        <p:nvGrpSpPr>
          <p:cNvPr id="4" name="Group 3">
            <a:extLst>
              <a:ext uri="{FF2B5EF4-FFF2-40B4-BE49-F238E27FC236}">
                <a16:creationId xmlns:a16="http://schemas.microsoft.com/office/drawing/2014/main" id="{B161D052-4410-D2C3-F488-6C6758E2A66B}"/>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8D8ED932-F179-0555-58E8-A0272CD175C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CA0349CF-8531-31B1-4F96-64A0420089C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4A22AF14-6276-3779-6916-121FAEA47A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18249C46-E2AD-D1C0-EA42-3E5BCAE75B09}"/>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2344186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484398" y="1112374"/>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pic>
        <p:nvPicPr>
          <p:cNvPr id="5" name="Picture 4">
            <a:extLst>
              <a:ext uri="{FF2B5EF4-FFF2-40B4-BE49-F238E27FC236}">
                <a16:creationId xmlns:a16="http://schemas.microsoft.com/office/drawing/2014/main" id="{C2822564-C8A6-CB1E-E1DC-AB84BE9EE64B}"/>
              </a:ext>
            </a:extLst>
          </p:cNvPr>
          <p:cNvPicPr>
            <a:picLocks noChangeAspect="1"/>
          </p:cNvPicPr>
          <p:nvPr/>
        </p:nvPicPr>
        <p:blipFill rotWithShape="1">
          <a:blip r:embed="rId2"/>
          <a:srcRect l="31979" t="38518" r="20729" b="22963"/>
          <a:stretch/>
        </p:blipFill>
        <p:spPr>
          <a:xfrm>
            <a:off x="1612699" y="2239872"/>
            <a:ext cx="8496252" cy="3892556"/>
          </a:xfrm>
          <a:prstGeom prst="rect">
            <a:avLst/>
          </a:prstGeom>
        </p:spPr>
      </p:pic>
      <p:grpSp>
        <p:nvGrpSpPr>
          <p:cNvPr id="4" name="Group 3">
            <a:extLst>
              <a:ext uri="{FF2B5EF4-FFF2-40B4-BE49-F238E27FC236}">
                <a16:creationId xmlns:a16="http://schemas.microsoft.com/office/drawing/2014/main" id="{A0320877-03FC-4F43-4565-DDE02191280A}"/>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F6ED6278-55B6-FABF-0B69-AAAB7794300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4C968386-5639-2A57-E83F-6FC6D3B7DF9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10" name="Graphic 21">
            <a:extLst>
              <a:ext uri="{FF2B5EF4-FFF2-40B4-BE49-F238E27FC236}">
                <a16:creationId xmlns:a16="http://schemas.microsoft.com/office/drawing/2014/main" id="{FA95B5BF-1ABB-1D01-DC6A-5E4A51FD8E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7" name="TextBox 6">
            <a:extLst>
              <a:ext uri="{FF2B5EF4-FFF2-40B4-BE49-F238E27FC236}">
                <a16:creationId xmlns:a16="http://schemas.microsoft.com/office/drawing/2014/main" id="{2600BBF4-9F8F-19ED-2B8D-4FB06C58D45F}"/>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63613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09798" y="678986"/>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pic>
        <p:nvPicPr>
          <p:cNvPr id="7" name="Picture 6">
            <a:extLst>
              <a:ext uri="{FF2B5EF4-FFF2-40B4-BE49-F238E27FC236}">
                <a16:creationId xmlns:a16="http://schemas.microsoft.com/office/drawing/2014/main" id="{D13C5708-7868-A4F5-93CA-A6A155B92959}"/>
              </a:ext>
            </a:extLst>
          </p:cNvPr>
          <p:cNvPicPr>
            <a:picLocks noChangeAspect="1"/>
          </p:cNvPicPr>
          <p:nvPr/>
        </p:nvPicPr>
        <p:blipFill rotWithShape="1">
          <a:blip r:embed="rId2"/>
          <a:srcRect l="46667" t="25370" r="15833" b="19444"/>
          <a:stretch/>
        </p:blipFill>
        <p:spPr>
          <a:xfrm>
            <a:off x="2603500" y="1409700"/>
            <a:ext cx="6769100" cy="4991066"/>
          </a:xfrm>
          <a:prstGeom prst="rect">
            <a:avLst/>
          </a:prstGeom>
        </p:spPr>
      </p:pic>
      <p:grpSp>
        <p:nvGrpSpPr>
          <p:cNvPr id="4" name="Group 3">
            <a:extLst>
              <a:ext uri="{FF2B5EF4-FFF2-40B4-BE49-F238E27FC236}">
                <a16:creationId xmlns:a16="http://schemas.microsoft.com/office/drawing/2014/main" id="{70AD6328-BF83-C1DE-F6C2-AF9E0E879CE6}"/>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A1A2E4AB-1DC1-9803-02D0-0E202A05819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092E98E9-4C48-FD80-BDD0-BA18423D094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10" name="Graphic 21">
            <a:extLst>
              <a:ext uri="{FF2B5EF4-FFF2-40B4-BE49-F238E27FC236}">
                <a16:creationId xmlns:a16="http://schemas.microsoft.com/office/drawing/2014/main" id="{1A85D917-B57B-ED92-B611-C6A858302F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320D27A4-BD32-EE65-2DAE-204533F14FA3}"/>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3945586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27144"/>
            <a:ext cx="10856702" cy="5109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633104"/>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3298" y="1203788"/>
            <a:ext cx="10720842" cy="5109860"/>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The differences between Web 3.0 and Web 4.0 are:</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3.0 is the last stage of the web’s development, while Web 4.0 is a future stage that is still under speculation and research.</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3.0 aims to make the web more efficient and intelligent by reusing and linking data across websites, while Web 4.0 envisions a web that is more embedded and connected to our brains, bodies, and environments.</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3.0 enables users to access, analyze, and manipulate information in various formats, such as text, images, videos, and audio, while Web 4.0 could enable users to communicate and interact with the web through brain-computer interfaces, biometric sensors, augmented reality, and virtual reality.</a:t>
            </a:r>
          </a:p>
        </p:txBody>
      </p:sp>
      <p:grpSp>
        <p:nvGrpSpPr>
          <p:cNvPr id="4" name="Group 3">
            <a:extLst>
              <a:ext uri="{FF2B5EF4-FFF2-40B4-BE49-F238E27FC236}">
                <a16:creationId xmlns:a16="http://schemas.microsoft.com/office/drawing/2014/main" id="{12629DDC-A7C8-D7C6-F37F-78242C107700}"/>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EC4D7E30-8364-2186-AA4F-E9FD563DFFC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7320317A-4659-DEFB-248E-3953738A03B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6814E7AA-0F80-3689-842A-53C217DA8F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31427518-DC52-24B8-5594-AEC4ED67CE94}"/>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3262846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991825"/>
            <a:ext cx="10856702" cy="4510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901331"/>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986" y="1950729"/>
            <a:ext cx="10720842" cy="4094198"/>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The differences between Web 3.0 and Web 4.0 are:</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3.0 incorporates artificial intelligence, natural language processing, and blockchain technologies to create more personalized, interactive, and decentralized web experiences, while Web 4.0 could create a web that is more autonomous, self-organizing, and adaptive, using artificial intelligence, machine learning, and the Internet of Things.</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Some examples of Web 3.0 applications are voice assistants, smart contracts, recommendation systems, and social networks, while some possible examples of Web 4.0 applications are neural implants, smart glasses, holograms, and ambient intelligence.</a:t>
            </a:r>
          </a:p>
        </p:txBody>
      </p:sp>
      <p:grpSp>
        <p:nvGrpSpPr>
          <p:cNvPr id="4" name="Group 3">
            <a:extLst>
              <a:ext uri="{FF2B5EF4-FFF2-40B4-BE49-F238E27FC236}">
                <a16:creationId xmlns:a16="http://schemas.microsoft.com/office/drawing/2014/main" id="{E5C2F63A-6D31-837F-36EB-FFEFDC1B689B}"/>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23F7E90C-1A20-FC87-EE3E-C80ECCF4A7F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8FB705E0-C826-4E8F-557C-F84A32E92C8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290B0DC3-89EC-180C-5AD7-B8710DA6CC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B4D5306F-A29C-8F18-8406-883B2F93F83E}"/>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2303087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725126"/>
            <a:ext cx="10856702" cy="4733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890850"/>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986" y="1684029"/>
            <a:ext cx="10720842" cy="4602029"/>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The advantages of Web 4.0 in digital analytics are:</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4.0 will enable a more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interactive</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and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personalized</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web experience, which will allow users to access and analyze data more easily and efficiently. For example, users can use voice or gesture commands to query data, or use biometric sensors to tailor data to their preferences and emotions.</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4.0 will use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artificial intelligence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and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machine learning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to enhance the quality and accuracy of data analysis. For example, users can use natural language processing to extract insights from unstructured data, or use deep learning to discover patterns and trends from large and complex data sets.</a:t>
            </a:r>
          </a:p>
        </p:txBody>
      </p:sp>
      <p:grpSp>
        <p:nvGrpSpPr>
          <p:cNvPr id="4" name="Group 3">
            <a:extLst>
              <a:ext uri="{FF2B5EF4-FFF2-40B4-BE49-F238E27FC236}">
                <a16:creationId xmlns:a16="http://schemas.microsoft.com/office/drawing/2014/main" id="{B104AE10-3378-2B30-04E8-04DF04968BB2}"/>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4BC2BBE4-BE2D-AF6A-C94A-692640DA029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98265243-E292-A187-0E05-79C6112D20F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CAF06711-8E27-42FC-600D-AA5AEFE67E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AC37513F-68CB-54D9-FE6E-315D92BA1215}"/>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1493616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852126"/>
            <a:ext cx="10856702" cy="4602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927467"/>
            <a:ext cx="6240432" cy="661207"/>
          </a:xfrm>
          <a:prstGeom prst="rect">
            <a:avLst/>
          </a:prstGeom>
          <a:noFill/>
        </p:spPr>
        <p:txBody>
          <a:bodyPr wrap="square" rtlCol="0">
            <a:spAutoFit/>
          </a:bodyPr>
          <a:lstStyle/>
          <a:p>
            <a:pPr algn="l">
              <a:lnSpc>
                <a:spcPct val="150000"/>
              </a:lnSpc>
            </a:pPr>
            <a:r>
              <a:rPr lang="en-US" sz="2800" b="1" dirty="0">
                <a:solidFill>
                  <a:schemeClr val="bg1"/>
                </a:solidFill>
                <a:highlight>
                  <a:srgbClr val="000000"/>
                </a:highlight>
                <a:latin typeface="Times New Roman" panose="02020603050405020304" pitchFamily="18" charset="0"/>
                <a:cs typeface="+mj-cs"/>
              </a:rPr>
              <a:t>The Evolution of the Internet and Web</a:t>
            </a:r>
            <a:endParaRPr lang="ar-EG" sz="2800" b="1" dirty="0">
              <a:solidFill>
                <a:schemeClr val="bg1"/>
              </a:solidFill>
              <a:highlight>
                <a:srgbClr val="000000"/>
              </a:highlight>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986" y="1811029"/>
            <a:ext cx="10720842" cy="4602029"/>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The advantages of Web 4.0 in digital analytics are:</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4.0 will support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software agents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that can work autonomously or collaboratively with other systems to solve problems. For example, users can delegate some of the data analysis tasks to intelligent agents that can learn from data and provide recommendations or solutions.</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4.0 will use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blockchain</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and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the internet of things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to ensure the security and reliability of data analysis. For example, users can use blockchain to verify the provenance and integrity of data, or use the internet of things to collect and transmit data from various sources and devices.</a:t>
            </a:r>
          </a:p>
        </p:txBody>
      </p:sp>
      <p:grpSp>
        <p:nvGrpSpPr>
          <p:cNvPr id="4" name="Group 3">
            <a:extLst>
              <a:ext uri="{FF2B5EF4-FFF2-40B4-BE49-F238E27FC236}">
                <a16:creationId xmlns:a16="http://schemas.microsoft.com/office/drawing/2014/main" id="{D83D742E-91E1-180F-81D4-4DA48611CD5C}"/>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E757CA80-7D0F-A505-14BA-ED4B2EA3B70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52DFDF65-95FC-9E80-C45A-69C41520556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540F2015-0483-FB17-457F-16ED101BC9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9760CF92-4D35-5D42-651D-7354BC596B95}"/>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1630453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BC5C914-3809-838E-24FD-89A20B0372CB}"/>
              </a:ext>
            </a:extLst>
          </p:cNvPr>
          <p:cNvSpPr txBox="1">
            <a:spLocks/>
          </p:cNvSpPr>
          <p:nvPr/>
        </p:nvSpPr>
        <p:spPr>
          <a:xfrm>
            <a:off x="411907" y="781771"/>
            <a:ext cx="8087818" cy="661207"/>
          </a:xfrm>
          <a:prstGeom prst="rect">
            <a:avLst/>
          </a:prstGeom>
          <a:noFill/>
        </p:spPr>
        <p:txBody>
          <a:bodyPr wrap="square" rtlCol="0">
            <a:spAutoFit/>
          </a:bodyPr>
          <a:lstStyle/>
          <a:p>
            <a:pPr algn="l">
              <a:lnSpc>
                <a:spcPct val="150000"/>
              </a:lnSpc>
            </a:pPr>
            <a:r>
              <a:rPr lang="en-US" sz="2800" b="1" dirty="0">
                <a:solidFill>
                  <a:srgbClr val="FFC000"/>
                </a:solidFill>
                <a:latin typeface="Times New Roman" panose="02020603050405020304" pitchFamily="18" charset="0"/>
                <a:cs typeface="+mj-cs"/>
              </a:rPr>
              <a:t>Digital Analytics History</a:t>
            </a:r>
            <a:endParaRPr lang="ar-EG" sz="2800" b="1" dirty="0">
              <a:solidFill>
                <a:srgbClr val="FFC000"/>
              </a:solidFill>
              <a:latin typeface="Times New Roman" panose="02020603050405020304" pitchFamily="18" charset="0"/>
              <a:cs typeface="+mj-cs"/>
            </a:endParaRPr>
          </a:p>
        </p:txBody>
      </p:sp>
      <p:pic>
        <p:nvPicPr>
          <p:cNvPr id="5" name="Picture 4">
            <a:extLst>
              <a:ext uri="{FF2B5EF4-FFF2-40B4-BE49-F238E27FC236}">
                <a16:creationId xmlns:a16="http://schemas.microsoft.com/office/drawing/2014/main" id="{6DC8BF83-8463-36EF-8E72-2D8FAC88D7C4}"/>
              </a:ext>
            </a:extLst>
          </p:cNvPr>
          <p:cNvPicPr>
            <a:picLocks noChangeAspect="1"/>
          </p:cNvPicPr>
          <p:nvPr/>
        </p:nvPicPr>
        <p:blipFill rotWithShape="1">
          <a:blip r:embed="rId2"/>
          <a:srcRect l="30506" t="33408" r="17668" b="18652"/>
          <a:stretch/>
        </p:blipFill>
        <p:spPr>
          <a:xfrm>
            <a:off x="1763924" y="1800245"/>
            <a:ext cx="8925032" cy="4643920"/>
          </a:xfrm>
          <a:prstGeom prst="rect">
            <a:avLst/>
          </a:prstGeom>
        </p:spPr>
      </p:pic>
      <p:grpSp>
        <p:nvGrpSpPr>
          <p:cNvPr id="3" name="Group 2">
            <a:extLst>
              <a:ext uri="{FF2B5EF4-FFF2-40B4-BE49-F238E27FC236}">
                <a16:creationId xmlns:a16="http://schemas.microsoft.com/office/drawing/2014/main" id="{062E9BD5-BAF1-BADB-70CC-6142498D9542}"/>
              </a:ext>
            </a:extLst>
          </p:cNvPr>
          <p:cNvGrpSpPr/>
          <p:nvPr/>
        </p:nvGrpSpPr>
        <p:grpSpPr>
          <a:xfrm>
            <a:off x="846615" y="371861"/>
            <a:ext cx="1404457" cy="409910"/>
            <a:chOff x="942308" y="935396"/>
            <a:chExt cx="1404457" cy="665725"/>
          </a:xfrm>
        </p:grpSpPr>
        <p:sp>
          <p:nvSpPr>
            <p:cNvPr id="7" name="Rectangle 6">
              <a:extLst>
                <a:ext uri="{FF2B5EF4-FFF2-40B4-BE49-F238E27FC236}">
                  <a16:creationId xmlns:a16="http://schemas.microsoft.com/office/drawing/2014/main" id="{4EB3F617-FB1F-1AF1-AEC2-68856C6346D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CA53ECFA-68F4-FC2B-6EB9-F377204D03B9}"/>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10" name="Graphic 21">
            <a:extLst>
              <a:ext uri="{FF2B5EF4-FFF2-40B4-BE49-F238E27FC236}">
                <a16:creationId xmlns:a16="http://schemas.microsoft.com/office/drawing/2014/main" id="{D95FB5D0-1997-AD46-2187-9CD9677023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6" name="TextBox 5">
            <a:extLst>
              <a:ext uri="{FF2B5EF4-FFF2-40B4-BE49-F238E27FC236}">
                <a16:creationId xmlns:a16="http://schemas.microsoft.com/office/drawing/2014/main" id="{2B16DF43-C0B5-8416-615D-A276B11F12BD}"/>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3857438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2176063"/>
            <a:ext cx="10856702" cy="4238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2148175"/>
            <a:ext cx="10531011" cy="4094198"/>
          </a:xfrm>
          <a:prstGeom prst="rect">
            <a:avLst/>
          </a:prstGeom>
          <a:noFill/>
        </p:spPr>
        <p:txBody>
          <a:bodyPr wrap="square" rtlCol="0">
            <a:spAutoFit/>
          </a:bodyPr>
          <a:lstStyle/>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Digital Analytics is as old as the Internet. </a:t>
            </a:r>
          </a:p>
          <a:p>
            <a:pPr algn="l">
              <a:lnSpc>
                <a:spcPct val="150000"/>
              </a:lnSpc>
            </a:pPr>
            <a:r>
              <a:rPr lang="en-US" sz="2200" b="1" i="0" u="sng" dirty="0">
                <a:solidFill>
                  <a:srgbClr val="000000"/>
                </a:solidFill>
                <a:effectLst/>
                <a:latin typeface="Times New Roman" panose="02020603050405020304" pitchFamily="18" charset="0"/>
                <a:cs typeface="Times New Roman" panose="02020603050405020304" pitchFamily="18" charset="0"/>
              </a:rPr>
              <a:t>Web Analytics </a:t>
            </a:r>
            <a:r>
              <a:rPr lang="en-US" sz="2200" b="0" i="0" dirty="0">
                <a:solidFill>
                  <a:srgbClr val="000000"/>
                </a:solidFill>
                <a:effectLst/>
                <a:latin typeface="Times New Roman" panose="02020603050405020304" pitchFamily="18" charset="0"/>
                <a:cs typeface="Times New Roman" panose="02020603050405020304" pitchFamily="18" charset="0"/>
              </a:rPr>
              <a:t>is a solution for businesses that want to gather behavioral data from their websites. Web data helps businesses gain a better understanding of their customers and thus improve customer experience, which leads to benefits, such as more sales or conversions.</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The existing platforms were developed for webmasters and IT professionals in the</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early to mid-1990s to keep track of downloads, fi le input or output, etc. The first Web Analytics platforms were developed to analyze Web server logs and provide diagnostic readouts.</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348407" y="983011"/>
            <a:ext cx="8087818" cy="661207"/>
          </a:xfrm>
          <a:prstGeom prst="rect">
            <a:avLst/>
          </a:prstGeom>
          <a:noFill/>
        </p:spPr>
        <p:txBody>
          <a:bodyPr wrap="square" rtlCol="0">
            <a:spAutoFit/>
          </a:bodyPr>
          <a:lstStyle/>
          <a:p>
            <a:pPr algn="l">
              <a:lnSpc>
                <a:spcPct val="150000"/>
              </a:lnSpc>
            </a:pPr>
            <a:r>
              <a:rPr lang="en-US" sz="2800" b="1" dirty="0">
                <a:solidFill>
                  <a:srgbClr val="FFC000"/>
                </a:solidFill>
                <a:latin typeface="Times New Roman" panose="02020603050405020304" pitchFamily="18" charset="0"/>
                <a:cs typeface="+mj-cs"/>
              </a:rPr>
              <a:t>Digital Analytics History</a:t>
            </a:r>
            <a:endParaRPr lang="ar-EG" sz="2800" b="1" dirty="0">
              <a:solidFill>
                <a:srgbClr val="FFC000"/>
              </a:solidFill>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6399C6FE-9B85-825A-AE8F-C4E1EAFA1864}"/>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D05FD9CD-F491-B5B2-9C3F-2A5714AA6AE0}"/>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51D42B65-7974-E85D-A1C7-FD96C744791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8B054826-7E05-414F-098E-85EA4A7360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59A5BA6C-6E17-6464-339E-B0141804967C}"/>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3416005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731563"/>
            <a:ext cx="10856702" cy="4746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703675"/>
            <a:ext cx="10531011" cy="4602029"/>
          </a:xfrm>
          <a:prstGeom prst="rect">
            <a:avLst/>
          </a:prstGeom>
          <a:noFill/>
        </p:spPr>
        <p:txBody>
          <a:bodyPr wrap="square" rtlCol="0">
            <a:spAutoFit/>
          </a:bodyPr>
          <a:lstStyle/>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With the advent of JavaScript in the late 1990s, newer and more adaptive tracking methods using Web cookies evolved. </a:t>
            </a:r>
            <a:r>
              <a:rPr lang="en-US" sz="2200" b="1" i="0" u="sng" dirty="0">
                <a:solidFill>
                  <a:srgbClr val="000000"/>
                </a:solidFill>
                <a:effectLst/>
                <a:latin typeface="Times New Roman" panose="02020603050405020304" pitchFamily="18" charset="0"/>
                <a:cs typeface="Times New Roman" panose="02020603050405020304" pitchFamily="18" charset="0"/>
              </a:rPr>
              <a:t>A Web cookie </a:t>
            </a:r>
            <a:r>
              <a:rPr lang="en-US" sz="2200" b="0" i="0" dirty="0">
                <a:solidFill>
                  <a:srgbClr val="000000"/>
                </a:solidFill>
                <a:effectLst/>
                <a:latin typeface="Times New Roman" panose="02020603050405020304" pitchFamily="18" charset="0"/>
                <a:cs typeface="Times New Roman" panose="02020603050405020304" pitchFamily="18" charset="0"/>
              </a:rPr>
              <a:t>is a small piece of data sent from a website and stored on the user’s computer by the user’s Web browser while the user is browsing. Cookies are chosen by the Web server to identify users, prepare customized webpages, or to save site login information about users, so they do not need to re-enter the same login information every time they visit a website.</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Web tracking shifted away from installing software to a third-party hosted solution.</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Web Analytics no longer needed dedicated servers to collect or process the data. It</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became the basis of a new page-tagging approach using JavaScript beacon scripts.</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573298" y="830956"/>
            <a:ext cx="8087818" cy="661207"/>
          </a:xfrm>
          <a:prstGeom prst="rect">
            <a:avLst/>
          </a:prstGeom>
          <a:noFill/>
        </p:spPr>
        <p:txBody>
          <a:bodyPr wrap="square" rtlCol="0">
            <a:spAutoFit/>
          </a:bodyPr>
          <a:lstStyle/>
          <a:p>
            <a:pPr algn="l">
              <a:lnSpc>
                <a:spcPct val="150000"/>
              </a:lnSpc>
            </a:pPr>
            <a:r>
              <a:rPr lang="en-US" sz="2800" b="1" dirty="0">
                <a:solidFill>
                  <a:srgbClr val="FFC000"/>
                </a:solidFill>
                <a:latin typeface="Times New Roman" panose="02020603050405020304" pitchFamily="18" charset="0"/>
                <a:cs typeface="+mj-cs"/>
              </a:rPr>
              <a:t>Digital Analytics History</a:t>
            </a:r>
            <a:endParaRPr lang="ar-EG" sz="2800" b="1" dirty="0">
              <a:solidFill>
                <a:srgbClr val="FFC000"/>
              </a:solidFill>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9B428C87-859B-D71D-7296-AED93046DCB6}"/>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48C66C4B-21FE-C10B-1AE6-9B7382C3420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5E012CD-0067-2DA4-5EB4-405942D30B2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7" name="Graphic 21">
            <a:extLst>
              <a:ext uri="{FF2B5EF4-FFF2-40B4-BE49-F238E27FC236}">
                <a16:creationId xmlns:a16="http://schemas.microsoft.com/office/drawing/2014/main" id="{1899BF57-D310-C2A7-352F-8CF68DC5EB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9" name="TextBox 8">
            <a:extLst>
              <a:ext uri="{FF2B5EF4-FFF2-40B4-BE49-F238E27FC236}">
                <a16:creationId xmlns:a16="http://schemas.microsoft.com/office/drawing/2014/main" id="{495DD8F0-7B10-34E7-A2A6-B24B0788A0FD}"/>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4210781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5407" y="2187265"/>
            <a:ext cx="10856702" cy="3862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579967"/>
          </a:xfrm>
          <a:prstGeom prst="rect">
            <a:avLst/>
          </a:prstGeom>
          <a:noFill/>
        </p:spPr>
        <p:txBody>
          <a:bodyPr wrap="square" rtlCol="0">
            <a:spAutoFit/>
          </a:bodyPr>
          <a:lstStyle/>
          <a:p>
            <a:pPr algn="l">
              <a:lnSpc>
                <a:spcPct val="150000"/>
              </a:lnSpc>
            </a:pPr>
            <a:endParaRPr lang="en-US" sz="2400" b="0" i="0" dirty="0">
              <a:solidFill>
                <a:srgbClr val="374151"/>
              </a:solidFill>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188B5E2-057B-4375-9702-FE8A5D3FD9C8}"/>
              </a:ext>
            </a:extLst>
          </p:cNvPr>
          <p:cNvSpPr txBox="1"/>
          <p:nvPr/>
        </p:nvSpPr>
        <p:spPr>
          <a:xfrm>
            <a:off x="641849" y="2282665"/>
            <a:ext cx="10531011" cy="3586366"/>
          </a:xfrm>
          <a:prstGeom prst="rect">
            <a:avLst/>
          </a:prstGeom>
          <a:noFill/>
        </p:spPr>
        <p:txBody>
          <a:bodyPr wrap="square" rtlCol="0">
            <a:spAutoFit/>
          </a:bodyPr>
          <a:lstStyle/>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Every year, the amount of information being generated surpasses almost all the information humanity has created in its entire history, and most of the data being generated is unstructured. Welcome to the world of Big Data! Structured data is what we have in spreadsheets with rows and columns and the information already organized. Unstructured data is becoming just about everything else. Data is created so massively and quickly that new ways to process and store it have become necessary. </a:t>
            </a:r>
            <a:r>
              <a:rPr lang="en-US" sz="2200" b="1" i="0" dirty="0">
                <a:solidFill>
                  <a:srgbClr val="000000"/>
                </a:solidFill>
                <a:effectLst/>
                <a:latin typeface="Times New Roman" panose="02020603050405020304" pitchFamily="18" charset="0"/>
                <a:cs typeface="Times New Roman" panose="02020603050405020304" pitchFamily="18" charset="0"/>
              </a:rPr>
              <a:t>Data growth requires individuals who know how to work with the data.</a:t>
            </a:r>
          </a:p>
        </p:txBody>
      </p:sp>
      <p:sp>
        <p:nvSpPr>
          <p:cNvPr id="5" name="TextBox 4">
            <a:extLst>
              <a:ext uri="{FF2B5EF4-FFF2-40B4-BE49-F238E27FC236}">
                <a16:creationId xmlns:a16="http://schemas.microsoft.com/office/drawing/2014/main" id="{477D3104-E975-A57A-E886-89398A7C144B}"/>
              </a:ext>
            </a:extLst>
          </p:cNvPr>
          <p:cNvSpPr txBox="1">
            <a:spLocks/>
          </p:cNvSpPr>
          <p:nvPr/>
        </p:nvSpPr>
        <p:spPr>
          <a:xfrm>
            <a:off x="475407" y="1152552"/>
            <a:ext cx="8087818"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The Era of Massive Data Growth</a:t>
            </a:r>
            <a:endParaRPr lang="ar-EG" sz="2800" b="1" dirty="0">
              <a:solidFill>
                <a:schemeClr val="accent6">
                  <a:lumMod val="75000"/>
                </a:schemeClr>
              </a:solidFill>
              <a:latin typeface="Times New Roman" panose="02020603050405020304" pitchFamily="18" charset="0"/>
              <a:cs typeface="+mj-cs"/>
            </a:endParaRPr>
          </a:p>
        </p:txBody>
      </p:sp>
      <p:grpSp>
        <p:nvGrpSpPr>
          <p:cNvPr id="4" name="Group 3">
            <a:extLst>
              <a:ext uri="{FF2B5EF4-FFF2-40B4-BE49-F238E27FC236}">
                <a16:creationId xmlns:a16="http://schemas.microsoft.com/office/drawing/2014/main" id="{BAF480CC-3984-4F7F-39B1-25160BFC41A5}"/>
              </a:ext>
            </a:extLst>
          </p:cNvPr>
          <p:cNvGrpSpPr/>
          <p:nvPr/>
        </p:nvGrpSpPr>
        <p:grpSpPr>
          <a:xfrm>
            <a:off x="846615" y="371861"/>
            <a:ext cx="1404457" cy="409910"/>
            <a:chOff x="942308" y="935396"/>
            <a:chExt cx="1404457" cy="665725"/>
          </a:xfrm>
        </p:grpSpPr>
        <p:sp>
          <p:nvSpPr>
            <p:cNvPr id="7" name="Rectangle 6">
              <a:extLst>
                <a:ext uri="{FF2B5EF4-FFF2-40B4-BE49-F238E27FC236}">
                  <a16:creationId xmlns:a16="http://schemas.microsoft.com/office/drawing/2014/main" id="{B1045384-F196-CBD3-9437-ECFDC81CEE6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8334F567-83CE-1E2E-407C-A610D160013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10" name="Graphic 21">
            <a:extLst>
              <a:ext uri="{FF2B5EF4-FFF2-40B4-BE49-F238E27FC236}">
                <a16:creationId xmlns:a16="http://schemas.microsoft.com/office/drawing/2014/main" id="{3754D0E8-FEFD-1ED6-21CA-825A5AEC31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6" name="TextBox 5">
            <a:extLst>
              <a:ext uri="{FF2B5EF4-FFF2-40B4-BE49-F238E27FC236}">
                <a16:creationId xmlns:a16="http://schemas.microsoft.com/office/drawing/2014/main" id="{2A9CD179-357E-0282-2C24-3E4ABD2129DE}"/>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4060885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515663"/>
            <a:ext cx="10856702" cy="51486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487775"/>
            <a:ext cx="10531011" cy="5109860"/>
          </a:xfrm>
          <a:prstGeom prst="rect">
            <a:avLst/>
          </a:prstGeom>
          <a:noFill/>
        </p:spPr>
        <p:txBody>
          <a:bodyPr wrap="square" rtlCol="0">
            <a:spAutoFit/>
          </a:bodyPr>
          <a:lstStyle/>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The term “data is the new oil” reflects the current consensus that the most valuable asset an organization has is its data. Examples of turning data into dollars:</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 Credit card companies detect unusual spending patterns of their customers using</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sophisticated algorithms that examine massive datasets. Customers are immediately alerted of the suspicious activities by phone or email. This activity saves customers and credit card companies billions of dollars a year.</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 Major retailers use unstructured data collected for customer transactions to refine their online search engines and to encourage customers to buy more products.</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 Food and beverage suppliers merge customers, logistics, and manufacturing data to improve their plant operations significantly.</a:t>
            </a:r>
          </a:p>
        </p:txBody>
      </p:sp>
      <p:grpSp>
        <p:nvGrpSpPr>
          <p:cNvPr id="3" name="Group 2">
            <a:extLst>
              <a:ext uri="{FF2B5EF4-FFF2-40B4-BE49-F238E27FC236}">
                <a16:creationId xmlns:a16="http://schemas.microsoft.com/office/drawing/2014/main" id="{E51E69B7-204F-DDBC-DD0C-9DB8EDCED423}"/>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6AC87894-257C-2180-64EE-24F87C18BAE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A60F5EEC-F6A0-4586-AE7B-21FAB776B03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D85CAFBC-B516-011D-F69A-4B05354064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0" name="TextBox 9">
            <a:extLst>
              <a:ext uri="{FF2B5EF4-FFF2-40B4-BE49-F238E27FC236}">
                <a16:creationId xmlns:a16="http://schemas.microsoft.com/office/drawing/2014/main" id="{20EBAACA-4468-04F7-859E-EC11F8EDCFDD}"/>
              </a:ext>
            </a:extLst>
          </p:cNvPr>
          <p:cNvSpPr txBox="1">
            <a:spLocks/>
          </p:cNvSpPr>
          <p:nvPr/>
        </p:nvSpPr>
        <p:spPr>
          <a:xfrm>
            <a:off x="475407" y="758852"/>
            <a:ext cx="8087818"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The Era of Massive Data Growth</a:t>
            </a:r>
            <a:endParaRPr lang="ar-EG" sz="2800" b="1" dirty="0">
              <a:solidFill>
                <a:schemeClr val="accent6">
                  <a:lumMod val="75000"/>
                </a:schemeClr>
              </a:solidFill>
              <a:latin typeface="Times New Roman" panose="02020603050405020304" pitchFamily="18" charset="0"/>
              <a:cs typeface="+mj-cs"/>
            </a:endParaRPr>
          </a:p>
        </p:txBody>
      </p:sp>
    </p:spTree>
    <p:extLst>
      <p:ext uri="{BB962C8B-B14F-4D97-AF65-F5344CB8AC3E}">
        <p14:creationId xmlns:p14="http://schemas.microsoft.com/office/powerpoint/2010/main" val="1593881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731563"/>
            <a:ext cx="10856702" cy="4746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703675"/>
            <a:ext cx="10531011" cy="4602029"/>
          </a:xfrm>
          <a:prstGeom prst="rect">
            <a:avLst/>
          </a:prstGeom>
          <a:noFill/>
        </p:spPr>
        <p:txBody>
          <a:bodyPr wrap="square" rtlCol="0">
            <a:spAutoFit/>
          </a:bodyPr>
          <a:lstStyle/>
          <a:p>
            <a:pPr algn="l">
              <a:lnSpc>
                <a:spcPct val="150000"/>
              </a:lnSpc>
            </a:pPr>
            <a:r>
              <a:rPr lang="en-US" sz="2200" b="1" i="0" dirty="0">
                <a:solidFill>
                  <a:srgbClr val="000000"/>
                </a:solidFill>
                <a:effectLst/>
                <a:latin typeface="Times New Roman" panose="02020603050405020304" pitchFamily="18" charset="0"/>
                <a:cs typeface="Times New Roman" panose="02020603050405020304" pitchFamily="18" charset="0"/>
              </a:rPr>
              <a:t>Rise of Online Advertising</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As popularity is increased with the Internet, online marketing and advertising rose to match with businesses’ new strategy of “staying connected” by increasing the resources and capabilities a consumer could perform. In this context, “</a:t>
            </a:r>
            <a:r>
              <a:rPr lang="en-US" sz="2200" b="0" i="0" u="sng" dirty="0">
                <a:solidFill>
                  <a:srgbClr val="000000"/>
                </a:solidFill>
                <a:effectLst/>
                <a:latin typeface="Times New Roman" panose="02020603050405020304" pitchFamily="18" charset="0"/>
                <a:cs typeface="Times New Roman" panose="02020603050405020304" pitchFamily="18" charset="0"/>
              </a:rPr>
              <a:t>staying connected</a:t>
            </a:r>
            <a:r>
              <a:rPr lang="en-US" sz="2200" b="0" i="0" dirty="0">
                <a:solidFill>
                  <a:srgbClr val="000000"/>
                </a:solidFill>
                <a:effectLst/>
                <a:latin typeface="Times New Roman" panose="02020603050405020304" pitchFamily="18" charset="0"/>
                <a:cs typeface="Times New Roman" panose="02020603050405020304" pitchFamily="18" charset="0"/>
              </a:rPr>
              <a:t>” refers to the emphasis we place on being reachable through online communications or various messaging applications at any given time.</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Overall, the amount of digital advertising spending in 2019 is projected to double by 2024. Digital advertising as a percentage of total advertising is continuing to grow, which highlights the need for increasing the analytics around the sector. </a:t>
            </a:r>
          </a:p>
        </p:txBody>
      </p:sp>
      <p:grpSp>
        <p:nvGrpSpPr>
          <p:cNvPr id="3" name="Group 2">
            <a:extLst>
              <a:ext uri="{FF2B5EF4-FFF2-40B4-BE49-F238E27FC236}">
                <a16:creationId xmlns:a16="http://schemas.microsoft.com/office/drawing/2014/main" id="{FB8F53B3-3F30-5FD2-07F0-512FCD5C1481}"/>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C444D35C-13AE-039C-A4D4-23DE4942756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56C3E0CD-8174-C1AC-511B-845239A4CCB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63347A66-A5D6-DCCB-79C4-82420DD659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0" name="TextBox 9">
            <a:extLst>
              <a:ext uri="{FF2B5EF4-FFF2-40B4-BE49-F238E27FC236}">
                <a16:creationId xmlns:a16="http://schemas.microsoft.com/office/drawing/2014/main" id="{08212D99-CA71-56AD-C264-9BE8223D77CE}"/>
              </a:ext>
            </a:extLst>
          </p:cNvPr>
          <p:cNvSpPr txBox="1">
            <a:spLocks/>
          </p:cNvSpPr>
          <p:nvPr/>
        </p:nvSpPr>
        <p:spPr>
          <a:xfrm>
            <a:off x="475407" y="847752"/>
            <a:ext cx="8087818"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The Era of Massive Data Growth</a:t>
            </a:r>
            <a:endParaRPr lang="ar-EG" sz="2800" b="1" dirty="0">
              <a:solidFill>
                <a:schemeClr val="accent6">
                  <a:lumMod val="75000"/>
                </a:schemeClr>
              </a:solidFill>
              <a:latin typeface="Times New Roman" panose="02020603050405020304" pitchFamily="18" charset="0"/>
              <a:cs typeface="+mj-cs"/>
            </a:endParaRPr>
          </a:p>
        </p:txBody>
      </p:sp>
      <p:sp>
        <p:nvSpPr>
          <p:cNvPr id="4" name="TextBox 3">
            <a:extLst>
              <a:ext uri="{FF2B5EF4-FFF2-40B4-BE49-F238E27FC236}">
                <a16:creationId xmlns:a16="http://schemas.microsoft.com/office/drawing/2014/main" id="{711FFA7C-B138-26F7-9CA2-0C7EBA1AC151}"/>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3773973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BC5C914-3809-838E-24FD-89A20B0372CB}"/>
              </a:ext>
            </a:extLst>
          </p:cNvPr>
          <p:cNvSpPr txBox="1">
            <a:spLocks/>
          </p:cNvSpPr>
          <p:nvPr/>
        </p:nvSpPr>
        <p:spPr>
          <a:xfrm>
            <a:off x="361107" y="899887"/>
            <a:ext cx="8087818" cy="130753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The Era of Massive Data Growth</a:t>
            </a:r>
          </a:p>
          <a:p>
            <a:pPr algn="l">
              <a:lnSpc>
                <a:spcPct val="150000"/>
              </a:lnSpc>
            </a:pPr>
            <a:r>
              <a:rPr lang="en-US" sz="2800" b="1" dirty="0">
                <a:solidFill>
                  <a:srgbClr val="92D050"/>
                </a:solidFill>
                <a:latin typeface="Times New Roman" panose="02020603050405020304" pitchFamily="18" charset="0"/>
                <a:cs typeface="+mj-cs"/>
              </a:rPr>
              <a:t>Rise of Online Advertising</a:t>
            </a:r>
          </a:p>
        </p:txBody>
      </p:sp>
      <p:pic>
        <p:nvPicPr>
          <p:cNvPr id="1026" name="Picture 2" descr="Worldwide Digital Ad Spending 2021 - Insider Intelligence Trends, Forecasts  &amp; Statistics">
            <a:extLst>
              <a:ext uri="{FF2B5EF4-FFF2-40B4-BE49-F238E27FC236}">
                <a16:creationId xmlns:a16="http://schemas.microsoft.com/office/drawing/2014/main" id="{A910E440-60FF-7BBD-6A43-A6FE4C4220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9118" y="2730500"/>
            <a:ext cx="5630582" cy="3706260"/>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a:extLst>
              <a:ext uri="{FF2B5EF4-FFF2-40B4-BE49-F238E27FC236}">
                <a16:creationId xmlns:a16="http://schemas.microsoft.com/office/drawing/2014/main" id="{2551D070-58F8-7941-F730-0329529F1919}"/>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15B99A2A-9F4B-3BC6-E3DE-595C083C8C4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6ADC95A4-A640-202E-5382-27ABD4312F3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6120CB41-5AB1-AEF6-A51C-FDC84F4C3E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3539759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7" y="1604587"/>
            <a:ext cx="10856702" cy="4602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548102"/>
            <a:ext cx="10531011" cy="4602029"/>
          </a:xfrm>
          <a:prstGeom prst="rect">
            <a:avLst/>
          </a:prstGeom>
          <a:noFill/>
        </p:spPr>
        <p:txBody>
          <a:bodyPr wrap="square" rtlCol="0">
            <a:spAutoFit/>
          </a:bodyPr>
          <a:lstStyle/>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Analysts should develop skills and expertise in three functional areas. Think of these functional areas as hats that successful analysts wear throughout any analysis project or endeavor. Each area of expertise has always been an important skill for successful data analysts, regardless of their industries or titles. These skills are interdependent: strength in one area will be throttled by weakness in another. As a result, analysts should seek to balance their</a:t>
            </a:r>
            <a:r>
              <a:rPr lang="en-US" sz="2200" dirty="0">
                <a:solidFill>
                  <a:srgbClr val="000000"/>
                </a:solidFill>
                <a:latin typeface="Times New Roman" panose="02020603050405020304" pitchFamily="18" charset="0"/>
                <a:cs typeface="Times New Roman" panose="02020603050405020304" pitchFamily="18" charset="0"/>
              </a:rPr>
              <a:t> </a:t>
            </a:r>
            <a:r>
              <a:rPr lang="en-US" sz="2200" b="0" i="0" dirty="0">
                <a:solidFill>
                  <a:srgbClr val="000000"/>
                </a:solidFill>
                <a:effectLst/>
                <a:latin typeface="Times New Roman" panose="02020603050405020304" pitchFamily="18" charset="0"/>
                <a:cs typeface="Times New Roman" panose="02020603050405020304" pitchFamily="18" charset="0"/>
              </a:rPr>
              <a:t>abilities across the three roles.</a:t>
            </a:r>
          </a:p>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The ‘Data Strategist’</a:t>
            </a:r>
          </a:p>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The ‘Techie’</a:t>
            </a:r>
          </a:p>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The ‘Data Designer’</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791885"/>
            <a:ext cx="8087818"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Three Roles of the Analyst</a:t>
            </a:r>
            <a:endParaRPr lang="ar-EG" sz="2800" b="1" dirty="0">
              <a:solidFill>
                <a:schemeClr val="accent2">
                  <a:lumMod val="75000"/>
                </a:schemeClr>
              </a:solidFill>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F568F444-1AB0-C3B8-AC8B-4120B776CAC2}"/>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76632DB8-8319-8D0A-2961-442F3A500FD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56A7041-F2CA-F613-5480-FF9D0376B27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7" name="Graphic 21">
            <a:extLst>
              <a:ext uri="{FF2B5EF4-FFF2-40B4-BE49-F238E27FC236}">
                <a16:creationId xmlns:a16="http://schemas.microsoft.com/office/drawing/2014/main" id="{70FE9D21-61C0-614B-2644-BBD7F3928C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9" name="TextBox 8">
            <a:extLst>
              <a:ext uri="{FF2B5EF4-FFF2-40B4-BE49-F238E27FC236}">
                <a16:creationId xmlns:a16="http://schemas.microsoft.com/office/drawing/2014/main" id="{2D253429-B769-A526-BD31-BD2714DA210F}"/>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3243762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2214163"/>
            <a:ext cx="10856702" cy="3405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2186275"/>
            <a:ext cx="10531011" cy="3078535"/>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The ‘Data Strategist’</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The first role the analyst must play is that of the “Data Strategist.” In this role, analysts must bridge the data and marketing worlds and understand their</a:t>
            </a:r>
            <a:r>
              <a:rPr lang="en-US" sz="2200" dirty="0">
                <a:solidFill>
                  <a:srgbClr val="000000"/>
                </a:solidFill>
                <a:latin typeface="Times New Roman" panose="02020603050405020304" pitchFamily="18" charset="0"/>
                <a:cs typeface="Times New Roman" panose="02020603050405020304" pitchFamily="18" charset="0"/>
              </a:rPr>
              <a:t> </a:t>
            </a:r>
            <a:r>
              <a:rPr lang="en-US" sz="2200" b="0" i="0" dirty="0">
                <a:solidFill>
                  <a:srgbClr val="000000"/>
                </a:solidFill>
                <a:effectLst/>
                <a:latin typeface="Times New Roman" panose="02020603050405020304" pitchFamily="18" charset="0"/>
                <a:cs typeface="Times New Roman" panose="02020603050405020304" pitchFamily="18" charset="0"/>
              </a:rPr>
              <a:t>firms’ business operations, objectives, and environment. The successful Data Strategist understands how data can support the firm and can interpret data in the context of what they mean to the firm’s performance. </a:t>
            </a:r>
          </a:p>
        </p:txBody>
      </p:sp>
      <p:grpSp>
        <p:nvGrpSpPr>
          <p:cNvPr id="3" name="Group 2">
            <a:extLst>
              <a:ext uri="{FF2B5EF4-FFF2-40B4-BE49-F238E27FC236}">
                <a16:creationId xmlns:a16="http://schemas.microsoft.com/office/drawing/2014/main" id="{C37BBB4F-7E97-5035-3CE9-CB5F47502761}"/>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D1187F03-2E6C-F85B-5D4D-90662C909B5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72B2530C-E122-D727-656E-0C30F649445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5BB502CE-6292-54B1-FDD1-0322287902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0" name="TextBox 9">
            <a:extLst>
              <a:ext uri="{FF2B5EF4-FFF2-40B4-BE49-F238E27FC236}">
                <a16:creationId xmlns:a16="http://schemas.microsoft.com/office/drawing/2014/main" id="{E48AD28E-FCF4-2385-5D5A-D9FD0A6D611F}"/>
              </a:ext>
            </a:extLst>
          </p:cNvPr>
          <p:cNvSpPr txBox="1">
            <a:spLocks/>
          </p:cNvSpPr>
          <p:nvPr/>
        </p:nvSpPr>
        <p:spPr>
          <a:xfrm>
            <a:off x="450007" y="893485"/>
            <a:ext cx="8087818"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Three Roles of the Analyst</a:t>
            </a:r>
            <a:endParaRPr lang="ar-EG" sz="2800" b="1" dirty="0">
              <a:solidFill>
                <a:schemeClr val="accent2">
                  <a:lumMod val="75000"/>
                </a:schemeClr>
              </a:solidFill>
              <a:latin typeface="Times New Roman" panose="02020603050405020304" pitchFamily="18" charset="0"/>
              <a:cs typeface="+mj-cs"/>
            </a:endParaRPr>
          </a:p>
        </p:txBody>
      </p:sp>
      <p:sp>
        <p:nvSpPr>
          <p:cNvPr id="4" name="TextBox 3">
            <a:extLst>
              <a:ext uri="{FF2B5EF4-FFF2-40B4-BE49-F238E27FC236}">
                <a16:creationId xmlns:a16="http://schemas.microsoft.com/office/drawing/2014/main" id="{DECC336C-4113-5AC0-D7FA-E817CC6BAFD9}"/>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425167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622815"/>
            <a:ext cx="10856702" cy="4977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462375"/>
            <a:ext cx="10531011" cy="5109860"/>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The ‘Techie’</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The second role an analyst must play is that of the “Techie.” Here, the analyst is the data owner and must know how to collect and manage data in ways that ensure quality and promote efficiency. The successful Techie has the technical know-how to solve difficult data challenges and understands a breadth of data tools. </a:t>
            </a:r>
          </a:p>
          <a:p>
            <a:pPr marL="342900" indent="-342900">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The ‘Data Designer’</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The last role is what we’ll call “Data Designer.” The successful Data Designer has strong creative skills and can turn insights into innovative visuals that people remember. This role requires the analyst to know how to express data stories and use tools to visualize those stories.</a:t>
            </a:r>
          </a:p>
        </p:txBody>
      </p:sp>
      <p:grpSp>
        <p:nvGrpSpPr>
          <p:cNvPr id="3" name="Group 2">
            <a:extLst>
              <a:ext uri="{FF2B5EF4-FFF2-40B4-BE49-F238E27FC236}">
                <a16:creationId xmlns:a16="http://schemas.microsoft.com/office/drawing/2014/main" id="{33C71654-A28B-9019-1795-3F4B25482DC5}"/>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E431744F-B837-F198-51B5-CE320760129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7123615D-F4AD-B80A-CCDB-73338E78CDA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06865004-12BC-C4D2-E865-2DF2F61717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0" name="TextBox 9">
            <a:extLst>
              <a:ext uri="{FF2B5EF4-FFF2-40B4-BE49-F238E27FC236}">
                <a16:creationId xmlns:a16="http://schemas.microsoft.com/office/drawing/2014/main" id="{E33D167E-73BB-514C-2E92-68D15257FE77}"/>
              </a:ext>
            </a:extLst>
          </p:cNvPr>
          <p:cNvSpPr txBox="1">
            <a:spLocks/>
          </p:cNvSpPr>
          <p:nvPr/>
        </p:nvSpPr>
        <p:spPr>
          <a:xfrm>
            <a:off x="450007" y="791885"/>
            <a:ext cx="8087818"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The Three Roles of the Analyst</a:t>
            </a:r>
            <a:endParaRPr lang="ar-EG" sz="2800" b="1" dirty="0">
              <a:solidFill>
                <a:schemeClr val="accent2">
                  <a:lumMod val="75000"/>
                </a:schemeClr>
              </a:solidFill>
              <a:latin typeface="Times New Roman" panose="02020603050405020304" pitchFamily="18" charset="0"/>
              <a:cs typeface="+mj-cs"/>
            </a:endParaRPr>
          </a:p>
        </p:txBody>
      </p:sp>
    </p:spTree>
    <p:extLst>
      <p:ext uri="{BB962C8B-B14F-4D97-AF65-F5344CB8AC3E}">
        <p14:creationId xmlns:p14="http://schemas.microsoft.com/office/powerpoint/2010/main" val="3039275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5537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525875"/>
            <a:ext cx="10531011" cy="5109860"/>
          </a:xfrm>
          <a:prstGeom prst="rect">
            <a:avLst/>
          </a:prstGeom>
          <a:noFill/>
        </p:spPr>
        <p:txBody>
          <a:bodyPr wrap="square" rtlCol="0">
            <a:spAutoFit/>
          </a:bodyPr>
          <a:lstStyle/>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As industries mature and explore new applications for data, the need for analysts is emerging in traditional businesses as well as in so-called “mission-driven roles” that have a societal or environmental benefit, such as those that focus on the application of data to advance health outcomes, energy efficiency, or nonprofit work.</a:t>
            </a:r>
          </a:p>
          <a:p>
            <a:pPr algn="l">
              <a:lnSpc>
                <a:spcPct val="150000"/>
              </a:lnSpc>
            </a:pPr>
            <a:r>
              <a:rPr lang="en-US" sz="2200" b="1" i="0" dirty="0">
                <a:solidFill>
                  <a:srgbClr val="000000"/>
                </a:solidFill>
                <a:effectLst/>
                <a:latin typeface="Times New Roman" panose="02020603050405020304" pitchFamily="18" charset="0"/>
                <a:cs typeface="Times New Roman" panose="02020603050405020304" pitchFamily="18" charset="0"/>
              </a:rPr>
              <a:t>Several trends have expanded analysts’ opportunities: </a:t>
            </a:r>
          </a:p>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Data analytics tools are becoming more accessible</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The advancement of open-source and vendor-developed tools has improved accessibility for challenges that were previously reserved for complex and rigorous computer science solutions. While the market’s most sophisticated tools are far from being “point and click,” they’re evolving quickly and becoming easier for a wider audience of analysts to use.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760385"/>
            <a:ext cx="8087818" cy="661207"/>
          </a:xfrm>
          <a:prstGeom prst="rect">
            <a:avLst/>
          </a:prstGeom>
          <a:noFill/>
        </p:spPr>
        <p:txBody>
          <a:bodyPr wrap="square" rtlCol="0">
            <a:spAutoFit/>
          </a:bodyPr>
          <a:lstStyle/>
          <a:p>
            <a:pPr algn="l">
              <a:lnSpc>
                <a:spcPct val="150000"/>
              </a:lnSpc>
            </a:pPr>
            <a:r>
              <a:rPr lang="en-US" sz="2800" b="1" dirty="0">
                <a:solidFill>
                  <a:srgbClr val="0070C0"/>
                </a:solidFill>
                <a:latin typeface="Times New Roman" panose="02020603050405020304" pitchFamily="18" charset="0"/>
                <a:cs typeface="+mj-cs"/>
              </a:rPr>
              <a:t>The Evolution of the Analyst in the Firm</a:t>
            </a:r>
            <a:endParaRPr lang="ar-EG" sz="2800" b="1" dirty="0">
              <a:solidFill>
                <a:srgbClr val="0070C0"/>
              </a:solidFill>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C84B7341-F09A-FE48-2552-6A417F4155C2}"/>
              </a:ext>
            </a:extLst>
          </p:cNvPr>
          <p:cNvGrpSpPr/>
          <p:nvPr/>
        </p:nvGrpSpPr>
        <p:grpSpPr>
          <a:xfrm>
            <a:off x="846615" y="371861"/>
            <a:ext cx="1404457" cy="409910"/>
            <a:chOff x="942308" y="935396"/>
            <a:chExt cx="1404457" cy="665725"/>
          </a:xfrm>
        </p:grpSpPr>
        <p:sp>
          <p:nvSpPr>
            <p:cNvPr id="5" name="Rectangle 4">
              <a:extLst>
                <a:ext uri="{FF2B5EF4-FFF2-40B4-BE49-F238E27FC236}">
                  <a16:creationId xmlns:a16="http://schemas.microsoft.com/office/drawing/2014/main" id="{B1AFDFC0-3066-D17D-0C73-033B67AD1F5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FD80799-B725-9139-CA47-4CFD1A0CD00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7" name="Graphic 21">
            <a:extLst>
              <a:ext uri="{FF2B5EF4-FFF2-40B4-BE49-F238E27FC236}">
                <a16:creationId xmlns:a16="http://schemas.microsoft.com/office/drawing/2014/main" id="{18AC5A12-4310-4E39-39AD-5670E618E5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25053594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807763"/>
            <a:ext cx="10856702" cy="399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2047003"/>
            <a:ext cx="10531011" cy="3586366"/>
          </a:xfrm>
          <a:prstGeom prst="rect">
            <a:avLst/>
          </a:prstGeom>
          <a:noFill/>
        </p:spPr>
        <p:txBody>
          <a:bodyPr wrap="square" rtlCol="0">
            <a:spAutoFit/>
          </a:bodyPr>
          <a:lstStyle/>
          <a:p>
            <a:pPr algn="l">
              <a:lnSpc>
                <a:spcPct val="150000"/>
              </a:lnSpc>
            </a:pPr>
            <a:r>
              <a:rPr lang="en-US" sz="2200" b="1" i="0" dirty="0">
                <a:solidFill>
                  <a:srgbClr val="000000"/>
                </a:solidFill>
                <a:effectLst/>
                <a:latin typeface="Times New Roman" panose="02020603050405020304" pitchFamily="18" charset="0"/>
                <a:cs typeface="Times New Roman" panose="02020603050405020304" pitchFamily="18" charset="0"/>
              </a:rPr>
              <a:t>Several trends have expanded analysts’ opportunities: </a:t>
            </a:r>
          </a:p>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Analytics know-how is increasingly becoming a requirement for all Roles</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With many analytics teams increasing in size and scope, businesses increasingly face the challenge of connecting technical teams to other business unit stakeholders. As a result, companies expect </a:t>
            </a:r>
            <a:r>
              <a:rPr lang="en-US" sz="2200" b="0" i="0" dirty="0" err="1">
                <a:solidFill>
                  <a:srgbClr val="000000"/>
                </a:solidFill>
                <a:effectLst/>
                <a:latin typeface="Times New Roman" panose="02020603050405020304" pitchFamily="18" charset="0"/>
                <a:cs typeface="Times New Roman" panose="02020603050405020304" pitchFamily="18" charset="0"/>
              </a:rPr>
              <a:t>nonanalyst</a:t>
            </a:r>
            <a:r>
              <a:rPr lang="en-US" sz="2200" b="0" i="0" dirty="0">
                <a:solidFill>
                  <a:srgbClr val="000000"/>
                </a:solidFill>
                <a:effectLst/>
                <a:latin typeface="Times New Roman" panose="02020603050405020304" pitchFamily="18" charset="0"/>
                <a:cs typeface="Times New Roman" panose="02020603050405020304" pitchFamily="18" charset="0"/>
              </a:rPr>
              <a:t> business leaders to have a greater understanding of data analytics. In this way, they use their expertise to be representatives for the quantitative team and free up data scientists to do what they do best: advanced technical analysis.</a:t>
            </a:r>
          </a:p>
        </p:txBody>
      </p:sp>
      <p:grpSp>
        <p:nvGrpSpPr>
          <p:cNvPr id="3" name="Group 2">
            <a:extLst>
              <a:ext uri="{FF2B5EF4-FFF2-40B4-BE49-F238E27FC236}">
                <a16:creationId xmlns:a16="http://schemas.microsoft.com/office/drawing/2014/main" id="{4381F85B-B36B-AB2D-7741-22A11EC87CC6}"/>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09AC78A0-0858-9258-074A-2F35F3145E0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84B98F23-83EC-2909-438A-0BAA53456DB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ACAEEFAB-3984-C086-21B6-F6DBD4E9D3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0" name="TextBox 9">
            <a:extLst>
              <a:ext uri="{FF2B5EF4-FFF2-40B4-BE49-F238E27FC236}">
                <a16:creationId xmlns:a16="http://schemas.microsoft.com/office/drawing/2014/main" id="{B6BCAD2C-C9A5-BE24-9BE7-967C0BB6CACA}"/>
              </a:ext>
            </a:extLst>
          </p:cNvPr>
          <p:cNvSpPr txBox="1">
            <a:spLocks/>
          </p:cNvSpPr>
          <p:nvPr/>
        </p:nvSpPr>
        <p:spPr>
          <a:xfrm>
            <a:off x="450007" y="760385"/>
            <a:ext cx="8087818" cy="661207"/>
          </a:xfrm>
          <a:prstGeom prst="rect">
            <a:avLst/>
          </a:prstGeom>
          <a:noFill/>
        </p:spPr>
        <p:txBody>
          <a:bodyPr wrap="square" rtlCol="0">
            <a:spAutoFit/>
          </a:bodyPr>
          <a:lstStyle/>
          <a:p>
            <a:pPr algn="l">
              <a:lnSpc>
                <a:spcPct val="150000"/>
              </a:lnSpc>
            </a:pPr>
            <a:r>
              <a:rPr lang="en-US" sz="2800" b="1" dirty="0">
                <a:solidFill>
                  <a:srgbClr val="0070C0"/>
                </a:solidFill>
                <a:latin typeface="Times New Roman" panose="02020603050405020304" pitchFamily="18" charset="0"/>
                <a:cs typeface="+mj-cs"/>
              </a:rPr>
              <a:t>The Evolution of the Analyst in the Firm</a:t>
            </a:r>
            <a:endParaRPr lang="ar-EG" sz="2800" b="1" dirty="0">
              <a:solidFill>
                <a:srgbClr val="0070C0"/>
              </a:solidFill>
              <a:latin typeface="Times New Roman" panose="02020603050405020304" pitchFamily="18" charset="0"/>
              <a:cs typeface="+mj-cs"/>
            </a:endParaRPr>
          </a:p>
        </p:txBody>
      </p:sp>
      <p:sp>
        <p:nvSpPr>
          <p:cNvPr id="4" name="TextBox 3">
            <a:extLst>
              <a:ext uri="{FF2B5EF4-FFF2-40B4-BE49-F238E27FC236}">
                <a16:creationId xmlns:a16="http://schemas.microsoft.com/office/drawing/2014/main" id="{0AA7229F-129C-5D39-DC8F-DDED5F6DE36A}"/>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3782629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4775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716803"/>
            <a:ext cx="10531011" cy="4602029"/>
          </a:xfrm>
          <a:prstGeom prst="rect">
            <a:avLst/>
          </a:prstGeom>
          <a:noFill/>
        </p:spPr>
        <p:txBody>
          <a:bodyPr wrap="square" rtlCol="0">
            <a:spAutoFit/>
          </a:bodyPr>
          <a:lstStyle/>
          <a:p>
            <a:pPr algn="l">
              <a:lnSpc>
                <a:spcPct val="150000"/>
              </a:lnSpc>
            </a:pPr>
            <a:r>
              <a:rPr lang="en-US" sz="2200" b="1" i="0" dirty="0">
                <a:solidFill>
                  <a:srgbClr val="000000"/>
                </a:solidFill>
                <a:effectLst/>
                <a:latin typeface="Times New Roman" panose="02020603050405020304" pitchFamily="18" charset="0"/>
                <a:cs typeface="Times New Roman" panose="02020603050405020304" pitchFamily="18" charset="0"/>
              </a:rPr>
              <a:t>Several trends have expanded analysts’ opportunities: </a:t>
            </a:r>
          </a:p>
          <a:p>
            <a:pPr marL="342900" indent="-342900" algn="l">
              <a:lnSpc>
                <a:spcPct val="150000"/>
              </a:lnSpc>
              <a:buFont typeface="Arial" panose="020B0604020202020204" pitchFamily="34" charset="0"/>
              <a:buChar char="•"/>
            </a:pPr>
            <a:r>
              <a:rPr lang="en-US" sz="2200" b="0" i="0" dirty="0">
                <a:solidFill>
                  <a:srgbClr val="000000"/>
                </a:solidFill>
                <a:effectLst/>
                <a:latin typeface="Times New Roman" panose="02020603050405020304" pitchFamily="18" charset="0"/>
                <a:cs typeface="Times New Roman" panose="02020603050405020304" pitchFamily="18" charset="0"/>
              </a:rPr>
              <a:t>The Evolution of Teaching Digital Data Analytics: Adapting to a Data-Driven World</a:t>
            </a:r>
            <a:endParaRPr lang="ar-EG" sz="2200" b="0" i="0" dirty="0">
              <a:solidFill>
                <a:srgbClr val="000000"/>
              </a:solidFill>
              <a:effectLst/>
              <a:latin typeface="Times New Roman" panose="02020603050405020304" pitchFamily="18" charset="0"/>
              <a:cs typeface="Times New Roman" panose="02020603050405020304" pitchFamily="18" charset="0"/>
            </a:endParaRP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The teaching of digital data analytics has evolved significantly in recent years. With the rapid advancement of technology and the increasing importance of data-driven decision-making in various industries, educational institutions have adapted to provide more accessible and comprehensive analytics training. This evolution includes the integration of analytics-focused curriculums and degree programs within traditional educational settings. </a:t>
            </a:r>
          </a:p>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This transformation in analytics education reflects the dynamic nature of the field and the growing demand for data analytics skills. </a:t>
            </a:r>
          </a:p>
        </p:txBody>
      </p:sp>
      <p:grpSp>
        <p:nvGrpSpPr>
          <p:cNvPr id="3" name="Group 2">
            <a:extLst>
              <a:ext uri="{FF2B5EF4-FFF2-40B4-BE49-F238E27FC236}">
                <a16:creationId xmlns:a16="http://schemas.microsoft.com/office/drawing/2014/main" id="{17C7E33F-C3E5-CC55-F557-EDA1C5D736E4}"/>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B4138E5B-7E7B-620C-2587-B9D83A8DA2F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1286C51B-5765-4119-6FEE-9B86631C293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DA8A3CC5-E43A-DAFF-9AAC-AE92C33B40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2" name="TextBox 11">
            <a:extLst>
              <a:ext uri="{FF2B5EF4-FFF2-40B4-BE49-F238E27FC236}">
                <a16:creationId xmlns:a16="http://schemas.microsoft.com/office/drawing/2014/main" id="{DBA98006-7D89-6BCF-2B82-560FF9E9E2B3}"/>
              </a:ext>
            </a:extLst>
          </p:cNvPr>
          <p:cNvSpPr txBox="1">
            <a:spLocks/>
          </p:cNvSpPr>
          <p:nvPr/>
        </p:nvSpPr>
        <p:spPr>
          <a:xfrm>
            <a:off x="450007" y="747685"/>
            <a:ext cx="8087818" cy="661207"/>
          </a:xfrm>
          <a:prstGeom prst="rect">
            <a:avLst/>
          </a:prstGeom>
          <a:noFill/>
        </p:spPr>
        <p:txBody>
          <a:bodyPr wrap="square" rtlCol="0">
            <a:spAutoFit/>
          </a:bodyPr>
          <a:lstStyle/>
          <a:p>
            <a:pPr algn="l">
              <a:lnSpc>
                <a:spcPct val="150000"/>
              </a:lnSpc>
            </a:pPr>
            <a:r>
              <a:rPr lang="en-US" sz="2800" b="1" dirty="0">
                <a:solidFill>
                  <a:srgbClr val="0070C0"/>
                </a:solidFill>
                <a:latin typeface="Times New Roman" panose="02020603050405020304" pitchFamily="18" charset="0"/>
                <a:cs typeface="+mj-cs"/>
              </a:rPr>
              <a:t>The Evolution of the Analyst in the Firm</a:t>
            </a:r>
            <a:endParaRPr lang="ar-EG" sz="2800" b="1" dirty="0">
              <a:solidFill>
                <a:srgbClr val="0070C0"/>
              </a:solidFill>
              <a:latin typeface="Times New Roman" panose="02020603050405020304" pitchFamily="18" charset="0"/>
              <a:cs typeface="+mj-cs"/>
            </a:endParaRPr>
          </a:p>
        </p:txBody>
      </p:sp>
    </p:spTree>
    <p:extLst>
      <p:ext uri="{BB962C8B-B14F-4D97-AF65-F5344CB8AC3E}">
        <p14:creationId xmlns:p14="http://schemas.microsoft.com/office/powerpoint/2010/main" val="2690058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693463"/>
            <a:ext cx="10856702" cy="4841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932703"/>
            <a:ext cx="10531011" cy="4602029"/>
          </a:xfrm>
          <a:prstGeom prst="rect">
            <a:avLst/>
          </a:prstGeom>
          <a:noFill/>
        </p:spPr>
        <p:txBody>
          <a:bodyPr wrap="square" rtlCol="0">
            <a:spAutoFit/>
          </a:bodyPr>
          <a:lstStyle/>
          <a:p>
            <a:pPr algn="l">
              <a:lnSpc>
                <a:spcPct val="150000"/>
              </a:lnSpc>
            </a:pPr>
            <a:r>
              <a:rPr lang="en-US" sz="2200" b="0" i="0" dirty="0">
                <a:solidFill>
                  <a:srgbClr val="000000"/>
                </a:solidFill>
                <a:effectLst/>
                <a:latin typeface="Times New Roman" panose="02020603050405020304" pitchFamily="18" charset="0"/>
                <a:cs typeface="Times New Roman" panose="02020603050405020304" pitchFamily="18" charset="0"/>
              </a:rPr>
              <a:t>Being a successful analyst requires more than mastering the three roles discussed above. It demands a mindset. Indeed, the successful analyst demonstrates a mindset characterized by three important traits: curiosity, optimism, and a healthy dose of boldness.</a:t>
            </a:r>
          </a:p>
          <a:p>
            <a:pPr marL="342900" indent="-342900" algn="l">
              <a:lnSpc>
                <a:spcPct val="150000"/>
              </a:lnSpc>
              <a:buFont typeface="Arial" panose="020B0604020202020204" pitchFamily="34" charset="0"/>
              <a:buChar char="•"/>
            </a:pPr>
            <a:r>
              <a:rPr lang="en-US" sz="2200" i="1" dirty="0">
                <a:solidFill>
                  <a:srgbClr val="000000"/>
                </a:solidFill>
                <a:latin typeface="Times New Roman" panose="02020603050405020304" pitchFamily="18" charset="0"/>
                <a:cs typeface="Times New Roman" panose="02020603050405020304" pitchFamily="18" charset="0"/>
              </a:rPr>
              <a:t>Curiosity</a:t>
            </a:r>
          </a:p>
          <a:p>
            <a:pPr algn="l">
              <a:lnSpc>
                <a:spcPct val="150000"/>
              </a:lnSpc>
            </a:pPr>
            <a:r>
              <a:rPr lang="en-US" sz="2200" dirty="0">
                <a:solidFill>
                  <a:srgbClr val="000000"/>
                </a:solidFill>
                <a:latin typeface="Times New Roman" panose="02020603050405020304" pitchFamily="18" charset="0"/>
                <a:cs typeface="Times New Roman" panose="02020603050405020304" pitchFamily="18" charset="0"/>
              </a:rPr>
              <a:t>Data analytics operates on the leading edge of marketing, advertising, and technology, and that’s exactly what the analyst will love about it. A new search is always on the horizon: a new framework to develop, a new challenge to quantify, a new learning to discover. The analyst should embrace these challenges with the vigor, zeal, and inquisitive nature of a “Data Frontiersperson.” Curiosity compels the successful analyst forward.</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75407" y="821273"/>
            <a:ext cx="8087818"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Characteristics of the Successful Analyst</a:t>
            </a:r>
            <a:endParaRPr lang="ar-EG" sz="2800" b="1" dirty="0">
              <a:solidFill>
                <a:srgbClr val="FF00FF"/>
              </a:solidFill>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E5D4B821-AFD6-89F9-D5E4-93FB70B939D7}"/>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09133CCD-C8C5-234A-B7D5-0FDE8FE1E6E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EA61CD7C-8535-9533-B1C8-679EC5DA11C9}"/>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8AE6E02E-50BE-1D56-D43B-105C96300E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445600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67649" y="1999939"/>
            <a:ext cx="10856702" cy="455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30494" y="2239179"/>
            <a:ext cx="10531011" cy="4094198"/>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200" i="1" dirty="0">
                <a:solidFill>
                  <a:srgbClr val="000000"/>
                </a:solidFill>
                <a:latin typeface="Times New Roman" panose="02020603050405020304" pitchFamily="18" charset="0"/>
                <a:cs typeface="Times New Roman" panose="02020603050405020304" pitchFamily="18" charset="0"/>
              </a:rPr>
              <a:t>Optimism</a:t>
            </a:r>
          </a:p>
          <a:p>
            <a:pPr algn="l">
              <a:lnSpc>
                <a:spcPct val="150000"/>
              </a:lnSpc>
            </a:pPr>
            <a:r>
              <a:rPr lang="en-US" sz="2200" dirty="0">
                <a:solidFill>
                  <a:srgbClr val="000000"/>
                </a:solidFill>
                <a:latin typeface="Times New Roman" panose="02020603050405020304" pitchFamily="18" charset="0"/>
                <a:cs typeface="Times New Roman" panose="02020603050405020304" pitchFamily="18" charset="0"/>
              </a:rPr>
              <a:t>The challenges data analytics pose aren’t for the weak of mind or spirit. Analysts should expect to run into more brick walls than open doors. The arduous process of analyzing data means that failure is routine. I’ve seen analysts who abandoned their work when it became too challenging. More often than not, this was because they were limited in imagination, resilience, and zeal. Those who succeed do so because their tenacity and passion outweigh their frustrations. Perhaps, most importantly, analysts are successful because their optimism lets them believe solutions are there to be found.</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24607" y="1060251"/>
            <a:ext cx="8087818"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Characteristics of the Successful Analyst</a:t>
            </a:r>
            <a:endParaRPr lang="ar-EG" sz="2800" b="1" dirty="0">
              <a:solidFill>
                <a:srgbClr val="FF00FF"/>
              </a:solidFill>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4959E126-7A60-4839-ED68-D60CF7619C53}"/>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57B54443-51F8-61F4-8B6F-D7B9F0993D3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C2618E01-7353-BFE5-AA8D-33C5FAB4981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611BC51C-B165-10E3-D21C-5430240BCB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A975D11C-7C06-6759-54A6-951D4100150F}"/>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3526569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0007" y="1905802"/>
            <a:ext cx="10856702" cy="4580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12852" y="2145042"/>
            <a:ext cx="10531011" cy="4094198"/>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200" i="1" dirty="0">
                <a:solidFill>
                  <a:srgbClr val="000000"/>
                </a:solidFill>
                <a:latin typeface="Times New Roman" panose="02020603050405020304" pitchFamily="18" charset="0"/>
                <a:cs typeface="Times New Roman" panose="02020603050405020304" pitchFamily="18" charset="0"/>
              </a:rPr>
              <a:t>Boldness (Confidence) </a:t>
            </a:r>
          </a:p>
          <a:p>
            <a:pPr algn="l">
              <a:lnSpc>
                <a:spcPct val="150000"/>
              </a:lnSpc>
            </a:pPr>
            <a:r>
              <a:rPr lang="en-US" sz="2200" dirty="0">
                <a:solidFill>
                  <a:srgbClr val="000000"/>
                </a:solidFill>
                <a:latin typeface="Times New Roman" panose="02020603050405020304" pitchFamily="18" charset="0"/>
                <a:cs typeface="Times New Roman" panose="02020603050405020304" pitchFamily="18" charset="0"/>
              </a:rPr>
              <a:t>People who work with marketing data, especially data analysts, are deeply involved in using numbers for marketing purposes. The successful ones are those who go beyond what was previously believed to be the extent of what data can do. They fearlessly ask challenging questions and pursue answers with determination. They've earned the right to be confident. In my experience, this confidence leads analysts to pay close attention to the small things as they aim to deliver top-notch work. This focus on detail is what distinguishes exceptional analysis from merely decent analysis.</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574752" y="974640"/>
            <a:ext cx="8087818"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Characteristics of the Successful Analyst</a:t>
            </a:r>
            <a:endParaRPr lang="ar-EG" sz="2800" b="1" dirty="0">
              <a:solidFill>
                <a:srgbClr val="FF00FF"/>
              </a:solidFill>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1F93D44F-6DD1-512B-91E3-0EEA62937E10}"/>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F6EB2372-FAC3-FB45-C8B1-40BCC1CD54B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3A0A8503-D3DB-13FC-2A36-B8CFD026359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70A7E0E6-7C4C-2E3B-C291-CEAAF86E8E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8D160114-A5DD-0648-F9B0-5FD7AF3BFB85}"/>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508695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468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317785"/>
            <a:ext cx="10531011" cy="5457904"/>
          </a:xfrm>
          <a:prstGeom prst="rect">
            <a:avLst/>
          </a:prstGeom>
          <a:noFill/>
        </p:spPr>
        <p:txBody>
          <a:bodyPr wrap="square" rtlCol="0">
            <a:spAutoFit/>
          </a:bodyPr>
          <a:lstStyle/>
          <a:p>
            <a:pPr algn="ctr">
              <a:spcBef>
                <a:spcPts val="1372"/>
              </a:spcBef>
              <a:spcAft>
                <a:spcPts val="1029"/>
              </a:spcAft>
              <a:buNone/>
            </a:pPr>
            <a:r>
              <a:rPr lang="en-US" sz="2400" b="1" i="0" dirty="0">
                <a:solidFill>
                  <a:schemeClr val="bg1"/>
                </a:solidFill>
                <a:effectLst/>
                <a:highlight>
                  <a:srgbClr val="800080"/>
                </a:highlight>
                <a:latin typeface="Times New Roman" panose="02020603050405020304" pitchFamily="18" charset="0"/>
                <a:cs typeface="Times New Roman" panose="02020603050405020304" pitchFamily="18" charset="0"/>
              </a:rPr>
              <a:t>Argument 1: AI Will Replace Analysts</a:t>
            </a:r>
            <a:endParaRPr lang="en-US" sz="2200" b="1" u="sng" dirty="0">
              <a:solidFill>
                <a:schemeClr val="bg1"/>
              </a:solidFill>
              <a:highlight>
                <a:srgbClr val="800080"/>
              </a:highlight>
              <a:latin typeface="Times New Roman" panose="02020603050405020304" pitchFamily="18" charset="0"/>
              <a:cs typeface="Times New Roman" panose="02020603050405020304" pitchFamily="18" charset="0"/>
            </a:endParaRPr>
          </a:p>
          <a:p>
            <a:pPr algn="just">
              <a:lnSpc>
                <a:spcPct val="150000"/>
              </a:lnSpc>
            </a:pPr>
            <a:r>
              <a:rPr lang="en-US" sz="2200" b="1" u="sng" dirty="0">
                <a:latin typeface="Times New Roman" panose="02020603050405020304" pitchFamily="18" charset="0"/>
                <a:cs typeface="Times New Roman" panose="02020603050405020304" pitchFamily="18" charset="0"/>
              </a:rPr>
              <a:t>Pros of Replacement (Why It Could Happen):</a:t>
            </a:r>
          </a:p>
          <a:p>
            <a:pPr algn="l">
              <a:lnSpc>
                <a:spcPts val="2143"/>
              </a:lnSpc>
              <a:spcBef>
                <a:spcPts val="1029"/>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 Automation of Routine Tasks:</a:t>
            </a:r>
            <a:endParaRPr lang="en-US" sz="2200" dirty="0">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pPr>
            <a:r>
              <a:rPr lang="en-US" sz="2200" b="0" i="0" dirty="0">
                <a:effectLst/>
                <a:latin typeface="Times New Roman" panose="02020603050405020304" pitchFamily="18" charset="0"/>
                <a:cs typeface="Times New Roman" panose="02020603050405020304" pitchFamily="18" charset="0"/>
              </a:rPr>
              <a:t>AI excels at repetitive tasks like data cleaning, report generation, and basic pattern recognition. Tools like </a:t>
            </a:r>
            <a:r>
              <a:rPr lang="en-US" sz="2200" b="0" i="0" dirty="0" err="1">
                <a:effectLst/>
                <a:latin typeface="Times New Roman" panose="02020603050405020304" pitchFamily="18" charset="0"/>
                <a:cs typeface="Times New Roman" panose="02020603050405020304" pitchFamily="18" charset="0"/>
              </a:rPr>
              <a:t>AutoML</a:t>
            </a:r>
            <a:r>
              <a:rPr lang="en-US" sz="2200" b="0" i="0" dirty="0">
                <a:effectLst/>
                <a:latin typeface="Times New Roman" panose="02020603050405020304" pitchFamily="18" charset="0"/>
                <a:cs typeface="Times New Roman" panose="02020603050405020304" pitchFamily="18" charset="0"/>
              </a:rPr>
              <a:t> (Automated Machine Learning) can build models without human intervention.</a:t>
            </a:r>
          </a:p>
          <a:p>
            <a:pPr algn="l">
              <a:lnSpc>
                <a:spcPts val="2143"/>
              </a:lnSpc>
              <a:spcBef>
                <a:spcPts val="1029"/>
              </a:spcBef>
              <a:spcAft>
                <a:spcPts val="300"/>
              </a:spcAft>
            </a:pPr>
            <a:r>
              <a:rPr lang="en-US" sz="2200" b="0" i="0" dirty="0">
                <a:effectLst/>
                <a:latin typeface="Times New Roman" panose="02020603050405020304" pitchFamily="18" charset="0"/>
                <a:cs typeface="Times New Roman" panose="02020603050405020304" pitchFamily="18" charset="0"/>
              </a:rPr>
              <a:t>Example: A/B testing analysis that once took hours is now automated by platforms like Optimizely.</a:t>
            </a:r>
            <a:endParaRPr lang="ar-EG" sz="2200" dirty="0">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pPr>
            <a:r>
              <a:rPr lang="en-US" sz="2200" b="1" i="0" dirty="0">
                <a:effectLst/>
                <a:latin typeface="Times New Roman" panose="02020603050405020304" pitchFamily="18" charset="0"/>
                <a:cs typeface="Times New Roman" panose="02020603050405020304" pitchFamily="18" charset="0"/>
              </a:rPr>
              <a:t>2. Cost Efficiency:</a:t>
            </a:r>
            <a:endParaRPr lang="ar-EG" sz="2200" dirty="0">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pPr>
            <a:r>
              <a:rPr lang="en-US" sz="2200" b="0" i="0" dirty="0">
                <a:effectLst/>
                <a:latin typeface="Times New Roman" panose="02020603050405020304" pitchFamily="18" charset="0"/>
                <a:cs typeface="Times New Roman" panose="02020603050405020304" pitchFamily="18" charset="0"/>
              </a:rPr>
              <a:t>Companies may prefer AI tools over hiring junior analysts for tasks like dashboard updates or cookie-cutter insights.</a:t>
            </a:r>
            <a:endParaRPr lang="ar-EG" sz="2200" dirty="0">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pPr>
            <a:r>
              <a:rPr lang="en-US" sz="2200" b="1" i="0" dirty="0">
                <a:effectLst/>
                <a:latin typeface="Times New Roman" panose="02020603050405020304" pitchFamily="18" charset="0"/>
                <a:cs typeface="Times New Roman" panose="02020603050405020304" pitchFamily="18" charset="0"/>
              </a:rPr>
              <a:t>3. Speed and Scale:</a:t>
            </a:r>
            <a:endParaRPr lang="ar-EG" sz="2200" dirty="0">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pPr>
            <a:r>
              <a:rPr lang="en-US" sz="2200" b="0" i="0" dirty="0">
                <a:effectLst/>
                <a:latin typeface="Times New Roman" panose="02020603050405020304" pitchFamily="18" charset="0"/>
                <a:cs typeface="Times New Roman" panose="02020603050405020304" pitchFamily="18" charset="0"/>
              </a:rPr>
              <a:t>AI processes terabytes of data in seconds, outperforming humans in handling massive datasets (e.g., real-time social media sentiment tracking).</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176112" y="604885"/>
            <a:ext cx="9534635" cy="579967"/>
          </a:xfrm>
          <a:prstGeom prst="rect">
            <a:avLst/>
          </a:prstGeom>
          <a:noFill/>
        </p:spPr>
        <p:txBody>
          <a:bodyPr wrap="square" rtlCol="0">
            <a:spAutoFit/>
          </a:bodyPr>
          <a:lstStyle/>
          <a:p>
            <a:pPr algn="ctr">
              <a:lnSpc>
                <a:spcPct val="150000"/>
              </a:lnSpc>
            </a:pPr>
            <a:r>
              <a:rPr lang="en-US" sz="2400" b="1" dirty="0">
                <a:solidFill>
                  <a:schemeClr val="bg1"/>
                </a:solidFill>
                <a:highlight>
                  <a:srgbClr val="FF0000"/>
                </a:highlight>
                <a:latin typeface="Times New Roman" panose="02020603050405020304" pitchFamily="18" charset="0"/>
                <a:cs typeface="+mj-cs"/>
              </a:rPr>
              <a:t>Will AI Replace Analysts or Empower Them? Debate pros and cons.</a:t>
            </a:r>
          </a:p>
        </p:txBody>
      </p:sp>
      <p:grpSp>
        <p:nvGrpSpPr>
          <p:cNvPr id="3" name="Group 2">
            <a:extLst>
              <a:ext uri="{FF2B5EF4-FFF2-40B4-BE49-F238E27FC236}">
                <a16:creationId xmlns:a16="http://schemas.microsoft.com/office/drawing/2014/main" id="{ADCA9193-C77D-AFC7-B792-5B67E78DEAA8}"/>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3CEE9AC5-32EF-439F-14F2-6E6CCC71C25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08ED5277-BE7D-09AE-D3D6-ADD3CCA5E77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19289CE8-AFE8-EF74-EB45-EF0F05FE00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198060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B3F0F-0317-D314-68B7-112E980FD4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9DE764-5095-6AFE-3A37-33F208BCFB7C}"/>
              </a:ext>
            </a:extLst>
          </p:cNvPr>
          <p:cNvSpPr/>
          <p:nvPr/>
        </p:nvSpPr>
        <p:spPr>
          <a:xfrm>
            <a:off x="573298" y="1748400"/>
            <a:ext cx="10856702" cy="4471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76653DC-0B52-045E-2C52-5ED7BD59B911}"/>
              </a:ext>
            </a:extLst>
          </p:cNvPr>
          <p:cNvSpPr txBox="1"/>
          <p:nvPr/>
        </p:nvSpPr>
        <p:spPr>
          <a:xfrm>
            <a:off x="736143" y="1998275"/>
            <a:ext cx="10531011" cy="388567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1372"/>
              </a:spcBef>
              <a:spcAft>
                <a:spcPts val="1029"/>
              </a:spcAft>
              <a:buClrTx/>
              <a:buSzTx/>
              <a:buFontTx/>
              <a:buNone/>
              <a:tabLst/>
              <a:defRPr/>
            </a:pPr>
            <a:r>
              <a:rPr kumimoji="0" lang="en-US" sz="2400" b="1" i="0" u="none" strike="noStrike" kern="1200" cap="none" spc="0" normalizeH="0" baseline="0" noProof="0" dirty="0">
                <a:ln>
                  <a:noFill/>
                </a:ln>
                <a:solidFill>
                  <a:prstClr val="white"/>
                </a:solidFill>
                <a:effectLst/>
                <a:highlight>
                  <a:srgbClr val="800080"/>
                </a:highlight>
                <a:uLnTx/>
                <a:uFillTx/>
                <a:latin typeface="Times New Roman" panose="02020603050405020304" pitchFamily="18" charset="0"/>
                <a:ea typeface="+mn-ea"/>
                <a:cs typeface="Times New Roman" panose="02020603050405020304" pitchFamily="18" charset="0"/>
              </a:rPr>
              <a:t>Argument 1: AI Will Replace Analysts</a:t>
            </a:r>
            <a:endParaRPr kumimoji="0" lang="en-US" sz="2200" b="1" i="0" u="sng" strike="noStrike" kern="1200" cap="none" spc="0" normalizeH="0" baseline="0" noProof="0" dirty="0">
              <a:ln>
                <a:noFill/>
              </a:ln>
              <a:solidFill>
                <a:prstClr val="white"/>
              </a:solidFill>
              <a:effectLst/>
              <a:highlight>
                <a:srgbClr val="800080"/>
              </a:highlight>
              <a:uLnTx/>
              <a:uFillTx/>
              <a:latin typeface="Times New Roman" panose="02020603050405020304" pitchFamily="18" charset="0"/>
              <a:ea typeface="+mn-ea"/>
              <a:cs typeface="Times New Roman" panose="02020603050405020304" pitchFamily="18" charset="0"/>
            </a:endParaRPr>
          </a:p>
          <a:p>
            <a:pPr algn="l">
              <a:lnSpc>
                <a:spcPts val="2143"/>
              </a:lnSpc>
              <a:spcBef>
                <a:spcPts val="1029"/>
              </a:spcBef>
              <a:spcAft>
                <a:spcPts val="1029"/>
              </a:spcAft>
              <a:buNone/>
            </a:pPr>
            <a:r>
              <a:rPr lang="en-US" sz="2200" b="1" i="0" u="sng" dirty="0">
                <a:effectLst/>
                <a:latin typeface="Times New Roman" panose="02020603050405020304" pitchFamily="18" charset="0"/>
                <a:cs typeface="Times New Roman" panose="02020603050405020304" pitchFamily="18" charset="0"/>
              </a:rPr>
              <a:t>Cons of Replacement (Why It’s Limited):</a:t>
            </a:r>
            <a:endParaRPr lang="en-US" sz="2200" b="0" i="0" u="sng" dirty="0">
              <a:effectLst/>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Lack of Contextual Judgment:</a:t>
            </a:r>
            <a:endParaRPr lang="en-US" sz="2200" b="0" i="0" dirty="0">
              <a:effectLst/>
              <a:latin typeface="Times New Roman" panose="02020603050405020304" pitchFamily="18" charset="0"/>
              <a:cs typeface="Times New Roman" panose="02020603050405020304" pitchFamily="18" charset="0"/>
            </a:endParaRPr>
          </a:p>
          <a:p>
            <a:pPr lvl="1" algn="l">
              <a:lnSpc>
                <a:spcPts val="2143"/>
              </a:lnSpc>
              <a:spcBef>
                <a:spcPts val="300"/>
              </a:spcBef>
              <a:spcAft>
                <a:spcPts val="1029"/>
              </a:spcAft>
            </a:pPr>
            <a:r>
              <a:rPr lang="en-US" sz="2200" b="0" i="0" dirty="0">
                <a:effectLst/>
                <a:latin typeface="Times New Roman" panose="02020603050405020304" pitchFamily="18" charset="0"/>
                <a:cs typeface="Times New Roman" panose="02020603050405020304" pitchFamily="18" charset="0"/>
              </a:rPr>
              <a:t> AI struggles with ambiguous scenarios (e.g., interpreting sarcasm in reviews or cultural nuances).</a:t>
            </a:r>
          </a:p>
          <a:p>
            <a:pPr lvl="1" algn="l">
              <a:lnSpc>
                <a:spcPts val="2143"/>
              </a:lnSpc>
              <a:spcBef>
                <a:spcPts val="300"/>
              </a:spcBef>
              <a:spcAft>
                <a:spcPts val="1029"/>
              </a:spcAft>
            </a:pPr>
            <a:r>
              <a:rPr lang="en-US" sz="2200" b="0" i="0" dirty="0">
                <a:effectLst/>
                <a:latin typeface="Times New Roman" panose="02020603050405020304" pitchFamily="18" charset="0"/>
                <a:cs typeface="Times New Roman" panose="02020603050405020304" pitchFamily="18" charset="0"/>
              </a:rPr>
              <a:t>Example: An AI might flag a negative review saying, "This product is </a:t>
            </a:r>
            <a:r>
              <a:rPr lang="en-US" sz="2200" b="0" i="1" dirty="0">
                <a:effectLst/>
                <a:latin typeface="Times New Roman" panose="02020603050405020304" pitchFamily="18" charset="0"/>
                <a:cs typeface="Times New Roman" panose="02020603050405020304" pitchFamily="18" charset="0"/>
              </a:rPr>
              <a:t>sick</a:t>
            </a:r>
            <a:r>
              <a:rPr lang="en-US" sz="2200" b="0" i="0" dirty="0">
                <a:effectLst/>
                <a:latin typeface="Times New Roman" panose="02020603050405020304" pitchFamily="18" charset="0"/>
                <a:cs typeface="Times New Roman" panose="02020603050405020304" pitchFamily="18" charset="0"/>
              </a:rPr>
              <a:t>!" without understanding slang.</a:t>
            </a:r>
          </a:p>
          <a:p>
            <a:pPr algn="l">
              <a:lnSpc>
                <a:spcPts val="2143"/>
              </a:lnSpc>
              <a:spcBef>
                <a:spcPts val="300"/>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Ethical and Creative Gaps:</a:t>
            </a:r>
            <a:endParaRPr lang="en-US" sz="2200" b="0" i="0" dirty="0">
              <a:effectLst/>
              <a:latin typeface="Times New Roman" panose="02020603050405020304" pitchFamily="18" charset="0"/>
              <a:cs typeface="Times New Roman" panose="02020603050405020304" pitchFamily="18" charset="0"/>
            </a:endParaRPr>
          </a:p>
          <a:p>
            <a:pPr lvl="1" algn="l">
              <a:lnSpc>
                <a:spcPts val="2143"/>
              </a:lnSpc>
              <a:spcBef>
                <a:spcPts val="300"/>
              </a:spcBef>
              <a:spcAft>
                <a:spcPts val="1029"/>
              </a:spcAft>
            </a:pPr>
            <a:r>
              <a:rPr lang="en-US" sz="2200" b="0" i="0" dirty="0">
                <a:effectLst/>
                <a:latin typeface="Times New Roman" panose="02020603050405020304" pitchFamily="18" charset="0"/>
                <a:cs typeface="Times New Roman" panose="02020603050405020304" pitchFamily="18" charset="0"/>
              </a:rPr>
              <a:t>AI can’t navigate ethical dilemmas (e.g., balancing profit goals with user privacy) or invent disruptive strategies.</a:t>
            </a:r>
          </a:p>
        </p:txBody>
      </p:sp>
      <p:sp>
        <p:nvSpPr>
          <p:cNvPr id="4" name="TextBox 3">
            <a:extLst>
              <a:ext uri="{FF2B5EF4-FFF2-40B4-BE49-F238E27FC236}">
                <a16:creationId xmlns:a16="http://schemas.microsoft.com/office/drawing/2014/main" id="{4DD975BE-8897-CF9D-69FB-C2BD0364AC13}"/>
              </a:ext>
            </a:extLst>
          </p:cNvPr>
          <p:cNvSpPr txBox="1">
            <a:spLocks/>
          </p:cNvSpPr>
          <p:nvPr/>
        </p:nvSpPr>
        <p:spPr>
          <a:xfrm>
            <a:off x="176112" y="1040822"/>
            <a:ext cx="9534635" cy="579967"/>
          </a:xfrm>
          <a:prstGeom prst="rect">
            <a:avLst/>
          </a:prstGeom>
          <a:noFill/>
        </p:spPr>
        <p:txBody>
          <a:bodyPr wrap="square" rtlCol="0">
            <a:spAutoFit/>
          </a:bodyPr>
          <a:lstStyle/>
          <a:p>
            <a:pPr algn="ctr">
              <a:lnSpc>
                <a:spcPct val="150000"/>
              </a:lnSpc>
            </a:pPr>
            <a:r>
              <a:rPr lang="en-US" sz="2400" b="1" dirty="0">
                <a:solidFill>
                  <a:schemeClr val="bg1"/>
                </a:solidFill>
                <a:highlight>
                  <a:srgbClr val="FF0000"/>
                </a:highlight>
                <a:latin typeface="Times New Roman" panose="02020603050405020304" pitchFamily="18" charset="0"/>
                <a:cs typeface="+mj-cs"/>
              </a:rPr>
              <a:t>Will AI Replace Analysts or Empower Them? Debate pros and cons.</a:t>
            </a:r>
          </a:p>
        </p:txBody>
      </p:sp>
      <p:grpSp>
        <p:nvGrpSpPr>
          <p:cNvPr id="3" name="Group 2">
            <a:extLst>
              <a:ext uri="{FF2B5EF4-FFF2-40B4-BE49-F238E27FC236}">
                <a16:creationId xmlns:a16="http://schemas.microsoft.com/office/drawing/2014/main" id="{42DD5FF2-734D-356B-F3C1-CC11A61AC30E}"/>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978E7E81-8618-B4FC-12C1-3AED6208BBC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56C4F7DB-B804-714C-4026-A748362578B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6CA4AA08-D4AB-FA0C-1ECF-4F76DF185B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FAA2814E-2C34-4EF8-DB12-773D24B0D963}"/>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1861789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19034-0135-9D12-AEDB-BD9934C2B9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555A37-6F98-28CD-AE9D-2B862D51E674}"/>
              </a:ext>
            </a:extLst>
          </p:cNvPr>
          <p:cNvSpPr/>
          <p:nvPr/>
        </p:nvSpPr>
        <p:spPr>
          <a:xfrm>
            <a:off x="573298" y="1301832"/>
            <a:ext cx="10856702" cy="54307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54E3C9E-EA65-21D1-4EFF-A14A11D9FD1B}"/>
              </a:ext>
            </a:extLst>
          </p:cNvPr>
          <p:cNvSpPr txBox="1"/>
          <p:nvPr/>
        </p:nvSpPr>
        <p:spPr>
          <a:xfrm>
            <a:off x="736143" y="1551707"/>
            <a:ext cx="10531011" cy="51809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1372"/>
              </a:spcBef>
              <a:spcAft>
                <a:spcPts val="1029"/>
              </a:spcAft>
              <a:buClrTx/>
              <a:buSzTx/>
              <a:buFontTx/>
              <a:buNone/>
              <a:tabLst/>
              <a:defRPr/>
            </a:pPr>
            <a:r>
              <a:rPr kumimoji="0" lang="en-US" sz="2400" b="1" i="0" u="none" strike="noStrike" kern="1200" cap="none" spc="0" normalizeH="0" baseline="0" noProof="0" dirty="0">
                <a:ln>
                  <a:noFill/>
                </a:ln>
                <a:solidFill>
                  <a:prstClr val="white"/>
                </a:solidFill>
                <a:effectLst/>
                <a:highlight>
                  <a:srgbClr val="008000"/>
                </a:highlight>
                <a:uLnTx/>
                <a:uFillTx/>
                <a:latin typeface="Times New Roman" panose="02020603050405020304" pitchFamily="18" charset="0"/>
                <a:ea typeface="+mn-ea"/>
                <a:cs typeface="Times New Roman" panose="02020603050405020304" pitchFamily="18" charset="0"/>
              </a:rPr>
              <a:t>Argument 2: AI Will Empower Analysts</a:t>
            </a:r>
          </a:p>
          <a:p>
            <a:pPr algn="l">
              <a:lnSpc>
                <a:spcPts val="2143"/>
              </a:lnSpc>
              <a:spcBef>
                <a:spcPts val="1029"/>
              </a:spcBef>
              <a:spcAft>
                <a:spcPts val="1029"/>
              </a:spcAft>
              <a:buNone/>
            </a:pPr>
            <a:r>
              <a:rPr lang="en-US" sz="2200" b="1" i="0" u="sng" dirty="0">
                <a:effectLst/>
                <a:latin typeface="Times New Roman" panose="02020603050405020304" pitchFamily="18" charset="0"/>
                <a:cs typeface="Times New Roman" panose="02020603050405020304" pitchFamily="18" charset="0"/>
              </a:rPr>
              <a:t>Pros of Empowerment:</a:t>
            </a:r>
            <a:endParaRPr lang="en-US" sz="2200" b="0" i="0" u="sng" dirty="0">
              <a:effectLst/>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Augmented Decision-Making:</a:t>
            </a:r>
            <a:endParaRPr lang="en-US" sz="2200" b="0" i="0" dirty="0">
              <a:effectLst/>
              <a:latin typeface="Times New Roman" panose="02020603050405020304" pitchFamily="18" charset="0"/>
              <a:cs typeface="Times New Roman" panose="02020603050405020304" pitchFamily="18" charset="0"/>
            </a:endParaRPr>
          </a:p>
          <a:p>
            <a:pPr marL="742950" lvl="1" indent="-285750" algn="l">
              <a:lnSpc>
                <a:spcPts val="2143"/>
              </a:lnSpc>
              <a:spcBef>
                <a:spcPts val="300"/>
              </a:spcBef>
              <a:spcAft>
                <a:spcPts val="1029"/>
              </a:spcAft>
              <a:buFont typeface="+mj-lt"/>
              <a:buAutoNum type="arabicPeriod"/>
            </a:pPr>
            <a:r>
              <a:rPr lang="en-US" sz="2200" b="0" i="0" dirty="0">
                <a:effectLst/>
                <a:latin typeface="Times New Roman" panose="02020603050405020304" pitchFamily="18" charset="0"/>
                <a:cs typeface="Times New Roman" panose="02020603050405020304" pitchFamily="18" charset="0"/>
              </a:rPr>
              <a:t>AI acts as a "co-pilot," providing analysts with deeper insights (e.g., Google Analytics 4’s predictive churn metrics).</a:t>
            </a:r>
          </a:p>
          <a:p>
            <a:pPr marL="742950" lvl="1" indent="-285750" algn="l">
              <a:lnSpc>
                <a:spcPts val="2143"/>
              </a:lnSpc>
              <a:spcBef>
                <a:spcPts val="300"/>
              </a:spcBef>
              <a:spcAft>
                <a:spcPts val="1029"/>
              </a:spcAft>
              <a:buFont typeface="+mj-lt"/>
              <a:buAutoNum type="arabicPeriod"/>
            </a:pPr>
            <a:r>
              <a:rPr lang="en-US" sz="2200" b="0" i="0" dirty="0">
                <a:effectLst/>
                <a:latin typeface="Times New Roman" panose="02020603050405020304" pitchFamily="18" charset="0"/>
                <a:cs typeface="Times New Roman" panose="02020603050405020304" pitchFamily="18" charset="0"/>
              </a:rPr>
              <a:t>Analysts focus on </a:t>
            </a:r>
            <a:r>
              <a:rPr lang="en-US" sz="2200" b="0" i="1" dirty="0">
                <a:effectLst/>
                <a:latin typeface="Times New Roman" panose="02020603050405020304" pitchFamily="18" charset="0"/>
                <a:cs typeface="Times New Roman" panose="02020603050405020304" pitchFamily="18" charset="0"/>
              </a:rPr>
              <a:t>why</a:t>
            </a:r>
            <a:r>
              <a:rPr lang="en-US" sz="2200" b="0" i="0" dirty="0">
                <a:effectLst/>
                <a:latin typeface="Times New Roman" panose="02020603050405020304" pitchFamily="18" charset="0"/>
                <a:cs typeface="Times New Roman" panose="02020603050405020304" pitchFamily="18" charset="0"/>
              </a:rPr>
              <a:t> trends occur, not just </a:t>
            </a:r>
            <a:r>
              <a:rPr lang="en-US" sz="2200" b="0" i="1" dirty="0">
                <a:effectLst/>
                <a:latin typeface="Times New Roman" panose="02020603050405020304" pitchFamily="18" charset="0"/>
                <a:cs typeface="Times New Roman" panose="02020603050405020304" pitchFamily="18" charset="0"/>
              </a:rPr>
              <a:t>what</a:t>
            </a:r>
            <a:r>
              <a:rPr lang="en-US" sz="2200" b="0" i="0" dirty="0">
                <a:effectLst/>
                <a:latin typeface="Times New Roman" panose="02020603050405020304" pitchFamily="18" charset="0"/>
                <a:cs typeface="Times New Roman" panose="02020603050405020304" pitchFamily="18" charset="0"/>
              </a:rPr>
              <a:t> happened.</a:t>
            </a:r>
          </a:p>
          <a:p>
            <a:pPr algn="l">
              <a:lnSpc>
                <a:spcPts val="2143"/>
              </a:lnSpc>
              <a:spcBef>
                <a:spcPts val="300"/>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Upskilling Opportunities:</a:t>
            </a:r>
            <a:endParaRPr lang="en-US" sz="2200" b="0" i="0" dirty="0">
              <a:effectLst/>
              <a:latin typeface="Times New Roman" panose="02020603050405020304" pitchFamily="18" charset="0"/>
              <a:cs typeface="Times New Roman" panose="02020603050405020304" pitchFamily="18" charset="0"/>
            </a:endParaRPr>
          </a:p>
          <a:p>
            <a:pPr lvl="1" algn="l">
              <a:lnSpc>
                <a:spcPts val="2143"/>
              </a:lnSpc>
              <a:spcBef>
                <a:spcPts val="300"/>
              </a:spcBef>
              <a:spcAft>
                <a:spcPts val="300"/>
              </a:spcAft>
            </a:pPr>
            <a:r>
              <a:rPr lang="en-US" sz="2200" b="0" i="0" dirty="0">
                <a:effectLst/>
                <a:latin typeface="Times New Roman" panose="02020603050405020304" pitchFamily="18" charset="0"/>
                <a:cs typeface="Times New Roman" panose="02020603050405020304" pitchFamily="18" charset="0"/>
              </a:rPr>
              <a:t>Analysts transition from data processors to strategic advisors. New roles emerge:</a:t>
            </a:r>
          </a:p>
          <a:p>
            <a:pPr marL="1143000" lvl="2" indent="-228600" algn="l">
              <a:lnSpc>
                <a:spcPts val="2143"/>
              </a:lnSpc>
              <a:spcBef>
                <a:spcPts val="300"/>
              </a:spcBef>
              <a:spcAft>
                <a:spcPts val="1029"/>
              </a:spcAft>
              <a:buFont typeface="+mj-lt"/>
              <a:buAutoNum type="arabicPeriod"/>
            </a:pPr>
            <a:r>
              <a:rPr lang="en-US" sz="2200" b="1" i="0" dirty="0">
                <a:effectLst/>
                <a:latin typeface="Times New Roman" panose="02020603050405020304" pitchFamily="18" charset="0"/>
                <a:cs typeface="Times New Roman" panose="02020603050405020304" pitchFamily="18" charset="0"/>
              </a:rPr>
              <a:t>AI Trainers:</a:t>
            </a:r>
            <a:r>
              <a:rPr lang="en-US" sz="2200" b="0" i="0" dirty="0">
                <a:effectLst/>
                <a:latin typeface="Times New Roman" panose="02020603050405020304" pitchFamily="18" charset="0"/>
                <a:cs typeface="Times New Roman" panose="02020603050405020304" pitchFamily="18" charset="0"/>
              </a:rPr>
              <a:t> Fine-tuning models for business-specific needs.</a:t>
            </a:r>
          </a:p>
          <a:p>
            <a:pPr marL="1143000" lvl="2" indent="-228600" algn="l">
              <a:lnSpc>
                <a:spcPts val="2143"/>
              </a:lnSpc>
              <a:spcBef>
                <a:spcPts val="300"/>
              </a:spcBef>
              <a:spcAft>
                <a:spcPts val="1029"/>
              </a:spcAft>
              <a:buFont typeface="+mj-lt"/>
              <a:buAutoNum type="arabicPeriod"/>
            </a:pPr>
            <a:r>
              <a:rPr lang="en-US" sz="2200" b="1" i="0" dirty="0">
                <a:effectLst/>
                <a:latin typeface="Times New Roman" panose="02020603050405020304" pitchFamily="18" charset="0"/>
                <a:cs typeface="Times New Roman" panose="02020603050405020304" pitchFamily="18" charset="0"/>
              </a:rPr>
              <a:t>Storytellers:</a:t>
            </a:r>
            <a:r>
              <a:rPr lang="en-US" sz="2200" b="0" i="0" dirty="0">
                <a:effectLst/>
                <a:latin typeface="Times New Roman" panose="02020603050405020304" pitchFamily="18" charset="0"/>
                <a:cs typeface="Times New Roman" panose="02020603050405020304" pitchFamily="18" charset="0"/>
              </a:rPr>
              <a:t> Translating AI outputs into actionable business narratives.</a:t>
            </a:r>
          </a:p>
          <a:p>
            <a:pPr algn="l">
              <a:lnSpc>
                <a:spcPts val="2143"/>
              </a:lnSpc>
              <a:spcBef>
                <a:spcPts val="300"/>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Simplifying Data Analysis for Everyone:</a:t>
            </a:r>
            <a:endParaRPr lang="en-US" sz="2200" b="0" i="0" dirty="0">
              <a:effectLst/>
              <a:latin typeface="Times New Roman" panose="02020603050405020304" pitchFamily="18" charset="0"/>
              <a:cs typeface="Times New Roman" panose="02020603050405020304" pitchFamily="18" charset="0"/>
            </a:endParaRPr>
          </a:p>
          <a:p>
            <a:pPr lvl="1" algn="l">
              <a:lnSpc>
                <a:spcPts val="2143"/>
              </a:lnSpc>
              <a:spcBef>
                <a:spcPts val="300"/>
              </a:spcBef>
              <a:spcAft>
                <a:spcPts val="1029"/>
              </a:spcAft>
            </a:pPr>
            <a:r>
              <a:rPr lang="en-US" sz="2200" b="0" i="0" dirty="0">
                <a:effectLst/>
                <a:latin typeface="Times New Roman" panose="02020603050405020304" pitchFamily="18" charset="0"/>
                <a:cs typeface="Times New Roman" panose="02020603050405020304" pitchFamily="18" charset="0"/>
              </a:rPr>
              <a:t>Low-code/no-code AI tools (e.g., Microsoft Power BI) let non-technical analysts run advanced analyses.</a:t>
            </a:r>
          </a:p>
        </p:txBody>
      </p:sp>
      <p:sp>
        <p:nvSpPr>
          <p:cNvPr id="4" name="TextBox 3">
            <a:extLst>
              <a:ext uri="{FF2B5EF4-FFF2-40B4-BE49-F238E27FC236}">
                <a16:creationId xmlns:a16="http://schemas.microsoft.com/office/drawing/2014/main" id="{AB9589D0-7743-8F9F-D23C-465CD870B598}"/>
              </a:ext>
            </a:extLst>
          </p:cNvPr>
          <p:cNvSpPr txBox="1">
            <a:spLocks/>
          </p:cNvSpPr>
          <p:nvPr/>
        </p:nvSpPr>
        <p:spPr>
          <a:xfrm>
            <a:off x="176112" y="626147"/>
            <a:ext cx="9534635" cy="579967"/>
          </a:xfrm>
          <a:prstGeom prst="rect">
            <a:avLst/>
          </a:prstGeom>
          <a:noFill/>
        </p:spPr>
        <p:txBody>
          <a:bodyPr wrap="square" rtlCol="0">
            <a:spAutoFit/>
          </a:bodyPr>
          <a:lstStyle/>
          <a:p>
            <a:pPr algn="ctr">
              <a:lnSpc>
                <a:spcPct val="150000"/>
              </a:lnSpc>
            </a:pPr>
            <a:r>
              <a:rPr lang="en-US" sz="2400" b="1" dirty="0">
                <a:solidFill>
                  <a:schemeClr val="bg1"/>
                </a:solidFill>
                <a:highlight>
                  <a:srgbClr val="FF0000"/>
                </a:highlight>
                <a:latin typeface="Times New Roman" panose="02020603050405020304" pitchFamily="18" charset="0"/>
                <a:cs typeface="+mj-cs"/>
              </a:rPr>
              <a:t>Will AI Replace Analysts or Empower Them? Debate pros and cons.</a:t>
            </a:r>
          </a:p>
        </p:txBody>
      </p:sp>
      <p:grpSp>
        <p:nvGrpSpPr>
          <p:cNvPr id="3" name="Group 2">
            <a:extLst>
              <a:ext uri="{FF2B5EF4-FFF2-40B4-BE49-F238E27FC236}">
                <a16:creationId xmlns:a16="http://schemas.microsoft.com/office/drawing/2014/main" id="{08DAAA25-EE7D-84A9-2128-F0B91D3B3591}"/>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D60512A8-CEC8-4B6A-E5D1-565DD3C55EC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56463C58-3ADF-B102-47D0-29BFA96D3CE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7E0DB5E5-DF53-880F-4777-BFEFA0DB79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2889265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86E11A-E9D4-F51C-9774-C617489B9B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9F3414-4B64-8A81-C61D-86CECBCD5AAA}"/>
              </a:ext>
            </a:extLst>
          </p:cNvPr>
          <p:cNvSpPr/>
          <p:nvPr/>
        </p:nvSpPr>
        <p:spPr>
          <a:xfrm>
            <a:off x="573298" y="1790932"/>
            <a:ext cx="10856702" cy="3663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0F389E4-4D51-8935-94C9-E40E932A8E2A}"/>
              </a:ext>
            </a:extLst>
          </p:cNvPr>
          <p:cNvSpPr txBox="1"/>
          <p:nvPr/>
        </p:nvSpPr>
        <p:spPr>
          <a:xfrm>
            <a:off x="736143" y="2040807"/>
            <a:ext cx="10531011" cy="291823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1372"/>
              </a:spcBef>
              <a:spcAft>
                <a:spcPts val="1029"/>
              </a:spcAft>
              <a:buClrTx/>
              <a:buSzTx/>
              <a:buFontTx/>
              <a:buNone/>
              <a:tabLst/>
              <a:defRPr/>
            </a:pPr>
            <a:r>
              <a:rPr kumimoji="0" lang="en-US" sz="2400" b="1" i="0" u="none" strike="noStrike" kern="1200" cap="none" spc="0" normalizeH="0" baseline="0" noProof="0" dirty="0">
                <a:ln>
                  <a:noFill/>
                </a:ln>
                <a:solidFill>
                  <a:prstClr val="white"/>
                </a:solidFill>
                <a:effectLst/>
                <a:highlight>
                  <a:srgbClr val="008000"/>
                </a:highlight>
                <a:uLnTx/>
                <a:uFillTx/>
                <a:latin typeface="Times New Roman" panose="02020603050405020304" pitchFamily="18" charset="0"/>
                <a:ea typeface="+mn-ea"/>
                <a:cs typeface="Times New Roman" panose="02020603050405020304" pitchFamily="18" charset="0"/>
              </a:rPr>
              <a:t>Argument 2: AI Will Empower Analysts</a:t>
            </a:r>
          </a:p>
          <a:p>
            <a:pPr algn="l">
              <a:lnSpc>
                <a:spcPts val="2143"/>
              </a:lnSpc>
              <a:spcBef>
                <a:spcPts val="1029"/>
              </a:spcBef>
              <a:spcAft>
                <a:spcPts val="1029"/>
              </a:spcAft>
              <a:buNone/>
            </a:pPr>
            <a:r>
              <a:rPr lang="en-US" sz="2200" b="1" i="0" dirty="0">
                <a:effectLst/>
                <a:latin typeface="Times New Roman" panose="02020603050405020304" pitchFamily="18" charset="0"/>
                <a:cs typeface="Times New Roman" panose="02020603050405020304" pitchFamily="18" charset="0"/>
              </a:rPr>
              <a:t>Cons of Empowerment:</a:t>
            </a:r>
            <a:endParaRPr lang="en-US" sz="2200" b="0" i="0" dirty="0">
              <a:effectLst/>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Skill Gaps:</a:t>
            </a:r>
            <a:endParaRPr lang="en-US" sz="2200" b="0" i="0" dirty="0">
              <a:effectLst/>
              <a:latin typeface="Times New Roman" panose="02020603050405020304" pitchFamily="18" charset="0"/>
              <a:cs typeface="Times New Roman" panose="02020603050405020304" pitchFamily="18" charset="0"/>
            </a:endParaRPr>
          </a:p>
          <a:p>
            <a:pPr lvl="1" algn="l">
              <a:lnSpc>
                <a:spcPts val="2143"/>
              </a:lnSpc>
              <a:spcBef>
                <a:spcPts val="300"/>
              </a:spcBef>
              <a:spcAft>
                <a:spcPts val="1029"/>
              </a:spcAft>
            </a:pPr>
            <a:r>
              <a:rPr lang="en-US" sz="2200" b="0" i="0" dirty="0">
                <a:effectLst/>
                <a:latin typeface="Times New Roman" panose="02020603050405020304" pitchFamily="18" charset="0"/>
                <a:cs typeface="Times New Roman" panose="02020603050405020304" pitchFamily="18" charset="0"/>
              </a:rPr>
              <a:t>Analysts must learn AI tools (Python, ML basics) or risk obsolescence.</a:t>
            </a:r>
          </a:p>
          <a:p>
            <a:pPr algn="l">
              <a:lnSpc>
                <a:spcPts val="2143"/>
              </a:lnSpc>
              <a:spcBef>
                <a:spcPts val="300"/>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Over-Reliance Risks:</a:t>
            </a:r>
            <a:endParaRPr lang="en-US" sz="2200" b="0" i="0" dirty="0">
              <a:effectLst/>
              <a:latin typeface="Times New Roman" panose="02020603050405020304" pitchFamily="18" charset="0"/>
              <a:cs typeface="Times New Roman" panose="02020603050405020304" pitchFamily="18" charset="0"/>
            </a:endParaRPr>
          </a:p>
          <a:p>
            <a:pPr lvl="1" algn="l">
              <a:lnSpc>
                <a:spcPts val="2143"/>
              </a:lnSpc>
              <a:spcBef>
                <a:spcPts val="300"/>
              </a:spcBef>
              <a:spcAft>
                <a:spcPts val="1029"/>
              </a:spcAft>
            </a:pPr>
            <a:r>
              <a:rPr lang="en-US" sz="2200" b="0" i="0" dirty="0">
                <a:effectLst/>
                <a:latin typeface="Times New Roman" panose="02020603050405020304" pitchFamily="18" charset="0"/>
                <a:cs typeface="Times New Roman" panose="02020603050405020304" pitchFamily="18" charset="0"/>
              </a:rPr>
              <a:t>Blind trust in AI outputs can lead to errors (e.g., biased algorithms reinforcing flawed strategies).</a:t>
            </a:r>
          </a:p>
        </p:txBody>
      </p:sp>
      <p:sp>
        <p:nvSpPr>
          <p:cNvPr id="4" name="TextBox 3">
            <a:extLst>
              <a:ext uri="{FF2B5EF4-FFF2-40B4-BE49-F238E27FC236}">
                <a16:creationId xmlns:a16="http://schemas.microsoft.com/office/drawing/2014/main" id="{3E2F9F8F-8CC6-FFFF-D5BB-629C3D963B5A}"/>
              </a:ext>
            </a:extLst>
          </p:cNvPr>
          <p:cNvSpPr txBox="1">
            <a:spLocks/>
          </p:cNvSpPr>
          <p:nvPr/>
        </p:nvSpPr>
        <p:spPr>
          <a:xfrm>
            <a:off x="176112" y="1115247"/>
            <a:ext cx="9534635" cy="579967"/>
          </a:xfrm>
          <a:prstGeom prst="rect">
            <a:avLst/>
          </a:prstGeom>
          <a:noFill/>
        </p:spPr>
        <p:txBody>
          <a:bodyPr wrap="square" rtlCol="0">
            <a:spAutoFit/>
          </a:bodyPr>
          <a:lstStyle/>
          <a:p>
            <a:pPr algn="ctr">
              <a:lnSpc>
                <a:spcPct val="150000"/>
              </a:lnSpc>
            </a:pPr>
            <a:r>
              <a:rPr lang="en-US" sz="2400" b="1" dirty="0">
                <a:solidFill>
                  <a:schemeClr val="bg1"/>
                </a:solidFill>
                <a:highlight>
                  <a:srgbClr val="FF0000"/>
                </a:highlight>
                <a:latin typeface="Times New Roman" panose="02020603050405020304" pitchFamily="18" charset="0"/>
                <a:cs typeface="+mj-cs"/>
              </a:rPr>
              <a:t>Will AI Replace Analysts or Empower Them? Debate pros and cons.</a:t>
            </a:r>
          </a:p>
        </p:txBody>
      </p:sp>
      <p:grpSp>
        <p:nvGrpSpPr>
          <p:cNvPr id="3" name="Group 2">
            <a:extLst>
              <a:ext uri="{FF2B5EF4-FFF2-40B4-BE49-F238E27FC236}">
                <a16:creationId xmlns:a16="http://schemas.microsoft.com/office/drawing/2014/main" id="{6D9B515D-57A8-F386-CD31-9FE1321F4804}"/>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55FF8D4C-DB75-BB56-53D9-CE290DE7D1B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D174293A-8F23-C470-868C-4FB1639A568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7FD6211D-2E83-FA90-BAAC-57EB902A48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DCFCA9B8-C994-E65E-F63B-305F7DC27C7D}"/>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3930456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B69E5-5742-C064-0DB5-F3BAD14172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992A57-85F8-58A4-5558-A8E4F14C1D2A}"/>
              </a:ext>
            </a:extLst>
          </p:cNvPr>
          <p:cNvSpPr/>
          <p:nvPr/>
        </p:nvSpPr>
        <p:spPr>
          <a:xfrm>
            <a:off x="573298" y="1790932"/>
            <a:ext cx="10856702" cy="4790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CD819E3-D87C-DF90-650F-E9CEB36D040C}"/>
              </a:ext>
            </a:extLst>
          </p:cNvPr>
          <p:cNvSpPr txBox="1"/>
          <p:nvPr/>
        </p:nvSpPr>
        <p:spPr>
          <a:xfrm>
            <a:off x="736143" y="2040807"/>
            <a:ext cx="10531011" cy="42960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1372"/>
              </a:spcBef>
              <a:spcAft>
                <a:spcPts val="1029"/>
              </a:spcAft>
              <a:buClrTx/>
              <a:buSzTx/>
              <a:buFontTx/>
              <a:buNone/>
              <a:tabLst/>
              <a:defRPr/>
            </a:pPr>
            <a:r>
              <a:rPr kumimoji="0" lang="en-US" sz="2400" b="1" i="0" u="none" strike="noStrike" kern="1200" cap="none" spc="0" normalizeH="0" baseline="0" noProof="0" dirty="0">
                <a:ln>
                  <a:noFill/>
                </a:ln>
                <a:solidFill>
                  <a:prstClr val="white"/>
                </a:solidFill>
                <a:effectLst/>
                <a:highlight>
                  <a:srgbClr val="808000"/>
                </a:highlight>
                <a:uLnTx/>
                <a:uFillTx/>
                <a:latin typeface="Times New Roman" panose="02020603050405020304" pitchFamily="18" charset="0"/>
                <a:ea typeface="+mn-ea"/>
                <a:cs typeface="Times New Roman" panose="02020603050405020304" pitchFamily="18" charset="0"/>
              </a:rPr>
              <a:t>The Middle Ground: AI Transforms, Not Replaces</a:t>
            </a:r>
          </a:p>
          <a:p>
            <a:pPr algn="l">
              <a:lnSpc>
                <a:spcPts val="2143"/>
              </a:lnSpc>
              <a:spcBef>
                <a:spcPts val="1029"/>
              </a:spcBef>
              <a:spcAft>
                <a:spcPts val="1029"/>
              </a:spcAft>
              <a:buNone/>
            </a:pPr>
            <a:r>
              <a:rPr lang="en-US" sz="2200" b="1" i="0" dirty="0">
                <a:effectLst/>
                <a:latin typeface="Times New Roman" panose="02020603050405020304" pitchFamily="18" charset="0"/>
                <a:cs typeface="Times New Roman" panose="02020603050405020304" pitchFamily="18" charset="0"/>
              </a:rPr>
              <a:t>The Future of Analysts:</a:t>
            </a:r>
            <a:endParaRPr lang="en-US" sz="2200" b="0" i="0" dirty="0">
              <a:effectLst/>
              <a:latin typeface="Times New Roman" panose="02020603050405020304" pitchFamily="18" charset="0"/>
              <a:cs typeface="Times New Roman" panose="02020603050405020304" pitchFamily="18" charset="0"/>
            </a:endParaRPr>
          </a:p>
          <a:p>
            <a:pPr algn="l">
              <a:lnSpc>
                <a:spcPts val="2143"/>
              </a:lnSpc>
              <a:spcBef>
                <a:spcPts val="1029"/>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Role Evolution:</a:t>
            </a:r>
            <a:endParaRPr lang="en-US" sz="2200" b="0" i="0" dirty="0">
              <a:effectLst/>
              <a:latin typeface="Times New Roman" panose="02020603050405020304" pitchFamily="18" charset="0"/>
              <a:cs typeface="Times New Roman" panose="02020603050405020304" pitchFamily="18" charset="0"/>
            </a:endParaRPr>
          </a:p>
          <a:p>
            <a:pPr marL="742950" lvl="1" indent="-285750" algn="l">
              <a:lnSpc>
                <a:spcPts val="2143"/>
              </a:lnSpc>
              <a:spcBef>
                <a:spcPts val="300"/>
              </a:spcBef>
              <a:spcAft>
                <a:spcPts val="1029"/>
              </a:spcAft>
              <a:buFont typeface="+mj-lt"/>
              <a:buAutoNum type="arabicPeriod"/>
            </a:pPr>
            <a:r>
              <a:rPr lang="en-US" sz="2200" b="1" i="0" dirty="0">
                <a:effectLst/>
                <a:latin typeface="Times New Roman" panose="02020603050405020304" pitchFamily="18" charset="0"/>
                <a:cs typeface="Times New Roman" panose="02020603050405020304" pitchFamily="18" charset="0"/>
              </a:rPr>
              <a:t>Pre-AI Era:</a:t>
            </a:r>
            <a:r>
              <a:rPr lang="en-US" sz="2200" b="0" i="0" dirty="0">
                <a:effectLst/>
                <a:latin typeface="Times New Roman" panose="02020603050405020304" pitchFamily="18" charset="0"/>
                <a:cs typeface="Times New Roman" panose="02020603050405020304" pitchFamily="18" charset="0"/>
              </a:rPr>
              <a:t> Analysts = data gatherers/reporters.</a:t>
            </a:r>
          </a:p>
          <a:p>
            <a:pPr marL="742950" lvl="1" indent="-285750" algn="l">
              <a:lnSpc>
                <a:spcPts val="2143"/>
              </a:lnSpc>
              <a:spcBef>
                <a:spcPts val="300"/>
              </a:spcBef>
              <a:spcAft>
                <a:spcPts val="1029"/>
              </a:spcAft>
              <a:buFont typeface="+mj-lt"/>
              <a:buAutoNum type="arabicPeriod"/>
            </a:pPr>
            <a:r>
              <a:rPr lang="en-US" sz="2200" b="1" i="0" dirty="0">
                <a:effectLst/>
                <a:latin typeface="Times New Roman" panose="02020603050405020304" pitchFamily="18" charset="0"/>
                <a:cs typeface="Times New Roman" panose="02020603050405020304" pitchFamily="18" charset="0"/>
              </a:rPr>
              <a:t>Post-AI Era:</a:t>
            </a:r>
            <a:r>
              <a:rPr lang="en-US" sz="2200" b="0" i="0" dirty="0">
                <a:effectLst/>
                <a:latin typeface="Times New Roman" panose="02020603050405020304" pitchFamily="18" charset="0"/>
                <a:cs typeface="Times New Roman" panose="02020603050405020304" pitchFamily="18" charset="0"/>
              </a:rPr>
              <a:t> Analysts = strategic consultants + AI auditors.</a:t>
            </a:r>
          </a:p>
          <a:p>
            <a:pPr algn="l">
              <a:lnSpc>
                <a:spcPts val="2143"/>
              </a:lnSpc>
              <a:spcBef>
                <a:spcPts val="300"/>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Hybrid Skills in Demand:</a:t>
            </a:r>
            <a:endParaRPr lang="en-US" sz="2200" b="0" i="0" dirty="0">
              <a:effectLst/>
              <a:latin typeface="Times New Roman" panose="02020603050405020304" pitchFamily="18" charset="0"/>
              <a:cs typeface="Times New Roman" panose="02020603050405020304" pitchFamily="18" charset="0"/>
            </a:endParaRPr>
          </a:p>
          <a:p>
            <a:pPr marL="742950" lvl="1" indent="-285750" algn="l">
              <a:lnSpc>
                <a:spcPts val="2143"/>
              </a:lnSpc>
              <a:spcBef>
                <a:spcPts val="300"/>
              </a:spcBef>
              <a:spcAft>
                <a:spcPts val="1029"/>
              </a:spcAft>
              <a:buFont typeface="+mj-lt"/>
              <a:buAutoNum type="arabicPeriod"/>
            </a:pPr>
            <a:r>
              <a:rPr lang="en-US" sz="2200" b="0" i="0" dirty="0">
                <a:effectLst/>
                <a:latin typeface="Times New Roman" panose="02020603050405020304" pitchFamily="18" charset="0"/>
                <a:cs typeface="Times New Roman" panose="02020603050405020304" pitchFamily="18" charset="0"/>
              </a:rPr>
              <a:t>Technical: Understanding AI limitations (e.g., "garbage in, garbage out").</a:t>
            </a:r>
          </a:p>
          <a:p>
            <a:pPr marL="742950" lvl="1" indent="-285750" algn="l">
              <a:lnSpc>
                <a:spcPts val="2143"/>
              </a:lnSpc>
              <a:spcBef>
                <a:spcPts val="300"/>
              </a:spcBef>
              <a:spcAft>
                <a:spcPts val="1029"/>
              </a:spcAft>
              <a:buFont typeface="+mj-lt"/>
              <a:buAutoNum type="arabicPeriod"/>
            </a:pPr>
            <a:r>
              <a:rPr lang="en-US" sz="2200" b="0" i="0" dirty="0">
                <a:effectLst/>
                <a:latin typeface="Times New Roman" panose="02020603050405020304" pitchFamily="18" charset="0"/>
                <a:cs typeface="Times New Roman" panose="02020603050405020304" pitchFamily="18" charset="0"/>
              </a:rPr>
              <a:t>Soft: Critical thinking, ethics, and communication.</a:t>
            </a:r>
          </a:p>
          <a:p>
            <a:pPr algn="l">
              <a:lnSpc>
                <a:spcPts val="2143"/>
              </a:lnSpc>
              <a:spcBef>
                <a:spcPts val="300"/>
              </a:spcBef>
              <a:spcAft>
                <a:spcPts val="300"/>
              </a:spcAft>
              <a:buFont typeface="+mj-lt"/>
              <a:buAutoNum type="arabicPeriod"/>
            </a:pPr>
            <a:r>
              <a:rPr lang="en-US" sz="2200" b="1" i="0" dirty="0">
                <a:effectLst/>
                <a:latin typeface="Times New Roman" panose="02020603050405020304" pitchFamily="18" charset="0"/>
                <a:cs typeface="Times New Roman" panose="02020603050405020304" pitchFamily="18" charset="0"/>
              </a:rPr>
              <a:t>Jobs Created by AI:</a:t>
            </a:r>
            <a:endParaRPr lang="en-US" sz="2200" b="0" i="0" dirty="0">
              <a:effectLst/>
              <a:latin typeface="Times New Roman" panose="02020603050405020304" pitchFamily="18" charset="0"/>
              <a:cs typeface="Times New Roman" panose="02020603050405020304" pitchFamily="18" charset="0"/>
            </a:endParaRPr>
          </a:p>
          <a:p>
            <a:pPr lvl="1" algn="l">
              <a:lnSpc>
                <a:spcPts val="2143"/>
              </a:lnSpc>
              <a:spcBef>
                <a:spcPts val="300"/>
              </a:spcBef>
              <a:spcAft>
                <a:spcPts val="1029"/>
              </a:spcAft>
            </a:pPr>
            <a:r>
              <a:rPr lang="en-US" sz="2200" b="0" i="0" dirty="0">
                <a:effectLst/>
                <a:latin typeface="Times New Roman" panose="02020603050405020304" pitchFamily="18" charset="0"/>
                <a:cs typeface="Times New Roman" panose="02020603050405020304" pitchFamily="18" charset="0"/>
              </a:rPr>
              <a:t>AI Ethics Officer, Predictive Analytics Strategist, Customer Journey AI Architect.</a:t>
            </a:r>
          </a:p>
        </p:txBody>
      </p:sp>
      <p:sp>
        <p:nvSpPr>
          <p:cNvPr id="4" name="TextBox 3">
            <a:extLst>
              <a:ext uri="{FF2B5EF4-FFF2-40B4-BE49-F238E27FC236}">
                <a16:creationId xmlns:a16="http://schemas.microsoft.com/office/drawing/2014/main" id="{44A80D95-5360-7E03-2F65-772EBDB56C47}"/>
              </a:ext>
            </a:extLst>
          </p:cNvPr>
          <p:cNvSpPr txBox="1">
            <a:spLocks/>
          </p:cNvSpPr>
          <p:nvPr/>
        </p:nvSpPr>
        <p:spPr>
          <a:xfrm>
            <a:off x="176112" y="1115247"/>
            <a:ext cx="9534635" cy="579967"/>
          </a:xfrm>
          <a:prstGeom prst="rect">
            <a:avLst/>
          </a:prstGeom>
          <a:noFill/>
        </p:spPr>
        <p:txBody>
          <a:bodyPr wrap="square" rtlCol="0">
            <a:spAutoFit/>
          </a:bodyPr>
          <a:lstStyle/>
          <a:p>
            <a:pPr algn="ctr">
              <a:lnSpc>
                <a:spcPct val="150000"/>
              </a:lnSpc>
            </a:pPr>
            <a:r>
              <a:rPr lang="en-US" sz="2400" b="1" dirty="0">
                <a:solidFill>
                  <a:schemeClr val="bg1"/>
                </a:solidFill>
                <a:highlight>
                  <a:srgbClr val="FF0000"/>
                </a:highlight>
                <a:latin typeface="Times New Roman" panose="02020603050405020304" pitchFamily="18" charset="0"/>
                <a:cs typeface="+mj-cs"/>
              </a:rPr>
              <a:t>Will AI Replace Analysts or Empower Them? Debate pros and cons.</a:t>
            </a:r>
          </a:p>
        </p:txBody>
      </p:sp>
      <p:grpSp>
        <p:nvGrpSpPr>
          <p:cNvPr id="3" name="Group 2">
            <a:extLst>
              <a:ext uri="{FF2B5EF4-FFF2-40B4-BE49-F238E27FC236}">
                <a16:creationId xmlns:a16="http://schemas.microsoft.com/office/drawing/2014/main" id="{06C2E6D4-19EE-4A49-E7AB-8D4D3253DE1C}"/>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8F35B9E5-9045-60F9-CE99-5A42DAD693E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6BB02E95-3071-562A-729D-737B379943A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76EB9873-9711-92E3-A33E-4F30EB48A4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E398C8EC-0DB9-8123-A816-E4A3D5AD24BE}"/>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215540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BC5C914-3809-838E-24FD-89A20B0372CB}"/>
              </a:ext>
            </a:extLst>
          </p:cNvPr>
          <p:cNvSpPr txBox="1">
            <a:spLocks/>
          </p:cNvSpPr>
          <p:nvPr/>
        </p:nvSpPr>
        <p:spPr>
          <a:xfrm>
            <a:off x="1019264" y="896596"/>
            <a:ext cx="9033040" cy="5658280"/>
          </a:xfrm>
          <a:prstGeom prst="rect">
            <a:avLst/>
          </a:prstGeom>
          <a:noFill/>
        </p:spPr>
        <p:txBody>
          <a:bodyPr wrap="square" rtlCol="0">
            <a:spAutoFit/>
          </a:bodyPr>
          <a:lstStyle/>
          <a:p>
            <a:pPr>
              <a:lnSpc>
                <a:spcPct val="150000"/>
              </a:lnSpc>
            </a:pPr>
            <a:r>
              <a:rPr lang="en-US" sz="2200" dirty="0">
                <a:solidFill>
                  <a:srgbClr val="000000"/>
                </a:solidFill>
                <a:latin typeface="Times New Roman" panose="02020603050405020304" pitchFamily="18" charset="0"/>
                <a:cs typeface="+mj-cs"/>
              </a:rPr>
              <a:t>In this lecture, we discussed:</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How Digital Analytics Began?</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Structured versus Unstructured Data</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The Evolution of the Internet and Web</a:t>
            </a:r>
            <a:endParaRPr lang="ar-EG" sz="2200" dirty="0">
              <a:solidFill>
                <a:srgbClr val="000000"/>
              </a:solidFill>
              <a:latin typeface="Times New Roman" panose="02020603050405020304" pitchFamily="18" charset="0"/>
              <a:cs typeface="+mj-cs"/>
            </a:endParaRPr>
          </a:p>
          <a:p>
            <a:pPr>
              <a:lnSpc>
                <a:spcPct val="150000"/>
              </a:lnSpc>
            </a:pPr>
            <a:r>
              <a:rPr lang="en-US" sz="2200" dirty="0">
                <a:solidFill>
                  <a:srgbClr val="000000"/>
                </a:solidFill>
                <a:latin typeface="Times New Roman" panose="02020603050405020304" pitchFamily="18" charset="0"/>
                <a:cs typeface="+mj-cs"/>
              </a:rPr>
              <a:t>   Web 1.0 – Web 2.0 – Web 3.0 – Web 4.0</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Introduction to First-Party and Third-Party Data</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Digital Analytics History</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The Era of Massive Data Growth</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The Three Roles of the Analyst</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Characteristics of the Successful Analyst</a:t>
            </a:r>
            <a:endParaRPr lang="ar-EG" sz="2200" dirty="0">
              <a:solidFill>
                <a:srgbClr val="000000"/>
              </a:solidFill>
              <a:latin typeface="Times New Roman" panose="02020603050405020304" pitchFamily="18" charset="0"/>
              <a:cs typeface="+mj-cs"/>
            </a:endParaRP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Will AI Replace Analysts or Empower Them? </a:t>
            </a:r>
          </a:p>
        </p:txBody>
      </p:sp>
      <p:grpSp>
        <p:nvGrpSpPr>
          <p:cNvPr id="3" name="Group 2">
            <a:extLst>
              <a:ext uri="{FF2B5EF4-FFF2-40B4-BE49-F238E27FC236}">
                <a16:creationId xmlns:a16="http://schemas.microsoft.com/office/drawing/2014/main" id="{B0A7073C-D8EA-F702-3A7E-50FE359604A6}"/>
              </a:ext>
            </a:extLst>
          </p:cNvPr>
          <p:cNvGrpSpPr/>
          <p:nvPr/>
        </p:nvGrpSpPr>
        <p:grpSpPr>
          <a:xfrm>
            <a:off x="846615" y="371861"/>
            <a:ext cx="1404457" cy="409910"/>
            <a:chOff x="942308" y="935396"/>
            <a:chExt cx="1404457" cy="665725"/>
          </a:xfrm>
        </p:grpSpPr>
        <p:sp>
          <p:nvSpPr>
            <p:cNvPr id="6" name="Rectangle 5">
              <a:extLst>
                <a:ext uri="{FF2B5EF4-FFF2-40B4-BE49-F238E27FC236}">
                  <a16:creationId xmlns:a16="http://schemas.microsoft.com/office/drawing/2014/main" id="{45EEBCC1-526F-D95E-7885-6F46089F2EC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C30AC1D3-E611-7F3D-52F7-F8297962F37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 </a:t>
              </a:r>
            </a:p>
          </p:txBody>
        </p:sp>
      </p:grpSp>
      <p:pic>
        <p:nvPicPr>
          <p:cNvPr id="9" name="Graphic 21">
            <a:extLst>
              <a:ext uri="{FF2B5EF4-FFF2-40B4-BE49-F238E27FC236}">
                <a16:creationId xmlns:a16="http://schemas.microsoft.com/office/drawing/2014/main" id="{34C6F5B1-C160-2B30-C874-3EDF2242B0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5" name="TextBox 4">
            <a:extLst>
              <a:ext uri="{FF2B5EF4-FFF2-40B4-BE49-F238E27FC236}">
                <a16:creationId xmlns:a16="http://schemas.microsoft.com/office/drawing/2014/main" id="{84A725DD-86D2-41A6-8BDF-E5BE47DB8450}"/>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1133563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65FA5862-A592-40F2-B5C9-EAB9F911797D}" vid="{AA243352-A488-46FA-B4C3-7B2B2415D0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BC6E1CB-157F-4773-B1AC-C52E2E191679}"/>
</file>

<file path=customXml/itemProps2.xml><?xml version="1.0" encoding="utf-8"?>
<ds:datastoreItem xmlns:ds="http://schemas.openxmlformats.org/officeDocument/2006/customXml" ds:itemID="{DB21BC87-9F7B-4B5C-BDA1-6FABCAEBABE6}"/>
</file>

<file path=customXml/itemProps3.xml><?xml version="1.0" encoding="utf-8"?>
<ds:datastoreItem xmlns:ds="http://schemas.openxmlformats.org/officeDocument/2006/customXml" ds:itemID="{4400605F-8478-4652-B236-907DE20DB150}"/>
</file>

<file path=docProps/app.xml><?xml version="1.0" encoding="utf-8"?>
<Properties xmlns="http://schemas.openxmlformats.org/officeDocument/2006/extended-properties" xmlns:vt="http://schemas.openxmlformats.org/officeDocument/2006/docPropsVTypes">
  <Template>Theme1</Template>
  <TotalTime>7108</TotalTime>
  <Words>4816</Words>
  <Application>Microsoft Office PowerPoint</Application>
  <PresentationFormat>Widescreen</PresentationFormat>
  <Paragraphs>321</Paragraphs>
  <Slides>50</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Alexandria</vt:lpstr>
      <vt:lpstr>Arial</vt:lpstr>
      <vt:lpstr>Calibri</vt:lpstr>
      <vt:lpstr>Calibri Light</vt:lpstr>
      <vt:lpstr>Söhne</vt:lpstr>
      <vt:lpstr>Times New Roman</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30</cp:revision>
  <dcterms:created xsi:type="dcterms:W3CDTF">2023-04-29T09:08:23Z</dcterms:created>
  <dcterms:modified xsi:type="dcterms:W3CDTF">2026-09-17T15:33:53Z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4c0c79-1302-4598-89cc-fc5f9b666c02_Enabled">
    <vt:lpwstr>true</vt:lpwstr>
  </property>
  <property fmtid="{D5CDD505-2E9C-101B-9397-08002B2CF9AE}" pid="3" name="MSIP_Label_ea4c0c79-1302-4598-89cc-fc5f9b666c02_SetDate">
    <vt:lpwstr>2025-05-21T08:43:47Z</vt:lpwstr>
  </property>
  <property fmtid="{D5CDD505-2E9C-101B-9397-08002B2CF9AE}" pid="4" name="MSIP_Label_ea4c0c79-1302-4598-89cc-fc5f9b666c02_Method">
    <vt:lpwstr>Standard</vt:lpwstr>
  </property>
  <property fmtid="{D5CDD505-2E9C-101B-9397-08002B2CF9AE}" pid="5" name="MSIP_Label_ea4c0c79-1302-4598-89cc-fc5f9b666c02_Name">
    <vt:lpwstr>defa4170-0d19-0005-0004-bc88714345d2</vt:lpwstr>
  </property>
  <property fmtid="{D5CDD505-2E9C-101B-9397-08002B2CF9AE}" pid="6" name="MSIP_Label_ea4c0c79-1302-4598-89cc-fc5f9b666c02_SiteId">
    <vt:lpwstr>d929240e-472e-4f27-9319-d188d429d45e</vt:lpwstr>
  </property>
  <property fmtid="{D5CDD505-2E9C-101B-9397-08002B2CF9AE}" pid="7" name="MSIP_Label_ea4c0c79-1302-4598-89cc-fc5f9b666c02_ActionId">
    <vt:lpwstr>20eae5a9-34f8-4e33-9bef-dcf964287926</vt:lpwstr>
  </property>
  <property fmtid="{D5CDD505-2E9C-101B-9397-08002B2CF9AE}" pid="8" name="MSIP_Label_ea4c0c79-1302-4598-89cc-fc5f9b666c02_ContentBits">
    <vt:lpwstr>0</vt:lpwstr>
  </property>
  <property fmtid="{D5CDD505-2E9C-101B-9397-08002B2CF9AE}" pid="9" name="MSIP_Label_ea4c0c79-1302-4598-89cc-fc5f9b666c02_Tag">
    <vt:lpwstr>10, 3, 0, 1</vt:lpwstr>
  </property>
  <property fmtid="{D5CDD505-2E9C-101B-9397-08002B2CF9AE}" pid="10" name="ContentTypeId">
    <vt:lpwstr>0x0101006A254F5D6A14094B8840E79896A2F150</vt:lpwstr>
  </property>
</Properties>
</file>