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48EE9-BA40-ECC4-4571-20945F669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C8B04F-1F7F-F37E-1D22-EBA2343EC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E384-77BF-4828-ACF7-29738ACA30A7}" type="datetimeFigureOut">
              <a:rPr lang="en-CA" smtClean="0"/>
              <a:t>2025-08-10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A04956-394D-28E0-851F-267ACE852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74230B-8796-59B9-3338-A21379B13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BAE5D-28B5-4487-866C-A54BC2671C5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1828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2D6231-E7E1-3652-4CFB-41D4574B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724A38-57C6-C468-7C36-DC41C1932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6DA948-4244-32AB-68CF-0A5A882C41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9DE384-77BF-4828-ACF7-29738ACA30A7}" type="datetimeFigureOut">
              <a:rPr lang="en-CA" smtClean="0"/>
              <a:t>2025-08-10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28037-6CBF-90FF-DE08-C374EBC5A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61567-582D-5110-A65B-5A5BC26D18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BBAE5D-28B5-4487-866C-A54BC2671C5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466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45FAF5-2F12-8C8B-0554-EDB953846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54E53-FBC0-E010-97CB-773CD25284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01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E6887A-EFAD-8178-F0CC-F077B6F23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037983-F244-15A2-8A6F-52880E7D31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75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8949A6-69FA-085A-2430-A78D4EEA3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DB5DF4-7661-402C-67FA-462424053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3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83A59F-C514-00BD-5F5F-35A49C2A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CC3C7D-DB9C-8DF6-76D8-52B779B6C9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8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28BEFC-0EBE-2574-C308-4A0E4131C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2D4CD-D0BD-A2CA-DBC7-3471343308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5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441ED3-DC2F-1513-EC13-B3C5A4413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840197-A71D-B803-08DA-38389C16B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0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B54FB-48F5-B88D-7A3B-515EE1BD3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CC758D-DF1D-9613-8EE9-A0FB12FFB1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13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3EDEF7-1453-8F51-779B-0393AF77C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946075-636E-6B00-4612-A30D15B492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74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DC7F3-1C44-CD66-31D8-1DDFFB011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E65C5F-34BE-9DBA-942B-EB92DA985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5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2DB2E-6C2B-7BA1-86C5-47C5FBDD0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6E2D1-1F9F-A0E2-C0CA-DBD94482CE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76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40DE4A-C29D-DD44-FB9B-260B068DC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71CC7-9E09-10DF-5A9B-2B9FC1AEF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0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59C28D-24B4-CD37-0251-B70D67128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03CA9-0595-8740-5ED4-909D9B2E4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86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6E403C-3B3F-DA79-21BA-C7A0EA78A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BD959E-3005-7EB0-E4AF-F07354C3B5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1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250D1-40A3-7681-D6E7-ADC7B779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316D0-479B-5847-DA43-1BB9BDBC8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11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8D795-C74D-75D0-0F9A-2AE3A2030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8A186-E9B5-7639-4EFA-F0E7B2A658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804716-DB02-D201-1401-925BB7CA0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AAEEF-2F60-935D-F2A7-626DEAA9C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0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5D9F74-F4B2-45DF-766A-D7B00A5EE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70664-82C4-8CB6-3228-DBC8D9A598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15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94FD3B-4AC6-8B09-7453-DE3C0420D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09F49-19AC-8666-73E0-1CAD18B2C6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9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E6DE2C-51EF-88E4-7FC5-D23F563F2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83D75-E8BE-E6C1-4BEA-49C02652BE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0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29AFB-C39F-317C-98FA-98E2CBFEC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97D60-C3F2-951E-A675-CB30A9700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1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D76104-5B43-4688-16CD-DFBE13B7C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564D8-78AF-2665-FF8D-6B518DD0EA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1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6BDC64-1E2F-3D7E-C8BE-DE0CAE2EF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21AE00-2CCB-C162-D46A-9468C549D7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9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FE5E2-76B7-D5AD-74E5-392901A77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5A7E3-A914-5281-7A18-CFD489A6FB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97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18922C-89C7-E930-C143-D6EE0374E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C89E57-977C-5B35-CEE6-514B8C393B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42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4E5522-1D69-E854-FEAE-E41BB81F3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A0D77-9602-0082-2561-CDD69C2EC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2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714F7-0501-B5FE-C99B-BA9213A60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F14BC-26B0-361D-72EB-275A6EDD2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2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E09911-2ECA-030B-814A-E06998A69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B7971-E9AE-746A-A3B5-6370A1E117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38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014C05-9170-52B0-88A4-40845B72A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E8B2AC-3550-251F-F9A1-DB310A006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31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D9901-5CA0-4E2F-64D1-60D059AE2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9D876D-B9D9-858A-9B35-975CC8E9A7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62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1F587C-8280-FDB5-2F29-5A1FFA2FB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5A31C2-1B65-5B62-3B05-E8DF7FC0E1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8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9A271A-4BE4-56E4-F4D9-A3D2CD3C2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86CDD5-4E14-DC79-546E-650E226ED4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66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57383A-3C5A-386A-DBF9-3C75F1E9C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C56A43-1C2B-9110-FA43-944FC1FD15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49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AE54A-FBD3-DBFA-D33E-02196AF25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4F0340-44EB-CCC3-66F1-65D394C202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26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487E58-30A7-9067-4CC8-2B06DEE29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2AC3F2-E483-D22E-62F5-3660CF6BC3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8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E6792F-B2D0-DE7F-71DA-280E148CF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1B70D-5553-5CA7-3694-D4646337E4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78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7F74DF-A6D0-0604-24A2-73FE611D8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B4907-DE5C-7B33-6324-EF525E73E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6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7889B9-58C7-0684-AEE3-FED95306D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04203C-FD34-2B77-85F8-ACAD8779E6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8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103028-80FC-BA44-7279-2E6CC526B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46082-868F-156B-AB67-485DB6E87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6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AF2241-7F11-6403-E67F-1FF790D38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CA022-56F4-C814-DE20-EC503B203C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61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C480F6-AE88-C1A5-35BD-7DECDAF29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52B20B-9B01-1DB1-BA49-7D02D4866E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7A4CB5-CBFC-6993-8342-4B8E41A18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3760C-CA8F-7D09-D39B-90533C3BE6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9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456F8-9617-2BA9-CD68-DB532B42C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B412A2-4089-5442-9862-FB9F634A7A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46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C3277-8DB3-8882-3D84-DC124EED2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50BA0-51FE-24E8-5186-3E2D4FD83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88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BEACE-6021-714B-8BEA-94E8A5453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1BD01-B1F1-1DF2-BE45-01829EB5E2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9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C89525-970F-7362-C68E-0CFF77F8D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8F18C-0D28-0133-591F-EBC66BEE5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3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78299C-F2C1-A61D-20E6-009D32DC3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5B846-1C84-F840-C0FD-534B8113F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4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C1CE58-A84C-C1B2-6C12-55094B213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F863A-0EDD-15F7-0697-35C128BD1A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4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905CF-9F3B-F60B-F177-415D588BE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9BF65-CDC2-AD2C-9F7E-0B2147FE0E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93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6505D3-D0BD-D0D4-A49B-9B510DD50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F0693C-5C7C-25A3-4DD7-E32863098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CCBF88-F445-A9CE-DAEF-B63E6394A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4679A-09F3-4AB4-7E72-7296660F7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9DBA51-2886-26F9-2D36-9061F15AB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BF586-FE83-31D6-557F-68C15DC94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37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AABF9E-37B0-7BD5-36AF-C5B3B9D9A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9724CA-2251-F920-CDAE-F143ECA92C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56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3E5873-9369-8491-2CFB-F7C1C5CE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B15BF-2707-A0D1-3F95-1CF886AE71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0D22A-F434-2DC2-8949-7BA92796E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D006AC-023D-936E-2EA5-374C1DC7FF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CB47D-D4F4-530F-6489-CB781268B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2560D-1AE3-6183-D7C0-C9F66E295B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85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CFF99C-713A-24AF-8C84-5467D6CCD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3895C8-D016-4A62-56D7-9A7A92D46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43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6A0EC-06BF-648B-94BC-67BBA58A3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3C73DB-D6FA-9BE7-C961-2C83220DFF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4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C82F10-2FF3-64B5-C649-B63938B17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A796E-EC7C-EE1A-E60C-E0025DB797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1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E28DB7-8520-5F7D-67BB-2DDC921F7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2A8E8-565E-DD3E-3FE2-D852B07A5D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5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D3710-DBEA-99AE-3E80-E63785522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C9C33-D7A5-5520-B5BF-111FE69F9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6511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1C3A8-5142-1579-8325-3D744070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A5DEA9-A568-78D6-A42F-1B957ADF2C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5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5776C-3AB4-49EE-DD43-75772D5BB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9EDE31-61D5-A2F3-24E4-2CBB1B7E30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29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38B2A2-1DF0-FF22-308C-84F3CA7AD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CCB549-C7BE-D523-19C2-25AEE77170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86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2CD24C-A4A0-50B4-E698-84FBD788D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1FCAE-A737-F97E-15C0-49D0F6A993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43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90042-7494-513E-AE79-6D111CD31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F0BFEC-DC19-2620-CA02-FDB053F10D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77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0A9AE6-F24A-C8EC-F19C-793F025A9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85AF8C-0963-888B-512D-434FBDF0B4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2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415EFB-AA72-387A-2796-3858A55EC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D8EFAC-7698-F925-80D7-09C57178F9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261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2025-08-11T00:56:35Z</dcterms:created>
  <dcterms:modified xsi:type="dcterms:W3CDTF">2025-08-11T00:56:35Z</dcterms:modified>
</cp:coreProperties>
</file>