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87248-F852-157A-5DE5-F0B104C2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61638B-4E12-1F9A-A5C0-D5DB2485F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70650-B5DA-455C-8A8B-060CA85E889F}" type="datetimeFigureOut">
              <a:rPr lang="en-CA" smtClean="0"/>
              <a:t>2024-09-29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2AC95A-C591-80F4-916A-66299467B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55418C-0F4C-F0E5-079C-0DEC0526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4CEE-3DC7-4911-902F-1A9CCD4A761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2102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F9A3BB-76B7-3AF8-A3EC-0694CCBFF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08783-1421-0110-A1EE-6C3A66310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E238E-E1B1-C107-4135-02A834B350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C70650-B5DA-455C-8A8B-060CA85E889F}" type="datetimeFigureOut">
              <a:rPr lang="en-CA" smtClean="0"/>
              <a:t>2024-09-29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5DF9B-37BC-5191-4D95-C667FE18A3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6C39C-FF9C-28EA-CEA4-9D6E2212E5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484CEE-3DC7-4911-902F-1A9CCD4A761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9861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F00819-F5B2-12E3-BE74-443FB947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11CBE-4E5F-D82B-8AFB-4B1EC00A2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378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4FFFB3-5DA7-5461-D387-85C24F8DD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8CFD79-B802-1157-559D-33DC9E182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12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63DC53-5399-F7DA-AC18-1F8A9A588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8D75C-C90B-A60F-1995-309E1913D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6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DCC61-EF49-CECD-4611-84EC7798C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D8B833-FE2A-BD40-98CE-6A7DBF841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51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48CDA4-391D-502B-44EA-AA3FCA23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75420-EE82-1328-3A9A-F0C1860CEF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95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E7579E-009A-F7EE-E691-81AABA9BB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21CAC-27AB-431C-310D-CBCECB7718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05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3C36B-7FAC-CF48-BF15-D63668A59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38751-8AEA-B849-27AE-4DA37FB86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463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034D6-CD12-1510-8943-AD983EEA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F46F1-E58B-E3F4-541A-026F18CBF6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60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93FA4B-0D50-3D42-09A6-F050F31F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03575-2414-4915-D366-5F7BE029F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229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758A9-AC76-09C7-3204-6DCF53C8A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F989AC-C6FF-02B6-2F51-FAD6A5EE71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85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7B4AB0-3104-6CA3-772F-70924B8F3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D959C-F86F-3975-8E19-3C8CE659F0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36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F0E14D-D7B3-D7AC-D2CC-A8625959B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6B903-612A-F313-2C62-EF91ABA66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077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220AB7-DCEB-61FF-6707-5FE4EA472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87E18-9C4E-F140-5E38-DDDD8B8CD8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098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F581DD-1B16-C0FA-8046-F87C148CB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2AF5C4-14D6-ECC1-81AF-59D5B9530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714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B95E0A-64D6-A554-B151-5E9F23944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87F97-CFE0-4ECA-C1B2-E99E0CD9F3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219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4B4A8-B995-7821-446D-6322499CC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E3BCA5-831E-DCC4-4CAA-DE35D38DEC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220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80562C-E19E-4982-2991-0A1C77888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B5964A-AAD2-30F5-BC20-B1DA974D0C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72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9A599-F637-7211-F45E-8D5970A50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C8AF9-A177-596E-A5D1-6E7232BBA3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91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776B0-DD9C-AFBB-4A05-99A58803F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DACBB-20BA-A8CA-67E3-2DB300F76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89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BDDBD-B3A5-A359-3964-72C46F967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ABC53-F89A-B8FF-9C97-A5BCC30198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08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A13F5E-76BF-8406-777F-2F718A15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A21361-FD5D-8FD1-78A9-230C67AF5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3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EBC206-11A6-38DC-0A5C-81DC77CC1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9B182-150A-7489-1FEB-C87AF6A89B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593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62BCAD-D34D-2FDD-49B0-A15D5FE45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99929-DE55-4D24-EDFF-56AC1984C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93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C1BB7-F5E3-6E77-5639-D8C48D029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922C1D-81E4-0D2D-337F-B8AAC4491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6146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3719AF-8A85-57DC-5C9B-3E7A0B15F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155983-7BD5-99E2-93FC-B0B10E153F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31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DDB1D-6F05-28BC-B5A2-CE6C75473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4E8304-1B16-747F-BEF3-24D2CC89AD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816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AA9308-C123-4A05-BCBC-40891883E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8236FD-B40E-0619-71C2-5BE339C5C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737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873C2-314E-4287-C766-DF108111A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B882C-552F-0917-FBDB-A3E4522052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237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AEBB6B-048D-CE41-C5C3-CAD082E11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20EAF1-5C08-791F-A151-9147E8346A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85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4D3B3B-6833-29DB-B637-F3AB6658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FF3098-188B-71D5-26B7-644C17155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89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2024-09-29T17:35:28Z</dcterms:created>
  <dcterms:modified xsi:type="dcterms:W3CDTF">2024-09-29T17:35:28Z</dcterms:modified>
</cp:coreProperties>
</file>